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0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7C80"/>
    <a:srgbClr val="993300"/>
    <a:srgbClr val="FF9900"/>
    <a:srgbClr val="FF66FF"/>
    <a:srgbClr val="99FF33"/>
    <a:srgbClr val="FFFF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BE43D-297F-4C00-86FF-E6C9B8E9A8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02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1FC52-F3C3-4829-8978-F4A5EEC37E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2666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C2DB5-C852-4823-956D-E441CACAD9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898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219AB-CF96-46AA-94F4-05D88E614F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317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51830-87E7-4CBB-8E14-4F4B8B5619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368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C3DDA-85C9-4699-9802-67B5926A1A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40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ED3EB-BCA7-4CD9-8187-2E5ED99D4B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5115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0BA7C-B633-442D-9C60-902A68C298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223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665E-8B95-4EB2-ACBE-11A4C6BC96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373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91389-59C4-494A-A073-D36E8EDE9E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503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D08BA-17BF-47EB-ACFD-70F13A0874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284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977D41-C713-44EA-A248-77827EC9DB1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70;&#1083;&#1080;&#1103;\&#1056;&#1072;&#1073;&#1086;&#1095;&#1080;&#1081;%20&#1089;&#1090;&#1086;&#1083;\&#1053;&#1086;&#1074;&#1072;&#1103;%20&#1087;&#1072;&#1087;&#1082;&#1072;\&#1048;&#1075;&#1088;&#1072;.mp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smile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75"/>
            <a:ext cx="9144000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WordArt 3"/>
          <p:cNvSpPr>
            <a:spLocks noChangeArrowheads="1" noChangeShapeType="1" noTextEdit="1"/>
          </p:cNvSpPr>
          <p:nvPr/>
        </p:nvSpPr>
        <p:spPr bwMode="auto">
          <a:xfrm>
            <a:off x="1762125" y="1195388"/>
            <a:ext cx="6194425" cy="42497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CC"/>
                </a:solidFill>
                <a:latin typeface="Times New Roman"/>
                <a:cs typeface="Times New Roman"/>
              </a:rPr>
              <a:t>физкультминутка</a:t>
            </a: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3995738" y="1989138"/>
            <a:ext cx="1368425" cy="2449512"/>
            <a:chOff x="2653" y="981"/>
            <a:chExt cx="1769" cy="2726"/>
          </a:xfrm>
        </p:grpSpPr>
        <p:grpSp>
          <p:nvGrpSpPr>
            <p:cNvPr id="58373" name="Group 5"/>
            <p:cNvGrpSpPr>
              <a:grpSpLocks/>
            </p:cNvGrpSpPr>
            <p:nvPr/>
          </p:nvGrpSpPr>
          <p:grpSpPr bwMode="auto">
            <a:xfrm>
              <a:off x="2719" y="2160"/>
              <a:ext cx="1703" cy="1547"/>
              <a:chOff x="1711" y="2196"/>
              <a:chExt cx="1703" cy="1547"/>
            </a:xfrm>
          </p:grpSpPr>
          <p:sp>
            <p:nvSpPr>
              <p:cNvPr id="58374" name="Freeform 6"/>
              <p:cNvSpPr>
                <a:spLocks/>
              </p:cNvSpPr>
              <p:nvPr/>
            </p:nvSpPr>
            <p:spPr bwMode="auto">
              <a:xfrm>
                <a:off x="2604" y="3556"/>
                <a:ext cx="756" cy="187"/>
              </a:xfrm>
              <a:custGeom>
                <a:avLst/>
                <a:gdLst>
                  <a:gd name="T0" fmla="*/ 744 w 1512"/>
                  <a:gd name="T1" fmla="*/ 7 h 375"/>
                  <a:gd name="T2" fmla="*/ 894 w 1512"/>
                  <a:gd name="T3" fmla="*/ 0 h 375"/>
                  <a:gd name="T4" fmla="*/ 1037 w 1512"/>
                  <a:gd name="T5" fmla="*/ 1 h 375"/>
                  <a:gd name="T6" fmla="*/ 1166 w 1512"/>
                  <a:gd name="T7" fmla="*/ 9 h 375"/>
                  <a:gd name="T8" fmla="*/ 1280 w 1512"/>
                  <a:gd name="T9" fmla="*/ 25 h 375"/>
                  <a:gd name="T10" fmla="*/ 1374 w 1512"/>
                  <a:gd name="T11" fmla="*/ 45 h 375"/>
                  <a:gd name="T12" fmla="*/ 1448 w 1512"/>
                  <a:gd name="T13" fmla="*/ 72 h 375"/>
                  <a:gd name="T14" fmla="*/ 1493 w 1512"/>
                  <a:gd name="T15" fmla="*/ 103 h 375"/>
                  <a:gd name="T16" fmla="*/ 1512 w 1512"/>
                  <a:gd name="T17" fmla="*/ 142 h 375"/>
                  <a:gd name="T18" fmla="*/ 1498 w 1512"/>
                  <a:gd name="T19" fmla="*/ 179 h 375"/>
                  <a:gd name="T20" fmla="*/ 1456 w 1512"/>
                  <a:gd name="T21" fmla="*/ 214 h 375"/>
                  <a:gd name="T22" fmla="*/ 1386 w 1512"/>
                  <a:gd name="T23" fmla="*/ 250 h 375"/>
                  <a:gd name="T24" fmla="*/ 1296 w 1512"/>
                  <a:gd name="T25" fmla="*/ 284 h 375"/>
                  <a:gd name="T26" fmla="*/ 1186 w 1512"/>
                  <a:gd name="T27" fmla="*/ 312 h 375"/>
                  <a:gd name="T28" fmla="*/ 1059 w 1512"/>
                  <a:gd name="T29" fmla="*/ 337 h 375"/>
                  <a:gd name="T30" fmla="*/ 917 w 1512"/>
                  <a:gd name="T31" fmla="*/ 356 h 375"/>
                  <a:gd name="T32" fmla="*/ 766 w 1512"/>
                  <a:gd name="T33" fmla="*/ 370 h 375"/>
                  <a:gd name="T34" fmla="*/ 613 w 1512"/>
                  <a:gd name="T35" fmla="*/ 375 h 375"/>
                  <a:gd name="T36" fmla="*/ 470 w 1512"/>
                  <a:gd name="T37" fmla="*/ 374 h 375"/>
                  <a:gd name="T38" fmla="*/ 341 w 1512"/>
                  <a:gd name="T39" fmla="*/ 364 h 375"/>
                  <a:gd name="T40" fmla="*/ 229 w 1512"/>
                  <a:gd name="T41" fmla="*/ 349 h 375"/>
                  <a:gd name="T42" fmla="*/ 136 w 1512"/>
                  <a:gd name="T43" fmla="*/ 329 h 375"/>
                  <a:gd name="T44" fmla="*/ 63 w 1512"/>
                  <a:gd name="T45" fmla="*/ 302 h 375"/>
                  <a:gd name="T46" fmla="*/ 17 w 1512"/>
                  <a:gd name="T47" fmla="*/ 270 h 375"/>
                  <a:gd name="T48" fmla="*/ 0 w 1512"/>
                  <a:gd name="T49" fmla="*/ 235 h 375"/>
                  <a:gd name="T50" fmla="*/ 12 w 1512"/>
                  <a:gd name="T51" fmla="*/ 196 h 375"/>
                  <a:gd name="T52" fmla="*/ 54 w 1512"/>
                  <a:gd name="T53" fmla="*/ 159 h 375"/>
                  <a:gd name="T54" fmla="*/ 122 w 1512"/>
                  <a:gd name="T55" fmla="*/ 124 h 375"/>
                  <a:gd name="T56" fmla="*/ 213 w 1512"/>
                  <a:gd name="T57" fmla="*/ 92 h 375"/>
                  <a:gd name="T58" fmla="*/ 323 w 1512"/>
                  <a:gd name="T59" fmla="*/ 63 h 375"/>
                  <a:gd name="T60" fmla="*/ 450 w 1512"/>
                  <a:gd name="T61" fmla="*/ 38 h 375"/>
                  <a:gd name="T62" fmla="*/ 590 w 1512"/>
                  <a:gd name="T63" fmla="*/ 18 h 375"/>
                  <a:gd name="T64" fmla="*/ 744 w 1512"/>
                  <a:gd name="T65" fmla="*/ 7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12" h="375">
                    <a:moveTo>
                      <a:pt x="744" y="7"/>
                    </a:moveTo>
                    <a:lnTo>
                      <a:pt x="894" y="0"/>
                    </a:lnTo>
                    <a:lnTo>
                      <a:pt x="1037" y="1"/>
                    </a:lnTo>
                    <a:lnTo>
                      <a:pt x="1166" y="9"/>
                    </a:lnTo>
                    <a:lnTo>
                      <a:pt x="1280" y="25"/>
                    </a:lnTo>
                    <a:lnTo>
                      <a:pt x="1374" y="45"/>
                    </a:lnTo>
                    <a:lnTo>
                      <a:pt x="1448" y="72"/>
                    </a:lnTo>
                    <a:lnTo>
                      <a:pt x="1493" y="103"/>
                    </a:lnTo>
                    <a:lnTo>
                      <a:pt x="1512" y="142"/>
                    </a:lnTo>
                    <a:lnTo>
                      <a:pt x="1498" y="179"/>
                    </a:lnTo>
                    <a:lnTo>
                      <a:pt x="1456" y="214"/>
                    </a:lnTo>
                    <a:lnTo>
                      <a:pt x="1386" y="250"/>
                    </a:lnTo>
                    <a:lnTo>
                      <a:pt x="1296" y="284"/>
                    </a:lnTo>
                    <a:lnTo>
                      <a:pt x="1186" y="312"/>
                    </a:lnTo>
                    <a:lnTo>
                      <a:pt x="1059" y="337"/>
                    </a:lnTo>
                    <a:lnTo>
                      <a:pt x="917" y="356"/>
                    </a:lnTo>
                    <a:lnTo>
                      <a:pt x="766" y="370"/>
                    </a:lnTo>
                    <a:lnTo>
                      <a:pt x="613" y="375"/>
                    </a:lnTo>
                    <a:lnTo>
                      <a:pt x="470" y="374"/>
                    </a:lnTo>
                    <a:lnTo>
                      <a:pt x="341" y="364"/>
                    </a:lnTo>
                    <a:lnTo>
                      <a:pt x="229" y="349"/>
                    </a:lnTo>
                    <a:lnTo>
                      <a:pt x="136" y="329"/>
                    </a:lnTo>
                    <a:lnTo>
                      <a:pt x="63" y="302"/>
                    </a:lnTo>
                    <a:lnTo>
                      <a:pt x="17" y="270"/>
                    </a:lnTo>
                    <a:lnTo>
                      <a:pt x="0" y="235"/>
                    </a:lnTo>
                    <a:lnTo>
                      <a:pt x="12" y="196"/>
                    </a:lnTo>
                    <a:lnTo>
                      <a:pt x="54" y="159"/>
                    </a:lnTo>
                    <a:lnTo>
                      <a:pt x="122" y="124"/>
                    </a:lnTo>
                    <a:lnTo>
                      <a:pt x="213" y="92"/>
                    </a:lnTo>
                    <a:lnTo>
                      <a:pt x="323" y="63"/>
                    </a:lnTo>
                    <a:lnTo>
                      <a:pt x="450" y="38"/>
                    </a:lnTo>
                    <a:lnTo>
                      <a:pt x="590" y="18"/>
                    </a:lnTo>
                    <a:lnTo>
                      <a:pt x="744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75" name="Freeform 7"/>
              <p:cNvSpPr>
                <a:spLocks/>
              </p:cNvSpPr>
              <p:nvPr/>
            </p:nvSpPr>
            <p:spPr bwMode="auto">
              <a:xfrm>
                <a:off x="3279" y="2390"/>
                <a:ext cx="131" cy="284"/>
              </a:xfrm>
              <a:custGeom>
                <a:avLst/>
                <a:gdLst>
                  <a:gd name="T0" fmla="*/ 0 w 262"/>
                  <a:gd name="T1" fmla="*/ 0 h 568"/>
                  <a:gd name="T2" fmla="*/ 123 w 262"/>
                  <a:gd name="T3" fmla="*/ 37 h 568"/>
                  <a:gd name="T4" fmla="*/ 262 w 262"/>
                  <a:gd name="T5" fmla="*/ 205 h 568"/>
                  <a:gd name="T6" fmla="*/ 238 w 262"/>
                  <a:gd name="T7" fmla="*/ 351 h 568"/>
                  <a:gd name="T8" fmla="*/ 187 w 262"/>
                  <a:gd name="T9" fmla="*/ 568 h 568"/>
                  <a:gd name="T10" fmla="*/ 45 w 262"/>
                  <a:gd name="T11" fmla="*/ 262 h 568"/>
                  <a:gd name="T12" fmla="*/ 0 w 262"/>
                  <a:gd name="T13" fmla="*/ 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568">
                    <a:moveTo>
                      <a:pt x="0" y="0"/>
                    </a:moveTo>
                    <a:lnTo>
                      <a:pt x="123" y="37"/>
                    </a:lnTo>
                    <a:lnTo>
                      <a:pt x="262" y="205"/>
                    </a:lnTo>
                    <a:lnTo>
                      <a:pt x="238" y="351"/>
                    </a:lnTo>
                    <a:lnTo>
                      <a:pt x="187" y="568"/>
                    </a:lnTo>
                    <a:lnTo>
                      <a:pt x="45" y="2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76" name="Freeform 8"/>
              <p:cNvSpPr>
                <a:spLocks/>
              </p:cNvSpPr>
              <p:nvPr/>
            </p:nvSpPr>
            <p:spPr bwMode="auto">
              <a:xfrm>
                <a:off x="1933" y="3568"/>
                <a:ext cx="112" cy="63"/>
              </a:xfrm>
              <a:custGeom>
                <a:avLst/>
                <a:gdLst>
                  <a:gd name="T0" fmla="*/ 0 w 224"/>
                  <a:gd name="T1" fmla="*/ 0 h 126"/>
                  <a:gd name="T2" fmla="*/ 168 w 224"/>
                  <a:gd name="T3" fmla="*/ 8 h 126"/>
                  <a:gd name="T4" fmla="*/ 224 w 224"/>
                  <a:gd name="T5" fmla="*/ 85 h 126"/>
                  <a:gd name="T6" fmla="*/ 157 w 224"/>
                  <a:gd name="T7" fmla="*/ 118 h 126"/>
                  <a:gd name="T8" fmla="*/ 82 w 224"/>
                  <a:gd name="T9" fmla="*/ 126 h 126"/>
                  <a:gd name="T10" fmla="*/ 37 w 224"/>
                  <a:gd name="T11" fmla="*/ 96 h 126"/>
                  <a:gd name="T12" fmla="*/ 0 w 224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4" h="126">
                    <a:moveTo>
                      <a:pt x="0" y="0"/>
                    </a:moveTo>
                    <a:lnTo>
                      <a:pt x="168" y="8"/>
                    </a:lnTo>
                    <a:lnTo>
                      <a:pt x="224" y="85"/>
                    </a:lnTo>
                    <a:lnTo>
                      <a:pt x="157" y="118"/>
                    </a:lnTo>
                    <a:lnTo>
                      <a:pt x="82" y="126"/>
                    </a:lnTo>
                    <a:lnTo>
                      <a:pt x="37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1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77" name="Freeform 9"/>
              <p:cNvSpPr>
                <a:spLocks/>
              </p:cNvSpPr>
              <p:nvPr/>
            </p:nvSpPr>
            <p:spPr bwMode="auto">
              <a:xfrm>
                <a:off x="2937" y="3575"/>
                <a:ext cx="86" cy="70"/>
              </a:xfrm>
              <a:custGeom>
                <a:avLst/>
                <a:gdLst>
                  <a:gd name="T0" fmla="*/ 0 w 172"/>
                  <a:gd name="T1" fmla="*/ 23 h 138"/>
                  <a:gd name="T2" fmla="*/ 118 w 172"/>
                  <a:gd name="T3" fmla="*/ 0 h 138"/>
                  <a:gd name="T4" fmla="*/ 172 w 172"/>
                  <a:gd name="T5" fmla="*/ 13 h 138"/>
                  <a:gd name="T6" fmla="*/ 109 w 172"/>
                  <a:gd name="T7" fmla="*/ 110 h 138"/>
                  <a:gd name="T8" fmla="*/ 37 w 172"/>
                  <a:gd name="T9" fmla="*/ 138 h 138"/>
                  <a:gd name="T10" fmla="*/ 0 w 172"/>
                  <a:gd name="T11" fmla="*/ 23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2" h="138">
                    <a:moveTo>
                      <a:pt x="0" y="23"/>
                    </a:moveTo>
                    <a:lnTo>
                      <a:pt x="118" y="0"/>
                    </a:lnTo>
                    <a:lnTo>
                      <a:pt x="172" y="13"/>
                    </a:lnTo>
                    <a:lnTo>
                      <a:pt x="109" y="110"/>
                    </a:lnTo>
                    <a:lnTo>
                      <a:pt x="37" y="138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1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78" name="Freeform 10"/>
              <p:cNvSpPr>
                <a:spLocks noEditPoints="1"/>
              </p:cNvSpPr>
              <p:nvPr/>
            </p:nvSpPr>
            <p:spPr bwMode="auto">
              <a:xfrm>
                <a:off x="1711" y="2196"/>
                <a:ext cx="1703" cy="1461"/>
              </a:xfrm>
              <a:custGeom>
                <a:avLst/>
                <a:gdLst>
                  <a:gd name="T0" fmla="*/ 587 w 3404"/>
                  <a:gd name="T1" fmla="*/ 2754 h 2922"/>
                  <a:gd name="T2" fmla="*/ 2596 w 3404"/>
                  <a:gd name="T3" fmla="*/ 2770 h 2922"/>
                  <a:gd name="T4" fmla="*/ 2496 w 3404"/>
                  <a:gd name="T5" fmla="*/ 2872 h 2922"/>
                  <a:gd name="T6" fmla="*/ 2494 w 3404"/>
                  <a:gd name="T7" fmla="*/ 2767 h 2922"/>
                  <a:gd name="T8" fmla="*/ 2573 w 3404"/>
                  <a:gd name="T9" fmla="*/ 2433 h 2922"/>
                  <a:gd name="T10" fmla="*/ 2200 w 3404"/>
                  <a:gd name="T11" fmla="*/ 2020 h 2922"/>
                  <a:gd name="T12" fmla="*/ 1399 w 3404"/>
                  <a:gd name="T13" fmla="*/ 1852 h 2922"/>
                  <a:gd name="T14" fmla="*/ 1411 w 3404"/>
                  <a:gd name="T15" fmla="*/ 2212 h 2922"/>
                  <a:gd name="T16" fmla="*/ 1658 w 3404"/>
                  <a:gd name="T17" fmla="*/ 2611 h 2922"/>
                  <a:gd name="T18" fmla="*/ 1507 w 3404"/>
                  <a:gd name="T19" fmla="*/ 2780 h 2922"/>
                  <a:gd name="T20" fmla="*/ 1373 w 3404"/>
                  <a:gd name="T21" fmla="*/ 2544 h 2922"/>
                  <a:gd name="T22" fmla="*/ 1186 w 3404"/>
                  <a:gd name="T23" fmla="*/ 2302 h 2922"/>
                  <a:gd name="T24" fmla="*/ 878 w 3404"/>
                  <a:gd name="T25" fmla="*/ 2536 h 2922"/>
                  <a:gd name="T26" fmla="*/ 626 w 3404"/>
                  <a:gd name="T27" fmla="*/ 2866 h 2922"/>
                  <a:gd name="T28" fmla="*/ 432 w 3404"/>
                  <a:gd name="T29" fmla="*/ 2721 h 2922"/>
                  <a:gd name="T30" fmla="*/ 905 w 3404"/>
                  <a:gd name="T31" fmla="*/ 2118 h 2922"/>
                  <a:gd name="T32" fmla="*/ 855 w 3404"/>
                  <a:gd name="T33" fmla="*/ 1407 h 2922"/>
                  <a:gd name="T34" fmla="*/ 566 w 3404"/>
                  <a:gd name="T35" fmla="*/ 1379 h 2922"/>
                  <a:gd name="T36" fmla="*/ 308 w 3404"/>
                  <a:gd name="T37" fmla="*/ 1525 h 2922"/>
                  <a:gd name="T38" fmla="*/ 237 w 3404"/>
                  <a:gd name="T39" fmla="*/ 1719 h 2922"/>
                  <a:gd name="T40" fmla="*/ 105 w 3404"/>
                  <a:gd name="T41" fmla="*/ 1704 h 2922"/>
                  <a:gd name="T42" fmla="*/ 46 w 3404"/>
                  <a:gd name="T43" fmla="*/ 1567 h 2922"/>
                  <a:gd name="T44" fmla="*/ 132 w 3404"/>
                  <a:gd name="T45" fmla="*/ 1403 h 2922"/>
                  <a:gd name="T46" fmla="*/ 529 w 3404"/>
                  <a:gd name="T47" fmla="*/ 1094 h 2922"/>
                  <a:gd name="T48" fmla="*/ 1149 w 3404"/>
                  <a:gd name="T49" fmla="*/ 1218 h 2922"/>
                  <a:gd name="T50" fmla="*/ 1601 w 3404"/>
                  <a:gd name="T51" fmla="*/ 1199 h 2922"/>
                  <a:gd name="T52" fmla="*/ 1655 w 3404"/>
                  <a:gd name="T53" fmla="*/ 1102 h 2922"/>
                  <a:gd name="T54" fmla="*/ 1961 w 3404"/>
                  <a:gd name="T55" fmla="*/ 1199 h 2922"/>
                  <a:gd name="T56" fmla="*/ 2266 w 3404"/>
                  <a:gd name="T57" fmla="*/ 1020 h 2922"/>
                  <a:gd name="T58" fmla="*/ 2351 w 3404"/>
                  <a:gd name="T59" fmla="*/ 1125 h 2922"/>
                  <a:gd name="T60" fmla="*/ 2506 w 3404"/>
                  <a:gd name="T61" fmla="*/ 1127 h 2922"/>
                  <a:gd name="T62" fmla="*/ 2567 w 3404"/>
                  <a:gd name="T63" fmla="*/ 864 h 2922"/>
                  <a:gd name="T64" fmla="*/ 2653 w 3404"/>
                  <a:gd name="T65" fmla="*/ 725 h 2922"/>
                  <a:gd name="T66" fmla="*/ 2694 w 3404"/>
                  <a:gd name="T67" fmla="*/ 401 h 2922"/>
                  <a:gd name="T68" fmla="*/ 2700 w 3404"/>
                  <a:gd name="T69" fmla="*/ 94 h 2922"/>
                  <a:gd name="T70" fmla="*/ 2952 w 3404"/>
                  <a:gd name="T71" fmla="*/ 170 h 2922"/>
                  <a:gd name="T72" fmla="*/ 3126 w 3404"/>
                  <a:gd name="T73" fmla="*/ 64 h 2922"/>
                  <a:gd name="T74" fmla="*/ 3143 w 3404"/>
                  <a:gd name="T75" fmla="*/ 316 h 2922"/>
                  <a:gd name="T76" fmla="*/ 3273 w 3404"/>
                  <a:gd name="T77" fmla="*/ 412 h 2922"/>
                  <a:gd name="T78" fmla="*/ 3366 w 3404"/>
                  <a:gd name="T79" fmla="*/ 521 h 2922"/>
                  <a:gd name="T80" fmla="*/ 3359 w 3404"/>
                  <a:gd name="T81" fmla="*/ 571 h 2922"/>
                  <a:gd name="T82" fmla="*/ 3276 w 3404"/>
                  <a:gd name="T83" fmla="*/ 470 h 2922"/>
                  <a:gd name="T84" fmla="*/ 3171 w 3404"/>
                  <a:gd name="T85" fmla="*/ 413 h 2922"/>
                  <a:gd name="T86" fmla="*/ 3281 w 3404"/>
                  <a:gd name="T87" fmla="*/ 564 h 2922"/>
                  <a:gd name="T88" fmla="*/ 3383 w 3404"/>
                  <a:gd name="T89" fmla="*/ 689 h 2922"/>
                  <a:gd name="T90" fmla="*/ 3312 w 3404"/>
                  <a:gd name="T91" fmla="*/ 661 h 2922"/>
                  <a:gd name="T92" fmla="*/ 3227 w 3404"/>
                  <a:gd name="T93" fmla="*/ 534 h 2922"/>
                  <a:gd name="T94" fmla="*/ 3167 w 3404"/>
                  <a:gd name="T95" fmla="*/ 518 h 2922"/>
                  <a:gd name="T96" fmla="*/ 3218 w 3404"/>
                  <a:gd name="T97" fmla="*/ 645 h 2922"/>
                  <a:gd name="T98" fmla="*/ 3299 w 3404"/>
                  <a:gd name="T99" fmla="*/ 840 h 2922"/>
                  <a:gd name="T100" fmla="*/ 3291 w 3404"/>
                  <a:gd name="T101" fmla="*/ 887 h 2922"/>
                  <a:gd name="T102" fmla="*/ 3179 w 3404"/>
                  <a:gd name="T103" fmla="*/ 694 h 2922"/>
                  <a:gd name="T104" fmla="*/ 2922 w 3404"/>
                  <a:gd name="T105" fmla="*/ 1573 h 2922"/>
                  <a:gd name="T106" fmla="*/ 3002 w 3404"/>
                  <a:gd name="T107" fmla="*/ 1768 h 2922"/>
                  <a:gd name="T108" fmla="*/ 3233 w 3404"/>
                  <a:gd name="T109" fmla="*/ 1808 h 2922"/>
                  <a:gd name="T110" fmla="*/ 3272 w 3404"/>
                  <a:gd name="T111" fmla="*/ 2223 h 2922"/>
                  <a:gd name="T112" fmla="*/ 3090 w 3404"/>
                  <a:gd name="T113" fmla="*/ 2221 h 2922"/>
                  <a:gd name="T114" fmla="*/ 3141 w 3404"/>
                  <a:gd name="T115" fmla="*/ 1980 h 2922"/>
                  <a:gd name="T116" fmla="*/ 2576 w 3404"/>
                  <a:gd name="T117" fmla="*/ 1966 h 2922"/>
                  <a:gd name="T118" fmla="*/ 2686 w 3404"/>
                  <a:gd name="T119" fmla="*/ 2334 h 2922"/>
                  <a:gd name="T120" fmla="*/ 2664 w 3404"/>
                  <a:gd name="T121" fmla="*/ 2560 h 2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04" h="2922">
                    <a:moveTo>
                      <a:pt x="522" y="2864"/>
                    </a:moveTo>
                    <a:lnTo>
                      <a:pt x="539" y="2858"/>
                    </a:lnTo>
                    <a:lnTo>
                      <a:pt x="559" y="2856"/>
                    </a:lnTo>
                    <a:lnTo>
                      <a:pt x="578" y="2854"/>
                    </a:lnTo>
                    <a:lnTo>
                      <a:pt x="597" y="2851"/>
                    </a:lnTo>
                    <a:lnTo>
                      <a:pt x="615" y="2847"/>
                    </a:lnTo>
                    <a:lnTo>
                      <a:pt x="629" y="2841"/>
                    </a:lnTo>
                    <a:lnTo>
                      <a:pt x="638" y="2829"/>
                    </a:lnTo>
                    <a:lnTo>
                      <a:pt x="642" y="2814"/>
                    </a:lnTo>
                    <a:lnTo>
                      <a:pt x="640" y="2804"/>
                    </a:lnTo>
                    <a:lnTo>
                      <a:pt x="637" y="2796"/>
                    </a:lnTo>
                    <a:lnTo>
                      <a:pt x="630" y="2789"/>
                    </a:lnTo>
                    <a:lnTo>
                      <a:pt x="624" y="2782"/>
                    </a:lnTo>
                    <a:lnTo>
                      <a:pt x="615" y="2775"/>
                    </a:lnTo>
                    <a:lnTo>
                      <a:pt x="608" y="2767"/>
                    </a:lnTo>
                    <a:lnTo>
                      <a:pt x="600" y="2761"/>
                    </a:lnTo>
                    <a:lnTo>
                      <a:pt x="595" y="2757"/>
                    </a:lnTo>
                    <a:lnTo>
                      <a:pt x="587" y="2754"/>
                    </a:lnTo>
                    <a:lnTo>
                      <a:pt x="570" y="2754"/>
                    </a:lnTo>
                    <a:lnTo>
                      <a:pt x="543" y="2753"/>
                    </a:lnTo>
                    <a:lnTo>
                      <a:pt x="517" y="2753"/>
                    </a:lnTo>
                    <a:lnTo>
                      <a:pt x="489" y="2753"/>
                    </a:lnTo>
                    <a:lnTo>
                      <a:pt x="467" y="2757"/>
                    </a:lnTo>
                    <a:lnTo>
                      <a:pt x="454" y="2760"/>
                    </a:lnTo>
                    <a:lnTo>
                      <a:pt x="455" y="2768"/>
                    </a:lnTo>
                    <a:lnTo>
                      <a:pt x="522" y="2864"/>
                    </a:lnTo>
                    <a:close/>
                    <a:moveTo>
                      <a:pt x="2498" y="2884"/>
                    </a:moveTo>
                    <a:lnTo>
                      <a:pt x="2507" y="2870"/>
                    </a:lnTo>
                    <a:lnTo>
                      <a:pt x="2524" y="2857"/>
                    </a:lnTo>
                    <a:lnTo>
                      <a:pt x="2544" y="2844"/>
                    </a:lnTo>
                    <a:lnTo>
                      <a:pt x="2563" y="2830"/>
                    </a:lnTo>
                    <a:lnTo>
                      <a:pt x="2582" y="2818"/>
                    </a:lnTo>
                    <a:lnTo>
                      <a:pt x="2596" y="2805"/>
                    </a:lnTo>
                    <a:lnTo>
                      <a:pt x="2603" y="2792"/>
                    </a:lnTo>
                    <a:lnTo>
                      <a:pt x="2601" y="2780"/>
                    </a:lnTo>
                    <a:lnTo>
                      <a:pt x="2596" y="2770"/>
                    </a:lnTo>
                    <a:lnTo>
                      <a:pt x="2590" y="2766"/>
                    </a:lnTo>
                    <a:lnTo>
                      <a:pt x="2582" y="2765"/>
                    </a:lnTo>
                    <a:lnTo>
                      <a:pt x="2576" y="2768"/>
                    </a:lnTo>
                    <a:lnTo>
                      <a:pt x="2563" y="2772"/>
                    </a:lnTo>
                    <a:lnTo>
                      <a:pt x="2552" y="2776"/>
                    </a:lnTo>
                    <a:lnTo>
                      <a:pt x="2540" y="2780"/>
                    </a:lnTo>
                    <a:lnTo>
                      <a:pt x="2529" y="2784"/>
                    </a:lnTo>
                    <a:lnTo>
                      <a:pt x="2516" y="2787"/>
                    </a:lnTo>
                    <a:lnTo>
                      <a:pt x="2503" y="2790"/>
                    </a:lnTo>
                    <a:lnTo>
                      <a:pt x="2492" y="2793"/>
                    </a:lnTo>
                    <a:lnTo>
                      <a:pt x="2483" y="2797"/>
                    </a:lnTo>
                    <a:lnTo>
                      <a:pt x="2472" y="2800"/>
                    </a:lnTo>
                    <a:lnTo>
                      <a:pt x="2470" y="2808"/>
                    </a:lnTo>
                    <a:lnTo>
                      <a:pt x="2472" y="2818"/>
                    </a:lnTo>
                    <a:lnTo>
                      <a:pt x="2478" y="2832"/>
                    </a:lnTo>
                    <a:lnTo>
                      <a:pt x="2485" y="2845"/>
                    </a:lnTo>
                    <a:lnTo>
                      <a:pt x="2492" y="2859"/>
                    </a:lnTo>
                    <a:lnTo>
                      <a:pt x="2496" y="2872"/>
                    </a:lnTo>
                    <a:lnTo>
                      <a:pt x="2498" y="2884"/>
                    </a:lnTo>
                    <a:close/>
                    <a:moveTo>
                      <a:pt x="2483" y="2922"/>
                    </a:moveTo>
                    <a:lnTo>
                      <a:pt x="2479" y="2908"/>
                    </a:lnTo>
                    <a:lnTo>
                      <a:pt x="2473" y="2890"/>
                    </a:lnTo>
                    <a:lnTo>
                      <a:pt x="2466" y="2872"/>
                    </a:lnTo>
                    <a:lnTo>
                      <a:pt x="2458" y="2855"/>
                    </a:lnTo>
                    <a:lnTo>
                      <a:pt x="2448" y="2836"/>
                    </a:lnTo>
                    <a:lnTo>
                      <a:pt x="2440" y="2818"/>
                    </a:lnTo>
                    <a:lnTo>
                      <a:pt x="2433" y="2802"/>
                    </a:lnTo>
                    <a:lnTo>
                      <a:pt x="2431" y="2789"/>
                    </a:lnTo>
                    <a:lnTo>
                      <a:pt x="2431" y="2782"/>
                    </a:lnTo>
                    <a:lnTo>
                      <a:pt x="2435" y="2776"/>
                    </a:lnTo>
                    <a:lnTo>
                      <a:pt x="2440" y="2769"/>
                    </a:lnTo>
                    <a:lnTo>
                      <a:pt x="2446" y="2766"/>
                    </a:lnTo>
                    <a:lnTo>
                      <a:pt x="2458" y="2768"/>
                    </a:lnTo>
                    <a:lnTo>
                      <a:pt x="2470" y="2769"/>
                    </a:lnTo>
                    <a:lnTo>
                      <a:pt x="2481" y="2768"/>
                    </a:lnTo>
                    <a:lnTo>
                      <a:pt x="2494" y="2767"/>
                    </a:lnTo>
                    <a:lnTo>
                      <a:pt x="2505" y="2763"/>
                    </a:lnTo>
                    <a:lnTo>
                      <a:pt x="2517" y="2760"/>
                    </a:lnTo>
                    <a:lnTo>
                      <a:pt x="2529" y="2757"/>
                    </a:lnTo>
                    <a:lnTo>
                      <a:pt x="2540" y="2754"/>
                    </a:lnTo>
                    <a:lnTo>
                      <a:pt x="2550" y="2737"/>
                    </a:lnTo>
                    <a:lnTo>
                      <a:pt x="2558" y="2720"/>
                    </a:lnTo>
                    <a:lnTo>
                      <a:pt x="2561" y="2700"/>
                    </a:lnTo>
                    <a:lnTo>
                      <a:pt x="2565" y="2682"/>
                    </a:lnTo>
                    <a:lnTo>
                      <a:pt x="2565" y="2661"/>
                    </a:lnTo>
                    <a:lnTo>
                      <a:pt x="2566" y="2640"/>
                    </a:lnTo>
                    <a:lnTo>
                      <a:pt x="2566" y="2620"/>
                    </a:lnTo>
                    <a:lnTo>
                      <a:pt x="2569" y="2602"/>
                    </a:lnTo>
                    <a:lnTo>
                      <a:pt x="2570" y="2573"/>
                    </a:lnTo>
                    <a:lnTo>
                      <a:pt x="2571" y="2545"/>
                    </a:lnTo>
                    <a:lnTo>
                      <a:pt x="2571" y="2517"/>
                    </a:lnTo>
                    <a:lnTo>
                      <a:pt x="2571" y="2490"/>
                    </a:lnTo>
                    <a:lnTo>
                      <a:pt x="2571" y="2461"/>
                    </a:lnTo>
                    <a:lnTo>
                      <a:pt x="2573" y="2433"/>
                    </a:lnTo>
                    <a:lnTo>
                      <a:pt x="2574" y="2405"/>
                    </a:lnTo>
                    <a:lnTo>
                      <a:pt x="2578" y="2378"/>
                    </a:lnTo>
                    <a:lnTo>
                      <a:pt x="2565" y="2357"/>
                    </a:lnTo>
                    <a:lnTo>
                      <a:pt x="2551" y="2338"/>
                    </a:lnTo>
                    <a:lnTo>
                      <a:pt x="2536" y="2319"/>
                    </a:lnTo>
                    <a:lnTo>
                      <a:pt x="2522" y="2302"/>
                    </a:lnTo>
                    <a:lnTo>
                      <a:pt x="2503" y="2282"/>
                    </a:lnTo>
                    <a:lnTo>
                      <a:pt x="2487" y="2265"/>
                    </a:lnTo>
                    <a:lnTo>
                      <a:pt x="2471" y="2246"/>
                    </a:lnTo>
                    <a:lnTo>
                      <a:pt x="2456" y="2228"/>
                    </a:lnTo>
                    <a:lnTo>
                      <a:pt x="2428" y="2203"/>
                    </a:lnTo>
                    <a:lnTo>
                      <a:pt x="2400" y="2174"/>
                    </a:lnTo>
                    <a:lnTo>
                      <a:pt x="2366" y="2143"/>
                    </a:lnTo>
                    <a:lnTo>
                      <a:pt x="2334" y="2111"/>
                    </a:lnTo>
                    <a:lnTo>
                      <a:pt x="2298" y="2081"/>
                    </a:lnTo>
                    <a:lnTo>
                      <a:pt x="2263" y="2056"/>
                    </a:lnTo>
                    <a:lnTo>
                      <a:pt x="2230" y="2033"/>
                    </a:lnTo>
                    <a:lnTo>
                      <a:pt x="2200" y="2020"/>
                    </a:lnTo>
                    <a:lnTo>
                      <a:pt x="2214" y="1905"/>
                    </a:lnTo>
                    <a:lnTo>
                      <a:pt x="2169" y="1906"/>
                    </a:lnTo>
                    <a:lnTo>
                      <a:pt x="2113" y="1906"/>
                    </a:lnTo>
                    <a:lnTo>
                      <a:pt x="2048" y="1904"/>
                    </a:lnTo>
                    <a:lnTo>
                      <a:pt x="1975" y="1900"/>
                    </a:lnTo>
                    <a:lnTo>
                      <a:pt x="1895" y="1893"/>
                    </a:lnTo>
                    <a:lnTo>
                      <a:pt x="1817" y="1888"/>
                    </a:lnTo>
                    <a:lnTo>
                      <a:pt x="1740" y="1881"/>
                    </a:lnTo>
                    <a:lnTo>
                      <a:pt x="1667" y="1873"/>
                    </a:lnTo>
                    <a:lnTo>
                      <a:pt x="1635" y="1869"/>
                    </a:lnTo>
                    <a:lnTo>
                      <a:pt x="1600" y="1866"/>
                    </a:lnTo>
                    <a:lnTo>
                      <a:pt x="1567" y="1862"/>
                    </a:lnTo>
                    <a:lnTo>
                      <a:pt x="1532" y="1860"/>
                    </a:lnTo>
                    <a:lnTo>
                      <a:pt x="1497" y="1855"/>
                    </a:lnTo>
                    <a:lnTo>
                      <a:pt x="1464" y="1852"/>
                    </a:lnTo>
                    <a:lnTo>
                      <a:pt x="1429" y="1848"/>
                    </a:lnTo>
                    <a:lnTo>
                      <a:pt x="1399" y="1845"/>
                    </a:lnTo>
                    <a:lnTo>
                      <a:pt x="1399" y="1852"/>
                    </a:lnTo>
                    <a:lnTo>
                      <a:pt x="1406" y="1867"/>
                    </a:lnTo>
                    <a:lnTo>
                      <a:pt x="1418" y="1888"/>
                    </a:lnTo>
                    <a:lnTo>
                      <a:pt x="1434" y="1912"/>
                    </a:lnTo>
                    <a:lnTo>
                      <a:pt x="1450" y="1934"/>
                    </a:lnTo>
                    <a:lnTo>
                      <a:pt x="1465" y="1958"/>
                    </a:lnTo>
                    <a:lnTo>
                      <a:pt x="1477" y="1975"/>
                    </a:lnTo>
                    <a:lnTo>
                      <a:pt x="1483" y="1988"/>
                    </a:lnTo>
                    <a:lnTo>
                      <a:pt x="1488" y="2008"/>
                    </a:lnTo>
                    <a:lnTo>
                      <a:pt x="1489" y="2026"/>
                    </a:lnTo>
                    <a:lnTo>
                      <a:pt x="1487" y="2045"/>
                    </a:lnTo>
                    <a:lnTo>
                      <a:pt x="1482" y="2065"/>
                    </a:lnTo>
                    <a:lnTo>
                      <a:pt x="1474" y="2083"/>
                    </a:lnTo>
                    <a:lnTo>
                      <a:pt x="1467" y="2101"/>
                    </a:lnTo>
                    <a:lnTo>
                      <a:pt x="1460" y="2120"/>
                    </a:lnTo>
                    <a:lnTo>
                      <a:pt x="1455" y="2138"/>
                    </a:lnTo>
                    <a:lnTo>
                      <a:pt x="1441" y="2162"/>
                    </a:lnTo>
                    <a:lnTo>
                      <a:pt x="1426" y="2188"/>
                    </a:lnTo>
                    <a:lnTo>
                      <a:pt x="1411" y="2212"/>
                    </a:lnTo>
                    <a:lnTo>
                      <a:pt x="1396" y="2238"/>
                    </a:lnTo>
                    <a:lnTo>
                      <a:pt x="1380" y="2263"/>
                    </a:lnTo>
                    <a:lnTo>
                      <a:pt x="1362" y="2287"/>
                    </a:lnTo>
                    <a:lnTo>
                      <a:pt x="1346" y="2312"/>
                    </a:lnTo>
                    <a:lnTo>
                      <a:pt x="1332" y="2338"/>
                    </a:lnTo>
                    <a:lnTo>
                      <a:pt x="1357" y="2358"/>
                    </a:lnTo>
                    <a:lnTo>
                      <a:pt x="1385" y="2378"/>
                    </a:lnTo>
                    <a:lnTo>
                      <a:pt x="1413" y="2396"/>
                    </a:lnTo>
                    <a:lnTo>
                      <a:pt x="1442" y="2417"/>
                    </a:lnTo>
                    <a:lnTo>
                      <a:pt x="1468" y="2436"/>
                    </a:lnTo>
                    <a:lnTo>
                      <a:pt x="1497" y="2455"/>
                    </a:lnTo>
                    <a:lnTo>
                      <a:pt x="1524" y="2477"/>
                    </a:lnTo>
                    <a:lnTo>
                      <a:pt x="1549" y="2499"/>
                    </a:lnTo>
                    <a:lnTo>
                      <a:pt x="1573" y="2518"/>
                    </a:lnTo>
                    <a:lnTo>
                      <a:pt x="1597" y="2541"/>
                    </a:lnTo>
                    <a:lnTo>
                      <a:pt x="1620" y="2562"/>
                    </a:lnTo>
                    <a:lnTo>
                      <a:pt x="1640" y="2586"/>
                    </a:lnTo>
                    <a:lnTo>
                      <a:pt x="1658" y="2611"/>
                    </a:lnTo>
                    <a:lnTo>
                      <a:pt x="1676" y="2637"/>
                    </a:lnTo>
                    <a:lnTo>
                      <a:pt x="1689" y="2664"/>
                    </a:lnTo>
                    <a:lnTo>
                      <a:pt x="1699" y="2693"/>
                    </a:lnTo>
                    <a:lnTo>
                      <a:pt x="1698" y="2702"/>
                    </a:lnTo>
                    <a:lnTo>
                      <a:pt x="1699" y="2713"/>
                    </a:lnTo>
                    <a:lnTo>
                      <a:pt x="1700" y="2724"/>
                    </a:lnTo>
                    <a:lnTo>
                      <a:pt x="1703" y="2735"/>
                    </a:lnTo>
                    <a:lnTo>
                      <a:pt x="1704" y="2745"/>
                    </a:lnTo>
                    <a:lnTo>
                      <a:pt x="1706" y="2755"/>
                    </a:lnTo>
                    <a:lnTo>
                      <a:pt x="1705" y="2767"/>
                    </a:lnTo>
                    <a:lnTo>
                      <a:pt x="1703" y="2780"/>
                    </a:lnTo>
                    <a:lnTo>
                      <a:pt x="1696" y="2783"/>
                    </a:lnTo>
                    <a:lnTo>
                      <a:pt x="1674" y="2787"/>
                    </a:lnTo>
                    <a:lnTo>
                      <a:pt x="1642" y="2789"/>
                    </a:lnTo>
                    <a:lnTo>
                      <a:pt x="1605" y="2791"/>
                    </a:lnTo>
                    <a:lnTo>
                      <a:pt x="1565" y="2790"/>
                    </a:lnTo>
                    <a:lnTo>
                      <a:pt x="1531" y="2787"/>
                    </a:lnTo>
                    <a:lnTo>
                      <a:pt x="1507" y="2780"/>
                    </a:lnTo>
                    <a:lnTo>
                      <a:pt x="1497" y="2768"/>
                    </a:lnTo>
                    <a:lnTo>
                      <a:pt x="1502" y="2750"/>
                    </a:lnTo>
                    <a:lnTo>
                      <a:pt x="1508" y="2730"/>
                    </a:lnTo>
                    <a:lnTo>
                      <a:pt x="1512" y="2708"/>
                    </a:lnTo>
                    <a:lnTo>
                      <a:pt x="1516" y="2688"/>
                    </a:lnTo>
                    <a:lnTo>
                      <a:pt x="1516" y="2668"/>
                    </a:lnTo>
                    <a:lnTo>
                      <a:pt x="1515" y="2647"/>
                    </a:lnTo>
                    <a:lnTo>
                      <a:pt x="1510" y="2627"/>
                    </a:lnTo>
                    <a:lnTo>
                      <a:pt x="1502" y="2611"/>
                    </a:lnTo>
                    <a:lnTo>
                      <a:pt x="1492" y="2597"/>
                    </a:lnTo>
                    <a:lnTo>
                      <a:pt x="1482" y="2587"/>
                    </a:lnTo>
                    <a:lnTo>
                      <a:pt x="1471" y="2579"/>
                    </a:lnTo>
                    <a:lnTo>
                      <a:pt x="1460" y="2574"/>
                    </a:lnTo>
                    <a:lnTo>
                      <a:pt x="1448" y="2568"/>
                    </a:lnTo>
                    <a:lnTo>
                      <a:pt x="1434" y="2565"/>
                    </a:lnTo>
                    <a:lnTo>
                      <a:pt x="1422" y="2560"/>
                    </a:lnTo>
                    <a:lnTo>
                      <a:pt x="1412" y="2556"/>
                    </a:lnTo>
                    <a:lnTo>
                      <a:pt x="1373" y="2544"/>
                    </a:lnTo>
                    <a:lnTo>
                      <a:pt x="1335" y="2532"/>
                    </a:lnTo>
                    <a:lnTo>
                      <a:pt x="1295" y="2519"/>
                    </a:lnTo>
                    <a:lnTo>
                      <a:pt x="1260" y="2506"/>
                    </a:lnTo>
                    <a:lnTo>
                      <a:pt x="1222" y="2489"/>
                    </a:lnTo>
                    <a:lnTo>
                      <a:pt x="1186" y="2470"/>
                    </a:lnTo>
                    <a:lnTo>
                      <a:pt x="1152" y="2450"/>
                    </a:lnTo>
                    <a:lnTo>
                      <a:pt x="1121" y="2427"/>
                    </a:lnTo>
                    <a:lnTo>
                      <a:pt x="1112" y="2431"/>
                    </a:lnTo>
                    <a:lnTo>
                      <a:pt x="1109" y="2432"/>
                    </a:lnTo>
                    <a:lnTo>
                      <a:pt x="1107" y="2430"/>
                    </a:lnTo>
                    <a:lnTo>
                      <a:pt x="1111" y="2428"/>
                    </a:lnTo>
                    <a:lnTo>
                      <a:pt x="1114" y="2422"/>
                    </a:lnTo>
                    <a:lnTo>
                      <a:pt x="1119" y="2416"/>
                    </a:lnTo>
                    <a:lnTo>
                      <a:pt x="1124" y="2408"/>
                    </a:lnTo>
                    <a:lnTo>
                      <a:pt x="1128" y="2403"/>
                    </a:lnTo>
                    <a:lnTo>
                      <a:pt x="1136" y="2385"/>
                    </a:lnTo>
                    <a:lnTo>
                      <a:pt x="1158" y="2348"/>
                    </a:lnTo>
                    <a:lnTo>
                      <a:pt x="1186" y="2302"/>
                    </a:lnTo>
                    <a:lnTo>
                      <a:pt x="1217" y="2251"/>
                    </a:lnTo>
                    <a:lnTo>
                      <a:pt x="1244" y="2203"/>
                    </a:lnTo>
                    <a:lnTo>
                      <a:pt x="1267" y="2166"/>
                    </a:lnTo>
                    <a:lnTo>
                      <a:pt x="1277" y="2148"/>
                    </a:lnTo>
                    <a:lnTo>
                      <a:pt x="1275" y="2158"/>
                    </a:lnTo>
                    <a:lnTo>
                      <a:pt x="1244" y="2200"/>
                    </a:lnTo>
                    <a:lnTo>
                      <a:pt x="1210" y="2240"/>
                    </a:lnTo>
                    <a:lnTo>
                      <a:pt x="1170" y="2272"/>
                    </a:lnTo>
                    <a:lnTo>
                      <a:pt x="1127" y="2303"/>
                    </a:lnTo>
                    <a:lnTo>
                      <a:pt x="1081" y="2328"/>
                    </a:lnTo>
                    <a:lnTo>
                      <a:pt x="1035" y="2354"/>
                    </a:lnTo>
                    <a:lnTo>
                      <a:pt x="989" y="2378"/>
                    </a:lnTo>
                    <a:lnTo>
                      <a:pt x="944" y="2401"/>
                    </a:lnTo>
                    <a:lnTo>
                      <a:pt x="932" y="2429"/>
                    </a:lnTo>
                    <a:lnTo>
                      <a:pt x="920" y="2455"/>
                    </a:lnTo>
                    <a:lnTo>
                      <a:pt x="907" y="2483"/>
                    </a:lnTo>
                    <a:lnTo>
                      <a:pt x="893" y="2510"/>
                    </a:lnTo>
                    <a:lnTo>
                      <a:pt x="878" y="2536"/>
                    </a:lnTo>
                    <a:lnTo>
                      <a:pt x="864" y="2563"/>
                    </a:lnTo>
                    <a:lnTo>
                      <a:pt x="850" y="2588"/>
                    </a:lnTo>
                    <a:lnTo>
                      <a:pt x="837" y="2617"/>
                    </a:lnTo>
                    <a:lnTo>
                      <a:pt x="818" y="2640"/>
                    </a:lnTo>
                    <a:lnTo>
                      <a:pt x="799" y="2667"/>
                    </a:lnTo>
                    <a:lnTo>
                      <a:pt x="779" y="2691"/>
                    </a:lnTo>
                    <a:lnTo>
                      <a:pt x="759" y="2718"/>
                    </a:lnTo>
                    <a:lnTo>
                      <a:pt x="737" y="2743"/>
                    </a:lnTo>
                    <a:lnTo>
                      <a:pt x="715" y="2767"/>
                    </a:lnTo>
                    <a:lnTo>
                      <a:pt x="693" y="2790"/>
                    </a:lnTo>
                    <a:lnTo>
                      <a:pt x="671" y="2812"/>
                    </a:lnTo>
                    <a:lnTo>
                      <a:pt x="668" y="2817"/>
                    </a:lnTo>
                    <a:lnTo>
                      <a:pt x="667" y="2822"/>
                    </a:lnTo>
                    <a:lnTo>
                      <a:pt x="665" y="2828"/>
                    </a:lnTo>
                    <a:lnTo>
                      <a:pt x="664" y="2835"/>
                    </a:lnTo>
                    <a:lnTo>
                      <a:pt x="665" y="2845"/>
                    </a:lnTo>
                    <a:lnTo>
                      <a:pt x="652" y="2857"/>
                    </a:lnTo>
                    <a:lnTo>
                      <a:pt x="626" y="2866"/>
                    </a:lnTo>
                    <a:lnTo>
                      <a:pt x="594" y="2875"/>
                    </a:lnTo>
                    <a:lnTo>
                      <a:pt x="559" y="2881"/>
                    </a:lnTo>
                    <a:lnTo>
                      <a:pt x="528" y="2888"/>
                    </a:lnTo>
                    <a:lnTo>
                      <a:pt x="506" y="2890"/>
                    </a:lnTo>
                    <a:lnTo>
                      <a:pt x="498" y="2895"/>
                    </a:lnTo>
                    <a:lnTo>
                      <a:pt x="488" y="2869"/>
                    </a:lnTo>
                    <a:lnTo>
                      <a:pt x="477" y="2848"/>
                    </a:lnTo>
                    <a:lnTo>
                      <a:pt x="467" y="2827"/>
                    </a:lnTo>
                    <a:lnTo>
                      <a:pt x="457" y="2811"/>
                    </a:lnTo>
                    <a:lnTo>
                      <a:pt x="445" y="2795"/>
                    </a:lnTo>
                    <a:lnTo>
                      <a:pt x="434" y="2782"/>
                    </a:lnTo>
                    <a:lnTo>
                      <a:pt x="422" y="2768"/>
                    </a:lnTo>
                    <a:lnTo>
                      <a:pt x="413" y="2759"/>
                    </a:lnTo>
                    <a:lnTo>
                      <a:pt x="407" y="2748"/>
                    </a:lnTo>
                    <a:lnTo>
                      <a:pt x="407" y="2737"/>
                    </a:lnTo>
                    <a:lnTo>
                      <a:pt x="408" y="2728"/>
                    </a:lnTo>
                    <a:lnTo>
                      <a:pt x="413" y="2724"/>
                    </a:lnTo>
                    <a:lnTo>
                      <a:pt x="432" y="2721"/>
                    </a:lnTo>
                    <a:lnTo>
                      <a:pt x="454" y="2724"/>
                    </a:lnTo>
                    <a:lnTo>
                      <a:pt x="477" y="2729"/>
                    </a:lnTo>
                    <a:lnTo>
                      <a:pt x="504" y="2735"/>
                    </a:lnTo>
                    <a:lnTo>
                      <a:pt x="528" y="2739"/>
                    </a:lnTo>
                    <a:lnTo>
                      <a:pt x="556" y="2743"/>
                    </a:lnTo>
                    <a:lnTo>
                      <a:pt x="580" y="2740"/>
                    </a:lnTo>
                    <a:lnTo>
                      <a:pt x="607" y="2735"/>
                    </a:lnTo>
                    <a:lnTo>
                      <a:pt x="627" y="2700"/>
                    </a:lnTo>
                    <a:lnTo>
                      <a:pt x="655" y="2647"/>
                    </a:lnTo>
                    <a:lnTo>
                      <a:pt x="686" y="2580"/>
                    </a:lnTo>
                    <a:lnTo>
                      <a:pt x="717" y="2507"/>
                    </a:lnTo>
                    <a:lnTo>
                      <a:pt x="746" y="2433"/>
                    </a:lnTo>
                    <a:lnTo>
                      <a:pt x="772" y="2368"/>
                    </a:lnTo>
                    <a:lnTo>
                      <a:pt x="790" y="2315"/>
                    </a:lnTo>
                    <a:lnTo>
                      <a:pt x="798" y="2281"/>
                    </a:lnTo>
                    <a:lnTo>
                      <a:pt x="849" y="2219"/>
                    </a:lnTo>
                    <a:lnTo>
                      <a:pt x="885" y="2166"/>
                    </a:lnTo>
                    <a:lnTo>
                      <a:pt x="905" y="2118"/>
                    </a:lnTo>
                    <a:lnTo>
                      <a:pt x="912" y="2076"/>
                    </a:lnTo>
                    <a:lnTo>
                      <a:pt x="907" y="2031"/>
                    </a:lnTo>
                    <a:lnTo>
                      <a:pt x="890" y="1987"/>
                    </a:lnTo>
                    <a:lnTo>
                      <a:pt x="866" y="1938"/>
                    </a:lnTo>
                    <a:lnTo>
                      <a:pt x="835" y="1883"/>
                    </a:lnTo>
                    <a:lnTo>
                      <a:pt x="811" y="1834"/>
                    </a:lnTo>
                    <a:lnTo>
                      <a:pt x="794" y="1784"/>
                    </a:lnTo>
                    <a:lnTo>
                      <a:pt x="781" y="1729"/>
                    </a:lnTo>
                    <a:lnTo>
                      <a:pt x="777" y="1675"/>
                    </a:lnTo>
                    <a:lnTo>
                      <a:pt x="777" y="1620"/>
                    </a:lnTo>
                    <a:lnTo>
                      <a:pt x="787" y="1566"/>
                    </a:lnTo>
                    <a:lnTo>
                      <a:pt x="798" y="1513"/>
                    </a:lnTo>
                    <a:lnTo>
                      <a:pt x="815" y="1465"/>
                    </a:lnTo>
                    <a:lnTo>
                      <a:pt x="822" y="1451"/>
                    </a:lnTo>
                    <a:lnTo>
                      <a:pt x="830" y="1441"/>
                    </a:lnTo>
                    <a:lnTo>
                      <a:pt x="839" y="1429"/>
                    </a:lnTo>
                    <a:lnTo>
                      <a:pt x="848" y="1419"/>
                    </a:lnTo>
                    <a:lnTo>
                      <a:pt x="855" y="1407"/>
                    </a:lnTo>
                    <a:lnTo>
                      <a:pt x="864" y="1397"/>
                    </a:lnTo>
                    <a:lnTo>
                      <a:pt x="873" y="1387"/>
                    </a:lnTo>
                    <a:lnTo>
                      <a:pt x="884" y="1379"/>
                    </a:lnTo>
                    <a:lnTo>
                      <a:pt x="904" y="1352"/>
                    </a:lnTo>
                    <a:lnTo>
                      <a:pt x="896" y="1347"/>
                    </a:lnTo>
                    <a:lnTo>
                      <a:pt x="889" y="1346"/>
                    </a:lnTo>
                    <a:lnTo>
                      <a:pt x="881" y="1344"/>
                    </a:lnTo>
                    <a:lnTo>
                      <a:pt x="874" y="1344"/>
                    </a:lnTo>
                    <a:lnTo>
                      <a:pt x="866" y="1343"/>
                    </a:lnTo>
                    <a:lnTo>
                      <a:pt x="858" y="1342"/>
                    </a:lnTo>
                    <a:lnTo>
                      <a:pt x="851" y="1339"/>
                    </a:lnTo>
                    <a:lnTo>
                      <a:pt x="847" y="1337"/>
                    </a:lnTo>
                    <a:lnTo>
                      <a:pt x="773" y="1315"/>
                    </a:lnTo>
                    <a:lnTo>
                      <a:pt x="717" y="1311"/>
                    </a:lnTo>
                    <a:lnTo>
                      <a:pt x="675" y="1319"/>
                    </a:lnTo>
                    <a:lnTo>
                      <a:pt x="638" y="1337"/>
                    </a:lnTo>
                    <a:lnTo>
                      <a:pt x="602" y="1357"/>
                    </a:lnTo>
                    <a:lnTo>
                      <a:pt x="566" y="1379"/>
                    </a:lnTo>
                    <a:lnTo>
                      <a:pt x="521" y="1399"/>
                    </a:lnTo>
                    <a:lnTo>
                      <a:pt x="466" y="1412"/>
                    </a:lnTo>
                    <a:lnTo>
                      <a:pt x="457" y="1412"/>
                    </a:lnTo>
                    <a:lnTo>
                      <a:pt x="450" y="1412"/>
                    </a:lnTo>
                    <a:lnTo>
                      <a:pt x="440" y="1412"/>
                    </a:lnTo>
                    <a:lnTo>
                      <a:pt x="434" y="1412"/>
                    </a:lnTo>
                    <a:lnTo>
                      <a:pt x="424" y="1411"/>
                    </a:lnTo>
                    <a:lnTo>
                      <a:pt x="417" y="1412"/>
                    </a:lnTo>
                    <a:lnTo>
                      <a:pt x="411" y="1414"/>
                    </a:lnTo>
                    <a:lnTo>
                      <a:pt x="405" y="1420"/>
                    </a:lnTo>
                    <a:lnTo>
                      <a:pt x="383" y="1424"/>
                    </a:lnTo>
                    <a:lnTo>
                      <a:pt x="368" y="1433"/>
                    </a:lnTo>
                    <a:lnTo>
                      <a:pt x="355" y="1447"/>
                    </a:lnTo>
                    <a:lnTo>
                      <a:pt x="348" y="1465"/>
                    </a:lnTo>
                    <a:lnTo>
                      <a:pt x="340" y="1481"/>
                    </a:lnTo>
                    <a:lnTo>
                      <a:pt x="333" y="1497"/>
                    </a:lnTo>
                    <a:lnTo>
                      <a:pt x="322" y="1513"/>
                    </a:lnTo>
                    <a:lnTo>
                      <a:pt x="308" y="1525"/>
                    </a:lnTo>
                    <a:lnTo>
                      <a:pt x="299" y="1556"/>
                    </a:lnTo>
                    <a:lnTo>
                      <a:pt x="294" y="1590"/>
                    </a:lnTo>
                    <a:lnTo>
                      <a:pt x="289" y="1620"/>
                    </a:lnTo>
                    <a:lnTo>
                      <a:pt x="288" y="1651"/>
                    </a:lnTo>
                    <a:lnTo>
                      <a:pt x="286" y="1681"/>
                    </a:lnTo>
                    <a:lnTo>
                      <a:pt x="286" y="1712"/>
                    </a:lnTo>
                    <a:lnTo>
                      <a:pt x="286" y="1743"/>
                    </a:lnTo>
                    <a:lnTo>
                      <a:pt x="287" y="1778"/>
                    </a:lnTo>
                    <a:lnTo>
                      <a:pt x="276" y="1780"/>
                    </a:lnTo>
                    <a:lnTo>
                      <a:pt x="269" y="1778"/>
                    </a:lnTo>
                    <a:lnTo>
                      <a:pt x="262" y="1770"/>
                    </a:lnTo>
                    <a:lnTo>
                      <a:pt x="258" y="1762"/>
                    </a:lnTo>
                    <a:lnTo>
                      <a:pt x="254" y="1749"/>
                    </a:lnTo>
                    <a:lnTo>
                      <a:pt x="250" y="1741"/>
                    </a:lnTo>
                    <a:lnTo>
                      <a:pt x="246" y="1735"/>
                    </a:lnTo>
                    <a:lnTo>
                      <a:pt x="242" y="1738"/>
                    </a:lnTo>
                    <a:lnTo>
                      <a:pt x="240" y="1728"/>
                    </a:lnTo>
                    <a:lnTo>
                      <a:pt x="237" y="1719"/>
                    </a:lnTo>
                    <a:lnTo>
                      <a:pt x="234" y="1710"/>
                    </a:lnTo>
                    <a:lnTo>
                      <a:pt x="231" y="1701"/>
                    </a:lnTo>
                    <a:lnTo>
                      <a:pt x="226" y="1689"/>
                    </a:lnTo>
                    <a:lnTo>
                      <a:pt x="222" y="1680"/>
                    </a:lnTo>
                    <a:lnTo>
                      <a:pt x="219" y="1669"/>
                    </a:lnTo>
                    <a:lnTo>
                      <a:pt x="218" y="1660"/>
                    </a:lnTo>
                    <a:lnTo>
                      <a:pt x="202" y="1672"/>
                    </a:lnTo>
                    <a:lnTo>
                      <a:pt x="182" y="1694"/>
                    </a:lnTo>
                    <a:lnTo>
                      <a:pt x="161" y="1721"/>
                    </a:lnTo>
                    <a:lnTo>
                      <a:pt x="142" y="1751"/>
                    </a:lnTo>
                    <a:lnTo>
                      <a:pt x="121" y="1780"/>
                    </a:lnTo>
                    <a:lnTo>
                      <a:pt x="106" y="1804"/>
                    </a:lnTo>
                    <a:lnTo>
                      <a:pt x="96" y="1823"/>
                    </a:lnTo>
                    <a:lnTo>
                      <a:pt x="92" y="1830"/>
                    </a:lnTo>
                    <a:lnTo>
                      <a:pt x="87" y="1806"/>
                    </a:lnTo>
                    <a:lnTo>
                      <a:pt x="91" y="1776"/>
                    </a:lnTo>
                    <a:lnTo>
                      <a:pt x="96" y="1739"/>
                    </a:lnTo>
                    <a:lnTo>
                      <a:pt x="105" y="1704"/>
                    </a:lnTo>
                    <a:lnTo>
                      <a:pt x="113" y="1667"/>
                    </a:lnTo>
                    <a:lnTo>
                      <a:pt x="121" y="1639"/>
                    </a:lnTo>
                    <a:lnTo>
                      <a:pt x="126" y="1619"/>
                    </a:lnTo>
                    <a:lnTo>
                      <a:pt x="127" y="1612"/>
                    </a:lnTo>
                    <a:lnTo>
                      <a:pt x="109" y="1613"/>
                    </a:lnTo>
                    <a:lnTo>
                      <a:pt x="90" y="1626"/>
                    </a:lnTo>
                    <a:lnTo>
                      <a:pt x="69" y="1645"/>
                    </a:lnTo>
                    <a:lnTo>
                      <a:pt x="48" y="1668"/>
                    </a:lnTo>
                    <a:lnTo>
                      <a:pt x="30" y="1690"/>
                    </a:lnTo>
                    <a:lnTo>
                      <a:pt x="16" y="1710"/>
                    </a:lnTo>
                    <a:lnTo>
                      <a:pt x="6" y="1720"/>
                    </a:lnTo>
                    <a:lnTo>
                      <a:pt x="4" y="1720"/>
                    </a:lnTo>
                    <a:lnTo>
                      <a:pt x="10" y="1693"/>
                    </a:lnTo>
                    <a:lnTo>
                      <a:pt x="16" y="1668"/>
                    </a:lnTo>
                    <a:lnTo>
                      <a:pt x="22" y="1642"/>
                    </a:lnTo>
                    <a:lnTo>
                      <a:pt x="29" y="1616"/>
                    </a:lnTo>
                    <a:lnTo>
                      <a:pt x="36" y="1592"/>
                    </a:lnTo>
                    <a:lnTo>
                      <a:pt x="46" y="1567"/>
                    </a:lnTo>
                    <a:lnTo>
                      <a:pt x="57" y="1544"/>
                    </a:lnTo>
                    <a:lnTo>
                      <a:pt x="75" y="1523"/>
                    </a:lnTo>
                    <a:lnTo>
                      <a:pt x="63" y="1524"/>
                    </a:lnTo>
                    <a:lnTo>
                      <a:pt x="54" y="1529"/>
                    </a:lnTo>
                    <a:lnTo>
                      <a:pt x="44" y="1533"/>
                    </a:lnTo>
                    <a:lnTo>
                      <a:pt x="33" y="1539"/>
                    </a:lnTo>
                    <a:lnTo>
                      <a:pt x="23" y="1541"/>
                    </a:lnTo>
                    <a:lnTo>
                      <a:pt x="15" y="1544"/>
                    </a:lnTo>
                    <a:lnTo>
                      <a:pt x="8" y="1540"/>
                    </a:lnTo>
                    <a:lnTo>
                      <a:pt x="7" y="1534"/>
                    </a:lnTo>
                    <a:lnTo>
                      <a:pt x="0" y="1524"/>
                    </a:lnTo>
                    <a:lnTo>
                      <a:pt x="7" y="1507"/>
                    </a:lnTo>
                    <a:lnTo>
                      <a:pt x="24" y="1487"/>
                    </a:lnTo>
                    <a:lnTo>
                      <a:pt x="48" y="1467"/>
                    </a:lnTo>
                    <a:lnTo>
                      <a:pt x="75" y="1446"/>
                    </a:lnTo>
                    <a:lnTo>
                      <a:pt x="100" y="1427"/>
                    </a:lnTo>
                    <a:lnTo>
                      <a:pt x="120" y="1411"/>
                    </a:lnTo>
                    <a:lnTo>
                      <a:pt x="132" y="1403"/>
                    </a:lnTo>
                    <a:lnTo>
                      <a:pt x="270" y="1367"/>
                    </a:lnTo>
                    <a:lnTo>
                      <a:pt x="277" y="1356"/>
                    </a:lnTo>
                    <a:lnTo>
                      <a:pt x="285" y="1345"/>
                    </a:lnTo>
                    <a:lnTo>
                      <a:pt x="292" y="1332"/>
                    </a:lnTo>
                    <a:lnTo>
                      <a:pt x="301" y="1321"/>
                    </a:lnTo>
                    <a:lnTo>
                      <a:pt x="309" y="1308"/>
                    </a:lnTo>
                    <a:lnTo>
                      <a:pt x="316" y="1296"/>
                    </a:lnTo>
                    <a:lnTo>
                      <a:pt x="321" y="1284"/>
                    </a:lnTo>
                    <a:lnTo>
                      <a:pt x="325" y="1274"/>
                    </a:lnTo>
                    <a:lnTo>
                      <a:pt x="332" y="1245"/>
                    </a:lnTo>
                    <a:lnTo>
                      <a:pt x="346" y="1217"/>
                    </a:lnTo>
                    <a:lnTo>
                      <a:pt x="362" y="1191"/>
                    </a:lnTo>
                    <a:lnTo>
                      <a:pt x="385" y="1167"/>
                    </a:lnTo>
                    <a:lnTo>
                      <a:pt x="408" y="1144"/>
                    </a:lnTo>
                    <a:lnTo>
                      <a:pt x="436" y="1127"/>
                    </a:lnTo>
                    <a:lnTo>
                      <a:pt x="464" y="1113"/>
                    </a:lnTo>
                    <a:lnTo>
                      <a:pt x="494" y="1104"/>
                    </a:lnTo>
                    <a:lnTo>
                      <a:pt x="529" y="1094"/>
                    </a:lnTo>
                    <a:lnTo>
                      <a:pt x="566" y="1094"/>
                    </a:lnTo>
                    <a:lnTo>
                      <a:pt x="601" y="1099"/>
                    </a:lnTo>
                    <a:lnTo>
                      <a:pt x="635" y="1111"/>
                    </a:lnTo>
                    <a:lnTo>
                      <a:pt x="667" y="1126"/>
                    </a:lnTo>
                    <a:lnTo>
                      <a:pt x="697" y="1147"/>
                    </a:lnTo>
                    <a:lnTo>
                      <a:pt x="724" y="1171"/>
                    </a:lnTo>
                    <a:lnTo>
                      <a:pt x="751" y="1199"/>
                    </a:lnTo>
                    <a:lnTo>
                      <a:pt x="830" y="1241"/>
                    </a:lnTo>
                    <a:lnTo>
                      <a:pt x="858" y="1245"/>
                    </a:lnTo>
                    <a:lnTo>
                      <a:pt x="885" y="1248"/>
                    </a:lnTo>
                    <a:lnTo>
                      <a:pt x="914" y="1248"/>
                    </a:lnTo>
                    <a:lnTo>
                      <a:pt x="941" y="1248"/>
                    </a:lnTo>
                    <a:lnTo>
                      <a:pt x="970" y="1246"/>
                    </a:lnTo>
                    <a:lnTo>
                      <a:pt x="998" y="1245"/>
                    </a:lnTo>
                    <a:lnTo>
                      <a:pt x="1027" y="1242"/>
                    </a:lnTo>
                    <a:lnTo>
                      <a:pt x="1054" y="1242"/>
                    </a:lnTo>
                    <a:lnTo>
                      <a:pt x="1100" y="1229"/>
                    </a:lnTo>
                    <a:lnTo>
                      <a:pt x="1149" y="1218"/>
                    </a:lnTo>
                    <a:lnTo>
                      <a:pt x="1196" y="1207"/>
                    </a:lnTo>
                    <a:lnTo>
                      <a:pt x="1247" y="1201"/>
                    </a:lnTo>
                    <a:lnTo>
                      <a:pt x="1297" y="1195"/>
                    </a:lnTo>
                    <a:lnTo>
                      <a:pt x="1347" y="1193"/>
                    </a:lnTo>
                    <a:lnTo>
                      <a:pt x="1397" y="1193"/>
                    </a:lnTo>
                    <a:lnTo>
                      <a:pt x="1448" y="1196"/>
                    </a:lnTo>
                    <a:lnTo>
                      <a:pt x="1463" y="1196"/>
                    </a:lnTo>
                    <a:lnTo>
                      <a:pt x="1480" y="1200"/>
                    </a:lnTo>
                    <a:lnTo>
                      <a:pt x="1495" y="1203"/>
                    </a:lnTo>
                    <a:lnTo>
                      <a:pt x="1513" y="1208"/>
                    </a:lnTo>
                    <a:lnTo>
                      <a:pt x="1530" y="1211"/>
                    </a:lnTo>
                    <a:lnTo>
                      <a:pt x="1546" y="1217"/>
                    </a:lnTo>
                    <a:lnTo>
                      <a:pt x="1564" y="1219"/>
                    </a:lnTo>
                    <a:lnTo>
                      <a:pt x="1582" y="1222"/>
                    </a:lnTo>
                    <a:lnTo>
                      <a:pt x="1586" y="1214"/>
                    </a:lnTo>
                    <a:lnTo>
                      <a:pt x="1592" y="1209"/>
                    </a:lnTo>
                    <a:lnTo>
                      <a:pt x="1597" y="1203"/>
                    </a:lnTo>
                    <a:lnTo>
                      <a:pt x="1601" y="1199"/>
                    </a:lnTo>
                    <a:lnTo>
                      <a:pt x="1592" y="1193"/>
                    </a:lnTo>
                    <a:lnTo>
                      <a:pt x="1584" y="1189"/>
                    </a:lnTo>
                    <a:lnTo>
                      <a:pt x="1575" y="1185"/>
                    </a:lnTo>
                    <a:lnTo>
                      <a:pt x="1567" y="1180"/>
                    </a:lnTo>
                    <a:lnTo>
                      <a:pt x="1557" y="1174"/>
                    </a:lnTo>
                    <a:lnTo>
                      <a:pt x="1550" y="1169"/>
                    </a:lnTo>
                    <a:lnTo>
                      <a:pt x="1545" y="1161"/>
                    </a:lnTo>
                    <a:lnTo>
                      <a:pt x="1543" y="1151"/>
                    </a:lnTo>
                    <a:lnTo>
                      <a:pt x="1547" y="1136"/>
                    </a:lnTo>
                    <a:lnTo>
                      <a:pt x="1555" y="1126"/>
                    </a:lnTo>
                    <a:lnTo>
                      <a:pt x="1565" y="1117"/>
                    </a:lnTo>
                    <a:lnTo>
                      <a:pt x="1579" y="1111"/>
                    </a:lnTo>
                    <a:lnTo>
                      <a:pt x="1592" y="1106"/>
                    </a:lnTo>
                    <a:lnTo>
                      <a:pt x="1607" y="1103"/>
                    </a:lnTo>
                    <a:lnTo>
                      <a:pt x="1622" y="1101"/>
                    </a:lnTo>
                    <a:lnTo>
                      <a:pt x="1637" y="1099"/>
                    </a:lnTo>
                    <a:lnTo>
                      <a:pt x="1645" y="1101"/>
                    </a:lnTo>
                    <a:lnTo>
                      <a:pt x="1655" y="1102"/>
                    </a:lnTo>
                    <a:lnTo>
                      <a:pt x="1666" y="1102"/>
                    </a:lnTo>
                    <a:lnTo>
                      <a:pt x="1677" y="1103"/>
                    </a:lnTo>
                    <a:lnTo>
                      <a:pt x="1687" y="1104"/>
                    </a:lnTo>
                    <a:lnTo>
                      <a:pt x="1696" y="1109"/>
                    </a:lnTo>
                    <a:lnTo>
                      <a:pt x="1704" y="1114"/>
                    </a:lnTo>
                    <a:lnTo>
                      <a:pt x="1712" y="1125"/>
                    </a:lnTo>
                    <a:lnTo>
                      <a:pt x="1719" y="1136"/>
                    </a:lnTo>
                    <a:lnTo>
                      <a:pt x="1726" y="1150"/>
                    </a:lnTo>
                    <a:lnTo>
                      <a:pt x="1729" y="1164"/>
                    </a:lnTo>
                    <a:lnTo>
                      <a:pt x="1734" y="1178"/>
                    </a:lnTo>
                    <a:lnTo>
                      <a:pt x="1738" y="1189"/>
                    </a:lnTo>
                    <a:lnTo>
                      <a:pt x="1742" y="1200"/>
                    </a:lnTo>
                    <a:lnTo>
                      <a:pt x="1748" y="1209"/>
                    </a:lnTo>
                    <a:lnTo>
                      <a:pt x="1757" y="1217"/>
                    </a:lnTo>
                    <a:lnTo>
                      <a:pt x="1807" y="1211"/>
                    </a:lnTo>
                    <a:lnTo>
                      <a:pt x="1858" y="1208"/>
                    </a:lnTo>
                    <a:lnTo>
                      <a:pt x="1908" y="1203"/>
                    </a:lnTo>
                    <a:lnTo>
                      <a:pt x="1961" y="1199"/>
                    </a:lnTo>
                    <a:lnTo>
                      <a:pt x="2012" y="1194"/>
                    </a:lnTo>
                    <a:lnTo>
                      <a:pt x="2065" y="1189"/>
                    </a:lnTo>
                    <a:lnTo>
                      <a:pt x="2118" y="1186"/>
                    </a:lnTo>
                    <a:lnTo>
                      <a:pt x="2171" y="1185"/>
                    </a:lnTo>
                    <a:lnTo>
                      <a:pt x="2175" y="1174"/>
                    </a:lnTo>
                    <a:lnTo>
                      <a:pt x="2178" y="1164"/>
                    </a:lnTo>
                    <a:lnTo>
                      <a:pt x="2180" y="1152"/>
                    </a:lnTo>
                    <a:lnTo>
                      <a:pt x="2183" y="1143"/>
                    </a:lnTo>
                    <a:lnTo>
                      <a:pt x="2185" y="1133"/>
                    </a:lnTo>
                    <a:lnTo>
                      <a:pt x="2187" y="1122"/>
                    </a:lnTo>
                    <a:lnTo>
                      <a:pt x="2191" y="1113"/>
                    </a:lnTo>
                    <a:lnTo>
                      <a:pt x="2195" y="1104"/>
                    </a:lnTo>
                    <a:lnTo>
                      <a:pt x="2201" y="1087"/>
                    </a:lnTo>
                    <a:lnTo>
                      <a:pt x="2212" y="1071"/>
                    </a:lnTo>
                    <a:lnTo>
                      <a:pt x="2222" y="1056"/>
                    </a:lnTo>
                    <a:lnTo>
                      <a:pt x="2236" y="1043"/>
                    </a:lnTo>
                    <a:lnTo>
                      <a:pt x="2250" y="1029"/>
                    </a:lnTo>
                    <a:lnTo>
                      <a:pt x="2266" y="1020"/>
                    </a:lnTo>
                    <a:lnTo>
                      <a:pt x="2283" y="1013"/>
                    </a:lnTo>
                    <a:lnTo>
                      <a:pt x="2300" y="1009"/>
                    </a:lnTo>
                    <a:lnTo>
                      <a:pt x="2310" y="1009"/>
                    </a:lnTo>
                    <a:lnTo>
                      <a:pt x="2320" y="1012"/>
                    </a:lnTo>
                    <a:lnTo>
                      <a:pt x="2329" y="1014"/>
                    </a:lnTo>
                    <a:lnTo>
                      <a:pt x="2341" y="1019"/>
                    </a:lnTo>
                    <a:lnTo>
                      <a:pt x="2349" y="1023"/>
                    </a:lnTo>
                    <a:lnTo>
                      <a:pt x="2357" y="1030"/>
                    </a:lnTo>
                    <a:lnTo>
                      <a:pt x="2363" y="1039"/>
                    </a:lnTo>
                    <a:lnTo>
                      <a:pt x="2368" y="1050"/>
                    </a:lnTo>
                    <a:lnTo>
                      <a:pt x="2373" y="1058"/>
                    </a:lnTo>
                    <a:lnTo>
                      <a:pt x="2374" y="1068"/>
                    </a:lnTo>
                    <a:lnTo>
                      <a:pt x="2372" y="1077"/>
                    </a:lnTo>
                    <a:lnTo>
                      <a:pt x="2370" y="1088"/>
                    </a:lnTo>
                    <a:lnTo>
                      <a:pt x="2365" y="1098"/>
                    </a:lnTo>
                    <a:lnTo>
                      <a:pt x="2360" y="1109"/>
                    </a:lnTo>
                    <a:lnTo>
                      <a:pt x="2355" y="1117"/>
                    </a:lnTo>
                    <a:lnTo>
                      <a:pt x="2351" y="1125"/>
                    </a:lnTo>
                    <a:lnTo>
                      <a:pt x="2342" y="1127"/>
                    </a:lnTo>
                    <a:lnTo>
                      <a:pt x="2333" y="1129"/>
                    </a:lnTo>
                    <a:lnTo>
                      <a:pt x="2322" y="1131"/>
                    </a:lnTo>
                    <a:lnTo>
                      <a:pt x="2313" y="1134"/>
                    </a:lnTo>
                    <a:lnTo>
                      <a:pt x="2303" y="1135"/>
                    </a:lnTo>
                    <a:lnTo>
                      <a:pt x="2293" y="1139"/>
                    </a:lnTo>
                    <a:lnTo>
                      <a:pt x="2285" y="1143"/>
                    </a:lnTo>
                    <a:lnTo>
                      <a:pt x="2278" y="1151"/>
                    </a:lnTo>
                    <a:lnTo>
                      <a:pt x="2274" y="1162"/>
                    </a:lnTo>
                    <a:lnTo>
                      <a:pt x="2291" y="1167"/>
                    </a:lnTo>
                    <a:lnTo>
                      <a:pt x="2322" y="1170"/>
                    </a:lnTo>
                    <a:lnTo>
                      <a:pt x="2365" y="1171"/>
                    </a:lnTo>
                    <a:lnTo>
                      <a:pt x="2409" y="1169"/>
                    </a:lnTo>
                    <a:lnTo>
                      <a:pt x="2450" y="1167"/>
                    </a:lnTo>
                    <a:lnTo>
                      <a:pt x="2479" y="1165"/>
                    </a:lnTo>
                    <a:lnTo>
                      <a:pt x="2495" y="1164"/>
                    </a:lnTo>
                    <a:lnTo>
                      <a:pt x="2496" y="1143"/>
                    </a:lnTo>
                    <a:lnTo>
                      <a:pt x="2506" y="1127"/>
                    </a:lnTo>
                    <a:lnTo>
                      <a:pt x="2518" y="1110"/>
                    </a:lnTo>
                    <a:lnTo>
                      <a:pt x="2530" y="1094"/>
                    </a:lnTo>
                    <a:lnTo>
                      <a:pt x="2538" y="1076"/>
                    </a:lnTo>
                    <a:lnTo>
                      <a:pt x="2543" y="1060"/>
                    </a:lnTo>
                    <a:lnTo>
                      <a:pt x="2538" y="1043"/>
                    </a:lnTo>
                    <a:lnTo>
                      <a:pt x="2524" y="1025"/>
                    </a:lnTo>
                    <a:lnTo>
                      <a:pt x="2522" y="1008"/>
                    </a:lnTo>
                    <a:lnTo>
                      <a:pt x="2523" y="994"/>
                    </a:lnTo>
                    <a:lnTo>
                      <a:pt x="2526" y="979"/>
                    </a:lnTo>
                    <a:lnTo>
                      <a:pt x="2535" y="965"/>
                    </a:lnTo>
                    <a:lnTo>
                      <a:pt x="2541" y="952"/>
                    </a:lnTo>
                    <a:lnTo>
                      <a:pt x="2551" y="940"/>
                    </a:lnTo>
                    <a:lnTo>
                      <a:pt x="2561" y="927"/>
                    </a:lnTo>
                    <a:lnTo>
                      <a:pt x="2574" y="916"/>
                    </a:lnTo>
                    <a:lnTo>
                      <a:pt x="2576" y="902"/>
                    </a:lnTo>
                    <a:lnTo>
                      <a:pt x="2576" y="889"/>
                    </a:lnTo>
                    <a:lnTo>
                      <a:pt x="2571" y="875"/>
                    </a:lnTo>
                    <a:lnTo>
                      <a:pt x="2567" y="864"/>
                    </a:lnTo>
                    <a:lnTo>
                      <a:pt x="2562" y="850"/>
                    </a:lnTo>
                    <a:lnTo>
                      <a:pt x="2559" y="837"/>
                    </a:lnTo>
                    <a:lnTo>
                      <a:pt x="2559" y="824"/>
                    </a:lnTo>
                    <a:lnTo>
                      <a:pt x="2562" y="811"/>
                    </a:lnTo>
                    <a:lnTo>
                      <a:pt x="2565" y="800"/>
                    </a:lnTo>
                    <a:lnTo>
                      <a:pt x="2574" y="782"/>
                    </a:lnTo>
                    <a:lnTo>
                      <a:pt x="2585" y="760"/>
                    </a:lnTo>
                    <a:lnTo>
                      <a:pt x="2599" y="738"/>
                    </a:lnTo>
                    <a:lnTo>
                      <a:pt x="2612" y="714"/>
                    </a:lnTo>
                    <a:lnTo>
                      <a:pt x="2626" y="695"/>
                    </a:lnTo>
                    <a:lnTo>
                      <a:pt x="2637" y="683"/>
                    </a:lnTo>
                    <a:lnTo>
                      <a:pt x="2646" y="679"/>
                    </a:lnTo>
                    <a:lnTo>
                      <a:pt x="2652" y="690"/>
                    </a:lnTo>
                    <a:lnTo>
                      <a:pt x="2651" y="701"/>
                    </a:lnTo>
                    <a:lnTo>
                      <a:pt x="2650" y="706"/>
                    </a:lnTo>
                    <a:lnTo>
                      <a:pt x="2650" y="712"/>
                    </a:lnTo>
                    <a:lnTo>
                      <a:pt x="2650" y="717"/>
                    </a:lnTo>
                    <a:lnTo>
                      <a:pt x="2653" y="725"/>
                    </a:lnTo>
                    <a:lnTo>
                      <a:pt x="2663" y="708"/>
                    </a:lnTo>
                    <a:lnTo>
                      <a:pt x="2665" y="691"/>
                    </a:lnTo>
                    <a:lnTo>
                      <a:pt x="2663" y="674"/>
                    </a:lnTo>
                    <a:lnTo>
                      <a:pt x="2658" y="657"/>
                    </a:lnTo>
                    <a:lnTo>
                      <a:pt x="2651" y="640"/>
                    </a:lnTo>
                    <a:lnTo>
                      <a:pt x="2646" y="624"/>
                    </a:lnTo>
                    <a:lnTo>
                      <a:pt x="2644" y="605"/>
                    </a:lnTo>
                    <a:lnTo>
                      <a:pt x="2649" y="588"/>
                    </a:lnTo>
                    <a:lnTo>
                      <a:pt x="2652" y="567"/>
                    </a:lnTo>
                    <a:lnTo>
                      <a:pt x="2659" y="549"/>
                    </a:lnTo>
                    <a:lnTo>
                      <a:pt x="2668" y="530"/>
                    </a:lnTo>
                    <a:lnTo>
                      <a:pt x="2678" y="514"/>
                    </a:lnTo>
                    <a:lnTo>
                      <a:pt x="2686" y="493"/>
                    </a:lnTo>
                    <a:lnTo>
                      <a:pt x="2693" y="475"/>
                    </a:lnTo>
                    <a:lnTo>
                      <a:pt x="2693" y="454"/>
                    </a:lnTo>
                    <a:lnTo>
                      <a:pt x="2689" y="432"/>
                    </a:lnTo>
                    <a:lnTo>
                      <a:pt x="2691" y="416"/>
                    </a:lnTo>
                    <a:lnTo>
                      <a:pt x="2694" y="401"/>
                    </a:lnTo>
                    <a:lnTo>
                      <a:pt x="2694" y="386"/>
                    </a:lnTo>
                    <a:lnTo>
                      <a:pt x="2695" y="371"/>
                    </a:lnTo>
                    <a:lnTo>
                      <a:pt x="2695" y="357"/>
                    </a:lnTo>
                    <a:lnTo>
                      <a:pt x="2697" y="343"/>
                    </a:lnTo>
                    <a:lnTo>
                      <a:pt x="2701" y="330"/>
                    </a:lnTo>
                    <a:lnTo>
                      <a:pt x="2709" y="315"/>
                    </a:lnTo>
                    <a:lnTo>
                      <a:pt x="2693" y="288"/>
                    </a:lnTo>
                    <a:lnTo>
                      <a:pt x="2680" y="262"/>
                    </a:lnTo>
                    <a:lnTo>
                      <a:pt x="2670" y="233"/>
                    </a:lnTo>
                    <a:lnTo>
                      <a:pt x="2663" y="205"/>
                    </a:lnTo>
                    <a:lnTo>
                      <a:pt x="2658" y="174"/>
                    </a:lnTo>
                    <a:lnTo>
                      <a:pt x="2658" y="146"/>
                    </a:lnTo>
                    <a:lnTo>
                      <a:pt x="2661" y="116"/>
                    </a:lnTo>
                    <a:lnTo>
                      <a:pt x="2671" y="88"/>
                    </a:lnTo>
                    <a:lnTo>
                      <a:pt x="2678" y="86"/>
                    </a:lnTo>
                    <a:lnTo>
                      <a:pt x="2686" y="87"/>
                    </a:lnTo>
                    <a:lnTo>
                      <a:pt x="2693" y="90"/>
                    </a:lnTo>
                    <a:lnTo>
                      <a:pt x="2700" y="94"/>
                    </a:lnTo>
                    <a:lnTo>
                      <a:pt x="2704" y="98"/>
                    </a:lnTo>
                    <a:lnTo>
                      <a:pt x="2711" y="102"/>
                    </a:lnTo>
                    <a:lnTo>
                      <a:pt x="2717" y="106"/>
                    </a:lnTo>
                    <a:lnTo>
                      <a:pt x="2724" y="110"/>
                    </a:lnTo>
                    <a:lnTo>
                      <a:pt x="2732" y="122"/>
                    </a:lnTo>
                    <a:lnTo>
                      <a:pt x="2740" y="133"/>
                    </a:lnTo>
                    <a:lnTo>
                      <a:pt x="2748" y="146"/>
                    </a:lnTo>
                    <a:lnTo>
                      <a:pt x="2756" y="159"/>
                    </a:lnTo>
                    <a:lnTo>
                      <a:pt x="2762" y="170"/>
                    </a:lnTo>
                    <a:lnTo>
                      <a:pt x="2768" y="183"/>
                    </a:lnTo>
                    <a:lnTo>
                      <a:pt x="2771" y="197"/>
                    </a:lnTo>
                    <a:lnTo>
                      <a:pt x="2776" y="213"/>
                    </a:lnTo>
                    <a:lnTo>
                      <a:pt x="2792" y="210"/>
                    </a:lnTo>
                    <a:lnTo>
                      <a:pt x="2820" y="204"/>
                    </a:lnTo>
                    <a:lnTo>
                      <a:pt x="2852" y="195"/>
                    </a:lnTo>
                    <a:lnTo>
                      <a:pt x="2889" y="187"/>
                    </a:lnTo>
                    <a:lnTo>
                      <a:pt x="2921" y="177"/>
                    </a:lnTo>
                    <a:lnTo>
                      <a:pt x="2952" y="170"/>
                    </a:lnTo>
                    <a:lnTo>
                      <a:pt x="2972" y="166"/>
                    </a:lnTo>
                    <a:lnTo>
                      <a:pt x="2981" y="165"/>
                    </a:lnTo>
                    <a:lnTo>
                      <a:pt x="2986" y="130"/>
                    </a:lnTo>
                    <a:lnTo>
                      <a:pt x="2993" y="102"/>
                    </a:lnTo>
                    <a:lnTo>
                      <a:pt x="3000" y="79"/>
                    </a:lnTo>
                    <a:lnTo>
                      <a:pt x="3010" y="58"/>
                    </a:lnTo>
                    <a:lnTo>
                      <a:pt x="3019" y="41"/>
                    </a:lnTo>
                    <a:lnTo>
                      <a:pt x="3030" y="28"/>
                    </a:lnTo>
                    <a:lnTo>
                      <a:pt x="3040" y="17"/>
                    </a:lnTo>
                    <a:lnTo>
                      <a:pt x="3053" y="10"/>
                    </a:lnTo>
                    <a:lnTo>
                      <a:pt x="3064" y="3"/>
                    </a:lnTo>
                    <a:lnTo>
                      <a:pt x="3077" y="0"/>
                    </a:lnTo>
                    <a:lnTo>
                      <a:pt x="3087" y="1"/>
                    </a:lnTo>
                    <a:lnTo>
                      <a:pt x="3099" y="6"/>
                    </a:lnTo>
                    <a:lnTo>
                      <a:pt x="3109" y="15"/>
                    </a:lnTo>
                    <a:lnTo>
                      <a:pt x="3116" y="28"/>
                    </a:lnTo>
                    <a:lnTo>
                      <a:pt x="3122" y="43"/>
                    </a:lnTo>
                    <a:lnTo>
                      <a:pt x="3126" y="64"/>
                    </a:lnTo>
                    <a:lnTo>
                      <a:pt x="3128" y="79"/>
                    </a:lnTo>
                    <a:lnTo>
                      <a:pt x="3130" y="94"/>
                    </a:lnTo>
                    <a:lnTo>
                      <a:pt x="3131" y="109"/>
                    </a:lnTo>
                    <a:lnTo>
                      <a:pt x="3131" y="126"/>
                    </a:lnTo>
                    <a:lnTo>
                      <a:pt x="3128" y="144"/>
                    </a:lnTo>
                    <a:lnTo>
                      <a:pt x="3121" y="162"/>
                    </a:lnTo>
                    <a:lnTo>
                      <a:pt x="3109" y="182"/>
                    </a:lnTo>
                    <a:lnTo>
                      <a:pt x="3091" y="205"/>
                    </a:lnTo>
                    <a:lnTo>
                      <a:pt x="3085" y="212"/>
                    </a:lnTo>
                    <a:lnTo>
                      <a:pt x="3087" y="222"/>
                    </a:lnTo>
                    <a:lnTo>
                      <a:pt x="3093" y="232"/>
                    </a:lnTo>
                    <a:lnTo>
                      <a:pt x="3102" y="243"/>
                    </a:lnTo>
                    <a:lnTo>
                      <a:pt x="3113" y="253"/>
                    </a:lnTo>
                    <a:lnTo>
                      <a:pt x="3123" y="267"/>
                    </a:lnTo>
                    <a:lnTo>
                      <a:pt x="3131" y="278"/>
                    </a:lnTo>
                    <a:lnTo>
                      <a:pt x="3137" y="290"/>
                    </a:lnTo>
                    <a:lnTo>
                      <a:pt x="3139" y="302"/>
                    </a:lnTo>
                    <a:lnTo>
                      <a:pt x="3143" y="316"/>
                    </a:lnTo>
                    <a:lnTo>
                      <a:pt x="3146" y="331"/>
                    </a:lnTo>
                    <a:lnTo>
                      <a:pt x="3149" y="346"/>
                    </a:lnTo>
                    <a:lnTo>
                      <a:pt x="3154" y="357"/>
                    </a:lnTo>
                    <a:lnTo>
                      <a:pt x="3162" y="370"/>
                    </a:lnTo>
                    <a:lnTo>
                      <a:pt x="3174" y="380"/>
                    </a:lnTo>
                    <a:lnTo>
                      <a:pt x="3189" y="388"/>
                    </a:lnTo>
                    <a:lnTo>
                      <a:pt x="3198" y="388"/>
                    </a:lnTo>
                    <a:lnTo>
                      <a:pt x="3207" y="388"/>
                    </a:lnTo>
                    <a:lnTo>
                      <a:pt x="3216" y="390"/>
                    </a:lnTo>
                    <a:lnTo>
                      <a:pt x="3227" y="392"/>
                    </a:lnTo>
                    <a:lnTo>
                      <a:pt x="3235" y="394"/>
                    </a:lnTo>
                    <a:lnTo>
                      <a:pt x="3244" y="399"/>
                    </a:lnTo>
                    <a:lnTo>
                      <a:pt x="3251" y="403"/>
                    </a:lnTo>
                    <a:lnTo>
                      <a:pt x="3259" y="410"/>
                    </a:lnTo>
                    <a:lnTo>
                      <a:pt x="3264" y="408"/>
                    </a:lnTo>
                    <a:lnTo>
                      <a:pt x="3268" y="408"/>
                    </a:lnTo>
                    <a:lnTo>
                      <a:pt x="3271" y="408"/>
                    </a:lnTo>
                    <a:lnTo>
                      <a:pt x="3273" y="412"/>
                    </a:lnTo>
                    <a:lnTo>
                      <a:pt x="3275" y="417"/>
                    </a:lnTo>
                    <a:lnTo>
                      <a:pt x="3279" y="425"/>
                    </a:lnTo>
                    <a:lnTo>
                      <a:pt x="3279" y="435"/>
                    </a:lnTo>
                    <a:lnTo>
                      <a:pt x="3284" y="443"/>
                    </a:lnTo>
                    <a:lnTo>
                      <a:pt x="3291" y="448"/>
                    </a:lnTo>
                    <a:lnTo>
                      <a:pt x="3301" y="454"/>
                    </a:lnTo>
                    <a:lnTo>
                      <a:pt x="3309" y="459"/>
                    </a:lnTo>
                    <a:lnTo>
                      <a:pt x="3318" y="466"/>
                    </a:lnTo>
                    <a:lnTo>
                      <a:pt x="3324" y="474"/>
                    </a:lnTo>
                    <a:lnTo>
                      <a:pt x="3327" y="485"/>
                    </a:lnTo>
                    <a:lnTo>
                      <a:pt x="3325" y="491"/>
                    </a:lnTo>
                    <a:lnTo>
                      <a:pt x="3327" y="499"/>
                    </a:lnTo>
                    <a:lnTo>
                      <a:pt x="3332" y="504"/>
                    </a:lnTo>
                    <a:lnTo>
                      <a:pt x="3339" y="508"/>
                    </a:lnTo>
                    <a:lnTo>
                      <a:pt x="3346" y="511"/>
                    </a:lnTo>
                    <a:lnTo>
                      <a:pt x="3353" y="514"/>
                    </a:lnTo>
                    <a:lnTo>
                      <a:pt x="3359" y="518"/>
                    </a:lnTo>
                    <a:lnTo>
                      <a:pt x="3366" y="521"/>
                    </a:lnTo>
                    <a:lnTo>
                      <a:pt x="3377" y="526"/>
                    </a:lnTo>
                    <a:lnTo>
                      <a:pt x="3385" y="535"/>
                    </a:lnTo>
                    <a:lnTo>
                      <a:pt x="3384" y="543"/>
                    </a:lnTo>
                    <a:lnTo>
                      <a:pt x="3385" y="551"/>
                    </a:lnTo>
                    <a:lnTo>
                      <a:pt x="3388" y="558"/>
                    </a:lnTo>
                    <a:lnTo>
                      <a:pt x="3392" y="565"/>
                    </a:lnTo>
                    <a:lnTo>
                      <a:pt x="3395" y="570"/>
                    </a:lnTo>
                    <a:lnTo>
                      <a:pt x="3399" y="577"/>
                    </a:lnTo>
                    <a:lnTo>
                      <a:pt x="3402" y="583"/>
                    </a:lnTo>
                    <a:lnTo>
                      <a:pt x="3404" y="593"/>
                    </a:lnTo>
                    <a:lnTo>
                      <a:pt x="3395" y="593"/>
                    </a:lnTo>
                    <a:lnTo>
                      <a:pt x="3387" y="594"/>
                    </a:lnTo>
                    <a:lnTo>
                      <a:pt x="3380" y="593"/>
                    </a:lnTo>
                    <a:lnTo>
                      <a:pt x="3374" y="592"/>
                    </a:lnTo>
                    <a:lnTo>
                      <a:pt x="3368" y="587"/>
                    </a:lnTo>
                    <a:lnTo>
                      <a:pt x="3364" y="583"/>
                    </a:lnTo>
                    <a:lnTo>
                      <a:pt x="3361" y="577"/>
                    </a:lnTo>
                    <a:lnTo>
                      <a:pt x="3359" y="571"/>
                    </a:lnTo>
                    <a:lnTo>
                      <a:pt x="3356" y="562"/>
                    </a:lnTo>
                    <a:lnTo>
                      <a:pt x="3356" y="551"/>
                    </a:lnTo>
                    <a:lnTo>
                      <a:pt x="3354" y="543"/>
                    </a:lnTo>
                    <a:lnTo>
                      <a:pt x="3348" y="538"/>
                    </a:lnTo>
                    <a:lnTo>
                      <a:pt x="3338" y="540"/>
                    </a:lnTo>
                    <a:lnTo>
                      <a:pt x="3328" y="541"/>
                    </a:lnTo>
                    <a:lnTo>
                      <a:pt x="3320" y="540"/>
                    </a:lnTo>
                    <a:lnTo>
                      <a:pt x="3313" y="538"/>
                    </a:lnTo>
                    <a:lnTo>
                      <a:pt x="3305" y="535"/>
                    </a:lnTo>
                    <a:lnTo>
                      <a:pt x="3299" y="532"/>
                    </a:lnTo>
                    <a:lnTo>
                      <a:pt x="3294" y="525"/>
                    </a:lnTo>
                    <a:lnTo>
                      <a:pt x="3290" y="518"/>
                    </a:lnTo>
                    <a:lnTo>
                      <a:pt x="3288" y="511"/>
                    </a:lnTo>
                    <a:lnTo>
                      <a:pt x="3288" y="505"/>
                    </a:lnTo>
                    <a:lnTo>
                      <a:pt x="3287" y="498"/>
                    </a:lnTo>
                    <a:lnTo>
                      <a:pt x="3287" y="491"/>
                    </a:lnTo>
                    <a:lnTo>
                      <a:pt x="3283" y="480"/>
                    </a:lnTo>
                    <a:lnTo>
                      <a:pt x="3276" y="470"/>
                    </a:lnTo>
                    <a:lnTo>
                      <a:pt x="3267" y="470"/>
                    </a:lnTo>
                    <a:lnTo>
                      <a:pt x="3259" y="472"/>
                    </a:lnTo>
                    <a:lnTo>
                      <a:pt x="3251" y="470"/>
                    </a:lnTo>
                    <a:lnTo>
                      <a:pt x="3244" y="469"/>
                    </a:lnTo>
                    <a:lnTo>
                      <a:pt x="3237" y="465"/>
                    </a:lnTo>
                    <a:lnTo>
                      <a:pt x="3231" y="461"/>
                    </a:lnTo>
                    <a:lnTo>
                      <a:pt x="3227" y="454"/>
                    </a:lnTo>
                    <a:lnTo>
                      <a:pt x="3224" y="448"/>
                    </a:lnTo>
                    <a:lnTo>
                      <a:pt x="3220" y="438"/>
                    </a:lnTo>
                    <a:lnTo>
                      <a:pt x="3221" y="428"/>
                    </a:lnTo>
                    <a:lnTo>
                      <a:pt x="3219" y="418"/>
                    </a:lnTo>
                    <a:lnTo>
                      <a:pt x="3212" y="413"/>
                    </a:lnTo>
                    <a:lnTo>
                      <a:pt x="3205" y="414"/>
                    </a:lnTo>
                    <a:lnTo>
                      <a:pt x="3198" y="415"/>
                    </a:lnTo>
                    <a:lnTo>
                      <a:pt x="3191" y="414"/>
                    </a:lnTo>
                    <a:lnTo>
                      <a:pt x="3184" y="414"/>
                    </a:lnTo>
                    <a:lnTo>
                      <a:pt x="3177" y="413"/>
                    </a:lnTo>
                    <a:lnTo>
                      <a:pt x="3171" y="413"/>
                    </a:lnTo>
                    <a:lnTo>
                      <a:pt x="3166" y="415"/>
                    </a:lnTo>
                    <a:lnTo>
                      <a:pt x="3161" y="421"/>
                    </a:lnTo>
                    <a:lnTo>
                      <a:pt x="3160" y="431"/>
                    </a:lnTo>
                    <a:lnTo>
                      <a:pt x="3164" y="444"/>
                    </a:lnTo>
                    <a:lnTo>
                      <a:pt x="3170" y="453"/>
                    </a:lnTo>
                    <a:lnTo>
                      <a:pt x="3177" y="463"/>
                    </a:lnTo>
                    <a:lnTo>
                      <a:pt x="3190" y="467"/>
                    </a:lnTo>
                    <a:lnTo>
                      <a:pt x="3204" y="470"/>
                    </a:lnTo>
                    <a:lnTo>
                      <a:pt x="3218" y="474"/>
                    </a:lnTo>
                    <a:lnTo>
                      <a:pt x="3233" y="480"/>
                    </a:lnTo>
                    <a:lnTo>
                      <a:pt x="3244" y="485"/>
                    </a:lnTo>
                    <a:lnTo>
                      <a:pt x="3254" y="493"/>
                    </a:lnTo>
                    <a:lnTo>
                      <a:pt x="3261" y="506"/>
                    </a:lnTo>
                    <a:lnTo>
                      <a:pt x="3266" y="521"/>
                    </a:lnTo>
                    <a:lnTo>
                      <a:pt x="3258" y="538"/>
                    </a:lnTo>
                    <a:lnTo>
                      <a:pt x="3260" y="550"/>
                    </a:lnTo>
                    <a:lnTo>
                      <a:pt x="3268" y="559"/>
                    </a:lnTo>
                    <a:lnTo>
                      <a:pt x="3281" y="564"/>
                    </a:lnTo>
                    <a:lnTo>
                      <a:pt x="3295" y="567"/>
                    </a:lnTo>
                    <a:lnTo>
                      <a:pt x="3310" y="572"/>
                    </a:lnTo>
                    <a:lnTo>
                      <a:pt x="3323" y="578"/>
                    </a:lnTo>
                    <a:lnTo>
                      <a:pt x="3332" y="588"/>
                    </a:lnTo>
                    <a:lnTo>
                      <a:pt x="3329" y="595"/>
                    </a:lnTo>
                    <a:lnTo>
                      <a:pt x="3329" y="604"/>
                    </a:lnTo>
                    <a:lnTo>
                      <a:pt x="3329" y="615"/>
                    </a:lnTo>
                    <a:lnTo>
                      <a:pt x="3331" y="626"/>
                    </a:lnTo>
                    <a:lnTo>
                      <a:pt x="3333" y="635"/>
                    </a:lnTo>
                    <a:lnTo>
                      <a:pt x="3339" y="644"/>
                    </a:lnTo>
                    <a:lnTo>
                      <a:pt x="3348" y="648"/>
                    </a:lnTo>
                    <a:lnTo>
                      <a:pt x="3359" y="650"/>
                    </a:lnTo>
                    <a:lnTo>
                      <a:pt x="3364" y="653"/>
                    </a:lnTo>
                    <a:lnTo>
                      <a:pt x="3371" y="656"/>
                    </a:lnTo>
                    <a:lnTo>
                      <a:pt x="3377" y="660"/>
                    </a:lnTo>
                    <a:lnTo>
                      <a:pt x="3384" y="668"/>
                    </a:lnTo>
                    <a:lnTo>
                      <a:pt x="3383" y="678"/>
                    </a:lnTo>
                    <a:lnTo>
                      <a:pt x="3383" y="689"/>
                    </a:lnTo>
                    <a:lnTo>
                      <a:pt x="3383" y="699"/>
                    </a:lnTo>
                    <a:lnTo>
                      <a:pt x="3384" y="709"/>
                    </a:lnTo>
                    <a:lnTo>
                      <a:pt x="3385" y="719"/>
                    </a:lnTo>
                    <a:lnTo>
                      <a:pt x="3388" y="729"/>
                    </a:lnTo>
                    <a:lnTo>
                      <a:pt x="3391" y="739"/>
                    </a:lnTo>
                    <a:lnTo>
                      <a:pt x="3396" y="749"/>
                    </a:lnTo>
                    <a:lnTo>
                      <a:pt x="3391" y="751"/>
                    </a:lnTo>
                    <a:lnTo>
                      <a:pt x="3386" y="752"/>
                    </a:lnTo>
                    <a:lnTo>
                      <a:pt x="3379" y="752"/>
                    </a:lnTo>
                    <a:lnTo>
                      <a:pt x="3372" y="754"/>
                    </a:lnTo>
                    <a:lnTo>
                      <a:pt x="3361" y="743"/>
                    </a:lnTo>
                    <a:lnTo>
                      <a:pt x="3356" y="728"/>
                    </a:lnTo>
                    <a:lnTo>
                      <a:pt x="3355" y="712"/>
                    </a:lnTo>
                    <a:lnTo>
                      <a:pt x="3354" y="697"/>
                    </a:lnTo>
                    <a:lnTo>
                      <a:pt x="3351" y="682"/>
                    </a:lnTo>
                    <a:lnTo>
                      <a:pt x="3346" y="669"/>
                    </a:lnTo>
                    <a:lnTo>
                      <a:pt x="3332" y="661"/>
                    </a:lnTo>
                    <a:lnTo>
                      <a:pt x="3312" y="661"/>
                    </a:lnTo>
                    <a:lnTo>
                      <a:pt x="3304" y="652"/>
                    </a:lnTo>
                    <a:lnTo>
                      <a:pt x="3299" y="644"/>
                    </a:lnTo>
                    <a:lnTo>
                      <a:pt x="3295" y="635"/>
                    </a:lnTo>
                    <a:lnTo>
                      <a:pt x="3295" y="627"/>
                    </a:lnTo>
                    <a:lnTo>
                      <a:pt x="3293" y="618"/>
                    </a:lnTo>
                    <a:lnTo>
                      <a:pt x="3293" y="608"/>
                    </a:lnTo>
                    <a:lnTo>
                      <a:pt x="3293" y="598"/>
                    </a:lnTo>
                    <a:lnTo>
                      <a:pt x="3293" y="590"/>
                    </a:lnTo>
                    <a:lnTo>
                      <a:pt x="3284" y="590"/>
                    </a:lnTo>
                    <a:lnTo>
                      <a:pt x="3276" y="590"/>
                    </a:lnTo>
                    <a:lnTo>
                      <a:pt x="3271" y="589"/>
                    </a:lnTo>
                    <a:lnTo>
                      <a:pt x="3265" y="589"/>
                    </a:lnTo>
                    <a:lnTo>
                      <a:pt x="3252" y="585"/>
                    </a:lnTo>
                    <a:lnTo>
                      <a:pt x="3242" y="581"/>
                    </a:lnTo>
                    <a:lnTo>
                      <a:pt x="3231" y="570"/>
                    </a:lnTo>
                    <a:lnTo>
                      <a:pt x="3228" y="559"/>
                    </a:lnTo>
                    <a:lnTo>
                      <a:pt x="3226" y="545"/>
                    </a:lnTo>
                    <a:lnTo>
                      <a:pt x="3227" y="534"/>
                    </a:lnTo>
                    <a:lnTo>
                      <a:pt x="3226" y="521"/>
                    </a:lnTo>
                    <a:lnTo>
                      <a:pt x="3223" y="511"/>
                    </a:lnTo>
                    <a:lnTo>
                      <a:pt x="3216" y="502"/>
                    </a:lnTo>
                    <a:lnTo>
                      <a:pt x="3206" y="495"/>
                    </a:lnTo>
                    <a:lnTo>
                      <a:pt x="3198" y="491"/>
                    </a:lnTo>
                    <a:lnTo>
                      <a:pt x="3190" y="489"/>
                    </a:lnTo>
                    <a:lnTo>
                      <a:pt x="3182" y="485"/>
                    </a:lnTo>
                    <a:lnTo>
                      <a:pt x="3175" y="482"/>
                    </a:lnTo>
                    <a:lnTo>
                      <a:pt x="3167" y="478"/>
                    </a:lnTo>
                    <a:lnTo>
                      <a:pt x="3160" y="477"/>
                    </a:lnTo>
                    <a:lnTo>
                      <a:pt x="3155" y="478"/>
                    </a:lnTo>
                    <a:lnTo>
                      <a:pt x="3154" y="483"/>
                    </a:lnTo>
                    <a:lnTo>
                      <a:pt x="3153" y="490"/>
                    </a:lnTo>
                    <a:lnTo>
                      <a:pt x="3154" y="496"/>
                    </a:lnTo>
                    <a:lnTo>
                      <a:pt x="3155" y="500"/>
                    </a:lnTo>
                    <a:lnTo>
                      <a:pt x="3159" y="505"/>
                    </a:lnTo>
                    <a:lnTo>
                      <a:pt x="3164" y="511"/>
                    </a:lnTo>
                    <a:lnTo>
                      <a:pt x="3167" y="518"/>
                    </a:lnTo>
                    <a:lnTo>
                      <a:pt x="3166" y="528"/>
                    </a:lnTo>
                    <a:lnTo>
                      <a:pt x="3168" y="538"/>
                    </a:lnTo>
                    <a:lnTo>
                      <a:pt x="3174" y="545"/>
                    </a:lnTo>
                    <a:lnTo>
                      <a:pt x="3183" y="552"/>
                    </a:lnTo>
                    <a:lnTo>
                      <a:pt x="3192" y="558"/>
                    </a:lnTo>
                    <a:lnTo>
                      <a:pt x="3203" y="565"/>
                    </a:lnTo>
                    <a:lnTo>
                      <a:pt x="3211" y="572"/>
                    </a:lnTo>
                    <a:lnTo>
                      <a:pt x="3219" y="581"/>
                    </a:lnTo>
                    <a:lnTo>
                      <a:pt x="3221" y="586"/>
                    </a:lnTo>
                    <a:lnTo>
                      <a:pt x="3226" y="593"/>
                    </a:lnTo>
                    <a:lnTo>
                      <a:pt x="3227" y="598"/>
                    </a:lnTo>
                    <a:lnTo>
                      <a:pt x="3229" y="605"/>
                    </a:lnTo>
                    <a:lnTo>
                      <a:pt x="3228" y="611"/>
                    </a:lnTo>
                    <a:lnTo>
                      <a:pt x="3228" y="618"/>
                    </a:lnTo>
                    <a:lnTo>
                      <a:pt x="3227" y="624"/>
                    </a:lnTo>
                    <a:lnTo>
                      <a:pt x="3224" y="631"/>
                    </a:lnTo>
                    <a:lnTo>
                      <a:pt x="3220" y="638"/>
                    </a:lnTo>
                    <a:lnTo>
                      <a:pt x="3218" y="645"/>
                    </a:lnTo>
                    <a:lnTo>
                      <a:pt x="3215" y="652"/>
                    </a:lnTo>
                    <a:lnTo>
                      <a:pt x="3214" y="659"/>
                    </a:lnTo>
                    <a:lnTo>
                      <a:pt x="3212" y="664"/>
                    </a:lnTo>
                    <a:lnTo>
                      <a:pt x="3211" y="671"/>
                    </a:lnTo>
                    <a:lnTo>
                      <a:pt x="3208" y="679"/>
                    </a:lnTo>
                    <a:lnTo>
                      <a:pt x="3208" y="686"/>
                    </a:lnTo>
                    <a:lnTo>
                      <a:pt x="3214" y="698"/>
                    </a:lnTo>
                    <a:lnTo>
                      <a:pt x="3226" y="708"/>
                    </a:lnTo>
                    <a:lnTo>
                      <a:pt x="3237" y="716"/>
                    </a:lnTo>
                    <a:lnTo>
                      <a:pt x="3249" y="725"/>
                    </a:lnTo>
                    <a:lnTo>
                      <a:pt x="3257" y="734"/>
                    </a:lnTo>
                    <a:lnTo>
                      <a:pt x="3263" y="745"/>
                    </a:lnTo>
                    <a:lnTo>
                      <a:pt x="3263" y="757"/>
                    </a:lnTo>
                    <a:lnTo>
                      <a:pt x="3257" y="773"/>
                    </a:lnTo>
                    <a:lnTo>
                      <a:pt x="3263" y="790"/>
                    </a:lnTo>
                    <a:lnTo>
                      <a:pt x="3273" y="809"/>
                    </a:lnTo>
                    <a:lnTo>
                      <a:pt x="3287" y="824"/>
                    </a:lnTo>
                    <a:lnTo>
                      <a:pt x="3299" y="840"/>
                    </a:lnTo>
                    <a:lnTo>
                      <a:pt x="3311" y="855"/>
                    </a:lnTo>
                    <a:lnTo>
                      <a:pt x="3319" y="873"/>
                    </a:lnTo>
                    <a:lnTo>
                      <a:pt x="3323" y="893"/>
                    </a:lnTo>
                    <a:lnTo>
                      <a:pt x="3319" y="916"/>
                    </a:lnTo>
                    <a:lnTo>
                      <a:pt x="3320" y="924"/>
                    </a:lnTo>
                    <a:lnTo>
                      <a:pt x="3324" y="935"/>
                    </a:lnTo>
                    <a:lnTo>
                      <a:pt x="3326" y="948"/>
                    </a:lnTo>
                    <a:lnTo>
                      <a:pt x="3329" y="961"/>
                    </a:lnTo>
                    <a:lnTo>
                      <a:pt x="3329" y="970"/>
                    </a:lnTo>
                    <a:lnTo>
                      <a:pt x="3327" y="976"/>
                    </a:lnTo>
                    <a:lnTo>
                      <a:pt x="3320" y="975"/>
                    </a:lnTo>
                    <a:lnTo>
                      <a:pt x="3310" y="968"/>
                    </a:lnTo>
                    <a:lnTo>
                      <a:pt x="3302" y="955"/>
                    </a:lnTo>
                    <a:lnTo>
                      <a:pt x="3298" y="942"/>
                    </a:lnTo>
                    <a:lnTo>
                      <a:pt x="3295" y="929"/>
                    </a:lnTo>
                    <a:lnTo>
                      <a:pt x="3295" y="915"/>
                    </a:lnTo>
                    <a:lnTo>
                      <a:pt x="3293" y="901"/>
                    </a:lnTo>
                    <a:lnTo>
                      <a:pt x="3291" y="887"/>
                    </a:lnTo>
                    <a:lnTo>
                      <a:pt x="3288" y="873"/>
                    </a:lnTo>
                    <a:lnTo>
                      <a:pt x="3284" y="862"/>
                    </a:lnTo>
                    <a:lnTo>
                      <a:pt x="3274" y="847"/>
                    </a:lnTo>
                    <a:lnTo>
                      <a:pt x="3265" y="834"/>
                    </a:lnTo>
                    <a:lnTo>
                      <a:pt x="3256" y="820"/>
                    </a:lnTo>
                    <a:lnTo>
                      <a:pt x="3249" y="809"/>
                    </a:lnTo>
                    <a:lnTo>
                      <a:pt x="3241" y="794"/>
                    </a:lnTo>
                    <a:lnTo>
                      <a:pt x="3234" y="781"/>
                    </a:lnTo>
                    <a:lnTo>
                      <a:pt x="3229" y="766"/>
                    </a:lnTo>
                    <a:lnTo>
                      <a:pt x="3227" y="751"/>
                    </a:lnTo>
                    <a:lnTo>
                      <a:pt x="3223" y="739"/>
                    </a:lnTo>
                    <a:lnTo>
                      <a:pt x="3216" y="727"/>
                    </a:lnTo>
                    <a:lnTo>
                      <a:pt x="3208" y="715"/>
                    </a:lnTo>
                    <a:lnTo>
                      <a:pt x="3200" y="705"/>
                    </a:lnTo>
                    <a:lnTo>
                      <a:pt x="3192" y="695"/>
                    </a:lnTo>
                    <a:lnTo>
                      <a:pt x="3185" y="690"/>
                    </a:lnTo>
                    <a:lnTo>
                      <a:pt x="3181" y="689"/>
                    </a:lnTo>
                    <a:lnTo>
                      <a:pt x="3179" y="694"/>
                    </a:lnTo>
                    <a:lnTo>
                      <a:pt x="3178" y="761"/>
                    </a:lnTo>
                    <a:lnTo>
                      <a:pt x="3174" y="821"/>
                    </a:lnTo>
                    <a:lnTo>
                      <a:pt x="3166" y="875"/>
                    </a:lnTo>
                    <a:lnTo>
                      <a:pt x="3155" y="927"/>
                    </a:lnTo>
                    <a:lnTo>
                      <a:pt x="3143" y="976"/>
                    </a:lnTo>
                    <a:lnTo>
                      <a:pt x="3131" y="1027"/>
                    </a:lnTo>
                    <a:lnTo>
                      <a:pt x="3121" y="1081"/>
                    </a:lnTo>
                    <a:lnTo>
                      <a:pt x="3111" y="1141"/>
                    </a:lnTo>
                    <a:lnTo>
                      <a:pt x="3092" y="1192"/>
                    </a:lnTo>
                    <a:lnTo>
                      <a:pt x="3072" y="1242"/>
                    </a:lnTo>
                    <a:lnTo>
                      <a:pt x="3050" y="1293"/>
                    </a:lnTo>
                    <a:lnTo>
                      <a:pt x="3028" y="1344"/>
                    </a:lnTo>
                    <a:lnTo>
                      <a:pt x="3004" y="1391"/>
                    </a:lnTo>
                    <a:lnTo>
                      <a:pt x="2980" y="1441"/>
                    </a:lnTo>
                    <a:lnTo>
                      <a:pt x="2955" y="1489"/>
                    </a:lnTo>
                    <a:lnTo>
                      <a:pt x="2929" y="1538"/>
                    </a:lnTo>
                    <a:lnTo>
                      <a:pt x="2926" y="1555"/>
                    </a:lnTo>
                    <a:lnTo>
                      <a:pt x="2922" y="1573"/>
                    </a:lnTo>
                    <a:lnTo>
                      <a:pt x="2919" y="1591"/>
                    </a:lnTo>
                    <a:lnTo>
                      <a:pt x="2916" y="1609"/>
                    </a:lnTo>
                    <a:lnTo>
                      <a:pt x="2912" y="1627"/>
                    </a:lnTo>
                    <a:lnTo>
                      <a:pt x="2908" y="1646"/>
                    </a:lnTo>
                    <a:lnTo>
                      <a:pt x="2904" y="1664"/>
                    </a:lnTo>
                    <a:lnTo>
                      <a:pt x="2899" y="1682"/>
                    </a:lnTo>
                    <a:lnTo>
                      <a:pt x="2893" y="1693"/>
                    </a:lnTo>
                    <a:lnTo>
                      <a:pt x="2889" y="1704"/>
                    </a:lnTo>
                    <a:lnTo>
                      <a:pt x="2884" y="1714"/>
                    </a:lnTo>
                    <a:lnTo>
                      <a:pt x="2881" y="1726"/>
                    </a:lnTo>
                    <a:lnTo>
                      <a:pt x="2875" y="1736"/>
                    </a:lnTo>
                    <a:lnTo>
                      <a:pt x="2870" y="1748"/>
                    </a:lnTo>
                    <a:lnTo>
                      <a:pt x="2863" y="1759"/>
                    </a:lnTo>
                    <a:lnTo>
                      <a:pt x="2859" y="1772"/>
                    </a:lnTo>
                    <a:lnTo>
                      <a:pt x="2895" y="1776"/>
                    </a:lnTo>
                    <a:lnTo>
                      <a:pt x="2931" y="1777"/>
                    </a:lnTo>
                    <a:lnTo>
                      <a:pt x="2966" y="1773"/>
                    </a:lnTo>
                    <a:lnTo>
                      <a:pt x="3002" y="1768"/>
                    </a:lnTo>
                    <a:lnTo>
                      <a:pt x="3034" y="1758"/>
                    </a:lnTo>
                    <a:lnTo>
                      <a:pt x="3069" y="1748"/>
                    </a:lnTo>
                    <a:lnTo>
                      <a:pt x="3102" y="1739"/>
                    </a:lnTo>
                    <a:lnTo>
                      <a:pt x="3137" y="1732"/>
                    </a:lnTo>
                    <a:lnTo>
                      <a:pt x="3144" y="1727"/>
                    </a:lnTo>
                    <a:lnTo>
                      <a:pt x="3152" y="1724"/>
                    </a:lnTo>
                    <a:lnTo>
                      <a:pt x="3159" y="1719"/>
                    </a:lnTo>
                    <a:lnTo>
                      <a:pt x="3169" y="1716"/>
                    </a:lnTo>
                    <a:lnTo>
                      <a:pt x="3176" y="1712"/>
                    </a:lnTo>
                    <a:lnTo>
                      <a:pt x="3184" y="1713"/>
                    </a:lnTo>
                    <a:lnTo>
                      <a:pt x="3191" y="1716"/>
                    </a:lnTo>
                    <a:lnTo>
                      <a:pt x="3199" y="1723"/>
                    </a:lnTo>
                    <a:lnTo>
                      <a:pt x="3203" y="1736"/>
                    </a:lnTo>
                    <a:lnTo>
                      <a:pt x="3208" y="1750"/>
                    </a:lnTo>
                    <a:lnTo>
                      <a:pt x="3214" y="1765"/>
                    </a:lnTo>
                    <a:lnTo>
                      <a:pt x="3221" y="1780"/>
                    </a:lnTo>
                    <a:lnTo>
                      <a:pt x="3227" y="1794"/>
                    </a:lnTo>
                    <a:lnTo>
                      <a:pt x="3233" y="1808"/>
                    </a:lnTo>
                    <a:lnTo>
                      <a:pt x="3237" y="1823"/>
                    </a:lnTo>
                    <a:lnTo>
                      <a:pt x="3242" y="1838"/>
                    </a:lnTo>
                    <a:lnTo>
                      <a:pt x="3249" y="1859"/>
                    </a:lnTo>
                    <a:lnTo>
                      <a:pt x="3256" y="1883"/>
                    </a:lnTo>
                    <a:lnTo>
                      <a:pt x="3260" y="1906"/>
                    </a:lnTo>
                    <a:lnTo>
                      <a:pt x="3266" y="1930"/>
                    </a:lnTo>
                    <a:lnTo>
                      <a:pt x="3269" y="1955"/>
                    </a:lnTo>
                    <a:lnTo>
                      <a:pt x="3274" y="1979"/>
                    </a:lnTo>
                    <a:lnTo>
                      <a:pt x="3279" y="2003"/>
                    </a:lnTo>
                    <a:lnTo>
                      <a:pt x="3284" y="2027"/>
                    </a:lnTo>
                    <a:lnTo>
                      <a:pt x="3284" y="2050"/>
                    </a:lnTo>
                    <a:lnTo>
                      <a:pt x="3286" y="2076"/>
                    </a:lnTo>
                    <a:lnTo>
                      <a:pt x="3286" y="2100"/>
                    </a:lnTo>
                    <a:lnTo>
                      <a:pt x="3287" y="2125"/>
                    </a:lnTo>
                    <a:lnTo>
                      <a:pt x="3286" y="2150"/>
                    </a:lnTo>
                    <a:lnTo>
                      <a:pt x="3283" y="2174"/>
                    </a:lnTo>
                    <a:lnTo>
                      <a:pt x="3278" y="2199"/>
                    </a:lnTo>
                    <a:lnTo>
                      <a:pt x="3272" y="2223"/>
                    </a:lnTo>
                    <a:lnTo>
                      <a:pt x="3260" y="2251"/>
                    </a:lnTo>
                    <a:lnTo>
                      <a:pt x="3246" y="2278"/>
                    </a:lnTo>
                    <a:lnTo>
                      <a:pt x="3229" y="2303"/>
                    </a:lnTo>
                    <a:lnTo>
                      <a:pt x="3209" y="2327"/>
                    </a:lnTo>
                    <a:lnTo>
                      <a:pt x="3188" y="2347"/>
                    </a:lnTo>
                    <a:lnTo>
                      <a:pt x="3164" y="2364"/>
                    </a:lnTo>
                    <a:lnTo>
                      <a:pt x="3137" y="2377"/>
                    </a:lnTo>
                    <a:lnTo>
                      <a:pt x="3109" y="2386"/>
                    </a:lnTo>
                    <a:lnTo>
                      <a:pt x="3100" y="2368"/>
                    </a:lnTo>
                    <a:lnTo>
                      <a:pt x="3090" y="2350"/>
                    </a:lnTo>
                    <a:lnTo>
                      <a:pt x="3077" y="2333"/>
                    </a:lnTo>
                    <a:lnTo>
                      <a:pt x="3065" y="2317"/>
                    </a:lnTo>
                    <a:lnTo>
                      <a:pt x="3055" y="2297"/>
                    </a:lnTo>
                    <a:lnTo>
                      <a:pt x="3049" y="2275"/>
                    </a:lnTo>
                    <a:lnTo>
                      <a:pt x="3050" y="2251"/>
                    </a:lnTo>
                    <a:lnTo>
                      <a:pt x="3060" y="2222"/>
                    </a:lnTo>
                    <a:lnTo>
                      <a:pt x="3073" y="2221"/>
                    </a:lnTo>
                    <a:lnTo>
                      <a:pt x="3090" y="2221"/>
                    </a:lnTo>
                    <a:lnTo>
                      <a:pt x="3106" y="2219"/>
                    </a:lnTo>
                    <a:lnTo>
                      <a:pt x="3121" y="2215"/>
                    </a:lnTo>
                    <a:lnTo>
                      <a:pt x="3133" y="2208"/>
                    </a:lnTo>
                    <a:lnTo>
                      <a:pt x="3147" y="2201"/>
                    </a:lnTo>
                    <a:lnTo>
                      <a:pt x="3158" y="2190"/>
                    </a:lnTo>
                    <a:lnTo>
                      <a:pt x="3169" y="2176"/>
                    </a:lnTo>
                    <a:lnTo>
                      <a:pt x="3173" y="2162"/>
                    </a:lnTo>
                    <a:lnTo>
                      <a:pt x="3175" y="2152"/>
                    </a:lnTo>
                    <a:lnTo>
                      <a:pt x="3175" y="2141"/>
                    </a:lnTo>
                    <a:lnTo>
                      <a:pt x="3176" y="2131"/>
                    </a:lnTo>
                    <a:lnTo>
                      <a:pt x="3174" y="2120"/>
                    </a:lnTo>
                    <a:lnTo>
                      <a:pt x="3174" y="2108"/>
                    </a:lnTo>
                    <a:lnTo>
                      <a:pt x="3173" y="2096"/>
                    </a:lnTo>
                    <a:lnTo>
                      <a:pt x="3173" y="2085"/>
                    </a:lnTo>
                    <a:lnTo>
                      <a:pt x="3168" y="2056"/>
                    </a:lnTo>
                    <a:lnTo>
                      <a:pt x="3160" y="2030"/>
                    </a:lnTo>
                    <a:lnTo>
                      <a:pt x="3151" y="2005"/>
                    </a:lnTo>
                    <a:lnTo>
                      <a:pt x="3141" y="1980"/>
                    </a:lnTo>
                    <a:lnTo>
                      <a:pt x="3130" y="1956"/>
                    </a:lnTo>
                    <a:lnTo>
                      <a:pt x="3121" y="1930"/>
                    </a:lnTo>
                    <a:lnTo>
                      <a:pt x="3111" y="1905"/>
                    </a:lnTo>
                    <a:lnTo>
                      <a:pt x="3107" y="1881"/>
                    </a:lnTo>
                    <a:lnTo>
                      <a:pt x="3085" y="1884"/>
                    </a:lnTo>
                    <a:lnTo>
                      <a:pt x="3065" y="1889"/>
                    </a:lnTo>
                    <a:lnTo>
                      <a:pt x="3043" y="1894"/>
                    </a:lnTo>
                    <a:lnTo>
                      <a:pt x="3024" y="1901"/>
                    </a:lnTo>
                    <a:lnTo>
                      <a:pt x="3003" y="1907"/>
                    </a:lnTo>
                    <a:lnTo>
                      <a:pt x="2982" y="1914"/>
                    </a:lnTo>
                    <a:lnTo>
                      <a:pt x="2961" y="1921"/>
                    </a:lnTo>
                    <a:lnTo>
                      <a:pt x="2942" y="1928"/>
                    </a:lnTo>
                    <a:lnTo>
                      <a:pt x="2881" y="1944"/>
                    </a:lnTo>
                    <a:lnTo>
                      <a:pt x="2821" y="1955"/>
                    </a:lnTo>
                    <a:lnTo>
                      <a:pt x="2760" y="1959"/>
                    </a:lnTo>
                    <a:lnTo>
                      <a:pt x="2700" y="1963"/>
                    </a:lnTo>
                    <a:lnTo>
                      <a:pt x="2637" y="1964"/>
                    </a:lnTo>
                    <a:lnTo>
                      <a:pt x="2576" y="1966"/>
                    </a:lnTo>
                    <a:lnTo>
                      <a:pt x="2514" y="1970"/>
                    </a:lnTo>
                    <a:lnTo>
                      <a:pt x="2454" y="1978"/>
                    </a:lnTo>
                    <a:lnTo>
                      <a:pt x="2446" y="1987"/>
                    </a:lnTo>
                    <a:lnTo>
                      <a:pt x="2478" y="2018"/>
                    </a:lnTo>
                    <a:lnTo>
                      <a:pt x="2509" y="2053"/>
                    </a:lnTo>
                    <a:lnTo>
                      <a:pt x="2537" y="2088"/>
                    </a:lnTo>
                    <a:lnTo>
                      <a:pt x="2563" y="2128"/>
                    </a:lnTo>
                    <a:lnTo>
                      <a:pt x="2589" y="2166"/>
                    </a:lnTo>
                    <a:lnTo>
                      <a:pt x="2613" y="2205"/>
                    </a:lnTo>
                    <a:lnTo>
                      <a:pt x="2637" y="2244"/>
                    </a:lnTo>
                    <a:lnTo>
                      <a:pt x="2661" y="2283"/>
                    </a:lnTo>
                    <a:lnTo>
                      <a:pt x="2663" y="2290"/>
                    </a:lnTo>
                    <a:lnTo>
                      <a:pt x="2666" y="2298"/>
                    </a:lnTo>
                    <a:lnTo>
                      <a:pt x="2670" y="2305"/>
                    </a:lnTo>
                    <a:lnTo>
                      <a:pt x="2675" y="2312"/>
                    </a:lnTo>
                    <a:lnTo>
                      <a:pt x="2679" y="2319"/>
                    </a:lnTo>
                    <a:lnTo>
                      <a:pt x="2683" y="2326"/>
                    </a:lnTo>
                    <a:lnTo>
                      <a:pt x="2686" y="2334"/>
                    </a:lnTo>
                    <a:lnTo>
                      <a:pt x="2689" y="2343"/>
                    </a:lnTo>
                    <a:lnTo>
                      <a:pt x="2683" y="2349"/>
                    </a:lnTo>
                    <a:lnTo>
                      <a:pt x="2683" y="2357"/>
                    </a:lnTo>
                    <a:lnTo>
                      <a:pt x="2682" y="2364"/>
                    </a:lnTo>
                    <a:lnTo>
                      <a:pt x="2683" y="2371"/>
                    </a:lnTo>
                    <a:lnTo>
                      <a:pt x="2683" y="2378"/>
                    </a:lnTo>
                    <a:lnTo>
                      <a:pt x="2683" y="2385"/>
                    </a:lnTo>
                    <a:lnTo>
                      <a:pt x="2682" y="2392"/>
                    </a:lnTo>
                    <a:lnTo>
                      <a:pt x="2680" y="2399"/>
                    </a:lnTo>
                    <a:lnTo>
                      <a:pt x="2678" y="2414"/>
                    </a:lnTo>
                    <a:lnTo>
                      <a:pt x="2678" y="2431"/>
                    </a:lnTo>
                    <a:lnTo>
                      <a:pt x="2676" y="2446"/>
                    </a:lnTo>
                    <a:lnTo>
                      <a:pt x="2676" y="2462"/>
                    </a:lnTo>
                    <a:lnTo>
                      <a:pt x="2674" y="2480"/>
                    </a:lnTo>
                    <a:lnTo>
                      <a:pt x="2673" y="2496"/>
                    </a:lnTo>
                    <a:lnTo>
                      <a:pt x="2670" y="2513"/>
                    </a:lnTo>
                    <a:lnTo>
                      <a:pt x="2666" y="2530"/>
                    </a:lnTo>
                    <a:lnTo>
                      <a:pt x="2664" y="2560"/>
                    </a:lnTo>
                    <a:lnTo>
                      <a:pt x="2663" y="2589"/>
                    </a:lnTo>
                    <a:lnTo>
                      <a:pt x="2661" y="2619"/>
                    </a:lnTo>
                    <a:lnTo>
                      <a:pt x="2660" y="2648"/>
                    </a:lnTo>
                    <a:lnTo>
                      <a:pt x="2657" y="2676"/>
                    </a:lnTo>
                    <a:lnTo>
                      <a:pt x="2653" y="2702"/>
                    </a:lnTo>
                    <a:lnTo>
                      <a:pt x="2648" y="2729"/>
                    </a:lnTo>
                    <a:lnTo>
                      <a:pt x="2641" y="2754"/>
                    </a:lnTo>
                    <a:lnTo>
                      <a:pt x="2628" y="2781"/>
                    </a:lnTo>
                    <a:lnTo>
                      <a:pt x="2615" y="2807"/>
                    </a:lnTo>
                    <a:lnTo>
                      <a:pt x="2600" y="2833"/>
                    </a:lnTo>
                    <a:lnTo>
                      <a:pt x="2584" y="2859"/>
                    </a:lnTo>
                    <a:lnTo>
                      <a:pt x="2562" y="2880"/>
                    </a:lnTo>
                    <a:lnTo>
                      <a:pt x="2540" y="2900"/>
                    </a:lnTo>
                    <a:lnTo>
                      <a:pt x="2514" y="2912"/>
                    </a:lnTo>
                    <a:lnTo>
                      <a:pt x="2483" y="29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79" name="Freeform 11"/>
              <p:cNvSpPr>
                <a:spLocks/>
              </p:cNvSpPr>
              <p:nvPr/>
            </p:nvSpPr>
            <p:spPr bwMode="auto">
              <a:xfrm>
                <a:off x="3215" y="2203"/>
                <a:ext cx="45" cy="106"/>
              </a:xfrm>
              <a:custGeom>
                <a:avLst/>
                <a:gdLst>
                  <a:gd name="T0" fmla="*/ 61 w 88"/>
                  <a:gd name="T1" fmla="*/ 169 h 211"/>
                  <a:gd name="T2" fmla="*/ 52 w 88"/>
                  <a:gd name="T3" fmla="*/ 178 h 211"/>
                  <a:gd name="T4" fmla="*/ 42 w 88"/>
                  <a:gd name="T5" fmla="*/ 191 h 211"/>
                  <a:gd name="T6" fmla="*/ 31 w 88"/>
                  <a:gd name="T7" fmla="*/ 200 h 211"/>
                  <a:gd name="T8" fmla="*/ 20 w 88"/>
                  <a:gd name="T9" fmla="*/ 211 h 211"/>
                  <a:gd name="T10" fmla="*/ 11 w 88"/>
                  <a:gd name="T11" fmla="*/ 197 h 211"/>
                  <a:gd name="T12" fmla="*/ 5 w 88"/>
                  <a:gd name="T13" fmla="*/ 184 h 211"/>
                  <a:gd name="T14" fmla="*/ 2 w 88"/>
                  <a:gd name="T15" fmla="*/ 168 h 211"/>
                  <a:gd name="T16" fmla="*/ 1 w 88"/>
                  <a:gd name="T17" fmla="*/ 153 h 211"/>
                  <a:gd name="T18" fmla="*/ 0 w 88"/>
                  <a:gd name="T19" fmla="*/ 137 h 211"/>
                  <a:gd name="T20" fmla="*/ 1 w 88"/>
                  <a:gd name="T21" fmla="*/ 121 h 211"/>
                  <a:gd name="T22" fmla="*/ 3 w 88"/>
                  <a:gd name="T23" fmla="*/ 105 h 211"/>
                  <a:gd name="T24" fmla="*/ 9 w 88"/>
                  <a:gd name="T25" fmla="*/ 91 h 211"/>
                  <a:gd name="T26" fmla="*/ 13 w 88"/>
                  <a:gd name="T27" fmla="*/ 78 h 211"/>
                  <a:gd name="T28" fmla="*/ 19 w 88"/>
                  <a:gd name="T29" fmla="*/ 66 h 211"/>
                  <a:gd name="T30" fmla="*/ 26 w 88"/>
                  <a:gd name="T31" fmla="*/ 53 h 211"/>
                  <a:gd name="T32" fmla="*/ 33 w 88"/>
                  <a:gd name="T33" fmla="*/ 41 h 211"/>
                  <a:gd name="T34" fmla="*/ 41 w 88"/>
                  <a:gd name="T35" fmla="*/ 30 h 211"/>
                  <a:gd name="T36" fmla="*/ 50 w 88"/>
                  <a:gd name="T37" fmla="*/ 19 h 211"/>
                  <a:gd name="T38" fmla="*/ 58 w 88"/>
                  <a:gd name="T39" fmla="*/ 9 h 211"/>
                  <a:gd name="T40" fmla="*/ 69 w 88"/>
                  <a:gd name="T41" fmla="*/ 0 h 211"/>
                  <a:gd name="T42" fmla="*/ 77 w 88"/>
                  <a:gd name="T43" fmla="*/ 20 h 211"/>
                  <a:gd name="T44" fmla="*/ 84 w 88"/>
                  <a:gd name="T45" fmla="*/ 41 h 211"/>
                  <a:gd name="T46" fmla="*/ 87 w 88"/>
                  <a:gd name="T47" fmla="*/ 62 h 211"/>
                  <a:gd name="T48" fmla="*/ 88 w 88"/>
                  <a:gd name="T49" fmla="*/ 86 h 211"/>
                  <a:gd name="T50" fmla="*/ 86 w 88"/>
                  <a:gd name="T51" fmla="*/ 107 h 211"/>
                  <a:gd name="T52" fmla="*/ 82 w 88"/>
                  <a:gd name="T53" fmla="*/ 130 h 211"/>
                  <a:gd name="T54" fmla="*/ 72 w 88"/>
                  <a:gd name="T55" fmla="*/ 150 h 211"/>
                  <a:gd name="T56" fmla="*/ 61 w 88"/>
                  <a:gd name="T57" fmla="*/ 16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8" h="211">
                    <a:moveTo>
                      <a:pt x="61" y="169"/>
                    </a:moveTo>
                    <a:lnTo>
                      <a:pt x="52" y="178"/>
                    </a:lnTo>
                    <a:lnTo>
                      <a:pt x="42" y="191"/>
                    </a:lnTo>
                    <a:lnTo>
                      <a:pt x="31" y="200"/>
                    </a:lnTo>
                    <a:lnTo>
                      <a:pt x="20" y="211"/>
                    </a:lnTo>
                    <a:lnTo>
                      <a:pt x="11" y="197"/>
                    </a:lnTo>
                    <a:lnTo>
                      <a:pt x="5" y="184"/>
                    </a:lnTo>
                    <a:lnTo>
                      <a:pt x="2" y="168"/>
                    </a:lnTo>
                    <a:lnTo>
                      <a:pt x="1" y="153"/>
                    </a:lnTo>
                    <a:lnTo>
                      <a:pt x="0" y="137"/>
                    </a:lnTo>
                    <a:lnTo>
                      <a:pt x="1" y="121"/>
                    </a:lnTo>
                    <a:lnTo>
                      <a:pt x="3" y="105"/>
                    </a:lnTo>
                    <a:lnTo>
                      <a:pt x="9" y="91"/>
                    </a:lnTo>
                    <a:lnTo>
                      <a:pt x="13" y="78"/>
                    </a:lnTo>
                    <a:lnTo>
                      <a:pt x="19" y="66"/>
                    </a:lnTo>
                    <a:lnTo>
                      <a:pt x="26" y="53"/>
                    </a:lnTo>
                    <a:lnTo>
                      <a:pt x="33" y="41"/>
                    </a:lnTo>
                    <a:lnTo>
                      <a:pt x="41" y="30"/>
                    </a:lnTo>
                    <a:lnTo>
                      <a:pt x="50" y="19"/>
                    </a:lnTo>
                    <a:lnTo>
                      <a:pt x="58" y="9"/>
                    </a:lnTo>
                    <a:lnTo>
                      <a:pt x="69" y="0"/>
                    </a:lnTo>
                    <a:lnTo>
                      <a:pt x="77" y="20"/>
                    </a:lnTo>
                    <a:lnTo>
                      <a:pt x="84" y="41"/>
                    </a:lnTo>
                    <a:lnTo>
                      <a:pt x="87" y="62"/>
                    </a:lnTo>
                    <a:lnTo>
                      <a:pt x="88" y="86"/>
                    </a:lnTo>
                    <a:lnTo>
                      <a:pt x="86" y="107"/>
                    </a:lnTo>
                    <a:lnTo>
                      <a:pt x="82" y="130"/>
                    </a:lnTo>
                    <a:lnTo>
                      <a:pt x="72" y="150"/>
                    </a:lnTo>
                    <a:lnTo>
                      <a:pt x="61" y="169"/>
                    </a:lnTo>
                    <a:close/>
                  </a:path>
                </a:pathLst>
              </a:custGeom>
              <a:solidFill>
                <a:srgbClr val="000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0" name="Freeform 12"/>
              <p:cNvSpPr>
                <a:spLocks/>
              </p:cNvSpPr>
              <p:nvPr/>
            </p:nvSpPr>
            <p:spPr bwMode="auto">
              <a:xfrm>
                <a:off x="3053" y="2257"/>
                <a:ext cx="30" cy="86"/>
              </a:xfrm>
              <a:custGeom>
                <a:avLst/>
                <a:gdLst>
                  <a:gd name="T0" fmla="*/ 61 w 61"/>
                  <a:gd name="T1" fmla="*/ 121 h 173"/>
                  <a:gd name="T2" fmla="*/ 56 w 61"/>
                  <a:gd name="T3" fmla="*/ 173 h 173"/>
                  <a:gd name="T4" fmla="*/ 42 w 61"/>
                  <a:gd name="T5" fmla="*/ 167 h 173"/>
                  <a:gd name="T6" fmla="*/ 33 w 61"/>
                  <a:gd name="T7" fmla="*/ 159 h 173"/>
                  <a:gd name="T8" fmla="*/ 24 w 61"/>
                  <a:gd name="T9" fmla="*/ 149 h 173"/>
                  <a:gd name="T10" fmla="*/ 20 w 61"/>
                  <a:gd name="T11" fmla="*/ 137 h 173"/>
                  <a:gd name="T12" fmla="*/ 15 w 61"/>
                  <a:gd name="T13" fmla="*/ 122 h 173"/>
                  <a:gd name="T14" fmla="*/ 13 w 61"/>
                  <a:gd name="T15" fmla="*/ 110 h 173"/>
                  <a:gd name="T16" fmla="*/ 11 w 61"/>
                  <a:gd name="T17" fmla="*/ 96 h 173"/>
                  <a:gd name="T18" fmla="*/ 9 w 61"/>
                  <a:gd name="T19" fmla="*/ 83 h 173"/>
                  <a:gd name="T20" fmla="*/ 7 w 61"/>
                  <a:gd name="T21" fmla="*/ 71 h 173"/>
                  <a:gd name="T22" fmla="*/ 4 w 61"/>
                  <a:gd name="T23" fmla="*/ 61 h 173"/>
                  <a:gd name="T24" fmla="*/ 1 w 61"/>
                  <a:gd name="T25" fmla="*/ 51 h 173"/>
                  <a:gd name="T26" fmla="*/ 1 w 61"/>
                  <a:gd name="T27" fmla="*/ 41 h 173"/>
                  <a:gd name="T28" fmla="*/ 0 w 61"/>
                  <a:gd name="T29" fmla="*/ 31 h 173"/>
                  <a:gd name="T30" fmla="*/ 1 w 61"/>
                  <a:gd name="T31" fmla="*/ 21 h 173"/>
                  <a:gd name="T32" fmla="*/ 4 w 61"/>
                  <a:gd name="T33" fmla="*/ 9 h 173"/>
                  <a:gd name="T34" fmla="*/ 9 w 61"/>
                  <a:gd name="T35" fmla="*/ 0 h 173"/>
                  <a:gd name="T36" fmla="*/ 20 w 61"/>
                  <a:gd name="T37" fmla="*/ 10 h 173"/>
                  <a:gd name="T38" fmla="*/ 31 w 61"/>
                  <a:gd name="T39" fmla="*/ 24 h 173"/>
                  <a:gd name="T40" fmla="*/ 39 w 61"/>
                  <a:gd name="T41" fmla="*/ 37 h 173"/>
                  <a:gd name="T42" fmla="*/ 48 w 61"/>
                  <a:gd name="T43" fmla="*/ 53 h 173"/>
                  <a:gd name="T44" fmla="*/ 52 w 61"/>
                  <a:gd name="T45" fmla="*/ 67 h 173"/>
                  <a:gd name="T46" fmla="*/ 57 w 61"/>
                  <a:gd name="T47" fmla="*/ 85 h 173"/>
                  <a:gd name="T48" fmla="*/ 59 w 61"/>
                  <a:gd name="T49" fmla="*/ 103 h 173"/>
                  <a:gd name="T50" fmla="*/ 61 w 61"/>
                  <a:gd name="T51" fmla="*/ 12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173">
                    <a:moveTo>
                      <a:pt x="61" y="121"/>
                    </a:moveTo>
                    <a:lnTo>
                      <a:pt x="56" y="173"/>
                    </a:lnTo>
                    <a:lnTo>
                      <a:pt x="42" y="167"/>
                    </a:lnTo>
                    <a:lnTo>
                      <a:pt x="33" y="159"/>
                    </a:lnTo>
                    <a:lnTo>
                      <a:pt x="24" y="149"/>
                    </a:lnTo>
                    <a:lnTo>
                      <a:pt x="20" y="137"/>
                    </a:lnTo>
                    <a:lnTo>
                      <a:pt x="15" y="122"/>
                    </a:lnTo>
                    <a:lnTo>
                      <a:pt x="13" y="110"/>
                    </a:lnTo>
                    <a:lnTo>
                      <a:pt x="11" y="96"/>
                    </a:lnTo>
                    <a:lnTo>
                      <a:pt x="9" y="83"/>
                    </a:lnTo>
                    <a:lnTo>
                      <a:pt x="7" y="71"/>
                    </a:lnTo>
                    <a:lnTo>
                      <a:pt x="4" y="61"/>
                    </a:lnTo>
                    <a:lnTo>
                      <a:pt x="1" y="51"/>
                    </a:lnTo>
                    <a:lnTo>
                      <a:pt x="1" y="41"/>
                    </a:lnTo>
                    <a:lnTo>
                      <a:pt x="0" y="31"/>
                    </a:lnTo>
                    <a:lnTo>
                      <a:pt x="1" y="21"/>
                    </a:lnTo>
                    <a:lnTo>
                      <a:pt x="4" y="9"/>
                    </a:lnTo>
                    <a:lnTo>
                      <a:pt x="9" y="0"/>
                    </a:lnTo>
                    <a:lnTo>
                      <a:pt x="20" y="10"/>
                    </a:lnTo>
                    <a:lnTo>
                      <a:pt x="31" y="24"/>
                    </a:lnTo>
                    <a:lnTo>
                      <a:pt x="39" y="37"/>
                    </a:lnTo>
                    <a:lnTo>
                      <a:pt x="48" y="53"/>
                    </a:lnTo>
                    <a:lnTo>
                      <a:pt x="52" y="67"/>
                    </a:lnTo>
                    <a:lnTo>
                      <a:pt x="57" y="85"/>
                    </a:lnTo>
                    <a:lnTo>
                      <a:pt x="59" y="103"/>
                    </a:lnTo>
                    <a:lnTo>
                      <a:pt x="61" y="121"/>
                    </a:lnTo>
                    <a:close/>
                  </a:path>
                </a:pathLst>
              </a:custGeom>
              <a:solidFill>
                <a:srgbClr val="000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1" name="Freeform 13"/>
              <p:cNvSpPr>
                <a:spLocks/>
              </p:cNvSpPr>
              <p:nvPr/>
            </p:nvSpPr>
            <p:spPr bwMode="auto">
              <a:xfrm>
                <a:off x="3101" y="2289"/>
                <a:ext cx="107" cy="81"/>
              </a:xfrm>
              <a:custGeom>
                <a:avLst/>
                <a:gdLst>
                  <a:gd name="T0" fmla="*/ 197 w 215"/>
                  <a:gd name="T1" fmla="*/ 43 h 163"/>
                  <a:gd name="T2" fmla="*/ 184 w 215"/>
                  <a:gd name="T3" fmla="*/ 50 h 163"/>
                  <a:gd name="T4" fmla="*/ 177 w 215"/>
                  <a:gd name="T5" fmla="*/ 49 h 163"/>
                  <a:gd name="T6" fmla="*/ 163 w 215"/>
                  <a:gd name="T7" fmla="*/ 45 h 163"/>
                  <a:gd name="T8" fmla="*/ 152 w 215"/>
                  <a:gd name="T9" fmla="*/ 57 h 163"/>
                  <a:gd name="T10" fmla="*/ 142 w 215"/>
                  <a:gd name="T11" fmla="*/ 67 h 163"/>
                  <a:gd name="T12" fmla="*/ 139 w 215"/>
                  <a:gd name="T13" fmla="*/ 53 h 163"/>
                  <a:gd name="T14" fmla="*/ 127 w 215"/>
                  <a:gd name="T15" fmla="*/ 43 h 163"/>
                  <a:gd name="T16" fmla="*/ 103 w 215"/>
                  <a:gd name="T17" fmla="*/ 50 h 163"/>
                  <a:gd name="T18" fmla="*/ 82 w 215"/>
                  <a:gd name="T19" fmla="*/ 87 h 163"/>
                  <a:gd name="T20" fmla="*/ 68 w 215"/>
                  <a:gd name="T21" fmla="*/ 130 h 163"/>
                  <a:gd name="T22" fmla="*/ 62 w 215"/>
                  <a:gd name="T23" fmla="*/ 163 h 163"/>
                  <a:gd name="T24" fmla="*/ 62 w 215"/>
                  <a:gd name="T25" fmla="*/ 139 h 163"/>
                  <a:gd name="T26" fmla="*/ 68 w 215"/>
                  <a:gd name="T27" fmla="*/ 113 h 163"/>
                  <a:gd name="T28" fmla="*/ 77 w 215"/>
                  <a:gd name="T29" fmla="*/ 89 h 163"/>
                  <a:gd name="T30" fmla="*/ 90 w 215"/>
                  <a:gd name="T31" fmla="*/ 67 h 163"/>
                  <a:gd name="T32" fmla="*/ 77 w 215"/>
                  <a:gd name="T33" fmla="*/ 80 h 163"/>
                  <a:gd name="T34" fmla="*/ 69 w 215"/>
                  <a:gd name="T35" fmla="*/ 95 h 163"/>
                  <a:gd name="T36" fmla="*/ 61 w 215"/>
                  <a:gd name="T37" fmla="*/ 112 h 163"/>
                  <a:gd name="T38" fmla="*/ 57 w 215"/>
                  <a:gd name="T39" fmla="*/ 130 h 163"/>
                  <a:gd name="T40" fmla="*/ 52 w 215"/>
                  <a:gd name="T41" fmla="*/ 113 h 163"/>
                  <a:gd name="T42" fmla="*/ 54 w 215"/>
                  <a:gd name="T43" fmla="*/ 93 h 163"/>
                  <a:gd name="T44" fmla="*/ 53 w 215"/>
                  <a:gd name="T45" fmla="*/ 67 h 163"/>
                  <a:gd name="T46" fmla="*/ 43 w 215"/>
                  <a:gd name="T47" fmla="*/ 48 h 163"/>
                  <a:gd name="T48" fmla="*/ 34 w 215"/>
                  <a:gd name="T49" fmla="*/ 57 h 163"/>
                  <a:gd name="T50" fmla="*/ 21 w 215"/>
                  <a:gd name="T51" fmla="*/ 85 h 163"/>
                  <a:gd name="T52" fmla="*/ 9 w 215"/>
                  <a:gd name="T53" fmla="*/ 112 h 163"/>
                  <a:gd name="T54" fmla="*/ 5 w 215"/>
                  <a:gd name="T55" fmla="*/ 130 h 163"/>
                  <a:gd name="T56" fmla="*/ 2 w 215"/>
                  <a:gd name="T57" fmla="*/ 116 h 163"/>
                  <a:gd name="T58" fmla="*/ 1 w 215"/>
                  <a:gd name="T59" fmla="*/ 104 h 163"/>
                  <a:gd name="T60" fmla="*/ 0 w 215"/>
                  <a:gd name="T61" fmla="*/ 92 h 163"/>
                  <a:gd name="T62" fmla="*/ 5 w 215"/>
                  <a:gd name="T63" fmla="*/ 79 h 163"/>
                  <a:gd name="T64" fmla="*/ 20 w 215"/>
                  <a:gd name="T65" fmla="*/ 42 h 163"/>
                  <a:gd name="T66" fmla="*/ 81 w 215"/>
                  <a:gd name="T67" fmla="*/ 20 h 163"/>
                  <a:gd name="T68" fmla="*/ 152 w 215"/>
                  <a:gd name="T69" fmla="*/ 5 h 163"/>
                  <a:gd name="T70" fmla="*/ 197 w 215"/>
                  <a:gd name="T71" fmla="*/ 0 h 163"/>
                  <a:gd name="T72" fmla="*/ 201 w 215"/>
                  <a:gd name="T73" fmla="*/ 12 h 163"/>
                  <a:gd name="T74" fmla="*/ 207 w 215"/>
                  <a:gd name="T75" fmla="*/ 28 h 163"/>
                  <a:gd name="T76" fmla="*/ 210 w 215"/>
                  <a:gd name="T77" fmla="*/ 44 h 163"/>
                  <a:gd name="T78" fmla="*/ 215 w 215"/>
                  <a:gd name="T79" fmla="*/ 6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5" h="163">
                    <a:moveTo>
                      <a:pt x="215" y="60"/>
                    </a:moveTo>
                    <a:lnTo>
                      <a:pt x="197" y="43"/>
                    </a:lnTo>
                    <a:lnTo>
                      <a:pt x="188" y="47"/>
                    </a:lnTo>
                    <a:lnTo>
                      <a:pt x="184" y="50"/>
                    </a:lnTo>
                    <a:lnTo>
                      <a:pt x="180" y="49"/>
                    </a:lnTo>
                    <a:lnTo>
                      <a:pt x="177" y="49"/>
                    </a:lnTo>
                    <a:lnTo>
                      <a:pt x="170" y="48"/>
                    </a:lnTo>
                    <a:lnTo>
                      <a:pt x="163" y="45"/>
                    </a:lnTo>
                    <a:lnTo>
                      <a:pt x="156" y="50"/>
                    </a:lnTo>
                    <a:lnTo>
                      <a:pt x="152" y="57"/>
                    </a:lnTo>
                    <a:lnTo>
                      <a:pt x="149" y="62"/>
                    </a:lnTo>
                    <a:lnTo>
                      <a:pt x="142" y="67"/>
                    </a:lnTo>
                    <a:lnTo>
                      <a:pt x="141" y="60"/>
                    </a:lnTo>
                    <a:lnTo>
                      <a:pt x="139" y="53"/>
                    </a:lnTo>
                    <a:lnTo>
                      <a:pt x="133" y="48"/>
                    </a:lnTo>
                    <a:lnTo>
                      <a:pt x="127" y="43"/>
                    </a:lnTo>
                    <a:lnTo>
                      <a:pt x="113" y="41"/>
                    </a:lnTo>
                    <a:lnTo>
                      <a:pt x="103" y="50"/>
                    </a:lnTo>
                    <a:lnTo>
                      <a:pt x="91" y="65"/>
                    </a:lnTo>
                    <a:lnTo>
                      <a:pt x="82" y="87"/>
                    </a:lnTo>
                    <a:lnTo>
                      <a:pt x="74" y="108"/>
                    </a:lnTo>
                    <a:lnTo>
                      <a:pt x="68" y="130"/>
                    </a:lnTo>
                    <a:lnTo>
                      <a:pt x="65" y="149"/>
                    </a:lnTo>
                    <a:lnTo>
                      <a:pt x="62" y="163"/>
                    </a:lnTo>
                    <a:lnTo>
                      <a:pt x="61" y="150"/>
                    </a:lnTo>
                    <a:lnTo>
                      <a:pt x="62" y="139"/>
                    </a:lnTo>
                    <a:lnTo>
                      <a:pt x="65" y="125"/>
                    </a:lnTo>
                    <a:lnTo>
                      <a:pt x="68" y="113"/>
                    </a:lnTo>
                    <a:lnTo>
                      <a:pt x="72" y="101"/>
                    </a:lnTo>
                    <a:lnTo>
                      <a:pt x="77" y="89"/>
                    </a:lnTo>
                    <a:lnTo>
                      <a:pt x="83" y="79"/>
                    </a:lnTo>
                    <a:lnTo>
                      <a:pt x="90" y="67"/>
                    </a:lnTo>
                    <a:lnTo>
                      <a:pt x="82" y="72"/>
                    </a:lnTo>
                    <a:lnTo>
                      <a:pt x="77" y="80"/>
                    </a:lnTo>
                    <a:lnTo>
                      <a:pt x="73" y="87"/>
                    </a:lnTo>
                    <a:lnTo>
                      <a:pt x="69" y="95"/>
                    </a:lnTo>
                    <a:lnTo>
                      <a:pt x="65" y="103"/>
                    </a:lnTo>
                    <a:lnTo>
                      <a:pt x="61" y="112"/>
                    </a:lnTo>
                    <a:lnTo>
                      <a:pt x="59" y="120"/>
                    </a:lnTo>
                    <a:lnTo>
                      <a:pt x="57" y="130"/>
                    </a:lnTo>
                    <a:lnTo>
                      <a:pt x="52" y="123"/>
                    </a:lnTo>
                    <a:lnTo>
                      <a:pt x="52" y="113"/>
                    </a:lnTo>
                    <a:lnTo>
                      <a:pt x="52" y="103"/>
                    </a:lnTo>
                    <a:lnTo>
                      <a:pt x="54" y="93"/>
                    </a:lnTo>
                    <a:lnTo>
                      <a:pt x="54" y="80"/>
                    </a:lnTo>
                    <a:lnTo>
                      <a:pt x="53" y="67"/>
                    </a:lnTo>
                    <a:lnTo>
                      <a:pt x="50" y="56"/>
                    </a:lnTo>
                    <a:lnTo>
                      <a:pt x="43" y="48"/>
                    </a:lnTo>
                    <a:lnTo>
                      <a:pt x="38" y="49"/>
                    </a:lnTo>
                    <a:lnTo>
                      <a:pt x="34" y="57"/>
                    </a:lnTo>
                    <a:lnTo>
                      <a:pt x="28" y="68"/>
                    </a:lnTo>
                    <a:lnTo>
                      <a:pt x="21" y="85"/>
                    </a:lnTo>
                    <a:lnTo>
                      <a:pt x="14" y="98"/>
                    </a:lnTo>
                    <a:lnTo>
                      <a:pt x="9" y="112"/>
                    </a:lnTo>
                    <a:lnTo>
                      <a:pt x="6" y="123"/>
                    </a:lnTo>
                    <a:lnTo>
                      <a:pt x="5" y="130"/>
                    </a:lnTo>
                    <a:lnTo>
                      <a:pt x="4" y="123"/>
                    </a:lnTo>
                    <a:lnTo>
                      <a:pt x="2" y="116"/>
                    </a:lnTo>
                    <a:lnTo>
                      <a:pt x="1" y="110"/>
                    </a:lnTo>
                    <a:lnTo>
                      <a:pt x="1" y="104"/>
                    </a:lnTo>
                    <a:lnTo>
                      <a:pt x="0" y="97"/>
                    </a:lnTo>
                    <a:lnTo>
                      <a:pt x="0" y="92"/>
                    </a:lnTo>
                    <a:lnTo>
                      <a:pt x="1" y="85"/>
                    </a:lnTo>
                    <a:lnTo>
                      <a:pt x="5" y="79"/>
                    </a:lnTo>
                    <a:lnTo>
                      <a:pt x="5" y="58"/>
                    </a:lnTo>
                    <a:lnTo>
                      <a:pt x="20" y="42"/>
                    </a:lnTo>
                    <a:lnTo>
                      <a:pt x="47" y="29"/>
                    </a:lnTo>
                    <a:lnTo>
                      <a:pt x="81" y="20"/>
                    </a:lnTo>
                    <a:lnTo>
                      <a:pt x="117" y="10"/>
                    </a:lnTo>
                    <a:lnTo>
                      <a:pt x="152" y="5"/>
                    </a:lnTo>
                    <a:lnTo>
                      <a:pt x="180" y="0"/>
                    </a:lnTo>
                    <a:lnTo>
                      <a:pt x="197" y="0"/>
                    </a:lnTo>
                    <a:lnTo>
                      <a:pt x="199" y="5"/>
                    </a:lnTo>
                    <a:lnTo>
                      <a:pt x="201" y="12"/>
                    </a:lnTo>
                    <a:lnTo>
                      <a:pt x="203" y="20"/>
                    </a:lnTo>
                    <a:lnTo>
                      <a:pt x="207" y="28"/>
                    </a:lnTo>
                    <a:lnTo>
                      <a:pt x="208" y="35"/>
                    </a:lnTo>
                    <a:lnTo>
                      <a:pt x="210" y="44"/>
                    </a:lnTo>
                    <a:lnTo>
                      <a:pt x="211" y="51"/>
                    </a:lnTo>
                    <a:lnTo>
                      <a:pt x="215" y="6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2" name="Freeform 14"/>
              <p:cNvSpPr>
                <a:spLocks/>
              </p:cNvSpPr>
              <p:nvPr/>
            </p:nvSpPr>
            <p:spPr bwMode="auto">
              <a:xfrm>
                <a:off x="3073" y="2315"/>
                <a:ext cx="201" cy="444"/>
              </a:xfrm>
              <a:custGeom>
                <a:avLst/>
                <a:gdLst>
                  <a:gd name="T0" fmla="*/ 359 w 400"/>
                  <a:gd name="T1" fmla="*/ 385 h 889"/>
                  <a:gd name="T2" fmla="*/ 297 w 400"/>
                  <a:gd name="T3" fmla="*/ 536 h 889"/>
                  <a:gd name="T4" fmla="*/ 288 w 400"/>
                  <a:gd name="T5" fmla="*/ 625 h 889"/>
                  <a:gd name="T6" fmla="*/ 295 w 400"/>
                  <a:gd name="T7" fmla="*/ 725 h 889"/>
                  <a:gd name="T8" fmla="*/ 302 w 400"/>
                  <a:gd name="T9" fmla="*/ 785 h 889"/>
                  <a:gd name="T10" fmla="*/ 284 w 400"/>
                  <a:gd name="T11" fmla="*/ 828 h 889"/>
                  <a:gd name="T12" fmla="*/ 237 w 400"/>
                  <a:gd name="T13" fmla="*/ 857 h 889"/>
                  <a:gd name="T14" fmla="*/ 168 w 400"/>
                  <a:gd name="T15" fmla="*/ 887 h 889"/>
                  <a:gd name="T16" fmla="*/ 191 w 400"/>
                  <a:gd name="T17" fmla="*/ 854 h 889"/>
                  <a:gd name="T18" fmla="*/ 258 w 400"/>
                  <a:gd name="T19" fmla="*/ 809 h 889"/>
                  <a:gd name="T20" fmla="*/ 269 w 400"/>
                  <a:gd name="T21" fmla="*/ 773 h 889"/>
                  <a:gd name="T22" fmla="*/ 264 w 400"/>
                  <a:gd name="T23" fmla="*/ 745 h 889"/>
                  <a:gd name="T24" fmla="*/ 244 w 400"/>
                  <a:gd name="T25" fmla="*/ 718 h 889"/>
                  <a:gd name="T26" fmla="*/ 217 w 400"/>
                  <a:gd name="T27" fmla="*/ 700 h 889"/>
                  <a:gd name="T28" fmla="*/ 158 w 400"/>
                  <a:gd name="T29" fmla="*/ 711 h 889"/>
                  <a:gd name="T30" fmla="*/ 123 w 400"/>
                  <a:gd name="T31" fmla="*/ 772 h 889"/>
                  <a:gd name="T32" fmla="*/ 141 w 400"/>
                  <a:gd name="T33" fmla="*/ 808 h 889"/>
                  <a:gd name="T34" fmla="*/ 161 w 400"/>
                  <a:gd name="T35" fmla="*/ 837 h 889"/>
                  <a:gd name="T36" fmla="*/ 144 w 400"/>
                  <a:gd name="T37" fmla="*/ 868 h 889"/>
                  <a:gd name="T38" fmla="*/ 99 w 400"/>
                  <a:gd name="T39" fmla="*/ 889 h 889"/>
                  <a:gd name="T40" fmla="*/ 56 w 400"/>
                  <a:gd name="T41" fmla="*/ 864 h 889"/>
                  <a:gd name="T42" fmla="*/ 44 w 400"/>
                  <a:gd name="T43" fmla="*/ 814 h 889"/>
                  <a:gd name="T44" fmla="*/ 47 w 400"/>
                  <a:gd name="T45" fmla="*/ 754 h 889"/>
                  <a:gd name="T46" fmla="*/ 66 w 400"/>
                  <a:gd name="T47" fmla="*/ 694 h 889"/>
                  <a:gd name="T48" fmla="*/ 90 w 400"/>
                  <a:gd name="T49" fmla="*/ 621 h 889"/>
                  <a:gd name="T50" fmla="*/ 44 w 400"/>
                  <a:gd name="T51" fmla="*/ 364 h 889"/>
                  <a:gd name="T52" fmla="*/ 53 w 400"/>
                  <a:gd name="T53" fmla="*/ 305 h 889"/>
                  <a:gd name="T54" fmla="*/ 90 w 400"/>
                  <a:gd name="T55" fmla="*/ 285 h 889"/>
                  <a:gd name="T56" fmla="*/ 97 w 400"/>
                  <a:gd name="T57" fmla="*/ 216 h 889"/>
                  <a:gd name="T58" fmla="*/ 64 w 400"/>
                  <a:gd name="T59" fmla="*/ 153 h 889"/>
                  <a:gd name="T60" fmla="*/ 1 w 400"/>
                  <a:gd name="T61" fmla="*/ 116 h 889"/>
                  <a:gd name="T62" fmla="*/ 32 w 400"/>
                  <a:gd name="T63" fmla="*/ 98 h 889"/>
                  <a:gd name="T64" fmla="*/ 53 w 400"/>
                  <a:gd name="T65" fmla="*/ 128 h 889"/>
                  <a:gd name="T66" fmla="*/ 76 w 400"/>
                  <a:gd name="T67" fmla="*/ 126 h 889"/>
                  <a:gd name="T68" fmla="*/ 89 w 400"/>
                  <a:gd name="T69" fmla="*/ 102 h 889"/>
                  <a:gd name="T70" fmla="*/ 99 w 400"/>
                  <a:gd name="T71" fmla="*/ 136 h 889"/>
                  <a:gd name="T72" fmla="*/ 119 w 400"/>
                  <a:gd name="T73" fmla="*/ 160 h 889"/>
                  <a:gd name="T74" fmla="*/ 138 w 400"/>
                  <a:gd name="T75" fmla="*/ 136 h 889"/>
                  <a:gd name="T76" fmla="*/ 152 w 400"/>
                  <a:gd name="T77" fmla="*/ 109 h 889"/>
                  <a:gd name="T78" fmla="*/ 159 w 400"/>
                  <a:gd name="T79" fmla="*/ 89 h 889"/>
                  <a:gd name="T80" fmla="*/ 173 w 400"/>
                  <a:gd name="T81" fmla="*/ 83 h 889"/>
                  <a:gd name="T82" fmla="*/ 186 w 400"/>
                  <a:gd name="T83" fmla="*/ 78 h 889"/>
                  <a:gd name="T84" fmla="*/ 196 w 400"/>
                  <a:gd name="T85" fmla="*/ 105 h 889"/>
                  <a:gd name="T86" fmla="*/ 220 w 400"/>
                  <a:gd name="T87" fmla="*/ 94 h 889"/>
                  <a:gd name="T88" fmla="*/ 235 w 400"/>
                  <a:gd name="T89" fmla="*/ 64 h 889"/>
                  <a:gd name="T90" fmla="*/ 247 w 400"/>
                  <a:gd name="T91" fmla="*/ 74 h 889"/>
                  <a:gd name="T92" fmla="*/ 270 w 400"/>
                  <a:gd name="T93" fmla="*/ 89 h 889"/>
                  <a:gd name="T94" fmla="*/ 292 w 400"/>
                  <a:gd name="T95" fmla="*/ 51 h 889"/>
                  <a:gd name="T96" fmla="*/ 319 w 400"/>
                  <a:gd name="T97" fmla="*/ 13 h 889"/>
                  <a:gd name="T98" fmla="*/ 371 w 400"/>
                  <a:gd name="T99" fmla="*/ 66 h 889"/>
                  <a:gd name="T100" fmla="*/ 400 w 400"/>
                  <a:gd name="T101" fmla="*/ 21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0" h="889">
                    <a:moveTo>
                      <a:pt x="398" y="289"/>
                    </a:moveTo>
                    <a:lnTo>
                      <a:pt x="390" y="310"/>
                    </a:lnTo>
                    <a:lnTo>
                      <a:pt x="376" y="343"/>
                    </a:lnTo>
                    <a:lnTo>
                      <a:pt x="359" y="385"/>
                    </a:lnTo>
                    <a:lnTo>
                      <a:pt x="341" y="430"/>
                    </a:lnTo>
                    <a:lnTo>
                      <a:pt x="323" y="472"/>
                    </a:lnTo>
                    <a:lnTo>
                      <a:pt x="308" y="510"/>
                    </a:lnTo>
                    <a:lnTo>
                      <a:pt x="297" y="536"/>
                    </a:lnTo>
                    <a:lnTo>
                      <a:pt x="295" y="548"/>
                    </a:lnTo>
                    <a:lnTo>
                      <a:pt x="293" y="574"/>
                    </a:lnTo>
                    <a:lnTo>
                      <a:pt x="291" y="598"/>
                    </a:lnTo>
                    <a:lnTo>
                      <a:pt x="288" y="625"/>
                    </a:lnTo>
                    <a:lnTo>
                      <a:pt x="288" y="650"/>
                    </a:lnTo>
                    <a:lnTo>
                      <a:pt x="288" y="674"/>
                    </a:lnTo>
                    <a:lnTo>
                      <a:pt x="291" y="701"/>
                    </a:lnTo>
                    <a:lnTo>
                      <a:pt x="295" y="725"/>
                    </a:lnTo>
                    <a:lnTo>
                      <a:pt x="304" y="752"/>
                    </a:lnTo>
                    <a:lnTo>
                      <a:pt x="303" y="763"/>
                    </a:lnTo>
                    <a:lnTo>
                      <a:pt x="303" y="775"/>
                    </a:lnTo>
                    <a:lnTo>
                      <a:pt x="302" y="785"/>
                    </a:lnTo>
                    <a:lnTo>
                      <a:pt x="300" y="797"/>
                    </a:lnTo>
                    <a:lnTo>
                      <a:pt x="295" y="808"/>
                    </a:lnTo>
                    <a:lnTo>
                      <a:pt x="291" y="819"/>
                    </a:lnTo>
                    <a:lnTo>
                      <a:pt x="284" y="828"/>
                    </a:lnTo>
                    <a:lnTo>
                      <a:pt x="278" y="837"/>
                    </a:lnTo>
                    <a:lnTo>
                      <a:pt x="270" y="840"/>
                    </a:lnTo>
                    <a:lnTo>
                      <a:pt x="256" y="849"/>
                    </a:lnTo>
                    <a:lnTo>
                      <a:pt x="237" y="857"/>
                    </a:lnTo>
                    <a:lnTo>
                      <a:pt x="218" y="868"/>
                    </a:lnTo>
                    <a:lnTo>
                      <a:pt x="196" y="876"/>
                    </a:lnTo>
                    <a:lnTo>
                      <a:pt x="180" y="883"/>
                    </a:lnTo>
                    <a:lnTo>
                      <a:pt x="168" y="887"/>
                    </a:lnTo>
                    <a:lnTo>
                      <a:pt x="165" y="887"/>
                    </a:lnTo>
                    <a:lnTo>
                      <a:pt x="167" y="876"/>
                    </a:lnTo>
                    <a:lnTo>
                      <a:pt x="177" y="866"/>
                    </a:lnTo>
                    <a:lnTo>
                      <a:pt x="191" y="854"/>
                    </a:lnTo>
                    <a:lnTo>
                      <a:pt x="211" y="844"/>
                    </a:lnTo>
                    <a:lnTo>
                      <a:pt x="227" y="832"/>
                    </a:lnTo>
                    <a:lnTo>
                      <a:pt x="244" y="822"/>
                    </a:lnTo>
                    <a:lnTo>
                      <a:pt x="258" y="809"/>
                    </a:lnTo>
                    <a:lnTo>
                      <a:pt x="270" y="797"/>
                    </a:lnTo>
                    <a:lnTo>
                      <a:pt x="270" y="788"/>
                    </a:lnTo>
                    <a:lnTo>
                      <a:pt x="270" y="782"/>
                    </a:lnTo>
                    <a:lnTo>
                      <a:pt x="269" y="773"/>
                    </a:lnTo>
                    <a:lnTo>
                      <a:pt x="269" y="767"/>
                    </a:lnTo>
                    <a:lnTo>
                      <a:pt x="266" y="758"/>
                    </a:lnTo>
                    <a:lnTo>
                      <a:pt x="265" y="752"/>
                    </a:lnTo>
                    <a:lnTo>
                      <a:pt x="264" y="745"/>
                    </a:lnTo>
                    <a:lnTo>
                      <a:pt x="263" y="737"/>
                    </a:lnTo>
                    <a:lnTo>
                      <a:pt x="256" y="730"/>
                    </a:lnTo>
                    <a:lnTo>
                      <a:pt x="250" y="724"/>
                    </a:lnTo>
                    <a:lnTo>
                      <a:pt x="244" y="718"/>
                    </a:lnTo>
                    <a:lnTo>
                      <a:pt x="239" y="712"/>
                    </a:lnTo>
                    <a:lnTo>
                      <a:pt x="231" y="707"/>
                    </a:lnTo>
                    <a:lnTo>
                      <a:pt x="224" y="703"/>
                    </a:lnTo>
                    <a:lnTo>
                      <a:pt x="217" y="700"/>
                    </a:lnTo>
                    <a:lnTo>
                      <a:pt x="210" y="700"/>
                    </a:lnTo>
                    <a:lnTo>
                      <a:pt x="190" y="697"/>
                    </a:lnTo>
                    <a:lnTo>
                      <a:pt x="174" y="702"/>
                    </a:lnTo>
                    <a:lnTo>
                      <a:pt x="158" y="711"/>
                    </a:lnTo>
                    <a:lnTo>
                      <a:pt x="145" y="724"/>
                    </a:lnTo>
                    <a:lnTo>
                      <a:pt x="132" y="738"/>
                    </a:lnTo>
                    <a:lnTo>
                      <a:pt x="127" y="756"/>
                    </a:lnTo>
                    <a:lnTo>
                      <a:pt x="123" y="772"/>
                    </a:lnTo>
                    <a:lnTo>
                      <a:pt x="127" y="788"/>
                    </a:lnTo>
                    <a:lnTo>
                      <a:pt x="132" y="792"/>
                    </a:lnTo>
                    <a:lnTo>
                      <a:pt x="137" y="800"/>
                    </a:lnTo>
                    <a:lnTo>
                      <a:pt x="141" y="808"/>
                    </a:lnTo>
                    <a:lnTo>
                      <a:pt x="146" y="817"/>
                    </a:lnTo>
                    <a:lnTo>
                      <a:pt x="150" y="825"/>
                    </a:lnTo>
                    <a:lnTo>
                      <a:pt x="156" y="834"/>
                    </a:lnTo>
                    <a:lnTo>
                      <a:pt x="161" y="837"/>
                    </a:lnTo>
                    <a:lnTo>
                      <a:pt x="172" y="839"/>
                    </a:lnTo>
                    <a:lnTo>
                      <a:pt x="162" y="849"/>
                    </a:lnTo>
                    <a:lnTo>
                      <a:pt x="154" y="860"/>
                    </a:lnTo>
                    <a:lnTo>
                      <a:pt x="144" y="868"/>
                    </a:lnTo>
                    <a:lnTo>
                      <a:pt x="134" y="877"/>
                    </a:lnTo>
                    <a:lnTo>
                      <a:pt x="122" y="883"/>
                    </a:lnTo>
                    <a:lnTo>
                      <a:pt x="112" y="888"/>
                    </a:lnTo>
                    <a:lnTo>
                      <a:pt x="99" y="889"/>
                    </a:lnTo>
                    <a:lnTo>
                      <a:pt x="87" y="888"/>
                    </a:lnTo>
                    <a:lnTo>
                      <a:pt x="72" y="881"/>
                    </a:lnTo>
                    <a:lnTo>
                      <a:pt x="63" y="874"/>
                    </a:lnTo>
                    <a:lnTo>
                      <a:pt x="56" y="864"/>
                    </a:lnTo>
                    <a:lnTo>
                      <a:pt x="52" y="852"/>
                    </a:lnTo>
                    <a:lnTo>
                      <a:pt x="47" y="839"/>
                    </a:lnTo>
                    <a:lnTo>
                      <a:pt x="45" y="827"/>
                    </a:lnTo>
                    <a:lnTo>
                      <a:pt x="44" y="814"/>
                    </a:lnTo>
                    <a:lnTo>
                      <a:pt x="42" y="802"/>
                    </a:lnTo>
                    <a:lnTo>
                      <a:pt x="41" y="784"/>
                    </a:lnTo>
                    <a:lnTo>
                      <a:pt x="44" y="769"/>
                    </a:lnTo>
                    <a:lnTo>
                      <a:pt x="47" y="754"/>
                    </a:lnTo>
                    <a:lnTo>
                      <a:pt x="53" y="739"/>
                    </a:lnTo>
                    <a:lnTo>
                      <a:pt x="57" y="724"/>
                    </a:lnTo>
                    <a:lnTo>
                      <a:pt x="62" y="709"/>
                    </a:lnTo>
                    <a:lnTo>
                      <a:pt x="66" y="694"/>
                    </a:lnTo>
                    <a:lnTo>
                      <a:pt x="69" y="679"/>
                    </a:lnTo>
                    <a:lnTo>
                      <a:pt x="74" y="679"/>
                    </a:lnTo>
                    <a:lnTo>
                      <a:pt x="87" y="663"/>
                    </a:lnTo>
                    <a:lnTo>
                      <a:pt x="90" y="621"/>
                    </a:lnTo>
                    <a:lnTo>
                      <a:pt x="83" y="559"/>
                    </a:lnTo>
                    <a:lnTo>
                      <a:pt x="71" y="492"/>
                    </a:lnTo>
                    <a:lnTo>
                      <a:pt x="56" y="423"/>
                    </a:lnTo>
                    <a:lnTo>
                      <a:pt x="44" y="364"/>
                    </a:lnTo>
                    <a:lnTo>
                      <a:pt x="36" y="322"/>
                    </a:lnTo>
                    <a:lnTo>
                      <a:pt x="38" y="306"/>
                    </a:lnTo>
                    <a:lnTo>
                      <a:pt x="44" y="305"/>
                    </a:lnTo>
                    <a:lnTo>
                      <a:pt x="53" y="305"/>
                    </a:lnTo>
                    <a:lnTo>
                      <a:pt x="62" y="301"/>
                    </a:lnTo>
                    <a:lnTo>
                      <a:pt x="72" y="298"/>
                    </a:lnTo>
                    <a:lnTo>
                      <a:pt x="81" y="292"/>
                    </a:lnTo>
                    <a:lnTo>
                      <a:pt x="90" y="285"/>
                    </a:lnTo>
                    <a:lnTo>
                      <a:pt x="94" y="276"/>
                    </a:lnTo>
                    <a:lnTo>
                      <a:pt x="98" y="267"/>
                    </a:lnTo>
                    <a:lnTo>
                      <a:pt x="98" y="238"/>
                    </a:lnTo>
                    <a:lnTo>
                      <a:pt x="97" y="216"/>
                    </a:lnTo>
                    <a:lnTo>
                      <a:pt x="91" y="194"/>
                    </a:lnTo>
                    <a:lnTo>
                      <a:pt x="85" y="179"/>
                    </a:lnTo>
                    <a:lnTo>
                      <a:pt x="75" y="164"/>
                    </a:lnTo>
                    <a:lnTo>
                      <a:pt x="64" y="153"/>
                    </a:lnTo>
                    <a:lnTo>
                      <a:pt x="53" y="143"/>
                    </a:lnTo>
                    <a:lnTo>
                      <a:pt x="40" y="135"/>
                    </a:lnTo>
                    <a:lnTo>
                      <a:pt x="0" y="126"/>
                    </a:lnTo>
                    <a:lnTo>
                      <a:pt x="1" y="116"/>
                    </a:lnTo>
                    <a:lnTo>
                      <a:pt x="7" y="109"/>
                    </a:lnTo>
                    <a:lnTo>
                      <a:pt x="15" y="102"/>
                    </a:lnTo>
                    <a:lnTo>
                      <a:pt x="25" y="98"/>
                    </a:lnTo>
                    <a:lnTo>
                      <a:pt x="32" y="98"/>
                    </a:lnTo>
                    <a:lnTo>
                      <a:pt x="38" y="105"/>
                    </a:lnTo>
                    <a:lnTo>
                      <a:pt x="42" y="115"/>
                    </a:lnTo>
                    <a:lnTo>
                      <a:pt x="49" y="124"/>
                    </a:lnTo>
                    <a:lnTo>
                      <a:pt x="53" y="128"/>
                    </a:lnTo>
                    <a:lnTo>
                      <a:pt x="60" y="133"/>
                    </a:lnTo>
                    <a:lnTo>
                      <a:pt x="67" y="135"/>
                    </a:lnTo>
                    <a:lnTo>
                      <a:pt x="74" y="138"/>
                    </a:lnTo>
                    <a:lnTo>
                      <a:pt x="76" y="126"/>
                    </a:lnTo>
                    <a:lnTo>
                      <a:pt x="79" y="116"/>
                    </a:lnTo>
                    <a:lnTo>
                      <a:pt x="84" y="104"/>
                    </a:lnTo>
                    <a:lnTo>
                      <a:pt x="87" y="94"/>
                    </a:lnTo>
                    <a:lnTo>
                      <a:pt x="89" y="102"/>
                    </a:lnTo>
                    <a:lnTo>
                      <a:pt x="91" y="111"/>
                    </a:lnTo>
                    <a:lnTo>
                      <a:pt x="93" y="119"/>
                    </a:lnTo>
                    <a:lnTo>
                      <a:pt x="97" y="128"/>
                    </a:lnTo>
                    <a:lnTo>
                      <a:pt x="99" y="136"/>
                    </a:lnTo>
                    <a:lnTo>
                      <a:pt x="102" y="146"/>
                    </a:lnTo>
                    <a:lnTo>
                      <a:pt x="107" y="154"/>
                    </a:lnTo>
                    <a:lnTo>
                      <a:pt x="112" y="163"/>
                    </a:lnTo>
                    <a:lnTo>
                      <a:pt x="119" y="160"/>
                    </a:lnTo>
                    <a:lnTo>
                      <a:pt x="126" y="157"/>
                    </a:lnTo>
                    <a:lnTo>
                      <a:pt x="130" y="151"/>
                    </a:lnTo>
                    <a:lnTo>
                      <a:pt x="135" y="146"/>
                    </a:lnTo>
                    <a:lnTo>
                      <a:pt x="138" y="136"/>
                    </a:lnTo>
                    <a:lnTo>
                      <a:pt x="144" y="130"/>
                    </a:lnTo>
                    <a:lnTo>
                      <a:pt x="147" y="123"/>
                    </a:lnTo>
                    <a:lnTo>
                      <a:pt x="152" y="116"/>
                    </a:lnTo>
                    <a:lnTo>
                      <a:pt x="152" y="109"/>
                    </a:lnTo>
                    <a:lnTo>
                      <a:pt x="153" y="102"/>
                    </a:lnTo>
                    <a:lnTo>
                      <a:pt x="154" y="93"/>
                    </a:lnTo>
                    <a:lnTo>
                      <a:pt x="158" y="86"/>
                    </a:lnTo>
                    <a:lnTo>
                      <a:pt x="159" y="89"/>
                    </a:lnTo>
                    <a:lnTo>
                      <a:pt x="161" y="93"/>
                    </a:lnTo>
                    <a:lnTo>
                      <a:pt x="165" y="96"/>
                    </a:lnTo>
                    <a:lnTo>
                      <a:pt x="169" y="90"/>
                    </a:lnTo>
                    <a:lnTo>
                      <a:pt x="173" y="83"/>
                    </a:lnTo>
                    <a:lnTo>
                      <a:pt x="175" y="73"/>
                    </a:lnTo>
                    <a:lnTo>
                      <a:pt x="180" y="66"/>
                    </a:lnTo>
                    <a:lnTo>
                      <a:pt x="182" y="71"/>
                    </a:lnTo>
                    <a:lnTo>
                      <a:pt x="186" y="78"/>
                    </a:lnTo>
                    <a:lnTo>
                      <a:pt x="188" y="86"/>
                    </a:lnTo>
                    <a:lnTo>
                      <a:pt x="190" y="94"/>
                    </a:lnTo>
                    <a:lnTo>
                      <a:pt x="192" y="100"/>
                    </a:lnTo>
                    <a:lnTo>
                      <a:pt x="196" y="105"/>
                    </a:lnTo>
                    <a:lnTo>
                      <a:pt x="203" y="108"/>
                    </a:lnTo>
                    <a:lnTo>
                      <a:pt x="211" y="109"/>
                    </a:lnTo>
                    <a:lnTo>
                      <a:pt x="216" y="101"/>
                    </a:lnTo>
                    <a:lnTo>
                      <a:pt x="220" y="94"/>
                    </a:lnTo>
                    <a:lnTo>
                      <a:pt x="224" y="87"/>
                    </a:lnTo>
                    <a:lnTo>
                      <a:pt x="228" y="79"/>
                    </a:lnTo>
                    <a:lnTo>
                      <a:pt x="232" y="71"/>
                    </a:lnTo>
                    <a:lnTo>
                      <a:pt x="235" y="64"/>
                    </a:lnTo>
                    <a:lnTo>
                      <a:pt x="239" y="57"/>
                    </a:lnTo>
                    <a:lnTo>
                      <a:pt x="244" y="51"/>
                    </a:lnTo>
                    <a:lnTo>
                      <a:pt x="246" y="63"/>
                    </a:lnTo>
                    <a:lnTo>
                      <a:pt x="247" y="74"/>
                    </a:lnTo>
                    <a:lnTo>
                      <a:pt x="248" y="87"/>
                    </a:lnTo>
                    <a:lnTo>
                      <a:pt x="252" y="98"/>
                    </a:lnTo>
                    <a:lnTo>
                      <a:pt x="262" y="95"/>
                    </a:lnTo>
                    <a:lnTo>
                      <a:pt x="270" y="89"/>
                    </a:lnTo>
                    <a:lnTo>
                      <a:pt x="276" y="81"/>
                    </a:lnTo>
                    <a:lnTo>
                      <a:pt x="282" y="73"/>
                    </a:lnTo>
                    <a:lnTo>
                      <a:pt x="286" y="61"/>
                    </a:lnTo>
                    <a:lnTo>
                      <a:pt x="292" y="51"/>
                    </a:lnTo>
                    <a:lnTo>
                      <a:pt x="297" y="41"/>
                    </a:lnTo>
                    <a:lnTo>
                      <a:pt x="304" y="31"/>
                    </a:lnTo>
                    <a:lnTo>
                      <a:pt x="311" y="22"/>
                    </a:lnTo>
                    <a:lnTo>
                      <a:pt x="319" y="13"/>
                    </a:lnTo>
                    <a:lnTo>
                      <a:pt x="331" y="6"/>
                    </a:lnTo>
                    <a:lnTo>
                      <a:pt x="342" y="0"/>
                    </a:lnTo>
                    <a:lnTo>
                      <a:pt x="357" y="33"/>
                    </a:lnTo>
                    <a:lnTo>
                      <a:pt x="371" y="66"/>
                    </a:lnTo>
                    <a:lnTo>
                      <a:pt x="383" y="102"/>
                    </a:lnTo>
                    <a:lnTo>
                      <a:pt x="392" y="139"/>
                    </a:lnTo>
                    <a:lnTo>
                      <a:pt x="397" y="176"/>
                    </a:lnTo>
                    <a:lnTo>
                      <a:pt x="400" y="214"/>
                    </a:lnTo>
                    <a:lnTo>
                      <a:pt x="400" y="251"/>
                    </a:lnTo>
                    <a:lnTo>
                      <a:pt x="398" y="289"/>
                    </a:lnTo>
                    <a:close/>
                  </a:path>
                </a:pathLst>
              </a:cu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3" name="Freeform 15"/>
              <p:cNvSpPr>
                <a:spLocks/>
              </p:cNvSpPr>
              <p:nvPr/>
            </p:nvSpPr>
            <p:spPr bwMode="auto">
              <a:xfrm>
                <a:off x="3175" y="2375"/>
                <a:ext cx="65" cy="94"/>
              </a:xfrm>
              <a:custGeom>
                <a:avLst/>
                <a:gdLst>
                  <a:gd name="T0" fmla="*/ 124 w 130"/>
                  <a:gd name="T1" fmla="*/ 49 h 190"/>
                  <a:gd name="T2" fmla="*/ 128 w 130"/>
                  <a:gd name="T3" fmla="*/ 64 h 190"/>
                  <a:gd name="T4" fmla="*/ 130 w 130"/>
                  <a:gd name="T5" fmla="*/ 82 h 190"/>
                  <a:gd name="T6" fmla="*/ 130 w 130"/>
                  <a:gd name="T7" fmla="*/ 98 h 190"/>
                  <a:gd name="T8" fmla="*/ 130 w 130"/>
                  <a:gd name="T9" fmla="*/ 116 h 190"/>
                  <a:gd name="T10" fmla="*/ 126 w 130"/>
                  <a:gd name="T11" fmla="*/ 132 h 190"/>
                  <a:gd name="T12" fmla="*/ 120 w 130"/>
                  <a:gd name="T13" fmla="*/ 150 h 190"/>
                  <a:gd name="T14" fmla="*/ 111 w 130"/>
                  <a:gd name="T15" fmla="*/ 165 h 190"/>
                  <a:gd name="T16" fmla="*/ 101 w 130"/>
                  <a:gd name="T17" fmla="*/ 180 h 190"/>
                  <a:gd name="T18" fmla="*/ 91 w 130"/>
                  <a:gd name="T19" fmla="*/ 184 h 190"/>
                  <a:gd name="T20" fmla="*/ 82 w 130"/>
                  <a:gd name="T21" fmla="*/ 188 h 190"/>
                  <a:gd name="T22" fmla="*/ 70 w 130"/>
                  <a:gd name="T23" fmla="*/ 190 h 190"/>
                  <a:gd name="T24" fmla="*/ 60 w 130"/>
                  <a:gd name="T25" fmla="*/ 188 h 190"/>
                  <a:gd name="T26" fmla="*/ 46 w 130"/>
                  <a:gd name="T27" fmla="*/ 180 h 190"/>
                  <a:gd name="T28" fmla="*/ 36 w 130"/>
                  <a:gd name="T29" fmla="*/ 171 h 190"/>
                  <a:gd name="T30" fmla="*/ 25 w 130"/>
                  <a:gd name="T31" fmla="*/ 161 h 190"/>
                  <a:gd name="T32" fmla="*/ 18 w 130"/>
                  <a:gd name="T33" fmla="*/ 150 h 190"/>
                  <a:gd name="T34" fmla="*/ 10 w 130"/>
                  <a:gd name="T35" fmla="*/ 136 h 190"/>
                  <a:gd name="T36" fmla="*/ 6 w 130"/>
                  <a:gd name="T37" fmla="*/ 125 h 190"/>
                  <a:gd name="T38" fmla="*/ 1 w 130"/>
                  <a:gd name="T39" fmla="*/ 111 h 190"/>
                  <a:gd name="T40" fmla="*/ 0 w 130"/>
                  <a:gd name="T41" fmla="*/ 98 h 190"/>
                  <a:gd name="T42" fmla="*/ 0 w 130"/>
                  <a:gd name="T43" fmla="*/ 82 h 190"/>
                  <a:gd name="T44" fmla="*/ 1 w 130"/>
                  <a:gd name="T45" fmla="*/ 66 h 190"/>
                  <a:gd name="T46" fmla="*/ 3 w 130"/>
                  <a:gd name="T47" fmla="*/ 51 h 190"/>
                  <a:gd name="T48" fmla="*/ 8 w 130"/>
                  <a:gd name="T49" fmla="*/ 38 h 190"/>
                  <a:gd name="T50" fmla="*/ 13 w 130"/>
                  <a:gd name="T51" fmla="*/ 26 h 190"/>
                  <a:gd name="T52" fmla="*/ 21 w 130"/>
                  <a:gd name="T53" fmla="*/ 14 h 190"/>
                  <a:gd name="T54" fmla="*/ 30 w 130"/>
                  <a:gd name="T55" fmla="*/ 6 h 190"/>
                  <a:gd name="T56" fmla="*/ 44 w 130"/>
                  <a:gd name="T57" fmla="*/ 3 h 190"/>
                  <a:gd name="T58" fmla="*/ 54 w 130"/>
                  <a:gd name="T59" fmla="*/ 0 h 190"/>
                  <a:gd name="T60" fmla="*/ 67 w 130"/>
                  <a:gd name="T61" fmla="*/ 1 h 190"/>
                  <a:gd name="T62" fmla="*/ 78 w 130"/>
                  <a:gd name="T63" fmla="*/ 4 h 190"/>
                  <a:gd name="T64" fmla="*/ 91 w 130"/>
                  <a:gd name="T65" fmla="*/ 10 h 190"/>
                  <a:gd name="T66" fmla="*/ 100 w 130"/>
                  <a:gd name="T67" fmla="*/ 15 h 190"/>
                  <a:gd name="T68" fmla="*/ 111 w 130"/>
                  <a:gd name="T69" fmla="*/ 26 h 190"/>
                  <a:gd name="T70" fmla="*/ 119 w 130"/>
                  <a:gd name="T71" fmla="*/ 36 h 190"/>
                  <a:gd name="T72" fmla="*/ 124 w 130"/>
                  <a:gd name="T73" fmla="*/ 49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0" h="190">
                    <a:moveTo>
                      <a:pt x="124" y="49"/>
                    </a:moveTo>
                    <a:lnTo>
                      <a:pt x="128" y="64"/>
                    </a:lnTo>
                    <a:lnTo>
                      <a:pt x="130" y="82"/>
                    </a:lnTo>
                    <a:lnTo>
                      <a:pt x="130" y="98"/>
                    </a:lnTo>
                    <a:lnTo>
                      <a:pt x="130" y="116"/>
                    </a:lnTo>
                    <a:lnTo>
                      <a:pt x="126" y="132"/>
                    </a:lnTo>
                    <a:lnTo>
                      <a:pt x="120" y="150"/>
                    </a:lnTo>
                    <a:lnTo>
                      <a:pt x="111" y="165"/>
                    </a:lnTo>
                    <a:lnTo>
                      <a:pt x="101" y="180"/>
                    </a:lnTo>
                    <a:lnTo>
                      <a:pt x="91" y="184"/>
                    </a:lnTo>
                    <a:lnTo>
                      <a:pt x="82" y="188"/>
                    </a:lnTo>
                    <a:lnTo>
                      <a:pt x="70" y="190"/>
                    </a:lnTo>
                    <a:lnTo>
                      <a:pt x="60" y="188"/>
                    </a:lnTo>
                    <a:lnTo>
                      <a:pt x="46" y="180"/>
                    </a:lnTo>
                    <a:lnTo>
                      <a:pt x="36" y="171"/>
                    </a:lnTo>
                    <a:lnTo>
                      <a:pt x="25" y="161"/>
                    </a:lnTo>
                    <a:lnTo>
                      <a:pt x="18" y="150"/>
                    </a:lnTo>
                    <a:lnTo>
                      <a:pt x="10" y="136"/>
                    </a:lnTo>
                    <a:lnTo>
                      <a:pt x="6" y="125"/>
                    </a:lnTo>
                    <a:lnTo>
                      <a:pt x="1" y="111"/>
                    </a:lnTo>
                    <a:lnTo>
                      <a:pt x="0" y="98"/>
                    </a:lnTo>
                    <a:lnTo>
                      <a:pt x="0" y="82"/>
                    </a:lnTo>
                    <a:lnTo>
                      <a:pt x="1" y="66"/>
                    </a:lnTo>
                    <a:lnTo>
                      <a:pt x="3" y="51"/>
                    </a:lnTo>
                    <a:lnTo>
                      <a:pt x="8" y="38"/>
                    </a:lnTo>
                    <a:lnTo>
                      <a:pt x="13" y="26"/>
                    </a:lnTo>
                    <a:lnTo>
                      <a:pt x="21" y="14"/>
                    </a:lnTo>
                    <a:lnTo>
                      <a:pt x="30" y="6"/>
                    </a:lnTo>
                    <a:lnTo>
                      <a:pt x="44" y="3"/>
                    </a:lnTo>
                    <a:lnTo>
                      <a:pt x="54" y="0"/>
                    </a:lnTo>
                    <a:lnTo>
                      <a:pt x="67" y="1"/>
                    </a:lnTo>
                    <a:lnTo>
                      <a:pt x="78" y="4"/>
                    </a:lnTo>
                    <a:lnTo>
                      <a:pt x="91" y="10"/>
                    </a:lnTo>
                    <a:lnTo>
                      <a:pt x="100" y="15"/>
                    </a:lnTo>
                    <a:lnTo>
                      <a:pt x="111" y="26"/>
                    </a:lnTo>
                    <a:lnTo>
                      <a:pt x="119" y="36"/>
                    </a:lnTo>
                    <a:lnTo>
                      <a:pt x="124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4" name="Freeform 16"/>
              <p:cNvSpPr>
                <a:spLocks/>
              </p:cNvSpPr>
              <p:nvPr/>
            </p:nvSpPr>
            <p:spPr bwMode="auto">
              <a:xfrm>
                <a:off x="3187" y="2386"/>
                <a:ext cx="36" cy="32"/>
              </a:xfrm>
              <a:custGeom>
                <a:avLst/>
                <a:gdLst>
                  <a:gd name="T0" fmla="*/ 62 w 73"/>
                  <a:gd name="T1" fmla="*/ 13 h 64"/>
                  <a:gd name="T2" fmla="*/ 73 w 73"/>
                  <a:gd name="T3" fmla="*/ 41 h 64"/>
                  <a:gd name="T4" fmla="*/ 69 w 73"/>
                  <a:gd name="T5" fmla="*/ 43 h 64"/>
                  <a:gd name="T6" fmla="*/ 61 w 73"/>
                  <a:gd name="T7" fmla="*/ 50 h 64"/>
                  <a:gd name="T8" fmla="*/ 50 w 73"/>
                  <a:gd name="T9" fmla="*/ 56 h 64"/>
                  <a:gd name="T10" fmla="*/ 38 w 73"/>
                  <a:gd name="T11" fmla="*/ 63 h 64"/>
                  <a:gd name="T12" fmla="*/ 23 w 73"/>
                  <a:gd name="T13" fmla="*/ 64 h 64"/>
                  <a:gd name="T14" fmla="*/ 12 w 73"/>
                  <a:gd name="T15" fmla="*/ 63 h 64"/>
                  <a:gd name="T16" fmla="*/ 2 w 73"/>
                  <a:gd name="T17" fmla="*/ 55 h 64"/>
                  <a:gd name="T18" fmla="*/ 0 w 73"/>
                  <a:gd name="T19" fmla="*/ 41 h 64"/>
                  <a:gd name="T20" fmla="*/ 1 w 73"/>
                  <a:gd name="T21" fmla="*/ 19 h 64"/>
                  <a:gd name="T22" fmla="*/ 7 w 73"/>
                  <a:gd name="T23" fmla="*/ 7 h 64"/>
                  <a:gd name="T24" fmla="*/ 16 w 73"/>
                  <a:gd name="T25" fmla="*/ 0 h 64"/>
                  <a:gd name="T26" fmla="*/ 29 w 73"/>
                  <a:gd name="T27" fmla="*/ 0 h 64"/>
                  <a:gd name="T28" fmla="*/ 40 w 73"/>
                  <a:gd name="T29" fmla="*/ 2 h 64"/>
                  <a:gd name="T30" fmla="*/ 51 w 73"/>
                  <a:gd name="T31" fmla="*/ 6 h 64"/>
                  <a:gd name="T32" fmla="*/ 58 w 73"/>
                  <a:gd name="T33" fmla="*/ 10 h 64"/>
                  <a:gd name="T34" fmla="*/ 62 w 73"/>
                  <a:gd name="T35" fmla="*/ 1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3" h="64">
                    <a:moveTo>
                      <a:pt x="62" y="13"/>
                    </a:moveTo>
                    <a:lnTo>
                      <a:pt x="73" y="41"/>
                    </a:lnTo>
                    <a:lnTo>
                      <a:pt x="69" y="43"/>
                    </a:lnTo>
                    <a:lnTo>
                      <a:pt x="61" y="50"/>
                    </a:lnTo>
                    <a:lnTo>
                      <a:pt x="50" y="56"/>
                    </a:lnTo>
                    <a:lnTo>
                      <a:pt x="38" y="63"/>
                    </a:lnTo>
                    <a:lnTo>
                      <a:pt x="23" y="64"/>
                    </a:lnTo>
                    <a:lnTo>
                      <a:pt x="12" y="63"/>
                    </a:lnTo>
                    <a:lnTo>
                      <a:pt x="2" y="55"/>
                    </a:lnTo>
                    <a:lnTo>
                      <a:pt x="0" y="41"/>
                    </a:lnTo>
                    <a:lnTo>
                      <a:pt x="1" y="19"/>
                    </a:lnTo>
                    <a:lnTo>
                      <a:pt x="7" y="7"/>
                    </a:lnTo>
                    <a:lnTo>
                      <a:pt x="16" y="0"/>
                    </a:lnTo>
                    <a:lnTo>
                      <a:pt x="29" y="0"/>
                    </a:lnTo>
                    <a:lnTo>
                      <a:pt x="40" y="2"/>
                    </a:lnTo>
                    <a:lnTo>
                      <a:pt x="51" y="6"/>
                    </a:lnTo>
                    <a:lnTo>
                      <a:pt x="58" y="10"/>
                    </a:lnTo>
                    <a:lnTo>
                      <a:pt x="62" y="13"/>
                    </a:lnTo>
                    <a:close/>
                  </a:path>
                </a:pathLst>
              </a:custGeom>
              <a:solidFill>
                <a:srgbClr val="FFF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5" name="Freeform 17"/>
              <p:cNvSpPr>
                <a:spLocks/>
              </p:cNvSpPr>
              <p:nvPr/>
            </p:nvSpPr>
            <p:spPr bwMode="auto">
              <a:xfrm>
                <a:off x="3070" y="2390"/>
                <a:ext cx="32" cy="39"/>
              </a:xfrm>
              <a:custGeom>
                <a:avLst/>
                <a:gdLst>
                  <a:gd name="T0" fmla="*/ 17 w 63"/>
                  <a:gd name="T1" fmla="*/ 78 h 78"/>
                  <a:gd name="T2" fmla="*/ 10 w 63"/>
                  <a:gd name="T3" fmla="*/ 75 h 78"/>
                  <a:gd name="T4" fmla="*/ 6 w 63"/>
                  <a:gd name="T5" fmla="*/ 69 h 78"/>
                  <a:gd name="T6" fmla="*/ 2 w 63"/>
                  <a:gd name="T7" fmla="*/ 58 h 78"/>
                  <a:gd name="T8" fmla="*/ 1 w 63"/>
                  <a:gd name="T9" fmla="*/ 45 h 78"/>
                  <a:gd name="T10" fmla="*/ 0 w 63"/>
                  <a:gd name="T11" fmla="*/ 33 h 78"/>
                  <a:gd name="T12" fmla="*/ 3 w 63"/>
                  <a:gd name="T13" fmla="*/ 20 h 78"/>
                  <a:gd name="T14" fmla="*/ 8 w 63"/>
                  <a:gd name="T15" fmla="*/ 11 h 78"/>
                  <a:gd name="T16" fmla="*/ 17 w 63"/>
                  <a:gd name="T17" fmla="*/ 5 h 78"/>
                  <a:gd name="T18" fmla="*/ 31 w 63"/>
                  <a:gd name="T19" fmla="*/ 0 h 78"/>
                  <a:gd name="T20" fmla="*/ 42 w 63"/>
                  <a:gd name="T21" fmla="*/ 2 h 78"/>
                  <a:gd name="T22" fmla="*/ 48 w 63"/>
                  <a:gd name="T23" fmla="*/ 7 h 78"/>
                  <a:gd name="T24" fmla="*/ 54 w 63"/>
                  <a:gd name="T25" fmla="*/ 17 h 78"/>
                  <a:gd name="T26" fmla="*/ 57 w 63"/>
                  <a:gd name="T27" fmla="*/ 27 h 78"/>
                  <a:gd name="T28" fmla="*/ 60 w 63"/>
                  <a:gd name="T29" fmla="*/ 40 h 78"/>
                  <a:gd name="T30" fmla="*/ 61 w 63"/>
                  <a:gd name="T31" fmla="*/ 52 h 78"/>
                  <a:gd name="T32" fmla="*/ 63 w 63"/>
                  <a:gd name="T33" fmla="*/ 65 h 78"/>
                  <a:gd name="T34" fmla="*/ 55 w 63"/>
                  <a:gd name="T35" fmla="*/ 70 h 78"/>
                  <a:gd name="T36" fmla="*/ 47 w 63"/>
                  <a:gd name="T37" fmla="*/ 71 h 78"/>
                  <a:gd name="T38" fmla="*/ 40 w 63"/>
                  <a:gd name="T39" fmla="*/ 71 h 78"/>
                  <a:gd name="T40" fmla="*/ 35 w 63"/>
                  <a:gd name="T41" fmla="*/ 72 h 78"/>
                  <a:gd name="T42" fmla="*/ 25 w 63"/>
                  <a:gd name="T43" fmla="*/ 73 h 78"/>
                  <a:gd name="T44" fmla="*/ 17 w 63"/>
                  <a:gd name="T4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3" h="78">
                    <a:moveTo>
                      <a:pt x="17" y="78"/>
                    </a:moveTo>
                    <a:lnTo>
                      <a:pt x="10" y="75"/>
                    </a:lnTo>
                    <a:lnTo>
                      <a:pt x="6" y="69"/>
                    </a:lnTo>
                    <a:lnTo>
                      <a:pt x="2" y="58"/>
                    </a:lnTo>
                    <a:lnTo>
                      <a:pt x="1" y="45"/>
                    </a:lnTo>
                    <a:lnTo>
                      <a:pt x="0" y="33"/>
                    </a:lnTo>
                    <a:lnTo>
                      <a:pt x="3" y="20"/>
                    </a:lnTo>
                    <a:lnTo>
                      <a:pt x="8" y="11"/>
                    </a:lnTo>
                    <a:lnTo>
                      <a:pt x="17" y="5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48" y="7"/>
                    </a:lnTo>
                    <a:lnTo>
                      <a:pt x="54" y="17"/>
                    </a:lnTo>
                    <a:lnTo>
                      <a:pt x="57" y="27"/>
                    </a:lnTo>
                    <a:lnTo>
                      <a:pt x="60" y="40"/>
                    </a:lnTo>
                    <a:lnTo>
                      <a:pt x="61" y="52"/>
                    </a:lnTo>
                    <a:lnTo>
                      <a:pt x="63" y="65"/>
                    </a:lnTo>
                    <a:lnTo>
                      <a:pt x="55" y="70"/>
                    </a:lnTo>
                    <a:lnTo>
                      <a:pt x="47" y="71"/>
                    </a:lnTo>
                    <a:lnTo>
                      <a:pt x="40" y="71"/>
                    </a:lnTo>
                    <a:lnTo>
                      <a:pt x="35" y="72"/>
                    </a:lnTo>
                    <a:lnTo>
                      <a:pt x="25" y="73"/>
                    </a:lnTo>
                    <a:lnTo>
                      <a:pt x="17" y="78"/>
                    </a:lnTo>
                    <a:close/>
                  </a:path>
                </a:pathLst>
              </a:custGeom>
              <a:solidFill>
                <a:srgbClr val="FFF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6" name="Freeform 18"/>
              <p:cNvSpPr>
                <a:spLocks/>
              </p:cNvSpPr>
              <p:nvPr/>
            </p:nvSpPr>
            <p:spPr bwMode="auto">
              <a:xfrm>
                <a:off x="3029" y="2453"/>
                <a:ext cx="50" cy="327"/>
              </a:xfrm>
              <a:custGeom>
                <a:avLst/>
                <a:gdLst>
                  <a:gd name="T0" fmla="*/ 92 w 99"/>
                  <a:gd name="T1" fmla="*/ 55 h 654"/>
                  <a:gd name="T2" fmla="*/ 97 w 99"/>
                  <a:gd name="T3" fmla="*/ 89 h 654"/>
                  <a:gd name="T4" fmla="*/ 98 w 99"/>
                  <a:gd name="T5" fmla="*/ 125 h 654"/>
                  <a:gd name="T6" fmla="*/ 90 w 99"/>
                  <a:gd name="T7" fmla="*/ 158 h 654"/>
                  <a:gd name="T8" fmla="*/ 75 w 99"/>
                  <a:gd name="T9" fmla="*/ 187 h 654"/>
                  <a:gd name="T10" fmla="*/ 77 w 99"/>
                  <a:gd name="T11" fmla="*/ 216 h 654"/>
                  <a:gd name="T12" fmla="*/ 85 w 99"/>
                  <a:gd name="T13" fmla="*/ 244 h 654"/>
                  <a:gd name="T14" fmla="*/ 89 w 99"/>
                  <a:gd name="T15" fmla="*/ 271 h 654"/>
                  <a:gd name="T16" fmla="*/ 77 w 99"/>
                  <a:gd name="T17" fmla="*/ 304 h 654"/>
                  <a:gd name="T18" fmla="*/ 61 w 99"/>
                  <a:gd name="T19" fmla="*/ 361 h 654"/>
                  <a:gd name="T20" fmla="*/ 48 w 99"/>
                  <a:gd name="T21" fmla="*/ 431 h 654"/>
                  <a:gd name="T22" fmla="*/ 47 w 99"/>
                  <a:gd name="T23" fmla="*/ 485 h 654"/>
                  <a:gd name="T24" fmla="*/ 50 w 99"/>
                  <a:gd name="T25" fmla="*/ 511 h 654"/>
                  <a:gd name="T26" fmla="*/ 53 w 99"/>
                  <a:gd name="T27" fmla="*/ 536 h 654"/>
                  <a:gd name="T28" fmla="*/ 56 w 99"/>
                  <a:gd name="T29" fmla="*/ 558 h 654"/>
                  <a:gd name="T30" fmla="*/ 56 w 99"/>
                  <a:gd name="T31" fmla="*/ 579 h 654"/>
                  <a:gd name="T32" fmla="*/ 46 w 99"/>
                  <a:gd name="T33" fmla="*/ 600 h 654"/>
                  <a:gd name="T34" fmla="*/ 37 w 99"/>
                  <a:gd name="T35" fmla="*/ 616 h 654"/>
                  <a:gd name="T36" fmla="*/ 26 w 99"/>
                  <a:gd name="T37" fmla="*/ 631 h 654"/>
                  <a:gd name="T38" fmla="*/ 15 w 99"/>
                  <a:gd name="T39" fmla="*/ 648 h 654"/>
                  <a:gd name="T40" fmla="*/ 20 w 99"/>
                  <a:gd name="T41" fmla="*/ 627 h 654"/>
                  <a:gd name="T42" fmla="*/ 18 w 99"/>
                  <a:gd name="T43" fmla="*/ 575 h 654"/>
                  <a:gd name="T44" fmla="*/ 3 w 99"/>
                  <a:gd name="T45" fmla="*/ 525 h 654"/>
                  <a:gd name="T46" fmla="*/ 1 w 99"/>
                  <a:gd name="T47" fmla="*/ 472 h 654"/>
                  <a:gd name="T48" fmla="*/ 21 w 99"/>
                  <a:gd name="T49" fmla="*/ 433 h 654"/>
                  <a:gd name="T50" fmla="*/ 36 w 99"/>
                  <a:gd name="T51" fmla="*/ 407 h 654"/>
                  <a:gd name="T52" fmla="*/ 45 w 99"/>
                  <a:gd name="T53" fmla="*/ 377 h 654"/>
                  <a:gd name="T54" fmla="*/ 46 w 99"/>
                  <a:gd name="T55" fmla="*/ 346 h 654"/>
                  <a:gd name="T56" fmla="*/ 32 w 99"/>
                  <a:gd name="T57" fmla="*/ 308 h 654"/>
                  <a:gd name="T58" fmla="*/ 30 w 99"/>
                  <a:gd name="T59" fmla="*/ 267 h 654"/>
                  <a:gd name="T60" fmla="*/ 45 w 99"/>
                  <a:gd name="T61" fmla="*/ 227 h 654"/>
                  <a:gd name="T62" fmla="*/ 59 w 99"/>
                  <a:gd name="T63" fmla="*/ 186 h 654"/>
                  <a:gd name="T64" fmla="*/ 51 w 99"/>
                  <a:gd name="T65" fmla="*/ 144 h 654"/>
                  <a:gd name="T66" fmla="*/ 43 w 99"/>
                  <a:gd name="T67" fmla="*/ 102 h 654"/>
                  <a:gd name="T68" fmla="*/ 47 w 99"/>
                  <a:gd name="T69" fmla="*/ 61 h 654"/>
                  <a:gd name="T70" fmla="*/ 65 w 99"/>
                  <a:gd name="T71" fmla="*/ 22 h 654"/>
                  <a:gd name="T72" fmla="*/ 81 w 99"/>
                  <a:gd name="T73" fmla="*/ 0 h 654"/>
                  <a:gd name="T74" fmla="*/ 83 w 99"/>
                  <a:gd name="T75" fmla="*/ 21 h 654"/>
                  <a:gd name="T76" fmla="*/ 82 w 99"/>
                  <a:gd name="T77" fmla="*/ 31 h 654"/>
                  <a:gd name="T78" fmla="*/ 91 w 99"/>
                  <a:gd name="T79" fmla="*/ 42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9" h="654">
                    <a:moveTo>
                      <a:pt x="91" y="42"/>
                    </a:moveTo>
                    <a:lnTo>
                      <a:pt x="92" y="55"/>
                    </a:lnTo>
                    <a:lnTo>
                      <a:pt x="95" y="72"/>
                    </a:lnTo>
                    <a:lnTo>
                      <a:pt x="97" y="89"/>
                    </a:lnTo>
                    <a:lnTo>
                      <a:pt x="99" y="109"/>
                    </a:lnTo>
                    <a:lnTo>
                      <a:pt x="98" y="125"/>
                    </a:lnTo>
                    <a:lnTo>
                      <a:pt x="96" y="142"/>
                    </a:lnTo>
                    <a:lnTo>
                      <a:pt x="90" y="158"/>
                    </a:lnTo>
                    <a:lnTo>
                      <a:pt x="81" y="173"/>
                    </a:lnTo>
                    <a:lnTo>
                      <a:pt x="75" y="187"/>
                    </a:lnTo>
                    <a:lnTo>
                      <a:pt x="75" y="202"/>
                    </a:lnTo>
                    <a:lnTo>
                      <a:pt x="77" y="216"/>
                    </a:lnTo>
                    <a:lnTo>
                      <a:pt x="82" y="231"/>
                    </a:lnTo>
                    <a:lnTo>
                      <a:pt x="85" y="244"/>
                    </a:lnTo>
                    <a:lnTo>
                      <a:pt x="89" y="257"/>
                    </a:lnTo>
                    <a:lnTo>
                      <a:pt x="89" y="271"/>
                    </a:lnTo>
                    <a:lnTo>
                      <a:pt x="86" y="286"/>
                    </a:lnTo>
                    <a:lnTo>
                      <a:pt x="77" y="304"/>
                    </a:lnTo>
                    <a:lnTo>
                      <a:pt x="69" y="330"/>
                    </a:lnTo>
                    <a:lnTo>
                      <a:pt x="61" y="361"/>
                    </a:lnTo>
                    <a:lnTo>
                      <a:pt x="55" y="396"/>
                    </a:lnTo>
                    <a:lnTo>
                      <a:pt x="48" y="431"/>
                    </a:lnTo>
                    <a:lnTo>
                      <a:pt x="46" y="461"/>
                    </a:lnTo>
                    <a:lnTo>
                      <a:pt x="47" y="485"/>
                    </a:lnTo>
                    <a:lnTo>
                      <a:pt x="54" y="501"/>
                    </a:lnTo>
                    <a:lnTo>
                      <a:pt x="50" y="511"/>
                    </a:lnTo>
                    <a:lnTo>
                      <a:pt x="51" y="524"/>
                    </a:lnTo>
                    <a:lnTo>
                      <a:pt x="53" y="536"/>
                    </a:lnTo>
                    <a:lnTo>
                      <a:pt x="55" y="547"/>
                    </a:lnTo>
                    <a:lnTo>
                      <a:pt x="56" y="558"/>
                    </a:lnTo>
                    <a:lnTo>
                      <a:pt x="58" y="569"/>
                    </a:lnTo>
                    <a:lnTo>
                      <a:pt x="56" y="579"/>
                    </a:lnTo>
                    <a:lnTo>
                      <a:pt x="54" y="593"/>
                    </a:lnTo>
                    <a:lnTo>
                      <a:pt x="46" y="600"/>
                    </a:lnTo>
                    <a:lnTo>
                      <a:pt x="41" y="608"/>
                    </a:lnTo>
                    <a:lnTo>
                      <a:pt x="37" y="616"/>
                    </a:lnTo>
                    <a:lnTo>
                      <a:pt x="32" y="624"/>
                    </a:lnTo>
                    <a:lnTo>
                      <a:pt x="26" y="631"/>
                    </a:lnTo>
                    <a:lnTo>
                      <a:pt x="21" y="639"/>
                    </a:lnTo>
                    <a:lnTo>
                      <a:pt x="15" y="648"/>
                    </a:lnTo>
                    <a:lnTo>
                      <a:pt x="9" y="654"/>
                    </a:lnTo>
                    <a:lnTo>
                      <a:pt x="20" y="627"/>
                    </a:lnTo>
                    <a:lnTo>
                      <a:pt x="22" y="601"/>
                    </a:lnTo>
                    <a:lnTo>
                      <a:pt x="18" y="575"/>
                    </a:lnTo>
                    <a:lnTo>
                      <a:pt x="11" y="551"/>
                    </a:lnTo>
                    <a:lnTo>
                      <a:pt x="3" y="525"/>
                    </a:lnTo>
                    <a:lnTo>
                      <a:pt x="0" y="499"/>
                    </a:lnTo>
                    <a:lnTo>
                      <a:pt x="1" y="472"/>
                    </a:lnTo>
                    <a:lnTo>
                      <a:pt x="14" y="446"/>
                    </a:lnTo>
                    <a:lnTo>
                      <a:pt x="21" y="433"/>
                    </a:lnTo>
                    <a:lnTo>
                      <a:pt x="29" y="421"/>
                    </a:lnTo>
                    <a:lnTo>
                      <a:pt x="36" y="407"/>
                    </a:lnTo>
                    <a:lnTo>
                      <a:pt x="41" y="392"/>
                    </a:lnTo>
                    <a:lnTo>
                      <a:pt x="45" y="377"/>
                    </a:lnTo>
                    <a:lnTo>
                      <a:pt x="47" y="362"/>
                    </a:lnTo>
                    <a:lnTo>
                      <a:pt x="46" y="346"/>
                    </a:lnTo>
                    <a:lnTo>
                      <a:pt x="45" y="330"/>
                    </a:lnTo>
                    <a:lnTo>
                      <a:pt x="32" y="308"/>
                    </a:lnTo>
                    <a:lnTo>
                      <a:pt x="28" y="287"/>
                    </a:lnTo>
                    <a:lnTo>
                      <a:pt x="30" y="267"/>
                    </a:lnTo>
                    <a:lnTo>
                      <a:pt x="37" y="248"/>
                    </a:lnTo>
                    <a:lnTo>
                      <a:pt x="45" y="227"/>
                    </a:lnTo>
                    <a:lnTo>
                      <a:pt x="54" y="207"/>
                    </a:lnTo>
                    <a:lnTo>
                      <a:pt x="59" y="186"/>
                    </a:lnTo>
                    <a:lnTo>
                      <a:pt x="61" y="166"/>
                    </a:lnTo>
                    <a:lnTo>
                      <a:pt x="51" y="144"/>
                    </a:lnTo>
                    <a:lnTo>
                      <a:pt x="45" y="124"/>
                    </a:lnTo>
                    <a:lnTo>
                      <a:pt x="43" y="102"/>
                    </a:lnTo>
                    <a:lnTo>
                      <a:pt x="45" y="82"/>
                    </a:lnTo>
                    <a:lnTo>
                      <a:pt x="47" y="61"/>
                    </a:lnTo>
                    <a:lnTo>
                      <a:pt x="55" y="40"/>
                    </a:lnTo>
                    <a:lnTo>
                      <a:pt x="65" y="22"/>
                    </a:lnTo>
                    <a:lnTo>
                      <a:pt x="76" y="6"/>
                    </a:lnTo>
                    <a:lnTo>
                      <a:pt x="81" y="0"/>
                    </a:lnTo>
                    <a:lnTo>
                      <a:pt x="84" y="9"/>
                    </a:lnTo>
                    <a:lnTo>
                      <a:pt x="83" y="21"/>
                    </a:lnTo>
                    <a:lnTo>
                      <a:pt x="82" y="25"/>
                    </a:lnTo>
                    <a:lnTo>
                      <a:pt x="82" y="31"/>
                    </a:lnTo>
                    <a:lnTo>
                      <a:pt x="84" y="36"/>
                    </a:lnTo>
                    <a:lnTo>
                      <a:pt x="91" y="4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7" name="Freeform 19"/>
              <p:cNvSpPr>
                <a:spLocks/>
              </p:cNvSpPr>
              <p:nvPr/>
            </p:nvSpPr>
            <p:spPr bwMode="auto">
              <a:xfrm>
                <a:off x="2116" y="2484"/>
                <a:ext cx="1170" cy="1087"/>
              </a:xfrm>
              <a:custGeom>
                <a:avLst/>
                <a:gdLst>
                  <a:gd name="T0" fmla="*/ 2195 w 2339"/>
                  <a:gd name="T1" fmla="*/ 752 h 2174"/>
                  <a:gd name="T2" fmla="*/ 2109 w 2339"/>
                  <a:gd name="T3" fmla="*/ 800 h 2174"/>
                  <a:gd name="T4" fmla="*/ 2072 w 2339"/>
                  <a:gd name="T5" fmla="*/ 739 h 2174"/>
                  <a:gd name="T6" fmla="*/ 2083 w 2339"/>
                  <a:gd name="T7" fmla="*/ 862 h 2174"/>
                  <a:gd name="T8" fmla="*/ 2023 w 2339"/>
                  <a:gd name="T9" fmla="*/ 1155 h 2174"/>
                  <a:gd name="T10" fmla="*/ 1783 w 2339"/>
                  <a:gd name="T11" fmla="*/ 1346 h 2174"/>
                  <a:gd name="T12" fmla="*/ 1656 w 2339"/>
                  <a:gd name="T13" fmla="*/ 1300 h 2174"/>
                  <a:gd name="T14" fmla="*/ 1626 w 2339"/>
                  <a:gd name="T15" fmla="*/ 1304 h 2174"/>
                  <a:gd name="T16" fmla="*/ 1624 w 2339"/>
                  <a:gd name="T17" fmla="*/ 1443 h 2174"/>
                  <a:gd name="T18" fmla="*/ 1699 w 2339"/>
                  <a:gd name="T19" fmla="*/ 1531 h 2174"/>
                  <a:gd name="T20" fmla="*/ 1828 w 2339"/>
                  <a:gd name="T21" fmla="*/ 1741 h 2174"/>
                  <a:gd name="T22" fmla="*/ 1819 w 2339"/>
                  <a:gd name="T23" fmla="*/ 2070 h 2174"/>
                  <a:gd name="T24" fmla="*/ 1778 w 2339"/>
                  <a:gd name="T25" fmla="*/ 1976 h 2174"/>
                  <a:gd name="T26" fmla="*/ 1791 w 2339"/>
                  <a:gd name="T27" fmla="*/ 1784 h 2174"/>
                  <a:gd name="T28" fmla="*/ 1621 w 2339"/>
                  <a:gd name="T29" fmla="*/ 1594 h 2174"/>
                  <a:gd name="T30" fmla="*/ 1466 w 2339"/>
                  <a:gd name="T31" fmla="*/ 1463 h 2174"/>
                  <a:gd name="T32" fmla="*/ 1445 w 2339"/>
                  <a:gd name="T33" fmla="*/ 1297 h 2174"/>
                  <a:gd name="T34" fmla="*/ 1204 w 2339"/>
                  <a:gd name="T35" fmla="*/ 1257 h 2174"/>
                  <a:gd name="T36" fmla="*/ 542 w 2339"/>
                  <a:gd name="T37" fmla="*/ 1251 h 2174"/>
                  <a:gd name="T38" fmla="*/ 641 w 2339"/>
                  <a:gd name="T39" fmla="*/ 1492 h 2174"/>
                  <a:gd name="T40" fmla="*/ 494 w 2339"/>
                  <a:gd name="T41" fmla="*/ 1766 h 2174"/>
                  <a:gd name="T42" fmla="*/ 731 w 2339"/>
                  <a:gd name="T43" fmla="*/ 1949 h 2174"/>
                  <a:gd name="T44" fmla="*/ 761 w 2339"/>
                  <a:gd name="T45" fmla="*/ 2036 h 2174"/>
                  <a:gd name="T46" fmla="*/ 709 w 2339"/>
                  <a:gd name="T47" fmla="*/ 1998 h 2174"/>
                  <a:gd name="T48" fmla="*/ 582 w 2339"/>
                  <a:gd name="T49" fmla="*/ 1942 h 2174"/>
                  <a:gd name="T50" fmla="*/ 409 w 2339"/>
                  <a:gd name="T51" fmla="*/ 1881 h 2174"/>
                  <a:gd name="T52" fmla="*/ 356 w 2339"/>
                  <a:gd name="T53" fmla="*/ 1814 h 2174"/>
                  <a:gd name="T54" fmla="*/ 496 w 2339"/>
                  <a:gd name="T55" fmla="*/ 1567 h 2174"/>
                  <a:gd name="T56" fmla="*/ 215 w 2339"/>
                  <a:gd name="T57" fmla="*/ 1433 h 2174"/>
                  <a:gd name="T58" fmla="*/ 117 w 2339"/>
                  <a:gd name="T59" fmla="*/ 1365 h 2174"/>
                  <a:gd name="T60" fmla="*/ 41 w 2339"/>
                  <a:gd name="T61" fmla="*/ 1262 h 2174"/>
                  <a:gd name="T62" fmla="*/ 3 w 2339"/>
                  <a:gd name="T63" fmla="*/ 1057 h 2174"/>
                  <a:gd name="T64" fmla="*/ 82 w 2339"/>
                  <a:gd name="T65" fmla="*/ 842 h 2174"/>
                  <a:gd name="T66" fmla="*/ 199 w 2339"/>
                  <a:gd name="T67" fmla="*/ 716 h 2174"/>
                  <a:gd name="T68" fmla="*/ 350 w 2339"/>
                  <a:gd name="T69" fmla="*/ 667 h 2174"/>
                  <a:gd name="T70" fmla="*/ 622 w 2339"/>
                  <a:gd name="T71" fmla="*/ 655 h 2174"/>
                  <a:gd name="T72" fmla="*/ 736 w 2339"/>
                  <a:gd name="T73" fmla="*/ 670 h 2174"/>
                  <a:gd name="T74" fmla="*/ 917 w 2339"/>
                  <a:gd name="T75" fmla="*/ 931 h 2174"/>
                  <a:gd name="T76" fmla="*/ 1287 w 2339"/>
                  <a:gd name="T77" fmla="*/ 985 h 2174"/>
                  <a:gd name="T78" fmla="*/ 1498 w 2339"/>
                  <a:gd name="T79" fmla="*/ 774 h 2174"/>
                  <a:gd name="T80" fmla="*/ 1578 w 2339"/>
                  <a:gd name="T81" fmla="*/ 623 h 2174"/>
                  <a:gd name="T82" fmla="*/ 1696 w 2339"/>
                  <a:gd name="T83" fmla="*/ 632 h 2174"/>
                  <a:gd name="T84" fmla="*/ 1663 w 2339"/>
                  <a:gd name="T85" fmla="*/ 729 h 2174"/>
                  <a:gd name="T86" fmla="*/ 1791 w 2339"/>
                  <a:gd name="T87" fmla="*/ 655 h 2174"/>
                  <a:gd name="T88" fmla="*/ 1887 w 2339"/>
                  <a:gd name="T89" fmla="*/ 560 h 2174"/>
                  <a:gd name="T90" fmla="*/ 1924 w 2339"/>
                  <a:gd name="T91" fmla="*/ 469 h 2174"/>
                  <a:gd name="T92" fmla="*/ 1917 w 2339"/>
                  <a:gd name="T93" fmla="*/ 406 h 2174"/>
                  <a:gd name="T94" fmla="*/ 1926 w 2339"/>
                  <a:gd name="T95" fmla="*/ 307 h 2174"/>
                  <a:gd name="T96" fmla="*/ 1963 w 2339"/>
                  <a:gd name="T97" fmla="*/ 277 h 2174"/>
                  <a:gd name="T98" fmla="*/ 1977 w 2339"/>
                  <a:gd name="T99" fmla="*/ 562 h 2174"/>
                  <a:gd name="T100" fmla="*/ 2094 w 2339"/>
                  <a:gd name="T101" fmla="*/ 570 h 2174"/>
                  <a:gd name="T102" fmla="*/ 2179 w 2339"/>
                  <a:gd name="T103" fmla="*/ 548 h 2174"/>
                  <a:gd name="T104" fmla="*/ 2245 w 2339"/>
                  <a:gd name="T105" fmla="*/ 453 h 2174"/>
                  <a:gd name="T106" fmla="*/ 2247 w 2339"/>
                  <a:gd name="T107" fmla="*/ 401 h 2174"/>
                  <a:gd name="T108" fmla="*/ 2230 w 2339"/>
                  <a:gd name="T109" fmla="*/ 270 h 2174"/>
                  <a:gd name="T110" fmla="*/ 2262 w 2339"/>
                  <a:gd name="T111" fmla="*/ 146 h 2174"/>
                  <a:gd name="T112" fmla="*/ 2331 w 2339"/>
                  <a:gd name="T113" fmla="*/ 73 h 2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39" h="2174">
                    <a:moveTo>
                      <a:pt x="2334" y="300"/>
                    </a:moveTo>
                    <a:lnTo>
                      <a:pt x="2319" y="377"/>
                    </a:lnTo>
                    <a:lnTo>
                      <a:pt x="2300" y="454"/>
                    </a:lnTo>
                    <a:lnTo>
                      <a:pt x="2278" y="532"/>
                    </a:lnTo>
                    <a:lnTo>
                      <a:pt x="2255" y="608"/>
                    </a:lnTo>
                    <a:lnTo>
                      <a:pt x="2226" y="680"/>
                    </a:lnTo>
                    <a:lnTo>
                      <a:pt x="2195" y="752"/>
                    </a:lnTo>
                    <a:lnTo>
                      <a:pt x="2161" y="824"/>
                    </a:lnTo>
                    <a:lnTo>
                      <a:pt x="2124" y="895"/>
                    </a:lnTo>
                    <a:lnTo>
                      <a:pt x="2123" y="874"/>
                    </a:lnTo>
                    <a:lnTo>
                      <a:pt x="2120" y="856"/>
                    </a:lnTo>
                    <a:lnTo>
                      <a:pt x="2117" y="837"/>
                    </a:lnTo>
                    <a:lnTo>
                      <a:pt x="2113" y="820"/>
                    </a:lnTo>
                    <a:lnTo>
                      <a:pt x="2109" y="800"/>
                    </a:lnTo>
                    <a:lnTo>
                      <a:pt x="2105" y="782"/>
                    </a:lnTo>
                    <a:lnTo>
                      <a:pt x="2102" y="764"/>
                    </a:lnTo>
                    <a:lnTo>
                      <a:pt x="2101" y="745"/>
                    </a:lnTo>
                    <a:lnTo>
                      <a:pt x="2094" y="740"/>
                    </a:lnTo>
                    <a:lnTo>
                      <a:pt x="2087" y="737"/>
                    </a:lnTo>
                    <a:lnTo>
                      <a:pt x="2079" y="735"/>
                    </a:lnTo>
                    <a:lnTo>
                      <a:pt x="2072" y="739"/>
                    </a:lnTo>
                    <a:lnTo>
                      <a:pt x="2067" y="755"/>
                    </a:lnTo>
                    <a:lnTo>
                      <a:pt x="2067" y="773"/>
                    </a:lnTo>
                    <a:lnTo>
                      <a:pt x="2070" y="790"/>
                    </a:lnTo>
                    <a:lnTo>
                      <a:pt x="2074" y="807"/>
                    </a:lnTo>
                    <a:lnTo>
                      <a:pt x="2078" y="826"/>
                    </a:lnTo>
                    <a:lnTo>
                      <a:pt x="2081" y="843"/>
                    </a:lnTo>
                    <a:lnTo>
                      <a:pt x="2083" y="862"/>
                    </a:lnTo>
                    <a:lnTo>
                      <a:pt x="2086" y="884"/>
                    </a:lnTo>
                    <a:lnTo>
                      <a:pt x="2083" y="930"/>
                    </a:lnTo>
                    <a:lnTo>
                      <a:pt x="2079" y="977"/>
                    </a:lnTo>
                    <a:lnTo>
                      <a:pt x="2070" y="1023"/>
                    </a:lnTo>
                    <a:lnTo>
                      <a:pt x="2059" y="1069"/>
                    </a:lnTo>
                    <a:lnTo>
                      <a:pt x="2042" y="1111"/>
                    </a:lnTo>
                    <a:lnTo>
                      <a:pt x="2023" y="1155"/>
                    </a:lnTo>
                    <a:lnTo>
                      <a:pt x="2001" y="1195"/>
                    </a:lnTo>
                    <a:lnTo>
                      <a:pt x="1976" y="1233"/>
                    </a:lnTo>
                    <a:lnTo>
                      <a:pt x="1941" y="1263"/>
                    </a:lnTo>
                    <a:lnTo>
                      <a:pt x="1906" y="1289"/>
                    </a:lnTo>
                    <a:lnTo>
                      <a:pt x="1866" y="1312"/>
                    </a:lnTo>
                    <a:lnTo>
                      <a:pt x="1827" y="1331"/>
                    </a:lnTo>
                    <a:lnTo>
                      <a:pt x="1783" y="1346"/>
                    </a:lnTo>
                    <a:lnTo>
                      <a:pt x="1741" y="1359"/>
                    </a:lnTo>
                    <a:lnTo>
                      <a:pt x="1696" y="1366"/>
                    </a:lnTo>
                    <a:lnTo>
                      <a:pt x="1653" y="1371"/>
                    </a:lnTo>
                    <a:lnTo>
                      <a:pt x="1653" y="1362"/>
                    </a:lnTo>
                    <a:lnTo>
                      <a:pt x="1654" y="1345"/>
                    </a:lnTo>
                    <a:lnTo>
                      <a:pt x="1654" y="1323"/>
                    </a:lnTo>
                    <a:lnTo>
                      <a:pt x="1656" y="1300"/>
                    </a:lnTo>
                    <a:lnTo>
                      <a:pt x="1655" y="1276"/>
                    </a:lnTo>
                    <a:lnTo>
                      <a:pt x="1654" y="1257"/>
                    </a:lnTo>
                    <a:lnTo>
                      <a:pt x="1651" y="1247"/>
                    </a:lnTo>
                    <a:lnTo>
                      <a:pt x="1646" y="1248"/>
                    </a:lnTo>
                    <a:lnTo>
                      <a:pt x="1640" y="1256"/>
                    </a:lnTo>
                    <a:lnTo>
                      <a:pt x="1633" y="1276"/>
                    </a:lnTo>
                    <a:lnTo>
                      <a:pt x="1626" y="1304"/>
                    </a:lnTo>
                    <a:lnTo>
                      <a:pt x="1620" y="1334"/>
                    </a:lnTo>
                    <a:lnTo>
                      <a:pt x="1613" y="1364"/>
                    </a:lnTo>
                    <a:lnTo>
                      <a:pt x="1609" y="1391"/>
                    </a:lnTo>
                    <a:lnTo>
                      <a:pt x="1608" y="1411"/>
                    </a:lnTo>
                    <a:lnTo>
                      <a:pt x="1610" y="1424"/>
                    </a:lnTo>
                    <a:lnTo>
                      <a:pt x="1616" y="1433"/>
                    </a:lnTo>
                    <a:lnTo>
                      <a:pt x="1624" y="1443"/>
                    </a:lnTo>
                    <a:lnTo>
                      <a:pt x="1632" y="1454"/>
                    </a:lnTo>
                    <a:lnTo>
                      <a:pt x="1643" y="1464"/>
                    </a:lnTo>
                    <a:lnTo>
                      <a:pt x="1651" y="1473"/>
                    </a:lnTo>
                    <a:lnTo>
                      <a:pt x="1660" y="1485"/>
                    </a:lnTo>
                    <a:lnTo>
                      <a:pt x="1669" y="1495"/>
                    </a:lnTo>
                    <a:lnTo>
                      <a:pt x="1678" y="1506"/>
                    </a:lnTo>
                    <a:lnTo>
                      <a:pt x="1699" y="1531"/>
                    </a:lnTo>
                    <a:lnTo>
                      <a:pt x="1721" y="1559"/>
                    </a:lnTo>
                    <a:lnTo>
                      <a:pt x="1742" y="1586"/>
                    </a:lnTo>
                    <a:lnTo>
                      <a:pt x="1764" y="1616"/>
                    </a:lnTo>
                    <a:lnTo>
                      <a:pt x="1782" y="1644"/>
                    </a:lnTo>
                    <a:lnTo>
                      <a:pt x="1800" y="1676"/>
                    </a:lnTo>
                    <a:lnTo>
                      <a:pt x="1815" y="1706"/>
                    </a:lnTo>
                    <a:lnTo>
                      <a:pt x="1828" y="1741"/>
                    </a:lnTo>
                    <a:lnTo>
                      <a:pt x="1843" y="1758"/>
                    </a:lnTo>
                    <a:lnTo>
                      <a:pt x="1843" y="1810"/>
                    </a:lnTo>
                    <a:lnTo>
                      <a:pt x="1842" y="1862"/>
                    </a:lnTo>
                    <a:lnTo>
                      <a:pt x="1839" y="1914"/>
                    </a:lnTo>
                    <a:lnTo>
                      <a:pt x="1834" y="1967"/>
                    </a:lnTo>
                    <a:lnTo>
                      <a:pt x="1827" y="2019"/>
                    </a:lnTo>
                    <a:lnTo>
                      <a:pt x="1819" y="2070"/>
                    </a:lnTo>
                    <a:lnTo>
                      <a:pt x="1808" y="2122"/>
                    </a:lnTo>
                    <a:lnTo>
                      <a:pt x="1798" y="2174"/>
                    </a:lnTo>
                    <a:lnTo>
                      <a:pt x="1766" y="2169"/>
                    </a:lnTo>
                    <a:lnTo>
                      <a:pt x="1772" y="2128"/>
                    </a:lnTo>
                    <a:lnTo>
                      <a:pt x="1775" y="2081"/>
                    </a:lnTo>
                    <a:lnTo>
                      <a:pt x="1776" y="2028"/>
                    </a:lnTo>
                    <a:lnTo>
                      <a:pt x="1778" y="1976"/>
                    </a:lnTo>
                    <a:lnTo>
                      <a:pt x="1778" y="1925"/>
                    </a:lnTo>
                    <a:lnTo>
                      <a:pt x="1780" y="1878"/>
                    </a:lnTo>
                    <a:lnTo>
                      <a:pt x="1785" y="1839"/>
                    </a:lnTo>
                    <a:lnTo>
                      <a:pt x="1794" y="1811"/>
                    </a:lnTo>
                    <a:lnTo>
                      <a:pt x="1793" y="1802"/>
                    </a:lnTo>
                    <a:lnTo>
                      <a:pt x="1793" y="1794"/>
                    </a:lnTo>
                    <a:lnTo>
                      <a:pt x="1791" y="1784"/>
                    </a:lnTo>
                    <a:lnTo>
                      <a:pt x="1791" y="1776"/>
                    </a:lnTo>
                    <a:lnTo>
                      <a:pt x="1764" y="1743"/>
                    </a:lnTo>
                    <a:lnTo>
                      <a:pt x="1735" y="1712"/>
                    </a:lnTo>
                    <a:lnTo>
                      <a:pt x="1707" y="1681"/>
                    </a:lnTo>
                    <a:lnTo>
                      <a:pt x="1680" y="1652"/>
                    </a:lnTo>
                    <a:lnTo>
                      <a:pt x="1651" y="1623"/>
                    </a:lnTo>
                    <a:lnTo>
                      <a:pt x="1621" y="1594"/>
                    </a:lnTo>
                    <a:lnTo>
                      <a:pt x="1591" y="1567"/>
                    </a:lnTo>
                    <a:lnTo>
                      <a:pt x="1558" y="1539"/>
                    </a:lnTo>
                    <a:lnTo>
                      <a:pt x="1545" y="1526"/>
                    </a:lnTo>
                    <a:lnTo>
                      <a:pt x="1528" y="1514"/>
                    </a:lnTo>
                    <a:lnTo>
                      <a:pt x="1506" y="1498"/>
                    </a:lnTo>
                    <a:lnTo>
                      <a:pt x="1487" y="1481"/>
                    </a:lnTo>
                    <a:lnTo>
                      <a:pt x="1466" y="1463"/>
                    </a:lnTo>
                    <a:lnTo>
                      <a:pt x="1448" y="1447"/>
                    </a:lnTo>
                    <a:lnTo>
                      <a:pt x="1434" y="1432"/>
                    </a:lnTo>
                    <a:lnTo>
                      <a:pt x="1426" y="1421"/>
                    </a:lnTo>
                    <a:lnTo>
                      <a:pt x="1426" y="1393"/>
                    </a:lnTo>
                    <a:lnTo>
                      <a:pt x="1430" y="1362"/>
                    </a:lnTo>
                    <a:lnTo>
                      <a:pt x="1437" y="1328"/>
                    </a:lnTo>
                    <a:lnTo>
                      <a:pt x="1445" y="1297"/>
                    </a:lnTo>
                    <a:lnTo>
                      <a:pt x="1450" y="1269"/>
                    </a:lnTo>
                    <a:lnTo>
                      <a:pt x="1451" y="1251"/>
                    </a:lnTo>
                    <a:lnTo>
                      <a:pt x="1446" y="1242"/>
                    </a:lnTo>
                    <a:lnTo>
                      <a:pt x="1435" y="1248"/>
                    </a:lnTo>
                    <a:lnTo>
                      <a:pt x="1396" y="1255"/>
                    </a:lnTo>
                    <a:lnTo>
                      <a:pt x="1316" y="1259"/>
                    </a:lnTo>
                    <a:lnTo>
                      <a:pt x="1204" y="1257"/>
                    </a:lnTo>
                    <a:lnTo>
                      <a:pt x="1073" y="1254"/>
                    </a:lnTo>
                    <a:lnTo>
                      <a:pt x="930" y="1247"/>
                    </a:lnTo>
                    <a:lnTo>
                      <a:pt x="785" y="1239"/>
                    </a:lnTo>
                    <a:lnTo>
                      <a:pt x="653" y="1229"/>
                    </a:lnTo>
                    <a:lnTo>
                      <a:pt x="542" y="1221"/>
                    </a:lnTo>
                    <a:lnTo>
                      <a:pt x="535" y="1227"/>
                    </a:lnTo>
                    <a:lnTo>
                      <a:pt x="542" y="1251"/>
                    </a:lnTo>
                    <a:lnTo>
                      <a:pt x="557" y="1282"/>
                    </a:lnTo>
                    <a:lnTo>
                      <a:pt x="581" y="1321"/>
                    </a:lnTo>
                    <a:lnTo>
                      <a:pt x="604" y="1361"/>
                    </a:lnTo>
                    <a:lnTo>
                      <a:pt x="628" y="1398"/>
                    </a:lnTo>
                    <a:lnTo>
                      <a:pt x="646" y="1429"/>
                    </a:lnTo>
                    <a:lnTo>
                      <a:pt x="657" y="1450"/>
                    </a:lnTo>
                    <a:lnTo>
                      <a:pt x="641" y="1492"/>
                    </a:lnTo>
                    <a:lnTo>
                      <a:pt x="623" y="1532"/>
                    </a:lnTo>
                    <a:lnTo>
                      <a:pt x="602" y="1571"/>
                    </a:lnTo>
                    <a:lnTo>
                      <a:pt x="582" y="1612"/>
                    </a:lnTo>
                    <a:lnTo>
                      <a:pt x="559" y="1650"/>
                    </a:lnTo>
                    <a:lnTo>
                      <a:pt x="537" y="1689"/>
                    </a:lnTo>
                    <a:lnTo>
                      <a:pt x="515" y="1728"/>
                    </a:lnTo>
                    <a:lnTo>
                      <a:pt x="494" y="1766"/>
                    </a:lnTo>
                    <a:lnTo>
                      <a:pt x="494" y="1779"/>
                    </a:lnTo>
                    <a:lnTo>
                      <a:pt x="533" y="1806"/>
                    </a:lnTo>
                    <a:lnTo>
                      <a:pt x="574" y="1832"/>
                    </a:lnTo>
                    <a:lnTo>
                      <a:pt x="613" y="1859"/>
                    </a:lnTo>
                    <a:lnTo>
                      <a:pt x="655" y="1888"/>
                    </a:lnTo>
                    <a:lnTo>
                      <a:pt x="693" y="1916"/>
                    </a:lnTo>
                    <a:lnTo>
                      <a:pt x="731" y="1949"/>
                    </a:lnTo>
                    <a:lnTo>
                      <a:pt x="766" y="1985"/>
                    </a:lnTo>
                    <a:lnTo>
                      <a:pt x="797" y="2025"/>
                    </a:lnTo>
                    <a:lnTo>
                      <a:pt x="790" y="2028"/>
                    </a:lnTo>
                    <a:lnTo>
                      <a:pt x="783" y="2032"/>
                    </a:lnTo>
                    <a:lnTo>
                      <a:pt x="776" y="2034"/>
                    </a:lnTo>
                    <a:lnTo>
                      <a:pt x="769" y="2036"/>
                    </a:lnTo>
                    <a:lnTo>
                      <a:pt x="761" y="2036"/>
                    </a:lnTo>
                    <a:lnTo>
                      <a:pt x="753" y="2038"/>
                    </a:lnTo>
                    <a:lnTo>
                      <a:pt x="744" y="2038"/>
                    </a:lnTo>
                    <a:lnTo>
                      <a:pt x="737" y="2038"/>
                    </a:lnTo>
                    <a:lnTo>
                      <a:pt x="729" y="2027"/>
                    </a:lnTo>
                    <a:lnTo>
                      <a:pt x="723" y="2018"/>
                    </a:lnTo>
                    <a:lnTo>
                      <a:pt x="716" y="2006"/>
                    </a:lnTo>
                    <a:lnTo>
                      <a:pt x="709" y="1998"/>
                    </a:lnTo>
                    <a:lnTo>
                      <a:pt x="701" y="1989"/>
                    </a:lnTo>
                    <a:lnTo>
                      <a:pt x="693" y="1983"/>
                    </a:lnTo>
                    <a:lnTo>
                      <a:pt x="682" y="1978"/>
                    </a:lnTo>
                    <a:lnTo>
                      <a:pt x="671" y="1976"/>
                    </a:lnTo>
                    <a:lnTo>
                      <a:pt x="642" y="1963"/>
                    </a:lnTo>
                    <a:lnTo>
                      <a:pt x="612" y="1951"/>
                    </a:lnTo>
                    <a:lnTo>
                      <a:pt x="582" y="1942"/>
                    </a:lnTo>
                    <a:lnTo>
                      <a:pt x="552" y="1934"/>
                    </a:lnTo>
                    <a:lnTo>
                      <a:pt x="522" y="1925"/>
                    </a:lnTo>
                    <a:lnTo>
                      <a:pt x="492" y="1916"/>
                    </a:lnTo>
                    <a:lnTo>
                      <a:pt x="462" y="1907"/>
                    </a:lnTo>
                    <a:lnTo>
                      <a:pt x="434" y="1896"/>
                    </a:lnTo>
                    <a:lnTo>
                      <a:pt x="421" y="1888"/>
                    </a:lnTo>
                    <a:lnTo>
                      <a:pt x="409" y="1881"/>
                    </a:lnTo>
                    <a:lnTo>
                      <a:pt x="397" y="1874"/>
                    </a:lnTo>
                    <a:lnTo>
                      <a:pt x="384" y="1868"/>
                    </a:lnTo>
                    <a:lnTo>
                      <a:pt x="372" y="1860"/>
                    </a:lnTo>
                    <a:lnTo>
                      <a:pt x="361" y="1853"/>
                    </a:lnTo>
                    <a:lnTo>
                      <a:pt x="350" y="1844"/>
                    </a:lnTo>
                    <a:lnTo>
                      <a:pt x="341" y="1833"/>
                    </a:lnTo>
                    <a:lnTo>
                      <a:pt x="356" y="1814"/>
                    </a:lnTo>
                    <a:lnTo>
                      <a:pt x="379" y="1785"/>
                    </a:lnTo>
                    <a:lnTo>
                      <a:pt x="408" y="1747"/>
                    </a:lnTo>
                    <a:lnTo>
                      <a:pt x="437" y="1706"/>
                    </a:lnTo>
                    <a:lnTo>
                      <a:pt x="464" y="1664"/>
                    </a:lnTo>
                    <a:lnTo>
                      <a:pt x="485" y="1624"/>
                    </a:lnTo>
                    <a:lnTo>
                      <a:pt x="496" y="1590"/>
                    </a:lnTo>
                    <a:lnTo>
                      <a:pt x="496" y="1567"/>
                    </a:lnTo>
                    <a:lnTo>
                      <a:pt x="454" y="1548"/>
                    </a:lnTo>
                    <a:lnTo>
                      <a:pt x="414" y="1530"/>
                    </a:lnTo>
                    <a:lnTo>
                      <a:pt x="372" y="1511"/>
                    </a:lnTo>
                    <a:lnTo>
                      <a:pt x="334" y="1494"/>
                    </a:lnTo>
                    <a:lnTo>
                      <a:pt x="294" y="1473"/>
                    </a:lnTo>
                    <a:lnTo>
                      <a:pt x="254" y="1454"/>
                    </a:lnTo>
                    <a:lnTo>
                      <a:pt x="215" y="1433"/>
                    </a:lnTo>
                    <a:lnTo>
                      <a:pt x="176" y="1411"/>
                    </a:lnTo>
                    <a:lnTo>
                      <a:pt x="165" y="1403"/>
                    </a:lnTo>
                    <a:lnTo>
                      <a:pt x="154" y="1395"/>
                    </a:lnTo>
                    <a:lnTo>
                      <a:pt x="144" y="1388"/>
                    </a:lnTo>
                    <a:lnTo>
                      <a:pt x="136" y="1381"/>
                    </a:lnTo>
                    <a:lnTo>
                      <a:pt x="127" y="1373"/>
                    </a:lnTo>
                    <a:lnTo>
                      <a:pt x="117" y="1365"/>
                    </a:lnTo>
                    <a:lnTo>
                      <a:pt x="108" y="1357"/>
                    </a:lnTo>
                    <a:lnTo>
                      <a:pt x="99" y="1350"/>
                    </a:lnTo>
                    <a:lnTo>
                      <a:pt x="82" y="1334"/>
                    </a:lnTo>
                    <a:lnTo>
                      <a:pt x="69" y="1317"/>
                    </a:lnTo>
                    <a:lnTo>
                      <a:pt x="57" y="1299"/>
                    </a:lnTo>
                    <a:lnTo>
                      <a:pt x="50" y="1281"/>
                    </a:lnTo>
                    <a:lnTo>
                      <a:pt x="41" y="1262"/>
                    </a:lnTo>
                    <a:lnTo>
                      <a:pt x="33" y="1244"/>
                    </a:lnTo>
                    <a:lnTo>
                      <a:pt x="23" y="1225"/>
                    </a:lnTo>
                    <a:lnTo>
                      <a:pt x="14" y="1210"/>
                    </a:lnTo>
                    <a:lnTo>
                      <a:pt x="5" y="1170"/>
                    </a:lnTo>
                    <a:lnTo>
                      <a:pt x="1" y="1132"/>
                    </a:lnTo>
                    <a:lnTo>
                      <a:pt x="0" y="1094"/>
                    </a:lnTo>
                    <a:lnTo>
                      <a:pt x="3" y="1057"/>
                    </a:lnTo>
                    <a:lnTo>
                      <a:pt x="7" y="1020"/>
                    </a:lnTo>
                    <a:lnTo>
                      <a:pt x="15" y="983"/>
                    </a:lnTo>
                    <a:lnTo>
                      <a:pt x="24" y="946"/>
                    </a:lnTo>
                    <a:lnTo>
                      <a:pt x="37" y="910"/>
                    </a:lnTo>
                    <a:lnTo>
                      <a:pt x="52" y="887"/>
                    </a:lnTo>
                    <a:lnTo>
                      <a:pt x="67" y="865"/>
                    </a:lnTo>
                    <a:lnTo>
                      <a:pt x="82" y="842"/>
                    </a:lnTo>
                    <a:lnTo>
                      <a:pt x="98" y="821"/>
                    </a:lnTo>
                    <a:lnTo>
                      <a:pt x="112" y="798"/>
                    </a:lnTo>
                    <a:lnTo>
                      <a:pt x="128" y="777"/>
                    </a:lnTo>
                    <a:lnTo>
                      <a:pt x="145" y="757"/>
                    </a:lnTo>
                    <a:lnTo>
                      <a:pt x="167" y="739"/>
                    </a:lnTo>
                    <a:lnTo>
                      <a:pt x="183" y="728"/>
                    </a:lnTo>
                    <a:lnTo>
                      <a:pt x="199" y="716"/>
                    </a:lnTo>
                    <a:lnTo>
                      <a:pt x="218" y="706"/>
                    </a:lnTo>
                    <a:lnTo>
                      <a:pt x="236" y="695"/>
                    </a:lnTo>
                    <a:lnTo>
                      <a:pt x="254" y="686"/>
                    </a:lnTo>
                    <a:lnTo>
                      <a:pt x="273" y="680"/>
                    </a:lnTo>
                    <a:lnTo>
                      <a:pt x="293" y="676"/>
                    </a:lnTo>
                    <a:lnTo>
                      <a:pt x="314" y="675"/>
                    </a:lnTo>
                    <a:lnTo>
                      <a:pt x="350" y="667"/>
                    </a:lnTo>
                    <a:lnTo>
                      <a:pt x="390" y="661"/>
                    </a:lnTo>
                    <a:lnTo>
                      <a:pt x="428" y="656"/>
                    </a:lnTo>
                    <a:lnTo>
                      <a:pt x="468" y="654"/>
                    </a:lnTo>
                    <a:lnTo>
                      <a:pt x="505" y="652"/>
                    </a:lnTo>
                    <a:lnTo>
                      <a:pt x="544" y="652"/>
                    </a:lnTo>
                    <a:lnTo>
                      <a:pt x="583" y="652"/>
                    </a:lnTo>
                    <a:lnTo>
                      <a:pt x="622" y="655"/>
                    </a:lnTo>
                    <a:lnTo>
                      <a:pt x="637" y="657"/>
                    </a:lnTo>
                    <a:lnTo>
                      <a:pt x="653" y="661"/>
                    </a:lnTo>
                    <a:lnTo>
                      <a:pt x="669" y="662"/>
                    </a:lnTo>
                    <a:lnTo>
                      <a:pt x="687" y="664"/>
                    </a:lnTo>
                    <a:lnTo>
                      <a:pt x="703" y="664"/>
                    </a:lnTo>
                    <a:lnTo>
                      <a:pt x="721" y="667"/>
                    </a:lnTo>
                    <a:lnTo>
                      <a:pt x="736" y="670"/>
                    </a:lnTo>
                    <a:lnTo>
                      <a:pt x="753" y="677"/>
                    </a:lnTo>
                    <a:lnTo>
                      <a:pt x="760" y="727"/>
                    </a:lnTo>
                    <a:lnTo>
                      <a:pt x="777" y="775"/>
                    </a:lnTo>
                    <a:lnTo>
                      <a:pt x="803" y="820"/>
                    </a:lnTo>
                    <a:lnTo>
                      <a:pt x="837" y="862"/>
                    </a:lnTo>
                    <a:lnTo>
                      <a:pt x="875" y="899"/>
                    </a:lnTo>
                    <a:lnTo>
                      <a:pt x="917" y="931"/>
                    </a:lnTo>
                    <a:lnTo>
                      <a:pt x="962" y="959"/>
                    </a:lnTo>
                    <a:lnTo>
                      <a:pt x="1007" y="983"/>
                    </a:lnTo>
                    <a:lnTo>
                      <a:pt x="1060" y="997"/>
                    </a:lnTo>
                    <a:lnTo>
                      <a:pt x="1118" y="1005"/>
                    </a:lnTo>
                    <a:lnTo>
                      <a:pt x="1174" y="1006"/>
                    </a:lnTo>
                    <a:lnTo>
                      <a:pt x="1232" y="1000"/>
                    </a:lnTo>
                    <a:lnTo>
                      <a:pt x="1287" y="985"/>
                    </a:lnTo>
                    <a:lnTo>
                      <a:pt x="1338" y="966"/>
                    </a:lnTo>
                    <a:lnTo>
                      <a:pt x="1387" y="936"/>
                    </a:lnTo>
                    <a:lnTo>
                      <a:pt x="1433" y="900"/>
                    </a:lnTo>
                    <a:lnTo>
                      <a:pt x="1453" y="869"/>
                    </a:lnTo>
                    <a:lnTo>
                      <a:pt x="1473" y="839"/>
                    </a:lnTo>
                    <a:lnTo>
                      <a:pt x="1487" y="805"/>
                    </a:lnTo>
                    <a:lnTo>
                      <a:pt x="1498" y="774"/>
                    </a:lnTo>
                    <a:lnTo>
                      <a:pt x="1506" y="738"/>
                    </a:lnTo>
                    <a:lnTo>
                      <a:pt x="1515" y="704"/>
                    </a:lnTo>
                    <a:lnTo>
                      <a:pt x="1524" y="667"/>
                    </a:lnTo>
                    <a:lnTo>
                      <a:pt x="1533" y="630"/>
                    </a:lnTo>
                    <a:lnTo>
                      <a:pt x="1539" y="627"/>
                    </a:lnTo>
                    <a:lnTo>
                      <a:pt x="1555" y="625"/>
                    </a:lnTo>
                    <a:lnTo>
                      <a:pt x="1578" y="623"/>
                    </a:lnTo>
                    <a:lnTo>
                      <a:pt x="1607" y="622"/>
                    </a:lnTo>
                    <a:lnTo>
                      <a:pt x="1635" y="618"/>
                    </a:lnTo>
                    <a:lnTo>
                      <a:pt x="1660" y="618"/>
                    </a:lnTo>
                    <a:lnTo>
                      <a:pt x="1678" y="617"/>
                    </a:lnTo>
                    <a:lnTo>
                      <a:pt x="1688" y="619"/>
                    </a:lnTo>
                    <a:lnTo>
                      <a:pt x="1693" y="624"/>
                    </a:lnTo>
                    <a:lnTo>
                      <a:pt x="1696" y="632"/>
                    </a:lnTo>
                    <a:lnTo>
                      <a:pt x="1695" y="642"/>
                    </a:lnTo>
                    <a:lnTo>
                      <a:pt x="1691" y="654"/>
                    </a:lnTo>
                    <a:lnTo>
                      <a:pt x="1685" y="664"/>
                    </a:lnTo>
                    <a:lnTo>
                      <a:pt x="1680" y="675"/>
                    </a:lnTo>
                    <a:lnTo>
                      <a:pt x="1675" y="685"/>
                    </a:lnTo>
                    <a:lnTo>
                      <a:pt x="1673" y="697"/>
                    </a:lnTo>
                    <a:lnTo>
                      <a:pt x="1663" y="729"/>
                    </a:lnTo>
                    <a:lnTo>
                      <a:pt x="1668" y="744"/>
                    </a:lnTo>
                    <a:lnTo>
                      <a:pt x="1683" y="744"/>
                    </a:lnTo>
                    <a:lnTo>
                      <a:pt x="1706" y="735"/>
                    </a:lnTo>
                    <a:lnTo>
                      <a:pt x="1730" y="716"/>
                    </a:lnTo>
                    <a:lnTo>
                      <a:pt x="1755" y="694"/>
                    </a:lnTo>
                    <a:lnTo>
                      <a:pt x="1776" y="672"/>
                    </a:lnTo>
                    <a:lnTo>
                      <a:pt x="1791" y="655"/>
                    </a:lnTo>
                    <a:lnTo>
                      <a:pt x="1809" y="645"/>
                    </a:lnTo>
                    <a:lnTo>
                      <a:pt x="1826" y="634"/>
                    </a:lnTo>
                    <a:lnTo>
                      <a:pt x="1840" y="620"/>
                    </a:lnTo>
                    <a:lnTo>
                      <a:pt x="1854" y="608"/>
                    </a:lnTo>
                    <a:lnTo>
                      <a:pt x="1864" y="593"/>
                    </a:lnTo>
                    <a:lnTo>
                      <a:pt x="1876" y="577"/>
                    </a:lnTo>
                    <a:lnTo>
                      <a:pt x="1887" y="560"/>
                    </a:lnTo>
                    <a:lnTo>
                      <a:pt x="1899" y="547"/>
                    </a:lnTo>
                    <a:lnTo>
                      <a:pt x="1903" y="536"/>
                    </a:lnTo>
                    <a:lnTo>
                      <a:pt x="1910" y="525"/>
                    </a:lnTo>
                    <a:lnTo>
                      <a:pt x="1916" y="510"/>
                    </a:lnTo>
                    <a:lnTo>
                      <a:pt x="1922" y="496"/>
                    </a:lnTo>
                    <a:lnTo>
                      <a:pt x="1924" y="482"/>
                    </a:lnTo>
                    <a:lnTo>
                      <a:pt x="1924" y="469"/>
                    </a:lnTo>
                    <a:lnTo>
                      <a:pt x="1921" y="457"/>
                    </a:lnTo>
                    <a:lnTo>
                      <a:pt x="1914" y="450"/>
                    </a:lnTo>
                    <a:lnTo>
                      <a:pt x="1906" y="442"/>
                    </a:lnTo>
                    <a:lnTo>
                      <a:pt x="1905" y="435"/>
                    </a:lnTo>
                    <a:lnTo>
                      <a:pt x="1906" y="425"/>
                    </a:lnTo>
                    <a:lnTo>
                      <a:pt x="1911" y="417"/>
                    </a:lnTo>
                    <a:lnTo>
                      <a:pt x="1917" y="406"/>
                    </a:lnTo>
                    <a:lnTo>
                      <a:pt x="1923" y="394"/>
                    </a:lnTo>
                    <a:lnTo>
                      <a:pt x="1928" y="383"/>
                    </a:lnTo>
                    <a:lnTo>
                      <a:pt x="1931" y="372"/>
                    </a:lnTo>
                    <a:lnTo>
                      <a:pt x="1930" y="358"/>
                    </a:lnTo>
                    <a:lnTo>
                      <a:pt x="1929" y="343"/>
                    </a:lnTo>
                    <a:lnTo>
                      <a:pt x="1926" y="324"/>
                    </a:lnTo>
                    <a:lnTo>
                      <a:pt x="1926" y="307"/>
                    </a:lnTo>
                    <a:lnTo>
                      <a:pt x="1926" y="287"/>
                    </a:lnTo>
                    <a:lnTo>
                      <a:pt x="1930" y="268"/>
                    </a:lnTo>
                    <a:lnTo>
                      <a:pt x="1936" y="253"/>
                    </a:lnTo>
                    <a:lnTo>
                      <a:pt x="1948" y="242"/>
                    </a:lnTo>
                    <a:lnTo>
                      <a:pt x="1967" y="229"/>
                    </a:lnTo>
                    <a:lnTo>
                      <a:pt x="1971" y="243"/>
                    </a:lnTo>
                    <a:lnTo>
                      <a:pt x="1963" y="277"/>
                    </a:lnTo>
                    <a:lnTo>
                      <a:pt x="1953" y="325"/>
                    </a:lnTo>
                    <a:lnTo>
                      <a:pt x="1940" y="380"/>
                    </a:lnTo>
                    <a:lnTo>
                      <a:pt x="1931" y="440"/>
                    </a:lnTo>
                    <a:lnTo>
                      <a:pt x="1932" y="496"/>
                    </a:lnTo>
                    <a:lnTo>
                      <a:pt x="1948" y="542"/>
                    </a:lnTo>
                    <a:lnTo>
                      <a:pt x="1962" y="554"/>
                    </a:lnTo>
                    <a:lnTo>
                      <a:pt x="1977" y="562"/>
                    </a:lnTo>
                    <a:lnTo>
                      <a:pt x="1992" y="567"/>
                    </a:lnTo>
                    <a:lnTo>
                      <a:pt x="2011" y="572"/>
                    </a:lnTo>
                    <a:lnTo>
                      <a:pt x="2027" y="573"/>
                    </a:lnTo>
                    <a:lnTo>
                      <a:pt x="2044" y="574"/>
                    </a:lnTo>
                    <a:lnTo>
                      <a:pt x="2064" y="574"/>
                    </a:lnTo>
                    <a:lnTo>
                      <a:pt x="2083" y="574"/>
                    </a:lnTo>
                    <a:lnTo>
                      <a:pt x="2094" y="570"/>
                    </a:lnTo>
                    <a:lnTo>
                      <a:pt x="2106" y="567"/>
                    </a:lnTo>
                    <a:lnTo>
                      <a:pt x="2119" y="565"/>
                    </a:lnTo>
                    <a:lnTo>
                      <a:pt x="2132" y="564"/>
                    </a:lnTo>
                    <a:lnTo>
                      <a:pt x="2143" y="560"/>
                    </a:lnTo>
                    <a:lnTo>
                      <a:pt x="2155" y="558"/>
                    </a:lnTo>
                    <a:lnTo>
                      <a:pt x="2166" y="554"/>
                    </a:lnTo>
                    <a:lnTo>
                      <a:pt x="2179" y="548"/>
                    </a:lnTo>
                    <a:lnTo>
                      <a:pt x="2185" y="540"/>
                    </a:lnTo>
                    <a:lnTo>
                      <a:pt x="2195" y="529"/>
                    </a:lnTo>
                    <a:lnTo>
                      <a:pt x="2206" y="513"/>
                    </a:lnTo>
                    <a:lnTo>
                      <a:pt x="2218" y="499"/>
                    </a:lnTo>
                    <a:lnTo>
                      <a:pt x="2228" y="482"/>
                    </a:lnTo>
                    <a:lnTo>
                      <a:pt x="2238" y="467"/>
                    </a:lnTo>
                    <a:lnTo>
                      <a:pt x="2245" y="453"/>
                    </a:lnTo>
                    <a:lnTo>
                      <a:pt x="2250" y="444"/>
                    </a:lnTo>
                    <a:lnTo>
                      <a:pt x="2250" y="437"/>
                    </a:lnTo>
                    <a:lnTo>
                      <a:pt x="2251" y="430"/>
                    </a:lnTo>
                    <a:lnTo>
                      <a:pt x="2251" y="423"/>
                    </a:lnTo>
                    <a:lnTo>
                      <a:pt x="2251" y="416"/>
                    </a:lnTo>
                    <a:lnTo>
                      <a:pt x="2248" y="408"/>
                    </a:lnTo>
                    <a:lnTo>
                      <a:pt x="2247" y="401"/>
                    </a:lnTo>
                    <a:lnTo>
                      <a:pt x="2245" y="393"/>
                    </a:lnTo>
                    <a:lnTo>
                      <a:pt x="2243" y="388"/>
                    </a:lnTo>
                    <a:lnTo>
                      <a:pt x="2233" y="368"/>
                    </a:lnTo>
                    <a:lnTo>
                      <a:pt x="2230" y="346"/>
                    </a:lnTo>
                    <a:lnTo>
                      <a:pt x="2228" y="320"/>
                    </a:lnTo>
                    <a:lnTo>
                      <a:pt x="2229" y="296"/>
                    </a:lnTo>
                    <a:lnTo>
                      <a:pt x="2230" y="270"/>
                    </a:lnTo>
                    <a:lnTo>
                      <a:pt x="2232" y="247"/>
                    </a:lnTo>
                    <a:lnTo>
                      <a:pt x="2236" y="222"/>
                    </a:lnTo>
                    <a:lnTo>
                      <a:pt x="2239" y="202"/>
                    </a:lnTo>
                    <a:lnTo>
                      <a:pt x="2241" y="187"/>
                    </a:lnTo>
                    <a:lnTo>
                      <a:pt x="2247" y="173"/>
                    </a:lnTo>
                    <a:lnTo>
                      <a:pt x="2254" y="159"/>
                    </a:lnTo>
                    <a:lnTo>
                      <a:pt x="2262" y="146"/>
                    </a:lnTo>
                    <a:lnTo>
                      <a:pt x="2269" y="133"/>
                    </a:lnTo>
                    <a:lnTo>
                      <a:pt x="2277" y="121"/>
                    </a:lnTo>
                    <a:lnTo>
                      <a:pt x="2284" y="108"/>
                    </a:lnTo>
                    <a:lnTo>
                      <a:pt x="2291" y="95"/>
                    </a:lnTo>
                    <a:lnTo>
                      <a:pt x="2327" y="0"/>
                    </a:lnTo>
                    <a:lnTo>
                      <a:pt x="2328" y="35"/>
                    </a:lnTo>
                    <a:lnTo>
                      <a:pt x="2331" y="73"/>
                    </a:lnTo>
                    <a:lnTo>
                      <a:pt x="2335" y="112"/>
                    </a:lnTo>
                    <a:lnTo>
                      <a:pt x="2338" y="148"/>
                    </a:lnTo>
                    <a:lnTo>
                      <a:pt x="2339" y="185"/>
                    </a:lnTo>
                    <a:lnTo>
                      <a:pt x="2339" y="225"/>
                    </a:lnTo>
                    <a:lnTo>
                      <a:pt x="2337" y="260"/>
                    </a:lnTo>
                    <a:lnTo>
                      <a:pt x="2334" y="300"/>
                    </a:lnTo>
                    <a:close/>
                  </a:path>
                </a:pathLst>
              </a:custGeom>
              <a:solidFill>
                <a:srgbClr val="8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8" name="Freeform 20"/>
              <p:cNvSpPr>
                <a:spLocks/>
              </p:cNvSpPr>
              <p:nvPr/>
            </p:nvSpPr>
            <p:spPr bwMode="auto">
              <a:xfrm>
                <a:off x="3004" y="3072"/>
                <a:ext cx="103" cy="71"/>
              </a:xfrm>
              <a:custGeom>
                <a:avLst/>
                <a:gdLst>
                  <a:gd name="T0" fmla="*/ 107 w 207"/>
                  <a:gd name="T1" fmla="*/ 0 h 140"/>
                  <a:gd name="T2" fmla="*/ 83 w 207"/>
                  <a:gd name="T3" fmla="*/ 0 h 140"/>
                  <a:gd name="T4" fmla="*/ 64 w 207"/>
                  <a:gd name="T5" fmla="*/ 5 h 140"/>
                  <a:gd name="T6" fmla="*/ 45 w 207"/>
                  <a:gd name="T7" fmla="*/ 12 h 140"/>
                  <a:gd name="T8" fmla="*/ 30 w 207"/>
                  <a:gd name="T9" fmla="*/ 21 h 140"/>
                  <a:gd name="T10" fmla="*/ 17 w 207"/>
                  <a:gd name="T11" fmla="*/ 31 h 140"/>
                  <a:gd name="T12" fmla="*/ 8 w 207"/>
                  <a:gd name="T13" fmla="*/ 43 h 140"/>
                  <a:gd name="T14" fmla="*/ 1 w 207"/>
                  <a:gd name="T15" fmla="*/ 57 h 140"/>
                  <a:gd name="T16" fmla="*/ 0 w 207"/>
                  <a:gd name="T17" fmla="*/ 72 h 140"/>
                  <a:gd name="T18" fmla="*/ 1 w 207"/>
                  <a:gd name="T19" fmla="*/ 84 h 140"/>
                  <a:gd name="T20" fmla="*/ 6 w 207"/>
                  <a:gd name="T21" fmla="*/ 95 h 140"/>
                  <a:gd name="T22" fmla="*/ 13 w 207"/>
                  <a:gd name="T23" fmla="*/ 105 h 140"/>
                  <a:gd name="T24" fmla="*/ 24 w 207"/>
                  <a:gd name="T25" fmla="*/ 115 h 140"/>
                  <a:gd name="T26" fmla="*/ 37 w 207"/>
                  <a:gd name="T27" fmla="*/ 124 h 140"/>
                  <a:gd name="T28" fmla="*/ 53 w 207"/>
                  <a:gd name="T29" fmla="*/ 131 h 140"/>
                  <a:gd name="T30" fmla="*/ 69 w 207"/>
                  <a:gd name="T31" fmla="*/ 136 h 140"/>
                  <a:gd name="T32" fmla="*/ 89 w 207"/>
                  <a:gd name="T33" fmla="*/ 140 h 140"/>
                  <a:gd name="T34" fmla="*/ 104 w 207"/>
                  <a:gd name="T35" fmla="*/ 131 h 140"/>
                  <a:gd name="T36" fmla="*/ 118 w 207"/>
                  <a:gd name="T37" fmla="*/ 121 h 140"/>
                  <a:gd name="T38" fmla="*/ 132 w 207"/>
                  <a:gd name="T39" fmla="*/ 111 h 140"/>
                  <a:gd name="T40" fmla="*/ 147 w 207"/>
                  <a:gd name="T41" fmla="*/ 102 h 140"/>
                  <a:gd name="T42" fmla="*/ 159 w 207"/>
                  <a:gd name="T43" fmla="*/ 92 h 140"/>
                  <a:gd name="T44" fmla="*/ 174 w 207"/>
                  <a:gd name="T45" fmla="*/ 81 h 140"/>
                  <a:gd name="T46" fmla="*/ 188 w 207"/>
                  <a:gd name="T47" fmla="*/ 70 h 140"/>
                  <a:gd name="T48" fmla="*/ 202 w 207"/>
                  <a:gd name="T49" fmla="*/ 57 h 140"/>
                  <a:gd name="T50" fmla="*/ 204 w 207"/>
                  <a:gd name="T51" fmla="*/ 54 h 140"/>
                  <a:gd name="T52" fmla="*/ 207 w 207"/>
                  <a:gd name="T53" fmla="*/ 51 h 140"/>
                  <a:gd name="T54" fmla="*/ 200 w 207"/>
                  <a:gd name="T55" fmla="*/ 40 h 140"/>
                  <a:gd name="T56" fmla="*/ 192 w 207"/>
                  <a:gd name="T57" fmla="*/ 31 h 140"/>
                  <a:gd name="T58" fmla="*/ 181 w 207"/>
                  <a:gd name="T59" fmla="*/ 21 h 140"/>
                  <a:gd name="T60" fmla="*/ 170 w 207"/>
                  <a:gd name="T61" fmla="*/ 15 h 140"/>
                  <a:gd name="T62" fmla="*/ 154 w 207"/>
                  <a:gd name="T63" fmla="*/ 8 h 140"/>
                  <a:gd name="T64" fmla="*/ 140 w 207"/>
                  <a:gd name="T65" fmla="*/ 4 h 140"/>
                  <a:gd name="T66" fmla="*/ 124 w 207"/>
                  <a:gd name="T67" fmla="*/ 0 h 140"/>
                  <a:gd name="T68" fmla="*/ 107 w 207"/>
                  <a:gd name="T69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7" h="140">
                    <a:moveTo>
                      <a:pt x="107" y="0"/>
                    </a:moveTo>
                    <a:lnTo>
                      <a:pt x="83" y="0"/>
                    </a:lnTo>
                    <a:lnTo>
                      <a:pt x="64" y="5"/>
                    </a:lnTo>
                    <a:lnTo>
                      <a:pt x="45" y="12"/>
                    </a:lnTo>
                    <a:lnTo>
                      <a:pt x="30" y="21"/>
                    </a:lnTo>
                    <a:lnTo>
                      <a:pt x="17" y="31"/>
                    </a:lnTo>
                    <a:lnTo>
                      <a:pt x="8" y="43"/>
                    </a:lnTo>
                    <a:lnTo>
                      <a:pt x="1" y="57"/>
                    </a:lnTo>
                    <a:lnTo>
                      <a:pt x="0" y="72"/>
                    </a:lnTo>
                    <a:lnTo>
                      <a:pt x="1" y="84"/>
                    </a:lnTo>
                    <a:lnTo>
                      <a:pt x="6" y="95"/>
                    </a:lnTo>
                    <a:lnTo>
                      <a:pt x="13" y="105"/>
                    </a:lnTo>
                    <a:lnTo>
                      <a:pt x="24" y="115"/>
                    </a:lnTo>
                    <a:lnTo>
                      <a:pt x="37" y="124"/>
                    </a:lnTo>
                    <a:lnTo>
                      <a:pt x="53" y="131"/>
                    </a:lnTo>
                    <a:lnTo>
                      <a:pt x="69" y="136"/>
                    </a:lnTo>
                    <a:lnTo>
                      <a:pt x="89" y="140"/>
                    </a:lnTo>
                    <a:lnTo>
                      <a:pt x="104" y="131"/>
                    </a:lnTo>
                    <a:lnTo>
                      <a:pt x="118" y="121"/>
                    </a:lnTo>
                    <a:lnTo>
                      <a:pt x="132" y="111"/>
                    </a:lnTo>
                    <a:lnTo>
                      <a:pt x="147" y="102"/>
                    </a:lnTo>
                    <a:lnTo>
                      <a:pt x="159" y="92"/>
                    </a:lnTo>
                    <a:lnTo>
                      <a:pt x="174" y="81"/>
                    </a:lnTo>
                    <a:lnTo>
                      <a:pt x="188" y="70"/>
                    </a:lnTo>
                    <a:lnTo>
                      <a:pt x="202" y="57"/>
                    </a:lnTo>
                    <a:lnTo>
                      <a:pt x="204" y="54"/>
                    </a:lnTo>
                    <a:lnTo>
                      <a:pt x="207" y="51"/>
                    </a:lnTo>
                    <a:lnTo>
                      <a:pt x="200" y="40"/>
                    </a:lnTo>
                    <a:lnTo>
                      <a:pt x="192" y="31"/>
                    </a:lnTo>
                    <a:lnTo>
                      <a:pt x="181" y="21"/>
                    </a:lnTo>
                    <a:lnTo>
                      <a:pt x="170" y="15"/>
                    </a:lnTo>
                    <a:lnTo>
                      <a:pt x="154" y="8"/>
                    </a:lnTo>
                    <a:lnTo>
                      <a:pt x="140" y="4"/>
                    </a:lnTo>
                    <a:lnTo>
                      <a:pt x="124" y="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9" name="Freeform 21"/>
              <p:cNvSpPr>
                <a:spLocks/>
              </p:cNvSpPr>
              <p:nvPr/>
            </p:nvSpPr>
            <p:spPr bwMode="auto">
              <a:xfrm>
                <a:off x="3032" y="3049"/>
                <a:ext cx="62" cy="46"/>
              </a:xfrm>
              <a:custGeom>
                <a:avLst/>
                <a:gdLst>
                  <a:gd name="T0" fmla="*/ 0 w 123"/>
                  <a:gd name="T1" fmla="*/ 90 h 93"/>
                  <a:gd name="T2" fmla="*/ 5 w 123"/>
                  <a:gd name="T3" fmla="*/ 71 h 93"/>
                  <a:gd name="T4" fmla="*/ 16 w 123"/>
                  <a:gd name="T5" fmla="*/ 53 h 93"/>
                  <a:gd name="T6" fmla="*/ 27 w 123"/>
                  <a:gd name="T7" fmla="*/ 35 h 93"/>
                  <a:gd name="T8" fmla="*/ 42 w 123"/>
                  <a:gd name="T9" fmla="*/ 22 h 93"/>
                  <a:gd name="T10" fmla="*/ 60 w 123"/>
                  <a:gd name="T11" fmla="*/ 11 h 93"/>
                  <a:gd name="T12" fmla="*/ 78 w 123"/>
                  <a:gd name="T13" fmla="*/ 4 h 93"/>
                  <a:gd name="T14" fmla="*/ 98 w 123"/>
                  <a:gd name="T15" fmla="*/ 0 h 93"/>
                  <a:gd name="T16" fmla="*/ 123 w 123"/>
                  <a:gd name="T17" fmla="*/ 5 h 93"/>
                  <a:gd name="T18" fmla="*/ 120 w 123"/>
                  <a:gd name="T19" fmla="*/ 15 h 93"/>
                  <a:gd name="T20" fmla="*/ 117 w 123"/>
                  <a:gd name="T21" fmla="*/ 26 h 93"/>
                  <a:gd name="T22" fmla="*/ 114 w 123"/>
                  <a:gd name="T23" fmla="*/ 36 h 93"/>
                  <a:gd name="T24" fmla="*/ 110 w 123"/>
                  <a:gd name="T25" fmla="*/ 48 h 93"/>
                  <a:gd name="T26" fmla="*/ 104 w 123"/>
                  <a:gd name="T27" fmla="*/ 59 h 93"/>
                  <a:gd name="T28" fmla="*/ 99 w 123"/>
                  <a:gd name="T29" fmla="*/ 71 h 93"/>
                  <a:gd name="T30" fmla="*/ 92 w 123"/>
                  <a:gd name="T31" fmla="*/ 81 h 93"/>
                  <a:gd name="T32" fmla="*/ 85 w 123"/>
                  <a:gd name="T33" fmla="*/ 93 h 93"/>
                  <a:gd name="T34" fmla="*/ 75 w 123"/>
                  <a:gd name="T35" fmla="*/ 90 h 93"/>
                  <a:gd name="T36" fmla="*/ 64 w 123"/>
                  <a:gd name="T37" fmla="*/ 90 h 93"/>
                  <a:gd name="T38" fmla="*/ 54 w 123"/>
                  <a:gd name="T39" fmla="*/ 90 h 93"/>
                  <a:gd name="T40" fmla="*/ 42 w 123"/>
                  <a:gd name="T41" fmla="*/ 91 h 93"/>
                  <a:gd name="T42" fmla="*/ 31 w 123"/>
                  <a:gd name="T43" fmla="*/ 91 h 93"/>
                  <a:gd name="T44" fmla="*/ 20 w 123"/>
                  <a:gd name="T45" fmla="*/ 91 h 93"/>
                  <a:gd name="T46" fmla="*/ 10 w 123"/>
                  <a:gd name="T47" fmla="*/ 90 h 93"/>
                  <a:gd name="T48" fmla="*/ 0 w 123"/>
                  <a:gd name="T49" fmla="*/ 9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3" h="93">
                    <a:moveTo>
                      <a:pt x="0" y="90"/>
                    </a:moveTo>
                    <a:lnTo>
                      <a:pt x="5" y="71"/>
                    </a:lnTo>
                    <a:lnTo>
                      <a:pt x="16" y="53"/>
                    </a:lnTo>
                    <a:lnTo>
                      <a:pt x="27" y="35"/>
                    </a:lnTo>
                    <a:lnTo>
                      <a:pt x="42" y="22"/>
                    </a:lnTo>
                    <a:lnTo>
                      <a:pt x="60" y="11"/>
                    </a:lnTo>
                    <a:lnTo>
                      <a:pt x="78" y="4"/>
                    </a:lnTo>
                    <a:lnTo>
                      <a:pt x="98" y="0"/>
                    </a:lnTo>
                    <a:lnTo>
                      <a:pt x="123" y="5"/>
                    </a:lnTo>
                    <a:lnTo>
                      <a:pt x="120" y="15"/>
                    </a:lnTo>
                    <a:lnTo>
                      <a:pt x="117" y="26"/>
                    </a:lnTo>
                    <a:lnTo>
                      <a:pt x="114" y="36"/>
                    </a:lnTo>
                    <a:lnTo>
                      <a:pt x="110" y="48"/>
                    </a:lnTo>
                    <a:lnTo>
                      <a:pt x="104" y="59"/>
                    </a:lnTo>
                    <a:lnTo>
                      <a:pt x="99" y="71"/>
                    </a:lnTo>
                    <a:lnTo>
                      <a:pt x="92" y="81"/>
                    </a:lnTo>
                    <a:lnTo>
                      <a:pt x="85" y="93"/>
                    </a:lnTo>
                    <a:lnTo>
                      <a:pt x="75" y="90"/>
                    </a:lnTo>
                    <a:lnTo>
                      <a:pt x="64" y="90"/>
                    </a:lnTo>
                    <a:lnTo>
                      <a:pt x="54" y="90"/>
                    </a:lnTo>
                    <a:lnTo>
                      <a:pt x="42" y="91"/>
                    </a:lnTo>
                    <a:lnTo>
                      <a:pt x="31" y="91"/>
                    </a:lnTo>
                    <a:lnTo>
                      <a:pt x="20" y="91"/>
                    </a:lnTo>
                    <a:lnTo>
                      <a:pt x="10" y="9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4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0" name="Freeform 22"/>
              <p:cNvSpPr>
                <a:spLocks/>
              </p:cNvSpPr>
              <p:nvPr/>
            </p:nvSpPr>
            <p:spPr bwMode="auto">
              <a:xfrm>
                <a:off x="2123" y="2914"/>
                <a:ext cx="83" cy="69"/>
              </a:xfrm>
              <a:custGeom>
                <a:avLst/>
                <a:gdLst>
                  <a:gd name="T0" fmla="*/ 60 w 165"/>
                  <a:gd name="T1" fmla="*/ 0 h 139"/>
                  <a:gd name="T2" fmla="*/ 58 w 165"/>
                  <a:gd name="T3" fmla="*/ 0 h 139"/>
                  <a:gd name="T4" fmla="*/ 57 w 165"/>
                  <a:gd name="T5" fmla="*/ 0 h 139"/>
                  <a:gd name="T6" fmla="*/ 53 w 165"/>
                  <a:gd name="T7" fmla="*/ 6 h 139"/>
                  <a:gd name="T8" fmla="*/ 48 w 165"/>
                  <a:gd name="T9" fmla="*/ 13 h 139"/>
                  <a:gd name="T10" fmla="*/ 43 w 165"/>
                  <a:gd name="T11" fmla="*/ 19 h 139"/>
                  <a:gd name="T12" fmla="*/ 40 w 165"/>
                  <a:gd name="T13" fmla="*/ 27 h 139"/>
                  <a:gd name="T14" fmla="*/ 31 w 165"/>
                  <a:gd name="T15" fmla="*/ 38 h 139"/>
                  <a:gd name="T16" fmla="*/ 23 w 165"/>
                  <a:gd name="T17" fmla="*/ 51 h 139"/>
                  <a:gd name="T18" fmla="*/ 19 w 165"/>
                  <a:gd name="T19" fmla="*/ 59 h 139"/>
                  <a:gd name="T20" fmla="*/ 15 w 165"/>
                  <a:gd name="T21" fmla="*/ 68 h 139"/>
                  <a:gd name="T22" fmla="*/ 12 w 165"/>
                  <a:gd name="T23" fmla="*/ 78 h 139"/>
                  <a:gd name="T24" fmla="*/ 10 w 165"/>
                  <a:gd name="T25" fmla="*/ 89 h 139"/>
                  <a:gd name="T26" fmla="*/ 6 w 165"/>
                  <a:gd name="T27" fmla="*/ 97 h 139"/>
                  <a:gd name="T28" fmla="*/ 4 w 165"/>
                  <a:gd name="T29" fmla="*/ 107 h 139"/>
                  <a:gd name="T30" fmla="*/ 2 w 165"/>
                  <a:gd name="T31" fmla="*/ 116 h 139"/>
                  <a:gd name="T32" fmla="*/ 0 w 165"/>
                  <a:gd name="T33" fmla="*/ 126 h 139"/>
                  <a:gd name="T34" fmla="*/ 5 w 165"/>
                  <a:gd name="T35" fmla="*/ 127 h 139"/>
                  <a:gd name="T36" fmla="*/ 12 w 165"/>
                  <a:gd name="T37" fmla="*/ 130 h 139"/>
                  <a:gd name="T38" fmla="*/ 20 w 165"/>
                  <a:gd name="T39" fmla="*/ 132 h 139"/>
                  <a:gd name="T40" fmla="*/ 28 w 165"/>
                  <a:gd name="T41" fmla="*/ 134 h 139"/>
                  <a:gd name="T42" fmla="*/ 35 w 165"/>
                  <a:gd name="T43" fmla="*/ 135 h 139"/>
                  <a:gd name="T44" fmla="*/ 42 w 165"/>
                  <a:gd name="T45" fmla="*/ 137 h 139"/>
                  <a:gd name="T46" fmla="*/ 50 w 165"/>
                  <a:gd name="T47" fmla="*/ 138 h 139"/>
                  <a:gd name="T48" fmla="*/ 60 w 165"/>
                  <a:gd name="T49" fmla="*/ 139 h 139"/>
                  <a:gd name="T50" fmla="*/ 80 w 165"/>
                  <a:gd name="T51" fmla="*/ 137 h 139"/>
                  <a:gd name="T52" fmla="*/ 100 w 165"/>
                  <a:gd name="T53" fmla="*/ 133 h 139"/>
                  <a:gd name="T54" fmla="*/ 116 w 165"/>
                  <a:gd name="T55" fmla="*/ 126 h 139"/>
                  <a:gd name="T56" fmla="*/ 132 w 165"/>
                  <a:gd name="T57" fmla="*/ 118 h 139"/>
                  <a:gd name="T58" fmla="*/ 146 w 165"/>
                  <a:gd name="T59" fmla="*/ 107 h 139"/>
                  <a:gd name="T60" fmla="*/ 155 w 165"/>
                  <a:gd name="T61" fmla="*/ 95 h 139"/>
                  <a:gd name="T62" fmla="*/ 161 w 165"/>
                  <a:gd name="T63" fmla="*/ 82 h 139"/>
                  <a:gd name="T64" fmla="*/ 165 w 165"/>
                  <a:gd name="T65" fmla="*/ 68 h 139"/>
                  <a:gd name="T66" fmla="*/ 161 w 165"/>
                  <a:gd name="T67" fmla="*/ 55 h 139"/>
                  <a:gd name="T68" fmla="*/ 155 w 165"/>
                  <a:gd name="T69" fmla="*/ 42 h 139"/>
                  <a:gd name="T70" fmla="*/ 146 w 165"/>
                  <a:gd name="T71" fmla="*/ 30 h 139"/>
                  <a:gd name="T72" fmla="*/ 132 w 165"/>
                  <a:gd name="T73" fmla="*/ 21 h 139"/>
                  <a:gd name="T74" fmla="*/ 116 w 165"/>
                  <a:gd name="T75" fmla="*/ 11 h 139"/>
                  <a:gd name="T76" fmla="*/ 100 w 165"/>
                  <a:gd name="T77" fmla="*/ 5 h 139"/>
                  <a:gd name="T78" fmla="*/ 80 w 165"/>
                  <a:gd name="T79" fmla="*/ 0 h 139"/>
                  <a:gd name="T80" fmla="*/ 60 w 165"/>
                  <a:gd name="T8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5" h="139">
                    <a:moveTo>
                      <a:pt x="60" y="0"/>
                    </a:moveTo>
                    <a:lnTo>
                      <a:pt x="58" y="0"/>
                    </a:lnTo>
                    <a:lnTo>
                      <a:pt x="57" y="0"/>
                    </a:lnTo>
                    <a:lnTo>
                      <a:pt x="53" y="6"/>
                    </a:lnTo>
                    <a:lnTo>
                      <a:pt x="48" y="13"/>
                    </a:lnTo>
                    <a:lnTo>
                      <a:pt x="43" y="19"/>
                    </a:lnTo>
                    <a:lnTo>
                      <a:pt x="40" y="27"/>
                    </a:lnTo>
                    <a:lnTo>
                      <a:pt x="31" y="38"/>
                    </a:lnTo>
                    <a:lnTo>
                      <a:pt x="23" y="51"/>
                    </a:lnTo>
                    <a:lnTo>
                      <a:pt x="19" y="59"/>
                    </a:lnTo>
                    <a:lnTo>
                      <a:pt x="15" y="68"/>
                    </a:lnTo>
                    <a:lnTo>
                      <a:pt x="12" y="78"/>
                    </a:lnTo>
                    <a:lnTo>
                      <a:pt x="10" y="89"/>
                    </a:lnTo>
                    <a:lnTo>
                      <a:pt x="6" y="97"/>
                    </a:lnTo>
                    <a:lnTo>
                      <a:pt x="4" y="107"/>
                    </a:lnTo>
                    <a:lnTo>
                      <a:pt x="2" y="116"/>
                    </a:lnTo>
                    <a:lnTo>
                      <a:pt x="0" y="126"/>
                    </a:lnTo>
                    <a:lnTo>
                      <a:pt x="5" y="127"/>
                    </a:lnTo>
                    <a:lnTo>
                      <a:pt x="12" y="130"/>
                    </a:lnTo>
                    <a:lnTo>
                      <a:pt x="20" y="132"/>
                    </a:lnTo>
                    <a:lnTo>
                      <a:pt x="28" y="134"/>
                    </a:lnTo>
                    <a:lnTo>
                      <a:pt x="35" y="135"/>
                    </a:lnTo>
                    <a:lnTo>
                      <a:pt x="42" y="137"/>
                    </a:lnTo>
                    <a:lnTo>
                      <a:pt x="50" y="138"/>
                    </a:lnTo>
                    <a:lnTo>
                      <a:pt x="60" y="139"/>
                    </a:lnTo>
                    <a:lnTo>
                      <a:pt x="80" y="137"/>
                    </a:lnTo>
                    <a:lnTo>
                      <a:pt x="100" y="133"/>
                    </a:lnTo>
                    <a:lnTo>
                      <a:pt x="116" y="126"/>
                    </a:lnTo>
                    <a:lnTo>
                      <a:pt x="132" y="118"/>
                    </a:lnTo>
                    <a:lnTo>
                      <a:pt x="146" y="107"/>
                    </a:lnTo>
                    <a:lnTo>
                      <a:pt x="155" y="95"/>
                    </a:lnTo>
                    <a:lnTo>
                      <a:pt x="161" y="82"/>
                    </a:lnTo>
                    <a:lnTo>
                      <a:pt x="165" y="68"/>
                    </a:lnTo>
                    <a:lnTo>
                      <a:pt x="161" y="55"/>
                    </a:lnTo>
                    <a:lnTo>
                      <a:pt x="155" y="42"/>
                    </a:lnTo>
                    <a:lnTo>
                      <a:pt x="146" y="30"/>
                    </a:lnTo>
                    <a:lnTo>
                      <a:pt x="132" y="21"/>
                    </a:lnTo>
                    <a:lnTo>
                      <a:pt x="116" y="11"/>
                    </a:lnTo>
                    <a:lnTo>
                      <a:pt x="100" y="5"/>
                    </a:lnTo>
                    <a:lnTo>
                      <a:pt x="80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1" name="Freeform 23"/>
              <p:cNvSpPr>
                <a:spLocks/>
              </p:cNvSpPr>
              <p:nvPr/>
            </p:nvSpPr>
            <p:spPr bwMode="auto">
              <a:xfrm>
                <a:off x="2138" y="2889"/>
                <a:ext cx="52" cy="46"/>
              </a:xfrm>
              <a:custGeom>
                <a:avLst/>
                <a:gdLst>
                  <a:gd name="T0" fmla="*/ 60 w 102"/>
                  <a:gd name="T1" fmla="*/ 2 h 91"/>
                  <a:gd name="T2" fmla="*/ 70 w 102"/>
                  <a:gd name="T3" fmla="*/ 0 h 91"/>
                  <a:gd name="T4" fmla="*/ 80 w 102"/>
                  <a:gd name="T5" fmla="*/ 0 h 91"/>
                  <a:gd name="T6" fmla="*/ 91 w 102"/>
                  <a:gd name="T7" fmla="*/ 1 h 91"/>
                  <a:gd name="T8" fmla="*/ 102 w 102"/>
                  <a:gd name="T9" fmla="*/ 4 h 91"/>
                  <a:gd name="T10" fmla="*/ 100 w 102"/>
                  <a:gd name="T11" fmla="*/ 15 h 91"/>
                  <a:gd name="T12" fmla="*/ 98 w 102"/>
                  <a:gd name="T13" fmla="*/ 25 h 91"/>
                  <a:gd name="T14" fmla="*/ 94 w 102"/>
                  <a:gd name="T15" fmla="*/ 35 h 91"/>
                  <a:gd name="T16" fmla="*/ 91 w 102"/>
                  <a:gd name="T17" fmla="*/ 47 h 91"/>
                  <a:gd name="T18" fmla="*/ 85 w 102"/>
                  <a:gd name="T19" fmla="*/ 57 h 91"/>
                  <a:gd name="T20" fmla="*/ 79 w 102"/>
                  <a:gd name="T21" fmla="*/ 68 h 91"/>
                  <a:gd name="T22" fmla="*/ 72 w 102"/>
                  <a:gd name="T23" fmla="*/ 79 h 91"/>
                  <a:gd name="T24" fmla="*/ 65 w 102"/>
                  <a:gd name="T25" fmla="*/ 91 h 91"/>
                  <a:gd name="T26" fmla="*/ 56 w 102"/>
                  <a:gd name="T27" fmla="*/ 90 h 91"/>
                  <a:gd name="T28" fmla="*/ 47 w 102"/>
                  <a:gd name="T29" fmla="*/ 90 h 91"/>
                  <a:gd name="T30" fmla="*/ 39 w 102"/>
                  <a:gd name="T31" fmla="*/ 90 h 91"/>
                  <a:gd name="T32" fmla="*/ 32 w 102"/>
                  <a:gd name="T33" fmla="*/ 90 h 91"/>
                  <a:gd name="T34" fmla="*/ 23 w 102"/>
                  <a:gd name="T35" fmla="*/ 90 h 91"/>
                  <a:gd name="T36" fmla="*/ 15 w 102"/>
                  <a:gd name="T37" fmla="*/ 90 h 91"/>
                  <a:gd name="T38" fmla="*/ 6 w 102"/>
                  <a:gd name="T39" fmla="*/ 90 h 91"/>
                  <a:gd name="T40" fmla="*/ 0 w 102"/>
                  <a:gd name="T41" fmla="*/ 91 h 91"/>
                  <a:gd name="T42" fmla="*/ 6 w 102"/>
                  <a:gd name="T43" fmla="*/ 79 h 91"/>
                  <a:gd name="T44" fmla="*/ 15 w 102"/>
                  <a:gd name="T45" fmla="*/ 68 h 91"/>
                  <a:gd name="T46" fmla="*/ 21 w 102"/>
                  <a:gd name="T47" fmla="*/ 56 h 91"/>
                  <a:gd name="T48" fmla="*/ 30 w 102"/>
                  <a:gd name="T49" fmla="*/ 46 h 91"/>
                  <a:gd name="T50" fmla="*/ 36 w 102"/>
                  <a:gd name="T51" fmla="*/ 34 h 91"/>
                  <a:gd name="T52" fmla="*/ 43 w 102"/>
                  <a:gd name="T53" fmla="*/ 24 h 91"/>
                  <a:gd name="T54" fmla="*/ 51 w 102"/>
                  <a:gd name="T55" fmla="*/ 14 h 91"/>
                  <a:gd name="T56" fmla="*/ 60 w 102"/>
                  <a:gd name="T57" fmla="*/ 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2" h="91">
                    <a:moveTo>
                      <a:pt x="60" y="2"/>
                    </a:moveTo>
                    <a:lnTo>
                      <a:pt x="70" y="0"/>
                    </a:lnTo>
                    <a:lnTo>
                      <a:pt x="80" y="0"/>
                    </a:lnTo>
                    <a:lnTo>
                      <a:pt x="91" y="1"/>
                    </a:lnTo>
                    <a:lnTo>
                      <a:pt x="102" y="4"/>
                    </a:lnTo>
                    <a:lnTo>
                      <a:pt x="100" y="15"/>
                    </a:lnTo>
                    <a:lnTo>
                      <a:pt x="98" y="25"/>
                    </a:lnTo>
                    <a:lnTo>
                      <a:pt x="94" y="35"/>
                    </a:lnTo>
                    <a:lnTo>
                      <a:pt x="91" y="47"/>
                    </a:lnTo>
                    <a:lnTo>
                      <a:pt x="85" y="57"/>
                    </a:lnTo>
                    <a:lnTo>
                      <a:pt x="79" y="68"/>
                    </a:lnTo>
                    <a:lnTo>
                      <a:pt x="72" y="79"/>
                    </a:lnTo>
                    <a:lnTo>
                      <a:pt x="65" y="91"/>
                    </a:lnTo>
                    <a:lnTo>
                      <a:pt x="56" y="90"/>
                    </a:lnTo>
                    <a:lnTo>
                      <a:pt x="47" y="90"/>
                    </a:lnTo>
                    <a:lnTo>
                      <a:pt x="39" y="90"/>
                    </a:lnTo>
                    <a:lnTo>
                      <a:pt x="32" y="90"/>
                    </a:lnTo>
                    <a:lnTo>
                      <a:pt x="23" y="90"/>
                    </a:lnTo>
                    <a:lnTo>
                      <a:pt x="15" y="90"/>
                    </a:lnTo>
                    <a:lnTo>
                      <a:pt x="6" y="90"/>
                    </a:lnTo>
                    <a:lnTo>
                      <a:pt x="0" y="91"/>
                    </a:lnTo>
                    <a:lnTo>
                      <a:pt x="6" y="79"/>
                    </a:lnTo>
                    <a:lnTo>
                      <a:pt x="15" y="68"/>
                    </a:lnTo>
                    <a:lnTo>
                      <a:pt x="21" y="56"/>
                    </a:lnTo>
                    <a:lnTo>
                      <a:pt x="30" y="46"/>
                    </a:lnTo>
                    <a:lnTo>
                      <a:pt x="36" y="34"/>
                    </a:lnTo>
                    <a:lnTo>
                      <a:pt x="43" y="24"/>
                    </a:lnTo>
                    <a:lnTo>
                      <a:pt x="51" y="14"/>
                    </a:lnTo>
                    <a:lnTo>
                      <a:pt x="60" y="2"/>
                    </a:lnTo>
                    <a:close/>
                  </a:path>
                </a:pathLst>
              </a:custGeom>
              <a:solidFill>
                <a:srgbClr val="4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2" name="Freeform 24"/>
              <p:cNvSpPr>
                <a:spLocks/>
              </p:cNvSpPr>
              <p:nvPr/>
            </p:nvSpPr>
            <p:spPr bwMode="auto">
              <a:xfrm>
                <a:off x="2304" y="3210"/>
                <a:ext cx="107" cy="70"/>
              </a:xfrm>
              <a:custGeom>
                <a:avLst/>
                <a:gdLst>
                  <a:gd name="T0" fmla="*/ 106 w 213"/>
                  <a:gd name="T1" fmla="*/ 0 h 140"/>
                  <a:gd name="T2" fmla="*/ 85 w 213"/>
                  <a:gd name="T3" fmla="*/ 0 h 140"/>
                  <a:gd name="T4" fmla="*/ 66 w 213"/>
                  <a:gd name="T5" fmla="*/ 5 h 140"/>
                  <a:gd name="T6" fmla="*/ 48 w 213"/>
                  <a:gd name="T7" fmla="*/ 11 h 140"/>
                  <a:gd name="T8" fmla="*/ 34 w 213"/>
                  <a:gd name="T9" fmla="*/ 19 h 140"/>
                  <a:gd name="T10" fmla="*/ 21 w 213"/>
                  <a:gd name="T11" fmla="*/ 28 h 140"/>
                  <a:gd name="T12" fmla="*/ 10 w 213"/>
                  <a:gd name="T13" fmla="*/ 38 h 140"/>
                  <a:gd name="T14" fmla="*/ 3 w 213"/>
                  <a:gd name="T15" fmla="*/ 50 h 140"/>
                  <a:gd name="T16" fmla="*/ 0 w 213"/>
                  <a:gd name="T17" fmla="*/ 63 h 140"/>
                  <a:gd name="T18" fmla="*/ 15 w 213"/>
                  <a:gd name="T19" fmla="*/ 68 h 140"/>
                  <a:gd name="T20" fmla="*/ 30 w 213"/>
                  <a:gd name="T21" fmla="*/ 75 h 140"/>
                  <a:gd name="T22" fmla="*/ 45 w 213"/>
                  <a:gd name="T23" fmla="*/ 82 h 140"/>
                  <a:gd name="T24" fmla="*/ 60 w 213"/>
                  <a:gd name="T25" fmla="*/ 90 h 140"/>
                  <a:gd name="T26" fmla="*/ 75 w 213"/>
                  <a:gd name="T27" fmla="*/ 96 h 140"/>
                  <a:gd name="T28" fmla="*/ 90 w 213"/>
                  <a:gd name="T29" fmla="*/ 102 h 140"/>
                  <a:gd name="T30" fmla="*/ 105 w 213"/>
                  <a:gd name="T31" fmla="*/ 109 h 140"/>
                  <a:gd name="T32" fmla="*/ 120 w 213"/>
                  <a:gd name="T33" fmla="*/ 116 h 140"/>
                  <a:gd name="T34" fmla="*/ 120 w 213"/>
                  <a:gd name="T35" fmla="*/ 119 h 140"/>
                  <a:gd name="T36" fmla="*/ 121 w 213"/>
                  <a:gd name="T37" fmla="*/ 125 h 140"/>
                  <a:gd name="T38" fmla="*/ 121 w 213"/>
                  <a:gd name="T39" fmla="*/ 132 h 140"/>
                  <a:gd name="T40" fmla="*/ 122 w 213"/>
                  <a:gd name="T41" fmla="*/ 140 h 140"/>
                  <a:gd name="T42" fmla="*/ 139 w 213"/>
                  <a:gd name="T43" fmla="*/ 135 h 140"/>
                  <a:gd name="T44" fmla="*/ 157 w 213"/>
                  <a:gd name="T45" fmla="*/ 131 h 140"/>
                  <a:gd name="T46" fmla="*/ 172 w 213"/>
                  <a:gd name="T47" fmla="*/ 124 h 140"/>
                  <a:gd name="T48" fmla="*/ 186 w 213"/>
                  <a:gd name="T49" fmla="*/ 117 h 140"/>
                  <a:gd name="T50" fmla="*/ 197 w 213"/>
                  <a:gd name="T51" fmla="*/ 107 h 140"/>
                  <a:gd name="T52" fmla="*/ 205 w 213"/>
                  <a:gd name="T53" fmla="*/ 96 h 140"/>
                  <a:gd name="T54" fmla="*/ 211 w 213"/>
                  <a:gd name="T55" fmla="*/ 83 h 140"/>
                  <a:gd name="T56" fmla="*/ 213 w 213"/>
                  <a:gd name="T57" fmla="*/ 72 h 140"/>
                  <a:gd name="T58" fmla="*/ 210 w 213"/>
                  <a:gd name="T59" fmla="*/ 57 h 140"/>
                  <a:gd name="T60" fmla="*/ 204 w 213"/>
                  <a:gd name="T61" fmla="*/ 43 h 140"/>
                  <a:gd name="T62" fmla="*/ 194 w 213"/>
                  <a:gd name="T63" fmla="*/ 30 h 140"/>
                  <a:gd name="T64" fmla="*/ 180 w 213"/>
                  <a:gd name="T65" fmla="*/ 20 h 140"/>
                  <a:gd name="T66" fmla="*/ 164 w 213"/>
                  <a:gd name="T67" fmla="*/ 11 h 140"/>
                  <a:gd name="T68" fmla="*/ 146 w 213"/>
                  <a:gd name="T69" fmla="*/ 5 h 140"/>
                  <a:gd name="T70" fmla="*/ 126 w 213"/>
                  <a:gd name="T71" fmla="*/ 0 h 140"/>
                  <a:gd name="T72" fmla="*/ 106 w 213"/>
                  <a:gd name="T7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3" h="140">
                    <a:moveTo>
                      <a:pt x="106" y="0"/>
                    </a:moveTo>
                    <a:lnTo>
                      <a:pt x="85" y="0"/>
                    </a:lnTo>
                    <a:lnTo>
                      <a:pt x="66" y="5"/>
                    </a:lnTo>
                    <a:lnTo>
                      <a:pt x="48" y="11"/>
                    </a:lnTo>
                    <a:lnTo>
                      <a:pt x="34" y="19"/>
                    </a:lnTo>
                    <a:lnTo>
                      <a:pt x="21" y="28"/>
                    </a:lnTo>
                    <a:lnTo>
                      <a:pt x="10" y="38"/>
                    </a:lnTo>
                    <a:lnTo>
                      <a:pt x="3" y="50"/>
                    </a:lnTo>
                    <a:lnTo>
                      <a:pt x="0" y="63"/>
                    </a:lnTo>
                    <a:lnTo>
                      <a:pt x="15" y="68"/>
                    </a:lnTo>
                    <a:lnTo>
                      <a:pt x="30" y="75"/>
                    </a:lnTo>
                    <a:lnTo>
                      <a:pt x="45" y="82"/>
                    </a:lnTo>
                    <a:lnTo>
                      <a:pt x="60" y="90"/>
                    </a:lnTo>
                    <a:lnTo>
                      <a:pt x="75" y="96"/>
                    </a:lnTo>
                    <a:lnTo>
                      <a:pt x="90" y="102"/>
                    </a:lnTo>
                    <a:lnTo>
                      <a:pt x="105" y="109"/>
                    </a:lnTo>
                    <a:lnTo>
                      <a:pt x="120" y="116"/>
                    </a:lnTo>
                    <a:lnTo>
                      <a:pt x="120" y="119"/>
                    </a:lnTo>
                    <a:lnTo>
                      <a:pt x="121" y="125"/>
                    </a:lnTo>
                    <a:lnTo>
                      <a:pt x="121" y="132"/>
                    </a:lnTo>
                    <a:lnTo>
                      <a:pt x="122" y="140"/>
                    </a:lnTo>
                    <a:lnTo>
                      <a:pt x="139" y="135"/>
                    </a:lnTo>
                    <a:lnTo>
                      <a:pt x="157" y="131"/>
                    </a:lnTo>
                    <a:lnTo>
                      <a:pt x="172" y="124"/>
                    </a:lnTo>
                    <a:lnTo>
                      <a:pt x="186" y="117"/>
                    </a:lnTo>
                    <a:lnTo>
                      <a:pt x="197" y="107"/>
                    </a:lnTo>
                    <a:lnTo>
                      <a:pt x="205" y="96"/>
                    </a:lnTo>
                    <a:lnTo>
                      <a:pt x="211" y="83"/>
                    </a:lnTo>
                    <a:lnTo>
                      <a:pt x="213" y="72"/>
                    </a:lnTo>
                    <a:lnTo>
                      <a:pt x="210" y="57"/>
                    </a:lnTo>
                    <a:lnTo>
                      <a:pt x="204" y="43"/>
                    </a:lnTo>
                    <a:lnTo>
                      <a:pt x="194" y="30"/>
                    </a:lnTo>
                    <a:lnTo>
                      <a:pt x="180" y="20"/>
                    </a:lnTo>
                    <a:lnTo>
                      <a:pt x="164" y="11"/>
                    </a:lnTo>
                    <a:lnTo>
                      <a:pt x="146" y="5"/>
                    </a:lnTo>
                    <a:lnTo>
                      <a:pt x="126" y="0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3" name="Freeform 25"/>
              <p:cNvSpPr>
                <a:spLocks/>
              </p:cNvSpPr>
              <p:nvPr/>
            </p:nvSpPr>
            <p:spPr bwMode="auto">
              <a:xfrm>
                <a:off x="2333" y="3186"/>
                <a:ext cx="61" cy="47"/>
              </a:xfrm>
              <a:custGeom>
                <a:avLst/>
                <a:gdLst>
                  <a:gd name="T0" fmla="*/ 0 w 122"/>
                  <a:gd name="T1" fmla="*/ 89 h 93"/>
                  <a:gd name="T2" fmla="*/ 5 w 122"/>
                  <a:gd name="T3" fmla="*/ 69 h 93"/>
                  <a:gd name="T4" fmla="*/ 17 w 122"/>
                  <a:gd name="T5" fmla="*/ 53 h 93"/>
                  <a:gd name="T6" fmla="*/ 28 w 122"/>
                  <a:gd name="T7" fmla="*/ 36 h 93"/>
                  <a:gd name="T8" fmla="*/ 43 w 122"/>
                  <a:gd name="T9" fmla="*/ 23 h 93"/>
                  <a:gd name="T10" fmla="*/ 58 w 122"/>
                  <a:gd name="T11" fmla="*/ 9 h 93"/>
                  <a:gd name="T12" fmla="*/ 78 w 122"/>
                  <a:gd name="T13" fmla="*/ 2 h 93"/>
                  <a:gd name="T14" fmla="*/ 99 w 122"/>
                  <a:gd name="T15" fmla="*/ 0 h 93"/>
                  <a:gd name="T16" fmla="*/ 122 w 122"/>
                  <a:gd name="T17" fmla="*/ 5 h 93"/>
                  <a:gd name="T18" fmla="*/ 118 w 122"/>
                  <a:gd name="T19" fmla="*/ 16 h 93"/>
                  <a:gd name="T20" fmla="*/ 116 w 122"/>
                  <a:gd name="T21" fmla="*/ 26 h 93"/>
                  <a:gd name="T22" fmla="*/ 113 w 122"/>
                  <a:gd name="T23" fmla="*/ 37 h 93"/>
                  <a:gd name="T24" fmla="*/ 109 w 122"/>
                  <a:gd name="T25" fmla="*/ 48 h 93"/>
                  <a:gd name="T26" fmla="*/ 103 w 122"/>
                  <a:gd name="T27" fmla="*/ 59 h 93"/>
                  <a:gd name="T28" fmla="*/ 98 w 122"/>
                  <a:gd name="T29" fmla="*/ 70 h 93"/>
                  <a:gd name="T30" fmla="*/ 91 w 122"/>
                  <a:gd name="T31" fmla="*/ 82 h 93"/>
                  <a:gd name="T32" fmla="*/ 84 w 122"/>
                  <a:gd name="T33" fmla="*/ 93 h 93"/>
                  <a:gd name="T34" fmla="*/ 72 w 122"/>
                  <a:gd name="T35" fmla="*/ 91 h 93"/>
                  <a:gd name="T36" fmla="*/ 62 w 122"/>
                  <a:gd name="T37" fmla="*/ 91 h 93"/>
                  <a:gd name="T38" fmla="*/ 51 w 122"/>
                  <a:gd name="T39" fmla="*/ 91 h 93"/>
                  <a:gd name="T40" fmla="*/ 41 w 122"/>
                  <a:gd name="T41" fmla="*/ 91 h 93"/>
                  <a:gd name="T42" fmla="*/ 31 w 122"/>
                  <a:gd name="T43" fmla="*/ 90 h 93"/>
                  <a:gd name="T44" fmla="*/ 20 w 122"/>
                  <a:gd name="T45" fmla="*/ 90 h 93"/>
                  <a:gd name="T46" fmla="*/ 9 w 122"/>
                  <a:gd name="T47" fmla="*/ 89 h 93"/>
                  <a:gd name="T48" fmla="*/ 0 w 122"/>
                  <a:gd name="T49" fmla="*/ 8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" h="93">
                    <a:moveTo>
                      <a:pt x="0" y="89"/>
                    </a:moveTo>
                    <a:lnTo>
                      <a:pt x="5" y="69"/>
                    </a:lnTo>
                    <a:lnTo>
                      <a:pt x="17" y="53"/>
                    </a:lnTo>
                    <a:lnTo>
                      <a:pt x="28" y="36"/>
                    </a:lnTo>
                    <a:lnTo>
                      <a:pt x="43" y="23"/>
                    </a:lnTo>
                    <a:lnTo>
                      <a:pt x="58" y="9"/>
                    </a:lnTo>
                    <a:lnTo>
                      <a:pt x="78" y="2"/>
                    </a:lnTo>
                    <a:lnTo>
                      <a:pt x="99" y="0"/>
                    </a:lnTo>
                    <a:lnTo>
                      <a:pt x="122" y="5"/>
                    </a:lnTo>
                    <a:lnTo>
                      <a:pt x="118" y="16"/>
                    </a:lnTo>
                    <a:lnTo>
                      <a:pt x="116" y="26"/>
                    </a:lnTo>
                    <a:lnTo>
                      <a:pt x="113" y="37"/>
                    </a:lnTo>
                    <a:lnTo>
                      <a:pt x="109" y="48"/>
                    </a:lnTo>
                    <a:lnTo>
                      <a:pt x="103" y="59"/>
                    </a:lnTo>
                    <a:lnTo>
                      <a:pt x="98" y="70"/>
                    </a:lnTo>
                    <a:lnTo>
                      <a:pt x="91" y="82"/>
                    </a:lnTo>
                    <a:lnTo>
                      <a:pt x="84" y="93"/>
                    </a:lnTo>
                    <a:lnTo>
                      <a:pt x="72" y="91"/>
                    </a:lnTo>
                    <a:lnTo>
                      <a:pt x="62" y="91"/>
                    </a:lnTo>
                    <a:lnTo>
                      <a:pt x="51" y="91"/>
                    </a:lnTo>
                    <a:lnTo>
                      <a:pt x="41" y="91"/>
                    </a:lnTo>
                    <a:lnTo>
                      <a:pt x="31" y="90"/>
                    </a:lnTo>
                    <a:lnTo>
                      <a:pt x="20" y="90"/>
                    </a:lnTo>
                    <a:lnTo>
                      <a:pt x="9" y="8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4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4" name="Freeform 26"/>
              <p:cNvSpPr>
                <a:spLocks/>
              </p:cNvSpPr>
              <p:nvPr/>
            </p:nvSpPr>
            <p:spPr bwMode="auto">
              <a:xfrm>
                <a:off x="2963" y="3316"/>
                <a:ext cx="57" cy="54"/>
              </a:xfrm>
              <a:custGeom>
                <a:avLst/>
                <a:gdLst>
                  <a:gd name="T0" fmla="*/ 9 w 116"/>
                  <a:gd name="T1" fmla="*/ 0 h 107"/>
                  <a:gd name="T2" fmla="*/ 3 w 116"/>
                  <a:gd name="T3" fmla="*/ 0 h 107"/>
                  <a:gd name="T4" fmla="*/ 0 w 116"/>
                  <a:gd name="T5" fmla="*/ 0 h 107"/>
                  <a:gd name="T6" fmla="*/ 13 w 116"/>
                  <a:gd name="T7" fmla="*/ 12 h 107"/>
                  <a:gd name="T8" fmla="*/ 24 w 116"/>
                  <a:gd name="T9" fmla="*/ 25 h 107"/>
                  <a:gd name="T10" fmla="*/ 36 w 116"/>
                  <a:gd name="T11" fmla="*/ 38 h 107"/>
                  <a:gd name="T12" fmla="*/ 49 w 116"/>
                  <a:gd name="T13" fmla="*/ 52 h 107"/>
                  <a:gd name="T14" fmla="*/ 59 w 116"/>
                  <a:gd name="T15" fmla="*/ 65 h 107"/>
                  <a:gd name="T16" fmla="*/ 73 w 116"/>
                  <a:gd name="T17" fmla="*/ 79 h 107"/>
                  <a:gd name="T18" fmla="*/ 84 w 116"/>
                  <a:gd name="T19" fmla="*/ 93 h 107"/>
                  <a:gd name="T20" fmla="*/ 98 w 116"/>
                  <a:gd name="T21" fmla="*/ 107 h 107"/>
                  <a:gd name="T22" fmla="*/ 104 w 116"/>
                  <a:gd name="T23" fmla="*/ 98 h 107"/>
                  <a:gd name="T24" fmla="*/ 110 w 116"/>
                  <a:gd name="T25" fmla="*/ 89 h 107"/>
                  <a:gd name="T26" fmla="*/ 113 w 116"/>
                  <a:gd name="T27" fmla="*/ 78 h 107"/>
                  <a:gd name="T28" fmla="*/ 116 w 116"/>
                  <a:gd name="T29" fmla="*/ 68 h 107"/>
                  <a:gd name="T30" fmla="*/ 112 w 116"/>
                  <a:gd name="T31" fmla="*/ 53 h 107"/>
                  <a:gd name="T32" fmla="*/ 106 w 116"/>
                  <a:gd name="T33" fmla="*/ 40 h 107"/>
                  <a:gd name="T34" fmla="*/ 96 w 116"/>
                  <a:gd name="T35" fmla="*/ 29 h 107"/>
                  <a:gd name="T36" fmla="*/ 83 w 116"/>
                  <a:gd name="T37" fmla="*/ 19 h 107"/>
                  <a:gd name="T38" fmla="*/ 67 w 116"/>
                  <a:gd name="T39" fmla="*/ 10 h 107"/>
                  <a:gd name="T40" fmla="*/ 49 w 116"/>
                  <a:gd name="T41" fmla="*/ 4 h 107"/>
                  <a:gd name="T42" fmla="*/ 29 w 116"/>
                  <a:gd name="T43" fmla="*/ 0 h 107"/>
                  <a:gd name="T44" fmla="*/ 9 w 116"/>
                  <a:gd name="T4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6" h="107">
                    <a:moveTo>
                      <a:pt x="9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3" y="12"/>
                    </a:lnTo>
                    <a:lnTo>
                      <a:pt x="24" y="25"/>
                    </a:lnTo>
                    <a:lnTo>
                      <a:pt x="36" y="38"/>
                    </a:lnTo>
                    <a:lnTo>
                      <a:pt x="49" y="52"/>
                    </a:lnTo>
                    <a:lnTo>
                      <a:pt x="59" y="65"/>
                    </a:lnTo>
                    <a:lnTo>
                      <a:pt x="73" y="79"/>
                    </a:lnTo>
                    <a:lnTo>
                      <a:pt x="84" y="93"/>
                    </a:lnTo>
                    <a:lnTo>
                      <a:pt x="98" y="107"/>
                    </a:lnTo>
                    <a:lnTo>
                      <a:pt x="104" y="98"/>
                    </a:lnTo>
                    <a:lnTo>
                      <a:pt x="110" y="89"/>
                    </a:lnTo>
                    <a:lnTo>
                      <a:pt x="113" y="78"/>
                    </a:lnTo>
                    <a:lnTo>
                      <a:pt x="116" y="68"/>
                    </a:lnTo>
                    <a:lnTo>
                      <a:pt x="112" y="53"/>
                    </a:lnTo>
                    <a:lnTo>
                      <a:pt x="106" y="40"/>
                    </a:lnTo>
                    <a:lnTo>
                      <a:pt x="96" y="29"/>
                    </a:lnTo>
                    <a:lnTo>
                      <a:pt x="83" y="19"/>
                    </a:lnTo>
                    <a:lnTo>
                      <a:pt x="67" y="10"/>
                    </a:lnTo>
                    <a:lnTo>
                      <a:pt x="49" y="4"/>
                    </a:lnTo>
                    <a:lnTo>
                      <a:pt x="2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5" name="Freeform 27"/>
              <p:cNvSpPr>
                <a:spLocks/>
              </p:cNvSpPr>
              <p:nvPr/>
            </p:nvSpPr>
            <p:spPr bwMode="auto">
              <a:xfrm>
                <a:off x="2957" y="3292"/>
                <a:ext cx="45" cy="46"/>
              </a:xfrm>
              <a:custGeom>
                <a:avLst/>
                <a:gdLst>
                  <a:gd name="T0" fmla="*/ 0 w 91"/>
                  <a:gd name="T1" fmla="*/ 36 h 91"/>
                  <a:gd name="T2" fmla="*/ 7 w 91"/>
                  <a:gd name="T3" fmla="*/ 26 h 91"/>
                  <a:gd name="T4" fmla="*/ 15 w 91"/>
                  <a:gd name="T5" fmla="*/ 19 h 91"/>
                  <a:gd name="T6" fmla="*/ 25 w 91"/>
                  <a:gd name="T7" fmla="*/ 12 h 91"/>
                  <a:gd name="T8" fmla="*/ 35 w 91"/>
                  <a:gd name="T9" fmla="*/ 7 h 91"/>
                  <a:gd name="T10" fmla="*/ 45 w 91"/>
                  <a:gd name="T11" fmla="*/ 3 h 91"/>
                  <a:gd name="T12" fmla="*/ 56 w 91"/>
                  <a:gd name="T13" fmla="*/ 0 h 91"/>
                  <a:gd name="T14" fmla="*/ 68 w 91"/>
                  <a:gd name="T15" fmla="*/ 0 h 91"/>
                  <a:gd name="T16" fmla="*/ 83 w 91"/>
                  <a:gd name="T17" fmla="*/ 1 h 91"/>
                  <a:gd name="T18" fmla="*/ 86 w 91"/>
                  <a:gd name="T19" fmla="*/ 7 h 91"/>
                  <a:gd name="T20" fmla="*/ 91 w 91"/>
                  <a:gd name="T21" fmla="*/ 14 h 91"/>
                  <a:gd name="T22" fmla="*/ 89 w 91"/>
                  <a:gd name="T23" fmla="*/ 22 h 91"/>
                  <a:gd name="T24" fmla="*/ 86 w 91"/>
                  <a:gd name="T25" fmla="*/ 31 h 91"/>
                  <a:gd name="T26" fmla="*/ 83 w 91"/>
                  <a:gd name="T27" fmla="*/ 41 h 91"/>
                  <a:gd name="T28" fmla="*/ 79 w 91"/>
                  <a:gd name="T29" fmla="*/ 52 h 91"/>
                  <a:gd name="T30" fmla="*/ 72 w 91"/>
                  <a:gd name="T31" fmla="*/ 61 h 91"/>
                  <a:gd name="T32" fmla="*/ 68 w 91"/>
                  <a:gd name="T33" fmla="*/ 72 h 91"/>
                  <a:gd name="T34" fmla="*/ 61 w 91"/>
                  <a:gd name="T35" fmla="*/ 81 h 91"/>
                  <a:gd name="T36" fmla="*/ 55 w 91"/>
                  <a:gd name="T37" fmla="*/ 91 h 91"/>
                  <a:gd name="T38" fmla="*/ 52 w 91"/>
                  <a:gd name="T39" fmla="*/ 90 h 91"/>
                  <a:gd name="T40" fmla="*/ 49 w 91"/>
                  <a:gd name="T41" fmla="*/ 89 h 91"/>
                  <a:gd name="T42" fmla="*/ 42 w 91"/>
                  <a:gd name="T43" fmla="*/ 82 h 91"/>
                  <a:gd name="T44" fmla="*/ 37 w 91"/>
                  <a:gd name="T45" fmla="*/ 75 h 91"/>
                  <a:gd name="T46" fmla="*/ 30 w 91"/>
                  <a:gd name="T47" fmla="*/ 68 h 91"/>
                  <a:gd name="T48" fmla="*/ 24 w 91"/>
                  <a:gd name="T49" fmla="*/ 63 h 91"/>
                  <a:gd name="T50" fmla="*/ 16 w 91"/>
                  <a:gd name="T51" fmla="*/ 56 h 91"/>
                  <a:gd name="T52" fmla="*/ 10 w 91"/>
                  <a:gd name="T53" fmla="*/ 50 h 91"/>
                  <a:gd name="T54" fmla="*/ 4 w 91"/>
                  <a:gd name="T55" fmla="*/ 42 h 91"/>
                  <a:gd name="T56" fmla="*/ 0 w 91"/>
                  <a:gd name="T57" fmla="*/ 3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1" h="91">
                    <a:moveTo>
                      <a:pt x="0" y="36"/>
                    </a:moveTo>
                    <a:lnTo>
                      <a:pt x="7" y="26"/>
                    </a:lnTo>
                    <a:lnTo>
                      <a:pt x="15" y="19"/>
                    </a:lnTo>
                    <a:lnTo>
                      <a:pt x="25" y="12"/>
                    </a:lnTo>
                    <a:lnTo>
                      <a:pt x="35" y="7"/>
                    </a:lnTo>
                    <a:lnTo>
                      <a:pt x="45" y="3"/>
                    </a:lnTo>
                    <a:lnTo>
                      <a:pt x="56" y="0"/>
                    </a:lnTo>
                    <a:lnTo>
                      <a:pt x="68" y="0"/>
                    </a:lnTo>
                    <a:lnTo>
                      <a:pt x="83" y="1"/>
                    </a:lnTo>
                    <a:lnTo>
                      <a:pt x="86" y="7"/>
                    </a:lnTo>
                    <a:lnTo>
                      <a:pt x="91" y="14"/>
                    </a:lnTo>
                    <a:lnTo>
                      <a:pt x="89" y="22"/>
                    </a:lnTo>
                    <a:lnTo>
                      <a:pt x="86" y="31"/>
                    </a:lnTo>
                    <a:lnTo>
                      <a:pt x="83" y="41"/>
                    </a:lnTo>
                    <a:lnTo>
                      <a:pt x="79" y="52"/>
                    </a:lnTo>
                    <a:lnTo>
                      <a:pt x="72" y="61"/>
                    </a:lnTo>
                    <a:lnTo>
                      <a:pt x="68" y="72"/>
                    </a:lnTo>
                    <a:lnTo>
                      <a:pt x="61" y="81"/>
                    </a:lnTo>
                    <a:lnTo>
                      <a:pt x="55" y="91"/>
                    </a:lnTo>
                    <a:lnTo>
                      <a:pt x="52" y="90"/>
                    </a:lnTo>
                    <a:lnTo>
                      <a:pt x="49" y="89"/>
                    </a:lnTo>
                    <a:lnTo>
                      <a:pt x="42" y="82"/>
                    </a:lnTo>
                    <a:lnTo>
                      <a:pt x="37" y="75"/>
                    </a:lnTo>
                    <a:lnTo>
                      <a:pt x="30" y="68"/>
                    </a:lnTo>
                    <a:lnTo>
                      <a:pt x="24" y="63"/>
                    </a:lnTo>
                    <a:lnTo>
                      <a:pt x="16" y="56"/>
                    </a:lnTo>
                    <a:lnTo>
                      <a:pt x="10" y="50"/>
                    </a:lnTo>
                    <a:lnTo>
                      <a:pt x="4" y="42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6" name="Freeform 28"/>
              <p:cNvSpPr>
                <a:spLocks/>
              </p:cNvSpPr>
              <p:nvPr/>
            </p:nvSpPr>
            <p:spPr bwMode="auto">
              <a:xfrm>
                <a:off x="2659" y="3049"/>
                <a:ext cx="106" cy="65"/>
              </a:xfrm>
              <a:custGeom>
                <a:avLst/>
                <a:gdLst>
                  <a:gd name="T0" fmla="*/ 46 w 214"/>
                  <a:gd name="T1" fmla="*/ 128 h 131"/>
                  <a:gd name="T2" fmla="*/ 36 w 214"/>
                  <a:gd name="T3" fmla="*/ 123 h 131"/>
                  <a:gd name="T4" fmla="*/ 27 w 214"/>
                  <a:gd name="T5" fmla="*/ 117 h 131"/>
                  <a:gd name="T6" fmla="*/ 18 w 214"/>
                  <a:gd name="T7" fmla="*/ 109 h 131"/>
                  <a:gd name="T8" fmla="*/ 12 w 214"/>
                  <a:gd name="T9" fmla="*/ 103 h 131"/>
                  <a:gd name="T10" fmla="*/ 6 w 214"/>
                  <a:gd name="T11" fmla="*/ 95 h 131"/>
                  <a:gd name="T12" fmla="*/ 3 w 214"/>
                  <a:gd name="T13" fmla="*/ 87 h 131"/>
                  <a:gd name="T14" fmla="*/ 0 w 214"/>
                  <a:gd name="T15" fmla="*/ 79 h 131"/>
                  <a:gd name="T16" fmla="*/ 0 w 214"/>
                  <a:gd name="T17" fmla="*/ 71 h 131"/>
                  <a:gd name="T18" fmla="*/ 1 w 214"/>
                  <a:gd name="T19" fmla="*/ 56 h 131"/>
                  <a:gd name="T20" fmla="*/ 8 w 214"/>
                  <a:gd name="T21" fmla="*/ 42 h 131"/>
                  <a:gd name="T22" fmla="*/ 18 w 214"/>
                  <a:gd name="T23" fmla="*/ 29 h 131"/>
                  <a:gd name="T24" fmla="*/ 31 w 214"/>
                  <a:gd name="T25" fmla="*/ 20 h 131"/>
                  <a:gd name="T26" fmla="*/ 46 w 214"/>
                  <a:gd name="T27" fmla="*/ 11 h 131"/>
                  <a:gd name="T28" fmla="*/ 65 w 214"/>
                  <a:gd name="T29" fmla="*/ 5 h 131"/>
                  <a:gd name="T30" fmla="*/ 84 w 214"/>
                  <a:gd name="T31" fmla="*/ 0 h 131"/>
                  <a:gd name="T32" fmla="*/ 106 w 214"/>
                  <a:gd name="T33" fmla="*/ 0 h 131"/>
                  <a:gd name="T34" fmla="*/ 126 w 214"/>
                  <a:gd name="T35" fmla="*/ 0 h 131"/>
                  <a:gd name="T36" fmla="*/ 147 w 214"/>
                  <a:gd name="T37" fmla="*/ 5 h 131"/>
                  <a:gd name="T38" fmla="*/ 164 w 214"/>
                  <a:gd name="T39" fmla="*/ 11 h 131"/>
                  <a:gd name="T40" fmla="*/ 180 w 214"/>
                  <a:gd name="T41" fmla="*/ 20 h 131"/>
                  <a:gd name="T42" fmla="*/ 193 w 214"/>
                  <a:gd name="T43" fmla="*/ 29 h 131"/>
                  <a:gd name="T44" fmla="*/ 204 w 214"/>
                  <a:gd name="T45" fmla="*/ 42 h 131"/>
                  <a:gd name="T46" fmla="*/ 210 w 214"/>
                  <a:gd name="T47" fmla="*/ 56 h 131"/>
                  <a:gd name="T48" fmla="*/ 214 w 214"/>
                  <a:gd name="T49" fmla="*/ 71 h 131"/>
                  <a:gd name="T50" fmla="*/ 211 w 214"/>
                  <a:gd name="T51" fmla="*/ 79 h 131"/>
                  <a:gd name="T52" fmla="*/ 209 w 214"/>
                  <a:gd name="T53" fmla="*/ 87 h 131"/>
                  <a:gd name="T54" fmla="*/ 204 w 214"/>
                  <a:gd name="T55" fmla="*/ 95 h 131"/>
                  <a:gd name="T56" fmla="*/ 199 w 214"/>
                  <a:gd name="T57" fmla="*/ 104 h 131"/>
                  <a:gd name="T58" fmla="*/ 189 w 214"/>
                  <a:gd name="T59" fmla="*/ 112 h 131"/>
                  <a:gd name="T60" fmla="*/ 180 w 214"/>
                  <a:gd name="T61" fmla="*/ 119 h 131"/>
                  <a:gd name="T62" fmla="*/ 170 w 214"/>
                  <a:gd name="T63" fmla="*/ 125 h 131"/>
                  <a:gd name="T64" fmla="*/ 159 w 214"/>
                  <a:gd name="T65" fmla="*/ 131 h 131"/>
                  <a:gd name="T66" fmla="*/ 146 w 214"/>
                  <a:gd name="T67" fmla="*/ 129 h 131"/>
                  <a:gd name="T68" fmla="*/ 131 w 214"/>
                  <a:gd name="T69" fmla="*/ 129 h 131"/>
                  <a:gd name="T70" fmla="*/ 117 w 214"/>
                  <a:gd name="T71" fmla="*/ 129 h 131"/>
                  <a:gd name="T72" fmla="*/ 104 w 214"/>
                  <a:gd name="T73" fmla="*/ 129 h 131"/>
                  <a:gd name="T74" fmla="*/ 89 w 214"/>
                  <a:gd name="T75" fmla="*/ 128 h 131"/>
                  <a:gd name="T76" fmla="*/ 74 w 214"/>
                  <a:gd name="T77" fmla="*/ 128 h 131"/>
                  <a:gd name="T78" fmla="*/ 60 w 214"/>
                  <a:gd name="T79" fmla="*/ 128 h 131"/>
                  <a:gd name="T80" fmla="*/ 46 w 214"/>
                  <a:gd name="T81" fmla="*/ 128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4" h="131">
                    <a:moveTo>
                      <a:pt x="46" y="128"/>
                    </a:moveTo>
                    <a:lnTo>
                      <a:pt x="36" y="123"/>
                    </a:lnTo>
                    <a:lnTo>
                      <a:pt x="27" y="117"/>
                    </a:lnTo>
                    <a:lnTo>
                      <a:pt x="18" y="109"/>
                    </a:lnTo>
                    <a:lnTo>
                      <a:pt x="12" y="103"/>
                    </a:lnTo>
                    <a:lnTo>
                      <a:pt x="6" y="95"/>
                    </a:lnTo>
                    <a:lnTo>
                      <a:pt x="3" y="87"/>
                    </a:lnTo>
                    <a:lnTo>
                      <a:pt x="0" y="79"/>
                    </a:lnTo>
                    <a:lnTo>
                      <a:pt x="0" y="71"/>
                    </a:lnTo>
                    <a:lnTo>
                      <a:pt x="1" y="56"/>
                    </a:lnTo>
                    <a:lnTo>
                      <a:pt x="8" y="42"/>
                    </a:lnTo>
                    <a:lnTo>
                      <a:pt x="18" y="29"/>
                    </a:lnTo>
                    <a:lnTo>
                      <a:pt x="31" y="20"/>
                    </a:lnTo>
                    <a:lnTo>
                      <a:pt x="46" y="11"/>
                    </a:lnTo>
                    <a:lnTo>
                      <a:pt x="65" y="5"/>
                    </a:lnTo>
                    <a:lnTo>
                      <a:pt x="84" y="0"/>
                    </a:lnTo>
                    <a:lnTo>
                      <a:pt x="106" y="0"/>
                    </a:lnTo>
                    <a:lnTo>
                      <a:pt x="126" y="0"/>
                    </a:lnTo>
                    <a:lnTo>
                      <a:pt x="147" y="5"/>
                    </a:lnTo>
                    <a:lnTo>
                      <a:pt x="164" y="11"/>
                    </a:lnTo>
                    <a:lnTo>
                      <a:pt x="180" y="20"/>
                    </a:lnTo>
                    <a:lnTo>
                      <a:pt x="193" y="29"/>
                    </a:lnTo>
                    <a:lnTo>
                      <a:pt x="204" y="42"/>
                    </a:lnTo>
                    <a:lnTo>
                      <a:pt x="210" y="56"/>
                    </a:lnTo>
                    <a:lnTo>
                      <a:pt x="214" y="71"/>
                    </a:lnTo>
                    <a:lnTo>
                      <a:pt x="211" y="79"/>
                    </a:lnTo>
                    <a:lnTo>
                      <a:pt x="209" y="87"/>
                    </a:lnTo>
                    <a:lnTo>
                      <a:pt x="204" y="95"/>
                    </a:lnTo>
                    <a:lnTo>
                      <a:pt x="199" y="104"/>
                    </a:lnTo>
                    <a:lnTo>
                      <a:pt x="189" y="112"/>
                    </a:lnTo>
                    <a:lnTo>
                      <a:pt x="180" y="119"/>
                    </a:lnTo>
                    <a:lnTo>
                      <a:pt x="170" y="125"/>
                    </a:lnTo>
                    <a:lnTo>
                      <a:pt x="159" y="131"/>
                    </a:lnTo>
                    <a:lnTo>
                      <a:pt x="146" y="129"/>
                    </a:lnTo>
                    <a:lnTo>
                      <a:pt x="131" y="129"/>
                    </a:lnTo>
                    <a:lnTo>
                      <a:pt x="117" y="129"/>
                    </a:lnTo>
                    <a:lnTo>
                      <a:pt x="104" y="129"/>
                    </a:lnTo>
                    <a:lnTo>
                      <a:pt x="89" y="128"/>
                    </a:lnTo>
                    <a:lnTo>
                      <a:pt x="74" y="128"/>
                    </a:lnTo>
                    <a:lnTo>
                      <a:pt x="60" y="128"/>
                    </a:lnTo>
                    <a:lnTo>
                      <a:pt x="46" y="12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7" name="Freeform 29"/>
              <p:cNvSpPr>
                <a:spLocks/>
              </p:cNvSpPr>
              <p:nvPr/>
            </p:nvSpPr>
            <p:spPr bwMode="auto">
              <a:xfrm>
                <a:off x="2687" y="3097"/>
                <a:ext cx="52" cy="17"/>
              </a:xfrm>
              <a:custGeom>
                <a:avLst/>
                <a:gdLst>
                  <a:gd name="T0" fmla="*/ 0 w 104"/>
                  <a:gd name="T1" fmla="*/ 2 h 34"/>
                  <a:gd name="T2" fmla="*/ 1 w 104"/>
                  <a:gd name="T3" fmla="*/ 8 h 34"/>
                  <a:gd name="T4" fmla="*/ 5 w 104"/>
                  <a:gd name="T5" fmla="*/ 17 h 34"/>
                  <a:gd name="T6" fmla="*/ 7 w 104"/>
                  <a:gd name="T7" fmla="*/ 24 h 34"/>
                  <a:gd name="T8" fmla="*/ 13 w 104"/>
                  <a:gd name="T9" fmla="*/ 31 h 34"/>
                  <a:gd name="T10" fmla="*/ 24 w 104"/>
                  <a:gd name="T11" fmla="*/ 31 h 34"/>
                  <a:gd name="T12" fmla="*/ 36 w 104"/>
                  <a:gd name="T13" fmla="*/ 31 h 34"/>
                  <a:gd name="T14" fmla="*/ 47 w 104"/>
                  <a:gd name="T15" fmla="*/ 31 h 34"/>
                  <a:gd name="T16" fmla="*/ 59 w 104"/>
                  <a:gd name="T17" fmla="*/ 32 h 34"/>
                  <a:gd name="T18" fmla="*/ 69 w 104"/>
                  <a:gd name="T19" fmla="*/ 32 h 34"/>
                  <a:gd name="T20" fmla="*/ 82 w 104"/>
                  <a:gd name="T21" fmla="*/ 32 h 34"/>
                  <a:gd name="T22" fmla="*/ 92 w 104"/>
                  <a:gd name="T23" fmla="*/ 32 h 34"/>
                  <a:gd name="T24" fmla="*/ 104 w 104"/>
                  <a:gd name="T25" fmla="*/ 34 h 34"/>
                  <a:gd name="T26" fmla="*/ 99 w 104"/>
                  <a:gd name="T27" fmla="*/ 24 h 34"/>
                  <a:gd name="T28" fmla="*/ 96 w 104"/>
                  <a:gd name="T29" fmla="*/ 17 h 34"/>
                  <a:gd name="T30" fmla="*/ 90 w 104"/>
                  <a:gd name="T31" fmla="*/ 7 h 34"/>
                  <a:gd name="T32" fmla="*/ 84 w 104"/>
                  <a:gd name="T33" fmla="*/ 0 h 34"/>
                  <a:gd name="T34" fmla="*/ 73 w 104"/>
                  <a:gd name="T35" fmla="*/ 0 h 34"/>
                  <a:gd name="T36" fmla="*/ 62 w 104"/>
                  <a:gd name="T37" fmla="*/ 0 h 34"/>
                  <a:gd name="T38" fmla="*/ 52 w 104"/>
                  <a:gd name="T39" fmla="*/ 0 h 34"/>
                  <a:gd name="T40" fmla="*/ 41 w 104"/>
                  <a:gd name="T41" fmla="*/ 0 h 34"/>
                  <a:gd name="T42" fmla="*/ 31 w 104"/>
                  <a:gd name="T43" fmla="*/ 0 h 34"/>
                  <a:gd name="T44" fmla="*/ 20 w 104"/>
                  <a:gd name="T45" fmla="*/ 0 h 34"/>
                  <a:gd name="T46" fmla="*/ 9 w 104"/>
                  <a:gd name="T47" fmla="*/ 0 h 34"/>
                  <a:gd name="T48" fmla="*/ 0 w 104"/>
                  <a:gd name="T49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4" h="34">
                    <a:moveTo>
                      <a:pt x="0" y="2"/>
                    </a:moveTo>
                    <a:lnTo>
                      <a:pt x="1" y="8"/>
                    </a:lnTo>
                    <a:lnTo>
                      <a:pt x="5" y="17"/>
                    </a:lnTo>
                    <a:lnTo>
                      <a:pt x="7" y="24"/>
                    </a:lnTo>
                    <a:lnTo>
                      <a:pt x="13" y="31"/>
                    </a:lnTo>
                    <a:lnTo>
                      <a:pt x="24" y="31"/>
                    </a:lnTo>
                    <a:lnTo>
                      <a:pt x="36" y="31"/>
                    </a:lnTo>
                    <a:lnTo>
                      <a:pt x="47" y="31"/>
                    </a:lnTo>
                    <a:lnTo>
                      <a:pt x="59" y="32"/>
                    </a:lnTo>
                    <a:lnTo>
                      <a:pt x="69" y="32"/>
                    </a:lnTo>
                    <a:lnTo>
                      <a:pt x="82" y="32"/>
                    </a:lnTo>
                    <a:lnTo>
                      <a:pt x="92" y="32"/>
                    </a:lnTo>
                    <a:lnTo>
                      <a:pt x="104" y="34"/>
                    </a:lnTo>
                    <a:lnTo>
                      <a:pt x="99" y="24"/>
                    </a:lnTo>
                    <a:lnTo>
                      <a:pt x="96" y="17"/>
                    </a:lnTo>
                    <a:lnTo>
                      <a:pt x="90" y="7"/>
                    </a:lnTo>
                    <a:lnTo>
                      <a:pt x="84" y="0"/>
                    </a:lnTo>
                    <a:lnTo>
                      <a:pt x="73" y="0"/>
                    </a:lnTo>
                    <a:lnTo>
                      <a:pt x="62" y="0"/>
                    </a:lnTo>
                    <a:lnTo>
                      <a:pt x="52" y="0"/>
                    </a:lnTo>
                    <a:lnTo>
                      <a:pt x="41" y="0"/>
                    </a:lnTo>
                    <a:lnTo>
                      <a:pt x="31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8" name="Rectangle 30"/>
              <p:cNvSpPr>
                <a:spLocks noChangeArrowheads="1"/>
              </p:cNvSpPr>
              <p:nvPr/>
            </p:nvSpPr>
            <p:spPr bwMode="auto">
              <a:xfrm>
                <a:off x="2368" y="3324"/>
                <a:ext cx="2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9" name="Freeform 31"/>
              <p:cNvSpPr>
                <a:spLocks/>
              </p:cNvSpPr>
              <p:nvPr/>
            </p:nvSpPr>
            <p:spPr bwMode="auto">
              <a:xfrm>
                <a:off x="2361" y="3377"/>
                <a:ext cx="80" cy="53"/>
              </a:xfrm>
              <a:custGeom>
                <a:avLst/>
                <a:gdLst>
                  <a:gd name="T0" fmla="*/ 15 w 160"/>
                  <a:gd name="T1" fmla="*/ 0 h 106"/>
                  <a:gd name="T2" fmla="*/ 7 w 160"/>
                  <a:gd name="T3" fmla="*/ 8 h 106"/>
                  <a:gd name="T4" fmla="*/ 3 w 160"/>
                  <a:gd name="T5" fmla="*/ 17 h 106"/>
                  <a:gd name="T6" fmla="*/ 0 w 160"/>
                  <a:gd name="T7" fmla="*/ 26 h 106"/>
                  <a:gd name="T8" fmla="*/ 0 w 160"/>
                  <a:gd name="T9" fmla="*/ 37 h 106"/>
                  <a:gd name="T10" fmla="*/ 1 w 160"/>
                  <a:gd name="T11" fmla="*/ 50 h 106"/>
                  <a:gd name="T12" fmla="*/ 8 w 160"/>
                  <a:gd name="T13" fmla="*/ 63 h 106"/>
                  <a:gd name="T14" fmla="*/ 17 w 160"/>
                  <a:gd name="T15" fmla="*/ 75 h 106"/>
                  <a:gd name="T16" fmla="*/ 31 w 160"/>
                  <a:gd name="T17" fmla="*/ 85 h 106"/>
                  <a:gd name="T18" fmla="*/ 45 w 160"/>
                  <a:gd name="T19" fmla="*/ 93 h 106"/>
                  <a:gd name="T20" fmla="*/ 63 w 160"/>
                  <a:gd name="T21" fmla="*/ 100 h 106"/>
                  <a:gd name="T22" fmla="*/ 84 w 160"/>
                  <a:gd name="T23" fmla="*/ 104 h 106"/>
                  <a:gd name="T24" fmla="*/ 107 w 160"/>
                  <a:gd name="T25" fmla="*/ 106 h 106"/>
                  <a:gd name="T26" fmla="*/ 114 w 160"/>
                  <a:gd name="T27" fmla="*/ 105 h 106"/>
                  <a:gd name="T28" fmla="*/ 121 w 160"/>
                  <a:gd name="T29" fmla="*/ 105 h 106"/>
                  <a:gd name="T30" fmla="*/ 128 w 160"/>
                  <a:gd name="T31" fmla="*/ 104 h 106"/>
                  <a:gd name="T32" fmla="*/ 135 w 160"/>
                  <a:gd name="T33" fmla="*/ 104 h 106"/>
                  <a:gd name="T34" fmla="*/ 148 w 160"/>
                  <a:gd name="T35" fmla="*/ 100 h 106"/>
                  <a:gd name="T36" fmla="*/ 160 w 160"/>
                  <a:gd name="T37" fmla="*/ 97 h 106"/>
                  <a:gd name="T38" fmla="*/ 142 w 160"/>
                  <a:gd name="T39" fmla="*/ 84 h 106"/>
                  <a:gd name="T40" fmla="*/ 123 w 160"/>
                  <a:gd name="T41" fmla="*/ 73 h 106"/>
                  <a:gd name="T42" fmla="*/ 105 w 160"/>
                  <a:gd name="T43" fmla="*/ 60 h 106"/>
                  <a:gd name="T44" fmla="*/ 88 w 160"/>
                  <a:gd name="T45" fmla="*/ 47 h 106"/>
                  <a:gd name="T46" fmla="*/ 68 w 160"/>
                  <a:gd name="T47" fmla="*/ 34 h 106"/>
                  <a:gd name="T48" fmla="*/ 51 w 160"/>
                  <a:gd name="T49" fmla="*/ 23 h 106"/>
                  <a:gd name="T50" fmla="*/ 33 w 160"/>
                  <a:gd name="T51" fmla="*/ 11 h 106"/>
                  <a:gd name="T52" fmla="*/ 15 w 160"/>
                  <a:gd name="T53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0" h="106">
                    <a:moveTo>
                      <a:pt x="15" y="0"/>
                    </a:moveTo>
                    <a:lnTo>
                      <a:pt x="7" y="8"/>
                    </a:lnTo>
                    <a:lnTo>
                      <a:pt x="3" y="17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1" y="50"/>
                    </a:lnTo>
                    <a:lnTo>
                      <a:pt x="8" y="63"/>
                    </a:lnTo>
                    <a:lnTo>
                      <a:pt x="17" y="75"/>
                    </a:lnTo>
                    <a:lnTo>
                      <a:pt x="31" y="85"/>
                    </a:lnTo>
                    <a:lnTo>
                      <a:pt x="45" y="93"/>
                    </a:lnTo>
                    <a:lnTo>
                      <a:pt x="63" y="100"/>
                    </a:lnTo>
                    <a:lnTo>
                      <a:pt x="84" y="104"/>
                    </a:lnTo>
                    <a:lnTo>
                      <a:pt x="107" y="106"/>
                    </a:lnTo>
                    <a:lnTo>
                      <a:pt x="114" y="105"/>
                    </a:lnTo>
                    <a:lnTo>
                      <a:pt x="121" y="105"/>
                    </a:lnTo>
                    <a:lnTo>
                      <a:pt x="128" y="104"/>
                    </a:lnTo>
                    <a:lnTo>
                      <a:pt x="135" y="104"/>
                    </a:lnTo>
                    <a:lnTo>
                      <a:pt x="148" y="100"/>
                    </a:lnTo>
                    <a:lnTo>
                      <a:pt x="160" y="97"/>
                    </a:lnTo>
                    <a:lnTo>
                      <a:pt x="142" y="84"/>
                    </a:lnTo>
                    <a:lnTo>
                      <a:pt x="123" y="73"/>
                    </a:lnTo>
                    <a:lnTo>
                      <a:pt x="105" y="60"/>
                    </a:lnTo>
                    <a:lnTo>
                      <a:pt x="88" y="47"/>
                    </a:lnTo>
                    <a:lnTo>
                      <a:pt x="68" y="34"/>
                    </a:lnTo>
                    <a:lnTo>
                      <a:pt x="51" y="23"/>
                    </a:lnTo>
                    <a:lnTo>
                      <a:pt x="33" y="1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1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00" name="Freeform 32"/>
              <p:cNvSpPr>
                <a:spLocks/>
              </p:cNvSpPr>
              <p:nvPr/>
            </p:nvSpPr>
            <p:spPr bwMode="auto">
              <a:xfrm>
                <a:off x="2355" y="3333"/>
                <a:ext cx="26" cy="33"/>
              </a:xfrm>
              <a:custGeom>
                <a:avLst/>
                <a:gdLst>
                  <a:gd name="T0" fmla="*/ 53 w 53"/>
                  <a:gd name="T1" fmla="*/ 7 h 66"/>
                  <a:gd name="T2" fmla="*/ 41 w 53"/>
                  <a:gd name="T3" fmla="*/ 2 h 66"/>
                  <a:gd name="T4" fmla="*/ 28 w 53"/>
                  <a:gd name="T5" fmla="*/ 1 h 66"/>
                  <a:gd name="T6" fmla="*/ 21 w 53"/>
                  <a:gd name="T7" fmla="*/ 0 h 66"/>
                  <a:gd name="T8" fmla="*/ 14 w 53"/>
                  <a:gd name="T9" fmla="*/ 0 h 66"/>
                  <a:gd name="T10" fmla="*/ 7 w 53"/>
                  <a:gd name="T11" fmla="*/ 1 h 66"/>
                  <a:gd name="T12" fmla="*/ 0 w 53"/>
                  <a:gd name="T13" fmla="*/ 4 h 66"/>
                  <a:gd name="T14" fmla="*/ 0 w 53"/>
                  <a:gd name="T15" fmla="*/ 11 h 66"/>
                  <a:gd name="T16" fmla="*/ 3 w 53"/>
                  <a:gd name="T17" fmla="*/ 17 h 66"/>
                  <a:gd name="T18" fmla="*/ 4 w 53"/>
                  <a:gd name="T19" fmla="*/ 27 h 66"/>
                  <a:gd name="T20" fmla="*/ 6 w 53"/>
                  <a:gd name="T21" fmla="*/ 35 h 66"/>
                  <a:gd name="T22" fmla="*/ 8 w 53"/>
                  <a:gd name="T23" fmla="*/ 42 h 66"/>
                  <a:gd name="T24" fmla="*/ 12 w 53"/>
                  <a:gd name="T25" fmla="*/ 50 h 66"/>
                  <a:gd name="T26" fmla="*/ 15 w 53"/>
                  <a:gd name="T27" fmla="*/ 58 h 66"/>
                  <a:gd name="T28" fmla="*/ 20 w 53"/>
                  <a:gd name="T29" fmla="*/ 66 h 66"/>
                  <a:gd name="T30" fmla="*/ 23 w 53"/>
                  <a:gd name="T31" fmla="*/ 58 h 66"/>
                  <a:gd name="T32" fmla="*/ 27 w 53"/>
                  <a:gd name="T33" fmla="*/ 51 h 66"/>
                  <a:gd name="T34" fmla="*/ 30 w 53"/>
                  <a:gd name="T35" fmla="*/ 43 h 66"/>
                  <a:gd name="T36" fmla="*/ 36 w 53"/>
                  <a:gd name="T37" fmla="*/ 36 h 66"/>
                  <a:gd name="T38" fmla="*/ 39 w 53"/>
                  <a:gd name="T39" fmla="*/ 29 h 66"/>
                  <a:gd name="T40" fmla="*/ 44 w 53"/>
                  <a:gd name="T41" fmla="*/ 22 h 66"/>
                  <a:gd name="T42" fmla="*/ 49 w 53"/>
                  <a:gd name="T43" fmla="*/ 14 h 66"/>
                  <a:gd name="T44" fmla="*/ 53 w 53"/>
                  <a:gd name="T45" fmla="*/ 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" h="66">
                    <a:moveTo>
                      <a:pt x="53" y="7"/>
                    </a:moveTo>
                    <a:lnTo>
                      <a:pt x="41" y="2"/>
                    </a:lnTo>
                    <a:lnTo>
                      <a:pt x="28" y="1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7" y="1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3" y="17"/>
                    </a:lnTo>
                    <a:lnTo>
                      <a:pt x="4" y="27"/>
                    </a:lnTo>
                    <a:lnTo>
                      <a:pt x="6" y="35"/>
                    </a:lnTo>
                    <a:lnTo>
                      <a:pt x="8" y="42"/>
                    </a:lnTo>
                    <a:lnTo>
                      <a:pt x="12" y="50"/>
                    </a:lnTo>
                    <a:lnTo>
                      <a:pt x="15" y="58"/>
                    </a:lnTo>
                    <a:lnTo>
                      <a:pt x="20" y="66"/>
                    </a:lnTo>
                    <a:lnTo>
                      <a:pt x="23" y="58"/>
                    </a:lnTo>
                    <a:lnTo>
                      <a:pt x="27" y="51"/>
                    </a:lnTo>
                    <a:lnTo>
                      <a:pt x="30" y="43"/>
                    </a:lnTo>
                    <a:lnTo>
                      <a:pt x="36" y="36"/>
                    </a:lnTo>
                    <a:lnTo>
                      <a:pt x="39" y="29"/>
                    </a:lnTo>
                    <a:lnTo>
                      <a:pt x="44" y="22"/>
                    </a:lnTo>
                    <a:lnTo>
                      <a:pt x="49" y="14"/>
                    </a:lnTo>
                    <a:lnTo>
                      <a:pt x="53" y="7"/>
                    </a:lnTo>
                    <a:close/>
                  </a:path>
                </a:pathLst>
              </a:custGeom>
              <a:solidFill>
                <a:srgbClr val="BFF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01" name="Rectangle 33"/>
              <p:cNvSpPr>
                <a:spLocks noChangeArrowheads="1"/>
              </p:cNvSpPr>
              <p:nvPr/>
            </p:nvSpPr>
            <p:spPr bwMode="auto">
              <a:xfrm>
                <a:off x="2212" y="3148"/>
                <a:ext cx="1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02" name="Freeform 34"/>
              <p:cNvSpPr>
                <a:spLocks/>
              </p:cNvSpPr>
              <p:nvPr/>
            </p:nvSpPr>
            <p:spPr bwMode="auto">
              <a:xfrm>
                <a:off x="2120" y="3065"/>
                <a:ext cx="86" cy="70"/>
              </a:xfrm>
              <a:custGeom>
                <a:avLst/>
                <a:gdLst>
                  <a:gd name="T0" fmla="*/ 63 w 171"/>
                  <a:gd name="T1" fmla="*/ 140 h 140"/>
                  <a:gd name="T2" fmla="*/ 56 w 171"/>
                  <a:gd name="T3" fmla="*/ 140 h 140"/>
                  <a:gd name="T4" fmla="*/ 53 w 171"/>
                  <a:gd name="T5" fmla="*/ 140 h 140"/>
                  <a:gd name="T6" fmla="*/ 46 w 171"/>
                  <a:gd name="T7" fmla="*/ 126 h 140"/>
                  <a:gd name="T8" fmla="*/ 40 w 171"/>
                  <a:gd name="T9" fmla="*/ 116 h 140"/>
                  <a:gd name="T10" fmla="*/ 34 w 171"/>
                  <a:gd name="T11" fmla="*/ 103 h 140"/>
                  <a:gd name="T12" fmla="*/ 30 w 171"/>
                  <a:gd name="T13" fmla="*/ 93 h 140"/>
                  <a:gd name="T14" fmla="*/ 23 w 171"/>
                  <a:gd name="T15" fmla="*/ 81 h 140"/>
                  <a:gd name="T16" fmla="*/ 17 w 171"/>
                  <a:gd name="T17" fmla="*/ 70 h 140"/>
                  <a:gd name="T18" fmla="*/ 11 w 171"/>
                  <a:gd name="T19" fmla="*/ 60 h 140"/>
                  <a:gd name="T20" fmla="*/ 6 w 171"/>
                  <a:gd name="T21" fmla="*/ 49 h 140"/>
                  <a:gd name="T22" fmla="*/ 3 w 171"/>
                  <a:gd name="T23" fmla="*/ 39 h 140"/>
                  <a:gd name="T24" fmla="*/ 2 w 171"/>
                  <a:gd name="T25" fmla="*/ 31 h 140"/>
                  <a:gd name="T26" fmla="*/ 0 w 171"/>
                  <a:gd name="T27" fmla="*/ 23 h 140"/>
                  <a:gd name="T28" fmla="*/ 0 w 171"/>
                  <a:gd name="T29" fmla="*/ 15 h 140"/>
                  <a:gd name="T30" fmla="*/ 6 w 171"/>
                  <a:gd name="T31" fmla="*/ 11 h 140"/>
                  <a:gd name="T32" fmla="*/ 12 w 171"/>
                  <a:gd name="T33" fmla="*/ 8 h 140"/>
                  <a:gd name="T34" fmla="*/ 21 w 171"/>
                  <a:gd name="T35" fmla="*/ 5 h 140"/>
                  <a:gd name="T36" fmla="*/ 30 w 171"/>
                  <a:gd name="T37" fmla="*/ 3 h 140"/>
                  <a:gd name="T38" fmla="*/ 37 w 171"/>
                  <a:gd name="T39" fmla="*/ 1 h 140"/>
                  <a:gd name="T40" fmla="*/ 46 w 171"/>
                  <a:gd name="T41" fmla="*/ 0 h 140"/>
                  <a:gd name="T42" fmla="*/ 54 w 171"/>
                  <a:gd name="T43" fmla="*/ 0 h 140"/>
                  <a:gd name="T44" fmla="*/ 63 w 171"/>
                  <a:gd name="T45" fmla="*/ 0 h 140"/>
                  <a:gd name="T46" fmla="*/ 83 w 171"/>
                  <a:gd name="T47" fmla="*/ 0 h 140"/>
                  <a:gd name="T48" fmla="*/ 104 w 171"/>
                  <a:gd name="T49" fmla="*/ 4 h 140"/>
                  <a:gd name="T50" fmla="*/ 121 w 171"/>
                  <a:gd name="T51" fmla="*/ 10 h 140"/>
                  <a:gd name="T52" fmla="*/ 137 w 171"/>
                  <a:gd name="T53" fmla="*/ 20 h 140"/>
                  <a:gd name="T54" fmla="*/ 151 w 171"/>
                  <a:gd name="T55" fmla="*/ 30 h 140"/>
                  <a:gd name="T56" fmla="*/ 161 w 171"/>
                  <a:gd name="T57" fmla="*/ 42 h 140"/>
                  <a:gd name="T58" fmla="*/ 167 w 171"/>
                  <a:gd name="T59" fmla="*/ 56 h 140"/>
                  <a:gd name="T60" fmla="*/ 171 w 171"/>
                  <a:gd name="T61" fmla="*/ 71 h 140"/>
                  <a:gd name="T62" fmla="*/ 167 w 171"/>
                  <a:gd name="T63" fmla="*/ 85 h 140"/>
                  <a:gd name="T64" fmla="*/ 161 w 171"/>
                  <a:gd name="T65" fmla="*/ 98 h 140"/>
                  <a:gd name="T66" fmla="*/ 151 w 171"/>
                  <a:gd name="T67" fmla="*/ 108 h 140"/>
                  <a:gd name="T68" fmla="*/ 137 w 171"/>
                  <a:gd name="T69" fmla="*/ 120 h 140"/>
                  <a:gd name="T70" fmla="*/ 121 w 171"/>
                  <a:gd name="T71" fmla="*/ 126 h 140"/>
                  <a:gd name="T72" fmla="*/ 104 w 171"/>
                  <a:gd name="T73" fmla="*/ 133 h 140"/>
                  <a:gd name="T74" fmla="*/ 83 w 171"/>
                  <a:gd name="T75" fmla="*/ 138 h 140"/>
                  <a:gd name="T76" fmla="*/ 63 w 171"/>
                  <a:gd name="T77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" h="140">
                    <a:moveTo>
                      <a:pt x="63" y="140"/>
                    </a:moveTo>
                    <a:lnTo>
                      <a:pt x="56" y="140"/>
                    </a:lnTo>
                    <a:lnTo>
                      <a:pt x="53" y="140"/>
                    </a:lnTo>
                    <a:lnTo>
                      <a:pt x="46" y="126"/>
                    </a:lnTo>
                    <a:lnTo>
                      <a:pt x="40" y="116"/>
                    </a:lnTo>
                    <a:lnTo>
                      <a:pt x="34" y="103"/>
                    </a:lnTo>
                    <a:lnTo>
                      <a:pt x="30" y="93"/>
                    </a:lnTo>
                    <a:lnTo>
                      <a:pt x="23" y="81"/>
                    </a:lnTo>
                    <a:lnTo>
                      <a:pt x="17" y="70"/>
                    </a:lnTo>
                    <a:lnTo>
                      <a:pt x="11" y="60"/>
                    </a:lnTo>
                    <a:lnTo>
                      <a:pt x="6" y="49"/>
                    </a:lnTo>
                    <a:lnTo>
                      <a:pt x="3" y="39"/>
                    </a:lnTo>
                    <a:lnTo>
                      <a:pt x="2" y="31"/>
                    </a:lnTo>
                    <a:lnTo>
                      <a:pt x="0" y="23"/>
                    </a:lnTo>
                    <a:lnTo>
                      <a:pt x="0" y="15"/>
                    </a:lnTo>
                    <a:lnTo>
                      <a:pt x="6" y="11"/>
                    </a:lnTo>
                    <a:lnTo>
                      <a:pt x="12" y="8"/>
                    </a:lnTo>
                    <a:lnTo>
                      <a:pt x="21" y="5"/>
                    </a:lnTo>
                    <a:lnTo>
                      <a:pt x="30" y="3"/>
                    </a:lnTo>
                    <a:lnTo>
                      <a:pt x="37" y="1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63" y="0"/>
                    </a:lnTo>
                    <a:lnTo>
                      <a:pt x="83" y="0"/>
                    </a:lnTo>
                    <a:lnTo>
                      <a:pt x="104" y="4"/>
                    </a:lnTo>
                    <a:lnTo>
                      <a:pt x="121" y="10"/>
                    </a:lnTo>
                    <a:lnTo>
                      <a:pt x="137" y="20"/>
                    </a:lnTo>
                    <a:lnTo>
                      <a:pt x="151" y="30"/>
                    </a:lnTo>
                    <a:lnTo>
                      <a:pt x="161" y="42"/>
                    </a:lnTo>
                    <a:lnTo>
                      <a:pt x="167" y="56"/>
                    </a:lnTo>
                    <a:lnTo>
                      <a:pt x="171" y="71"/>
                    </a:lnTo>
                    <a:lnTo>
                      <a:pt x="167" y="85"/>
                    </a:lnTo>
                    <a:lnTo>
                      <a:pt x="161" y="98"/>
                    </a:lnTo>
                    <a:lnTo>
                      <a:pt x="151" y="108"/>
                    </a:lnTo>
                    <a:lnTo>
                      <a:pt x="137" y="120"/>
                    </a:lnTo>
                    <a:lnTo>
                      <a:pt x="121" y="126"/>
                    </a:lnTo>
                    <a:lnTo>
                      <a:pt x="104" y="133"/>
                    </a:lnTo>
                    <a:lnTo>
                      <a:pt x="83" y="138"/>
                    </a:lnTo>
                    <a:lnTo>
                      <a:pt x="63" y="140"/>
                    </a:lnTo>
                    <a:close/>
                  </a:path>
                </a:pathLst>
              </a:custGeom>
              <a:solidFill>
                <a:srgbClr val="FF1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03" name="Freeform 35"/>
              <p:cNvSpPr>
                <a:spLocks/>
              </p:cNvSpPr>
              <p:nvPr/>
            </p:nvSpPr>
            <p:spPr bwMode="auto">
              <a:xfrm>
                <a:off x="2138" y="3117"/>
                <a:ext cx="16" cy="17"/>
              </a:xfrm>
              <a:custGeom>
                <a:avLst/>
                <a:gdLst>
                  <a:gd name="T0" fmla="*/ 32 w 32"/>
                  <a:gd name="T1" fmla="*/ 2 h 33"/>
                  <a:gd name="T2" fmla="*/ 27 w 32"/>
                  <a:gd name="T3" fmla="*/ 9 h 33"/>
                  <a:gd name="T4" fmla="*/ 24 w 32"/>
                  <a:gd name="T5" fmla="*/ 17 h 33"/>
                  <a:gd name="T6" fmla="*/ 19 w 32"/>
                  <a:gd name="T7" fmla="*/ 24 h 33"/>
                  <a:gd name="T8" fmla="*/ 15 w 32"/>
                  <a:gd name="T9" fmla="*/ 33 h 33"/>
                  <a:gd name="T10" fmla="*/ 10 w 32"/>
                  <a:gd name="T11" fmla="*/ 24 h 33"/>
                  <a:gd name="T12" fmla="*/ 6 w 32"/>
                  <a:gd name="T13" fmla="*/ 16 h 33"/>
                  <a:gd name="T14" fmla="*/ 3 w 32"/>
                  <a:gd name="T15" fmla="*/ 6 h 33"/>
                  <a:gd name="T16" fmla="*/ 0 w 32"/>
                  <a:gd name="T17" fmla="*/ 0 h 33"/>
                  <a:gd name="T18" fmla="*/ 6 w 32"/>
                  <a:gd name="T19" fmla="*/ 0 h 33"/>
                  <a:gd name="T20" fmla="*/ 16 w 32"/>
                  <a:gd name="T21" fmla="*/ 0 h 33"/>
                  <a:gd name="T22" fmla="*/ 23 w 32"/>
                  <a:gd name="T23" fmla="*/ 0 h 33"/>
                  <a:gd name="T24" fmla="*/ 32 w 32"/>
                  <a:gd name="T25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33">
                    <a:moveTo>
                      <a:pt x="32" y="2"/>
                    </a:moveTo>
                    <a:lnTo>
                      <a:pt x="27" y="9"/>
                    </a:lnTo>
                    <a:lnTo>
                      <a:pt x="24" y="17"/>
                    </a:lnTo>
                    <a:lnTo>
                      <a:pt x="19" y="24"/>
                    </a:lnTo>
                    <a:lnTo>
                      <a:pt x="15" y="33"/>
                    </a:lnTo>
                    <a:lnTo>
                      <a:pt x="10" y="24"/>
                    </a:lnTo>
                    <a:lnTo>
                      <a:pt x="6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6" y="0"/>
                    </a:lnTo>
                    <a:lnTo>
                      <a:pt x="23" y="0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BFF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04" name="Freeform 36"/>
              <p:cNvSpPr>
                <a:spLocks/>
              </p:cNvSpPr>
              <p:nvPr/>
            </p:nvSpPr>
            <p:spPr bwMode="auto">
              <a:xfrm>
                <a:off x="3036" y="2559"/>
                <a:ext cx="1" cy="3"/>
              </a:xfrm>
              <a:custGeom>
                <a:avLst/>
                <a:gdLst>
                  <a:gd name="T0" fmla="*/ 2 w 2"/>
                  <a:gd name="T1" fmla="*/ 0 h 7"/>
                  <a:gd name="T2" fmla="*/ 0 w 2"/>
                  <a:gd name="T3" fmla="*/ 7 h 7"/>
                  <a:gd name="T4" fmla="*/ 2 w 2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05" name="Freeform 37"/>
              <p:cNvSpPr>
                <a:spLocks/>
              </p:cNvSpPr>
              <p:nvPr/>
            </p:nvSpPr>
            <p:spPr bwMode="auto">
              <a:xfrm>
                <a:off x="2968" y="2578"/>
                <a:ext cx="69" cy="252"/>
              </a:xfrm>
              <a:custGeom>
                <a:avLst/>
                <a:gdLst>
                  <a:gd name="T0" fmla="*/ 104 w 137"/>
                  <a:gd name="T1" fmla="*/ 311 h 505"/>
                  <a:gd name="T2" fmla="*/ 91 w 137"/>
                  <a:gd name="T3" fmla="*/ 358 h 505"/>
                  <a:gd name="T4" fmla="*/ 75 w 137"/>
                  <a:gd name="T5" fmla="*/ 421 h 505"/>
                  <a:gd name="T6" fmla="*/ 59 w 137"/>
                  <a:gd name="T7" fmla="*/ 468 h 505"/>
                  <a:gd name="T8" fmla="*/ 47 w 137"/>
                  <a:gd name="T9" fmla="*/ 482 h 505"/>
                  <a:gd name="T10" fmla="*/ 34 w 137"/>
                  <a:gd name="T11" fmla="*/ 490 h 505"/>
                  <a:gd name="T12" fmla="*/ 21 w 137"/>
                  <a:gd name="T13" fmla="*/ 496 h 505"/>
                  <a:gd name="T14" fmla="*/ 7 w 137"/>
                  <a:gd name="T15" fmla="*/ 502 h 505"/>
                  <a:gd name="T16" fmla="*/ 7 w 137"/>
                  <a:gd name="T17" fmla="*/ 490 h 505"/>
                  <a:gd name="T18" fmla="*/ 11 w 137"/>
                  <a:gd name="T19" fmla="*/ 459 h 505"/>
                  <a:gd name="T20" fmla="*/ 9 w 137"/>
                  <a:gd name="T21" fmla="*/ 424 h 505"/>
                  <a:gd name="T22" fmla="*/ 11 w 137"/>
                  <a:gd name="T23" fmla="*/ 391 h 505"/>
                  <a:gd name="T24" fmla="*/ 23 w 137"/>
                  <a:gd name="T25" fmla="*/ 365 h 505"/>
                  <a:gd name="T26" fmla="*/ 37 w 137"/>
                  <a:gd name="T27" fmla="*/ 345 h 505"/>
                  <a:gd name="T28" fmla="*/ 49 w 137"/>
                  <a:gd name="T29" fmla="*/ 322 h 505"/>
                  <a:gd name="T30" fmla="*/ 55 w 137"/>
                  <a:gd name="T31" fmla="*/ 300 h 505"/>
                  <a:gd name="T32" fmla="*/ 38 w 137"/>
                  <a:gd name="T33" fmla="*/ 258 h 505"/>
                  <a:gd name="T34" fmla="*/ 46 w 137"/>
                  <a:gd name="T35" fmla="*/ 214 h 505"/>
                  <a:gd name="T36" fmla="*/ 74 w 137"/>
                  <a:gd name="T37" fmla="*/ 178 h 505"/>
                  <a:gd name="T38" fmla="*/ 92 w 137"/>
                  <a:gd name="T39" fmla="*/ 141 h 505"/>
                  <a:gd name="T40" fmla="*/ 81 w 137"/>
                  <a:gd name="T41" fmla="*/ 103 h 505"/>
                  <a:gd name="T42" fmla="*/ 77 w 137"/>
                  <a:gd name="T43" fmla="*/ 70 h 505"/>
                  <a:gd name="T44" fmla="*/ 87 w 137"/>
                  <a:gd name="T45" fmla="*/ 39 h 505"/>
                  <a:gd name="T46" fmla="*/ 106 w 137"/>
                  <a:gd name="T47" fmla="*/ 10 h 505"/>
                  <a:gd name="T48" fmla="*/ 114 w 137"/>
                  <a:gd name="T49" fmla="*/ 15 h 505"/>
                  <a:gd name="T50" fmla="*/ 119 w 137"/>
                  <a:gd name="T51" fmla="*/ 45 h 505"/>
                  <a:gd name="T52" fmla="*/ 130 w 137"/>
                  <a:gd name="T53" fmla="*/ 73 h 505"/>
                  <a:gd name="T54" fmla="*/ 137 w 137"/>
                  <a:gd name="T55" fmla="*/ 106 h 505"/>
                  <a:gd name="T56" fmla="*/ 123 w 137"/>
                  <a:gd name="T57" fmla="*/ 143 h 505"/>
                  <a:gd name="T58" fmla="*/ 100 w 137"/>
                  <a:gd name="T59" fmla="*/ 186 h 505"/>
                  <a:gd name="T60" fmla="*/ 86 w 137"/>
                  <a:gd name="T61" fmla="*/ 234 h 505"/>
                  <a:gd name="T62" fmla="*/ 92 w 137"/>
                  <a:gd name="T63" fmla="*/ 280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7" h="505">
                    <a:moveTo>
                      <a:pt x="106" y="303"/>
                    </a:moveTo>
                    <a:lnTo>
                      <a:pt x="104" y="311"/>
                    </a:lnTo>
                    <a:lnTo>
                      <a:pt x="99" y="333"/>
                    </a:lnTo>
                    <a:lnTo>
                      <a:pt x="91" y="358"/>
                    </a:lnTo>
                    <a:lnTo>
                      <a:pt x="84" y="390"/>
                    </a:lnTo>
                    <a:lnTo>
                      <a:pt x="75" y="421"/>
                    </a:lnTo>
                    <a:lnTo>
                      <a:pt x="67" y="447"/>
                    </a:lnTo>
                    <a:lnTo>
                      <a:pt x="59" y="468"/>
                    </a:lnTo>
                    <a:lnTo>
                      <a:pt x="55" y="478"/>
                    </a:lnTo>
                    <a:lnTo>
                      <a:pt x="47" y="482"/>
                    </a:lnTo>
                    <a:lnTo>
                      <a:pt x="41" y="487"/>
                    </a:lnTo>
                    <a:lnTo>
                      <a:pt x="34" y="490"/>
                    </a:lnTo>
                    <a:lnTo>
                      <a:pt x="29" y="493"/>
                    </a:lnTo>
                    <a:lnTo>
                      <a:pt x="21" y="496"/>
                    </a:lnTo>
                    <a:lnTo>
                      <a:pt x="14" y="499"/>
                    </a:lnTo>
                    <a:lnTo>
                      <a:pt x="7" y="502"/>
                    </a:lnTo>
                    <a:lnTo>
                      <a:pt x="0" y="505"/>
                    </a:lnTo>
                    <a:lnTo>
                      <a:pt x="7" y="490"/>
                    </a:lnTo>
                    <a:lnTo>
                      <a:pt x="10" y="475"/>
                    </a:lnTo>
                    <a:lnTo>
                      <a:pt x="11" y="459"/>
                    </a:lnTo>
                    <a:lnTo>
                      <a:pt x="11" y="442"/>
                    </a:lnTo>
                    <a:lnTo>
                      <a:pt x="9" y="424"/>
                    </a:lnTo>
                    <a:lnTo>
                      <a:pt x="9" y="408"/>
                    </a:lnTo>
                    <a:lnTo>
                      <a:pt x="11" y="391"/>
                    </a:lnTo>
                    <a:lnTo>
                      <a:pt x="19" y="377"/>
                    </a:lnTo>
                    <a:lnTo>
                      <a:pt x="23" y="365"/>
                    </a:lnTo>
                    <a:lnTo>
                      <a:pt x="30" y="355"/>
                    </a:lnTo>
                    <a:lnTo>
                      <a:pt x="37" y="345"/>
                    </a:lnTo>
                    <a:lnTo>
                      <a:pt x="45" y="334"/>
                    </a:lnTo>
                    <a:lnTo>
                      <a:pt x="49" y="322"/>
                    </a:lnTo>
                    <a:lnTo>
                      <a:pt x="53" y="311"/>
                    </a:lnTo>
                    <a:lnTo>
                      <a:pt x="55" y="300"/>
                    </a:lnTo>
                    <a:lnTo>
                      <a:pt x="52" y="288"/>
                    </a:lnTo>
                    <a:lnTo>
                      <a:pt x="38" y="258"/>
                    </a:lnTo>
                    <a:lnTo>
                      <a:pt x="38" y="235"/>
                    </a:lnTo>
                    <a:lnTo>
                      <a:pt x="46" y="214"/>
                    </a:lnTo>
                    <a:lnTo>
                      <a:pt x="61" y="196"/>
                    </a:lnTo>
                    <a:lnTo>
                      <a:pt x="74" y="178"/>
                    </a:lnTo>
                    <a:lnTo>
                      <a:pt x="86" y="161"/>
                    </a:lnTo>
                    <a:lnTo>
                      <a:pt x="92" y="141"/>
                    </a:lnTo>
                    <a:lnTo>
                      <a:pt x="90" y="120"/>
                    </a:lnTo>
                    <a:lnTo>
                      <a:pt x="81" y="103"/>
                    </a:lnTo>
                    <a:lnTo>
                      <a:pt x="77" y="86"/>
                    </a:lnTo>
                    <a:lnTo>
                      <a:pt x="77" y="70"/>
                    </a:lnTo>
                    <a:lnTo>
                      <a:pt x="82" y="55"/>
                    </a:lnTo>
                    <a:lnTo>
                      <a:pt x="87" y="39"/>
                    </a:lnTo>
                    <a:lnTo>
                      <a:pt x="97" y="24"/>
                    </a:lnTo>
                    <a:lnTo>
                      <a:pt x="106" y="10"/>
                    </a:lnTo>
                    <a:lnTo>
                      <a:pt x="120" y="0"/>
                    </a:lnTo>
                    <a:lnTo>
                      <a:pt x="114" y="15"/>
                    </a:lnTo>
                    <a:lnTo>
                      <a:pt x="114" y="30"/>
                    </a:lnTo>
                    <a:lnTo>
                      <a:pt x="119" y="45"/>
                    </a:lnTo>
                    <a:lnTo>
                      <a:pt x="126" y="60"/>
                    </a:lnTo>
                    <a:lnTo>
                      <a:pt x="130" y="73"/>
                    </a:lnTo>
                    <a:lnTo>
                      <a:pt x="136" y="90"/>
                    </a:lnTo>
                    <a:lnTo>
                      <a:pt x="137" y="106"/>
                    </a:lnTo>
                    <a:lnTo>
                      <a:pt x="135" y="124"/>
                    </a:lnTo>
                    <a:lnTo>
                      <a:pt x="123" y="143"/>
                    </a:lnTo>
                    <a:lnTo>
                      <a:pt x="111" y="165"/>
                    </a:lnTo>
                    <a:lnTo>
                      <a:pt x="100" y="186"/>
                    </a:lnTo>
                    <a:lnTo>
                      <a:pt x="92" y="210"/>
                    </a:lnTo>
                    <a:lnTo>
                      <a:pt x="86" y="234"/>
                    </a:lnTo>
                    <a:lnTo>
                      <a:pt x="87" y="257"/>
                    </a:lnTo>
                    <a:lnTo>
                      <a:pt x="92" y="280"/>
                    </a:lnTo>
                    <a:lnTo>
                      <a:pt x="106" y="303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06" name="Freeform 38"/>
              <p:cNvSpPr>
                <a:spLocks/>
              </p:cNvSpPr>
              <p:nvPr/>
            </p:nvSpPr>
            <p:spPr bwMode="auto">
              <a:xfrm>
                <a:off x="3157" y="2675"/>
                <a:ext cx="35" cy="45"/>
              </a:xfrm>
              <a:custGeom>
                <a:avLst/>
                <a:gdLst>
                  <a:gd name="T0" fmla="*/ 64 w 69"/>
                  <a:gd name="T1" fmla="*/ 30 h 88"/>
                  <a:gd name="T2" fmla="*/ 62 w 69"/>
                  <a:gd name="T3" fmla="*/ 35 h 88"/>
                  <a:gd name="T4" fmla="*/ 65 w 69"/>
                  <a:gd name="T5" fmla="*/ 40 h 88"/>
                  <a:gd name="T6" fmla="*/ 65 w 69"/>
                  <a:gd name="T7" fmla="*/ 43 h 88"/>
                  <a:gd name="T8" fmla="*/ 64 w 69"/>
                  <a:gd name="T9" fmla="*/ 47 h 88"/>
                  <a:gd name="T10" fmla="*/ 66 w 69"/>
                  <a:gd name="T11" fmla="*/ 51 h 88"/>
                  <a:gd name="T12" fmla="*/ 68 w 69"/>
                  <a:gd name="T13" fmla="*/ 57 h 88"/>
                  <a:gd name="T14" fmla="*/ 69 w 69"/>
                  <a:gd name="T15" fmla="*/ 63 h 88"/>
                  <a:gd name="T16" fmla="*/ 68 w 69"/>
                  <a:gd name="T17" fmla="*/ 72 h 88"/>
                  <a:gd name="T18" fmla="*/ 60 w 69"/>
                  <a:gd name="T19" fmla="*/ 76 h 88"/>
                  <a:gd name="T20" fmla="*/ 52 w 69"/>
                  <a:gd name="T21" fmla="*/ 81 h 88"/>
                  <a:gd name="T22" fmla="*/ 44 w 69"/>
                  <a:gd name="T23" fmla="*/ 85 h 88"/>
                  <a:gd name="T24" fmla="*/ 37 w 69"/>
                  <a:gd name="T25" fmla="*/ 88 h 88"/>
                  <a:gd name="T26" fmla="*/ 28 w 69"/>
                  <a:gd name="T27" fmla="*/ 88 h 88"/>
                  <a:gd name="T28" fmla="*/ 20 w 69"/>
                  <a:gd name="T29" fmla="*/ 88 h 88"/>
                  <a:gd name="T30" fmla="*/ 13 w 69"/>
                  <a:gd name="T31" fmla="*/ 85 h 88"/>
                  <a:gd name="T32" fmla="*/ 6 w 69"/>
                  <a:gd name="T33" fmla="*/ 80 h 88"/>
                  <a:gd name="T34" fmla="*/ 4 w 69"/>
                  <a:gd name="T35" fmla="*/ 72 h 88"/>
                  <a:gd name="T36" fmla="*/ 2 w 69"/>
                  <a:gd name="T37" fmla="*/ 65 h 88"/>
                  <a:gd name="T38" fmla="*/ 0 w 69"/>
                  <a:gd name="T39" fmla="*/ 58 h 88"/>
                  <a:gd name="T40" fmla="*/ 0 w 69"/>
                  <a:gd name="T41" fmla="*/ 53 h 88"/>
                  <a:gd name="T42" fmla="*/ 0 w 69"/>
                  <a:gd name="T43" fmla="*/ 45 h 88"/>
                  <a:gd name="T44" fmla="*/ 0 w 69"/>
                  <a:gd name="T45" fmla="*/ 38 h 88"/>
                  <a:gd name="T46" fmla="*/ 0 w 69"/>
                  <a:gd name="T47" fmla="*/ 31 h 88"/>
                  <a:gd name="T48" fmla="*/ 2 w 69"/>
                  <a:gd name="T49" fmla="*/ 25 h 88"/>
                  <a:gd name="T50" fmla="*/ 7 w 69"/>
                  <a:gd name="T51" fmla="*/ 15 h 88"/>
                  <a:gd name="T52" fmla="*/ 14 w 69"/>
                  <a:gd name="T53" fmla="*/ 8 h 88"/>
                  <a:gd name="T54" fmla="*/ 21 w 69"/>
                  <a:gd name="T55" fmla="*/ 2 h 88"/>
                  <a:gd name="T56" fmla="*/ 30 w 69"/>
                  <a:gd name="T57" fmla="*/ 0 h 88"/>
                  <a:gd name="T58" fmla="*/ 42 w 69"/>
                  <a:gd name="T59" fmla="*/ 1 h 88"/>
                  <a:gd name="T60" fmla="*/ 51 w 69"/>
                  <a:gd name="T61" fmla="*/ 8 h 88"/>
                  <a:gd name="T62" fmla="*/ 58 w 69"/>
                  <a:gd name="T63" fmla="*/ 16 h 88"/>
                  <a:gd name="T64" fmla="*/ 64 w 69"/>
                  <a:gd name="T65" fmla="*/ 3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9" h="88">
                    <a:moveTo>
                      <a:pt x="64" y="30"/>
                    </a:moveTo>
                    <a:lnTo>
                      <a:pt x="62" y="35"/>
                    </a:lnTo>
                    <a:lnTo>
                      <a:pt x="65" y="40"/>
                    </a:lnTo>
                    <a:lnTo>
                      <a:pt x="65" y="43"/>
                    </a:lnTo>
                    <a:lnTo>
                      <a:pt x="64" y="47"/>
                    </a:lnTo>
                    <a:lnTo>
                      <a:pt x="66" y="51"/>
                    </a:lnTo>
                    <a:lnTo>
                      <a:pt x="68" y="57"/>
                    </a:lnTo>
                    <a:lnTo>
                      <a:pt x="69" y="63"/>
                    </a:lnTo>
                    <a:lnTo>
                      <a:pt x="68" y="72"/>
                    </a:lnTo>
                    <a:lnTo>
                      <a:pt x="60" y="76"/>
                    </a:lnTo>
                    <a:lnTo>
                      <a:pt x="52" y="81"/>
                    </a:lnTo>
                    <a:lnTo>
                      <a:pt x="44" y="85"/>
                    </a:lnTo>
                    <a:lnTo>
                      <a:pt x="37" y="88"/>
                    </a:lnTo>
                    <a:lnTo>
                      <a:pt x="28" y="88"/>
                    </a:lnTo>
                    <a:lnTo>
                      <a:pt x="20" y="88"/>
                    </a:lnTo>
                    <a:lnTo>
                      <a:pt x="13" y="85"/>
                    </a:lnTo>
                    <a:lnTo>
                      <a:pt x="6" y="80"/>
                    </a:lnTo>
                    <a:lnTo>
                      <a:pt x="4" y="72"/>
                    </a:lnTo>
                    <a:lnTo>
                      <a:pt x="2" y="65"/>
                    </a:lnTo>
                    <a:lnTo>
                      <a:pt x="0" y="58"/>
                    </a:lnTo>
                    <a:lnTo>
                      <a:pt x="0" y="53"/>
                    </a:lnTo>
                    <a:lnTo>
                      <a:pt x="0" y="45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2" y="25"/>
                    </a:lnTo>
                    <a:lnTo>
                      <a:pt x="7" y="15"/>
                    </a:lnTo>
                    <a:lnTo>
                      <a:pt x="14" y="8"/>
                    </a:lnTo>
                    <a:lnTo>
                      <a:pt x="21" y="2"/>
                    </a:lnTo>
                    <a:lnTo>
                      <a:pt x="30" y="0"/>
                    </a:lnTo>
                    <a:lnTo>
                      <a:pt x="42" y="1"/>
                    </a:lnTo>
                    <a:lnTo>
                      <a:pt x="51" y="8"/>
                    </a:lnTo>
                    <a:lnTo>
                      <a:pt x="58" y="16"/>
                    </a:lnTo>
                    <a:lnTo>
                      <a:pt x="64" y="30"/>
                    </a:lnTo>
                    <a:close/>
                  </a:path>
                </a:pathLst>
              </a:custGeom>
              <a:solidFill>
                <a:srgbClr val="B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07" name="Freeform 39"/>
              <p:cNvSpPr>
                <a:spLocks/>
              </p:cNvSpPr>
              <p:nvPr/>
            </p:nvSpPr>
            <p:spPr bwMode="auto">
              <a:xfrm>
                <a:off x="2811" y="2717"/>
                <a:ext cx="69" cy="67"/>
              </a:xfrm>
              <a:custGeom>
                <a:avLst/>
                <a:gdLst>
                  <a:gd name="T0" fmla="*/ 134 w 137"/>
                  <a:gd name="T1" fmla="*/ 44 h 135"/>
                  <a:gd name="T2" fmla="*/ 122 w 137"/>
                  <a:gd name="T3" fmla="*/ 55 h 135"/>
                  <a:gd name="T4" fmla="*/ 111 w 137"/>
                  <a:gd name="T5" fmla="*/ 64 h 135"/>
                  <a:gd name="T6" fmla="*/ 97 w 137"/>
                  <a:gd name="T7" fmla="*/ 72 h 135"/>
                  <a:gd name="T8" fmla="*/ 84 w 137"/>
                  <a:gd name="T9" fmla="*/ 82 h 135"/>
                  <a:gd name="T10" fmla="*/ 69 w 137"/>
                  <a:gd name="T11" fmla="*/ 89 h 135"/>
                  <a:gd name="T12" fmla="*/ 58 w 137"/>
                  <a:gd name="T13" fmla="*/ 99 h 135"/>
                  <a:gd name="T14" fmla="*/ 47 w 137"/>
                  <a:gd name="T15" fmla="*/ 109 h 135"/>
                  <a:gd name="T16" fmla="*/ 43 w 137"/>
                  <a:gd name="T17" fmla="*/ 125 h 135"/>
                  <a:gd name="T18" fmla="*/ 36 w 137"/>
                  <a:gd name="T19" fmla="*/ 125 h 135"/>
                  <a:gd name="T20" fmla="*/ 30 w 137"/>
                  <a:gd name="T21" fmla="*/ 127 h 135"/>
                  <a:gd name="T22" fmla="*/ 24 w 137"/>
                  <a:gd name="T23" fmla="*/ 128 h 135"/>
                  <a:gd name="T24" fmla="*/ 21 w 137"/>
                  <a:gd name="T25" fmla="*/ 130 h 135"/>
                  <a:gd name="T26" fmla="*/ 9 w 137"/>
                  <a:gd name="T27" fmla="*/ 132 h 135"/>
                  <a:gd name="T28" fmla="*/ 0 w 137"/>
                  <a:gd name="T29" fmla="*/ 135 h 135"/>
                  <a:gd name="T30" fmla="*/ 1 w 137"/>
                  <a:gd name="T31" fmla="*/ 117 h 135"/>
                  <a:gd name="T32" fmla="*/ 5 w 137"/>
                  <a:gd name="T33" fmla="*/ 99 h 135"/>
                  <a:gd name="T34" fmla="*/ 12 w 137"/>
                  <a:gd name="T35" fmla="*/ 82 h 135"/>
                  <a:gd name="T36" fmla="*/ 20 w 137"/>
                  <a:gd name="T37" fmla="*/ 67 h 135"/>
                  <a:gd name="T38" fmla="*/ 29 w 137"/>
                  <a:gd name="T39" fmla="*/ 48 h 135"/>
                  <a:gd name="T40" fmla="*/ 41 w 137"/>
                  <a:gd name="T41" fmla="*/ 34 h 135"/>
                  <a:gd name="T42" fmla="*/ 54 w 137"/>
                  <a:gd name="T43" fmla="*/ 20 h 135"/>
                  <a:gd name="T44" fmla="*/ 71 w 137"/>
                  <a:gd name="T45" fmla="*/ 10 h 135"/>
                  <a:gd name="T46" fmla="*/ 83 w 137"/>
                  <a:gd name="T47" fmla="*/ 3 h 135"/>
                  <a:gd name="T48" fmla="*/ 96 w 137"/>
                  <a:gd name="T49" fmla="*/ 0 h 135"/>
                  <a:gd name="T50" fmla="*/ 108 w 137"/>
                  <a:gd name="T51" fmla="*/ 0 h 135"/>
                  <a:gd name="T52" fmla="*/ 121 w 137"/>
                  <a:gd name="T53" fmla="*/ 4 h 135"/>
                  <a:gd name="T54" fmla="*/ 131 w 137"/>
                  <a:gd name="T55" fmla="*/ 10 h 135"/>
                  <a:gd name="T56" fmla="*/ 137 w 137"/>
                  <a:gd name="T57" fmla="*/ 19 h 135"/>
                  <a:gd name="T58" fmla="*/ 137 w 137"/>
                  <a:gd name="T59" fmla="*/ 30 h 135"/>
                  <a:gd name="T60" fmla="*/ 134 w 137"/>
                  <a:gd name="T61" fmla="*/ 4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7" h="135">
                    <a:moveTo>
                      <a:pt x="134" y="44"/>
                    </a:moveTo>
                    <a:lnTo>
                      <a:pt x="122" y="55"/>
                    </a:lnTo>
                    <a:lnTo>
                      <a:pt x="111" y="64"/>
                    </a:lnTo>
                    <a:lnTo>
                      <a:pt x="97" y="72"/>
                    </a:lnTo>
                    <a:lnTo>
                      <a:pt x="84" y="82"/>
                    </a:lnTo>
                    <a:lnTo>
                      <a:pt x="69" y="89"/>
                    </a:lnTo>
                    <a:lnTo>
                      <a:pt x="58" y="99"/>
                    </a:lnTo>
                    <a:lnTo>
                      <a:pt x="47" y="109"/>
                    </a:lnTo>
                    <a:lnTo>
                      <a:pt x="43" y="125"/>
                    </a:lnTo>
                    <a:lnTo>
                      <a:pt x="36" y="125"/>
                    </a:lnTo>
                    <a:lnTo>
                      <a:pt x="30" y="127"/>
                    </a:lnTo>
                    <a:lnTo>
                      <a:pt x="24" y="128"/>
                    </a:lnTo>
                    <a:lnTo>
                      <a:pt x="21" y="130"/>
                    </a:lnTo>
                    <a:lnTo>
                      <a:pt x="9" y="132"/>
                    </a:lnTo>
                    <a:lnTo>
                      <a:pt x="0" y="135"/>
                    </a:lnTo>
                    <a:lnTo>
                      <a:pt x="1" y="117"/>
                    </a:lnTo>
                    <a:lnTo>
                      <a:pt x="5" y="99"/>
                    </a:lnTo>
                    <a:lnTo>
                      <a:pt x="12" y="82"/>
                    </a:lnTo>
                    <a:lnTo>
                      <a:pt x="20" y="67"/>
                    </a:lnTo>
                    <a:lnTo>
                      <a:pt x="29" y="48"/>
                    </a:lnTo>
                    <a:lnTo>
                      <a:pt x="41" y="34"/>
                    </a:lnTo>
                    <a:lnTo>
                      <a:pt x="54" y="20"/>
                    </a:lnTo>
                    <a:lnTo>
                      <a:pt x="71" y="10"/>
                    </a:lnTo>
                    <a:lnTo>
                      <a:pt x="83" y="3"/>
                    </a:lnTo>
                    <a:lnTo>
                      <a:pt x="96" y="0"/>
                    </a:lnTo>
                    <a:lnTo>
                      <a:pt x="108" y="0"/>
                    </a:lnTo>
                    <a:lnTo>
                      <a:pt x="121" y="4"/>
                    </a:lnTo>
                    <a:lnTo>
                      <a:pt x="131" y="10"/>
                    </a:lnTo>
                    <a:lnTo>
                      <a:pt x="137" y="19"/>
                    </a:lnTo>
                    <a:lnTo>
                      <a:pt x="137" y="30"/>
                    </a:lnTo>
                    <a:lnTo>
                      <a:pt x="134" y="4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08" name="Freeform 40"/>
              <p:cNvSpPr>
                <a:spLocks/>
              </p:cNvSpPr>
              <p:nvPr/>
            </p:nvSpPr>
            <p:spPr bwMode="auto">
              <a:xfrm>
                <a:off x="1879" y="2756"/>
                <a:ext cx="328" cy="135"/>
              </a:xfrm>
              <a:custGeom>
                <a:avLst/>
                <a:gdLst>
                  <a:gd name="T0" fmla="*/ 583 w 655"/>
                  <a:gd name="T1" fmla="*/ 154 h 270"/>
                  <a:gd name="T2" fmla="*/ 591 w 655"/>
                  <a:gd name="T3" fmla="*/ 152 h 270"/>
                  <a:gd name="T4" fmla="*/ 601 w 655"/>
                  <a:gd name="T5" fmla="*/ 152 h 270"/>
                  <a:gd name="T6" fmla="*/ 610 w 655"/>
                  <a:gd name="T7" fmla="*/ 150 h 270"/>
                  <a:gd name="T8" fmla="*/ 619 w 655"/>
                  <a:gd name="T9" fmla="*/ 149 h 270"/>
                  <a:gd name="T10" fmla="*/ 628 w 655"/>
                  <a:gd name="T11" fmla="*/ 148 h 270"/>
                  <a:gd name="T12" fmla="*/ 638 w 655"/>
                  <a:gd name="T13" fmla="*/ 148 h 270"/>
                  <a:gd name="T14" fmla="*/ 646 w 655"/>
                  <a:gd name="T15" fmla="*/ 149 h 270"/>
                  <a:gd name="T16" fmla="*/ 655 w 655"/>
                  <a:gd name="T17" fmla="*/ 154 h 270"/>
                  <a:gd name="T18" fmla="*/ 643 w 655"/>
                  <a:gd name="T19" fmla="*/ 158 h 270"/>
                  <a:gd name="T20" fmla="*/ 634 w 655"/>
                  <a:gd name="T21" fmla="*/ 166 h 270"/>
                  <a:gd name="T22" fmla="*/ 624 w 655"/>
                  <a:gd name="T23" fmla="*/ 173 h 270"/>
                  <a:gd name="T24" fmla="*/ 616 w 655"/>
                  <a:gd name="T25" fmla="*/ 182 h 270"/>
                  <a:gd name="T26" fmla="*/ 605 w 655"/>
                  <a:gd name="T27" fmla="*/ 188 h 270"/>
                  <a:gd name="T28" fmla="*/ 596 w 655"/>
                  <a:gd name="T29" fmla="*/ 195 h 270"/>
                  <a:gd name="T30" fmla="*/ 584 w 655"/>
                  <a:gd name="T31" fmla="*/ 197 h 270"/>
                  <a:gd name="T32" fmla="*/ 573 w 655"/>
                  <a:gd name="T33" fmla="*/ 199 h 270"/>
                  <a:gd name="T34" fmla="*/ 538 w 655"/>
                  <a:gd name="T35" fmla="*/ 189 h 270"/>
                  <a:gd name="T36" fmla="*/ 504 w 655"/>
                  <a:gd name="T37" fmla="*/ 180 h 270"/>
                  <a:gd name="T38" fmla="*/ 469 w 655"/>
                  <a:gd name="T39" fmla="*/ 170 h 270"/>
                  <a:gd name="T40" fmla="*/ 434 w 655"/>
                  <a:gd name="T41" fmla="*/ 162 h 270"/>
                  <a:gd name="T42" fmla="*/ 400 w 655"/>
                  <a:gd name="T43" fmla="*/ 155 h 270"/>
                  <a:gd name="T44" fmla="*/ 365 w 655"/>
                  <a:gd name="T45" fmla="*/ 157 h 270"/>
                  <a:gd name="T46" fmla="*/ 332 w 655"/>
                  <a:gd name="T47" fmla="*/ 164 h 270"/>
                  <a:gd name="T48" fmla="*/ 299 w 655"/>
                  <a:gd name="T49" fmla="*/ 182 h 270"/>
                  <a:gd name="T50" fmla="*/ 280 w 655"/>
                  <a:gd name="T51" fmla="*/ 193 h 270"/>
                  <a:gd name="T52" fmla="*/ 253 w 655"/>
                  <a:gd name="T53" fmla="*/ 209 h 270"/>
                  <a:gd name="T54" fmla="*/ 220 w 655"/>
                  <a:gd name="T55" fmla="*/ 227 h 270"/>
                  <a:gd name="T56" fmla="*/ 184 w 655"/>
                  <a:gd name="T57" fmla="*/ 245 h 270"/>
                  <a:gd name="T58" fmla="*/ 146 w 655"/>
                  <a:gd name="T59" fmla="*/ 259 h 270"/>
                  <a:gd name="T60" fmla="*/ 113 w 655"/>
                  <a:gd name="T61" fmla="*/ 269 h 270"/>
                  <a:gd name="T62" fmla="*/ 83 w 655"/>
                  <a:gd name="T63" fmla="*/ 270 h 270"/>
                  <a:gd name="T64" fmla="*/ 62 w 655"/>
                  <a:gd name="T65" fmla="*/ 262 h 270"/>
                  <a:gd name="T66" fmla="*/ 0 w 655"/>
                  <a:gd name="T67" fmla="*/ 204 h 270"/>
                  <a:gd name="T68" fmla="*/ 2 w 655"/>
                  <a:gd name="T69" fmla="*/ 192 h 270"/>
                  <a:gd name="T70" fmla="*/ 5 w 655"/>
                  <a:gd name="T71" fmla="*/ 179 h 270"/>
                  <a:gd name="T72" fmla="*/ 9 w 655"/>
                  <a:gd name="T73" fmla="*/ 166 h 270"/>
                  <a:gd name="T74" fmla="*/ 12 w 655"/>
                  <a:gd name="T75" fmla="*/ 154 h 270"/>
                  <a:gd name="T76" fmla="*/ 15 w 655"/>
                  <a:gd name="T77" fmla="*/ 140 h 270"/>
                  <a:gd name="T78" fmla="*/ 19 w 655"/>
                  <a:gd name="T79" fmla="*/ 128 h 270"/>
                  <a:gd name="T80" fmla="*/ 24 w 655"/>
                  <a:gd name="T81" fmla="*/ 116 h 270"/>
                  <a:gd name="T82" fmla="*/ 32 w 655"/>
                  <a:gd name="T83" fmla="*/ 105 h 270"/>
                  <a:gd name="T84" fmla="*/ 48 w 655"/>
                  <a:gd name="T85" fmla="*/ 80 h 270"/>
                  <a:gd name="T86" fmla="*/ 69 w 655"/>
                  <a:gd name="T87" fmla="*/ 58 h 270"/>
                  <a:gd name="T88" fmla="*/ 93 w 655"/>
                  <a:gd name="T89" fmla="*/ 38 h 270"/>
                  <a:gd name="T90" fmla="*/ 121 w 655"/>
                  <a:gd name="T91" fmla="*/ 22 h 270"/>
                  <a:gd name="T92" fmla="*/ 149 w 655"/>
                  <a:gd name="T93" fmla="*/ 9 h 270"/>
                  <a:gd name="T94" fmla="*/ 179 w 655"/>
                  <a:gd name="T95" fmla="*/ 2 h 270"/>
                  <a:gd name="T96" fmla="*/ 211 w 655"/>
                  <a:gd name="T97" fmla="*/ 0 h 270"/>
                  <a:gd name="T98" fmla="*/ 242 w 655"/>
                  <a:gd name="T99" fmla="*/ 5 h 270"/>
                  <a:gd name="T100" fmla="*/ 310 w 655"/>
                  <a:gd name="T101" fmla="*/ 31 h 270"/>
                  <a:gd name="T102" fmla="*/ 338 w 655"/>
                  <a:gd name="T103" fmla="*/ 57 h 270"/>
                  <a:gd name="T104" fmla="*/ 368 w 655"/>
                  <a:gd name="T105" fmla="*/ 82 h 270"/>
                  <a:gd name="T106" fmla="*/ 400 w 655"/>
                  <a:gd name="T107" fmla="*/ 105 h 270"/>
                  <a:gd name="T108" fmla="*/ 433 w 655"/>
                  <a:gd name="T109" fmla="*/ 125 h 270"/>
                  <a:gd name="T110" fmla="*/ 468 w 655"/>
                  <a:gd name="T111" fmla="*/ 139 h 270"/>
                  <a:gd name="T112" fmla="*/ 505 w 655"/>
                  <a:gd name="T113" fmla="*/ 149 h 270"/>
                  <a:gd name="T114" fmla="*/ 543 w 655"/>
                  <a:gd name="T115" fmla="*/ 154 h 270"/>
                  <a:gd name="T116" fmla="*/ 583 w 655"/>
                  <a:gd name="T117" fmla="*/ 154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55" h="270">
                    <a:moveTo>
                      <a:pt x="583" y="154"/>
                    </a:moveTo>
                    <a:lnTo>
                      <a:pt x="591" y="152"/>
                    </a:lnTo>
                    <a:lnTo>
                      <a:pt x="601" y="152"/>
                    </a:lnTo>
                    <a:lnTo>
                      <a:pt x="610" y="150"/>
                    </a:lnTo>
                    <a:lnTo>
                      <a:pt x="619" y="149"/>
                    </a:lnTo>
                    <a:lnTo>
                      <a:pt x="628" y="148"/>
                    </a:lnTo>
                    <a:lnTo>
                      <a:pt x="638" y="148"/>
                    </a:lnTo>
                    <a:lnTo>
                      <a:pt x="646" y="149"/>
                    </a:lnTo>
                    <a:lnTo>
                      <a:pt x="655" y="154"/>
                    </a:lnTo>
                    <a:lnTo>
                      <a:pt x="643" y="158"/>
                    </a:lnTo>
                    <a:lnTo>
                      <a:pt x="634" y="166"/>
                    </a:lnTo>
                    <a:lnTo>
                      <a:pt x="624" y="173"/>
                    </a:lnTo>
                    <a:lnTo>
                      <a:pt x="616" y="182"/>
                    </a:lnTo>
                    <a:lnTo>
                      <a:pt x="605" y="188"/>
                    </a:lnTo>
                    <a:lnTo>
                      <a:pt x="596" y="195"/>
                    </a:lnTo>
                    <a:lnTo>
                      <a:pt x="584" y="197"/>
                    </a:lnTo>
                    <a:lnTo>
                      <a:pt x="573" y="199"/>
                    </a:lnTo>
                    <a:lnTo>
                      <a:pt x="538" y="189"/>
                    </a:lnTo>
                    <a:lnTo>
                      <a:pt x="504" y="180"/>
                    </a:lnTo>
                    <a:lnTo>
                      <a:pt x="469" y="170"/>
                    </a:lnTo>
                    <a:lnTo>
                      <a:pt x="434" y="162"/>
                    </a:lnTo>
                    <a:lnTo>
                      <a:pt x="400" y="155"/>
                    </a:lnTo>
                    <a:lnTo>
                      <a:pt x="365" y="157"/>
                    </a:lnTo>
                    <a:lnTo>
                      <a:pt x="332" y="164"/>
                    </a:lnTo>
                    <a:lnTo>
                      <a:pt x="299" y="182"/>
                    </a:lnTo>
                    <a:lnTo>
                      <a:pt x="280" y="193"/>
                    </a:lnTo>
                    <a:lnTo>
                      <a:pt x="253" y="209"/>
                    </a:lnTo>
                    <a:lnTo>
                      <a:pt x="220" y="227"/>
                    </a:lnTo>
                    <a:lnTo>
                      <a:pt x="184" y="245"/>
                    </a:lnTo>
                    <a:lnTo>
                      <a:pt x="146" y="259"/>
                    </a:lnTo>
                    <a:lnTo>
                      <a:pt x="113" y="269"/>
                    </a:lnTo>
                    <a:lnTo>
                      <a:pt x="83" y="270"/>
                    </a:lnTo>
                    <a:lnTo>
                      <a:pt x="62" y="262"/>
                    </a:lnTo>
                    <a:lnTo>
                      <a:pt x="0" y="204"/>
                    </a:lnTo>
                    <a:lnTo>
                      <a:pt x="2" y="192"/>
                    </a:lnTo>
                    <a:lnTo>
                      <a:pt x="5" y="179"/>
                    </a:lnTo>
                    <a:lnTo>
                      <a:pt x="9" y="166"/>
                    </a:lnTo>
                    <a:lnTo>
                      <a:pt x="12" y="154"/>
                    </a:lnTo>
                    <a:lnTo>
                      <a:pt x="15" y="140"/>
                    </a:lnTo>
                    <a:lnTo>
                      <a:pt x="19" y="128"/>
                    </a:lnTo>
                    <a:lnTo>
                      <a:pt x="24" y="116"/>
                    </a:lnTo>
                    <a:lnTo>
                      <a:pt x="32" y="105"/>
                    </a:lnTo>
                    <a:lnTo>
                      <a:pt x="48" y="80"/>
                    </a:lnTo>
                    <a:lnTo>
                      <a:pt x="69" y="58"/>
                    </a:lnTo>
                    <a:lnTo>
                      <a:pt x="93" y="38"/>
                    </a:lnTo>
                    <a:lnTo>
                      <a:pt x="121" y="22"/>
                    </a:lnTo>
                    <a:lnTo>
                      <a:pt x="149" y="9"/>
                    </a:lnTo>
                    <a:lnTo>
                      <a:pt x="179" y="2"/>
                    </a:lnTo>
                    <a:lnTo>
                      <a:pt x="211" y="0"/>
                    </a:lnTo>
                    <a:lnTo>
                      <a:pt x="242" y="5"/>
                    </a:lnTo>
                    <a:lnTo>
                      <a:pt x="310" y="31"/>
                    </a:lnTo>
                    <a:lnTo>
                      <a:pt x="338" y="57"/>
                    </a:lnTo>
                    <a:lnTo>
                      <a:pt x="368" y="82"/>
                    </a:lnTo>
                    <a:lnTo>
                      <a:pt x="400" y="105"/>
                    </a:lnTo>
                    <a:lnTo>
                      <a:pt x="433" y="125"/>
                    </a:lnTo>
                    <a:lnTo>
                      <a:pt x="468" y="139"/>
                    </a:lnTo>
                    <a:lnTo>
                      <a:pt x="505" y="149"/>
                    </a:lnTo>
                    <a:lnTo>
                      <a:pt x="543" y="154"/>
                    </a:lnTo>
                    <a:lnTo>
                      <a:pt x="583" y="15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09" name="Freeform 41"/>
              <p:cNvSpPr>
                <a:spLocks/>
              </p:cNvSpPr>
              <p:nvPr/>
            </p:nvSpPr>
            <p:spPr bwMode="auto">
              <a:xfrm>
                <a:off x="2502" y="2759"/>
                <a:ext cx="65" cy="46"/>
              </a:xfrm>
              <a:custGeom>
                <a:avLst/>
                <a:gdLst>
                  <a:gd name="T0" fmla="*/ 130 w 130"/>
                  <a:gd name="T1" fmla="*/ 85 h 91"/>
                  <a:gd name="T2" fmla="*/ 40 w 130"/>
                  <a:gd name="T3" fmla="*/ 91 h 91"/>
                  <a:gd name="T4" fmla="*/ 42 w 130"/>
                  <a:gd name="T5" fmla="*/ 82 h 91"/>
                  <a:gd name="T6" fmla="*/ 45 w 130"/>
                  <a:gd name="T7" fmla="*/ 75 h 91"/>
                  <a:gd name="T8" fmla="*/ 45 w 130"/>
                  <a:gd name="T9" fmla="*/ 67 h 91"/>
                  <a:gd name="T10" fmla="*/ 43 w 130"/>
                  <a:gd name="T11" fmla="*/ 59 h 91"/>
                  <a:gd name="T12" fmla="*/ 36 w 130"/>
                  <a:gd name="T13" fmla="*/ 51 h 91"/>
                  <a:gd name="T14" fmla="*/ 28 w 130"/>
                  <a:gd name="T15" fmla="*/ 47 h 91"/>
                  <a:gd name="T16" fmla="*/ 19 w 130"/>
                  <a:gd name="T17" fmla="*/ 45 h 91"/>
                  <a:gd name="T18" fmla="*/ 12 w 130"/>
                  <a:gd name="T19" fmla="*/ 44 h 91"/>
                  <a:gd name="T20" fmla="*/ 4 w 130"/>
                  <a:gd name="T21" fmla="*/ 39 h 91"/>
                  <a:gd name="T22" fmla="*/ 1 w 130"/>
                  <a:gd name="T23" fmla="*/ 36 h 91"/>
                  <a:gd name="T24" fmla="*/ 0 w 130"/>
                  <a:gd name="T25" fmla="*/ 29 h 91"/>
                  <a:gd name="T26" fmla="*/ 5 w 130"/>
                  <a:gd name="T27" fmla="*/ 21 h 91"/>
                  <a:gd name="T28" fmla="*/ 21 w 130"/>
                  <a:gd name="T29" fmla="*/ 5 h 91"/>
                  <a:gd name="T30" fmla="*/ 42 w 130"/>
                  <a:gd name="T31" fmla="*/ 0 h 91"/>
                  <a:gd name="T32" fmla="*/ 63 w 130"/>
                  <a:gd name="T33" fmla="*/ 3 h 91"/>
                  <a:gd name="T34" fmla="*/ 85 w 130"/>
                  <a:gd name="T35" fmla="*/ 15 h 91"/>
                  <a:gd name="T36" fmla="*/ 105 w 130"/>
                  <a:gd name="T37" fmla="*/ 29 h 91"/>
                  <a:gd name="T38" fmla="*/ 120 w 130"/>
                  <a:gd name="T39" fmla="*/ 48 h 91"/>
                  <a:gd name="T40" fmla="*/ 128 w 130"/>
                  <a:gd name="T41" fmla="*/ 67 h 91"/>
                  <a:gd name="T42" fmla="*/ 130 w 130"/>
                  <a:gd name="T43" fmla="*/ 8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0" h="91">
                    <a:moveTo>
                      <a:pt x="130" y="85"/>
                    </a:moveTo>
                    <a:lnTo>
                      <a:pt x="40" y="91"/>
                    </a:lnTo>
                    <a:lnTo>
                      <a:pt x="42" y="82"/>
                    </a:lnTo>
                    <a:lnTo>
                      <a:pt x="45" y="75"/>
                    </a:lnTo>
                    <a:lnTo>
                      <a:pt x="45" y="67"/>
                    </a:lnTo>
                    <a:lnTo>
                      <a:pt x="43" y="59"/>
                    </a:lnTo>
                    <a:lnTo>
                      <a:pt x="36" y="51"/>
                    </a:lnTo>
                    <a:lnTo>
                      <a:pt x="28" y="47"/>
                    </a:lnTo>
                    <a:lnTo>
                      <a:pt x="19" y="45"/>
                    </a:lnTo>
                    <a:lnTo>
                      <a:pt x="12" y="44"/>
                    </a:lnTo>
                    <a:lnTo>
                      <a:pt x="4" y="39"/>
                    </a:lnTo>
                    <a:lnTo>
                      <a:pt x="1" y="36"/>
                    </a:lnTo>
                    <a:lnTo>
                      <a:pt x="0" y="29"/>
                    </a:lnTo>
                    <a:lnTo>
                      <a:pt x="5" y="21"/>
                    </a:lnTo>
                    <a:lnTo>
                      <a:pt x="21" y="5"/>
                    </a:lnTo>
                    <a:lnTo>
                      <a:pt x="42" y="0"/>
                    </a:lnTo>
                    <a:lnTo>
                      <a:pt x="63" y="3"/>
                    </a:lnTo>
                    <a:lnTo>
                      <a:pt x="85" y="15"/>
                    </a:lnTo>
                    <a:lnTo>
                      <a:pt x="105" y="29"/>
                    </a:lnTo>
                    <a:lnTo>
                      <a:pt x="120" y="48"/>
                    </a:lnTo>
                    <a:lnTo>
                      <a:pt x="128" y="67"/>
                    </a:lnTo>
                    <a:lnTo>
                      <a:pt x="130" y="8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10" name="Freeform 42"/>
              <p:cNvSpPr>
                <a:spLocks/>
              </p:cNvSpPr>
              <p:nvPr/>
            </p:nvSpPr>
            <p:spPr bwMode="auto">
              <a:xfrm>
                <a:off x="3019" y="2769"/>
                <a:ext cx="12" cy="24"/>
              </a:xfrm>
              <a:custGeom>
                <a:avLst/>
                <a:gdLst>
                  <a:gd name="T0" fmla="*/ 0 w 23"/>
                  <a:gd name="T1" fmla="*/ 47 h 47"/>
                  <a:gd name="T2" fmla="*/ 3 w 23"/>
                  <a:gd name="T3" fmla="*/ 35 h 47"/>
                  <a:gd name="T4" fmla="*/ 8 w 23"/>
                  <a:gd name="T5" fmla="*/ 24 h 47"/>
                  <a:gd name="T6" fmla="*/ 15 w 23"/>
                  <a:gd name="T7" fmla="*/ 11 h 47"/>
                  <a:gd name="T8" fmla="*/ 23 w 23"/>
                  <a:gd name="T9" fmla="*/ 0 h 47"/>
                  <a:gd name="T10" fmla="*/ 21 w 23"/>
                  <a:gd name="T11" fmla="*/ 11 h 47"/>
                  <a:gd name="T12" fmla="*/ 15 w 23"/>
                  <a:gd name="T13" fmla="*/ 23 h 47"/>
                  <a:gd name="T14" fmla="*/ 5 w 23"/>
                  <a:gd name="T15" fmla="*/ 34 h 47"/>
                  <a:gd name="T16" fmla="*/ 0 w 23"/>
                  <a:gd name="T1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7">
                    <a:moveTo>
                      <a:pt x="0" y="47"/>
                    </a:moveTo>
                    <a:lnTo>
                      <a:pt x="3" y="35"/>
                    </a:lnTo>
                    <a:lnTo>
                      <a:pt x="8" y="24"/>
                    </a:lnTo>
                    <a:lnTo>
                      <a:pt x="15" y="11"/>
                    </a:lnTo>
                    <a:lnTo>
                      <a:pt x="23" y="0"/>
                    </a:lnTo>
                    <a:lnTo>
                      <a:pt x="21" y="11"/>
                    </a:lnTo>
                    <a:lnTo>
                      <a:pt x="15" y="23"/>
                    </a:lnTo>
                    <a:lnTo>
                      <a:pt x="5" y="3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11" name="Freeform 43"/>
              <p:cNvSpPr>
                <a:spLocks/>
              </p:cNvSpPr>
              <p:nvPr/>
            </p:nvSpPr>
            <p:spPr bwMode="auto">
              <a:xfrm>
                <a:off x="2501" y="2796"/>
                <a:ext cx="367" cy="176"/>
              </a:xfrm>
              <a:custGeom>
                <a:avLst/>
                <a:gdLst>
                  <a:gd name="T0" fmla="*/ 373 w 734"/>
                  <a:gd name="T1" fmla="*/ 351 h 351"/>
                  <a:gd name="T2" fmla="*/ 329 w 734"/>
                  <a:gd name="T3" fmla="*/ 348 h 351"/>
                  <a:gd name="T4" fmla="*/ 289 w 734"/>
                  <a:gd name="T5" fmla="*/ 340 h 351"/>
                  <a:gd name="T6" fmla="*/ 248 w 734"/>
                  <a:gd name="T7" fmla="*/ 327 h 351"/>
                  <a:gd name="T8" fmla="*/ 211 w 734"/>
                  <a:gd name="T9" fmla="*/ 308 h 351"/>
                  <a:gd name="T10" fmla="*/ 176 w 734"/>
                  <a:gd name="T11" fmla="*/ 285 h 351"/>
                  <a:gd name="T12" fmla="*/ 142 w 734"/>
                  <a:gd name="T13" fmla="*/ 260 h 351"/>
                  <a:gd name="T14" fmla="*/ 110 w 734"/>
                  <a:gd name="T15" fmla="*/ 231 h 351"/>
                  <a:gd name="T16" fmla="*/ 80 w 734"/>
                  <a:gd name="T17" fmla="*/ 202 h 351"/>
                  <a:gd name="T18" fmla="*/ 71 w 734"/>
                  <a:gd name="T19" fmla="*/ 190 h 351"/>
                  <a:gd name="T20" fmla="*/ 58 w 734"/>
                  <a:gd name="T21" fmla="*/ 172 h 351"/>
                  <a:gd name="T22" fmla="*/ 42 w 734"/>
                  <a:gd name="T23" fmla="*/ 148 h 351"/>
                  <a:gd name="T24" fmla="*/ 26 w 734"/>
                  <a:gd name="T25" fmla="*/ 121 h 351"/>
                  <a:gd name="T26" fmla="*/ 11 w 734"/>
                  <a:gd name="T27" fmla="*/ 93 h 351"/>
                  <a:gd name="T28" fmla="*/ 3 w 734"/>
                  <a:gd name="T29" fmla="*/ 69 h 351"/>
                  <a:gd name="T30" fmla="*/ 0 w 734"/>
                  <a:gd name="T31" fmla="*/ 53 h 351"/>
                  <a:gd name="T32" fmla="*/ 8 w 734"/>
                  <a:gd name="T33" fmla="*/ 46 h 351"/>
                  <a:gd name="T34" fmla="*/ 23 w 734"/>
                  <a:gd name="T35" fmla="*/ 44 h 351"/>
                  <a:gd name="T36" fmla="*/ 41 w 734"/>
                  <a:gd name="T37" fmla="*/ 43 h 351"/>
                  <a:gd name="T38" fmla="*/ 57 w 734"/>
                  <a:gd name="T39" fmla="*/ 41 h 351"/>
                  <a:gd name="T40" fmla="*/ 73 w 734"/>
                  <a:gd name="T41" fmla="*/ 41 h 351"/>
                  <a:gd name="T42" fmla="*/ 88 w 734"/>
                  <a:gd name="T43" fmla="*/ 40 h 351"/>
                  <a:gd name="T44" fmla="*/ 105 w 734"/>
                  <a:gd name="T45" fmla="*/ 40 h 351"/>
                  <a:gd name="T46" fmla="*/ 123 w 734"/>
                  <a:gd name="T47" fmla="*/ 40 h 351"/>
                  <a:gd name="T48" fmla="*/ 140 w 734"/>
                  <a:gd name="T49" fmla="*/ 41 h 351"/>
                  <a:gd name="T50" fmla="*/ 157 w 734"/>
                  <a:gd name="T51" fmla="*/ 67 h 351"/>
                  <a:gd name="T52" fmla="*/ 177 w 734"/>
                  <a:gd name="T53" fmla="*/ 95 h 351"/>
                  <a:gd name="T54" fmla="*/ 198 w 734"/>
                  <a:gd name="T55" fmla="*/ 120 h 351"/>
                  <a:gd name="T56" fmla="*/ 224 w 734"/>
                  <a:gd name="T57" fmla="*/ 145 h 351"/>
                  <a:gd name="T58" fmla="*/ 249 w 734"/>
                  <a:gd name="T59" fmla="*/ 165 h 351"/>
                  <a:gd name="T60" fmla="*/ 278 w 734"/>
                  <a:gd name="T61" fmla="*/ 181 h 351"/>
                  <a:gd name="T62" fmla="*/ 308 w 734"/>
                  <a:gd name="T63" fmla="*/ 191 h 351"/>
                  <a:gd name="T64" fmla="*/ 342 w 734"/>
                  <a:gd name="T65" fmla="*/ 200 h 351"/>
                  <a:gd name="T66" fmla="*/ 396 w 734"/>
                  <a:gd name="T67" fmla="*/ 200 h 351"/>
                  <a:gd name="T68" fmla="*/ 444 w 734"/>
                  <a:gd name="T69" fmla="*/ 193 h 351"/>
                  <a:gd name="T70" fmla="*/ 486 w 734"/>
                  <a:gd name="T71" fmla="*/ 181 h 351"/>
                  <a:gd name="T72" fmla="*/ 524 w 734"/>
                  <a:gd name="T73" fmla="*/ 163 h 351"/>
                  <a:gd name="T74" fmla="*/ 552 w 734"/>
                  <a:gd name="T75" fmla="*/ 136 h 351"/>
                  <a:gd name="T76" fmla="*/ 577 w 734"/>
                  <a:gd name="T77" fmla="*/ 103 h 351"/>
                  <a:gd name="T78" fmla="*/ 594 w 734"/>
                  <a:gd name="T79" fmla="*/ 60 h 351"/>
                  <a:gd name="T80" fmla="*/ 608 w 734"/>
                  <a:gd name="T81" fmla="*/ 10 h 351"/>
                  <a:gd name="T82" fmla="*/ 622 w 734"/>
                  <a:gd name="T83" fmla="*/ 6 h 351"/>
                  <a:gd name="T84" fmla="*/ 638 w 734"/>
                  <a:gd name="T85" fmla="*/ 3 h 351"/>
                  <a:gd name="T86" fmla="*/ 653 w 734"/>
                  <a:gd name="T87" fmla="*/ 1 h 351"/>
                  <a:gd name="T88" fmla="*/ 669 w 734"/>
                  <a:gd name="T89" fmla="*/ 1 h 351"/>
                  <a:gd name="T90" fmla="*/ 684 w 734"/>
                  <a:gd name="T91" fmla="*/ 0 h 351"/>
                  <a:gd name="T92" fmla="*/ 702 w 734"/>
                  <a:gd name="T93" fmla="*/ 0 h 351"/>
                  <a:gd name="T94" fmla="*/ 718 w 734"/>
                  <a:gd name="T95" fmla="*/ 1 h 351"/>
                  <a:gd name="T96" fmla="*/ 734 w 734"/>
                  <a:gd name="T97" fmla="*/ 3 h 351"/>
                  <a:gd name="T98" fmla="*/ 724 w 734"/>
                  <a:gd name="T99" fmla="*/ 93 h 351"/>
                  <a:gd name="T100" fmla="*/ 703 w 734"/>
                  <a:gd name="T101" fmla="*/ 166 h 351"/>
                  <a:gd name="T102" fmla="*/ 672 w 734"/>
                  <a:gd name="T103" fmla="*/ 221 h 351"/>
                  <a:gd name="T104" fmla="*/ 633 w 734"/>
                  <a:gd name="T105" fmla="*/ 264 h 351"/>
                  <a:gd name="T106" fmla="*/ 582 w 734"/>
                  <a:gd name="T107" fmla="*/ 294 h 351"/>
                  <a:gd name="T108" fmla="*/ 522 w 734"/>
                  <a:gd name="T109" fmla="*/ 318 h 351"/>
                  <a:gd name="T110" fmla="*/ 450 w 734"/>
                  <a:gd name="T111" fmla="*/ 335 h 351"/>
                  <a:gd name="T112" fmla="*/ 373 w 734"/>
                  <a:gd name="T113" fmla="*/ 351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34" h="351">
                    <a:moveTo>
                      <a:pt x="373" y="351"/>
                    </a:moveTo>
                    <a:lnTo>
                      <a:pt x="329" y="348"/>
                    </a:lnTo>
                    <a:lnTo>
                      <a:pt x="289" y="340"/>
                    </a:lnTo>
                    <a:lnTo>
                      <a:pt x="248" y="327"/>
                    </a:lnTo>
                    <a:lnTo>
                      <a:pt x="211" y="308"/>
                    </a:lnTo>
                    <a:lnTo>
                      <a:pt x="176" y="285"/>
                    </a:lnTo>
                    <a:lnTo>
                      <a:pt x="142" y="260"/>
                    </a:lnTo>
                    <a:lnTo>
                      <a:pt x="110" y="231"/>
                    </a:lnTo>
                    <a:lnTo>
                      <a:pt x="80" y="202"/>
                    </a:lnTo>
                    <a:lnTo>
                      <a:pt x="71" y="190"/>
                    </a:lnTo>
                    <a:lnTo>
                      <a:pt x="58" y="172"/>
                    </a:lnTo>
                    <a:lnTo>
                      <a:pt x="42" y="148"/>
                    </a:lnTo>
                    <a:lnTo>
                      <a:pt x="26" y="121"/>
                    </a:lnTo>
                    <a:lnTo>
                      <a:pt x="11" y="93"/>
                    </a:lnTo>
                    <a:lnTo>
                      <a:pt x="3" y="69"/>
                    </a:lnTo>
                    <a:lnTo>
                      <a:pt x="0" y="53"/>
                    </a:lnTo>
                    <a:lnTo>
                      <a:pt x="8" y="46"/>
                    </a:lnTo>
                    <a:lnTo>
                      <a:pt x="23" y="44"/>
                    </a:lnTo>
                    <a:lnTo>
                      <a:pt x="41" y="43"/>
                    </a:lnTo>
                    <a:lnTo>
                      <a:pt x="57" y="41"/>
                    </a:lnTo>
                    <a:lnTo>
                      <a:pt x="73" y="41"/>
                    </a:lnTo>
                    <a:lnTo>
                      <a:pt x="88" y="40"/>
                    </a:lnTo>
                    <a:lnTo>
                      <a:pt x="105" y="40"/>
                    </a:lnTo>
                    <a:lnTo>
                      <a:pt x="123" y="40"/>
                    </a:lnTo>
                    <a:lnTo>
                      <a:pt x="140" y="41"/>
                    </a:lnTo>
                    <a:lnTo>
                      <a:pt x="157" y="67"/>
                    </a:lnTo>
                    <a:lnTo>
                      <a:pt x="177" y="95"/>
                    </a:lnTo>
                    <a:lnTo>
                      <a:pt x="198" y="120"/>
                    </a:lnTo>
                    <a:lnTo>
                      <a:pt x="224" y="145"/>
                    </a:lnTo>
                    <a:lnTo>
                      <a:pt x="249" y="165"/>
                    </a:lnTo>
                    <a:lnTo>
                      <a:pt x="278" y="181"/>
                    </a:lnTo>
                    <a:lnTo>
                      <a:pt x="308" y="191"/>
                    </a:lnTo>
                    <a:lnTo>
                      <a:pt x="342" y="200"/>
                    </a:lnTo>
                    <a:lnTo>
                      <a:pt x="396" y="200"/>
                    </a:lnTo>
                    <a:lnTo>
                      <a:pt x="444" y="193"/>
                    </a:lnTo>
                    <a:lnTo>
                      <a:pt x="486" y="181"/>
                    </a:lnTo>
                    <a:lnTo>
                      <a:pt x="524" y="163"/>
                    </a:lnTo>
                    <a:lnTo>
                      <a:pt x="552" y="136"/>
                    </a:lnTo>
                    <a:lnTo>
                      <a:pt x="577" y="103"/>
                    </a:lnTo>
                    <a:lnTo>
                      <a:pt x="594" y="60"/>
                    </a:lnTo>
                    <a:lnTo>
                      <a:pt x="608" y="10"/>
                    </a:lnTo>
                    <a:lnTo>
                      <a:pt x="622" y="6"/>
                    </a:lnTo>
                    <a:lnTo>
                      <a:pt x="638" y="3"/>
                    </a:lnTo>
                    <a:lnTo>
                      <a:pt x="653" y="1"/>
                    </a:lnTo>
                    <a:lnTo>
                      <a:pt x="669" y="1"/>
                    </a:lnTo>
                    <a:lnTo>
                      <a:pt x="684" y="0"/>
                    </a:lnTo>
                    <a:lnTo>
                      <a:pt x="702" y="0"/>
                    </a:lnTo>
                    <a:lnTo>
                      <a:pt x="718" y="1"/>
                    </a:lnTo>
                    <a:lnTo>
                      <a:pt x="734" y="3"/>
                    </a:lnTo>
                    <a:lnTo>
                      <a:pt x="724" y="93"/>
                    </a:lnTo>
                    <a:lnTo>
                      <a:pt x="703" y="166"/>
                    </a:lnTo>
                    <a:lnTo>
                      <a:pt x="672" y="221"/>
                    </a:lnTo>
                    <a:lnTo>
                      <a:pt x="633" y="264"/>
                    </a:lnTo>
                    <a:lnTo>
                      <a:pt x="582" y="294"/>
                    </a:lnTo>
                    <a:lnTo>
                      <a:pt x="522" y="318"/>
                    </a:lnTo>
                    <a:lnTo>
                      <a:pt x="450" y="335"/>
                    </a:lnTo>
                    <a:lnTo>
                      <a:pt x="373" y="351"/>
                    </a:lnTo>
                    <a:close/>
                  </a:path>
                </a:pathLst>
              </a:custGeom>
              <a:solidFill>
                <a:srgbClr val="FF4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12" name="Freeform 44"/>
              <p:cNvSpPr>
                <a:spLocks/>
              </p:cNvSpPr>
              <p:nvPr/>
            </p:nvSpPr>
            <p:spPr bwMode="auto">
              <a:xfrm>
                <a:off x="2588" y="2800"/>
                <a:ext cx="202" cy="82"/>
              </a:xfrm>
              <a:custGeom>
                <a:avLst/>
                <a:gdLst>
                  <a:gd name="T0" fmla="*/ 404 w 404"/>
                  <a:gd name="T1" fmla="*/ 2 h 164"/>
                  <a:gd name="T2" fmla="*/ 404 w 404"/>
                  <a:gd name="T3" fmla="*/ 22 h 164"/>
                  <a:gd name="T4" fmla="*/ 401 w 404"/>
                  <a:gd name="T5" fmla="*/ 40 h 164"/>
                  <a:gd name="T6" fmla="*/ 393 w 404"/>
                  <a:gd name="T7" fmla="*/ 58 h 164"/>
                  <a:gd name="T8" fmla="*/ 386 w 404"/>
                  <a:gd name="T9" fmla="*/ 76 h 164"/>
                  <a:gd name="T10" fmla="*/ 374 w 404"/>
                  <a:gd name="T11" fmla="*/ 92 h 164"/>
                  <a:gd name="T12" fmla="*/ 361 w 404"/>
                  <a:gd name="T13" fmla="*/ 107 h 164"/>
                  <a:gd name="T14" fmla="*/ 348 w 404"/>
                  <a:gd name="T15" fmla="*/ 121 h 164"/>
                  <a:gd name="T16" fmla="*/ 330 w 404"/>
                  <a:gd name="T17" fmla="*/ 136 h 164"/>
                  <a:gd name="T18" fmla="*/ 303 w 404"/>
                  <a:gd name="T19" fmla="*/ 148 h 164"/>
                  <a:gd name="T20" fmla="*/ 271 w 404"/>
                  <a:gd name="T21" fmla="*/ 157 h 164"/>
                  <a:gd name="T22" fmla="*/ 240 w 404"/>
                  <a:gd name="T23" fmla="*/ 162 h 164"/>
                  <a:gd name="T24" fmla="*/ 209 w 404"/>
                  <a:gd name="T25" fmla="*/ 164 h 164"/>
                  <a:gd name="T26" fmla="*/ 177 w 404"/>
                  <a:gd name="T27" fmla="*/ 160 h 164"/>
                  <a:gd name="T28" fmla="*/ 146 w 404"/>
                  <a:gd name="T29" fmla="*/ 153 h 164"/>
                  <a:gd name="T30" fmla="*/ 117 w 404"/>
                  <a:gd name="T31" fmla="*/ 143 h 164"/>
                  <a:gd name="T32" fmla="*/ 90 w 404"/>
                  <a:gd name="T33" fmla="*/ 130 h 164"/>
                  <a:gd name="T34" fmla="*/ 76 w 404"/>
                  <a:gd name="T35" fmla="*/ 119 h 164"/>
                  <a:gd name="T36" fmla="*/ 64 w 404"/>
                  <a:gd name="T37" fmla="*/ 110 h 164"/>
                  <a:gd name="T38" fmla="*/ 51 w 404"/>
                  <a:gd name="T39" fmla="*/ 98 h 164"/>
                  <a:gd name="T40" fmla="*/ 40 w 404"/>
                  <a:gd name="T41" fmla="*/ 87 h 164"/>
                  <a:gd name="T42" fmla="*/ 28 w 404"/>
                  <a:gd name="T43" fmla="*/ 73 h 164"/>
                  <a:gd name="T44" fmla="*/ 18 w 404"/>
                  <a:gd name="T45" fmla="*/ 59 h 164"/>
                  <a:gd name="T46" fmla="*/ 8 w 404"/>
                  <a:gd name="T47" fmla="*/ 46 h 164"/>
                  <a:gd name="T48" fmla="*/ 0 w 404"/>
                  <a:gd name="T49" fmla="*/ 33 h 164"/>
                  <a:gd name="T50" fmla="*/ 49 w 404"/>
                  <a:gd name="T51" fmla="*/ 28 h 164"/>
                  <a:gd name="T52" fmla="*/ 98 w 404"/>
                  <a:gd name="T53" fmla="*/ 22 h 164"/>
                  <a:gd name="T54" fmla="*/ 149 w 404"/>
                  <a:gd name="T55" fmla="*/ 16 h 164"/>
                  <a:gd name="T56" fmla="*/ 201 w 404"/>
                  <a:gd name="T57" fmla="*/ 12 h 164"/>
                  <a:gd name="T58" fmla="*/ 252 w 404"/>
                  <a:gd name="T59" fmla="*/ 3 h 164"/>
                  <a:gd name="T60" fmla="*/ 303 w 404"/>
                  <a:gd name="T61" fmla="*/ 1 h 164"/>
                  <a:gd name="T62" fmla="*/ 353 w 404"/>
                  <a:gd name="T63" fmla="*/ 0 h 164"/>
                  <a:gd name="T64" fmla="*/ 404 w 404"/>
                  <a:gd name="T65" fmla="*/ 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04" h="164">
                    <a:moveTo>
                      <a:pt x="404" y="2"/>
                    </a:moveTo>
                    <a:lnTo>
                      <a:pt x="404" y="22"/>
                    </a:lnTo>
                    <a:lnTo>
                      <a:pt x="401" y="40"/>
                    </a:lnTo>
                    <a:lnTo>
                      <a:pt x="393" y="58"/>
                    </a:lnTo>
                    <a:lnTo>
                      <a:pt x="386" y="76"/>
                    </a:lnTo>
                    <a:lnTo>
                      <a:pt x="374" y="92"/>
                    </a:lnTo>
                    <a:lnTo>
                      <a:pt x="361" y="107"/>
                    </a:lnTo>
                    <a:lnTo>
                      <a:pt x="348" y="121"/>
                    </a:lnTo>
                    <a:lnTo>
                      <a:pt x="330" y="136"/>
                    </a:lnTo>
                    <a:lnTo>
                      <a:pt x="303" y="148"/>
                    </a:lnTo>
                    <a:lnTo>
                      <a:pt x="271" y="157"/>
                    </a:lnTo>
                    <a:lnTo>
                      <a:pt x="240" y="162"/>
                    </a:lnTo>
                    <a:lnTo>
                      <a:pt x="209" y="164"/>
                    </a:lnTo>
                    <a:lnTo>
                      <a:pt x="177" y="160"/>
                    </a:lnTo>
                    <a:lnTo>
                      <a:pt x="146" y="153"/>
                    </a:lnTo>
                    <a:lnTo>
                      <a:pt x="117" y="143"/>
                    </a:lnTo>
                    <a:lnTo>
                      <a:pt x="90" y="130"/>
                    </a:lnTo>
                    <a:lnTo>
                      <a:pt x="76" y="119"/>
                    </a:lnTo>
                    <a:lnTo>
                      <a:pt x="64" y="110"/>
                    </a:lnTo>
                    <a:lnTo>
                      <a:pt x="51" y="98"/>
                    </a:lnTo>
                    <a:lnTo>
                      <a:pt x="40" y="87"/>
                    </a:lnTo>
                    <a:lnTo>
                      <a:pt x="28" y="73"/>
                    </a:lnTo>
                    <a:lnTo>
                      <a:pt x="18" y="59"/>
                    </a:lnTo>
                    <a:lnTo>
                      <a:pt x="8" y="46"/>
                    </a:lnTo>
                    <a:lnTo>
                      <a:pt x="0" y="33"/>
                    </a:lnTo>
                    <a:lnTo>
                      <a:pt x="49" y="28"/>
                    </a:lnTo>
                    <a:lnTo>
                      <a:pt x="98" y="22"/>
                    </a:lnTo>
                    <a:lnTo>
                      <a:pt x="149" y="16"/>
                    </a:lnTo>
                    <a:lnTo>
                      <a:pt x="201" y="12"/>
                    </a:lnTo>
                    <a:lnTo>
                      <a:pt x="252" y="3"/>
                    </a:lnTo>
                    <a:lnTo>
                      <a:pt x="303" y="1"/>
                    </a:lnTo>
                    <a:lnTo>
                      <a:pt x="353" y="0"/>
                    </a:lnTo>
                    <a:lnTo>
                      <a:pt x="404" y="2"/>
                    </a:lnTo>
                    <a:close/>
                  </a:path>
                </a:pathLst>
              </a:custGeom>
              <a:solidFill>
                <a:srgbClr val="FF9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13" name="Freeform 45"/>
              <p:cNvSpPr>
                <a:spLocks/>
              </p:cNvSpPr>
              <p:nvPr/>
            </p:nvSpPr>
            <p:spPr bwMode="auto">
              <a:xfrm>
                <a:off x="1858" y="2868"/>
                <a:ext cx="43" cy="37"/>
              </a:xfrm>
              <a:custGeom>
                <a:avLst/>
                <a:gdLst>
                  <a:gd name="T0" fmla="*/ 45 w 85"/>
                  <a:gd name="T1" fmla="*/ 23 h 74"/>
                  <a:gd name="T2" fmla="*/ 54 w 85"/>
                  <a:gd name="T3" fmla="*/ 31 h 74"/>
                  <a:gd name="T4" fmla="*/ 64 w 85"/>
                  <a:gd name="T5" fmla="*/ 40 h 74"/>
                  <a:gd name="T6" fmla="*/ 75 w 85"/>
                  <a:gd name="T7" fmla="*/ 47 h 74"/>
                  <a:gd name="T8" fmla="*/ 85 w 85"/>
                  <a:gd name="T9" fmla="*/ 57 h 74"/>
                  <a:gd name="T10" fmla="*/ 71 w 85"/>
                  <a:gd name="T11" fmla="*/ 69 h 74"/>
                  <a:gd name="T12" fmla="*/ 61 w 85"/>
                  <a:gd name="T13" fmla="*/ 74 h 74"/>
                  <a:gd name="T14" fmla="*/ 51 w 85"/>
                  <a:gd name="T15" fmla="*/ 70 h 74"/>
                  <a:gd name="T16" fmla="*/ 41 w 85"/>
                  <a:gd name="T17" fmla="*/ 62 h 74"/>
                  <a:gd name="T18" fmla="*/ 31 w 85"/>
                  <a:gd name="T19" fmla="*/ 48 h 74"/>
                  <a:gd name="T20" fmla="*/ 22 w 85"/>
                  <a:gd name="T21" fmla="*/ 37 h 74"/>
                  <a:gd name="T22" fmla="*/ 10 w 85"/>
                  <a:gd name="T23" fmla="*/ 27 h 74"/>
                  <a:gd name="T24" fmla="*/ 0 w 85"/>
                  <a:gd name="T25" fmla="*/ 21 h 74"/>
                  <a:gd name="T26" fmla="*/ 1 w 85"/>
                  <a:gd name="T27" fmla="*/ 9 h 74"/>
                  <a:gd name="T28" fmla="*/ 7 w 85"/>
                  <a:gd name="T29" fmla="*/ 3 h 74"/>
                  <a:gd name="T30" fmla="*/ 13 w 85"/>
                  <a:gd name="T31" fmla="*/ 0 h 74"/>
                  <a:gd name="T32" fmla="*/ 22 w 85"/>
                  <a:gd name="T33" fmla="*/ 1 h 74"/>
                  <a:gd name="T34" fmla="*/ 29 w 85"/>
                  <a:gd name="T35" fmla="*/ 3 h 74"/>
                  <a:gd name="T36" fmla="*/ 36 w 85"/>
                  <a:gd name="T37" fmla="*/ 8 h 74"/>
                  <a:gd name="T38" fmla="*/ 41 w 85"/>
                  <a:gd name="T39" fmla="*/ 15 h 74"/>
                  <a:gd name="T40" fmla="*/ 45 w 85"/>
                  <a:gd name="T41" fmla="*/ 2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74">
                    <a:moveTo>
                      <a:pt x="45" y="23"/>
                    </a:moveTo>
                    <a:lnTo>
                      <a:pt x="54" y="31"/>
                    </a:lnTo>
                    <a:lnTo>
                      <a:pt x="64" y="40"/>
                    </a:lnTo>
                    <a:lnTo>
                      <a:pt x="75" y="47"/>
                    </a:lnTo>
                    <a:lnTo>
                      <a:pt x="85" y="57"/>
                    </a:lnTo>
                    <a:lnTo>
                      <a:pt x="71" y="69"/>
                    </a:lnTo>
                    <a:lnTo>
                      <a:pt x="61" y="74"/>
                    </a:lnTo>
                    <a:lnTo>
                      <a:pt x="51" y="70"/>
                    </a:lnTo>
                    <a:lnTo>
                      <a:pt x="41" y="62"/>
                    </a:lnTo>
                    <a:lnTo>
                      <a:pt x="31" y="48"/>
                    </a:lnTo>
                    <a:lnTo>
                      <a:pt x="22" y="37"/>
                    </a:lnTo>
                    <a:lnTo>
                      <a:pt x="10" y="27"/>
                    </a:lnTo>
                    <a:lnTo>
                      <a:pt x="0" y="21"/>
                    </a:lnTo>
                    <a:lnTo>
                      <a:pt x="1" y="9"/>
                    </a:lnTo>
                    <a:lnTo>
                      <a:pt x="7" y="3"/>
                    </a:lnTo>
                    <a:lnTo>
                      <a:pt x="13" y="0"/>
                    </a:lnTo>
                    <a:lnTo>
                      <a:pt x="22" y="1"/>
                    </a:lnTo>
                    <a:lnTo>
                      <a:pt x="29" y="3"/>
                    </a:lnTo>
                    <a:lnTo>
                      <a:pt x="36" y="8"/>
                    </a:lnTo>
                    <a:lnTo>
                      <a:pt x="41" y="15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F1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14" name="Freeform 46"/>
              <p:cNvSpPr>
                <a:spLocks/>
              </p:cNvSpPr>
              <p:nvPr/>
            </p:nvSpPr>
            <p:spPr bwMode="auto">
              <a:xfrm>
                <a:off x="1739" y="2895"/>
                <a:ext cx="143" cy="161"/>
              </a:xfrm>
              <a:custGeom>
                <a:avLst/>
                <a:gdLst>
                  <a:gd name="T0" fmla="*/ 279 w 285"/>
                  <a:gd name="T1" fmla="*/ 52 h 322"/>
                  <a:gd name="T2" fmla="*/ 262 w 285"/>
                  <a:gd name="T3" fmla="*/ 76 h 322"/>
                  <a:gd name="T4" fmla="*/ 241 w 285"/>
                  <a:gd name="T5" fmla="*/ 96 h 322"/>
                  <a:gd name="T6" fmla="*/ 223 w 285"/>
                  <a:gd name="T7" fmla="*/ 119 h 322"/>
                  <a:gd name="T8" fmla="*/ 215 w 285"/>
                  <a:gd name="T9" fmla="*/ 154 h 322"/>
                  <a:gd name="T10" fmla="*/ 208 w 285"/>
                  <a:gd name="T11" fmla="*/ 195 h 322"/>
                  <a:gd name="T12" fmla="*/ 203 w 285"/>
                  <a:gd name="T13" fmla="*/ 236 h 322"/>
                  <a:gd name="T14" fmla="*/ 206 w 285"/>
                  <a:gd name="T15" fmla="*/ 278 h 322"/>
                  <a:gd name="T16" fmla="*/ 207 w 285"/>
                  <a:gd name="T17" fmla="*/ 290 h 322"/>
                  <a:gd name="T18" fmla="*/ 201 w 285"/>
                  <a:gd name="T19" fmla="*/ 276 h 322"/>
                  <a:gd name="T20" fmla="*/ 193 w 285"/>
                  <a:gd name="T21" fmla="*/ 261 h 322"/>
                  <a:gd name="T22" fmla="*/ 186 w 285"/>
                  <a:gd name="T23" fmla="*/ 246 h 322"/>
                  <a:gd name="T24" fmla="*/ 178 w 285"/>
                  <a:gd name="T25" fmla="*/ 230 h 322"/>
                  <a:gd name="T26" fmla="*/ 158 w 285"/>
                  <a:gd name="T27" fmla="*/ 235 h 322"/>
                  <a:gd name="T28" fmla="*/ 140 w 285"/>
                  <a:gd name="T29" fmla="*/ 251 h 322"/>
                  <a:gd name="T30" fmla="*/ 117 w 285"/>
                  <a:gd name="T31" fmla="*/ 270 h 322"/>
                  <a:gd name="T32" fmla="*/ 95 w 285"/>
                  <a:gd name="T33" fmla="*/ 289 h 322"/>
                  <a:gd name="T34" fmla="*/ 75 w 285"/>
                  <a:gd name="T35" fmla="*/ 310 h 322"/>
                  <a:gd name="T36" fmla="*/ 68 w 285"/>
                  <a:gd name="T37" fmla="*/ 300 h 322"/>
                  <a:gd name="T38" fmla="*/ 80 w 285"/>
                  <a:gd name="T39" fmla="*/ 263 h 322"/>
                  <a:gd name="T40" fmla="*/ 95 w 285"/>
                  <a:gd name="T41" fmla="*/ 228 h 322"/>
                  <a:gd name="T42" fmla="*/ 109 w 285"/>
                  <a:gd name="T43" fmla="*/ 192 h 322"/>
                  <a:gd name="T44" fmla="*/ 106 w 285"/>
                  <a:gd name="T45" fmla="*/ 169 h 322"/>
                  <a:gd name="T46" fmla="*/ 92 w 285"/>
                  <a:gd name="T47" fmla="*/ 168 h 322"/>
                  <a:gd name="T48" fmla="*/ 77 w 285"/>
                  <a:gd name="T49" fmla="*/ 173 h 322"/>
                  <a:gd name="T50" fmla="*/ 61 w 285"/>
                  <a:gd name="T51" fmla="*/ 181 h 322"/>
                  <a:gd name="T52" fmla="*/ 46 w 285"/>
                  <a:gd name="T53" fmla="*/ 188 h 322"/>
                  <a:gd name="T54" fmla="*/ 32 w 285"/>
                  <a:gd name="T55" fmla="*/ 199 h 322"/>
                  <a:gd name="T56" fmla="*/ 20 w 285"/>
                  <a:gd name="T57" fmla="*/ 209 h 322"/>
                  <a:gd name="T58" fmla="*/ 6 w 285"/>
                  <a:gd name="T59" fmla="*/ 221 h 322"/>
                  <a:gd name="T60" fmla="*/ 5 w 285"/>
                  <a:gd name="T61" fmla="*/ 211 h 322"/>
                  <a:gd name="T62" fmla="*/ 17 w 285"/>
                  <a:gd name="T63" fmla="*/ 184 h 322"/>
                  <a:gd name="T64" fmla="*/ 31 w 285"/>
                  <a:gd name="T65" fmla="*/ 155 h 322"/>
                  <a:gd name="T66" fmla="*/ 46 w 285"/>
                  <a:gd name="T67" fmla="*/ 131 h 322"/>
                  <a:gd name="T68" fmla="*/ 59 w 285"/>
                  <a:gd name="T69" fmla="*/ 115 h 322"/>
                  <a:gd name="T70" fmla="*/ 59 w 285"/>
                  <a:gd name="T71" fmla="*/ 103 h 322"/>
                  <a:gd name="T72" fmla="*/ 53 w 285"/>
                  <a:gd name="T73" fmla="*/ 96 h 322"/>
                  <a:gd name="T74" fmla="*/ 39 w 285"/>
                  <a:gd name="T75" fmla="*/ 97 h 322"/>
                  <a:gd name="T76" fmla="*/ 26 w 285"/>
                  <a:gd name="T77" fmla="*/ 103 h 322"/>
                  <a:gd name="T78" fmla="*/ 9 w 285"/>
                  <a:gd name="T79" fmla="*/ 106 h 322"/>
                  <a:gd name="T80" fmla="*/ 6 w 285"/>
                  <a:gd name="T81" fmla="*/ 94 h 322"/>
                  <a:gd name="T82" fmla="*/ 21 w 285"/>
                  <a:gd name="T83" fmla="*/ 73 h 322"/>
                  <a:gd name="T84" fmla="*/ 42 w 285"/>
                  <a:gd name="T85" fmla="*/ 57 h 322"/>
                  <a:gd name="T86" fmla="*/ 62 w 285"/>
                  <a:gd name="T87" fmla="*/ 44 h 322"/>
                  <a:gd name="T88" fmla="*/ 91 w 285"/>
                  <a:gd name="T89" fmla="*/ 29 h 322"/>
                  <a:gd name="T90" fmla="*/ 127 w 285"/>
                  <a:gd name="T91" fmla="*/ 20 h 322"/>
                  <a:gd name="T92" fmla="*/ 166 w 285"/>
                  <a:gd name="T93" fmla="*/ 13 h 322"/>
                  <a:gd name="T94" fmla="*/ 206 w 285"/>
                  <a:gd name="T95" fmla="*/ 6 h 322"/>
                  <a:gd name="T96" fmla="*/ 234 w 285"/>
                  <a:gd name="T97" fmla="*/ 0 h 322"/>
                  <a:gd name="T98" fmla="*/ 251 w 285"/>
                  <a:gd name="T99" fmla="*/ 7 h 322"/>
                  <a:gd name="T100" fmla="*/ 266 w 285"/>
                  <a:gd name="T101" fmla="*/ 20 h 322"/>
                  <a:gd name="T102" fmla="*/ 278 w 285"/>
                  <a:gd name="T103" fmla="*/ 34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5" h="322">
                    <a:moveTo>
                      <a:pt x="285" y="41"/>
                    </a:moveTo>
                    <a:lnTo>
                      <a:pt x="279" y="52"/>
                    </a:lnTo>
                    <a:lnTo>
                      <a:pt x="272" y="66"/>
                    </a:lnTo>
                    <a:lnTo>
                      <a:pt x="262" y="76"/>
                    </a:lnTo>
                    <a:lnTo>
                      <a:pt x="253" y="87"/>
                    </a:lnTo>
                    <a:lnTo>
                      <a:pt x="241" y="96"/>
                    </a:lnTo>
                    <a:lnTo>
                      <a:pt x="231" y="106"/>
                    </a:lnTo>
                    <a:lnTo>
                      <a:pt x="223" y="119"/>
                    </a:lnTo>
                    <a:lnTo>
                      <a:pt x="218" y="134"/>
                    </a:lnTo>
                    <a:lnTo>
                      <a:pt x="215" y="154"/>
                    </a:lnTo>
                    <a:lnTo>
                      <a:pt x="211" y="175"/>
                    </a:lnTo>
                    <a:lnTo>
                      <a:pt x="208" y="195"/>
                    </a:lnTo>
                    <a:lnTo>
                      <a:pt x="207" y="216"/>
                    </a:lnTo>
                    <a:lnTo>
                      <a:pt x="203" y="236"/>
                    </a:lnTo>
                    <a:lnTo>
                      <a:pt x="204" y="258"/>
                    </a:lnTo>
                    <a:lnTo>
                      <a:pt x="206" y="278"/>
                    </a:lnTo>
                    <a:lnTo>
                      <a:pt x="210" y="300"/>
                    </a:lnTo>
                    <a:lnTo>
                      <a:pt x="207" y="290"/>
                    </a:lnTo>
                    <a:lnTo>
                      <a:pt x="204" y="283"/>
                    </a:lnTo>
                    <a:lnTo>
                      <a:pt x="201" y="276"/>
                    </a:lnTo>
                    <a:lnTo>
                      <a:pt x="197" y="269"/>
                    </a:lnTo>
                    <a:lnTo>
                      <a:pt x="193" y="261"/>
                    </a:lnTo>
                    <a:lnTo>
                      <a:pt x="188" y="254"/>
                    </a:lnTo>
                    <a:lnTo>
                      <a:pt x="186" y="246"/>
                    </a:lnTo>
                    <a:lnTo>
                      <a:pt x="187" y="237"/>
                    </a:lnTo>
                    <a:lnTo>
                      <a:pt x="178" y="230"/>
                    </a:lnTo>
                    <a:lnTo>
                      <a:pt x="169" y="231"/>
                    </a:lnTo>
                    <a:lnTo>
                      <a:pt x="158" y="235"/>
                    </a:lnTo>
                    <a:lnTo>
                      <a:pt x="150" y="240"/>
                    </a:lnTo>
                    <a:lnTo>
                      <a:pt x="140" y="251"/>
                    </a:lnTo>
                    <a:lnTo>
                      <a:pt x="128" y="261"/>
                    </a:lnTo>
                    <a:lnTo>
                      <a:pt x="117" y="270"/>
                    </a:lnTo>
                    <a:lnTo>
                      <a:pt x="106" y="280"/>
                    </a:lnTo>
                    <a:lnTo>
                      <a:pt x="95" y="289"/>
                    </a:lnTo>
                    <a:lnTo>
                      <a:pt x="84" y="299"/>
                    </a:lnTo>
                    <a:lnTo>
                      <a:pt x="75" y="310"/>
                    </a:lnTo>
                    <a:lnTo>
                      <a:pt x="67" y="322"/>
                    </a:lnTo>
                    <a:lnTo>
                      <a:pt x="68" y="300"/>
                    </a:lnTo>
                    <a:lnTo>
                      <a:pt x="74" y="281"/>
                    </a:lnTo>
                    <a:lnTo>
                      <a:pt x="80" y="263"/>
                    </a:lnTo>
                    <a:lnTo>
                      <a:pt x="88" y="246"/>
                    </a:lnTo>
                    <a:lnTo>
                      <a:pt x="95" y="228"/>
                    </a:lnTo>
                    <a:lnTo>
                      <a:pt x="103" y="210"/>
                    </a:lnTo>
                    <a:lnTo>
                      <a:pt x="109" y="192"/>
                    </a:lnTo>
                    <a:lnTo>
                      <a:pt x="114" y="173"/>
                    </a:lnTo>
                    <a:lnTo>
                      <a:pt x="106" y="169"/>
                    </a:lnTo>
                    <a:lnTo>
                      <a:pt x="99" y="169"/>
                    </a:lnTo>
                    <a:lnTo>
                      <a:pt x="92" y="168"/>
                    </a:lnTo>
                    <a:lnTo>
                      <a:pt x="86" y="171"/>
                    </a:lnTo>
                    <a:lnTo>
                      <a:pt x="77" y="173"/>
                    </a:lnTo>
                    <a:lnTo>
                      <a:pt x="68" y="177"/>
                    </a:lnTo>
                    <a:lnTo>
                      <a:pt x="61" y="181"/>
                    </a:lnTo>
                    <a:lnTo>
                      <a:pt x="54" y="185"/>
                    </a:lnTo>
                    <a:lnTo>
                      <a:pt x="46" y="188"/>
                    </a:lnTo>
                    <a:lnTo>
                      <a:pt x="39" y="194"/>
                    </a:lnTo>
                    <a:lnTo>
                      <a:pt x="32" y="199"/>
                    </a:lnTo>
                    <a:lnTo>
                      <a:pt x="27" y="205"/>
                    </a:lnTo>
                    <a:lnTo>
                      <a:pt x="20" y="209"/>
                    </a:lnTo>
                    <a:lnTo>
                      <a:pt x="14" y="215"/>
                    </a:lnTo>
                    <a:lnTo>
                      <a:pt x="6" y="221"/>
                    </a:lnTo>
                    <a:lnTo>
                      <a:pt x="0" y="226"/>
                    </a:lnTo>
                    <a:lnTo>
                      <a:pt x="5" y="211"/>
                    </a:lnTo>
                    <a:lnTo>
                      <a:pt x="12" y="198"/>
                    </a:lnTo>
                    <a:lnTo>
                      <a:pt x="17" y="184"/>
                    </a:lnTo>
                    <a:lnTo>
                      <a:pt x="24" y="169"/>
                    </a:lnTo>
                    <a:lnTo>
                      <a:pt x="31" y="155"/>
                    </a:lnTo>
                    <a:lnTo>
                      <a:pt x="38" y="142"/>
                    </a:lnTo>
                    <a:lnTo>
                      <a:pt x="46" y="131"/>
                    </a:lnTo>
                    <a:lnTo>
                      <a:pt x="57" y="120"/>
                    </a:lnTo>
                    <a:lnTo>
                      <a:pt x="59" y="115"/>
                    </a:lnTo>
                    <a:lnTo>
                      <a:pt x="60" y="109"/>
                    </a:lnTo>
                    <a:lnTo>
                      <a:pt x="59" y="103"/>
                    </a:lnTo>
                    <a:lnTo>
                      <a:pt x="60" y="99"/>
                    </a:lnTo>
                    <a:lnTo>
                      <a:pt x="53" y="96"/>
                    </a:lnTo>
                    <a:lnTo>
                      <a:pt x="46" y="96"/>
                    </a:lnTo>
                    <a:lnTo>
                      <a:pt x="39" y="97"/>
                    </a:lnTo>
                    <a:lnTo>
                      <a:pt x="34" y="101"/>
                    </a:lnTo>
                    <a:lnTo>
                      <a:pt x="26" y="103"/>
                    </a:lnTo>
                    <a:lnTo>
                      <a:pt x="19" y="105"/>
                    </a:lnTo>
                    <a:lnTo>
                      <a:pt x="9" y="106"/>
                    </a:lnTo>
                    <a:lnTo>
                      <a:pt x="2" y="106"/>
                    </a:lnTo>
                    <a:lnTo>
                      <a:pt x="6" y="94"/>
                    </a:lnTo>
                    <a:lnTo>
                      <a:pt x="14" y="83"/>
                    </a:lnTo>
                    <a:lnTo>
                      <a:pt x="21" y="73"/>
                    </a:lnTo>
                    <a:lnTo>
                      <a:pt x="31" y="66"/>
                    </a:lnTo>
                    <a:lnTo>
                      <a:pt x="42" y="57"/>
                    </a:lnTo>
                    <a:lnTo>
                      <a:pt x="52" y="50"/>
                    </a:lnTo>
                    <a:lnTo>
                      <a:pt x="62" y="44"/>
                    </a:lnTo>
                    <a:lnTo>
                      <a:pt x="75" y="38"/>
                    </a:lnTo>
                    <a:lnTo>
                      <a:pt x="91" y="29"/>
                    </a:lnTo>
                    <a:lnTo>
                      <a:pt x="110" y="23"/>
                    </a:lnTo>
                    <a:lnTo>
                      <a:pt x="127" y="20"/>
                    </a:lnTo>
                    <a:lnTo>
                      <a:pt x="148" y="16"/>
                    </a:lnTo>
                    <a:lnTo>
                      <a:pt x="166" y="13"/>
                    </a:lnTo>
                    <a:lnTo>
                      <a:pt x="186" y="11"/>
                    </a:lnTo>
                    <a:lnTo>
                      <a:pt x="206" y="6"/>
                    </a:lnTo>
                    <a:lnTo>
                      <a:pt x="225" y="1"/>
                    </a:lnTo>
                    <a:lnTo>
                      <a:pt x="234" y="0"/>
                    </a:lnTo>
                    <a:lnTo>
                      <a:pt x="244" y="3"/>
                    </a:lnTo>
                    <a:lnTo>
                      <a:pt x="251" y="7"/>
                    </a:lnTo>
                    <a:lnTo>
                      <a:pt x="260" y="14"/>
                    </a:lnTo>
                    <a:lnTo>
                      <a:pt x="266" y="20"/>
                    </a:lnTo>
                    <a:lnTo>
                      <a:pt x="272" y="27"/>
                    </a:lnTo>
                    <a:lnTo>
                      <a:pt x="278" y="34"/>
                    </a:lnTo>
                    <a:lnTo>
                      <a:pt x="285" y="41"/>
                    </a:lnTo>
                    <a:close/>
                  </a:path>
                </a:pathLst>
              </a:custGeom>
              <a:solidFill>
                <a:srgbClr val="FFF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15" name="Freeform 47"/>
              <p:cNvSpPr>
                <a:spLocks/>
              </p:cNvSpPr>
              <p:nvPr/>
            </p:nvSpPr>
            <p:spPr bwMode="auto">
              <a:xfrm>
                <a:off x="3037" y="3071"/>
                <a:ext cx="304" cy="266"/>
              </a:xfrm>
              <a:custGeom>
                <a:avLst/>
                <a:gdLst>
                  <a:gd name="T0" fmla="*/ 546 w 608"/>
                  <a:gd name="T1" fmla="*/ 51 h 532"/>
                  <a:gd name="T2" fmla="*/ 580 w 608"/>
                  <a:gd name="T3" fmla="*/ 158 h 532"/>
                  <a:gd name="T4" fmla="*/ 602 w 608"/>
                  <a:gd name="T5" fmla="*/ 270 h 532"/>
                  <a:gd name="T6" fmla="*/ 608 w 608"/>
                  <a:gd name="T7" fmla="*/ 387 h 532"/>
                  <a:gd name="T8" fmla="*/ 599 w 608"/>
                  <a:gd name="T9" fmla="*/ 457 h 532"/>
                  <a:gd name="T10" fmla="*/ 588 w 608"/>
                  <a:gd name="T11" fmla="*/ 478 h 532"/>
                  <a:gd name="T12" fmla="*/ 576 w 608"/>
                  <a:gd name="T13" fmla="*/ 501 h 532"/>
                  <a:gd name="T14" fmla="*/ 562 w 608"/>
                  <a:gd name="T15" fmla="*/ 522 h 532"/>
                  <a:gd name="T16" fmla="*/ 552 w 608"/>
                  <a:gd name="T17" fmla="*/ 522 h 532"/>
                  <a:gd name="T18" fmla="*/ 545 w 608"/>
                  <a:gd name="T19" fmla="*/ 501 h 532"/>
                  <a:gd name="T20" fmla="*/ 541 w 608"/>
                  <a:gd name="T21" fmla="*/ 478 h 532"/>
                  <a:gd name="T22" fmla="*/ 540 w 608"/>
                  <a:gd name="T23" fmla="*/ 455 h 532"/>
                  <a:gd name="T24" fmla="*/ 545 w 608"/>
                  <a:gd name="T25" fmla="*/ 403 h 532"/>
                  <a:gd name="T26" fmla="*/ 541 w 608"/>
                  <a:gd name="T27" fmla="*/ 327 h 532"/>
                  <a:gd name="T28" fmla="*/ 523 w 608"/>
                  <a:gd name="T29" fmla="*/ 252 h 532"/>
                  <a:gd name="T30" fmla="*/ 498 w 608"/>
                  <a:gd name="T31" fmla="*/ 178 h 532"/>
                  <a:gd name="T32" fmla="*/ 488 w 608"/>
                  <a:gd name="T33" fmla="*/ 134 h 532"/>
                  <a:gd name="T34" fmla="*/ 486 w 608"/>
                  <a:gd name="T35" fmla="*/ 119 h 532"/>
                  <a:gd name="T36" fmla="*/ 482 w 608"/>
                  <a:gd name="T37" fmla="*/ 106 h 532"/>
                  <a:gd name="T38" fmla="*/ 479 w 608"/>
                  <a:gd name="T39" fmla="*/ 94 h 532"/>
                  <a:gd name="T40" fmla="*/ 471 w 608"/>
                  <a:gd name="T41" fmla="*/ 88 h 532"/>
                  <a:gd name="T42" fmla="*/ 459 w 608"/>
                  <a:gd name="T43" fmla="*/ 90 h 532"/>
                  <a:gd name="T44" fmla="*/ 444 w 608"/>
                  <a:gd name="T45" fmla="*/ 99 h 532"/>
                  <a:gd name="T46" fmla="*/ 381 w 608"/>
                  <a:gd name="T47" fmla="*/ 119 h 532"/>
                  <a:gd name="T48" fmla="*/ 277 w 608"/>
                  <a:gd name="T49" fmla="*/ 149 h 532"/>
                  <a:gd name="T50" fmla="*/ 170 w 608"/>
                  <a:gd name="T51" fmla="*/ 175 h 532"/>
                  <a:gd name="T52" fmla="*/ 58 w 608"/>
                  <a:gd name="T53" fmla="*/ 190 h 532"/>
                  <a:gd name="T54" fmla="*/ 27 w 608"/>
                  <a:gd name="T55" fmla="*/ 178 h 532"/>
                  <a:gd name="T56" fmla="*/ 80 w 608"/>
                  <a:gd name="T57" fmla="*/ 150 h 532"/>
                  <a:gd name="T58" fmla="*/ 129 w 608"/>
                  <a:gd name="T59" fmla="*/ 114 h 532"/>
                  <a:gd name="T60" fmla="*/ 174 w 608"/>
                  <a:gd name="T61" fmla="*/ 73 h 532"/>
                  <a:gd name="T62" fmla="*/ 220 w 608"/>
                  <a:gd name="T63" fmla="*/ 51 h 532"/>
                  <a:gd name="T64" fmla="*/ 270 w 608"/>
                  <a:gd name="T65" fmla="*/ 52 h 532"/>
                  <a:gd name="T66" fmla="*/ 323 w 608"/>
                  <a:gd name="T67" fmla="*/ 47 h 532"/>
                  <a:gd name="T68" fmla="*/ 374 w 608"/>
                  <a:gd name="T69" fmla="*/ 39 h 532"/>
                  <a:gd name="T70" fmla="*/ 415 w 608"/>
                  <a:gd name="T71" fmla="*/ 32 h 532"/>
                  <a:gd name="T72" fmla="*/ 447 w 608"/>
                  <a:gd name="T73" fmla="*/ 24 h 532"/>
                  <a:gd name="T74" fmla="*/ 479 w 608"/>
                  <a:gd name="T75" fmla="*/ 14 h 532"/>
                  <a:gd name="T76" fmla="*/ 510 w 608"/>
                  <a:gd name="T77" fmla="*/ 2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08" h="532">
                    <a:moveTo>
                      <a:pt x="528" y="0"/>
                    </a:moveTo>
                    <a:lnTo>
                      <a:pt x="546" y="51"/>
                    </a:lnTo>
                    <a:lnTo>
                      <a:pt x="564" y="105"/>
                    </a:lnTo>
                    <a:lnTo>
                      <a:pt x="580" y="158"/>
                    </a:lnTo>
                    <a:lnTo>
                      <a:pt x="594" y="215"/>
                    </a:lnTo>
                    <a:lnTo>
                      <a:pt x="602" y="270"/>
                    </a:lnTo>
                    <a:lnTo>
                      <a:pt x="608" y="328"/>
                    </a:lnTo>
                    <a:lnTo>
                      <a:pt x="608" y="387"/>
                    </a:lnTo>
                    <a:lnTo>
                      <a:pt x="603" y="447"/>
                    </a:lnTo>
                    <a:lnTo>
                      <a:pt x="599" y="457"/>
                    </a:lnTo>
                    <a:lnTo>
                      <a:pt x="594" y="467"/>
                    </a:lnTo>
                    <a:lnTo>
                      <a:pt x="588" y="478"/>
                    </a:lnTo>
                    <a:lnTo>
                      <a:pt x="583" y="491"/>
                    </a:lnTo>
                    <a:lnTo>
                      <a:pt x="576" y="501"/>
                    </a:lnTo>
                    <a:lnTo>
                      <a:pt x="569" y="511"/>
                    </a:lnTo>
                    <a:lnTo>
                      <a:pt x="562" y="522"/>
                    </a:lnTo>
                    <a:lnTo>
                      <a:pt x="557" y="532"/>
                    </a:lnTo>
                    <a:lnTo>
                      <a:pt x="552" y="522"/>
                    </a:lnTo>
                    <a:lnTo>
                      <a:pt x="548" y="512"/>
                    </a:lnTo>
                    <a:lnTo>
                      <a:pt x="545" y="501"/>
                    </a:lnTo>
                    <a:lnTo>
                      <a:pt x="543" y="491"/>
                    </a:lnTo>
                    <a:lnTo>
                      <a:pt x="541" y="478"/>
                    </a:lnTo>
                    <a:lnTo>
                      <a:pt x="541" y="466"/>
                    </a:lnTo>
                    <a:lnTo>
                      <a:pt x="540" y="455"/>
                    </a:lnTo>
                    <a:lnTo>
                      <a:pt x="539" y="444"/>
                    </a:lnTo>
                    <a:lnTo>
                      <a:pt x="545" y="403"/>
                    </a:lnTo>
                    <a:lnTo>
                      <a:pt x="546" y="364"/>
                    </a:lnTo>
                    <a:lnTo>
                      <a:pt x="541" y="327"/>
                    </a:lnTo>
                    <a:lnTo>
                      <a:pt x="534" y="289"/>
                    </a:lnTo>
                    <a:lnTo>
                      <a:pt x="523" y="252"/>
                    </a:lnTo>
                    <a:lnTo>
                      <a:pt x="510" y="215"/>
                    </a:lnTo>
                    <a:lnTo>
                      <a:pt x="498" y="178"/>
                    </a:lnTo>
                    <a:lnTo>
                      <a:pt x="490" y="142"/>
                    </a:lnTo>
                    <a:lnTo>
                      <a:pt x="488" y="134"/>
                    </a:lnTo>
                    <a:lnTo>
                      <a:pt x="487" y="127"/>
                    </a:lnTo>
                    <a:lnTo>
                      <a:pt x="486" y="119"/>
                    </a:lnTo>
                    <a:lnTo>
                      <a:pt x="485" y="113"/>
                    </a:lnTo>
                    <a:lnTo>
                      <a:pt x="482" y="106"/>
                    </a:lnTo>
                    <a:lnTo>
                      <a:pt x="481" y="99"/>
                    </a:lnTo>
                    <a:lnTo>
                      <a:pt x="479" y="94"/>
                    </a:lnTo>
                    <a:lnTo>
                      <a:pt x="478" y="89"/>
                    </a:lnTo>
                    <a:lnTo>
                      <a:pt x="471" y="88"/>
                    </a:lnTo>
                    <a:lnTo>
                      <a:pt x="465" y="88"/>
                    </a:lnTo>
                    <a:lnTo>
                      <a:pt x="459" y="90"/>
                    </a:lnTo>
                    <a:lnTo>
                      <a:pt x="456" y="94"/>
                    </a:lnTo>
                    <a:lnTo>
                      <a:pt x="444" y="99"/>
                    </a:lnTo>
                    <a:lnTo>
                      <a:pt x="435" y="106"/>
                    </a:lnTo>
                    <a:lnTo>
                      <a:pt x="381" y="119"/>
                    </a:lnTo>
                    <a:lnTo>
                      <a:pt x="329" y="135"/>
                    </a:lnTo>
                    <a:lnTo>
                      <a:pt x="277" y="149"/>
                    </a:lnTo>
                    <a:lnTo>
                      <a:pt x="224" y="164"/>
                    </a:lnTo>
                    <a:lnTo>
                      <a:pt x="170" y="175"/>
                    </a:lnTo>
                    <a:lnTo>
                      <a:pt x="115" y="185"/>
                    </a:lnTo>
                    <a:lnTo>
                      <a:pt x="58" y="190"/>
                    </a:lnTo>
                    <a:lnTo>
                      <a:pt x="0" y="192"/>
                    </a:lnTo>
                    <a:lnTo>
                      <a:pt x="27" y="178"/>
                    </a:lnTo>
                    <a:lnTo>
                      <a:pt x="54" y="165"/>
                    </a:lnTo>
                    <a:lnTo>
                      <a:pt x="80" y="150"/>
                    </a:lnTo>
                    <a:lnTo>
                      <a:pt x="106" y="134"/>
                    </a:lnTo>
                    <a:lnTo>
                      <a:pt x="129" y="114"/>
                    </a:lnTo>
                    <a:lnTo>
                      <a:pt x="152" y="95"/>
                    </a:lnTo>
                    <a:lnTo>
                      <a:pt x="174" y="73"/>
                    </a:lnTo>
                    <a:lnTo>
                      <a:pt x="195" y="49"/>
                    </a:lnTo>
                    <a:lnTo>
                      <a:pt x="220" y="51"/>
                    </a:lnTo>
                    <a:lnTo>
                      <a:pt x="246" y="53"/>
                    </a:lnTo>
                    <a:lnTo>
                      <a:pt x="270" y="52"/>
                    </a:lnTo>
                    <a:lnTo>
                      <a:pt x="298" y="51"/>
                    </a:lnTo>
                    <a:lnTo>
                      <a:pt x="323" y="47"/>
                    </a:lnTo>
                    <a:lnTo>
                      <a:pt x="350" y="44"/>
                    </a:lnTo>
                    <a:lnTo>
                      <a:pt x="374" y="39"/>
                    </a:lnTo>
                    <a:lnTo>
                      <a:pt x="400" y="36"/>
                    </a:lnTo>
                    <a:lnTo>
                      <a:pt x="415" y="32"/>
                    </a:lnTo>
                    <a:lnTo>
                      <a:pt x="432" y="30"/>
                    </a:lnTo>
                    <a:lnTo>
                      <a:pt x="447" y="24"/>
                    </a:lnTo>
                    <a:lnTo>
                      <a:pt x="464" y="20"/>
                    </a:lnTo>
                    <a:lnTo>
                      <a:pt x="479" y="14"/>
                    </a:lnTo>
                    <a:lnTo>
                      <a:pt x="495" y="8"/>
                    </a:lnTo>
                    <a:lnTo>
                      <a:pt x="510" y="2"/>
                    </a:lnTo>
                    <a:lnTo>
                      <a:pt x="528" y="0"/>
                    </a:lnTo>
                    <a:close/>
                  </a:path>
                </a:pathLst>
              </a:cu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16" name="Freeform 48"/>
              <p:cNvSpPr>
                <a:spLocks/>
              </p:cNvSpPr>
              <p:nvPr/>
            </p:nvSpPr>
            <p:spPr bwMode="auto">
              <a:xfrm>
                <a:off x="2023" y="3190"/>
                <a:ext cx="311" cy="400"/>
              </a:xfrm>
              <a:custGeom>
                <a:avLst/>
                <a:gdLst>
                  <a:gd name="T0" fmla="*/ 587 w 622"/>
                  <a:gd name="T1" fmla="*/ 195 h 801"/>
                  <a:gd name="T2" fmla="*/ 515 w 622"/>
                  <a:gd name="T3" fmla="*/ 258 h 801"/>
                  <a:gd name="T4" fmla="*/ 438 w 622"/>
                  <a:gd name="T5" fmla="*/ 315 h 801"/>
                  <a:gd name="T6" fmla="*/ 360 w 622"/>
                  <a:gd name="T7" fmla="*/ 362 h 801"/>
                  <a:gd name="T8" fmla="*/ 305 w 622"/>
                  <a:gd name="T9" fmla="*/ 395 h 801"/>
                  <a:gd name="T10" fmla="*/ 285 w 622"/>
                  <a:gd name="T11" fmla="*/ 421 h 801"/>
                  <a:gd name="T12" fmla="*/ 271 w 622"/>
                  <a:gd name="T13" fmla="*/ 452 h 801"/>
                  <a:gd name="T14" fmla="*/ 258 w 622"/>
                  <a:gd name="T15" fmla="*/ 482 h 801"/>
                  <a:gd name="T16" fmla="*/ 246 w 622"/>
                  <a:gd name="T17" fmla="*/ 507 h 801"/>
                  <a:gd name="T18" fmla="*/ 234 w 622"/>
                  <a:gd name="T19" fmla="*/ 525 h 801"/>
                  <a:gd name="T20" fmla="*/ 224 w 622"/>
                  <a:gd name="T21" fmla="*/ 542 h 801"/>
                  <a:gd name="T22" fmla="*/ 215 w 622"/>
                  <a:gd name="T23" fmla="*/ 562 h 801"/>
                  <a:gd name="T24" fmla="*/ 206 w 622"/>
                  <a:gd name="T25" fmla="*/ 575 h 801"/>
                  <a:gd name="T26" fmla="*/ 193 w 622"/>
                  <a:gd name="T27" fmla="*/ 591 h 801"/>
                  <a:gd name="T28" fmla="*/ 180 w 622"/>
                  <a:gd name="T29" fmla="*/ 616 h 801"/>
                  <a:gd name="T30" fmla="*/ 165 w 622"/>
                  <a:gd name="T31" fmla="*/ 639 h 801"/>
                  <a:gd name="T32" fmla="*/ 143 w 622"/>
                  <a:gd name="T33" fmla="*/ 670 h 801"/>
                  <a:gd name="T34" fmla="*/ 115 w 622"/>
                  <a:gd name="T35" fmla="*/ 710 h 801"/>
                  <a:gd name="T36" fmla="*/ 84 w 622"/>
                  <a:gd name="T37" fmla="*/ 748 h 801"/>
                  <a:gd name="T38" fmla="*/ 50 w 622"/>
                  <a:gd name="T39" fmla="*/ 784 h 801"/>
                  <a:gd name="T40" fmla="*/ 21 w 622"/>
                  <a:gd name="T41" fmla="*/ 797 h 801"/>
                  <a:gd name="T42" fmla="*/ 5 w 622"/>
                  <a:gd name="T43" fmla="*/ 782 h 801"/>
                  <a:gd name="T44" fmla="*/ 2 w 622"/>
                  <a:gd name="T45" fmla="*/ 763 h 801"/>
                  <a:gd name="T46" fmla="*/ 15 w 622"/>
                  <a:gd name="T47" fmla="*/ 743 h 801"/>
                  <a:gd name="T48" fmla="*/ 33 w 622"/>
                  <a:gd name="T49" fmla="*/ 722 h 801"/>
                  <a:gd name="T50" fmla="*/ 51 w 622"/>
                  <a:gd name="T51" fmla="*/ 703 h 801"/>
                  <a:gd name="T52" fmla="*/ 75 w 622"/>
                  <a:gd name="T53" fmla="*/ 669 h 801"/>
                  <a:gd name="T54" fmla="*/ 104 w 622"/>
                  <a:gd name="T55" fmla="*/ 620 h 801"/>
                  <a:gd name="T56" fmla="*/ 129 w 622"/>
                  <a:gd name="T57" fmla="*/ 568 h 801"/>
                  <a:gd name="T58" fmla="*/ 152 w 622"/>
                  <a:gd name="T59" fmla="*/ 515 h 801"/>
                  <a:gd name="T60" fmla="*/ 172 w 622"/>
                  <a:gd name="T61" fmla="*/ 466 h 801"/>
                  <a:gd name="T62" fmla="*/ 181 w 622"/>
                  <a:gd name="T63" fmla="*/ 419 h 801"/>
                  <a:gd name="T64" fmla="*/ 188 w 622"/>
                  <a:gd name="T65" fmla="*/ 372 h 801"/>
                  <a:gd name="T66" fmla="*/ 194 w 622"/>
                  <a:gd name="T67" fmla="*/ 323 h 801"/>
                  <a:gd name="T68" fmla="*/ 223 w 622"/>
                  <a:gd name="T69" fmla="*/ 273 h 801"/>
                  <a:gd name="T70" fmla="*/ 266 w 622"/>
                  <a:gd name="T71" fmla="*/ 213 h 801"/>
                  <a:gd name="T72" fmla="*/ 298 w 622"/>
                  <a:gd name="T73" fmla="*/ 145 h 801"/>
                  <a:gd name="T74" fmla="*/ 314 w 622"/>
                  <a:gd name="T75" fmla="*/ 73 h 801"/>
                  <a:gd name="T76" fmla="*/ 311 w 622"/>
                  <a:gd name="T77" fmla="*/ 0 h 801"/>
                  <a:gd name="T78" fmla="*/ 385 w 622"/>
                  <a:gd name="T79" fmla="*/ 44 h 801"/>
                  <a:gd name="T80" fmla="*/ 464 w 622"/>
                  <a:gd name="T81" fmla="*/ 87 h 801"/>
                  <a:gd name="T82" fmla="*/ 541 w 622"/>
                  <a:gd name="T83" fmla="*/ 125 h 801"/>
                  <a:gd name="T84" fmla="*/ 622 w 622"/>
                  <a:gd name="T85" fmla="*/ 16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22" h="801">
                    <a:moveTo>
                      <a:pt x="622" y="160"/>
                    </a:moveTo>
                    <a:lnTo>
                      <a:pt x="587" y="195"/>
                    </a:lnTo>
                    <a:lnTo>
                      <a:pt x="551" y="227"/>
                    </a:lnTo>
                    <a:lnTo>
                      <a:pt x="515" y="258"/>
                    </a:lnTo>
                    <a:lnTo>
                      <a:pt x="478" y="287"/>
                    </a:lnTo>
                    <a:lnTo>
                      <a:pt x="438" y="315"/>
                    </a:lnTo>
                    <a:lnTo>
                      <a:pt x="400" y="339"/>
                    </a:lnTo>
                    <a:lnTo>
                      <a:pt x="360" y="362"/>
                    </a:lnTo>
                    <a:lnTo>
                      <a:pt x="320" y="385"/>
                    </a:lnTo>
                    <a:lnTo>
                      <a:pt x="305" y="395"/>
                    </a:lnTo>
                    <a:lnTo>
                      <a:pt x="294" y="407"/>
                    </a:lnTo>
                    <a:lnTo>
                      <a:pt x="285" y="421"/>
                    </a:lnTo>
                    <a:lnTo>
                      <a:pt x="279" y="439"/>
                    </a:lnTo>
                    <a:lnTo>
                      <a:pt x="271" y="452"/>
                    </a:lnTo>
                    <a:lnTo>
                      <a:pt x="265" y="469"/>
                    </a:lnTo>
                    <a:lnTo>
                      <a:pt x="258" y="482"/>
                    </a:lnTo>
                    <a:lnTo>
                      <a:pt x="251" y="499"/>
                    </a:lnTo>
                    <a:lnTo>
                      <a:pt x="246" y="507"/>
                    </a:lnTo>
                    <a:lnTo>
                      <a:pt x="240" y="516"/>
                    </a:lnTo>
                    <a:lnTo>
                      <a:pt x="234" y="525"/>
                    </a:lnTo>
                    <a:lnTo>
                      <a:pt x="230" y="534"/>
                    </a:lnTo>
                    <a:lnTo>
                      <a:pt x="224" y="542"/>
                    </a:lnTo>
                    <a:lnTo>
                      <a:pt x="220" y="553"/>
                    </a:lnTo>
                    <a:lnTo>
                      <a:pt x="215" y="562"/>
                    </a:lnTo>
                    <a:lnTo>
                      <a:pt x="213" y="571"/>
                    </a:lnTo>
                    <a:lnTo>
                      <a:pt x="206" y="575"/>
                    </a:lnTo>
                    <a:lnTo>
                      <a:pt x="200" y="582"/>
                    </a:lnTo>
                    <a:lnTo>
                      <a:pt x="193" y="591"/>
                    </a:lnTo>
                    <a:lnTo>
                      <a:pt x="187" y="604"/>
                    </a:lnTo>
                    <a:lnTo>
                      <a:pt x="180" y="616"/>
                    </a:lnTo>
                    <a:lnTo>
                      <a:pt x="173" y="629"/>
                    </a:lnTo>
                    <a:lnTo>
                      <a:pt x="165" y="639"/>
                    </a:lnTo>
                    <a:lnTo>
                      <a:pt x="157" y="651"/>
                    </a:lnTo>
                    <a:lnTo>
                      <a:pt x="143" y="670"/>
                    </a:lnTo>
                    <a:lnTo>
                      <a:pt x="130" y="690"/>
                    </a:lnTo>
                    <a:lnTo>
                      <a:pt x="115" y="710"/>
                    </a:lnTo>
                    <a:lnTo>
                      <a:pt x="101" y="730"/>
                    </a:lnTo>
                    <a:lnTo>
                      <a:pt x="84" y="748"/>
                    </a:lnTo>
                    <a:lnTo>
                      <a:pt x="68" y="766"/>
                    </a:lnTo>
                    <a:lnTo>
                      <a:pt x="50" y="784"/>
                    </a:lnTo>
                    <a:lnTo>
                      <a:pt x="31" y="801"/>
                    </a:lnTo>
                    <a:lnTo>
                      <a:pt x="21" y="797"/>
                    </a:lnTo>
                    <a:lnTo>
                      <a:pt x="11" y="792"/>
                    </a:lnTo>
                    <a:lnTo>
                      <a:pt x="5" y="782"/>
                    </a:lnTo>
                    <a:lnTo>
                      <a:pt x="0" y="775"/>
                    </a:lnTo>
                    <a:lnTo>
                      <a:pt x="2" y="763"/>
                    </a:lnTo>
                    <a:lnTo>
                      <a:pt x="8" y="752"/>
                    </a:lnTo>
                    <a:lnTo>
                      <a:pt x="15" y="743"/>
                    </a:lnTo>
                    <a:lnTo>
                      <a:pt x="24" y="734"/>
                    </a:lnTo>
                    <a:lnTo>
                      <a:pt x="33" y="722"/>
                    </a:lnTo>
                    <a:lnTo>
                      <a:pt x="44" y="713"/>
                    </a:lnTo>
                    <a:lnTo>
                      <a:pt x="51" y="703"/>
                    </a:lnTo>
                    <a:lnTo>
                      <a:pt x="58" y="694"/>
                    </a:lnTo>
                    <a:lnTo>
                      <a:pt x="75" y="669"/>
                    </a:lnTo>
                    <a:lnTo>
                      <a:pt x="90" y="645"/>
                    </a:lnTo>
                    <a:lnTo>
                      <a:pt x="104" y="620"/>
                    </a:lnTo>
                    <a:lnTo>
                      <a:pt x="118" y="594"/>
                    </a:lnTo>
                    <a:lnTo>
                      <a:pt x="129" y="568"/>
                    </a:lnTo>
                    <a:lnTo>
                      <a:pt x="141" y="541"/>
                    </a:lnTo>
                    <a:lnTo>
                      <a:pt x="152" y="515"/>
                    </a:lnTo>
                    <a:lnTo>
                      <a:pt x="167" y="490"/>
                    </a:lnTo>
                    <a:lnTo>
                      <a:pt x="172" y="466"/>
                    </a:lnTo>
                    <a:lnTo>
                      <a:pt x="176" y="443"/>
                    </a:lnTo>
                    <a:lnTo>
                      <a:pt x="181" y="419"/>
                    </a:lnTo>
                    <a:lnTo>
                      <a:pt x="186" y="396"/>
                    </a:lnTo>
                    <a:lnTo>
                      <a:pt x="188" y="372"/>
                    </a:lnTo>
                    <a:lnTo>
                      <a:pt x="191" y="347"/>
                    </a:lnTo>
                    <a:lnTo>
                      <a:pt x="194" y="323"/>
                    </a:lnTo>
                    <a:lnTo>
                      <a:pt x="195" y="300"/>
                    </a:lnTo>
                    <a:lnTo>
                      <a:pt x="223" y="273"/>
                    </a:lnTo>
                    <a:lnTo>
                      <a:pt x="247" y="245"/>
                    </a:lnTo>
                    <a:lnTo>
                      <a:pt x="266" y="213"/>
                    </a:lnTo>
                    <a:lnTo>
                      <a:pt x="285" y="181"/>
                    </a:lnTo>
                    <a:lnTo>
                      <a:pt x="298" y="145"/>
                    </a:lnTo>
                    <a:lnTo>
                      <a:pt x="307" y="110"/>
                    </a:lnTo>
                    <a:lnTo>
                      <a:pt x="314" y="73"/>
                    </a:lnTo>
                    <a:lnTo>
                      <a:pt x="317" y="35"/>
                    </a:lnTo>
                    <a:lnTo>
                      <a:pt x="311" y="0"/>
                    </a:lnTo>
                    <a:lnTo>
                      <a:pt x="348" y="22"/>
                    </a:lnTo>
                    <a:lnTo>
                      <a:pt x="385" y="44"/>
                    </a:lnTo>
                    <a:lnTo>
                      <a:pt x="425" y="65"/>
                    </a:lnTo>
                    <a:lnTo>
                      <a:pt x="464" y="87"/>
                    </a:lnTo>
                    <a:lnTo>
                      <a:pt x="502" y="105"/>
                    </a:lnTo>
                    <a:lnTo>
                      <a:pt x="541" y="125"/>
                    </a:lnTo>
                    <a:lnTo>
                      <a:pt x="581" y="143"/>
                    </a:lnTo>
                    <a:lnTo>
                      <a:pt x="622" y="160"/>
                    </a:lnTo>
                    <a:close/>
                  </a:path>
                </a:pathLst>
              </a:cu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17" name="Freeform 49"/>
              <p:cNvSpPr>
                <a:spLocks/>
              </p:cNvSpPr>
              <p:nvPr/>
            </p:nvSpPr>
            <p:spPr bwMode="auto">
              <a:xfrm>
                <a:off x="2119" y="3306"/>
                <a:ext cx="68" cy="68"/>
              </a:xfrm>
              <a:custGeom>
                <a:avLst/>
                <a:gdLst>
                  <a:gd name="T0" fmla="*/ 0 w 135"/>
                  <a:gd name="T1" fmla="*/ 130 h 136"/>
                  <a:gd name="T2" fmla="*/ 6 w 135"/>
                  <a:gd name="T3" fmla="*/ 131 h 136"/>
                  <a:gd name="T4" fmla="*/ 14 w 135"/>
                  <a:gd name="T5" fmla="*/ 133 h 136"/>
                  <a:gd name="T6" fmla="*/ 21 w 135"/>
                  <a:gd name="T7" fmla="*/ 134 h 136"/>
                  <a:gd name="T8" fmla="*/ 32 w 135"/>
                  <a:gd name="T9" fmla="*/ 136 h 136"/>
                  <a:gd name="T10" fmla="*/ 51 w 135"/>
                  <a:gd name="T11" fmla="*/ 133 h 136"/>
                  <a:gd name="T12" fmla="*/ 71 w 135"/>
                  <a:gd name="T13" fmla="*/ 128 h 136"/>
                  <a:gd name="T14" fmla="*/ 88 w 135"/>
                  <a:gd name="T15" fmla="*/ 121 h 136"/>
                  <a:gd name="T16" fmla="*/ 104 w 135"/>
                  <a:gd name="T17" fmla="*/ 113 h 136"/>
                  <a:gd name="T18" fmla="*/ 117 w 135"/>
                  <a:gd name="T19" fmla="*/ 101 h 136"/>
                  <a:gd name="T20" fmla="*/ 126 w 135"/>
                  <a:gd name="T21" fmla="*/ 90 h 136"/>
                  <a:gd name="T22" fmla="*/ 132 w 135"/>
                  <a:gd name="T23" fmla="*/ 77 h 136"/>
                  <a:gd name="T24" fmla="*/ 135 w 135"/>
                  <a:gd name="T25" fmla="*/ 63 h 136"/>
                  <a:gd name="T26" fmla="*/ 133 w 135"/>
                  <a:gd name="T27" fmla="*/ 53 h 136"/>
                  <a:gd name="T28" fmla="*/ 130 w 135"/>
                  <a:gd name="T29" fmla="*/ 43 h 136"/>
                  <a:gd name="T30" fmla="*/ 124 w 135"/>
                  <a:gd name="T31" fmla="*/ 32 h 136"/>
                  <a:gd name="T32" fmla="*/ 117 w 135"/>
                  <a:gd name="T33" fmla="*/ 24 h 136"/>
                  <a:gd name="T34" fmla="*/ 105 w 135"/>
                  <a:gd name="T35" fmla="*/ 16 h 136"/>
                  <a:gd name="T36" fmla="*/ 95 w 135"/>
                  <a:gd name="T37" fmla="*/ 8 h 136"/>
                  <a:gd name="T38" fmla="*/ 80 w 135"/>
                  <a:gd name="T39" fmla="*/ 2 h 136"/>
                  <a:gd name="T40" fmla="*/ 66 w 135"/>
                  <a:gd name="T41" fmla="*/ 0 h 136"/>
                  <a:gd name="T42" fmla="*/ 59 w 135"/>
                  <a:gd name="T43" fmla="*/ 8 h 136"/>
                  <a:gd name="T44" fmla="*/ 52 w 135"/>
                  <a:gd name="T45" fmla="*/ 18 h 136"/>
                  <a:gd name="T46" fmla="*/ 45 w 135"/>
                  <a:gd name="T47" fmla="*/ 26 h 136"/>
                  <a:gd name="T48" fmla="*/ 39 w 135"/>
                  <a:gd name="T49" fmla="*/ 36 h 136"/>
                  <a:gd name="T50" fmla="*/ 29 w 135"/>
                  <a:gd name="T51" fmla="*/ 44 h 136"/>
                  <a:gd name="T52" fmla="*/ 20 w 135"/>
                  <a:gd name="T53" fmla="*/ 52 h 136"/>
                  <a:gd name="T54" fmla="*/ 12 w 135"/>
                  <a:gd name="T55" fmla="*/ 60 h 136"/>
                  <a:gd name="T56" fmla="*/ 4 w 135"/>
                  <a:gd name="T57" fmla="*/ 68 h 136"/>
                  <a:gd name="T58" fmla="*/ 3 w 135"/>
                  <a:gd name="T59" fmla="*/ 76 h 136"/>
                  <a:gd name="T60" fmla="*/ 3 w 135"/>
                  <a:gd name="T61" fmla="*/ 83 h 136"/>
                  <a:gd name="T62" fmla="*/ 3 w 135"/>
                  <a:gd name="T63" fmla="*/ 91 h 136"/>
                  <a:gd name="T64" fmla="*/ 3 w 135"/>
                  <a:gd name="T65" fmla="*/ 99 h 136"/>
                  <a:gd name="T66" fmla="*/ 2 w 135"/>
                  <a:gd name="T67" fmla="*/ 106 h 136"/>
                  <a:gd name="T68" fmla="*/ 2 w 135"/>
                  <a:gd name="T69" fmla="*/ 114 h 136"/>
                  <a:gd name="T70" fmla="*/ 0 w 135"/>
                  <a:gd name="T71" fmla="*/ 122 h 136"/>
                  <a:gd name="T72" fmla="*/ 0 w 135"/>
                  <a:gd name="T73" fmla="*/ 13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5" h="136">
                    <a:moveTo>
                      <a:pt x="0" y="130"/>
                    </a:moveTo>
                    <a:lnTo>
                      <a:pt x="6" y="131"/>
                    </a:lnTo>
                    <a:lnTo>
                      <a:pt x="14" y="133"/>
                    </a:lnTo>
                    <a:lnTo>
                      <a:pt x="21" y="134"/>
                    </a:lnTo>
                    <a:lnTo>
                      <a:pt x="32" y="136"/>
                    </a:lnTo>
                    <a:lnTo>
                      <a:pt x="51" y="133"/>
                    </a:lnTo>
                    <a:lnTo>
                      <a:pt x="71" y="128"/>
                    </a:lnTo>
                    <a:lnTo>
                      <a:pt x="88" y="121"/>
                    </a:lnTo>
                    <a:lnTo>
                      <a:pt x="104" y="113"/>
                    </a:lnTo>
                    <a:lnTo>
                      <a:pt x="117" y="101"/>
                    </a:lnTo>
                    <a:lnTo>
                      <a:pt x="126" y="90"/>
                    </a:lnTo>
                    <a:lnTo>
                      <a:pt x="132" y="77"/>
                    </a:lnTo>
                    <a:lnTo>
                      <a:pt x="135" y="63"/>
                    </a:lnTo>
                    <a:lnTo>
                      <a:pt x="133" y="53"/>
                    </a:lnTo>
                    <a:lnTo>
                      <a:pt x="130" y="43"/>
                    </a:lnTo>
                    <a:lnTo>
                      <a:pt x="124" y="32"/>
                    </a:lnTo>
                    <a:lnTo>
                      <a:pt x="117" y="24"/>
                    </a:lnTo>
                    <a:lnTo>
                      <a:pt x="105" y="16"/>
                    </a:lnTo>
                    <a:lnTo>
                      <a:pt x="95" y="8"/>
                    </a:lnTo>
                    <a:lnTo>
                      <a:pt x="80" y="2"/>
                    </a:lnTo>
                    <a:lnTo>
                      <a:pt x="66" y="0"/>
                    </a:lnTo>
                    <a:lnTo>
                      <a:pt x="59" y="8"/>
                    </a:lnTo>
                    <a:lnTo>
                      <a:pt x="52" y="18"/>
                    </a:lnTo>
                    <a:lnTo>
                      <a:pt x="45" y="26"/>
                    </a:lnTo>
                    <a:lnTo>
                      <a:pt x="39" y="36"/>
                    </a:lnTo>
                    <a:lnTo>
                      <a:pt x="29" y="44"/>
                    </a:lnTo>
                    <a:lnTo>
                      <a:pt x="20" y="52"/>
                    </a:lnTo>
                    <a:lnTo>
                      <a:pt x="12" y="60"/>
                    </a:lnTo>
                    <a:lnTo>
                      <a:pt x="4" y="68"/>
                    </a:lnTo>
                    <a:lnTo>
                      <a:pt x="3" y="76"/>
                    </a:lnTo>
                    <a:lnTo>
                      <a:pt x="3" y="83"/>
                    </a:lnTo>
                    <a:lnTo>
                      <a:pt x="3" y="91"/>
                    </a:lnTo>
                    <a:lnTo>
                      <a:pt x="3" y="99"/>
                    </a:lnTo>
                    <a:lnTo>
                      <a:pt x="2" y="106"/>
                    </a:lnTo>
                    <a:lnTo>
                      <a:pt x="2" y="114"/>
                    </a:lnTo>
                    <a:lnTo>
                      <a:pt x="0" y="122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18" name="Freeform 50"/>
              <p:cNvSpPr>
                <a:spLocks/>
              </p:cNvSpPr>
              <p:nvPr/>
            </p:nvSpPr>
            <p:spPr bwMode="auto">
              <a:xfrm>
                <a:off x="2138" y="3279"/>
                <a:ext cx="33" cy="46"/>
              </a:xfrm>
              <a:custGeom>
                <a:avLst/>
                <a:gdLst>
                  <a:gd name="T0" fmla="*/ 57 w 65"/>
                  <a:gd name="T1" fmla="*/ 0 h 92"/>
                  <a:gd name="T2" fmla="*/ 61 w 65"/>
                  <a:gd name="T3" fmla="*/ 1 h 92"/>
                  <a:gd name="T4" fmla="*/ 65 w 65"/>
                  <a:gd name="T5" fmla="*/ 2 h 92"/>
                  <a:gd name="T6" fmla="*/ 62 w 65"/>
                  <a:gd name="T7" fmla="*/ 14 h 92"/>
                  <a:gd name="T8" fmla="*/ 60 w 65"/>
                  <a:gd name="T9" fmla="*/ 24 h 92"/>
                  <a:gd name="T10" fmla="*/ 56 w 65"/>
                  <a:gd name="T11" fmla="*/ 35 h 92"/>
                  <a:gd name="T12" fmla="*/ 53 w 65"/>
                  <a:gd name="T13" fmla="*/ 47 h 92"/>
                  <a:gd name="T14" fmla="*/ 46 w 65"/>
                  <a:gd name="T15" fmla="*/ 57 h 92"/>
                  <a:gd name="T16" fmla="*/ 41 w 65"/>
                  <a:gd name="T17" fmla="*/ 68 h 92"/>
                  <a:gd name="T18" fmla="*/ 34 w 65"/>
                  <a:gd name="T19" fmla="*/ 80 h 92"/>
                  <a:gd name="T20" fmla="*/ 27 w 65"/>
                  <a:gd name="T21" fmla="*/ 92 h 92"/>
                  <a:gd name="T22" fmla="*/ 20 w 65"/>
                  <a:gd name="T23" fmla="*/ 92 h 92"/>
                  <a:gd name="T24" fmla="*/ 13 w 65"/>
                  <a:gd name="T25" fmla="*/ 92 h 92"/>
                  <a:gd name="T26" fmla="*/ 5 w 65"/>
                  <a:gd name="T27" fmla="*/ 92 h 92"/>
                  <a:gd name="T28" fmla="*/ 0 w 65"/>
                  <a:gd name="T29" fmla="*/ 92 h 92"/>
                  <a:gd name="T30" fmla="*/ 8 w 65"/>
                  <a:gd name="T31" fmla="*/ 80 h 92"/>
                  <a:gd name="T32" fmla="*/ 16 w 65"/>
                  <a:gd name="T33" fmla="*/ 70 h 92"/>
                  <a:gd name="T34" fmla="*/ 23 w 65"/>
                  <a:gd name="T35" fmla="*/ 57 h 92"/>
                  <a:gd name="T36" fmla="*/ 31 w 65"/>
                  <a:gd name="T37" fmla="*/ 47 h 92"/>
                  <a:gd name="T38" fmla="*/ 36 w 65"/>
                  <a:gd name="T39" fmla="*/ 35 h 92"/>
                  <a:gd name="T40" fmla="*/ 43 w 65"/>
                  <a:gd name="T41" fmla="*/ 24 h 92"/>
                  <a:gd name="T42" fmla="*/ 50 w 65"/>
                  <a:gd name="T43" fmla="*/ 12 h 92"/>
                  <a:gd name="T44" fmla="*/ 57 w 65"/>
                  <a:gd name="T4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5" h="92">
                    <a:moveTo>
                      <a:pt x="57" y="0"/>
                    </a:moveTo>
                    <a:lnTo>
                      <a:pt x="61" y="1"/>
                    </a:lnTo>
                    <a:lnTo>
                      <a:pt x="65" y="2"/>
                    </a:lnTo>
                    <a:lnTo>
                      <a:pt x="62" y="14"/>
                    </a:lnTo>
                    <a:lnTo>
                      <a:pt x="60" y="24"/>
                    </a:lnTo>
                    <a:lnTo>
                      <a:pt x="56" y="35"/>
                    </a:lnTo>
                    <a:lnTo>
                      <a:pt x="53" y="47"/>
                    </a:lnTo>
                    <a:lnTo>
                      <a:pt x="46" y="57"/>
                    </a:lnTo>
                    <a:lnTo>
                      <a:pt x="41" y="68"/>
                    </a:lnTo>
                    <a:lnTo>
                      <a:pt x="34" y="80"/>
                    </a:lnTo>
                    <a:lnTo>
                      <a:pt x="27" y="92"/>
                    </a:lnTo>
                    <a:lnTo>
                      <a:pt x="20" y="92"/>
                    </a:lnTo>
                    <a:lnTo>
                      <a:pt x="13" y="92"/>
                    </a:lnTo>
                    <a:lnTo>
                      <a:pt x="5" y="92"/>
                    </a:lnTo>
                    <a:lnTo>
                      <a:pt x="0" y="92"/>
                    </a:lnTo>
                    <a:lnTo>
                      <a:pt x="8" y="80"/>
                    </a:lnTo>
                    <a:lnTo>
                      <a:pt x="16" y="70"/>
                    </a:lnTo>
                    <a:lnTo>
                      <a:pt x="23" y="57"/>
                    </a:lnTo>
                    <a:lnTo>
                      <a:pt x="31" y="47"/>
                    </a:lnTo>
                    <a:lnTo>
                      <a:pt x="36" y="35"/>
                    </a:lnTo>
                    <a:lnTo>
                      <a:pt x="43" y="24"/>
                    </a:lnTo>
                    <a:lnTo>
                      <a:pt x="50" y="1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4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19" name="Freeform 51"/>
              <p:cNvSpPr>
                <a:spLocks/>
              </p:cNvSpPr>
              <p:nvPr/>
            </p:nvSpPr>
            <p:spPr bwMode="auto">
              <a:xfrm>
                <a:off x="3252" y="3307"/>
                <a:ext cx="54" cy="64"/>
              </a:xfrm>
              <a:custGeom>
                <a:avLst/>
                <a:gdLst>
                  <a:gd name="T0" fmla="*/ 109 w 109"/>
                  <a:gd name="T1" fmla="*/ 87 h 128"/>
                  <a:gd name="T2" fmla="*/ 102 w 109"/>
                  <a:gd name="T3" fmla="*/ 93 h 128"/>
                  <a:gd name="T4" fmla="*/ 95 w 109"/>
                  <a:gd name="T5" fmla="*/ 99 h 128"/>
                  <a:gd name="T6" fmla="*/ 87 w 109"/>
                  <a:gd name="T7" fmla="*/ 105 h 128"/>
                  <a:gd name="T8" fmla="*/ 79 w 109"/>
                  <a:gd name="T9" fmla="*/ 112 h 128"/>
                  <a:gd name="T10" fmla="*/ 71 w 109"/>
                  <a:gd name="T11" fmla="*/ 117 h 128"/>
                  <a:gd name="T12" fmla="*/ 63 w 109"/>
                  <a:gd name="T13" fmla="*/ 121 h 128"/>
                  <a:gd name="T14" fmla="*/ 54 w 109"/>
                  <a:gd name="T15" fmla="*/ 125 h 128"/>
                  <a:gd name="T16" fmla="*/ 46 w 109"/>
                  <a:gd name="T17" fmla="*/ 128 h 128"/>
                  <a:gd name="T18" fmla="*/ 34 w 109"/>
                  <a:gd name="T19" fmla="*/ 117 h 128"/>
                  <a:gd name="T20" fmla="*/ 25 w 109"/>
                  <a:gd name="T21" fmla="*/ 106 h 128"/>
                  <a:gd name="T22" fmla="*/ 15 w 109"/>
                  <a:gd name="T23" fmla="*/ 94 h 128"/>
                  <a:gd name="T24" fmla="*/ 10 w 109"/>
                  <a:gd name="T25" fmla="*/ 81 h 128"/>
                  <a:gd name="T26" fmla="*/ 5 w 109"/>
                  <a:gd name="T27" fmla="*/ 65 h 128"/>
                  <a:gd name="T28" fmla="*/ 1 w 109"/>
                  <a:gd name="T29" fmla="*/ 51 h 128"/>
                  <a:gd name="T30" fmla="*/ 0 w 109"/>
                  <a:gd name="T31" fmla="*/ 36 h 128"/>
                  <a:gd name="T32" fmla="*/ 1 w 109"/>
                  <a:gd name="T33" fmla="*/ 22 h 128"/>
                  <a:gd name="T34" fmla="*/ 12 w 109"/>
                  <a:gd name="T35" fmla="*/ 21 h 128"/>
                  <a:gd name="T36" fmla="*/ 22 w 109"/>
                  <a:gd name="T37" fmla="*/ 21 h 128"/>
                  <a:gd name="T38" fmla="*/ 33 w 109"/>
                  <a:gd name="T39" fmla="*/ 19 h 128"/>
                  <a:gd name="T40" fmla="*/ 43 w 109"/>
                  <a:gd name="T41" fmla="*/ 18 h 128"/>
                  <a:gd name="T42" fmla="*/ 51 w 109"/>
                  <a:gd name="T43" fmla="*/ 14 h 128"/>
                  <a:gd name="T44" fmla="*/ 60 w 109"/>
                  <a:gd name="T45" fmla="*/ 9 h 128"/>
                  <a:gd name="T46" fmla="*/ 69 w 109"/>
                  <a:gd name="T47" fmla="*/ 5 h 128"/>
                  <a:gd name="T48" fmla="*/ 79 w 109"/>
                  <a:gd name="T49" fmla="*/ 0 h 128"/>
                  <a:gd name="T50" fmla="*/ 79 w 109"/>
                  <a:gd name="T51" fmla="*/ 11 h 128"/>
                  <a:gd name="T52" fmla="*/ 81 w 109"/>
                  <a:gd name="T53" fmla="*/ 23 h 128"/>
                  <a:gd name="T54" fmla="*/ 84 w 109"/>
                  <a:gd name="T55" fmla="*/ 34 h 128"/>
                  <a:gd name="T56" fmla="*/ 89 w 109"/>
                  <a:gd name="T57" fmla="*/ 45 h 128"/>
                  <a:gd name="T58" fmla="*/ 93 w 109"/>
                  <a:gd name="T59" fmla="*/ 54 h 128"/>
                  <a:gd name="T60" fmla="*/ 97 w 109"/>
                  <a:gd name="T61" fmla="*/ 65 h 128"/>
                  <a:gd name="T62" fmla="*/ 103 w 109"/>
                  <a:gd name="T63" fmla="*/ 76 h 128"/>
                  <a:gd name="T64" fmla="*/ 109 w 109"/>
                  <a:gd name="T65" fmla="*/ 87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9" h="128">
                    <a:moveTo>
                      <a:pt x="109" y="87"/>
                    </a:moveTo>
                    <a:lnTo>
                      <a:pt x="102" y="93"/>
                    </a:lnTo>
                    <a:lnTo>
                      <a:pt x="95" y="99"/>
                    </a:lnTo>
                    <a:lnTo>
                      <a:pt x="87" y="105"/>
                    </a:lnTo>
                    <a:lnTo>
                      <a:pt x="79" y="112"/>
                    </a:lnTo>
                    <a:lnTo>
                      <a:pt x="71" y="117"/>
                    </a:lnTo>
                    <a:lnTo>
                      <a:pt x="63" y="121"/>
                    </a:lnTo>
                    <a:lnTo>
                      <a:pt x="54" y="125"/>
                    </a:lnTo>
                    <a:lnTo>
                      <a:pt x="46" y="128"/>
                    </a:lnTo>
                    <a:lnTo>
                      <a:pt x="34" y="117"/>
                    </a:lnTo>
                    <a:lnTo>
                      <a:pt x="25" y="106"/>
                    </a:lnTo>
                    <a:lnTo>
                      <a:pt x="15" y="94"/>
                    </a:lnTo>
                    <a:lnTo>
                      <a:pt x="10" y="81"/>
                    </a:lnTo>
                    <a:lnTo>
                      <a:pt x="5" y="65"/>
                    </a:lnTo>
                    <a:lnTo>
                      <a:pt x="1" y="51"/>
                    </a:lnTo>
                    <a:lnTo>
                      <a:pt x="0" y="36"/>
                    </a:lnTo>
                    <a:lnTo>
                      <a:pt x="1" y="22"/>
                    </a:lnTo>
                    <a:lnTo>
                      <a:pt x="12" y="21"/>
                    </a:lnTo>
                    <a:lnTo>
                      <a:pt x="22" y="21"/>
                    </a:lnTo>
                    <a:lnTo>
                      <a:pt x="33" y="19"/>
                    </a:lnTo>
                    <a:lnTo>
                      <a:pt x="43" y="18"/>
                    </a:lnTo>
                    <a:lnTo>
                      <a:pt x="51" y="14"/>
                    </a:lnTo>
                    <a:lnTo>
                      <a:pt x="60" y="9"/>
                    </a:lnTo>
                    <a:lnTo>
                      <a:pt x="69" y="5"/>
                    </a:lnTo>
                    <a:lnTo>
                      <a:pt x="79" y="0"/>
                    </a:lnTo>
                    <a:lnTo>
                      <a:pt x="79" y="11"/>
                    </a:lnTo>
                    <a:lnTo>
                      <a:pt x="81" y="23"/>
                    </a:lnTo>
                    <a:lnTo>
                      <a:pt x="84" y="34"/>
                    </a:lnTo>
                    <a:lnTo>
                      <a:pt x="89" y="45"/>
                    </a:lnTo>
                    <a:lnTo>
                      <a:pt x="93" y="54"/>
                    </a:lnTo>
                    <a:lnTo>
                      <a:pt x="97" y="65"/>
                    </a:lnTo>
                    <a:lnTo>
                      <a:pt x="103" y="76"/>
                    </a:lnTo>
                    <a:lnTo>
                      <a:pt x="109" y="87"/>
                    </a:lnTo>
                    <a:close/>
                  </a:path>
                </a:pathLst>
              </a:custGeom>
              <a:solidFill>
                <a:srgbClr val="FF1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20" name="Freeform 52"/>
              <p:cNvSpPr>
                <a:spLocks/>
              </p:cNvSpPr>
              <p:nvPr/>
            </p:nvSpPr>
            <p:spPr bwMode="auto">
              <a:xfrm>
                <a:off x="2474" y="3513"/>
                <a:ext cx="76" cy="64"/>
              </a:xfrm>
              <a:custGeom>
                <a:avLst/>
                <a:gdLst>
                  <a:gd name="T0" fmla="*/ 152 w 152"/>
                  <a:gd name="T1" fmla="*/ 128 h 128"/>
                  <a:gd name="T2" fmla="*/ 137 w 152"/>
                  <a:gd name="T3" fmla="*/ 125 h 128"/>
                  <a:gd name="T4" fmla="*/ 125 w 152"/>
                  <a:gd name="T5" fmla="*/ 124 h 128"/>
                  <a:gd name="T6" fmla="*/ 111 w 152"/>
                  <a:gd name="T7" fmla="*/ 122 h 128"/>
                  <a:gd name="T8" fmla="*/ 98 w 152"/>
                  <a:gd name="T9" fmla="*/ 122 h 128"/>
                  <a:gd name="T10" fmla="*/ 83 w 152"/>
                  <a:gd name="T11" fmla="*/ 121 h 128"/>
                  <a:gd name="T12" fmla="*/ 69 w 152"/>
                  <a:gd name="T13" fmla="*/ 121 h 128"/>
                  <a:gd name="T14" fmla="*/ 57 w 152"/>
                  <a:gd name="T15" fmla="*/ 119 h 128"/>
                  <a:gd name="T16" fmla="*/ 45 w 152"/>
                  <a:gd name="T17" fmla="*/ 118 h 128"/>
                  <a:gd name="T18" fmla="*/ 35 w 152"/>
                  <a:gd name="T19" fmla="*/ 119 h 128"/>
                  <a:gd name="T20" fmla="*/ 23 w 152"/>
                  <a:gd name="T21" fmla="*/ 120 h 128"/>
                  <a:gd name="T22" fmla="*/ 10 w 152"/>
                  <a:gd name="T23" fmla="*/ 120 h 128"/>
                  <a:gd name="T24" fmla="*/ 0 w 152"/>
                  <a:gd name="T25" fmla="*/ 121 h 128"/>
                  <a:gd name="T26" fmla="*/ 0 w 152"/>
                  <a:gd name="T27" fmla="*/ 114 h 128"/>
                  <a:gd name="T28" fmla="*/ 3 w 152"/>
                  <a:gd name="T29" fmla="*/ 109 h 128"/>
                  <a:gd name="T30" fmla="*/ 6 w 152"/>
                  <a:gd name="T31" fmla="*/ 102 h 128"/>
                  <a:gd name="T32" fmla="*/ 9 w 152"/>
                  <a:gd name="T33" fmla="*/ 97 h 128"/>
                  <a:gd name="T34" fmla="*/ 10 w 152"/>
                  <a:gd name="T35" fmla="*/ 90 h 128"/>
                  <a:gd name="T36" fmla="*/ 13 w 152"/>
                  <a:gd name="T37" fmla="*/ 84 h 128"/>
                  <a:gd name="T38" fmla="*/ 14 w 152"/>
                  <a:gd name="T39" fmla="*/ 76 h 128"/>
                  <a:gd name="T40" fmla="*/ 14 w 152"/>
                  <a:gd name="T41" fmla="*/ 70 h 128"/>
                  <a:gd name="T42" fmla="*/ 15 w 152"/>
                  <a:gd name="T43" fmla="*/ 64 h 128"/>
                  <a:gd name="T44" fmla="*/ 17 w 152"/>
                  <a:gd name="T45" fmla="*/ 57 h 128"/>
                  <a:gd name="T46" fmla="*/ 18 w 152"/>
                  <a:gd name="T47" fmla="*/ 50 h 128"/>
                  <a:gd name="T48" fmla="*/ 21 w 152"/>
                  <a:gd name="T49" fmla="*/ 44 h 128"/>
                  <a:gd name="T50" fmla="*/ 22 w 152"/>
                  <a:gd name="T51" fmla="*/ 37 h 128"/>
                  <a:gd name="T52" fmla="*/ 23 w 152"/>
                  <a:gd name="T53" fmla="*/ 30 h 128"/>
                  <a:gd name="T54" fmla="*/ 22 w 152"/>
                  <a:gd name="T55" fmla="*/ 23 h 128"/>
                  <a:gd name="T56" fmla="*/ 22 w 152"/>
                  <a:gd name="T57" fmla="*/ 15 h 128"/>
                  <a:gd name="T58" fmla="*/ 30 w 152"/>
                  <a:gd name="T59" fmla="*/ 12 h 128"/>
                  <a:gd name="T60" fmla="*/ 42 w 152"/>
                  <a:gd name="T61" fmla="*/ 10 h 128"/>
                  <a:gd name="T62" fmla="*/ 52 w 152"/>
                  <a:gd name="T63" fmla="*/ 10 h 128"/>
                  <a:gd name="T64" fmla="*/ 62 w 152"/>
                  <a:gd name="T65" fmla="*/ 10 h 128"/>
                  <a:gd name="T66" fmla="*/ 72 w 152"/>
                  <a:gd name="T67" fmla="*/ 8 h 128"/>
                  <a:gd name="T68" fmla="*/ 82 w 152"/>
                  <a:gd name="T69" fmla="*/ 7 h 128"/>
                  <a:gd name="T70" fmla="*/ 92 w 152"/>
                  <a:gd name="T71" fmla="*/ 4 h 128"/>
                  <a:gd name="T72" fmla="*/ 103 w 152"/>
                  <a:gd name="T73" fmla="*/ 0 h 128"/>
                  <a:gd name="T74" fmla="*/ 111 w 152"/>
                  <a:gd name="T75" fmla="*/ 14 h 128"/>
                  <a:gd name="T76" fmla="*/ 119 w 152"/>
                  <a:gd name="T77" fmla="*/ 29 h 128"/>
                  <a:gd name="T78" fmla="*/ 125 w 152"/>
                  <a:gd name="T79" fmla="*/ 44 h 128"/>
                  <a:gd name="T80" fmla="*/ 132 w 152"/>
                  <a:gd name="T81" fmla="*/ 61 h 128"/>
                  <a:gd name="T82" fmla="*/ 136 w 152"/>
                  <a:gd name="T83" fmla="*/ 76 h 128"/>
                  <a:gd name="T84" fmla="*/ 141 w 152"/>
                  <a:gd name="T85" fmla="*/ 95 h 128"/>
                  <a:gd name="T86" fmla="*/ 145 w 152"/>
                  <a:gd name="T87" fmla="*/ 111 h 128"/>
                  <a:gd name="T88" fmla="*/ 152 w 152"/>
                  <a:gd name="T8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2" h="128">
                    <a:moveTo>
                      <a:pt x="152" y="128"/>
                    </a:moveTo>
                    <a:lnTo>
                      <a:pt x="137" y="125"/>
                    </a:lnTo>
                    <a:lnTo>
                      <a:pt x="125" y="124"/>
                    </a:lnTo>
                    <a:lnTo>
                      <a:pt x="111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9" y="121"/>
                    </a:lnTo>
                    <a:lnTo>
                      <a:pt x="57" y="119"/>
                    </a:lnTo>
                    <a:lnTo>
                      <a:pt x="45" y="118"/>
                    </a:lnTo>
                    <a:lnTo>
                      <a:pt x="35" y="119"/>
                    </a:lnTo>
                    <a:lnTo>
                      <a:pt x="23" y="120"/>
                    </a:lnTo>
                    <a:lnTo>
                      <a:pt x="10" y="120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3" y="109"/>
                    </a:lnTo>
                    <a:lnTo>
                      <a:pt x="6" y="102"/>
                    </a:lnTo>
                    <a:lnTo>
                      <a:pt x="9" y="97"/>
                    </a:lnTo>
                    <a:lnTo>
                      <a:pt x="10" y="90"/>
                    </a:lnTo>
                    <a:lnTo>
                      <a:pt x="13" y="84"/>
                    </a:lnTo>
                    <a:lnTo>
                      <a:pt x="14" y="76"/>
                    </a:lnTo>
                    <a:lnTo>
                      <a:pt x="14" y="70"/>
                    </a:lnTo>
                    <a:lnTo>
                      <a:pt x="15" y="64"/>
                    </a:lnTo>
                    <a:lnTo>
                      <a:pt x="17" y="57"/>
                    </a:lnTo>
                    <a:lnTo>
                      <a:pt x="18" y="50"/>
                    </a:lnTo>
                    <a:lnTo>
                      <a:pt x="21" y="44"/>
                    </a:lnTo>
                    <a:lnTo>
                      <a:pt x="22" y="37"/>
                    </a:lnTo>
                    <a:lnTo>
                      <a:pt x="23" y="30"/>
                    </a:lnTo>
                    <a:lnTo>
                      <a:pt x="22" y="23"/>
                    </a:lnTo>
                    <a:lnTo>
                      <a:pt x="22" y="15"/>
                    </a:lnTo>
                    <a:lnTo>
                      <a:pt x="30" y="12"/>
                    </a:lnTo>
                    <a:lnTo>
                      <a:pt x="42" y="10"/>
                    </a:lnTo>
                    <a:lnTo>
                      <a:pt x="52" y="10"/>
                    </a:lnTo>
                    <a:lnTo>
                      <a:pt x="62" y="10"/>
                    </a:lnTo>
                    <a:lnTo>
                      <a:pt x="72" y="8"/>
                    </a:lnTo>
                    <a:lnTo>
                      <a:pt x="82" y="7"/>
                    </a:lnTo>
                    <a:lnTo>
                      <a:pt x="92" y="4"/>
                    </a:lnTo>
                    <a:lnTo>
                      <a:pt x="103" y="0"/>
                    </a:lnTo>
                    <a:lnTo>
                      <a:pt x="111" y="14"/>
                    </a:lnTo>
                    <a:lnTo>
                      <a:pt x="119" y="29"/>
                    </a:lnTo>
                    <a:lnTo>
                      <a:pt x="125" y="44"/>
                    </a:lnTo>
                    <a:lnTo>
                      <a:pt x="132" y="61"/>
                    </a:lnTo>
                    <a:lnTo>
                      <a:pt x="136" y="76"/>
                    </a:lnTo>
                    <a:lnTo>
                      <a:pt x="141" y="95"/>
                    </a:lnTo>
                    <a:lnTo>
                      <a:pt x="145" y="111"/>
                    </a:lnTo>
                    <a:lnTo>
                      <a:pt x="152" y="128"/>
                    </a:lnTo>
                    <a:close/>
                  </a:path>
                </a:pathLst>
              </a:custGeom>
              <a:solidFill>
                <a:srgbClr val="FF1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21" name="Freeform 53"/>
              <p:cNvSpPr>
                <a:spLocks/>
              </p:cNvSpPr>
              <p:nvPr/>
            </p:nvSpPr>
            <p:spPr bwMode="auto">
              <a:xfrm>
                <a:off x="2292" y="2844"/>
                <a:ext cx="78" cy="89"/>
              </a:xfrm>
              <a:custGeom>
                <a:avLst/>
                <a:gdLst>
                  <a:gd name="T0" fmla="*/ 17 w 155"/>
                  <a:gd name="T1" fmla="*/ 62 h 177"/>
                  <a:gd name="T2" fmla="*/ 26 w 155"/>
                  <a:gd name="T3" fmla="*/ 45 h 177"/>
                  <a:gd name="T4" fmla="*/ 39 w 155"/>
                  <a:gd name="T5" fmla="*/ 30 h 177"/>
                  <a:gd name="T6" fmla="*/ 53 w 155"/>
                  <a:gd name="T7" fmla="*/ 17 h 177"/>
                  <a:gd name="T8" fmla="*/ 67 w 155"/>
                  <a:gd name="T9" fmla="*/ 9 h 177"/>
                  <a:gd name="T10" fmla="*/ 80 w 155"/>
                  <a:gd name="T11" fmla="*/ 2 h 177"/>
                  <a:gd name="T12" fmla="*/ 95 w 155"/>
                  <a:gd name="T13" fmla="*/ 0 h 177"/>
                  <a:gd name="T14" fmla="*/ 112 w 155"/>
                  <a:gd name="T15" fmla="*/ 0 h 177"/>
                  <a:gd name="T16" fmla="*/ 127 w 155"/>
                  <a:gd name="T17" fmla="*/ 4 h 177"/>
                  <a:gd name="T18" fmla="*/ 137 w 155"/>
                  <a:gd name="T19" fmla="*/ 10 h 177"/>
                  <a:gd name="T20" fmla="*/ 145 w 155"/>
                  <a:gd name="T21" fmla="*/ 19 h 177"/>
                  <a:gd name="T22" fmla="*/ 151 w 155"/>
                  <a:gd name="T23" fmla="*/ 31 h 177"/>
                  <a:gd name="T24" fmla="*/ 155 w 155"/>
                  <a:gd name="T25" fmla="*/ 47 h 177"/>
                  <a:gd name="T26" fmla="*/ 155 w 155"/>
                  <a:gd name="T27" fmla="*/ 62 h 177"/>
                  <a:gd name="T28" fmla="*/ 153 w 155"/>
                  <a:gd name="T29" fmla="*/ 78 h 177"/>
                  <a:gd name="T30" fmla="*/ 148 w 155"/>
                  <a:gd name="T31" fmla="*/ 95 h 177"/>
                  <a:gd name="T32" fmla="*/ 142 w 155"/>
                  <a:gd name="T33" fmla="*/ 115 h 177"/>
                  <a:gd name="T34" fmla="*/ 130 w 155"/>
                  <a:gd name="T35" fmla="*/ 130 h 177"/>
                  <a:gd name="T36" fmla="*/ 118 w 155"/>
                  <a:gd name="T37" fmla="*/ 145 h 177"/>
                  <a:gd name="T38" fmla="*/ 105 w 155"/>
                  <a:gd name="T39" fmla="*/ 155 h 177"/>
                  <a:gd name="T40" fmla="*/ 90 w 155"/>
                  <a:gd name="T41" fmla="*/ 167 h 177"/>
                  <a:gd name="T42" fmla="*/ 75 w 155"/>
                  <a:gd name="T43" fmla="*/ 173 h 177"/>
                  <a:gd name="T44" fmla="*/ 61 w 155"/>
                  <a:gd name="T45" fmla="*/ 176 h 177"/>
                  <a:gd name="T46" fmla="*/ 46 w 155"/>
                  <a:gd name="T47" fmla="*/ 177 h 177"/>
                  <a:gd name="T48" fmla="*/ 32 w 155"/>
                  <a:gd name="T49" fmla="*/ 175 h 177"/>
                  <a:gd name="T50" fmla="*/ 20 w 155"/>
                  <a:gd name="T51" fmla="*/ 167 h 177"/>
                  <a:gd name="T52" fmla="*/ 11 w 155"/>
                  <a:gd name="T53" fmla="*/ 155 h 177"/>
                  <a:gd name="T54" fmla="*/ 4 w 155"/>
                  <a:gd name="T55" fmla="*/ 143 h 177"/>
                  <a:gd name="T56" fmla="*/ 2 w 155"/>
                  <a:gd name="T57" fmla="*/ 129 h 177"/>
                  <a:gd name="T58" fmla="*/ 0 w 155"/>
                  <a:gd name="T59" fmla="*/ 113 h 177"/>
                  <a:gd name="T60" fmla="*/ 2 w 155"/>
                  <a:gd name="T61" fmla="*/ 95 h 177"/>
                  <a:gd name="T62" fmla="*/ 8 w 155"/>
                  <a:gd name="T63" fmla="*/ 78 h 177"/>
                  <a:gd name="T64" fmla="*/ 17 w 155"/>
                  <a:gd name="T65" fmla="*/ 62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5" h="177">
                    <a:moveTo>
                      <a:pt x="17" y="62"/>
                    </a:moveTo>
                    <a:lnTo>
                      <a:pt x="26" y="45"/>
                    </a:lnTo>
                    <a:lnTo>
                      <a:pt x="39" y="30"/>
                    </a:lnTo>
                    <a:lnTo>
                      <a:pt x="53" y="17"/>
                    </a:lnTo>
                    <a:lnTo>
                      <a:pt x="67" y="9"/>
                    </a:lnTo>
                    <a:lnTo>
                      <a:pt x="80" y="2"/>
                    </a:lnTo>
                    <a:lnTo>
                      <a:pt x="95" y="0"/>
                    </a:lnTo>
                    <a:lnTo>
                      <a:pt x="112" y="0"/>
                    </a:lnTo>
                    <a:lnTo>
                      <a:pt x="127" y="4"/>
                    </a:lnTo>
                    <a:lnTo>
                      <a:pt x="137" y="10"/>
                    </a:lnTo>
                    <a:lnTo>
                      <a:pt x="145" y="19"/>
                    </a:lnTo>
                    <a:lnTo>
                      <a:pt x="151" y="31"/>
                    </a:lnTo>
                    <a:lnTo>
                      <a:pt x="155" y="47"/>
                    </a:lnTo>
                    <a:lnTo>
                      <a:pt x="155" y="62"/>
                    </a:lnTo>
                    <a:lnTo>
                      <a:pt x="153" y="78"/>
                    </a:lnTo>
                    <a:lnTo>
                      <a:pt x="148" y="95"/>
                    </a:lnTo>
                    <a:lnTo>
                      <a:pt x="142" y="115"/>
                    </a:lnTo>
                    <a:lnTo>
                      <a:pt x="130" y="130"/>
                    </a:lnTo>
                    <a:lnTo>
                      <a:pt x="118" y="145"/>
                    </a:lnTo>
                    <a:lnTo>
                      <a:pt x="105" y="155"/>
                    </a:lnTo>
                    <a:lnTo>
                      <a:pt x="90" y="167"/>
                    </a:lnTo>
                    <a:lnTo>
                      <a:pt x="75" y="173"/>
                    </a:lnTo>
                    <a:lnTo>
                      <a:pt x="61" y="176"/>
                    </a:lnTo>
                    <a:lnTo>
                      <a:pt x="46" y="177"/>
                    </a:lnTo>
                    <a:lnTo>
                      <a:pt x="32" y="175"/>
                    </a:lnTo>
                    <a:lnTo>
                      <a:pt x="20" y="167"/>
                    </a:lnTo>
                    <a:lnTo>
                      <a:pt x="11" y="155"/>
                    </a:lnTo>
                    <a:lnTo>
                      <a:pt x="4" y="143"/>
                    </a:lnTo>
                    <a:lnTo>
                      <a:pt x="2" y="129"/>
                    </a:lnTo>
                    <a:lnTo>
                      <a:pt x="0" y="113"/>
                    </a:lnTo>
                    <a:lnTo>
                      <a:pt x="2" y="95"/>
                    </a:lnTo>
                    <a:lnTo>
                      <a:pt x="8" y="78"/>
                    </a:lnTo>
                    <a:lnTo>
                      <a:pt x="17" y="62"/>
                    </a:lnTo>
                    <a:close/>
                  </a:path>
                </a:pathLst>
              </a:custGeom>
              <a:solidFill>
                <a:srgbClr val="FF1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22" name="Freeform 54"/>
              <p:cNvSpPr>
                <a:spLocks/>
              </p:cNvSpPr>
              <p:nvPr/>
            </p:nvSpPr>
            <p:spPr bwMode="auto">
              <a:xfrm>
                <a:off x="2330" y="2832"/>
                <a:ext cx="62" cy="45"/>
              </a:xfrm>
              <a:custGeom>
                <a:avLst/>
                <a:gdLst>
                  <a:gd name="T0" fmla="*/ 0 w 124"/>
                  <a:gd name="T1" fmla="*/ 89 h 91"/>
                  <a:gd name="T2" fmla="*/ 5 w 124"/>
                  <a:gd name="T3" fmla="*/ 71 h 91"/>
                  <a:gd name="T4" fmla="*/ 16 w 124"/>
                  <a:gd name="T5" fmla="*/ 53 h 91"/>
                  <a:gd name="T6" fmla="*/ 30 w 124"/>
                  <a:gd name="T7" fmla="*/ 36 h 91"/>
                  <a:gd name="T8" fmla="*/ 45 w 124"/>
                  <a:gd name="T9" fmla="*/ 23 h 91"/>
                  <a:gd name="T10" fmla="*/ 60 w 124"/>
                  <a:gd name="T11" fmla="*/ 11 h 91"/>
                  <a:gd name="T12" fmla="*/ 78 w 124"/>
                  <a:gd name="T13" fmla="*/ 3 h 91"/>
                  <a:gd name="T14" fmla="*/ 100 w 124"/>
                  <a:gd name="T15" fmla="*/ 0 h 91"/>
                  <a:gd name="T16" fmla="*/ 124 w 124"/>
                  <a:gd name="T17" fmla="*/ 6 h 91"/>
                  <a:gd name="T18" fmla="*/ 121 w 124"/>
                  <a:gd name="T19" fmla="*/ 16 h 91"/>
                  <a:gd name="T20" fmla="*/ 118 w 124"/>
                  <a:gd name="T21" fmla="*/ 27 h 91"/>
                  <a:gd name="T22" fmla="*/ 115 w 124"/>
                  <a:gd name="T23" fmla="*/ 37 h 91"/>
                  <a:gd name="T24" fmla="*/ 111 w 124"/>
                  <a:gd name="T25" fmla="*/ 49 h 91"/>
                  <a:gd name="T26" fmla="*/ 106 w 124"/>
                  <a:gd name="T27" fmla="*/ 59 h 91"/>
                  <a:gd name="T28" fmla="*/ 101 w 124"/>
                  <a:gd name="T29" fmla="*/ 71 h 91"/>
                  <a:gd name="T30" fmla="*/ 94 w 124"/>
                  <a:gd name="T31" fmla="*/ 81 h 91"/>
                  <a:gd name="T32" fmla="*/ 87 w 124"/>
                  <a:gd name="T33" fmla="*/ 91 h 91"/>
                  <a:gd name="T34" fmla="*/ 75 w 124"/>
                  <a:gd name="T35" fmla="*/ 90 h 91"/>
                  <a:gd name="T36" fmla="*/ 64 w 124"/>
                  <a:gd name="T37" fmla="*/ 90 h 91"/>
                  <a:gd name="T38" fmla="*/ 54 w 124"/>
                  <a:gd name="T39" fmla="*/ 90 h 91"/>
                  <a:gd name="T40" fmla="*/ 43 w 124"/>
                  <a:gd name="T41" fmla="*/ 90 h 91"/>
                  <a:gd name="T42" fmla="*/ 32 w 124"/>
                  <a:gd name="T43" fmla="*/ 90 h 91"/>
                  <a:gd name="T44" fmla="*/ 20 w 124"/>
                  <a:gd name="T45" fmla="*/ 90 h 91"/>
                  <a:gd name="T46" fmla="*/ 10 w 124"/>
                  <a:gd name="T47" fmla="*/ 89 h 91"/>
                  <a:gd name="T48" fmla="*/ 0 w 124"/>
                  <a:gd name="T49" fmla="*/ 8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4" h="91">
                    <a:moveTo>
                      <a:pt x="0" y="89"/>
                    </a:moveTo>
                    <a:lnTo>
                      <a:pt x="5" y="71"/>
                    </a:lnTo>
                    <a:lnTo>
                      <a:pt x="16" y="53"/>
                    </a:lnTo>
                    <a:lnTo>
                      <a:pt x="30" y="36"/>
                    </a:lnTo>
                    <a:lnTo>
                      <a:pt x="45" y="23"/>
                    </a:lnTo>
                    <a:lnTo>
                      <a:pt x="60" y="11"/>
                    </a:lnTo>
                    <a:lnTo>
                      <a:pt x="78" y="3"/>
                    </a:lnTo>
                    <a:lnTo>
                      <a:pt x="100" y="0"/>
                    </a:lnTo>
                    <a:lnTo>
                      <a:pt x="124" y="6"/>
                    </a:lnTo>
                    <a:lnTo>
                      <a:pt x="121" y="16"/>
                    </a:lnTo>
                    <a:lnTo>
                      <a:pt x="118" y="27"/>
                    </a:lnTo>
                    <a:lnTo>
                      <a:pt x="115" y="37"/>
                    </a:lnTo>
                    <a:lnTo>
                      <a:pt x="111" y="49"/>
                    </a:lnTo>
                    <a:lnTo>
                      <a:pt x="106" y="59"/>
                    </a:lnTo>
                    <a:lnTo>
                      <a:pt x="101" y="71"/>
                    </a:lnTo>
                    <a:lnTo>
                      <a:pt x="94" y="81"/>
                    </a:lnTo>
                    <a:lnTo>
                      <a:pt x="87" y="91"/>
                    </a:lnTo>
                    <a:lnTo>
                      <a:pt x="75" y="90"/>
                    </a:lnTo>
                    <a:lnTo>
                      <a:pt x="64" y="90"/>
                    </a:lnTo>
                    <a:lnTo>
                      <a:pt x="54" y="90"/>
                    </a:lnTo>
                    <a:lnTo>
                      <a:pt x="43" y="90"/>
                    </a:lnTo>
                    <a:lnTo>
                      <a:pt x="32" y="90"/>
                    </a:lnTo>
                    <a:lnTo>
                      <a:pt x="20" y="90"/>
                    </a:lnTo>
                    <a:lnTo>
                      <a:pt x="10" y="8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BFF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23" name="Freeform 55"/>
              <p:cNvSpPr>
                <a:spLocks/>
              </p:cNvSpPr>
              <p:nvPr/>
            </p:nvSpPr>
            <p:spPr bwMode="auto">
              <a:xfrm>
                <a:off x="2483" y="2955"/>
                <a:ext cx="107" cy="70"/>
              </a:xfrm>
              <a:custGeom>
                <a:avLst/>
                <a:gdLst>
                  <a:gd name="T0" fmla="*/ 107 w 214"/>
                  <a:gd name="T1" fmla="*/ 0 h 140"/>
                  <a:gd name="T2" fmla="*/ 126 w 214"/>
                  <a:gd name="T3" fmla="*/ 0 h 140"/>
                  <a:gd name="T4" fmla="*/ 147 w 214"/>
                  <a:gd name="T5" fmla="*/ 5 h 140"/>
                  <a:gd name="T6" fmla="*/ 164 w 214"/>
                  <a:gd name="T7" fmla="*/ 11 h 140"/>
                  <a:gd name="T8" fmla="*/ 180 w 214"/>
                  <a:gd name="T9" fmla="*/ 20 h 140"/>
                  <a:gd name="T10" fmla="*/ 194 w 214"/>
                  <a:gd name="T11" fmla="*/ 29 h 140"/>
                  <a:gd name="T12" fmla="*/ 205 w 214"/>
                  <a:gd name="T13" fmla="*/ 42 h 140"/>
                  <a:gd name="T14" fmla="*/ 210 w 214"/>
                  <a:gd name="T15" fmla="*/ 56 h 140"/>
                  <a:gd name="T16" fmla="*/ 214 w 214"/>
                  <a:gd name="T17" fmla="*/ 72 h 140"/>
                  <a:gd name="T18" fmla="*/ 210 w 214"/>
                  <a:gd name="T19" fmla="*/ 85 h 140"/>
                  <a:gd name="T20" fmla="*/ 205 w 214"/>
                  <a:gd name="T21" fmla="*/ 97 h 140"/>
                  <a:gd name="T22" fmla="*/ 194 w 214"/>
                  <a:gd name="T23" fmla="*/ 108 h 140"/>
                  <a:gd name="T24" fmla="*/ 180 w 214"/>
                  <a:gd name="T25" fmla="*/ 120 h 140"/>
                  <a:gd name="T26" fmla="*/ 164 w 214"/>
                  <a:gd name="T27" fmla="*/ 127 h 140"/>
                  <a:gd name="T28" fmla="*/ 147 w 214"/>
                  <a:gd name="T29" fmla="*/ 134 h 140"/>
                  <a:gd name="T30" fmla="*/ 126 w 214"/>
                  <a:gd name="T31" fmla="*/ 138 h 140"/>
                  <a:gd name="T32" fmla="*/ 107 w 214"/>
                  <a:gd name="T33" fmla="*/ 140 h 140"/>
                  <a:gd name="T34" fmla="*/ 85 w 214"/>
                  <a:gd name="T35" fmla="*/ 138 h 140"/>
                  <a:gd name="T36" fmla="*/ 65 w 214"/>
                  <a:gd name="T37" fmla="*/ 134 h 140"/>
                  <a:gd name="T38" fmla="*/ 47 w 214"/>
                  <a:gd name="T39" fmla="*/ 127 h 140"/>
                  <a:gd name="T40" fmla="*/ 32 w 214"/>
                  <a:gd name="T41" fmla="*/ 120 h 140"/>
                  <a:gd name="T42" fmla="*/ 19 w 214"/>
                  <a:gd name="T43" fmla="*/ 108 h 140"/>
                  <a:gd name="T44" fmla="*/ 9 w 214"/>
                  <a:gd name="T45" fmla="*/ 97 h 140"/>
                  <a:gd name="T46" fmla="*/ 2 w 214"/>
                  <a:gd name="T47" fmla="*/ 85 h 140"/>
                  <a:gd name="T48" fmla="*/ 0 w 214"/>
                  <a:gd name="T49" fmla="*/ 72 h 140"/>
                  <a:gd name="T50" fmla="*/ 2 w 214"/>
                  <a:gd name="T51" fmla="*/ 56 h 140"/>
                  <a:gd name="T52" fmla="*/ 9 w 214"/>
                  <a:gd name="T53" fmla="*/ 42 h 140"/>
                  <a:gd name="T54" fmla="*/ 19 w 214"/>
                  <a:gd name="T55" fmla="*/ 29 h 140"/>
                  <a:gd name="T56" fmla="*/ 32 w 214"/>
                  <a:gd name="T57" fmla="*/ 20 h 140"/>
                  <a:gd name="T58" fmla="*/ 47 w 214"/>
                  <a:gd name="T59" fmla="*/ 11 h 140"/>
                  <a:gd name="T60" fmla="*/ 65 w 214"/>
                  <a:gd name="T61" fmla="*/ 5 h 140"/>
                  <a:gd name="T62" fmla="*/ 85 w 214"/>
                  <a:gd name="T63" fmla="*/ 0 h 140"/>
                  <a:gd name="T64" fmla="*/ 107 w 214"/>
                  <a:gd name="T65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4" h="140">
                    <a:moveTo>
                      <a:pt x="107" y="0"/>
                    </a:moveTo>
                    <a:lnTo>
                      <a:pt x="126" y="0"/>
                    </a:lnTo>
                    <a:lnTo>
                      <a:pt x="147" y="5"/>
                    </a:lnTo>
                    <a:lnTo>
                      <a:pt x="164" y="11"/>
                    </a:lnTo>
                    <a:lnTo>
                      <a:pt x="180" y="20"/>
                    </a:lnTo>
                    <a:lnTo>
                      <a:pt x="194" y="29"/>
                    </a:lnTo>
                    <a:lnTo>
                      <a:pt x="205" y="42"/>
                    </a:lnTo>
                    <a:lnTo>
                      <a:pt x="210" y="56"/>
                    </a:lnTo>
                    <a:lnTo>
                      <a:pt x="214" y="72"/>
                    </a:lnTo>
                    <a:lnTo>
                      <a:pt x="210" y="85"/>
                    </a:lnTo>
                    <a:lnTo>
                      <a:pt x="205" y="97"/>
                    </a:lnTo>
                    <a:lnTo>
                      <a:pt x="194" y="108"/>
                    </a:lnTo>
                    <a:lnTo>
                      <a:pt x="180" y="120"/>
                    </a:lnTo>
                    <a:lnTo>
                      <a:pt x="164" y="127"/>
                    </a:lnTo>
                    <a:lnTo>
                      <a:pt x="147" y="134"/>
                    </a:lnTo>
                    <a:lnTo>
                      <a:pt x="126" y="138"/>
                    </a:lnTo>
                    <a:lnTo>
                      <a:pt x="107" y="140"/>
                    </a:lnTo>
                    <a:lnTo>
                      <a:pt x="85" y="138"/>
                    </a:lnTo>
                    <a:lnTo>
                      <a:pt x="65" y="134"/>
                    </a:lnTo>
                    <a:lnTo>
                      <a:pt x="47" y="127"/>
                    </a:lnTo>
                    <a:lnTo>
                      <a:pt x="32" y="120"/>
                    </a:lnTo>
                    <a:lnTo>
                      <a:pt x="19" y="108"/>
                    </a:lnTo>
                    <a:lnTo>
                      <a:pt x="9" y="97"/>
                    </a:lnTo>
                    <a:lnTo>
                      <a:pt x="2" y="85"/>
                    </a:lnTo>
                    <a:lnTo>
                      <a:pt x="0" y="72"/>
                    </a:lnTo>
                    <a:lnTo>
                      <a:pt x="2" y="56"/>
                    </a:lnTo>
                    <a:lnTo>
                      <a:pt x="9" y="42"/>
                    </a:lnTo>
                    <a:lnTo>
                      <a:pt x="19" y="29"/>
                    </a:lnTo>
                    <a:lnTo>
                      <a:pt x="32" y="20"/>
                    </a:lnTo>
                    <a:lnTo>
                      <a:pt x="47" y="11"/>
                    </a:lnTo>
                    <a:lnTo>
                      <a:pt x="65" y="5"/>
                    </a:lnTo>
                    <a:lnTo>
                      <a:pt x="85" y="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24" name="Freeform 56"/>
              <p:cNvSpPr>
                <a:spLocks/>
              </p:cNvSpPr>
              <p:nvPr/>
            </p:nvSpPr>
            <p:spPr bwMode="auto">
              <a:xfrm>
                <a:off x="2500" y="2931"/>
                <a:ext cx="61" cy="45"/>
              </a:xfrm>
              <a:custGeom>
                <a:avLst/>
                <a:gdLst>
                  <a:gd name="T0" fmla="*/ 122 w 122"/>
                  <a:gd name="T1" fmla="*/ 88 h 90"/>
                  <a:gd name="T2" fmla="*/ 113 w 122"/>
                  <a:gd name="T3" fmla="*/ 69 h 90"/>
                  <a:gd name="T4" fmla="*/ 104 w 122"/>
                  <a:gd name="T5" fmla="*/ 52 h 90"/>
                  <a:gd name="T6" fmla="*/ 90 w 122"/>
                  <a:gd name="T7" fmla="*/ 33 h 90"/>
                  <a:gd name="T8" fmla="*/ 76 w 122"/>
                  <a:gd name="T9" fmla="*/ 21 h 90"/>
                  <a:gd name="T10" fmla="*/ 59 w 122"/>
                  <a:gd name="T11" fmla="*/ 9 h 90"/>
                  <a:gd name="T12" fmla="*/ 41 w 122"/>
                  <a:gd name="T13" fmla="*/ 2 h 90"/>
                  <a:gd name="T14" fmla="*/ 21 w 122"/>
                  <a:gd name="T15" fmla="*/ 0 h 90"/>
                  <a:gd name="T16" fmla="*/ 0 w 122"/>
                  <a:gd name="T17" fmla="*/ 4 h 90"/>
                  <a:gd name="T18" fmla="*/ 1 w 122"/>
                  <a:gd name="T19" fmla="*/ 14 h 90"/>
                  <a:gd name="T20" fmla="*/ 3 w 122"/>
                  <a:gd name="T21" fmla="*/ 24 h 90"/>
                  <a:gd name="T22" fmla="*/ 6 w 122"/>
                  <a:gd name="T23" fmla="*/ 34 h 90"/>
                  <a:gd name="T24" fmla="*/ 10 w 122"/>
                  <a:gd name="T25" fmla="*/ 47 h 90"/>
                  <a:gd name="T26" fmla="*/ 14 w 122"/>
                  <a:gd name="T27" fmla="*/ 58 h 90"/>
                  <a:gd name="T28" fmla="*/ 21 w 122"/>
                  <a:gd name="T29" fmla="*/ 69 h 90"/>
                  <a:gd name="T30" fmla="*/ 28 w 122"/>
                  <a:gd name="T31" fmla="*/ 79 h 90"/>
                  <a:gd name="T32" fmla="*/ 37 w 122"/>
                  <a:gd name="T33" fmla="*/ 90 h 90"/>
                  <a:gd name="T34" fmla="*/ 47 w 122"/>
                  <a:gd name="T35" fmla="*/ 89 h 90"/>
                  <a:gd name="T36" fmla="*/ 58 w 122"/>
                  <a:gd name="T37" fmla="*/ 89 h 90"/>
                  <a:gd name="T38" fmla="*/ 68 w 122"/>
                  <a:gd name="T39" fmla="*/ 89 h 90"/>
                  <a:gd name="T40" fmla="*/ 78 w 122"/>
                  <a:gd name="T41" fmla="*/ 89 h 90"/>
                  <a:gd name="T42" fmla="*/ 89 w 122"/>
                  <a:gd name="T43" fmla="*/ 89 h 90"/>
                  <a:gd name="T44" fmla="*/ 100 w 122"/>
                  <a:gd name="T45" fmla="*/ 89 h 90"/>
                  <a:gd name="T46" fmla="*/ 111 w 122"/>
                  <a:gd name="T47" fmla="*/ 88 h 90"/>
                  <a:gd name="T48" fmla="*/ 122 w 122"/>
                  <a:gd name="T49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" h="90">
                    <a:moveTo>
                      <a:pt x="122" y="88"/>
                    </a:moveTo>
                    <a:lnTo>
                      <a:pt x="113" y="69"/>
                    </a:lnTo>
                    <a:lnTo>
                      <a:pt x="104" y="52"/>
                    </a:lnTo>
                    <a:lnTo>
                      <a:pt x="90" y="33"/>
                    </a:lnTo>
                    <a:lnTo>
                      <a:pt x="76" y="21"/>
                    </a:lnTo>
                    <a:lnTo>
                      <a:pt x="59" y="9"/>
                    </a:lnTo>
                    <a:lnTo>
                      <a:pt x="41" y="2"/>
                    </a:lnTo>
                    <a:lnTo>
                      <a:pt x="21" y="0"/>
                    </a:lnTo>
                    <a:lnTo>
                      <a:pt x="0" y="4"/>
                    </a:lnTo>
                    <a:lnTo>
                      <a:pt x="1" y="14"/>
                    </a:lnTo>
                    <a:lnTo>
                      <a:pt x="3" y="24"/>
                    </a:lnTo>
                    <a:lnTo>
                      <a:pt x="6" y="34"/>
                    </a:lnTo>
                    <a:lnTo>
                      <a:pt x="10" y="47"/>
                    </a:lnTo>
                    <a:lnTo>
                      <a:pt x="14" y="58"/>
                    </a:lnTo>
                    <a:lnTo>
                      <a:pt x="21" y="69"/>
                    </a:lnTo>
                    <a:lnTo>
                      <a:pt x="28" y="79"/>
                    </a:lnTo>
                    <a:lnTo>
                      <a:pt x="37" y="90"/>
                    </a:lnTo>
                    <a:lnTo>
                      <a:pt x="47" y="89"/>
                    </a:lnTo>
                    <a:lnTo>
                      <a:pt x="58" y="89"/>
                    </a:lnTo>
                    <a:lnTo>
                      <a:pt x="68" y="89"/>
                    </a:lnTo>
                    <a:lnTo>
                      <a:pt x="78" y="89"/>
                    </a:lnTo>
                    <a:lnTo>
                      <a:pt x="89" y="89"/>
                    </a:lnTo>
                    <a:lnTo>
                      <a:pt x="100" y="89"/>
                    </a:lnTo>
                    <a:lnTo>
                      <a:pt x="111" y="88"/>
                    </a:lnTo>
                    <a:lnTo>
                      <a:pt x="122" y="88"/>
                    </a:lnTo>
                    <a:close/>
                  </a:path>
                </a:pathLst>
              </a:custGeom>
              <a:solidFill>
                <a:srgbClr val="4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25" name="Freeform 57"/>
              <p:cNvSpPr>
                <a:spLocks/>
              </p:cNvSpPr>
              <p:nvPr/>
            </p:nvSpPr>
            <p:spPr bwMode="auto">
              <a:xfrm>
                <a:off x="2850" y="2904"/>
                <a:ext cx="103" cy="74"/>
              </a:xfrm>
              <a:custGeom>
                <a:avLst/>
                <a:gdLst>
                  <a:gd name="T0" fmla="*/ 126 w 207"/>
                  <a:gd name="T1" fmla="*/ 8 h 146"/>
                  <a:gd name="T2" fmla="*/ 144 w 207"/>
                  <a:gd name="T3" fmla="*/ 14 h 146"/>
                  <a:gd name="T4" fmla="*/ 162 w 207"/>
                  <a:gd name="T5" fmla="*/ 24 h 146"/>
                  <a:gd name="T6" fmla="*/ 177 w 207"/>
                  <a:gd name="T7" fmla="*/ 34 h 146"/>
                  <a:gd name="T8" fmla="*/ 191 w 207"/>
                  <a:gd name="T9" fmla="*/ 49 h 146"/>
                  <a:gd name="T10" fmla="*/ 199 w 207"/>
                  <a:gd name="T11" fmla="*/ 63 h 146"/>
                  <a:gd name="T12" fmla="*/ 204 w 207"/>
                  <a:gd name="T13" fmla="*/ 77 h 146"/>
                  <a:gd name="T14" fmla="*/ 207 w 207"/>
                  <a:gd name="T15" fmla="*/ 91 h 146"/>
                  <a:gd name="T16" fmla="*/ 206 w 207"/>
                  <a:gd name="T17" fmla="*/ 106 h 146"/>
                  <a:gd name="T18" fmla="*/ 198 w 207"/>
                  <a:gd name="T19" fmla="*/ 117 h 146"/>
                  <a:gd name="T20" fmla="*/ 188 w 207"/>
                  <a:gd name="T21" fmla="*/ 129 h 146"/>
                  <a:gd name="T22" fmla="*/ 174 w 207"/>
                  <a:gd name="T23" fmla="*/ 136 h 146"/>
                  <a:gd name="T24" fmla="*/ 159 w 207"/>
                  <a:gd name="T25" fmla="*/ 143 h 146"/>
                  <a:gd name="T26" fmla="*/ 141 w 207"/>
                  <a:gd name="T27" fmla="*/ 146 h 146"/>
                  <a:gd name="T28" fmla="*/ 124 w 207"/>
                  <a:gd name="T29" fmla="*/ 146 h 146"/>
                  <a:gd name="T30" fmla="*/ 103 w 207"/>
                  <a:gd name="T31" fmla="*/ 144 h 146"/>
                  <a:gd name="T32" fmla="*/ 83 w 207"/>
                  <a:gd name="T33" fmla="*/ 141 h 146"/>
                  <a:gd name="T34" fmla="*/ 63 w 207"/>
                  <a:gd name="T35" fmla="*/ 131 h 146"/>
                  <a:gd name="T36" fmla="*/ 44 w 207"/>
                  <a:gd name="T37" fmla="*/ 122 h 146"/>
                  <a:gd name="T38" fmla="*/ 29 w 207"/>
                  <a:gd name="T39" fmla="*/ 111 h 146"/>
                  <a:gd name="T40" fmla="*/ 18 w 207"/>
                  <a:gd name="T41" fmla="*/ 98 h 146"/>
                  <a:gd name="T42" fmla="*/ 7 w 207"/>
                  <a:gd name="T43" fmla="*/ 84 h 146"/>
                  <a:gd name="T44" fmla="*/ 1 w 207"/>
                  <a:gd name="T45" fmla="*/ 70 h 146"/>
                  <a:gd name="T46" fmla="*/ 0 w 207"/>
                  <a:gd name="T47" fmla="*/ 56 h 146"/>
                  <a:gd name="T48" fmla="*/ 4 w 207"/>
                  <a:gd name="T49" fmla="*/ 42 h 146"/>
                  <a:gd name="T50" fmla="*/ 8 w 207"/>
                  <a:gd name="T51" fmla="*/ 27 h 146"/>
                  <a:gd name="T52" fmla="*/ 18 w 207"/>
                  <a:gd name="T53" fmla="*/ 17 h 146"/>
                  <a:gd name="T54" fmla="*/ 30 w 207"/>
                  <a:gd name="T55" fmla="*/ 9 h 146"/>
                  <a:gd name="T56" fmla="*/ 46 w 207"/>
                  <a:gd name="T57" fmla="*/ 4 h 146"/>
                  <a:gd name="T58" fmla="*/ 64 w 207"/>
                  <a:gd name="T59" fmla="*/ 0 h 146"/>
                  <a:gd name="T60" fmla="*/ 83 w 207"/>
                  <a:gd name="T61" fmla="*/ 0 h 146"/>
                  <a:gd name="T62" fmla="*/ 104 w 207"/>
                  <a:gd name="T63" fmla="*/ 2 h 146"/>
                  <a:gd name="T64" fmla="*/ 126 w 207"/>
                  <a:gd name="T65" fmla="*/ 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7" h="146">
                    <a:moveTo>
                      <a:pt x="126" y="8"/>
                    </a:moveTo>
                    <a:lnTo>
                      <a:pt x="144" y="14"/>
                    </a:lnTo>
                    <a:lnTo>
                      <a:pt x="162" y="24"/>
                    </a:lnTo>
                    <a:lnTo>
                      <a:pt x="177" y="34"/>
                    </a:lnTo>
                    <a:lnTo>
                      <a:pt x="191" y="49"/>
                    </a:lnTo>
                    <a:lnTo>
                      <a:pt x="199" y="63"/>
                    </a:lnTo>
                    <a:lnTo>
                      <a:pt x="204" y="77"/>
                    </a:lnTo>
                    <a:lnTo>
                      <a:pt x="207" y="91"/>
                    </a:lnTo>
                    <a:lnTo>
                      <a:pt x="206" y="106"/>
                    </a:lnTo>
                    <a:lnTo>
                      <a:pt x="198" y="117"/>
                    </a:lnTo>
                    <a:lnTo>
                      <a:pt x="188" y="129"/>
                    </a:lnTo>
                    <a:lnTo>
                      <a:pt x="174" y="136"/>
                    </a:lnTo>
                    <a:lnTo>
                      <a:pt x="159" y="143"/>
                    </a:lnTo>
                    <a:lnTo>
                      <a:pt x="141" y="146"/>
                    </a:lnTo>
                    <a:lnTo>
                      <a:pt x="124" y="146"/>
                    </a:lnTo>
                    <a:lnTo>
                      <a:pt x="103" y="144"/>
                    </a:lnTo>
                    <a:lnTo>
                      <a:pt x="83" y="141"/>
                    </a:lnTo>
                    <a:lnTo>
                      <a:pt x="63" y="131"/>
                    </a:lnTo>
                    <a:lnTo>
                      <a:pt x="44" y="122"/>
                    </a:lnTo>
                    <a:lnTo>
                      <a:pt x="29" y="111"/>
                    </a:lnTo>
                    <a:lnTo>
                      <a:pt x="18" y="98"/>
                    </a:lnTo>
                    <a:lnTo>
                      <a:pt x="7" y="84"/>
                    </a:lnTo>
                    <a:lnTo>
                      <a:pt x="1" y="70"/>
                    </a:lnTo>
                    <a:lnTo>
                      <a:pt x="0" y="56"/>
                    </a:lnTo>
                    <a:lnTo>
                      <a:pt x="4" y="42"/>
                    </a:lnTo>
                    <a:lnTo>
                      <a:pt x="8" y="27"/>
                    </a:lnTo>
                    <a:lnTo>
                      <a:pt x="18" y="17"/>
                    </a:lnTo>
                    <a:lnTo>
                      <a:pt x="30" y="9"/>
                    </a:lnTo>
                    <a:lnTo>
                      <a:pt x="46" y="4"/>
                    </a:lnTo>
                    <a:lnTo>
                      <a:pt x="64" y="0"/>
                    </a:lnTo>
                    <a:lnTo>
                      <a:pt x="83" y="0"/>
                    </a:lnTo>
                    <a:lnTo>
                      <a:pt x="104" y="2"/>
                    </a:lnTo>
                    <a:lnTo>
                      <a:pt x="126" y="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26" name="Freeform 58"/>
              <p:cNvSpPr>
                <a:spLocks/>
              </p:cNvSpPr>
              <p:nvPr/>
            </p:nvSpPr>
            <p:spPr bwMode="auto">
              <a:xfrm>
                <a:off x="2883" y="2876"/>
                <a:ext cx="46" cy="59"/>
              </a:xfrm>
              <a:custGeom>
                <a:avLst/>
                <a:gdLst>
                  <a:gd name="T0" fmla="*/ 92 w 92"/>
                  <a:gd name="T1" fmla="*/ 119 h 119"/>
                  <a:gd name="T2" fmla="*/ 90 w 92"/>
                  <a:gd name="T3" fmla="*/ 99 h 119"/>
                  <a:gd name="T4" fmla="*/ 87 w 92"/>
                  <a:gd name="T5" fmla="*/ 78 h 119"/>
                  <a:gd name="T6" fmla="*/ 80 w 92"/>
                  <a:gd name="T7" fmla="*/ 59 h 119"/>
                  <a:gd name="T8" fmla="*/ 72 w 92"/>
                  <a:gd name="T9" fmla="*/ 42 h 119"/>
                  <a:gd name="T10" fmla="*/ 59 w 92"/>
                  <a:gd name="T11" fmla="*/ 24 h 119"/>
                  <a:gd name="T12" fmla="*/ 43 w 92"/>
                  <a:gd name="T13" fmla="*/ 12 h 119"/>
                  <a:gd name="T14" fmla="*/ 24 w 92"/>
                  <a:gd name="T15" fmla="*/ 2 h 119"/>
                  <a:gd name="T16" fmla="*/ 2 w 92"/>
                  <a:gd name="T17" fmla="*/ 0 h 119"/>
                  <a:gd name="T18" fmla="*/ 1 w 92"/>
                  <a:gd name="T19" fmla="*/ 10 h 119"/>
                  <a:gd name="T20" fmla="*/ 0 w 92"/>
                  <a:gd name="T21" fmla="*/ 21 h 119"/>
                  <a:gd name="T22" fmla="*/ 0 w 92"/>
                  <a:gd name="T23" fmla="*/ 32 h 119"/>
                  <a:gd name="T24" fmla="*/ 1 w 92"/>
                  <a:gd name="T25" fmla="*/ 45 h 119"/>
                  <a:gd name="T26" fmla="*/ 1 w 92"/>
                  <a:gd name="T27" fmla="*/ 57 h 119"/>
                  <a:gd name="T28" fmla="*/ 3 w 92"/>
                  <a:gd name="T29" fmla="*/ 69 h 119"/>
                  <a:gd name="T30" fmla="*/ 6 w 92"/>
                  <a:gd name="T31" fmla="*/ 81 h 119"/>
                  <a:gd name="T32" fmla="*/ 10 w 92"/>
                  <a:gd name="T33" fmla="*/ 95 h 119"/>
                  <a:gd name="T34" fmla="*/ 20 w 92"/>
                  <a:gd name="T35" fmla="*/ 96 h 119"/>
                  <a:gd name="T36" fmla="*/ 30 w 92"/>
                  <a:gd name="T37" fmla="*/ 100 h 119"/>
                  <a:gd name="T38" fmla="*/ 40 w 92"/>
                  <a:gd name="T39" fmla="*/ 104 h 119"/>
                  <a:gd name="T40" fmla="*/ 52 w 92"/>
                  <a:gd name="T41" fmla="*/ 107 h 119"/>
                  <a:gd name="T42" fmla="*/ 61 w 92"/>
                  <a:gd name="T43" fmla="*/ 110 h 119"/>
                  <a:gd name="T44" fmla="*/ 70 w 92"/>
                  <a:gd name="T45" fmla="*/ 113 h 119"/>
                  <a:gd name="T46" fmla="*/ 81 w 92"/>
                  <a:gd name="T47" fmla="*/ 115 h 119"/>
                  <a:gd name="T48" fmla="*/ 92 w 92"/>
                  <a:gd name="T49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2" h="119">
                    <a:moveTo>
                      <a:pt x="92" y="119"/>
                    </a:moveTo>
                    <a:lnTo>
                      <a:pt x="90" y="99"/>
                    </a:lnTo>
                    <a:lnTo>
                      <a:pt x="87" y="78"/>
                    </a:lnTo>
                    <a:lnTo>
                      <a:pt x="80" y="59"/>
                    </a:lnTo>
                    <a:lnTo>
                      <a:pt x="72" y="42"/>
                    </a:lnTo>
                    <a:lnTo>
                      <a:pt x="59" y="24"/>
                    </a:lnTo>
                    <a:lnTo>
                      <a:pt x="43" y="12"/>
                    </a:lnTo>
                    <a:lnTo>
                      <a:pt x="24" y="2"/>
                    </a:lnTo>
                    <a:lnTo>
                      <a:pt x="2" y="0"/>
                    </a:lnTo>
                    <a:lnTo>
                      <a:pt x="1" y="10"/>
                    </a:lnTo>
                    <a:lnTo>
                      <a:pt x="0" y="21"/>
                    </a:lnTo>
                    <a:lnTo>
                      <a:pt x="0" y="32"/>
                    </a:lnTo>
                    <a:lnTo>
                      <a:pt x="1" y="45"/>
                    </a:lnTo>
                    <a:lnTo>
                      <a:pt x="1" y="57"/>
                    </a:lnTo>
                    <a:lnTo>
                      <a:pt x="3" y="69"/>
                    </a:lnTo>
                    <a:lnTo>
                      <a:pt x="6" y="81"/>
                    </a:lnTo>
                    <a:lnTo>
                      <a:pt x="10" y="95"/>
                    </a:lnTo>
                    <a:lnTo>
                      <a:pt x="20" y="96"/>
                    </a:lnTo>
                    <a:lnTo>
                      <a:pt x="30" y="100"/>
                    </a:lnTo>
                    <a:lnTo>
                      <a:pt x="40" y="104"/>
                    </a:lnTo>
                    <a:lnTo>
                      <a:pt x="52" y="107"/>
                    </a:lnTo>
                    <a:lnTo>
                      <a:pt x="61" y="110"/>
                    </a:lnTo>
                    <a:lnTo>
                      <a:pt x="70" y="113"/>
                    </a:lnTo>
                    <a:lnTo>
                      <a:pt x="81" y="115"/>
                    </a:lnTo>
                    <a:lnTo>
                      <a:pt x="92" y="119"/>
                    </a:lnTo>
                    <a:close/>
                  </a:path>
                </a:pathLst>
              </a:custGeom>
              <a:solidFill>
                <a:srgbClr val="4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27" name="Rectangle 59"/>
              <p:cNvSpPr>
                <a:spLocks noChangeArrowheads="1"/>
              </p:cNvSpPr>
              <p:nvPr/>
            </p:nvSpPr>
            <p:spPr bwMode="auto">
              <a:xfrm>
                <a:off x="2374" y="3039"/>
                <a:ext cx="1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28" name="Rectangle 60"/>
              <p:cNvSpPr>
                <a:spLocks noChangeArrowheads="1"/>
              </p:cNvSpPr>
              <p:nvPr/>
            </p:nvSpPr>
            <p:spPr bwMode="auto">
              <a:xfrm>
                <a:off x="2267" y="3061"/>
                <a:ext cx="2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29" name="Freeform 61"/>
              <p:cNvSpPr>
                <a:spLocks/>
              </p:cNvSpPr>
              <p:nvPr/>
            </p:nvSpPr>
            <p:spPr bwMode="auto">
              <a:xfrm>
                <a:off x="2276" y="3076"/>
                <a:ext cx="106" cy="70"/>
              </a:xfrm>
              <a:custGeom>
                <a:avLst/>
                <a:gdLst>
                  <a:gd name="T0" fmla="*/ 106 w 214"/>
                  <a:gd name="T1" fmla="*/ 0 h 139"/>
                  <a:gd name="T2" fmla="*/ 126 w 214"/>
                  <a:gd name="T3" fmla="*/ 0 h 139"/>
                  <a:gd name="T4" fmla="*/ 147 w 214"/>
                  <a:gd name="T5" fmla="*/ 4 h 139"/>
                  <a:gd name="T6" fmla="*/ 164 w 214"/>
                  <a:gd name="T7" fmla="*/ 10 h 139"/>
                  <a:gd name="T8" fmla="*/ 180 w 214"/>
                  <a:gd name="T9" fmla="*/ 19 h 139"/>
                  <a:gd name="T10" fmla="*/ 194 w 214"/>
                  <a:gd name="T11" fmla="*/ 28 h 139"/>
                  <a:gd name="T12" fmla="*/ 204 w 214"/>
                  <a:gd name="T13" fmla="*/ 41 h 139"/>
                  <a:gd name="T14" fmla="*/ 210 w 214"/>
                  <a:gd name="T15" fmla="*/ 55 h 139"/>
                  <a:gd name="T16" fmla="*/ 214 w 214"/>
                  <a:gd name="T17" fmla="*/ 70 h 139"/>
                  <a:gd name="T18" fmla="*/ 210 w 214"/>
                  <a:gd name="T19" fmla="*/ 83 h 139"/>
                  <a:gd name="T20" fmla="*/ 204 w 214"/>
                  <a:gd name="T21" fmla="*/ 95 h 139"/>
                  <a:gd name="T22" fmla="*/ 194 w 214"/>
                  <a:gd name="T23" fmla="*/ 107 h 139"/>
                  <a:gd name="T24" fmla="*/ 180 w 214"/>
                  <a:gd name="T25" fmla="*/ 118 h 139"/>
                  <a:gd name="T26" fmla="*/ 164 w 214"/>
                  <a:gd name="T27" fmla="*/ 127 h 139"/>
                  <a:gd name="T28" fmla="*/ 147 w 214"/>
                  <a:gd name="T29" fmla="*/ 133 h 139"/>
                  <a:gd name="T30" fmla="*/ 126 w 214"/>
                  <a:gd name="T31" fmla="*/ 137 h 139"/>
                  <a:gd name="T32" fmla="*/ 106 w 214"/>
                  <a:gd name="T33" fmla="*/ 139 h 139"/>
                  <a:gd name="T34" fmla="*/ 84 w 214"/>
                  <a:gd name="T35" fmla="*/ 137 h 139"/>
                  <a:gd name="T36" fmla="*/ 65 w 214"/>
                  <a:gd name="T37" fmla="*/ 133 h 139"/>
                  <a:gd name="T38" fmla="*/ 46 w 214"/>
                  <a:gd name="T39" fmla="*/ 127 h 139"/>
                  <a:gd name="T40" fmla="*/ 31 w 214"/>
                  <a:gd name="T41" fmla="*/ 118 h 139"/>
                  <a:gd name="T42" fmla="*/ 19 w 214"/>
                  <a:gd name="T43" fmla="*/ 107 h 139"/>
                  <a:gd name="T44" fmla="*/ 8 w 214"/>
                  <a:gd name="T45" fmla="*/ 95 h 139"/>
                  <a:gd name="T46" fmla="*/ 1 w 214"/>
                  <a:gd name="T47" fmla="*/ 83 h 139"/>
                  <a:gd name="T48" fmla="*/ 0 w 214"/>
                  <a:gd name="T49" fmla="*/ 70 h 139"/>
                  <a:gd name="T50" fmla="*/ 1 w 214"/>
                  <a:gd name="T51" fmla="*/ 55 h 139"/>
                  <a:gd name="T52" fmla="*/ 8 w 214"/>
                  <a:gd name="T53" fmla="*/ 41 h 139"/>
                  <a:gd name="T54" fmla="*/ 19 w 214"/>
                  <a:gd name="T55" fmla="*/ 28 h 139"/>
                  <a:gd name="T56" fmla="*/ 31 w 214"/>
                  <a:gd name="T57" fmla="*/ 19 h 139"/>
                  <a:gd name="T58" fmla="*/ 46 w 214"/>
                  <a:gd name="T59" fmla="*/ 10 h 139"/>
                  <a:gd name="T60" fmla="*/ 65 w 214"/>
                  <a:gd name="T61" fmla="*/ 4 h 139"/>
                  <a:gd name="T62" fmla="*/ 84 w 214"/>
                  <a:gd name="T63" fmla="*/ 0 h 139"/>
                  <a:gd name="T64" fmla="*/ 106 w 214"/>
                  <a:gd name="T65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4" h="139">
                    <a:moveTo>
                      <a:pt x="106" y="0"/>
                    </a:moveTo>
                    <a:lnTo>
                      <a:pt x="126" y="0"/>
                    </a:lnTo>
                    <a:lnTo>
                      <a:pt x="147" y="4"/>
                    </a:lnTo>
                    <a:lnTo>
                      <a:pt x="164" y="10"/>
                    </a:lnTo>
                    <a:lnTo>
                      <a:pt x="180" y="19"/>
                    </a:lnTo>
                    <a:lnTo>
                      <a:pt x="194" y="28"/>
                    </a:lnTo>
                    <a:lnTo>
                      <a:pt x="204" y="41"/>
                    </a:lnTo>
                    <a:lnTo>
                      <a:pt x="210" y="55"/>
                    </a:lnTo>
                    <a:lnTo>
                      <a:pt x="214" y="70"/>
                    </a:lnTo>
                    <a:lnTo>
                      <a:pt x="210" y="83"/>
                    </a:lnTo>
                    <a:lnTo>
                      <a:pt x="204" y="95"/>
                    </a:lnTo>
                    <a:lnTo>
                      <a:pt x="194" y="107"/>
                    </a:lnTo>
                    <a:lnTo>
                      <a:pt x="180" y="118"/>
                    </a:lnTo>
                    <a:lnTo>
                      <a:pt x="164" y="127"/>
                    </a:lnTo>
                    <a:lnTo>
                      <a:pt x="147" y="133"/>
                    </a:lnTo>
                    <a:lnTo>
                      <a:pt x="126" y="137"/>
                    </a:lnTo>
                    <a:lnTo>
                      <a:pt x="106" y="139"/>
                    </a:lnTo>
                    <a:lnTo>
                      <a:pt x="84" y="137"/>
                    </a:lnTo>
                    <a:lnTo>
                      <a:pt x="65" y="133"/>
                    </a:lnTo>
                    <a:lnTo>
                      <a:pt x="46" y="127"/>
                    </a:lnTo>
                    <a:lnTo>
                      <a:pt x="31" y="118"/>
                    </a:lnTo>
                    <a:lnTo>
                      <a:pt x="19" y="107"/>
                    </a:lnTo>
                    <a:lnTo>
                      <a:pt x="8" y="95"/>
                    </a:lnTo>
                    <a:lnTo>
                      <a:pt x="1" y="83"/>
                    </a:lnTo>
                    <a:lnTo>
                      <a:pt x="0" y="70"/>
                    </a:lnTo>
                    <a:lnTo>
                      <a:pt x="1" y="55"/>
                    </a:lnTo>
                    <a:lnTo>
                      <a:pt x="8" y="41"/>
                    </a:lnTo>
                    <a:lnTo>
                      <a:pt x="19" y="28"/>
                    </a:lnTo>
                    <a:lnTo>
                      <a:pt x="31" y="19"/>
                    </a:lnTo>
                    <a:lnTo>
                      <a:pt x="46" y="10"/>
                    </a:lnTo>
                    <a:lnTo>
                      <a:pt x="65" y="4"/>
                    </a:lnTo>
                    <a:lnTo>
                      <a:pt x="84" y="0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FF1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30" name="Freeform 62"/>
              <p:cNvSpPr>
                <a:spLocks/>
              </p:cNvSpPr>
              <p:nvPr/>
            </p:nvSpPr>
            <p:spPr bwMode="auto">
              <a:xfrm>
                <a:off x="2326" y="3049"/>
                <a:ext cx="63" cy="46"/>
              </a:xfrm>
              <a:custGeom>
                <a:avLst/>
                <a:gdLst>
                  <a:gd name="T0" fmla="*/ 0 w 124"/>
                  <a:gd name="T1" fmla="*/ 90 h 93"/>
                  <a:gd name="T2" fmla="*/ 7 w 124"/>
                  <a:gd name="T3" fmla="*/ 71 h 93"/>
                  <a:gd name="T4" fmla="*/ 17 w 124"/>
                  <a:gd name="T5" fmla="*/ 53 h 93"/>
                  <a:gd name="T6" fmla="*/ 30 w 124"/>
                  <a:gd name="T7" fmla="*/ 35 h 93"/>
                  <a:gd name="T8" fmla="*/ 45 w 124"/>
                  <a:gd name="T9" fmla="*/ 22 h 93"/>
                  <a:gd name="T10" fmla="*/ 61 w 124"/>
                  <a:gd name="T11" fmla="*/ 11 h 93"/>
                  <a:gd name="T12" fmla="*/ 79 w 124"/>
                  <a:gd name="T13" fmla="*/ 4 h 93"/>
                  <a:gd name="T14" fmla="*/ 100 w 124"/>
                  <a:gd name="T15" fmla="*/ 0 h 93"/>
                  <a:gd name="T16" fmla="*/ 124 w 124"/>
                  <a:gd name="T17" fmla="*/ 5 h 93"/>
                  <a:gd name="T18" fmla="*/ 121 w 124"/>
                  <a:gd name="T19" fmla="*/ 15 h 93"/>
                  <a:gd name="T20" fmla="*/ 118 w 124"/>
                  <a:gd name="T21" fmla="*/ 26 h 93"/>
                  <a:gd name="T22" fmla="*/ 115 w 124"/>
                  <a:gd name="T23" fmla="*/ 36 h 93"/>
                  <a:gd name="T24" fmla="*/ 112 w 124"/>
                  <a:gd name="T25" fmla="*/ 48 h 93"/>
                  <a:gd name="T26" fmla="*/ 106 w 124"/>
                  <a:gd name="T27" fmla="*/ 59 h 93"/>
                  <a:gd name="T28" fmla="*/ 101 w 124"/>
                  <a:gd name="T29" fmla="*/ 71 h 93"/>
                  <a:gd name="T30" fmla="*/ 94 w 124"/>
                  <a:gd name="T31" fmla="*/ 81 h 93"/>
                  <a:gd name="T32" fmla="*/ 86 w 124"/>
                  <a:gd name="T33" fmla="*/ 93 h 93"/>
                  <a:gd name="T34" fmla="*/ 76 w 124"/>
                  <a:gd name="T35" fmla="*/ 90 h 93"/>
                  <a:gd name="T36" fmla="*/ 65 w 124"/>
                  <a:gd name="T37" fmla="*/ 90 h 93"/>
                  <a:gd name="T38" fmla="*/ 55 w 124"/>
                  <a:gd name="T39" fmla="*/ 90 h 93"/>
                  <a:gd name="T40" fmla="*/ 45 w 124"/>
                  <a:gd name="T41" fmla="*/ 91 h 93"/>
                  <a:gd name="T42" fmla="*/ 33 w 124"/>
                  <a:gd name="T43" fmla="*/ 91 h 93"/>
                  <a:gd name="T44" fmla="*/ 22 w 124"/>
                  <a:gd name="T45" fmla="*/ 91 h 93"/>
                  <a:gd name="T46" fmla="*/ 10 w 124"/>
                  <a:gd name="T47" fmla="*/ 90 h 93"/>
                  <a:gd name="T48" fmla="*/ 0 w 124"/>
                  <a:gd name="T49" fmla="*/ 9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4" h="93">
                    <a:moveTo>
                      <a:pt x="0" y="90"/>
                    </a:moveTo>
                    <a:lnTo>
                      <a:pt x="7" y="71"/>
                    </a:lnTo>
                    <a:lnTo>
                      <a:pt x="17" y="53"/>
                    </a:lnTo>
                    <a:lnTo>
                      <a:pt x="30" y="35"/>
                    </a:lnTo>
                    <a:lnTo>
                      <a:pt x="45" y="22"/>
                    </a:lnTo>
                    <a:lnTo>
                      <a:pt x="61" y="11"/>
                    </a:lnTo>
                    <a:lnTo>
                      <a:pt x="79" y="4"/>
                    </a:lnTo>
                    <a:lnTo>
                      <a:pt x="100" y="0"/>
                    </a:lnTo>
                    <a:lnTo>
                      <a:pt x="124" y="5"/>
                    </a:lnTo>
                    <a:lnTo>
                      <a:pt x="121" y="15"/>
                    </a:lnTo>
                    <a:lnTo>
                      <a:pt x="118" y="26"/>
                    </a:lnTo>
                    <a:lnTo>
                      <a:pt x="115" y="36"/>
                    </a:lnTo>
                    <a:lnTo>
                      <a:pt x="112" y="48"/>
                    </a:lnTo>
                    <a:lnTo>
                      <a:pt x="106" y="59"/>
                    </a:lnTo>
                    <a:lnTo>
                      <a:pt x="101" y="71"/>
                    </a:lnTo>
                    <a:lnTo>
                      <a:pt x="94" y="81"/>
                    </a:lnTo>
                    <a:lnTo>
                      <a:pt x="86" y="93"/>
                    </a:lnTo>
                    <a:lnTo>
                      <a:pt x="76" y="90"/>
                    </a:lnTo>
                    <a:lnTo>
                      <a:pt x="65" y="90"/>
                    </a:lnTo>
                    <a:lnTo>
                      <a:pt x="55" y="90"/>
                    </a:lnTo>
                    <a:lnTo>
                      <a:pt x="45" y="91"/>
                    </a:lnTo>
                    <a:lnTo>
                      <a:pt x="33" y="91"/>
                    </a:lnTo>
                    <a:lnTo>
                      <a:pt x="22" y="91"/>
                    </a:lnTo>
                    <a:lnTo>
                      <a:pt x="10" y="9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BFF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31" name="Rectangle 63"/>
              <p:cNvSpPr>
                <a:spLocks noChangeArrowheads="1"/>
              </p:cNvSpPr>
              <p:nvPr/>
            </p:nvSpPr>
            <p:spPr bwMode="auto">
              <a:xfrm>
                <a:off x="3032" y="2944"/>
                <a:ext cx="2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32" name="Rectangle 64"/>
              <p:cNvSpPr>
                <a:spLocks noChangeArrowheads="1"/>
              </p:cNvSpPr>
              <p:nvPr/>
            </p:nvSpPr>
            <p:spPr bwMode="auto">
              <a:xfrm>
                <a:off x="3138" y="2922"/>
                <a:ext cx="1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33" name="Freeform 65"/>
              <p:cNvSpPr>
                <a:spLocks/>
              </p:cNvSpPr>
              <p:nvPr/>
            </p:nvSpPr>
            <p:spPr bwMode="auto">
              <a:xfrm>
                <a:off x="3024" y="2839"/>
                <a:ext cx="107" cy="69"/>
              </a:xfrm>
              <a:custGeom>
                <a:avLst/>
                <a:gdLst>
                  <a:gd name="T0" fmla="*/ 107 w 213"/>
                  <a:gd name="T1" fmla="*/ 140 h 140"/>
                  <a:gd name="T2" fmla="*/ 84 w 213"/>
                  <a:gd name="T3" fmla="*/ 137 h 140"/>
                  <a:gd name="T4" fmla="*/ 64 w 213"/>
                  <a:gd name="T5" fmla="*/ 134 h 140"/>
                  <a:gd name="T6" fmla="*/ 45 w 213"/>
                  <a:gd name="T7" fmla="*/ 127 h 140"/>
                  <a:gd name="T8" fmla="*/ 31 w 213"/>
                  <a:gd name="T9" fmla="*/ 119 h 140"/>
                  <a:gd name="T10" fmla="*/ 18 w 213"/>
                  <a:gd name="T11" fmla="*/ 107 h 140"/>
                  <a:gd name="T12" fmla="*/ 9 w 213"/>
                  <a:gd name="T13" fmla="*/ 96 h 140"/>
                  <a:gd name="T14" fmla="*/ 2 w 213"/>
                  <a:gd name="T15" fmla="*/ 82 h 140"/>
                  <a:gd name="T16" fmla="*/ 0 w 213"/>
                  <a:gd name="T17" fmla="*/ 69 h 140"/>
                  <a:gd name="T18" fmla="*/ 2 w 213"/>
                  <a:gd name="T19" fmla="*/ 56 h 140"/>
                  <a:gd name="T20" fmla="*/ 9 w 213"/>
                  <a:gd name="T21" fmla="*/ 42 h 140"/>
                  <a:gd name="T22" fmla="*/ 18 w 213"/>
                  <a:gd name="T23" fmla="*/ 29 h 140"/>
                  <a:gd name="T24" fmla="*/ 31 w 213"/>
                  <a:gd name="T25" fmla="*/ 20 h 140"/>
                  <a:gd name="T26" fmla="*/ 45 w 213"/>
                  <a:gd name="T27" fmla="*/ 11 h 140"/>
                  <a:gd name="T28" fmla="*/ 64 w 213"/>
                  <a:gd name="T29" fmla="*/ 5 h 140"/>
                  <a:gd name="T30" fmla="*/ 84 w 213"/>
                  <a:gd name="T31" fmla="*/ 0 h 140"/>
                  <a:gd name="T32" fmla="*/ 107 w 213"/>
                  <a:gd name="T33" fmla="*/ 0 h 140"/>
                  <a:gd name="T34" fmla="*/ 128 w 213"/>
                  <a:gd name="T35" fmla="*/ 0 h 140"/>
                  <a:gd name="T36" fmla="*/ 147 w 213"/>
                  <a:gd name="T37" fmla="*/ 5 h 140"/>
                  <a:gd name="T38" fmla="*/ 165 w 213"/>
                  <a:gd name="T39" fmla="*/ 11 h 140"/>
                  <a:gd name="T40" fmla="*/ 182 w 213"/>
                  <a:gd name="T41" fmla="*/ 20 h 140"/>
                  <a:gd name="T42" fmla="*/ 194 w 213"/>
                  <a:gd name="T43" fmla="*/ 29 h 140"/>
                  <a:gd name="T44" fmla="*/ 204 w 213"/>
                  <a:gd name="T45" fmla="*/ 42 h 140"/>
                  <a:gd name="T46" fmla="*/ 210 w 213"/>
                  <a:gd name="T47" fmla="*/ 56 h 140"/>
                  <a:gd name="T48" fmla="*/ 213 w 213"/>
                  <a:gd name="T49" fmla="*/ 69 h 140"/>
                  <a:gd name="T50" fmla="*/ 210 w 213"/>
                  <a:gd name="T51" fmla="*/ 82 h 140"/>
                  <a:gd name="T52" fmla="*/ 204 w 213"/>
                  <a:gd name="T53" fmla="*/ 96 h 140"/>
                  <a:gd name="T54" fmla="*/ 194 w 213"/>
                  <a:gd name="T55" fmla="*/ 107 h 140"/>
                  <a:gd name="T56" fmla="*/ 182 w 213"/>
                  <a:gd name="T57" fmla="*/ 119 h 140"/>
                  <a:gd name="T58" fmla="*/ 165 w 213"/>
                  <a:gd name="T59" fmla="*/ 127 h 140"/>
                  <a:gd name="T60" fmla="*/ 147 w 213"/>
                  <a:gd name="T61" fmla="*/ 134 h 140"/>
                  <a:gd name="T62" fmla="*/ 128 w 213"/>
                  <a:gd name="T63" fmla="*/ 137 h 140"/>
                  <a:gd name="T64" fmla="*/ 107 w 213"/>
                  <a:gd name="T65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3" h="140">
                    <a:moveTo>
                      <a:pt x="107" y="140"/>
                    </a:moveTo>
                    <a:lnTo>
                      <a:pt x="84" y="137"/>
                    </a:lnTo>
                    <a:lnTo>
                      <a:pt x="64" y="134"/>
                    </a:lnTo>
                    <a:lnTo>
                      <a:pt x="45" y="127"/>
                    </a:lnTo>
                    <a:lnTo>
                      <a:pt x="31" y="119"/>
                    </a:lnTo>
                    <a:lnTo>
                      <a:pt x="18" y="107"/>
                    </a:lnTo>
                    <a:lnTo>
                      <a:pt x="9" y="96"/>
                    </a:lnTo>
                    <a:lnTo>
                      <a:pt x="2" y="82"/>
                    </a:lnTo>
                    <a:lnTo>
                      <a:pt x="0" y="69"/>
                    </a:lnTo>
                    <a:lnTo>
                      <a:pt x="2" y="56"/>
                    </a:lnTo>
                    <a:lnTo>
                      <a:pt x="9" y="42"/>
                    </a:lnTo>
                    <a:lnTo>
                      <a:pt x="18" y="29"/>
                    </a:lnTo>
                    <a:lnTo>
                      <a:pt x="31" y="20"/>
                    </a:lnTo>
                    <a:lnTo>
                      <a:pt x="45" y="11"/>
                    </a:lnTo>
                    <a:lnTo>
                      <a:pt x="64" y="5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28" y="0"/>
                    </a:lnTo>
                    <a:lnTo>
                      <a:pt x="147" y="5"/>
                    </a:lnTo>
                    <a:lnTo>
                      <a:pt x="165" y="11"/>
                    </a:lnTo>
                    <a:lnTo>
                      <a:pt x="182" y="20"/>
                    </a:lnTo>
                    <a:lnTo>
                      <a:pt x="194" y="29"/>
                    </a:lnTo>
                    <a:lnTo>
                      <a:pt x="204" y="42"/>
                    </a:lnTo>
                    <a:lnTo>
                      <a:pt x="210" y="56"/>
                    </a:lnTo>
                    <a:lnTo>
                      <a:pt x="213" y="69"/>
                    </a:lnTo>
                    <a:lnTo>
                      <a:pt x="210" y="82"/>
                    </a:lnTo>
                    <a:lnTo>
                      <a:pt x="204" y="96"/>
                    </a:lnTo>
                    <a:lnTo>
                      <a:pt x="194" y="107"/>
                    </a:lnTo>
                    <a:lnTo>
                      <a:pt x="182" y="119"/>
                    </a:lnTo>
                    <a:lnTo>
                      <a:pt x="165" y="127"/>
                    </a:lnTo>
                    <a:lnTo>
                      <a:pt x="147" y="134"/>
                    </a:lnTo>
                    <a:lnTo>
                      <a:pt x="128" y="137"/>
                    </a:lnTo>
                    <a:lnTo>
                      <a:pt x="107" y="140"/>
                    </a:lnTo>
                    <a:close/>
                  </a:path>
                </a:pathLst>
              </a:custGeom>
              <a:solidFill>
                <a:srgbClr val="FF1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34" name="Freeform 66"/>
              <p:cNvSpPr>
                <a:spLocks/>
              </p:cNvSpPr>
              <p:nvPr/>
            </p:nvSpPr>
            <p:spPr bwMode="auto">
              <a:xfrm>
                <a:off x="3018" y="2889"/>
                <a:ext cx="61" cy="47"/>
              </a:xfrm>
              <a:custGeom>
                <a:avLst/>
                <a:gdLst>
                  <a:gd name="T0" fmla="*/ 122 w 122"/>
                  <a:gd name="T1" fmla="*/ 4 h 92"/>
                  <a:gd name="T2" fmla="*/ 114 w 122"/>
                  <a:gd name="T3" fmla="*/ 22 h 92"/>
                  <a:gd name="T4" fmla="*/ 105 w 122"/>
                  <a:gd name="T5" fmla="*/ 39 h 92"/>
                  <a:gd name="T6" fmla="*/ 92 w 122"/>
                  <a:gd name="T7" fmla="*/ 55 h 92"/>
                  <a:gd name="T8" fmla="*/ 78 w 122"/>
                  <a:gd name="T9" fmla="*/ 71 h 92"/>
                  <a:gd name="T10" fmla="*/ 60 w 122"/>
                  <a:gd name="T11" fmla="*/ 82 h 92"/>
                  <a:gd name="T12" fmla="*/ 43 w 122"/>
                  <a:gd name="T13" fmla="*/ 90 h 92"/>
                  <a:gd name="T14" fmla="*/ 22 w 122"/>
                  <a:gd name="T15" fmla="*/ 92 h 92"/>
                  <a:gd name="T16" fmla="*/ 0 w 122"/>
                  <a:gd name="T17" fmla="*/ 90 h 92"/>
                  <a:gd name="T18" fmla="*/ 1 w 122"/>
                  <a:gd name="T19" fmla="*/ 78 h 92"/>
                  <a:gd name="T20" fmla="*/ 3 w 122"/>
                  <a:gd name="T21" fmla="*/ 65 h 92"/>
                  <a:gd name="T22" fmla="*/ 7 w 122"/>
                  <a:gd name="T23" fmla="*/ 55 h 92"/>
                  <a:gd name="T24" fmla="*/ 12 w 122"/>
                  <a:gd name="T25" fmla="*/ 45 h 92"/>
                  <a:gd name="T26" fmla="*/ 16 w 122"/>
                  <a:gd name="T27" fmla="*/ 33 h 92"/>
                  <a:gd name="T28" fmla="*/ 23 w 122"/>
                  <a:gd name="T29" fmla="*/ 22 h 92"/>
                  <a:gd name="T30" fmla="*/ 29 w 122"/>
                  <a:gd name="T31" fmla="*/ 11 h 92"/>
                  <a:gd name="T32" fmla="*/ 38 w 122"/>
                  <a:gd name="T33" fmla="*/ 0 h 92"/>
                  <a:gd name="T34" fmla="*/ 48 w 122"/>
                  <a:gd name="T35" fmla="*/ 0 h 92"/>
                  <a:gd name="T36" fmla="*/ 59 w 122"/>
                  <a:gd name="T37" fmla="*/ 1 h 92"/>
                  <a:gd name="T38" fmla="*/ 69 w 122"/>
                  <a:gd name="T39" fmla="*/ 1 h 92"/>
                  <a:gd name="T40" fmla="*/ 81 w 122"/>
                  <a:gd name="T41" fmla="*/ 2 h 92"/>
                  <a:gd name="T42" fmla="*/ 90 w 122"/>
                  <a:gd name="T43" fmla="*/ 2 h 92"/>
                  <a:gd name="T44" fmla="*/ 100 w 122"/>
                  <a:gd name="T45" fmla="*/ 2 h 92"/>
                  <a:gd name="T46" fmla="*/ 111 w 122"/>
                  <a:gd name="T47" fmla="*/ 2 h 92"/>
                  <a:gd name="T48" fmla="*/ 122 w 122"/>
                  <a:gd name="T49" fmla="*/ 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" h="92">
                    <a:moveTo>
                      <a:pt x="122" y="4"/>
                    </a:moveTo>
                    <a:lnTo>
                      <a:pt x="114" y="22"/>
                    </a:lnTo>
                    <a:lnTo>
                      <a:pt x="105" y="39"/>
                    </a:lnTo>
                    <a:lnTo>
                      <a:pt x="92" y="55"/>
                    </a:lnTo>
                    <a:lnTo>
                      <a:pt x="78" y="71"/>
                    </a:lnTo>
                    <a:lnTo>
                      <a:pt x="60" y="82"/>
                    </a:lnTo>
                    <a:lnTo>
                      <a:pt x="43" y="90"/>
                    </a:lnTo>
                    <a:lnTo>
                      <a:pt x="22" y="92"/>
                    </a:lnTo>
                    <a:lnTo>
                      <a:pt x="0" y="90"/>
                    </a:lnTo>
                    <a:lnTo>
                      <a:pt x="1" y="78"/>
                    </a:lnTo>
                    <a:lnTo>
                      <a:pt x="3" y="65"/>
                    </a:lnTo>
                    <a:lnTo>
                      <a:pt x="7" y="55"/>
                    </a:lnTo>
                    <a:lnTo>
                      <a:pt x="12" y="45"/>
                    </a:lnTo>
                    <a:lnTo>
                      <a:pt x="16" y="33"/>
                    </a:lnTo>
                    <a:lnTo>
                      <a:pt x="23" y="22"/>
                    </a:lnTo>
                    <a:lnTo>
                      <a:pt x="29" y="11"/>
                    </a:lnTo>
                    <a:lnTo>
                      <a:pt x="38" y="0"/>
                    </a:lnTo>
                    <a:lnTo>
                      <a:pt x="48" y="0"/>
                    </a:lnTo>
                    <a:lnTo>
                      <a:pt x="59" y="1"/>
                    </a:lnTo>
                    <a:lnTo>
                      <a:pt x="69" y="1"/>
                    </a:lnTo>
                    <a:lnTo>
                      <a:pt x="81" y="2"/>
                    </a:lnTo>
                    <a:lnTo>
                      <a:pt x="90" y="2"/>
                    </a:lnTo>
                    <a:lnTo>
                      <a:pt x="100" y="2"/>
                    </a:lnTo>
                    <a:lnTo>
                      <a:pt x="111" y="2"/>
                    </a:lnTo>
                    <a:lnTo>
                      <a:pt x="122" y="4"/>
                    </a:lnTo>
                    <a:close/>
                  </a:path>
                </a:pathLst>
              </a:custGeom>
              <a:solidFill>
                <a:srgbClr val="BFF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8435" name="Group 67"/>
            <p:cNvGrpSpPr>
              <a:grpSpLocks/>
            </p:cNvGrpSpPr>
            <p:nvPr/>
          </p:nvGrpSpPr>
          <p:grpSpPr bwMode="auto">
            <a:xfrm flipH="1">
              <a:off x="2946" y="1207"/>
              <a:ext cx="1270" cy="1678"/>
              <a:chOff x="476" y="988"/>
              <a:chExt cx="1884" cy="2789"/>
            </a:xfrm>
          </p:grpSpPr>
          <p:sp>
            <p:nvSpPr>
              <p:cNvPr id="58436" name="Freeform 68"/>
              <p:cNvSpPr>
                <a:spLocks/>
              </p:cNvSpPr>
              <p:nvPr/>
            </p:nvSpPr>
            <p:spPr bwMode="auto">
              <a:xfrm>
                <a:off x="476" y="988"/>
                <a:ext cx="1884" cy="2789"/>
              </a:xfrm>
              <a:custGeom>
                <a:avLst/>
                <a:gdLst>
                  <a:gd name="T0" fmla="*/ 263 w 3768"/>
                  <a:gd name="T1" fmla="*/ 200 h 5576"/>
                  <a:gd name="T2" fmla="*/ 349 w 3768"/>
                  <a:gd name="T3" fmla="*/ 123 h 5576"/>
                  <a:gd name="T4" fmla="*/ 542 w 3768"/>
                  <a:gd name="T5" fmla="*/ 344 h 5576"/>
                  <a:gd name="T6" fmla="*/ 886 w 3768"/>
                  <a:gd name="T7" fmla="*/ 1095 h 5576"/>
                  <a:gd name="T8" fmla="*/ 1376 w 3768"/>
                  <a:gd name="T9" fmla="*/ 1295 h 5576"/>
                  <a:gd name="T10" fmla="*/ 1815 w 3768"/>
                  <a:gd name="T11" fmla="*/ 1315 h 5576"/>
                  <a:gd name="T12" fmla="*/ 1968 w 3768"/>
                  <a:gd name="T13" fmla="*/ 1125 h 5576"/>
                  <a:gd name="T14" fmla="*/ 1794 w 3768"/>
                  <a:gd name="T15" fmla="*/ 965 h 5576"/>
                  <a:gd name="T16" fmla="*/ 1666 w 3768"/>
                  <a:gd name="T17" fmla="*/ 925 h 5576"/>
                  <a:gd name="T18" fmla="*/ 1608 w 3768"/>
                  <a:gd name="T19" fmla="*/ 823 h 5576"/>
                  <a:gd name="T20" fmla="*/ 1745 w 3768"/>
                  <a:gd name="T21" fmla="*/ 754 h 5576"/>
                  <a:gd name="T22" fmla="*/ 2116 w 3768"/>
                  <a:gd name="T23" fmla="*/ 594 h 5576"/>
                  <a:gd name="T24" fmla="*/ 2277 w 3768"/>
                  <a:gd name="T25" fmla="*/ 639 h 5576"/>
                  <a:gd name="T26" fmla="*/ 2447 w 3768"/>
                  <a:gd name="T27" fmla="*/ 783 h 5576"/>
                  <a:gd name="T28" fmla="*/ 2322 w 3768"/>
                  <a:gd name="T29" fmla="*/ 981 h 5576"/>
                  <a:gd name="T30" fmla="*/ 2203 w 3768"/>
                  <a:gd name="T31" fmla="*/ 1207 h 5576"/>
                  <a:gd name="T32" fmla="*/ 2311 w 3768"/>
                  <a:gd name="T33" fmla="*/ 1366 h 5576"/>
                  <a:gd name="T34" fmla="*/ 2571 w 3768"/>
                  <a:gd name="T35" fmla="*/ 1390 h 5576"/>
                  <a:gd name="T36" fmla="*/ 2632 w 3768"/>
                  <a:gd name="T37" fmla="*/ 1551 h 5576"/>
                  <a:gd name="T38" fmla="*/ 2885 w 3768"/>
                  <a:gd name="T39" fmla="*/ 1869 h 5576"/>
                  <a:gd name="T40" fmla="*/ 3129 w 3768"/>
                  <a:gd name="T41" fmla="*/ 1494 h 5576"/>
                  <a:gd name="T42" fmla="*/ 3322 w 3768"/>
                  <a:gd name="T43" fmla="*/ 1051 h 5576"/>
                  <a:gd name="T44" fmla="*/ 3447 w 3768"/>
                  <a:gd name="T45" fmla="*/ 996 h 5576"/>
                  <a:gd name="T46" fmla="*/ 3407 w 3768"/>
                  <a:gd name="T47" fmla="*/ 1104 h 5576"/>
                  <a:gd name="T48" fmla="*/ 3625 w 3768"/>
                  <a:gd name="T49" fmla="*/ 892 h 5576"/>
                  <a:gd name="T50" fmla="*/ 3764 w 3768"/>
                  <a:gd name="T51" fmla="*/ 959 h 5576"/>
                  <a:gd name="T52" fmla="*/ 3649 w 3768"/>
                  <a:gd name="T53" fmla="*/ 1142 h 5576"/>
                  <a:gd name="T54" fmla="*/ 3269 w 3768"/>
                  <a:gd name="T55" fmla="*/ 1879 h 5576"/>
                  <a:gd name="T56" fmla="*/ 3054 w 3768"/>
                  <a:gd name="T57" fmla="*/ 2333 h 5576"/>
                  <a:gd name="T58" fmla="*/ 2652 w 3768"/>
                  <a:gd name="T59" fmla="*/ 2050 h 5576"/>
                  <a:gd name="T60" fmla="*/ 2337 w 3768"/>
                  <a:gd name="T61" fmla="*/ 2028 h 5576"/>
                  <a:gd name="T62" fmla="*/ 2204 w 3768"/>
                  <a:gd name="T63" fmla="*/ 2592 h 5576"/>
                  <a:gd name="T64" fmla="*/ 2620 w 3768"/>
                  <a:gd name="T65" fmla="*/ 3765 h 5576"/>
                  <a:gd name="T66" fmla="*/ 2225 w 3768"/>
                  <a:gd name="T67" fmla="*/ 4925 h 5576"/>
                  <a:gd name="T68" fmla="*/ 2359 w 3768"/>
                  <a:gd name="T69" fmla="*/ 5217 h 5576"/>
                  <a:gd name="T70" fmla="*/ 2515 w 3768"/>
                  <a:gd name="T71" fmla="*/ 5271 h 5576"/>
                  <a:gd name="T72" fmla="*/ 2518 w 3768"/>
                  <a:gd name="T73" fmla="*/ 5355 h 5576"/>
                  <a:gd name="T74" fmla="*/ 2290 w 3768"/>
                  <a:gd name="T75" fmla="*/ 5317 h 5576"/>
                  <a:gd name="T76" fmla="*/ 1976 w 3768"/>
                  <a:gd name="T77" fmla="*/ 5028 h 5576"/>
                  <a:gd name="T78" fmla="*/ 2011 w 3768"/>
                  <a:gd name="T79" fmla="*/ 4794 h 5576"/>
                  <a:gd name="T80" fmla="*/ 2109 w 3768"/>
                  <a:gd name="T81" fmla="*/ 4086 h 5576"/>
                  <a:gd name="T82" fmla="*/ 2284 w 3768"/>
                  <a:gd name="T83" fmla="*/ 3487 h 5576"/>
                  <a:gd name="T84" fmla="*/ 1969 w 3768"/>
                  <a:gd name="T85" fmla="*/ 3087 h 5576"/>
                  <a:gd name="T86" fmla="*/ 1861 w 3768"/>
                  <a:gd name="T87" fmla="*/ 4128 h 5576"/>
                  <a:gd name="T88" fmla="*/ 1786 w 3768"/>
                  <a:gd name="T89" fmla="*/ 4867 h 5576"/>
                  <a:gd name="T90" fmla="*/ 1842 w 3768"/>
                  <a:gd name="T91" fmla="*/ 5221 h 5576"/>
                  <a:gd name="T92" fmla="*/ 1708 w 3768"/>
                  <a:gd name="T93" fmla="*/ 5429 h 5576"/>
                  <a:gd name="T94" fmla="*/ 1390 w 3768"/>
                  <a:gd name="T95" fmla="*/ 5576 h 5576"/>
                  <a:gd name="T96" fmla="*/ 1446 w 3768"/>
                  <a:gd name="T97" fmla="*/ 5470 h 5576"/>
                  <a:gd name="T98" fmla="*/ 1624 w 3768"/>
                  <a:gd name="T99" fmla="*/ 5024 h 5576"/>
                  <a:gd name="T100" fmla="*/ 1548 w 3768"/>
                  <a:gd name="T101" fmla="*/ 4472 h 5576"/>
                  <a:gd name="T102" fmla="*/ 1542 w 3768"/>
                  <a:gd name="T103" fmla="*/ 3478 h 5576"/>
                  <a:gd name="T104" fmla="*/ 1468 w 3768"/>
                  <a:gd name="T105" fmla="*/ 2844 h 5576"/>
                  <a:gd name="T106" fmla="*/ 1607 w 3768"/>
                  <a:gd name="T107" fmla="*/ 2429 h 5576"/>
                  <a:gd name="T108" fmla="*/ 1330 w 3768"/>
                  <a:gd name="T109" fmla="*/ 1544 h 5576"/>
                  <a:gd name="T110" fmla="*/ 792 w 3768"/>
                  <a:gd name="T111" fmla="*/ 1508 h 5576"/>
                  <a:gd name="T112" fmla="*/ 464 w 3768"/>
                  <a:gd name="T113" fmla="*/ 515 h 5576"/>
                  <a:gd name="T114" fmla="*/ 135 w 3768"/>
                  <a:gd name="T115" fmla="*/ 299 h 5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68" h="5576">
                    <a:moveTo>
                      <a:pt x="67" y="0"/>
                    </a:moveTo>
                    <a:lnTo>
                      <a:pt x="86" y="18"/>
                    </a:lnTo>
                    <a:lnTo>
                      <a:pt x="101" y="40"/>
                    </a:lnTo>
                    <a:lnTo>
                      <a:pt x="112" y="62"/>
                    </a:lnTo>
                    <a:lnTo>
                      <a:pt x="125" y="86"/>
                    </a:lnTo>
                    <a:lnTo>
                      <a:pt x="135" y="107"/>
                    </a:lnTo>
                    <a:lnTo>
                      <a:pt x="147" y="128"/>
                    </a:lnTo>
                    <a:lnTo>
                      <a:pt x="164" y="147"/>
                    </a:lnTo>
                    <a:lnTo>
                      <a:pt x="190" y="164"/>
                    </a:lnTo>
                    <a:lnTo>
                      <a:pt x="206" y="171"/>
                    </a:lnTo>
                    <a:lnTo>
                      <a:pt x="231" y="185"/>
                    </a:lnTo>
                    <a:lnTo>
                      <a:pt x="263" y="200"/>
                    </a:lnTo>
                    <a:lnTo>
                      <a:pt x="296" y="217"/>
                    </a:lnTo>
                    <a:lnTo>
                      <a:pt x="328" y="231"/>
                    </a:lnTo>
                    <a:lnTo>
                      <a:pt x="357" y="244"/>
                    </a:lnTo>
                    <a:lnTo>
                      <a:pt x="381" y="251"/>
                    </a:lnTo>
                    <a:lnTo>
                      <a:pt x="394" y="251"/>
                    </a:lnTo>
                    <a:lnTo>
                      <a:pt x="392" y="231"/>
                    </a:lnTo>
                    <a:lnTo>
                      <a:pt x="386" y="213"/>
                    </a:lnTo>
                    <a:lnTo>
                      <a:pt x="378" y="196"/>
                    </a:lnTo>
                    <a:lnTo>
                      <a:pt x="368" y="178"/>
                    </a:lnTo>
                    <a:lnTo>
                      <a:pt x="360" y="160"/>
                    </a:lnTo>
                    <a:lnTo>
                      <a:pt x="352" y="142"/>
                    </a:lnTo>
                    <a:lnTo>
                      <a:pt x="349" y="123"/>
                    </a:lnTo>
                    <a:lnTo>
                      <a:pt x="349" y="106"/>
                    </a:lnTo>
                    <a:lnTo>
                      <a:pt x="356" y="99"/>
                    </a:lnTo>
                    <a:lnTo>
                      <a:pt x="367" y="98"/>
                    </a:lnTo>
                    <a:lnTo>
                      <a:pt x="380" y="101"/>
                    </a:lnTo>
                    <a:lnTo>
                      <a:pt x="391" y="106"/>
                    </a:lnTo>
                    <a:lnTo>
                      <a:pt x="420" y="137"/>
                    </a:lnTo>
                    <a:lnTo>
                      <a:pt x="450" y="170"/>
                    </a:lnTo>
                    <a:lnTo>
                      <a:pt x="474" y="202"/>
                    </a:lnTo>
                    <a:lnTo>
                      <a:pt x="498" y="237"/>
                    </a:lnTo>
                    <a:lnTo>
                      <a:pt x="516" y="270"/>
                    </a:lnTo>
                    <a:lnTo>
                      <a:pt x="531" y="307"/>
                    </a:lnTo>
                    <a:lnTo>
                      <a:pt x="542" y="344"/>
                    </a:lnTo>
                    <a:lnTo>
                      <a:pt x="549" y="383"/>
                    </a:lnTo>
                    <a:lnTo>
                      <a:pt x="604" y="454"/>
                    </a:lnTo>
                    <a:lnTo>
                      <a:pt x="654" y="525"/>
                    </a:lnTo>
                    <a:lnTo>
                      <a:pt x="698" y="598"/>
                    </a:lnTo>
                    <a:lnTo>
                      <a:pt x="739" y="673"/>
                    </a:lnTo>
                    <a:lnTo>
                      <a:pt x="775" y="749"/>
                    </a:lnTo>
                    <a:lnTo>
                      <a:pt x="806" y="828"/>
                    </a:lnTo>
                    <a:lnTo>
                      <a:pt x="831" y="910"/>
                    </a:lnTo>
                    <a:lnTo>
                      <a:pt x="854" y="993"/>
                    </a:lnTo>
                    <a:lnTo>
                      <a:pt x="867" y="1026"/>
                    </a:lnTo>
                    <a:lnTo>
                      <a:pt x="878" y="1061"/>
                    </a:lnTo>
                    <a:lnTo>
                      <a:pt x="886" y="1095"/>
                    </a:lnTo>
                    <a:lnTo>
                      <a:pt x="894" y="1132"/>
                    </a:lnTo>
                    <a:lnTo>
                      <a:pt x="903" y="1165"/>
                    </a:lnTo>
                    <a:lnTo>
                      <a:pt x="920" y="1197"/>
                    </a:lnTo>
                    <a:lnTo>
                      <a:pt x="945" y="1227"/>
                    </a:lnTo>
                    <a:lnTo>
                      <a:pt x="980" y="1253"/>
                    </a:lnTo>
                    <a:lnTo>
                      <a:pt x="1038" y="1253"/>
                    </a:lnTo>
                    <a:lnTo>
                      <a:pt x="1097" y="1257"/>
                    </a:lnTo>
                    <a:lnTo>
                      <a:pt x="1154" y="1262"/>
                    </a:lnTo>
                    <a:lnTo>
                      <a:pt x="1212" y="1269"/>
                    </a:lnTo>
                    <a:lnTo>
                      <a:pt x="1267" y="1276"/>
                    </a:lnTo>
                    <a:lnTo>
                      <a:pt x="1323" y="1285"/>
                    </a:lnTo>
                    <a:lnTo>
                      <a:pt x="1376" y="1295"/>
                    </a:lnTo>
                    <a:lnTo>
                      <a:pt x="1431" y="1308"/>
                    </a:lnTo>
                    <a:lnTo>
                      <a:pt x="1470" y="1295"/>
                    </a:lnTo>
                    <a:lnTo>
                      <a:pt x="1511" y="1286"/>
                    </a:lnTo>
                    <a:lnTo>
                      <a:pt x="1554" y="1280"/>
                    </a:lnTo>
                    <a:lnTo>
                      <a:pt x="1600" y="1278"/>
                    </a:lnTo>
                    <a:lnTo>
                      <a:pt x="1643" y="1278"/>
                    </a:lnTo>
                    <a:lnTo>
                      <a:pt x="1685" y="1283"/>
                    </a:lnTo>
                    <a:lnTo>
                      <a:pt x="1727" y="1292"/>
                    </a:lnTo>
                    <a:lnTo>
                      <a:pt x="1768" y="1308"/>
                    </a:lnTo>
                    <a:lnTo>
                      <a:pt x="1783" y="1310"/>
                    </a:lnTo>
                    <a:lnTo>
                      <a:pt x="1799" y="1313"/>
                    </a:lnTo>
                    <a:lnTo>
                      <a:pt x="1815" y="1315"/>
                    </a:lnTo>
                    <a:lnTo>
                      <a:pt x="1835" y="1318"/>
                    </a:lnTo>
                    <a:lnTo>
                      <a:pt x="1852" y="1318"/>
                    </a:lnTo>
                    <a:lnTo>
                      <a:pt x="1869" y="1319"/>
                    </a:lnTo>
                    <a:lnTo>
                      <a:pt x="1888" y="1318"/>
                    </a:lnTo>
                    <a:lnTo>
                      <a:pt x="1908" y="1317"/>
                    </a:lnTo>
                    <a:lnTo>
                      <a:pt x="1927" y="1291"/>
                    </a:lnTo>
                    <a:lnTo>
                      <a:pt x="1944" y="1266"/>
                    </a:lnTo>
                    <a:lnTo>
                      <a:pt x="1956" y="1239"/>
                    </a:lnTo>
                    <a:lnTo>
                      <a:pt x="1964" y="1213"/>
                    </a:lnTo>
                    <a:lnTo>
                      <a:pt x="1968" y="1184"/>
                    </a:lnTo>
                    <a:lnTo>
                      <a:pt x="1969" y="1156"/>
                    </a:lnTo>
                    <a:lnTo>
                      <a:pt x="1968" y="1125"/>
                    </a:lnTo>
                    <a:lnTo>
                      <a:pt x="1965" y="1093"/>
                    </a:lnTo>
                    <a:lnTo>
                      <a:pt x="1953" y="1079"/>
                    </a:lnTo>
                    <a:lnTo>
                      <a:pt x="1942" y="1067"/>
                    </a:lnTo>
                    <a:lnTo>
                      <a:pt x="1930" y="1055"/>
                    </a:lnTo>
                    <a:lnTo>
                      <a:pt x="1919" y="1042"/>
                    </a:lnTo>
                    <a:lnTo>
                      <a:pt x="1906" y="1029"/>
                    </a:lnTo>
                    <a:lnTo>
                      <a:pt x="1899" y="1016"/>
                    </a:lnTo>
                    <a:lnTo>
                      <a:pt x="1892" y="1001"/>
                    </a:lnTo>
                    <a:lnTo>
                      <a:pt x="1890" y="986"/>
                    </a:lnTo>
                    <a:lnTo>
                      <a:pt x="1797" y="986"/>
                    </a:lnTo>
                    <a:lnTo>
                      <a:pt x="1795" y="975"/>
                    </a:lnTo>
                    <a:lnTo>
                      <a:pt x="1794" y="965"/>
                    </a:lnTo>
                    <a:lnTo>
                      <a:pt x="1792" y="954"/>
                    </a:lnTo>
                    <a:lnTo>
                      <a:pt x="1788" y="945"/>
                    </a:lnTo>
                    <a:lnTo>
                      <a:pt x="1781" y="936"/>
                    </a:lnTo>
                    <a:lnTo>
                      <a:pt x="1771" y="931"/>
                    </a:lnTo>
                    <a:lnTo>
                      <a:pt x="1757" y="928"/>
                    </a:lnTo>
                    <a:lnTo>
                      <a:pt x="1743" y="930"/>
                    </a:lnTo>
                    <a:lnTo>
                      <a:pt x="1729" y="931"/>
                    </a:lnTo>
                    <a:lnTo>
                      <a:pt x="1717" y="932"/>
                    </a:lnTo>
                    <a:lnTo>
                      <a:pt x="1704" y="931"/>
                    </a:lnTo>
                    <a:lnTo>
                      <a:pt x="1691" y="930"/>
                    </a:lnTo>
                    <a:lnTo>
                      <a:pt x="1679" y="927"/>
                    </a:lnTo>
                    <a:lnTo>
                      <a:pt x="1666" y="925"/>
                    </a:lnTo>
                    <a:lnTo>
                      <a:pt x="1655" y="922"/>
                    </a:lnTo>
                    <a:lnTo>
                      <a:pt x="1645" y="920"/>
                    </a:lnTo>
                    <a:lnTo>
                      <a:pt x="1653" y="911"/>
                    </a:lnTo>
                    <a:lnTo>
                      <a:pt x="1658" y="901"/>
                    </a:lnTo>
                    <a:lnTo>
                      <a:pt x="1661" y="889"/>
                    </a:lnTo>
                    <a:lnTo>
                      <a:pt x="1665" y="880"/>
                    </a:lnTo>
                    <a:lnTo>
                      <a:pt x="1658" y="867"/>
                    </a:lnTo>
                    <a:lnTo>
                      <a:pt x="1650" y="858"/>
                    </a:lnTo>
                    <a:lnTo>
                      <a:pt x="1640" y="848"/>
                    </a:lnTo>
                    <a:lnTo>
                      <a:pt x="1630" y="839"/>
                    </a:lnTo>
                    <a:lnTo>
                      <a:pt x="1619" y="830"/>
                    </a:lnTo>
                    <a:lnTo>
                      <a:pt x="1608" y="823"/>
                    </a:lnTo>
                    <a:lnTo>
                      <a:pt x="1596" y="816"/>
                    </a:lnTo>
                    <a:lnTo>
                      <a:pt x="1584" y="809"/>
                    </a:lnTo>
                    <a:lnTo>
                      <a:pt x="1586" y="802"/>
                    </a:lnTo>
                    <a:lnTo>
                      <a:pt x="1594" y="798"/>
                    </a:lnTo>
                    <a:lnTo>
                      <a:pt x="1601" y="795"/>
                    </a:lnTo>
                    <a:lnTo>
                      <a:pt x="1612" y="792"/>
                    </a:lnTo>
                    <a:lnTo>
                      <a:pt x="1622" y="789"/>
                    </a:lnTo>
                    <a:lnTo>
                      <a:pt x="1632" y="786"/>
                    </a:lnTo>
                    <a:lnTo>
                      <a:pt x="1640" y="781"/>
                    </a:lnTo>
                    <a:lnTo>
                      <a:pt x="1649" y="775"/>
                    </a:lnTo>
                    <a:lnTo>
                      <a:pt x="1698" y="769"/>
                    </a:lnTo>
                    <a:lnTo>
                      <a:pt x="1745" y="754"/>
                    </a:lnTo>
                    <a:lnTo>
                      <a:pt x="1786" y="729"/>
                    </a:lnTo>
                    <a:lnTo>
                      <a:pt x="1824" y="701"/>
                    </a:lnTo>
                    <a:lnTo>
                      <a:pt x="1861" y="669"/>
                    </a:lnTo>
                    <a:lnTo>
                      <a:pt x="1899" y="638"/>
                    </a:lnTo>
                    <a:lnTo>
                      <a:pt x="1938" y="611"/>
                    </a:lnTo>
                    <a:lnTo>
                      <a:pt x="1985" y="592"/>
                    </a:lnTo>
                    <a:lnTo>
                      <a:pt x="2007" y="587"/>
                    </a:lnTo>
                    <a:lnTo>
                      <a:pt x="2031" y="585"/>
                    </a:lnTo>
                    <a:lnTo>
                      <a:pt x="2052" y="583"/>
                    </a:lnTo>
                    <a:lnTo>
                      <a:pt x="2074" y="585"/>
                    </a:lnTo>
                    <a:lnTo>
                      <a:pt x="2095" y="587"/>
                    </a:lnTo>
                    <a:lnTo>
                      <a:pt x="2116" y="594"/>
                    </a:lnTo>
                    <a:lnTo>
                      <a:pt x="2134" y="603"/>
                    </a:lnTo>
                    <a:lnTo>
                      <a:pt x="2154" y="615"/>
                    </a:lnTo>
                    <a:lnTo>
                      <a:pt x="2164" y="609"/>
                    </a:lnTo>
                    <a:lnTo>
                      <a:pt x="2175" y="606"/>
                    </a:lnTo>
                    <a:lnTo>
                      <a:pt x="2186" y="603"/>
                    </a:lnTo>
                    <a:lnTo>
                      <a:pt x="2198" y="602"/>
                    </a:lnTo>
                    <a:lnTo>
                      <a:pt x="2209" y="600"/>
                    </a:lnTo>
                    <a:lnTo>
                      <a:pt x="2223" y="601"/>
                    </a:lnTo>
                    <a:lnTo>
                      <a:pt x="2235" y="602"/>
                    </a:lnTo>
                    <a:lnTo>
                      <a:pt x="2247" y="605"/>
                    </a:lnTo>
                    <a:lnTo>
                      <a:pt x="2262" y="620"/>
                    </a:lnTo>
                    <a:lnTo>
                      <a:pt x="2277" y="639"/>
                    </a:lnTo>
                    <a:lnTo>
                      <a:pt x="2288" y="658"/>
                    </a:lnTo>
                    <a:lnTo>
                      <a:pt x="2300" y="677"/>
                    </a:lnTo>
                    <a:lnTo>
                      <a:pt x="2311" y="696"/>
                    </a:lnTo>
                    <a:lnTo>
                      <a:pt x="2324" y="715"/>
                    </a:lnTo>
                    <a:lnTo>
                      <a:pt x="2337" y="733"/>
                    </a:lnTo>
                    <a:lnTo>
                      <a:pt x="2354" y="753"/>
                    </a:lnTo>
                    <a:lnTo>
                      <a:pt x="2367" y="761"/>
                    </a:lnTo>
                    <a:lnTo>
                      <a:pt x="2382" y="768"/>
                    </a:lnTo>
                    <a:lnTo>
                      <a:pt x="2396" y="774"/>
                    </a:lnTo>
                    <a:lnTo>
                      <a:pt x="2415" y="778"/>
                    </a:lnTo>
                    <a:lnTo>
                      <a:pt x="2430" y="780"/>
                    </a:lnTo>
                    <a:lnTo>
                      <a:pt x="2447" y="783"/>
                    </a:lnTo>
                    <a:lnTo>
                      <a:pt x="2467" y="784"/>
                    </a:lnTo>
                    <a:lnTo>
                      <a:pt x="2485" y="785"/>
                    </a:lnTo>
                    <a:lnTo>
                      <a:pt x="2483" y="811"/>
                    </a:lnTo>
                    <a:lnTo>
                      <a:pt x="2475" y="836"/>
                    </a:lnTo>
                    <a:lnTo>
                      <a:pt x="2460" y="860"/>
                    </a:lnTo>
                    <a:lnTo>
                      <a:pt x="2444" y="885"/>
                    </a:lnTo>
                    <a:lnTo>
                      <a:pt x="2422" y="906"/>
                    </a:lnTo>
                    <a:lnTo>
                      <a:pt x="2398" y="926"/>
                    </a:lnTo>
                    <a:lnTo>
                      <a:pt x="2372" y="944"/>
                    </a:lnTo>
                    <a:lnTo>
                      <a:pt x="2346" y="960"/>
                    </a:lnTo>
                    <a:lnTo>
                      <a:pt x="2330" y="969"/>
                    </a:lnTo>
                    <a:lnTo>
                      <a:pt x="2322" y="981"/>
                    </a:lnTo>
                    <a:lnTo>
                      <a:pt x="2318" y="993"/>
                    </a:lnTo>
                    <a:lnTo>
                      <a:pt x="2318" y="1009"/>
                    </a:lnTo>
                    <a:lnTo>
                      <a:pt x="2316" y="1023"/>
                    </a:lnTo>
                    <a:lnTo>
                      <a:pt x="2316" y="1037"/>
                    </a:lnTo>
                    <a:lnTo>
                      <a:pt x="2314" y="1049"/>
                    </a:lnTo>
                    <a:lnTo>
                      <a:pt x="2309" y="1063"/>
                    </a:lnTo>
                    <a:lnTo>
                      <a:pt x="2299" y="1088"/>
                    </a:lnTo>
                    <a:lnTo>
                      <a:pt x="2283" y="1112"/>
                    </a:lnTo>
                    <a:lnTo>
                      <a:pt x="2261" y="1135"/>
                    </a:lnTo>
                    <a:lnTo>
                      <a:pt x="2240" y="1159"/>
                    </a:lnTo>
                    <a:lnTo>
                      <a:pt x="2219" y="1181"/>
                    </a:lnTo>
                    <a:lnTo>
                      <a:pt x="2203" y="1207"/>
                    </a:lnTo>
                    <a:lnTo>
                      <a:pt x="2196" y="1235"/>
                    </a:lnTo>
                    <a:lnTo>
                      <a:pt x="2202" y="1267"/>
                    </a:lnTo>
                    <a:lnTo>
                      <a:pt x="2201" y="1281"/>
                    </a:lnTo>
                    <a:lnTo>
                      <a:pt x="2203" y="1296"/>
                    </a:lnTo>
                    <a:lnTo>
                      <a:pt x="2207" y="1309"/>
                    </a:lnTo>
                    <a:lnTo>
                      <a:pt x="2217" y="1322"/>
                    </a:lnTo>
                    <a:lnTo>
                      <a:pt x="2226" y="1332"/>
                    </a:lnTo>
                    <a:lnTo>
                      <a:pt x="2239" y="1341"/>
                    </a:lnTo>
                    <a:lnTo>
                      <a:pt x="2254" y="1349"/>
                    </a:lnTo>
                    <a:lnTo>
                      <a:pt x="2272" y="1359"/>
                    </a:lnTo>
                    <a:lnTo>
                      <a:pt x="2292" y="1361"/>
                    </a:lnTo>
                    <a:lnTo>
                      <a:pt x="2311" y="1366"/>
                    </a:lnTo>
                    <a:lnTo>
                      <a:pt x="2331" y="1371"/>
                    </a:lnTo>
                    <a:lnTo>
                      <a:pt x="2352" y="1377"/>
                    </a:lnTo>
                    <a:lnTo>
                      <a:pt x="2372" y="1380"/>
                    </a:lnTo>
                    <a:lnTo>
                      <a:pt x="2393" y="1382"/>
                    </a:lnTo>
                    <a:lnTo>
                      <a:pt x="2414" y="1379"/>
                    </a:lnTo>
                    <a:lnTo>
                      <a:pt x="2436" y="1372"/>
                    </a:lnTo>
                    <a:lnTo>
                      <a:pt x="2458" y="1370"/>
                    </a:lnTo>
                    <a:lnTo>
                      <a:pt x="2483" y="1370"/>
                    </a:lnTo>
                    <a:lnTo>
                      <a:pt x="2506" y="1371"/>
                    </a:lnTo>
                    <a:lnTo>
                      <a:pt x="2531" y="1375"/>
                    </a:lnTo>
                    <a:lnTo>
                      <a:pt x="2551" y="1380"/>
                    </a:lnTo>
                    <a:lnTo>
                      <a:pt x="2571" y="1390"/>
                    </a:lnTo>
                    <a:lnTo>
                      <a:pt x="2588" y="1402"/>
                    </a:lnTo>
                    <a:lnTo>
                      <a:pt x="2604" y="1422"/>
                    </a:lnTo>
                    <a:lnTo>
                      <a:pt x="2612" y="1434"/>
                    </a:lnTo>
                    <a:lnTo>
                      <a:pt x="2617" y="1448"/>
                    </a:lnTo>
                    <a:lnTo>
                      <a:pt x="2620" y="1463"/>
                    </a:lnTo>
                    <a:lnTo>
                      <a:pt x="2624" y="1478"/>
                    </a:lnTo>
                    <a:lnTo>
                      <a:pt x="2625" y="1493"/>
                    </a:lnTo>
                    <a:lnTo>
                      <a:pt x="2629" y="1508"/>
                    </a:lnTo>
                    <a:lnTo>
                      <a:pt x="2633" y="1523"/>
                    </a:lnTo>
                    <a:lnTo>
                      <a:pt x="2640" y="1538"/>
                    </a:lnTo>
                    <a:lnTo>
                      <a:pt x="2634" y="1543"/>
                    </a:lnTo>
                    <a:lnTo>
                      <a:pt x="2632" y="1551"/>
                    </a:lnTo>
                    <a:lnTo>
                      <a:pt x="2630" y="1561"/>
                    </a:lnTo>
                    <a:lnTo>
                      <a:pt x="2632" y="1573"/>
                    </a:lnTo>
                    <a:lnTo>
                      <a:pt x="2632" y="1583"/>
                    </a:lnTo>
                    <a:lnTo>
                      <a:pt x="2634" y="1595"/>
                    </a:lnTo>
                    <a:lnTo>
                      <a:pt x="2635" y="1607"/>
                    </a:lnTo>
                    <a:lnTo>
                      <a:pt x="2636" y="1619"/>
                    </a:lnTo>
                    <a:lnTo>
                      <a:pt x="2670" y="1662"/>
                    </a:lnTo>
                    <a:lnTo>
                      <a:pt x="2710" y="1704"/>
                    </a:lnTo>
                    <a:lnTo>
                      <a:pt x="2755" y="1744"/>
                    </a:lnTo>
                    <a:lnTo>
                      <a:pt x="2801" y="1785"/>
                    </a:lnTo>
                    <a:lnTo>
                      <a:pt x="2845" y="1825"/>
                    </a:lnTo>
                    <a:lnTo>
                      <a:pt x="2885" y="1869"/>
                    </a:lnTo>
                    <a:lnTo>
                      <a:pt x="2921" y="1913"/>
                    </a:lnTo>
                    <a:lnTo>
                      <a:pt x="2948" y="1963"/>
                    </a:lnTo>
                    <a:lnTo>
                      <a:pt x="2949" y="1972"/>
                    </a:lnTo>
                    <a:lnTo>
                      <a:pt x="2954" y="1981"/>
                    </a:lnTo>
                    <a:lnTo>
                      <a:pt x="2961" y="1987"/>
                    </a:lnTo>
                    <a:lnTo>
                      <a:pt x="2969" y="1993"/>
                    </a:lnTo>
                    <a:lnTo>
                      <a:pt x="2989" y="1906"/>
                    </a:lnTo>
                    <a:lnTo>
                      <a:pt x="3013" y="1822"/>
                    </a:lnTo>
                    <a:lnTo>
                      <a:pt x="3039" y="1739"/>
                    </a:lnTo>
                    <a:lnTo>
                      <a:pt x="3069" y="1658"/>
                    </a:lnTo>
                    <a:lnTo>
                      <a:pt x="3097" y="1575"/>
                    </a:lnTo>
                    <a:lnTo>
                      <a:pt x="3129" y="1494"/>
                    </a:lnTo>
                    <a:lnTo>
                      <a:pt x="3158" y="1413"/>
                    </a:lnTo>
                    <a:lnTo>
                      <a:pt x="3191" y="1330"/>
                    </a:lnTo>
                    <a:lnTo>
                      <a:pt x="3197" y="1296"/>
                    </a:lnTo>
                    <a:lnTo>
                      <a:pt x="3202" y="1262"/>
                    </a:lnTo>
                    <a:lnTo>
                      <a:pt x="3204" y="1227"/>
                    </a:lnTo>
                    <a:lnTo>
                      <a:pt x="3210" y="1193"/>
                    </a:lnTo>
                    <a:lnTo>
                      <a:pt x="3218" y="1159"/>
                    </a:lnTo>
                    <a:lnTo>
                      <a:pt x="3234" y="1128"/>
                    </a:lnTo>
                    <a:lnTo>
                      <a:pt x="3255" y="1097"/>
                    </a:lnTo>
                    <a:lnTo>
                      <a:pt x="3288" y="1073"/>
                    </a:lnTo>
                    <a:lnTo>
                      <a:pt x="3305" y="1061"/>
                    </a:lnTo>
                    <a:lnTo>
                      <a:pt x="3322" y="1051"/>
                    </a:lnTo>
                    <a:lnTo>
                      <a:pt x="3339" y="1040"/>
                    </a:lnTo>
                    <a:lnTo>
                      <a:pt x="3358" y="1030"/>
                    </a:lnTo>
                    <a:lnTo>
                      <a:pt x="3374" y="1018"/>
                    </a:lnTo>
                    <a:lnTo>
                      <a:pt x="3391" y="1007"/>
                    </a:lnTo>
                    <a:lnTo>
                      <a:pt x="3407" y="993"/>
                    </a:lnTo>
                    <a:lnTo>
                      <a:pt x="3424" y="980"/>
                    </a:lnTo>
                    <a:lnTo>
                      <a:pt x="3431" y="978"/>
                    </a:lnTo>
                    <a:lnTo>
                      <a:pt x="3436" y="979"/>
                    </a:lnTo>
                    <a:lnTo>
                      <a:pt x="3438" y="981"/>
                    </a:lnTo>
                    <a:lnTo>
                      <a:pt x="3442" y="986"/>
                    </a:lnTo>
                    <a:lnTo>
                      <a:pt x="3443" y="990"/>
                    </a:lnTo>
                    <a:lnTo>
                      <a:pt x="3447" y="996"/>
                    </a:lnTo>
                    <a:lnTo>
                      <a:pt x="3449" y="1002"/>
                    </a:lnTo>
                    <a:lnTo>
                      <a:pt x="3453" y="1007"/>
                    </a:lnTo>
                    <a:lnTo>
                      <a:pt x="3450" y="1020"/>
                    </a:lnTo>
                    <a:lnTo>
                      <a:pt x="3445" y="1034"/>
                    </a:lnTo>
                    <a:lnTo>
                      <a:pt x="3436" y="1047"/>
                    </a:lnTo>
                    <a:lnTo>
                      <a:pt x="3424" y="1061"/>
                    </a:lnTo>
                    <a:lnTo>
                      <a:pt x="3410" y="1073"/>
                    </a:lnTo>
                    <a:lnTo>
                      <a:pt x="3397" y="1085"/>
                    </a:lnTo>
                    <a:lnTo>
                      <a:pt x="3385" y="1098"/>
                    </a:lnTo>
                    <a:lnTo>
                      <a:pt x="3375" y="1113"/>
                    </a:lnTo>
                    <a:lnTo>
                      <a:pt x="3379" y="1117"/>
                    </a:lnTo>
                    <a:lnTo>
                      <a:pt x="3407" y="1104"/>
                    </a:lnTo>
                    <a:lnTo>
                      <a:pt x="3440" y="1092"/>
                    </a:lnTo>
                    <a:lnTo>
                      <a:pt x="3472" y="1079"/>
                    </a:lnTo>
                    <a:lnTo>
                      <a:pt x="3507" y="1067"/>
                    </a:lnTo>
                    <a:lnTo>
                      <a:pt x="3535" y="1049"/>
                    </a:lnTo>
                    <a:lnTo>
                      <a:pt x="3564" y="1031"/>
                    </a:lnTo>
                    <a:lnTo>
                      <a:pt x="3586" y="1009"/>
                    </a:lnTo>
                    <a:lnTo>
                      <a:pt x="3604" y="983"/>
                    </a:lnTo>
                    <a:lnTo>
                      <a:pt x="3612" y="966"/>
                    </a:lnTo>
                    <a:lnTo>
                      <a:pt x="3617" y="949"/>
                    </a:lnTo>
                    <a:lnTo>
                      <a:pt x="3618" y="929"/>
                    </a:lnTo>
                    <a:lnTo>
                      <a:pt x="3620" y="911"/>
                    </a:lnTo>
                    <a:lnTo>
                      <a:pt x="3625" y="892"/>
                    </a:lnTo>
                    <a:lnTo>
                      <a:pt x="3634" y="877"/>
                    </a:lnTo>
                    <a:lnTo>
                      <a:pt x="3649" y="864"/>
                    </a:lnTo>
                    <a:lnTo>
                      <a:pt x="3674" y="856"/>
                    </a:lnTo>
                    <a:lnTo>
                      <a:pt x="3687" y="886"/>
                    </a:lnTo>
                    <a:lnTo>
                      <a:pt x="3748" y="842"/>
                    </a:lnTo>
                    <a:lnTo>
                      <a:pt x="3757" y="854"/>
                    </a:lnTo>
                    <a:lnTo>
                      <a:pt x="3763" y="869"/>
                    </a:lnTo>
                    <a:lnTo>
                      <a:pt x="3767" y="887"/>
                    </a:lnTo>
                    <a:lnTo>
                      <a:pt x="3768" y="906"/>
                    </a:lnTo>
                    <a:lnTo>
                      <a:pt x="3767" y="924"/>
                    </a:lnTo>
                    <a:lnTo>
                      <a:pt x="3766" y="942"/>
                    </a:lnTo>
                    <a:lnTo>
                      <a:pt x="3764" y="959"/>
                    </a:lnTo>
                    <a:lnTo>
                      <a:pt x="3764" y="976"/>
                    </a:lnTo>
                    <a:lnTo>
                      <a:pt x="3758" y="984"/>
                    </a:lnTo>
                    <a:lnTo>
                      <a:pt x="3756" y="995"/>
                    </a:lnTo>
                    <a:lnTo>
                      <a:pt x="3752" y="1006"/>
                    </a:lnTo>
                    <a:lnTo>
                      <a:pt x="3751" y="1018"/>
                    </a:lnTo>
                    <a:lnTo>
                      <a:pt x="3747" y="1029"/>
                    </a:lnTo>
                    <a:lnTo>
                      <a:pt x="3745" y="1040"/>
                    </a:lnTo>
                    <a:lnTo>
                      <a:pt x="3740" y="1052"/>
                    </a:lnTo>
                    <a:lnTo>
                      <a:pt x="3731" y="1063"/>
                    </a:lnTo>
                    <a:lnTo>
                      <a:pt x="3701" y="1086"/>
                    </a:lnTo>
                    <a:lnTo>
                      <a:pt x="3676" y="1113"/>
                    </a:lnTo>
                    <a:lnTo>
                      <a:pt x="3649" y="1142"/>
                    </a:lnTo>
                    <a:lnTo>
                      <a:pt x="3623" y="1172"/>
                    </a:lnTo>
                    <a:lnTo>
                      <a:pt x="3594" y="1198"/>
                    </a:lnTo>
                    <a:lnTo>
                      <a:pt x="3564" y="1224"/>
                    </a:lnTo>
                    <a:lnTo>
                      <a:pt x="3528" y="1245"/>
                    </a:lnTo>
                    <a:lnTo>
                      <a:pt x="3490" y="1261"/>
                    </a:lnTo>
                    <a:lnTo>
                      <a:pt x="3411" y="1333"/>
                    </a:lnTo>
                    <a:lnTo>
                      <a:pt x="3363" y="1417"/>
                    </a:lnTo>
                    <a:lnTo>
                      <a:pt x="3331" y="1504"/>
                    </a:lnTo>
                    <a:lnTo>
                      <a:pt x="3315" y="1598"/>
                    </a:lnTo>
                    <a:lnTo>
                      <a:pt x="3303" y="1692"/>
                    </a:lnTo>
                    <a:lnTo>
                      <a:pt x="3289" y="1786"/>
                    </a:lnTo>
                    <a:lnTo>
                      <a:pt x="3269" y="1879"/>
                    </a:lnTo>
                    <a:lnTo>
                      <a:pt x="3236" y="1966"/>
                    </a:lnTo>
                    <a:lnTo>
                      <a:pt x="3216" y="2010"/>
                    </a:lnTo>
                    <a:lnTo>
                      <a:pt x="3195" y="2055"/>
                    </a:lnTo>
                    <a:lnTo>
                      <a:pt x="3173" y="2100"/>
                    </a:lnTo>
                    <a:lnTo>
                      <a:pt x="3151" y="2145"/>
                    </a:lnTo>
                    <a:lnTo>
                      <a:pt x="3128" y="2188"/>
                    </a:lnTo>
                    <a:lnTo>
                      <a:pt x="3106" y="2233"/>
                    </a:lnTo>
                    <a:lnTo>
                      <a:pt x="3085" y="2276"/>
                    </a:lnTo>
                    <a:lnTo>
                      <a:pt x="3067" y="2321"/>
                    </a:lnTo>
                    <a:lnTo>
                      <a:pt x="3059" y="2323"/>
                    </a:lnTo>
                    <a:lnTo>
                      <a:pt x="3055" y="2329"/>
                    </a:lnTo>
                    <a:lnTo>
                      <a:pt x="3054" y="2333"/>
                    </a:lnTo>
                    <a:lnTo>
                      <a:pt x="3048" y="2336"/>
                    </a:lnTo>
                    <a:lnTo>
                      <a:pt x="3038" y="2337"/>
                    </a:lnTo>
                    <a:lnTo>
                      <a:pt x="3030" y="2342"/>
                    </a:lnTo>
                    <a:lnTo>
                      <a:pt x="2979" y="2322"/>
                    </a:lnTo>
                    <a:lnTo>
                      <a:pt x="2929" y="2296"/>
                    </a:lnTo>
                    <a:lnTo>
                      <a:pt x="2884" y="2265"/>
                    </a:lnTo>
                    <a:lnTo>
                      <a:pt x="2842" y="2232"/>
                    </a:lnTo>
                    <a:lnTo>
                      <a:pt x="2801" y="2195"/>
                    </a:lnTo>
                    <a:lnTo>
                      <a:pt x="2762" y="2158"/>
                    </a:lnTo>
                    <a:lnTo>
                      <a:pt x="2724" y="2121"/>
                    </a:lnTo>
                    <a:lnTo>
                      <a:pt x="2686" y="2087"/>
                    </a:lnTo>
                    <a:lnTo>
                      <a:pt x="2652" y="2050"/>
                    </a:lnTo>
                    <a:lnTo>
                      <a:pt x="2625" y="2012"/>
                    </a:lnTo>
                    <a:lnTo>
                      <a:pt x="2598" y="1974"/>
                    </a:lnTo>
                    <a:lnTo>
                      <a:pt x="2571" y="1936"/>
                    </a:lnTo>
                    <a:lnTo>
                      <a:pt x="2543" y="1899"/>
                    </a:lnTo>
                    <a:lnTo>
                      <a:pt x="2510" y="1866"/>
                    </a:lnTo>
                    <a:lnTo>
                      <a:pt x="2473" y="1837"/>
                    </a:lnTo>
                    <a:lnTo>
                      <a:pt x="2428" y="1816"/>
                    </a:lnTo>
                    <a:lnTo>
                      <a:pt x="2412" y="1858"/>
                    </a:lnTo>
                    <a:lnTo>
                      <a:pt x="2394" y="1900"/>
                    </a:lnTo>
                    <a:lnTo>
                      <a:pt x="2375" y="1942"/>
                    </a:lnTo>
                    <a:lnTo>
                      <a:pt x="2357" y="1985"/>
                    </a:lnTo>
                    <a:lnTo>
                      <a:pt x="2337" y="2028"/>
                    </a:lnTo>
                    <a:lnTo>
                      <a:pt x="2320" y="2071"/>
                    </a:lnTo>
                    <a:lnTo>
                      <a:pt x="2304" y="2114"/>
                    </a:lnTo>
                    <a:lnTo>
                      <a:pt x="2293" y="2160"/>
                    </a:lnTo>
                    <a:lnTo>
                      <a:pt x="2272" y="2193"/>
                    </a:lnTo>
                    <a:lnTo>
                      <a:pt x="2257" y="2228"/>
                    </a:lnTo>
                    <a:lnTo>
                      <a:pt x="2245" y="2262"/>
                    </a:lnTo>
                    <a:lnTo>
                      <a:pt x="2236" y="2299"/>
                    </a:lnTo>
                    <a:lnTo>
                      <a:pt x="2226" y="2337"/>
                    </a:lnTo>
                    <a:lnTo>
                      <a:pt x="2219" y="2373"/>
                    </a:lnTo>
                    <a:lnTo>
                      <a:pt x="2208" y="2410"/>
                    </a:lnTo>
                    <a:lnTo>
                      <a:pt x="2198" y="2448"/>
                    </a:lnTo>
                    <a:lnTo>
                      <a:pt x="2204" y="2592"/>
                    </a:lnTo>
                    <a:lnTo>
                      <a:pt x="2247" y="2721"/>
                    </a:lnTo>
                    <a:lnTo>
                      <a:pt x="2316" y="2842"/>
                    </a:lnTo>
                    <a:lnTo>
                      <a:pt x="2404" y="2956"/>
                    </a:lnTo>
                    <a:lnTo>
                      <a:pt x="2495" y="3068"/>
                    </a:lnTo>
                    <a:lnTo>
                      <a:pt x="2585" y="3183"/>
                    </a:lnTo>
                    <a:lnTo>
                      <a:pt x="2661" y="3307"/>
                    </a:lnTo>
                    <a:lnTo>
                      <a:pt x="2714" y="3441"/>
                    </a:lnTo>
                    <a:lnTo>
                      <a:pt x="2715" y="3511"/>
                    </a:lnTo>
                    <a:lnTo>
                      <a:pt x="2704" y="3578"/>
                    </a:lnTo>
                    <a:lnTo>
                      <a:pt x="2683" y="3641"/>
                    </a:lnTo>
                    <a:lnTo>
                      <a:pt x="2654" y="3703"/>
                    </a:lnTo>
                    <a:lnTo>
                      <a:pt x="2620" y="3765"/>
                    </a:lnTo>
                    <a:lnTo>
                      <a:pt x="2586" y="3825"/>
                    </a:lnTo>
                    <a:lnTo>
                      <a:pt x="2554" y="3886"/>
                    </a:lnTo>
                    <a:lnTo>
                      <a:pt x="2531" y="3949"/>
                    </a:lnTo>
                    <a:lnTo>
                      <a:pt x="2485" y="4065"/>
                    </a:lnTo>
                    <a:lnTo>
                      <a:pt x="2436" y="4180"/>
                    </a:lnTo>
                    <a:lnTo>
                      <a:pt x="2384" y="4295"/>
                    </a:lnTo>
                    <a:lnTo>
                      <a:pt x="2335" y="4411"/>
                    </a:lnTo>
                    <a:lnTo>
                      <a:pt x="2290" y="4529"/>
                    </a:lnTo>
                    <a:lnTo>
                      <a:pt x="2255" y="4647"/>
                    </a:lnTo>
                    <a:lnTo>
                      <a:pt x="2231" y="4767"/>
                    </a:lnTo>
                    <a:lnTo>
                      <a:pt x="2223" y="4890"/>
                    </a:lnTo>
                    <a:lnTo>
                      <a:pt x="2225" y="4925"/>
                    </a:lnTo>
                    <a:lnTo>
                      <a:pt x="2238" y="4959"/>
                    </a:lnTo>
                    <a:lnTo>
                      <a:pt x="2255" y="4993"/>
                    </a:lnTo>
                    <a:lnTo>
                      <a:pt x="2277" y="5025"/>
                    </a:lnTo>
                    <a:lnTo>
                      <a:pt x="2297" y="5057"/>
                    </a:lnTo>
                    <a:lnTo>
                      <a:pt x="2316" y="5092"/>
                    </a:lnTo>
                    <a:lnTo>
                      <a:pt x="2330" y="5126"/>
                    </a:lnTo>
                    <a:lnTo>
                      <a:pt x="2337" y="5164"/>
                    </a:lnTo>
                    <a:lnTo>
                      <a:pt x="2342" y="5172"/>
                    </a:lnTo>
                    <a:lnTo>
                      <a:pt x="2346" y="5183"/>
                    </a:lnTo>
                    <a:lnTo>
                      <a:pt x="2350" y="5195"/>
                    </a:lnTo>
                    <a:lnTo>
                      <a:pt x="2354" y="5206"/>
                    </a:lnTo>
                    <a:lnTo>
                      <a:pt x="2359" y="5217"/>
                    </a:lnTo>
                    <a:lnTo>
                      <a:pt x="2368" y="5228"/>
                    </a:lnTo>
                    <a:lnTo>
                      <a:pt x="2379" y="5236"/>
                    </a:lnTo>
                    <a:lnTo>
                      <a:pt x="2394" y="5245"/>
                    </a:lnTo>
                    <a:lnTo>
                      <a:pt x="2409" y="5243"/>
                    </a:lnTo>
                    <a:lnTo>
                      <a:pt x="2426" y="5241"/>
                    </a:lnTo>
                    <a:lnTo>
                      <a:pt x="2443" y="5239"/>
                    </a:lnTo>
                    <a:lnTo>
                      <a:pt x="2462" y="5238"/>
                    </a:lnTo>
                    <a:lnTo>
                      <a:pt x="2479" y="5238"/>
                    </a:lnTo>
                    <a:lnTo>
                      <a:pt x="2495" y="5242"/>
                    </a:lnTo>
                    <a:lnTo>
                      <a:pt x="2507" y="5249"/>
                    </a:lnTo>
                    <a:lnTo>
                      <a:pt x="2517" y="5262"/>
                    </a:lnTo>
                    <a:lnTo>
                      <a:pt x="2515" y="5271"/>
                    </a:lnTo>
                    <a:lnTo>
                      <a:pt x="2517" y="5278"/>
                    </a:lnTo>
                    <a:lnTo>
                      <a:pt x="2523" y="5283"/>
                    </a:lnTo>
                    <a:lnTo>
                      <a:pt x="2532" y="5290"/>
                    </a:lnTo>
                    <a:lnTo>
                      <a:pt x="2538" y="5294"/>
                    </a:lnTo>
                    <a:lnTo>
                      <a:pt x="2545" y="5299"/>
                    </a:lnTo>
                    <a:lnTo>
                      <a:pt x="2548" y="5305"/>
                    </a:lnTo>
                    <a:lnTo>
                      <a:pt x="2547" y="5315"/>
                    </a:lnTo>
                    <a:lnTo>
                      <a:pt x="2543" y="5322"/>
                    </a:lnTo>
                    <a:lnTo>
                      <a:pt x="2539" y="5330"/>
                    </a:lnTo>
                    <a:lnTo>
                      <a:pt x="2533" y="5339"/>
                    </a:lnTo>
                    <a:lnTo>
                      <a:pt x="2527" y="5348"/>
                    </a:lnTo>
                    <a:lnTo>
                      <a:pt x="2518" y="5355"/>
                    </a:lnTo>
                    <a:lnTo>
                      <a:pt x="2510" y="5361"/>
                    </a:lnTo>
                    <a:lnTo>
                      <a:pt x="2500" y="5364"/>
                    </a:lnTo>
                    <a:lnTo>
                      <a:pt x="2490" y="5365"/>
                    </a:lnTo>
                    <a:lnTo>
                      <a:pt x="2469" y="5362"/>
                    </a:lnTo>
                    <a:lnTo>
                      <a:pt x="2447" y="5362"/>
                    </a:lnTo>
                    <a:lnTo>
                      <a:pt x="2425" y="5361"/>
                    </a:lnTo>
                    <a:lnTo>
                      <a:pt x="2405" y="5361"/>
                    </a:lnTo>
                    <a:lnTo>
                      <a:pt x="2384" y="5358"/>
                    </a:lnTo>
                    <a:lnTo>
                      <a:pt x="2367" y="5352"/>
                    </a:lnTo>
                    <a:lnTo>
                      <a:pt x="2352" y="5343"/>
                    </a:lnTo>
                    <a:lnTo>
                      <a:pt x="2342" y="5328"/>
                    </a:lnTo>
                    <a:lnTo>
                      <a:pt x="2290" y="5317"/>
                    </a:lnTo>
                    <a:lnTo>
                      <a:pt x="2251" y="5298"/>
                    </a:lnTo>
                    <a:lnTo>
                      <a:pt x="2220" y="5271"/>
                    </a:lnTo>
                    <a:lnTo>
                      <a:pt x="2196" y="5240"/>
                    </a:lnTo>
                    <a:lnTo>
                      <a:pt x="2177" y="5203"/>
                    </a:lnTo>
                    <a:lnTo>
                      <a:pt x="2162" y="5166"/>
                    </a:lnTo>
                    <a:lnTo>
                      <a:pt x="2151" y="5128"/>
                    </a:lnTo>
                    <a:lnTo>
                      <a:pt x="2140" y="5094"/>
                    </a:lnTo>
                    <a:lnTo>
                      <a:pt x="2118" y="5066"/>
                    </a:lnTo>
                    <a:lnTo>
                      <a:pt x="2089" y="5051"/>
                    </a:lnTo>
                    <a:lnTo>
                      <a:pt x="2052" y="5042"/>
                    </a:lnTo>
                    <a:lnTo>
                      <a:pt x="2013" y="5036"/>
                    </a:lnTo>
                    <a:lnTo>
                      <a:pt x="1976" y="5028"/>
                    </a:lnTo>
                    <a:lnTo>
                      <a:pt x="1944" y="5016"/>
                    </a:lnTo>
                    <a:lnTo>
                      <a:pt x="1924" y="4995"/>
                    </a:lnTo>
                    <a:lnTo>
                      <a:pt x="1915" y="4960"/>
                    </a:lnTo>
                    <a:lnTo>
                      <a:pt x="1912" y="4936"/>
                    </a:lnTo>
                    <a:lnTo>
                      <a:pt x="1917" y="4916"/>
                    </a:lnTo>
                    <a:lnTo>
                      <a:pt x="1928" y="4897"/>
                    </a:lnTo>
                    <a:lnTo>
                      <a:pt x="1943" y="4882"/>
                    </a:lnTo>
                    <a:lnTo>
                      <a:pt x="1960" y="4865"/>
                    </a:lnTo>
                    <a:lnTo>
                      <a:pt x="1976" y="4850"/>
                    </a:lnTo>
                    <a:lnTo>
                      <a:pt x="1990" y="4833"/>
                    </a:lnTo>
                    <a:lnTo>
                      <a:pt x="2001" y="4816"/>
                    </a:lnTo>
                    <a:lnTo>
                      <a:pt x="2011" y="4794"/>
                    </a:lnTo>
                    <a:lnTo>
                      <a:pt x="2026" y="4761"/>
                    </a:lnTo>
                    <a:lnTo>
                      <a:pt x="2039" y="4721"/>
                    </a:lnTo>
                    <a:lnTo>
                      <a:pt x="2054" y="4682"/>
                    </a:lnTo>
                    <a:lnTo>
                      <a:pt x="2068" y="4642"/>
                    </a:lnTo>
                    <a:lnTo>
                      <a:pt x="2080" y="4608"/>
                    </a:lnTo>
                    <a:lnTo>
                      <a:pt x="2090" y="4584"/>
                    </a:lnTo>
                    <a:lnTo>
                      <a:pt x="2096" y="4576"/>
                    </a:lnTo>
                    <a:lnTo>
                      <a:pt x="2098" y="4474"/>
                    </a:lnTo>
                    <a:lnTo>
                      <a:pt x="2100" y="4376"/>
                    </a:lnTo>
                    <a:lnTo>
                      <a:pt x="2100" y="4278"/>
                    </a:lnTo>
                    <a:lnTo>
                      <a:pt x="2103" y="4182"/>
                    </a:lnTo>
                    <a:lnTo>
                      <a:pt x="2109" y="4086"/>
                    </a:lnTo>
                    <a:lnTo>
                      <a:pt x="2123" y="3992"/>
                    </a:lnTo>
                    <a:lnTo>
                      <a:pt x="2146" y="3899"/>
                    </a:lnTo>
                    <a:lnTo>
                      <a:pt x="2182" y="3810"/>
                    </a:lnTo>
                    <a:lnTo>
                      <a:pt x="2188" y="3774"/>
                    </a:lnTo>
                    <a:lnTo>
                      <a:pt x="2202" y="3739"/>
                    </a:lnTo>
                    <a:lnTo>
                      <a:pt x="2222" y="3708"/>
                    </a:lnTo>
                    <a:lnTo>
                      <a:pt x="2244" y="3677"/>
                    </a:lnTo>
                    <a:lnTo>
                      <a:pt x="2266" y="3645"/>
                    </a:lnTo>
                    <a:lnTo>
                      <a:pt x="2292" y="3615"/>
                    </a:lnTo>
                    <a:lnTo>
                      <a:pt x="2315" y="3583"/>
                    </a:lnTo>
                    <a:lnTo>
                      <a:pt x="2337" y="3553"/>
                    </a:lnTo>
                    <a:lnTo>
                      <a:pt x="2284" y="3487"/>
                    </a:lnTo>
                    <a:lnTo>
                      <a:pt x="2233" y="3424"/>
                    </a:lnTo>
                    <a:lnTo>
                      <a:pt x="2183" y="3359"/>
                    </a:lnTo>
                    <a:lnTo>
                      <a:pt x="2138" y="3294"/>
                    </a:lnTo>
                    <a:lnTo>
                      <a:pt x="2093" y="3226"/>
                    </a:lnTo>
                    <a:lnTo>
                      <a:pt x="2052" y="3159"/>
                    </a:lnTo>
                    <a:lnTo>
                      <a:pt x="2012" y="3091"/>
                    </a:lnTo>
                    <a:lnTo>
                      <a:pt x="1976" y="3023"/>
                    </a:lnTo>
                    <a:lnTo>
                      <a:pt x="1969" y="3033"/>
                    </a:lnTo>
                    <a:lnTo>
                      <a:pt x="1967" y="3048"/>
                    </a:lnTo>
                    <a:lnTo>
                      <a:pt x="1965" y="3060"/>
                    </a:lnTo>
                    <a:lnTo>
                      <a:pt x="1968" y="3074"/>
                    </a:lnTo>
                    <a:lnTo>
                      <a:pt x="1969" y="3087"/>
                    </a:lnTo>
                    <a:lnTo>
                      <a:pt x="1972" y="3102"/>
                    </a:lnTo>
                    <a:lnTo>
                      <a:pt x="1970" y="3116"/>
                    </a:lnTo>
                    <a:lnTo>
                      <a:pt x="1969" y="3130"/>
                    </a:lnTo>
                    <a:lnTo>
                      <a:pt x="1969" y="3244"/>
                    </a:lnTo>
                    <a:lnTo>
                      <a:pt x="1964" y="3362"/>
                    </a:lnTo>
                    <a:lnTo>
                      <a:pt x="1953" y="3480"/>
                    </a:lnTo>
                    <a:lnTo>
                      <a:pt x="1940" y="3600"/>
                    </a:lnTo>
                    <a:lnTo>
                      <a:pt x="1922" y="3720"/>
                    </a:lnTo>
                    <a:lnTo>
                      <a:pt x="1905" y="3840"/>
                    </a:lnTo>
                    <a:lnTo>
                      <a:pt x="1887" y="3959"/>
                    </a:lnTo>
                    <a:lnTo>
                      <a:pt x="1869" y="4081"/>
                    </a:lnTo>
                    <a:lnTo>
                      <a:pt x="1861" y="4128"/>
                    </a:lnTo>
                    <a:lnTo>
                      <a:pt x="1857" y="4176"/>
                    </a:lnTo>
                    <a:lnTo>
                      <a:pt x="1853" y="4223"/>
                    </a:lnTo>
                    <a:lnTo>
                      <a:pt x="1852" y="4273"/>
                    </a:lnTo>
                    <a:lnTo>
                      <a:pt x="1850" y="4320"/>
                    </a:lnTo>
                    <a:lnTo>
                      <a:pt x="1848" y="4366"/>
                    </a:lnTo>
                    <a:lnTo>
                      <a:pt x="1846" y="4413"/>
                    </a:lnTo>
                    <a:lnTo>
                      <a:pt x="1842" y="4461"/>
                    </a:lnTo>
                    <a:lnTo>
                      <a:pt x="1837" y="4544"/>
                    </a:lnTo>
                    <a:lnTo>
                      <a:pt x="1824" y="4627"/>
                    </a:lnTo>
                    <a:lnTo>
                      <a:pt x="1808" y="4707"/>
                    </a:lnTo>
                    <a:lnTo>
                      <a:pt x="1795" y="4789"/>
                    </a:lnTo>
                    <a:lnTo>
                      <a:pt x="1786" y="4867"/>
                    </a:lnTo>
                    <a:lnTo>
                      <a:pt x="1787" y="4947"/>
                    </a:lnTo>
                    <a:lnTo>
                      <a:pt x="1800" y="5024"/>
                    </a:lnTo>
                    <a:lnTo>
                      <a:pt x="1834" y="5101"/>
                    </a:lnTo>
                    <a:lnTo>
                      <a:pt x="1839" y="5113"/>
                    </a:lnTo>
                    <a:lnTo>
                      <a:pt x="1846" y="5126"/>
                    </a:lnTo>
                    <a:lnTo>
                      <a:pt x="1852" y="5140"/>
                    </a:lnTo>
                    <a:lnTo>
                      <a:pt x="1858" y="5154"/>
                    </a:lnTo>
                    <a:lnTo>
                      <a:pt x="1861" y="5167"/>
                    </a:lnTo>
                    <a:lnTo>
                      <a:pt x="1862" y="5180"/>
                    </a:lnTo>
                    <a:lnTo>
                      <a:pt x="1860" y="5194"/>
                    </a:lnTo>
                    <a:lnTo>
                      <a:pt x="1853" y="5207"/>
                    </a:lnTo>
                    <a:lnTo>
                      <a:pt x="1842" y="5221"/>
                    </a:lnTo>
                    <a:lnTo>
                      <a:pt x="1829" y="5231"/>
                    </a:lnTo>
                    <a:lnTo>
                      <a:pt x="1814" y="5239"/>
                    </a:lnTo>
                    <a:lnTo>
                      <a:pt x="1800" y="5246"/>
                    </a:lnTo>
                    <a:lnTo>
                      <a:pt x="1786" y="5251"/>
                    </a:lnTo>
                    <a:lnTo>
                      <a:pt x="1772" y="5259"/>
                    </a:lnTo>
                    <a:lnTo>
                      <a:pt x="1759" y="5268"/>
                    </a:lnTo>
                    <a:lnTo>
                      <a:pt x="1751" y="5281"/>
                    </a:lnTo>
                    <a:lnTo>
                      <a:pt x="1740" y="5309"/>
                    </a:lnTo>
                    <a:lnTo>
                      <a:pt x="1731" y="5339"/>
                    </a:lnTo>
                    <a:lnTo>
                      <a:pt x="1724" y="5369"/>
                    </a:lnTo>
                    <a:lnTo>
                      <a:pt x="1717" y="5400"/>
                    </a:lnTo>
                    <a:lnTo>
                      <a:pt x="1708" y="5429"/>
                    </a:lnTo>
                    <a:lnTo>
                      <a:pt x="1698" y="5461"/>
                    </a:lnTo>
                    <a:lnTo>
                      <a:pt x="1688" y="5490"/>
                    </a:lnTo>
                    <a:lnTo>
                      <a:pt x="1677" y="5519"/>
                    </a:lnTo>
                    <a:lnTo>
                      <a:pt x="1659" y="5533"/>
                    </a:lnTo>
                    <a:lnTo>
                      <a:pt x="1635" y="5544"/>
                    </a:lnTo>
                    <a:lnTo>
                      <a:pt x="1612" y="5551"/>
                    </a:lnTo>
                    <a:lnTo>
                      <a:pt x="1589" y="5556"/>
                    </a:lnTo>
                    <a:lnTo>
                      <a:pt x="1562" y="5559"/>
                    </a:lnTo>
                    <a:lnTo>
                      <a:pt x="1537" y="5562"/>
                    </a:lnTo>
                    <a:lnTo>
                      <a:pt x="1511" y="5565"/>
                    </a:lnTo>
                    <a:lnTo>
                      <a:pt x="1489" y="5572"/>
                    </a:lnTo>
                    <a:lnTo>
                      <a:pt x="1390" y="5576"/>
                    </a:lnTo>
                    <a:lnTo>
                      <a:pt x="1384" y="5573"/>
                    </a:lnTo>
                    <a:lnTo>
                      <a:pt x="1381" y="5569"/>
                    </a:lnTo>
                    <a:lnTo>
                      <a:pt x="1377" y="5564"/>
                    </a:lnTo>
                    <a:lnTo>
                      <a:pt x="1376" y="5559"/>
                    </a:lnTo>
                    <a:lnTo>
                      <a:pt x="1374" y="5553"/>
                    </a:lnTo>
                    <a:lnTo>
                      <a:pt x="1376" y="5548"/>
                    </a:lnTo>
                    <a:lnTo>
                      <a:pt x="1377" y="5542"/>
                    </a:lnTo>
                    <a:lnTo>
                      <a:pt x="1382" y="5539"/>
                    </a:lnTo>
                    <a:lnTo>
                      <a:pt x="1401" y="5507"/>
                    </a:lnTo>
                    <a:lnTo>
                      <a:pt x="1417" y="5489"/>
                    </a:lnTo>
                    <a:lnTo>
                      <a:pt x="1431" y="5478"/>
                    </a:lnTo>
                    <a:lnTo>
                      <a:pt x="1446" y="5470"/>
                    </a:lnTo>
                    <a:lnTo>
                      <a:pt x="1459" y="5456"/>
                    </a:lnTo>
                    <a:lnTo>
                      <a:pt x="1477" y="5432"/>
                    </a:lnTo>
                    <a:lnTo>
                      <a:pt x="1496" y="5393"/>
                    </a:lnTo>
                    <a:lnTo>
                      <a:pt x="1526" y="5331"/>
                    </a:lnTo>
                    <a:lnTo>
                      <a:pt x="1527" y="5290"/>
                    </a:lnTo>
                    <a:lnTo>
                      <a:pt x="1539" y="5251"/>
                    </a:lnTo>
                    <a:lnTo>
                      <a:pt x="1558" y="5214"/>
                    </a:lnTo>
                    <a:lnTo>
                      <a:pt x="1581" y="5177"/>
                    </a:lnTo>
                    <a:lnTo>
                      <a:pt x="1601" y="5140"/>
                    </a:lnTo>
                    <a:lnTo>
                      <a:pt x="1618" y="5103"/>
                    </a:lnTo>
                    <a:lnTo>
                      <a:pt x="1627" y="5064"/>
                    </a:lnTo>
                    <a:lnTo>
                      <a:pt x="1624" y="5024"/>
                    </a:lnTo>
                    <a:lnTo>
                      <a:pt x="1622" y="4991"/>
                    </a:lnTo>
                    <a:lnTo>
                      <a:pt x="1617" y="4959"/>
                    </a:lnTo>
                    <a:lnTo>
                      <a:pt x="1608" y="4928"/>
                    </a:lnTo>
                    <a:lnTo>
                      <a:pt x="1600" y="4898"/>
                    </a:lnTo>
                    <a:lnTo>
                      <a:pt x="1590" y="4866"/>
                    </a:lnTo>
                    <a:lnTo>
                      <a:pt x="1581" y="4836"/>
                    </a:lnTo>
                    <a:lnTo>
                      <a:pt x="1573" y="4804"/>
                    </a:lnTo>
                    <a:lnTo>
                      <a:pt x="1570" y="4773"/>
                    </a:lnTo>
                    <a:lnTo>
                      <a:pt x="1559" y="4693"/>
                    </a:lnTo>
                    <a:lnTo>
                      <a:pt x="1552" y="4617"/>
                    </a:lnTo>
                    <a:lnTo>
                      <a:pt x="1548" y="4544"/>
                    </a:lnTo>
                    <a:lnTo>
                      <a:pt x="1548" y="4472"/>
                    </a:lnTo>
                    <a:lnTo>
                      <a:pt x="1550" y="4399"/>
                    </a:lnTo>
                    <a:lnTo>
                      <a:pt x="1557" y="4327"/>
                    </a:lnTo>
                    <a:lnTo>
                      <a:pt x="1565" y="4252"/>
                    </a:lnTo>
                    <a:lnTo>
                      <a:pt x="1580" y="4174"/>
                    </a:lnTo>
                    <a:lnTo>
                      <a:pt x="1570" y="4085"/>
                    </a:lnTo>
                    <a:lnTo>
                      <a:pt x="1563" y="3998"/>
                    </a:lnTo>
                    <a:lnTo>
                      <a:pt x="1554" y="3914"/>
                    </a:lnTo>
                    <a:lnTo>
                      <a:pt x="1548" y="3830"/>
                    </a:lnTo>
                    <a:lnTo>
                      <a:pt x="1541" y="3743"/>
                    </a:lnTo>
                    <a:lnTo>
                      <a:pt x="1537" y="3658"/>
                    </a:lnTo>
                    <a:lnTo>
                      <a:pt x="1537" y="3569"/>
                    </a:lnTo>
                    <a:lnTo>
                      <a:pt x="1542" y="3478"/>
                    </a:lnTo>
                    <a:lnTo>
                      <a:pt x="1541" y="3422"/>
                    </a:lnTo>
                    <a:lnTo>
                      <a:pt x="1546" y="3366"/>
                    </a:lnTo>
                    <a:lnTo>
                      <a:pt x="1552" y="3309"/>
                    </a:lnTo>
                    <a:lnTo>
                      <a:pt x="1558" y="3253"/>
                    </a:lnTo>
                    <a:lnTo>
                      <a:pt x="1559" y="3197"/>
                    </a:lnTo>
                    <a:lnTo>
                      <a:pt x="1554" y="3142"/>
                    </a:lnTo>
                    <a:lnTo>
                      <a:pt x="1539" y="3088"/>
                    </a:lnTo>
                    <a:lnTo>
                      <a:pt x="1514" y="3036"/>
                    </a:lnTo>
                    <a:lnTo>
                      <a:pt x="1498" y="2988"/>
                    </a:lnTo>
                    <a:lnTo>
                      <a:pt x="1485" y="2941"/>
                    </a:lnTo>
                    <a:lnTo>
                      <a:pt x="1474" y="2892"/>
                    </a:lnTo>
                    <a:lnTo>
                      <a:pt x="1468" y="2844"/>
                    </a:lnTo>
                    <a:lnTo>
                      <a:pt x="1466" y="2794"/>
                    </a:lnTo>
                    <a:lnTo>
                      <a:pt x="1472" y="2746"/>
                    </a:lnTo>
                    <a:lnTo>
                      <a:pt x="1484" y="2700"/>
                    </a:lnTo>
                    <a:lnTo>
                      <a:pt x="1509" y="2656"/>
                    </a:lnTo>
                    <a:lnTo>
                      <a:pt x="1522" y="2626"/>
                    </a:lnTo>
                    <a:lnTo>
                      <a:pt x="1536" y="2598"/>
                    </a:lnTo>
                    <a:lnTo>
                      <a:pt x="1548" y="2570"/>
                    </a:lnTo>
                    <a:lnTo>
                      <a:pt x="1562" y="2542"/>
                    </a:lnTo>
                    <a:lnTo>
                      <a:pt x="1573" y="2513"/>
                    </a:lnTo>
                    <a:lnTo>
                      <a:pt x="1585" y="2485"/>
                    </a:lnTo>
                    <a:lnTo>
                      <a:pt x="1596" y="2456"/>
                    </a:lnTo>
                    <a:lnTo>
                      <a:pt x="1607" y="2429"/>
                    </a:lnTo>
                    <a:lnTo>
                      <a:pt x="1614" y="2328"/>
                    </a:lnTo>
                    <a:lnTo>
                      <a:pt x="1616" y="2227"/>
                    </a:lnTo>
                    <a:lnTo>
                      <a:pt x="1608" y="2126"/>
                    </a:lnTo>
                    <a:lnTo>
                      <a:pt x="1598" y="2027"/>
                    </a:lnTo>
                    <a:lnTo>
                      <a:pt x="1581" y="1927"/>
                    </a:lnTo>
                    <a:lnTo>
                      <a:pt x="1559" y="1829"/>
                    </a:lnTo>
                    <a:lnTo>
                      <a:pt x="1534" y="1733"/>
                    </a:lnTo>
                    <a:lnTo>
                      <a:pt x="1509" y="1639"/>
                    </a:lnTo>
                    <a:lnTo>
                      <a:pt x="1478" y="1591"/>
                    </a:lnTo>
                    <a:lnTo>
                      <a:pt x="1436" y="1564"/>
                    </a:lnTo>
                    <a:lnTo>
                      <a:pt x="1384" y="1548"/>
                    </a:lnTo>
                    <a:lnTo>
                      <a:pt x="1330" y="1544"/>
                    </a:lnTo>
                    <a:lnTo>
                      <a:pt x="1270" y="1544"/>
                    </a:lnTo>
                    <a:lnTo>
                      <a:pt x="1208" y="1547"/>
                    </a:lnTo>
                    <a:lnTo>
                      <a:pt x="1149" y="1547"/>
                    </a:lnTo>
                    <a:lnTo>
                      <a:pt x="1095" y="1541"/>
                    </a:lnTo>
                    <a:lnTo>
                      <a:pt x="1055" y="1536"/>
                    </a:lnTo>
                    <a:lnTo>
                      <a:pt x="1017" y="1533"/>
                    </a:lnTo>
                    <a:lnTo>
                      <a:pt x="978" y="1530"/>
                    </a:lnTo>
                    <a:lnTo>
                      <a:pt x="940" y="1528"/>
                    </a:lnTo>
                    <a:lnTo>
                      <a:pt x="902" y="1524"/>
                    </a:lnTo>
                    <a:lnTo>
                      <a:pt x="863" y="1521"/>
                    </a:lnTo>
                    <a:lnTo>
                      <a:pt x="826" y="1515"/>
                    </a:lnTo>
                    <a:lnTo>
                      <a:pt x="792" y="1508"/>
                    </a:lnTo>
                    <a:lnTo>
                      <a:pt x="751" y="1468"/>
                    </a:lnTo>
                    <a:lnTo>
                      <a:pt x="697" y="1375"/>
                    </a:lnTo>
                    <a:lnTo>
                      <a:pt x="654" y="1278"/>
                    </a:lnTo>
                    <a:lnTo>
                      <a:pt x="618" y="1178"/>
                    </a:lnTo>
                    <a:lnTo>
                      <a:pt x="591" y="1076"/>
                    </a:lnTo>
                    <a:lnTo>
                      <a:pt x="567" y="972"/>
                    </a:lnTo>
                    <a:lnTo>
                      <a:pt x="546" y="867"/>
                    </a:lnTo>
                    <a:lnTo>
                      <a:pt x="527" y="762"/>
                    </a:lnTo>
                    <a:lnTo>
                      <a:pt x="509" y="659"/>
                    </a:lnTo>
                    <a:lnTo>
                      <a:pt x="499" y="609"/>
                    </a:lnTo>
                    <a:lnTo>
                      <a:pt x="484" y="561"/>
                    </a:lnTo>
                    <a:lnTo>
                      <a:pt x="464" y="515"/>
                    </a:lnTo>
                    <a:lnTo>
                      <a:pt x="439" y="473"/>
                    </a:lnTo>
                    <a:lnTo>
                      <a:pt x="404" y="433"/>
                    </a:lnTo>
                    <a:lnTo>
                      <a:pt x="364" y="400"/>
                    </a:lnTo>
                    <a:lnTo>
                      <a:pt x="316" y="371"/>
                    </a:lnTo>
                    <a:lnTo>
                      <a:pt x="259" y="351"/>
                    </a:lnTo>
                    <a:lnTo>
                      <a:pt x="240" y="343"/>
                    </a:lnTo>
                    <a:lnTo>
                      <a:pt x="223" y="336"/>
                    </a:lnTo>
                    <a:lnTo>
                      <a:pt x="206" y="327"/>
                    </a:lnTo>
                    <a:lnTo>
                      <a:pt x="190" y="320"/>
                    </a:lnTo>
                    <a:lnTo>
                      <a:pt x="170" y="312"/>
                    </a:lnTo>
                    <a:lnTo>
                      <a:pt x="153" y="305"/>
                    </a:lnTo>
                    <a:lnTo>
                      <a:pt x="135" y="299"/>
                    </a:lnTo>
                    <a:lnTo>
                      <a:pt x="116" y="294"/>
                    </a:lnTo>
                    <a:lnTo>
                      <a:pt x="89" y="263"/>
                    </a:lnTo>
                    <a:lnTo>
                      <a:pt x="70" y="231"/>
                    </a:lnTo>
                    <a:lnTo>
                      <a:pt x="56" y="197"/>
                    </a:lnTo>
                    <a:lnTo>
                      <a:pt x="45" y="163"/>
                    </a:lnTo>
                    <a:lnTo>
                      <a:pt x="35" y="126"/>
                    </a:lnTo>
                    <a:lnTo>
                      <a:pt x="26" y="92"/>
                    </a:lnTo>
                    <a:lnTo>
                      <a:pt x="16" y="57"/>
                    </a:lnTo>
                    <a:lnTo>
                      <a:pt x="5" y="23"/>
                    </a:lnTo>
                    <a:lnTo>
                      <a:pt x="0" y="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37" name="Freeform 69"/>
              <p:cNvSpPr>
                <a:spLocks/>
              </p:cNvSpPr>
              <p:nvPr/>
            </p:nvSpPr>
            <p:spPr bwMode="auto">
              <a:xfrm>
                <a:off x="492" y="995"/>
                <a:ext cx="270" cy="249"/>
              </a:xfrm>
              <a:custGeom>
                <a:avLst/>
                <a:gdLst>
                  <a:gd name="T0" fmla="*/ 352 w 541"/>
                  <a:gd name="T1" fmla="*/ 308 h 499"/>
                  <a:gd name="T2" fmla="*/ 366 w 541"/>
                  <a:gd name="T3" fmla="*/ 308 h 499"/>
                  <a:gd name="T4" fmla="*/ 382 w 541"/>
                  <a:gd name="T5" fmla="*/ 297 h 499"/>
                  <a:gd name="T6" fmla="*/ 397 w 541"/>
                  <a:gd name="T7" fmla="*/ 284 h 499"/>
                  <a:gd name="T8" fmla="*/ 404 w 541"/>
                  <a:gd name="T9" fmla="*/ 257 h 499"/>
                  <a:gd name="T10" fmla="*/ 394 w 541"/>
                  <a:gd name="T11" fmla="*/ 222 h 499"/>
                  <a:gd name="T12" fmla="*/ 377 w 541"/>
                  <a:gd name="T13" fmla="*/ 186 h 499"/>
                  <a:gd name="T14" fmla="*/ 359 w 541"/>
                  <a:gd name="T15" fmla="*/ 151 h 499"/>
                  <a:gd name="T16" fmla="*/ 375 w 541"/>
                  <a:gd name="T17" fmla="*/ 161 h 499"/>
                  <a:gd name="T18" fmla="*/ 421 w 541"/>
                  <a:gd name="T19" fmla="*/ 216 h 499"/>
                  <a:gd name="T20" fmla="*/ 463 w 541"/>
                  <a:gd name="T21" fmla="*/ 276 h 499"/>
                  <a:gd name="T22" fmla="*/ 492 w 541"/>
                  <a:gd name="T23" fmla="*/ 341 h 499"/>
                  <a:gd name="T24" fmla="*/ 499 w 541"/>
                  <a:gd name="T25" fmla="*/ 392 h 499"/>
                  <a:gd name="T26" fmla="*/ 516 w 541"/>
                  <a:gd name="T27" fmla="*/ 420 h 499"/>
                  <a:gd name="T28" fmla="*/ 536 w 541"/>
                  <a:gd name="T29" fmla="*/ 449 h 499"/>
                  <a:gd name="T30" fmla="*/ 538 w 541"/>
                  <a:gd name="T31" fmla="*/ 476 h 499"/>
                  <a:gd name="T32" fmla="*/ 516 w 541"/>
                  <a:gd name="T33" fmla="*/ 491 h 499"/>
                  <a:gd name="T34" fmla="*/ 501 w 541"/>
                  <a:gd name="T35" fmla="*/ 496 h 499"/>
                  <a:gd name="T36" fmla="*/ 485 w 541"/>
                  <a:gd name="T37" fmla="*/ 498 h 499"/>
                  <a:gd name="T38" fmla="*/ 469 w 541"/>
                  <a:gd name="T39" fmla="*/ 498 h 499"/>
                  <a:gd name="T40" fmla="*/ 446 w 541"/>
                  <a:gd name="T41" fmla="*/ 458 h 499"/>
                  <a:gd name="T42" fmla="*/ 364 w 541"/>
                  <a:gd name="T43" fmla="*/ 386 h 499"/>
                  <a:gd name="T44" fmla="*/ 242 w 541"/>
                  <a:gd name="T45" fmla="*/ 319 h 499"/>
                  <a:gd name="T46" fmla="*/ 127 w 541"/>
                  <a:gd name="T47" fmla="*/ 267 h 499"/>
                  <a:gd name="T48" fmla="*/ 70 w 541"/>
                  <a:gd name="T49" fmla="*/ 216 h 499"/>
                  <a:gd name="T50" fmla="*/ 47 w 541"/>
                  <a:gd name="T51" fmla="*/ 156 h 499"/>
                  <a:gd name="T52" fmla="*/ 27 w 541"/>
                  <a:gd name="T53" fmla="*/ 93 h 499"/>
                  <a:gd name="T54" fmla="*/ 9 w 541"/>
                  <a:gd name="T55" fmla="*/ 31 h 499"/>
                  <a:gd name="T56" fmla="*/ 11 w 541"/>
                  <a:gd name="T57" fmla="*/ 19 h 499"/>
                  <a:gd name="T58" fmla="*/ 35 w 541"/>
                  <a:gd name="T59" fmla="*/ 57 h 499"/>
                  <a:gd name="T60" fmla="*/ 54 w 541"/>
                  <a:gd name="T61" fmla="*/ 98 h 499"/>
                  <a:gd name="T62" fmla="*/ 75 w 541"/>
                  <a:gd name="T63" fmla="*/ 139 h 499"/>
                  <a:gd name="T64" fmla="*/ 122 w 541"/>
                  <a:gd name="T65" fmla="*/ 176 h 499"/>
                  <a:gd name="T66" fmla="*/ 196 w 541"/>
                  <a:gd name="T67" fmla="*/ 202 h 499"/>
                  <a:gd name="T68" fmla="*/ 266 w 541"/>
                  <a:gd name="T69" fmla="*/ 233 h 499"/>
                  <a:gd name="T70" fmla="*/ 325 w 541"/>
                  <a:gd name="T71" fmla="*/ 275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1" h="499">
                    <a:moveTo>
                      <a:pt x="350" y="304"/>
                    </a:moveTo>
                    <a:lnTo>
                      <a:pt x="352" y="308"/>
                    </a:lnTo>
                    <a:lnTo>
                      <a:pt x="359" y="310"/>
                    </a:lnTo>
                    <a:lnTo>
                      <a:pt x="366" y="308"/>
                    </a:lnTo>
                    <a:lnTo>
                      <a:pt x="375" y="304"/>
                    </a:lnTo>
                    <a:lnTo>
                      <a:pt x="382" y="297"/>
                    </a:lnTo>
                    <a:lnTo>
                      <a:pt x="391" y="291"/>
                    </a:lnTo>
                    <a:lnTo>
                      <a:pt x="397" y="284"/>
                    </a:lnTo>
                    <a:lnTo>
                      <a:pt x="404" y="278"/>
                    </a:lnTo>
                    <a:lnTo>
                      <a:pt x="404" y="257"/>
                    </a:lnTo>
                    <a:lnTo>
                      <a:pt x="402" y="239"/>
                    </a:lnTo>
                    <a:lnTo>
                      <a:pt x="394" y="222"/>
                    </a:lnTo>
                    <a:lnTo>
                      <a:pt x="387" y="204"/>
                    </a:lnTo>
                    <a:lnTo>
                      <a:pt x="377" y="186"/>
                    </a:lnTo>
                    <a:lnTo>
                      <a:pt x="367" y="168"/>
                    </a:lnTo>
                    <a:lnTo>
                      <a:pt x="359" y="151"/>
                    </a:lnTo>
                    <a:lnTo>
                      <a:pt x="354" y="133"/>
                    </a:lnTo>
                    <a:lnTo>
                      <a:pt x="375" y="161"/>
                    </a:lnTo>
                    <a:lnTo>
                      <a:pt x="398" y="189"/>
                    </a:lnTo>
                    <a:lnTo>
                      <a:pt x="421" y="216"/>
                    </a:lnTo>
                    <a:lnTo>
                      <a:pt x="445" y="246"/>
                    </a:lnTo>
                    <a:lnTo>
                      <a:pt x="463" y="276"/>
                    </a:lnTo>
                    <a:lnTo>
                      <a:pt x="481" y="308"/>
                    </a:lnTo>
                    <a:lnTo>
                      <a:pt x="492" y="341"/>
                    </a:lnTo>
                    <a:lnTo>
                      <a:pt x="498" y="378"/>
                    </a:lnTo>
                    <a:lnTo>
                      <a:pt x="499" y="392"/>
                    </a:lnTo>
                    <a:lnTo>
                      <a:pt x="506" y="406"/>
                    </a:lnTo>
                    <a:lnTo>
                      <a:pt x="516" y="420"/>
                    </a:lnTo>
                    <a:lnTo>
                      <a:pt x="529" y="436"/>
                    </a:lnTo>
                    <a:lnTo>
                      <a:pt x="536" y="449"/>
                    </a:lnTo>
                    <a:lnTo>
                      <a:pt x="541" y="463"/>
                    </a:lnTo>
                    <a:lnTo>
                      <a:pt x="538" y="476"/>
                    </a:lnTo>
                    <a:lnTo>
                      <a:pt x="525" y="489"/>
                    </a:lnTo>
                    <a:lnTo>
                      <a:pt x="516" y="491"/>
                    </a:lnTo>
                    <a:lnTo>
                      <a:pt x="509" y="494"/>
                    </a:lnTo>
                    <a:lnTo>
                      <a:pt x="501" y="496"/>
                    </a:lnTo>
                    <a:lnTo>
                      <a:pt x="494" y="498"/>
                    </a:lnTo>
                    <a:lnTo>
                      <a:pt x="485" y="498"/>
                    </a:lnTo>
                    <a:lnTo>
                      <a:pt x="478" y="499"/>
                    </a:lnTo>
                    <a:lnTo>
                      <a:pt x="469" y="498"/>
                    </a:lnTo>
                    <a:lnTo>
                      <a:pt x="460" y="498"/>
                    </a:lnTo>
                    <a:lnTo>
                      <a:pt x="446" y="458"/>
                    </a:lnTo>
                    <a:lnTo>
                      <a:pt x="414" y="421"/>
                    </a:lnTo>
                    <a:lnTo>
                      <a:pt x="364" y="386"/>
                    </a:lnTo>
                    <a:lnTo>
                      <a:pt x="306" y="352"/>
                    </a:lnTo>
                    <a:lnTo>
                      <a:pt x="242" y="319"/>
                    </a:lnTo>
                    <a:lnTo>
                      <a:pt x="181" y="292"/>
                    </a:lnTo>
                    <a:lnTo>
                      <a:pt x="127" y="267"/>
                    </a:lnTo>
                    <a:lnTo>
                      <a:pt x="88" y="247"/>
                    </a:lnTo>
                    <a:lnTo>
                      <a:pt x="70" y="216"/>
                    </a:lnTo>
                    <a:lnTo>
                      <a:pt x="58" y="187"/>
                    </a:lnTo>
                    <a:lnTo>
                      <a:pt x="47" y="156"/>
                    </a:lnTo>
                    <a:lnTo>
                      <a:pt x="37" y="125"/>
                    </a:lnTo>
                    <a:lnTo>
                      <a:pt x="27" y="93"/>
                    </a:lnTo>
                    <a:lnTo>
                      <a:pt x="18" y="62"/>
                    </a:lnTo>
                    <a:lnTo>
                      <a:pt x="9" y="31"/>
                    </a:lnTo>
                    <a:lnTo>
                      <a:pt x="0" y="0"/>
                    </a:lnTo>
                    <a:lnTo>
                      <a:pt x="11" y="19"/>
                    </a:lnTo>
                    <a:lnTo>
                      <a:pt x="24" y="38"/>
                    </a:lnTo>
                    <a:lnTo>
                      <a:pt x="35" y="57"/>
                    </a:lnTo>
                    <a:lnTo>
                      <a:pt x="46" y="79"/>
                    </a:lnTo>
                    <a:lnTo>
                      <a:pt x="54" y="98"/>
                    </a:lnTo>
                    <a:lnTo>
                      <a:pt x="66" y="119"/>
                    </a:lnTo>
                    <a:lnTo>
                      <a:pt x="75" y="139"/>
                    </a:lnTo>
                    <a:lnTo>
                      <a:pt x="88" y="161"/>
                    </a:lnTo>
                    <a:lnTo>
                      <a:pt x="122" y="176"/>
                    </a:lnTo>
                    <a:lnTo>
                      <a:pt x="160" y="189"/>
                    </a:lnTo>
                    <a:lnTo>
                      <a:pt x="196" y="202"/>
                    </a:lnTo>
                    <a:lnTo>
                      <a:pt x="233" y="217"/>
                    </a:lnTo>
                    <a:lnTo>
                      <a:pt x="266" y="233"/>
                    </a:lnTo>
                    <a:lnTo>
                      <a:pt x="298" y="252"/>
                    </a:lnTo>
                    <a:lnTo>
                      <a:pt x="325" y="275"/>
                    </a:lnTo>
                    <a:lnTo>
                      <a:pt x="350" y="304"/>
                    </a:lnTo>
                    <a:close/>
                  </a:path>
                </a:pathLst>
              </a:custGeom>
              <a:solidFill>
                <a:srgbClr val="FF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38" name="Freeform 70"/>
              <p:cNvSpPr>
                <a:spLocks/>
              </p:cNvSpPr>
              <p:nvPr/>
            </p:nvSpPr>
            <p:spPr bwMode="auto">
              <a:xfrm>
                <a:off x="737" y="1281"/>
                <a:ext cx="1376" cy="2217"/>
              </a:xfrm>
              <a:custGeom>
                <a:avLst/>
                <a:gdLst>
                  <a:gd name="T0" fmla="*/ 727 w 2753"/>
                  <a:gd name="T1" fmla="*/ 724 h 4435"/>
                  <a:gd name="T2" fmla="*/ 845 w 2753"/>
                  <a:gd name="T3" fmla="*/ 787 h 4435"/>
                  <a:gd name="T4" fmla="*/ 899 w 2753"/>
                  <a:gd name="T5" fmla="*/ 790 h 4435"/>
                  <a:gd name="T6" fmla="*/ 1034 w 2753"/>
                  <a:gd name="T7" fmla="*/ 732 h 4435"/>
                  <a:gd name="T8" fmla="*/ 1250 w 2753"/>
                  <a:gd name="T9" fmla="*/ 760 h 4435"/>
                  <a:gd name="T10" fmla="*/ 1330 w 2753"/>
                  <a:gd name="T11" fmla="*/ 857 h 4435"/>
                  <a:gd name="T12" fmla="*/ 1489 w 2753"/>
                  <a:gd name="T13" fmla="*/ 924 h 4435"/>
                  <a:gd name="T14" fmla="*/ 1686 w 2753"/>
                  <a:gd name="T15" fmla="*/ 822 h 4435"/>
                  <a:gd name="T16" fmla="*/ 1856 w 2753"/>
                  <a:gd name="T17" fmla="*/ 847 h 4435"/>
                  <a:gd name="T18" fmla="*/ 1984 w 2753"/>
                  <a:gd name="T19" fmla="*/ 821 h 4435"/>
                  <a:gd name="T20" fmla="*/ 2060 w 2753"/>
                  <a:gd name="T21" fmla="*/ 948 h 4435"/>
                  <a:gd name="T22" fmla="*/ 2191 w 2753"/>
                  <a:gd name="T23" fmla="*/ 1176 h 4435"/>
                  <a:gd name="T24" fmla="*/ 2360 w 2753"/>
                  <a:gd name="T25" fmla="*/ 1377 h 4435"/>
                  <a:gd name="T26" fmla="*/ 2468 w 2753"/>
                  <a:gd name="T27" fmla="*/ 1472 h 4435"/>
                  <a:gd name="T28" fmla="*/ 2485 w 2753"/>
                  <a:gd name="T29" fmla="*/ 1353 h 4435"/>
                  <a:gd name="T30" fmla="*/ 2651 w 2753"/>
                  <a:gd name="T31" fmla="*/ 906 h 4435"/>
                  <a:gd name="T32" fmla="*/ 2742 w 2753"/>
                  <a:gd name="T33" fmla="*/ 933 h 4435"/>
                  <a:gd name="T34" fmla="*/ 2697 w 2753"/>
                  <a:gd name="T35" fmla="*/ 1360 h 4435"/>
                  <a:gd name="T36" fmla="*/ 2561 w 2753"/>
                  <a:gd name="T37" fmla="*/ 1622 h 4435"/>
                  <a:gd name="T38" fmla="*/ 2362 w 2753"/>
                  <a:gd name="T39" fmla="*/ 1639 h 4435"/>
                  <a:gd name="T40" fmla="*/ 1969 w 2753"/>
                  <a:gd name="T41" fmla="*/ 1214 h 4435"/>
                  <a:gd name="T42" fmla="*/ 1865 w 2753"/>
                  <a:gd name="T43" fmla="*/ 1139 h 4435"/>
                  <a:gd name="T44" fmla="*/ 1836 w 2753"/>
                  <a:gd name="T45" fmla="*/ 1261 h 4435"/>
                  <a:gd name="T46" fmla="*/ 1616 w 2753"/>
                  <a:gd name="T47" fmla="*/ 1689 h 4435"/>
                  <a:gd name="T48" fmla="*/ 1635 w 2753"/>
                  <a:gd name="T49" fmla="*/ 2140 h 4435"/>
                  <a:gd name="T50" fmla="*/ 1948 w 2753"/>
                  <a:gd name="T51" fmla="*/ 2539 h 4435"/>
                  <a:gd name="T52" fmla="*/ 2042 w 2753"/>
                  <a:gd name="T53" fmla="*/ 3203 h 4435"/>
                  <a:gd name="T54" fmla="*/ 1684 w 2753"/>
                  <a:gd name="T55" fmla="*/ 4061 h 4435"/>
                  <a:gd name="T56" fmla="*/ 1619 w 2753"/>
                  <a:gd name="T57" fmla="*/ 4059 h 4435"/>
                  <a:gd name="T58" fmla="*/ 1611 w 2753"/>
                  <a:gd name="T59" fmla="*/ 3975 h 4435"/>
                  <a:gd name="T60" fmla="*/ 1622 w 2753"/>
                  <a:gd name="T61" fmla="*/ 3611 h 4435"/>
                  <a:gd name="T62" fmla="*/ 1761 w 2753"/>
                  <a:gd name="T63" fmla="*/ 3153 h 4435"/>
                  <a:gd name="T64" fmla="*/ 1667 w 2753"/>
                  <a:gd name="T65" fmla="*/ 2709 h 4435"/>
                  <a:gd name="T66" fmla="*/ 1459 w 2753"/>
                  <a:gd name="T67" fmla="*/ 2350 h 4435"/>
                  <a:gd name="T68" fmla="*/ 1409 w 2753"/>
                  <a:gd name="T69" fmla="*/ 2291 h 4435"/>
                  <a:gd name="T70" fmla="*/ 1399 w 2753"/>
                  <a:gd name="T71" fmla="*/ 2593 h 4435"/>
                  <a:gd name="T72" fmla="*/ 1393 w 2753"/>
                  <a:gd name="T73" fmla="*/ 2712 h 4435"/>
                  <a:gd name="T74" fmla="*/ 1326 w 2753"/>
                  <a:gd name="T75" fmla="*/ 3414 h 4435"/>
                  <a:gd name="T76" fmla="*/ 1274 w 2753"/>
                  <a:gd name="T77" fmla="*/ 3981 h 4435"/>
                  <a:gd name="T78" fmla="*/ 1213 w 2753"/>
                  <a:gd name="T79" fmla="*/ 4311 h 4435"/>
                  <a:gd name="T80" fmla="*/ 1159 w 2753"/>
                  <a:gd name="T81" fmla="*/ 4431 h 4435"/>
                  <a:gd name="T82" fmla="*/ 1079 w 2753"/>
                  <a:gd name="T83" fmla="*/ 4086 h 4435"/>
                  <a:gd name="T84" fmla="*/ 1084 w 2753"/>
                  <a:gd name="T85" fmla="*/ 3746 h 4435"/>
                  <a:gd name="T86" fmla="*/ 1068 w 2753"/>
                  <a:gd name="T87" fmla="*/ 3172 h 4435"/>
                  <a:gd name="T88" fmla="*/ 1084 w 2753"/>
                  <a:gd name="T89" fmla="*/ 2642 h 4435"/>
                  <a:gd name="T90" fmla="*/ 1095 w 2753"/>
                  <a:gd name="T91" fmla="*/ 2498 h 4435"/>
                  <a:gd name="T92" fmla="*/ 1093 w 2753"/>
                  <a:gd name="T93" fmla="*/ 2445 h 4435"/>
                  <a:gd name="T94" fmla="*/ 1009 w 2753"/>
                  <a:gd name="T95" fmla="*/ 2262 h 4435"/>
                  <a:gd name="T96" fmla="*/ 1129 w 2753"/>
                  <a:gd name="T97" fmla="*/ 1909 h 4435"/>
                  <a:gd name="T98" fmla="*/ 1154 w 2753"/>
                  <a:gd name="T99" fmla="*/ 1700 h 4435"/>
                  <a:gd name="T100" fmla="*/ 1029 w 2753"/>
                  <a:gd name="T101" fmla="*/ 1001 h 4435"/>
                  <a:gd name="T102" fmla="*/ 675 w 2753"/>
                  <a:gd name="T103" fmla="*/ 938 h 4435"/>
                  <a:gd name="T104" fmla="*/ 365 w 2753"/>
                  <a:gd name="T105" fmla="*/ 892 h 4435"/>
                  <a:gd name="T106" fmla="*/ 53 w 2753"/>
                  <a:gd name="T107" fmla="*/ 333 h 4435"/>
                  <a:gd name="T108" fmla="*/ 193 w 2753"/>
                  <a:gd name="T109" fmla="*/ 213 h 4435"/>
                  <a:gd name="T110" fmla="*/ 310 w 2753"/>
                  <a:gd name="T111" fmla="*/ 562 h 4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53" h="4435">
                    <a:moveTo>
                      <a:pt x="352" y="713"/>
                    </a:moveTo>
                    <a:lnTo>
                      <a:pt x="411" y="709"/>
                    </a:lnTo>
                    <a:lnTo>
                      <a:pt x="474" y="708"/>
                    </a:lnTo>
                    <a:lnTo>
                      <a:pt x="537" y="708"/>
                    </a:lnTo>
                    <a:lnTo>
                      <a:pt x="601" y="712"/>
                    </a:lnTo>
                    <a:lnTo>
                      <a:pt x="664" y="716"/>
                    </a:lnTo>
                    <a:lnTo>
                      <a:pt x="727" y="724"/>
                    </a:lnTo>
                    <a:lnTo>
                      <a:pt x="788" y="733"/>
                    </a:lnTo>
                    <a:lnTo>
                      <a:pt x="848" y="746"/>
                    </a:lnTo>
                    <a:lnTo>
                      <a:pt x="848" y="752"/>
                    </a:lnTo>
                    <a:lnTo>
                      <a:pt x="848" y="760"/>
                    </a:lnTo>
                    <a:lnTo>
                      <a:pt x="847" y="768"/>
                    </a:lnTo>
                    <a:lnTo>
                      <a:pt x="846" y="779"/>
                    </a:lnTo>
                    <a:lnTo>
                      <a:pt x="845" y="787"/>
                    </a:lnTo>
                    <a:lnTo>
                      <a:pt x="846" y="796"/>
                    </a:lnTo>
                    <a:lnTo>
                      <a:pt x="850" y="803"/>
                    </a:lnTo>
                    <a:lnTo>
                      <a:pt x="857" y="811"/>
                    </a:lnTo>
                    <a:lnTo>
                      <a:pt x="868" y="807"/>
                    </a:lnTo>
                    <a:lnTo>
                      <a:pt x="879" y="802"/>
                    </a:lnTo>
                    <a:lnTo>
                      <a:pt x="889" y="796"/>
                    </a:lnTo>
                    <a:lnTo>
                      <a:pt x="899" y="790"/>
                    </a:lnTo>
                    <a:lnTo>
                      <a:pt x="908" y="782"/>
                    </a:lnTo>
                    <a:lnTo>
                      <a:pt x="917" y="776"/>
                    </a:lnTo>
                    <a:lnTo>
                      <a:pt x="927" y="768"/>
                    </a:lnTo>
                    <a:lnTo>
                      <a:pt x="940" y="763"/>
                    </a:lnTo>
                    <a:lnTo>
                      <a:pt x="968" y="747"/>
                    </a:lnTo>
                    <a:lnTo>
                      <a:pt x="1001" y="738"/>
                    </a:lnTo>
                    <a:lnTo>
                      <a:pt x="1034" y="732"/>
                    </a:lnTo>
                    <a:lnTo>
                      <a:pt x="1071" y="730"/>
                    </a:lnTo>
                    <a:lnTo>
                      <a:pt x="1107" y="730"/>
                    </a:lnTo>
                    <a:lnTo>
                      <a:pt x="1144" y="733"/>
                    </a:lnTo>
                    <a:lnTo>
                      <a:pt x="1178" y="737"/>
                    </a:lnTo>
                    <a:lnTo>
                      <a:pt x="1214" y="743"/>
                    </a:lnTo>
                    <a:lnTo>
                      <a:pt x="1233" y="751"/>
                    </a:lnTo>
                    <a:lnTo>
                      <a:pt x="1250" y="760"/>
                    </a:lnTo>
                    <a:lnTo>
                      <a:pt x="1265" y="771"/>
                    </a:lnTo>
                    <a:lnTo>
                      <a:pt x="1277" y="785"/>
                    </a:lnTo>
                    <a:lnTo>
                      <a:pt x="1287" y="797"/>
                    </a:lnTo>
                    <a:lnTo>
                      <a:pt x="1297" y="811"/>
                    </a:lnTo>
                    <a:lnTo>
                      <a:pt x="1305" y="826"/>
                    </a:lnTo>
                    <a:lnTo>
                      <a:pt x="1316" y="841"/>
                    </a:lnTo>
                    <a:lnTo>
                      <a:pt x="1330" y="857"/>
                    </a:lnTo>
                    <a:lnTo>
                      <a:pt x="1348" y="873"/>
                    </a:lnTo>
                    <a:lnTo>
                      <a:pt x="1367" y="887"/>
                    </a:lnTo>
                    <a:lnTo>
                      <a:pt x="1390" y="900"/>
                    </a:lnTo>
                    <a:lnTo>
                      <a:pt x="1412" y="909"/>
                    </a:lnTo>
                    <a:lnTo>
                      <a:pt x="1438" y="917"/>
                    </a:lnTo>
                    <a:lnTo>
                      <a:pt x="1463" y="922"/>
                    </a:lnTo>
                    <a:lnTo>
                      <a:pt x="1489" y="924"/>
                    </a:lnTo>
                    <a:lnTo>
                      <a:pt x="1523" y="922"/>
                    </a:lnTo>
                    <a:lnTo>
                      <a:pt x="1555" y="915"/>
                    </a:lnTo>
                    <a:lnTo>
                      <a:pt x="1586" y="903"/>
                    </a:lnTo>
                    <a:lnTo>
                      <a:pt x="1614" y="887"/>
                    </a:lnTo>
                    <a:lnTo>
                      <a:pt x="1640" y="866"/>
                    </a:lnTo>
                    <a:lnTo>
                      <a:pt x="1664" y="845"/>
                    </a:lnTo>
                    <a:lnTo>
                      <a:pt x="1686" y="822"/>
                    </a:lnTo>
                    <a:lnTo>
                      <a:pt x="1710" y="801"/>
                    </a:lnTo>
                    <a:lnTo>
                      <a:pt x="1733" y="808"/>
                    </a:lnTo>
                    <a:lnTo>
                      <a:pt x="1757" y="818"/>
                    </a:lnTo>
                    <a:lnTo>
                      <a:pt x="1781" y="830"/>
                    </a:lnTo>
                    <a:lnTo>
                      <a:pt x="1806" y="840"/>
                    </a:lnTo>
                    <a:lnTo>
                      <a:pt x="1831" y="846"/>
                    </a:lnTo>
                    <a:lnTo>
                      <a:pt x="1856" y="847"/>
                    </a:lnTo>
                    <a:lnTo>
                      <a:pt x="1882" y="842"/>
                    </a:lnTo>
                    <a:lnTo>
                      <a:pt x="1907" y="828"/>
                    </a:lnTo>
                    <a:lnTo>
                      <a:pt x="1921" y="826"/>
                    </a:lnTo>
                    <a:lnTo>
                      <a:pt x="1936" y="824"/>
                    </a:lnTo>
                    <a:lnTo>
                      <a:pt x="1952" y="821"/>
                    </a:lnTo>
                    <a:lnTo>
                      <a:pt x="1969" y="821"/>
                    </a:lnTo>
                    <a:lnTo>
                      <a:pt x="1984" y="821"/>
                    </a:lnTo>
                    <a:lnTo>
                      <a:pt x="1998" y="825"/>
                    </a:lnTo>
                    <a:lnTo>
                      <a:pt x="2013" y="831"/>
                    </a:lnTo>
                    <a:lnTo>
                      <a:pt x="2026" y="841"/>
                    </a:lnTo>
                    <a:lnTo>
                      <a:pt x="2042" y="857"/>
                    </a:lnTo>
                    <a:lnTo>
                      <a:pt x="2051" y="883"/>
                    </a:lnTo>
                    <a:lnTo>
                      <a:pt x="2055" y="913"/>
                    </a:lnTo>
                    <a:lnTo>
                      <a:pt x="2060" y="948"/>
                    </a:lnTo>
                    <a:lnTo>
                      <a:pt x="2062" y="983"/>
                    </a:lnTo>
                    <a:lnTo>
                      <a:pt x="2070" y="1019"/>
                    </a:lnTo>
                    <a:lnTo>
                      <a:pt x="2085" y="1051"/>
                    </a:lnTo>
                    <a:lnTo>
                      <a:pt x="2108" y="1078"/>
                    </a:lnTo>
                    <a:lnTo>
                      <a:pt x="2131" y="1111"/>
                    </a:lnTo>
                    <a:lnTo>
                      <a:pt x="2161" y="1145"/>
                    </a:lnTo>
                    <a:lnTo>
                      <a:pt x="2191" y="1176"/>
                    </a:lnTo>
                    <a:lnTo>
                      <a:pt x="2224" y="1208"/>
                    </a:lnTo>
                    <a:lnTo>
                      <a:pt x="2253" y="1239"/>
                    </a:lnTo>
                    <a:lnTo>
                      <a:pt x="2284" y="1271"/>
                    </a:lnTo>
                    <a:lnTo>
                      <a:pt x="2310" y="1304"/>
                    </a:lnTo>
                    <a:lnTo>
                      <a:pt x="2333" y="1339"/>
                    </a:lnTo>
                    <a:lnTo>
                      <a:pt x="2347" y="1356"/>
                    </a:lnTo>
                    <a:lnTo>
                      <a:pt x="2360" y="1377"/>
                    </a:lnTo>
                    <a:lnTo>
                      <a:pt x="2375" y="1401"/>
                    </a:lnTo>
                    <a:lnTo>
                      <a:pt x="2392" y="1425"/>
                    </a:lnTo>
                    <a:lnTo>
                      <a:pt x="2407" y="1447"/>
                    </a:lnTo>
                    <a:lnTo>
                      <a:pt x="2423" y="1466"/>
                    </a:lnTo>
                    <a:lnTo>
                      <a:pt x="2440" y="1480"/>
                    </a:lnTo>
                    <a:lnTo>
                      <a:pt x="2460" y="1489"/>
                    </a:lnTo>
                    <a:lnTo>
                      <a:pt x="2468" y="1472"/>
                    </a:lnTo>
                    <a:lnTo>
                      <a:pt x="2473" y="1456"/>
                    </a:lnTo>
                    <a:lnTo>
                      <a:pt x="2475" y="1439"/>
                    </a:lnTo>
                    <a:lnTo>
                      <a:pt x="2479" y="1421"/>
                    </a:lnTo>
                    <a:lnTo>
                      <a:pt x="2480" y="1403"/>
                    </a:lnTo>
                    <a:lnTo>
                      <a:pt x="2481" y="1386"/>
                    </a:lnTo>
                    <a:lnTo>
                      <a:pt x="2481" y="1368"/>
                    </a:lnTo>
                    <a:lnTo>
                      <a:pt x="2485" y="1353"/>
                    </a:lnTo>
                    <a:lnTo>
                      <a:pt x="2498" y="1289"/>
                    </a:lnTo>
                    <a:lnTo>
                      <a:pt x="2519" y="1224"/>
                    </a:lnTo>
                    <a:lnTo>
                      <a:pt x="2541" y="1160"/>
                    </a:lnTo>
                    <a:lnTo>
                      <a:pt x="2567" y="1096"/>
                    </a:lnTo>
                    <a:lnTo>
                      <a:pt x="2594" y="1032"/>
                    </a:lnTo>
                    <a:lnTo>
                      <a:pt x="2623" y="967"/>
                    </a:lnTo>
                    <a:lnTo>
                      <a:pt x="2651" y="906"/>
                    </a:lnTo>
                    <a:lnTo>
                      <a:pt x="2678" y="847"/>
                    </a:lnTo>
                    <a:lnTo>
                      <a:pt x="2690" y="825"/>
                    </a:lnTo>
                    <a:lnTo>
                      <a:pt x="2703" y="824"/>
                    </a:lnTo>
                    <a:lnTo>
                      <a:pt x="2715" y="840"/>
                    </a:lnTo>
                    <a:lnTo>
                      <a:pt x="2726" y="867"/>
                    </a:lnTo>
                    <a:lnTo>
                      <a:pt x="2735" y="900"/>
                    </a:lnTo>
                    <a:lnTo>
                      <a:pt x="2742" y="933"/>
                    </a:lnTo>
                    <a:lnTo>
                      <a:pt x="2747" y="959"/>
                    </a:lnTo>
                    <a:lnTo>
                      <a:pt x="2751" y="974"/>
                    </a:lnTo>
                    <a:lnTo>
                      <a:pt x="2753" y="1054"/>
                    </a:lnTo>
                    <a:lnTo>
                      <a:pt x="2750" y="1133"/>
                    </a:lnTo>
                    <a:lnTo>
                      <a:pt x="2738" y="1209"/>
                    </a:lnTo>
                    <a:lnTo>
                      <a:pt x="2721" y="1287"/>
                    </a:lnTo>
                    <a:lnTo>
                      <a:pt x="2697" y="1360"/>
                    </a:lnTo>
                    <a:lnTo>
                      <a:pt x="2668" y="1433"/>
                    </a:lnTo>
                    <a:lnTo>
                      <a:pt x="2635" y="1506"/>
                    </a:lnTo>
                    <a:lnTo>
                      <a:pt x="2601" y="1576"/>
                    </a:lnTo>
                    <a:lnTo>
                      <a:pt x="2592" y="1576"/>
                    </a:lnTo>
                    <a:lnTo>
                      <a:pt x="2582" y="1592"/>
                    </a:lnTo>
                    <a:lnTo>
                      <a:pt x="2571" y="1607"/>
                    </a:lnTo>
                    <a:lnTo>
                      <a:pt x="2561" y="1622"/>
                    </a:lnTo>
                    <a:lnTo>
                      <a:pt x="2553" y="1637"/>
                    </a:lnTo>
                    <a:lnTo>
                      <a:pt x="2543" y="1652"/>
                    </a:lnTo>
                    <a:lnTo>
                      <a:pt x="2533" y="1667"/>
                    </a:lnTo>
                    <a:lnTo>
                      <a:pt x="2522" y="1681"/>
                    </a:lnTo>
                    <a:lnTo>
                      <a:pt x="2509" y="1697"/>
                    </a:lnTo>
                    <a:lnTo>
                      <a:pt x="2437" y="1680"/>
                    </a:lnTo>
                    <a:lnTo>
                      <a:pt x="2362" y="1639"/>
                    </a:lnTo>
                    <a:lnTo>
                      <a:pt x="2284" y="1577"/>
                    </a:lnTo>
                    <a:lnTo>
                      <a:pt x="2210" y="1504"/>
                    </a:lnTo>
                    <a:lnTo>
                      <a:pt x="2139" y="1423"/>
                    </a:lnTo>
                    <a:lnTo>
                      <a:pt x="2076" y="1347"/>
                    </a:lnTo>
                    <a:lnTo>
                      <a:pt x="2023" y="1279"/>
                    </a:lnTo>
                    <a:lnTo>
                      <a:pt x="1985" y="1228"/>
                    </a:lnTo>
                    <a:lnTo>
                      <a:pt x="1969" y="1214"/>
                    </a:lnTo>
                    <a:lnTo>
                      <a:pt x="1954" y="1201"/>
                    </a:lnTo>
                    <a:lnTo>
                      <a:pt x="1939" y="1188"/>
                    </a:lnTo>
                    <a:lnTo>
                      <a:pt x="1926" y="1175"/>
                    </a:lnTo>
                    <a:lnTo>
                      <a:pt x="1911" y="1163"/>
                    </a:lnTo>
                    <a:lnTo>
                      <a:pt x="1898" y="1153"/>
                    </a:lnTo>
                    <a:lnTo>
                      <a:pt x="1882" y="1144"/>
                    </a:lnTo>
                    <a:lnTo>
                      <a:pt x="1865" y="1139"/>
                    </a:lnTo>
                    <a:lnTo>
                      <a:pt x="1856" y="1153"/>
                    </a:lnTo>
                    <a:lnTo>
                      <a:pt x="1849" y="1170"/>
                    </a:lnTo>
                    <a:lnTo>
                      <a:pt x="1845" y="1187"/>
                    </a:lnTo>
                    <a:lnTo>
                      <a:pt x="1843" y="1205"/>
                    </a:lnTo>
                    <a:lnTo>
                      <a:pt x="1840" y="1223"/>
                    </a:lnTo>
                    <a:lnTo>
                      <a:pt x="1838" y="1242"/>
                    </a:lnTo>
                    <a:lnTo>
                      <a:pt x="1836" y="1261"/>
                    </a:lnTo>
                    <a:lnTo>
                      <a:pt x="1833" y="1279"/>
                    </a:lnTo>
                    <a:lnTo>
                      <a:pt x="1819" y="1352"/>
                    </a:lnTo>
                    <a:lnTo>
                      <a:pt x="1789" y="1421"/>
                    </a:lnTo>
                    <a:lnTo>
                      <a:pt x="1749" y="1489"/>
                    </a:lnTo>
                    <a:lnTo>
                      <a:pt x="1704" y="1556"/>
                    </a:lnTo>
                    <a:lnTo>
                      <a:pt x="1657" y="1621"/>
                    </a:lnTo>
                    <a:lnTo>
                      <a:pt x="1616" y="1689"/>
                    </a:lnTo>
                    <a:lnTo>
                      <a:pt x="1586" y="1762"/>
                    </a:lnTo>
                    <a:lnTo>
                      <a:pt x="1571" y="1840"/>
                    </a:lnTo>
                    <a:lnTo>
                      <a:pt x="1561" y="1904"/>
                    </a:lnTo>
                    <a:lnTo>
                      <a:pt x="1568" y="1966"/>
                    </a:lnTo>
                    <a:lnTo>
                      <a:pt x="1581" y="2026"/>
                    </a:lnTo>
                    <a:lnTo>
                      <a:pt x="1606" y="2085"/>
                    </a:lnTo>
                    <a:lnTo>
                      <a:pt x="1635" y="2140"/>
                    </a:lnTo>
                    <a:lnTo>
                      <a:pt x="1670" y="2195"/>
                    </a:lnTo>
                    <a:lnTo>
                      <a:pt x="1707" y="2249"/>
                    </a:lnTo>
                    <a:lnTo>
                      <a:pt x="1746" y="2302"/>
                    </a:lnTo>
                    <a:lnTo>
                      <a:pt x="1797" y="2360"/>
                    </a:lnTo>
                    <a:lnTo>
                      <a:pt x="1848" y="2418"/>
                    </a:lnTo>
                    <a:lnTo>
                      <a:pt x="1899" y="2478"/>
                    </a:lnTo>
                    <a:lnTo>
                      <a:pt x="1948" y="2539"/>
                    </a:lnTo>
                    <a:lnTo>
                      <a:pt x="1992" y="2599"/>
                    </a:lnTo>
                    <a:lnTo>
                      <a:pt x="2037" y="2662"/>
                    </a:lnTo>
                    <a:lnTo>
                      <a:pt x="2079" y="2726"/>
                    </a:lnTo>
                    <a:lnTo>
                      <a:pt x="2115" y="2791"/>
                    </a:lnTo>
                    <a:lnTo>
                      <a:pt x="2122" y="2895"/>
                    </a:lnTo>
                    <a:lnTo>
                      <a:pt x="2095" y="3037"/>
                    </a:lnTo>
                    <a:lnTo>
                      <a:pt x="2042" y="3203"/>
                    </a:lnTo>
                    <a:lnTo>
                      <a:pt x="1973" y="3384"/>
                    </a:lnTo>
                    <a:lnTo>
                      <a:pt x="1894" y="3569"/>
                    </a:lnTo>
                    <a:lnTo>
                      <a:pt x="1816" y="3750"/>
                    </a:lnTo>
                    <a:lnTo>
                      <a:pt x="1749" y="3914"/>
                    </a:lnTo>
                    <a:lnTo>
                      <a:pt x="1702" y="4052"/>
                    </a:lnTo>
                    <a:lnTo>
                      <a:pt x="1693" y="4056"/>
                    </a:lnTo>
                    <a:lnTo>
                      <a:pt x="1684" y="4061"/>
                    </a:lnTo>
                    <a:lnTo>
                      <a:pt x="1676" y="4064"/>
                    </a:lnTo>
                    <a:lnTo>
                      <a:pt x="1667" y="4068"/>
                    </a:lnTo>
                    <a:lnTo>
                      <a:pt x="1657" y="4070"/>
                    </a:lnTo>
                    <a:lnTo>
                      <a:pt x="1650" y="4071"/>
                    </a:lnTo>
                    <a:lnTo>
                      <a:pt x="1640" y="4070"/>
                    </a:lnTo>
                    <a:lnTo>
                      <a:pt x="1633" y="4068"/>
                    </a:lnTo>
                    <a:lnTo>
                      <a:pt x="1619" y="4059"/>
                    </a:lnTo>
                    <a:lnTo>
                      <a:pt x="1613" y="4049"/>
                    </a:lnTo>
                    <a:lnTo>
                      <a:pt x="1609" y="4036"/>
                    </a:lnTo>
                    <a:lnTo>
                      <a:pt x="1609" y="4024"/>
                    </a:lnTo>
                    <a:lnTo>
                      <a:pt x="1609" y="4010"/>
                    </a:lnTo>
                    <a:lnTo>
                      <a:pt x="1612" y="3998"/>
                    </a:lnTo>
                    <a:lnTo>
                      <a:pt x="1611" y="3985"/>
                    </a:lnTo>
                    <a:lnTo>
                      <a:pt x="1611" y="3975"/>
                    </a:lnTo>
                    <a:lnTo>
                      <a:pt x="1616" y="3923"/>
                    </a:lnTo>
                    <a:lnTo>
                      <a:pt x="1620" y="3871"/>
                    </a:lnTo>
                    <a:lnTo>
                      <a:pt x="1622" y="3819"/>
                    </a:lnTo>
                    <a:lnTo>
                      <a:pt x="1623" y="3768"/>
                    </a:lnTo>
                    <a:lnTo>
                      <a:pt x="1622" y="3716"/>
                    </a:lnTo>
                    <a:lnTo>
                      <a:pt x="1622" y="3664"/>
                    </a:lnTo>
                    <a:lnTo>
                      <a:pt x="1622" y="3611"/>
                    </a:lnTo>
                    <a:lnTo>
                      <a:pt x="1623" y="3560"/>
                    </a:lnTo>
                    <a:lnTo>
                      <a:pt x="1635" y="3490"/>
                    </a:lnTo>
                    <a:lnTo>
                      <a:pt x="1651" y="3418"/>
                    </a:lnTo>
                    <a:lnTo>
                      <a:pt x="1668" y="3349"/>
                    </a:lnTo>
                    <a:lnTo>
                      <a:pt x="1694" y="3283"/>
                    </a:lnTo>
                    <a:lnTo>
                      <a:pt x="1723" y="3216"/>
                    </a:lnTo>
                    <a:lnTo>
                      <a:pt x="1761" y="3153"/>
                    </a:lnTo>
                    <a:lnTo>
                      <a:pt x="1806" y="3093"/>
                    </a:lnTo>
                    <a:lnTo>
                      <a:pt x="1865" y="3038"/>
                    </a:lnTo>
                    <a:lnTo>
                      <a:pt x="1923" y="2982"/>
                    </a:lnTo>
                    <a:lnTo>
                      <a:pt x="1845" y="2921"/>
                    </a:lnTo>
                    <a:lnTo>
                      <a:pt x="1778" y="2854"/>
                    </a:lnTo>
                    <a:lnTo>
                      <a:pt x="1719" y="2783"/>
                    </a:lnTo>
                    <a:lnTo>
                      <a:pt x="1667" y="2709"/>
                    </a:lnTo>
                    <a:lnTo>
                      <a:pt x="1618" y="2632"/>
                    </a:lnTo>
                    <a:lnTo>
                      <a:pt x="1574" y="2554"/>
                    </a:lnTo>
                    <a:lnTo>
                      <a:pt x="1529" y="2478"/>
                    </a:lnTo>
                    <a:lnTo>
                      <a:pt x="1484" y="2402"/>
                    </a:lnTo>
                    <a:lnTo>
                      <a:pt x="1475" y="2384"/>
                    </a:lnTo>
                    <a:lnTo>
                      <a:pt x="1468" y="2368"/>
                    </a:lnTo>
                    <a:lnTo>
                      <a:pt x="1459" y="2350"/>
                    </a:lnTo>
                    <a:lnTo>
                      <a:pt x="1452" y="2335"/>
                    </a:lnTo>
                    <a:lnTo>
                      <a:pt x="1444" y="2319"/>
                    </a:lnTo>
                    <a:lnTo>
                      <a:pt x="1438" y="2302"/>
                    </a:lnTo>
                    <a:lnTo>
                      <a:pt x="1433" y="2285"/>
                    </a:lnTo>
                    <a:lnTo>
                      <a:pt x="1435" y="2269"/>
                    </a:lnTo>
                    <a:lnTo>
                      <a:pt x="1419" y="2278"/>
                    </a:lnTo>
                    <a:lnTo>
                      <a:pt x="1409" y="2291"/>
                    </a:lnTo>
                    <a:lnTo>
                      <a:pt x="1401" y="2306"/>
                    </a:lnTo>
                    <a:lnTo>
                      <a:pt x="1399" y="2324"/>
                    </a:lnTo>
                    <a:lnTo>
                      <a:pt x="1396" y="2341"/>
                    </a:lnTo>
                    <a:lnTo>
                      <a:pt x="1396" y="2359"/>
                    </a:lnTo>
                    <a:lnTo>
                      <a:pt x="1395" y="2374"/>
                    </a:lnTo>
                    <a:lnTo>
                      <a:pt x="1394" y="2389"/>
                    </a:lnTo>
                    <a:lnTo>
                      <a:pt x="1399" y="2593"/>
                    </a:lnTo>
                    <a:lnTo>
                      <a:pt x="1393" y="2607"/>
                    </a:lnTo>
                    <a:lnTo>
                      <a:pt x="1390" y="2623"/>
                    </a:lnTo>
                    <a:lnTo>
                      <a:pt x="1389" y="2639"/>
                    </a:lnTo>
                    <a:lnTo>
                      <a:pt x="1390" y="2657"/>
                    </a:lnTo>
                    <a:lnTo>
                      <a:pt x="1390" y="2675"/>
                    </a:lnTo>
                    <a:lnTo>
                      <a:pt x="1391" y="2693"/>
                    </a:lnTo>
                    <a:lnTo>
                      <a:pt x="1393" y="2712"/>
                    </a:lnTo>
                    <a:lnTo>
                      <a:pt x="1394" y="2731"/>
                    </a:lnTo>
                    <a:lnTo>
                      <a:pt x="1389" y="2843"/>
                    </a:lnTo>
                    <a:lnTo>
                      <a:pt x="1383" y="2958"/>
                    </a:lnTo>
                    <a:lnTo>
                      <a:pt x="1374" y="3072"/>
                    </a:lnTo>
                    <a:lnTo>
                      <a:pt x="1362" y="3188"/>
                    </a:lnTo>
                    <a:lnTo>
                      <a:pt x="1346" y="3301"/>
                    </a:lnTo>
                    <a:lnTo>
                      <a:pt x="1326" y="3414"/>
                    </a:lnTo>
                    <a:lnTo>
                      <a:pt x="1302" y="3526"/>
                    </a:lnTo>
                    <a:lnTo>
                      <a:pt x="1276" y="3637"/>
                    </a:lnTo>
                    <a:lnTo>
                      <a:pt x="1277" y="3705"/>
                    </a:lnTo>
                    <a:lnTo>
                      <a:pt x="1279" y="3773"/>
                    </a:lnTo>
                    <a:lnTo>
                      <a:pt x="1279" y="3842"/>
                    </a:lnTo>
                    <a:lnTo>
                      <a:pt x="1279" y="3913"/>
                    </a:lnTo>
                    <a:lnTo>
                      <a:pt x="1274" y="3981"/>
                    </a:lnTo>
                    <a:lnTo>
                      <a:pt x="1267" y="4051"/>
                    </a:lnTo>
                    <a:lnTo>
                      <a:pt x="1255" y="4119"/>
                    </a:lnTo>
                    <a:lnTo>
                      <a:pt x="1238" y="4189"/>
                    </a:lnTo>
                    <a:lnTo>
                      <a:pt x="1230" y="4219"/>
                    </a:lnTo>
                    <a:lnTo>
                      <a:pt x="1225" y="4250"/>
                    </a:lnTo>
                    <a:lnTo>
                      <a:pt x="1218" y="4280"/>
                    </a:lnTo>
                    <a:lnTo>
                      <a:pt x="1213" y="4311"/>
                    </a:lnTo>
                    <a:lnTo>
                      <a:pt x="1206" y="4340"/>
                    </a:lnTo>
                    <a:lnTo>
                      <a:pt x="1199" y="4371"/>
                    </a:lnTo>
                    <a:lnTo>
                      <a:pt x="1192" y="4403"/>
                    </a:lnTo>
                    <a:lnTo>
                      <a:pt x="1186" y="4433"/>
                    </a:lnTo>
                    <a:lnTo>
                      <a:pt x="1176" y="4435"/>
                    </a:lnTo>
                    <a:lnTo>
                      <a:pt x="1167" y="4434"/>
                    </a:lnTo>
                    <a:lnTo>
                      <a:pt x="1159" y="4431"/>
                    </a:lnTo>
                    <a:lnTo>
                      <a:pt x="1153" y="4427"/>
                    </a:lnTo>
                    <a:lnTo>
                      <a:pt x="1129" y="4371"/>
                    </a:lnTo>
                    <a:lnTo>
                      <a:pt x="1111" y="4316"/>
                    </a:lnTo>
                    <a:lnTo>
                      <a:pt x="1098" y="4260"/>
                    </a:lnTo>
                    <a:lnTo>
                      <a:pt x="1090" y="4204"/>
                    </a:lnTo>
                    <a:lnTo>
                      <a:pt x="1084" y="4146"/>
                    </a:lnTo>
                    <a:lnTo>
                      <a:pt x="1079" y="4086"/>
                    </a:lnTo>
                    <a:lnTo>
                      <a:pt x="1074" y="4027"/>
                    </a:lnTo>
                    <a:lnTo>
                      <a:pt x="1070" y="3968"/>
                    </a:lnTo>
                    <a:lnTo>
                      <a:pt x="1076" y="3924"/>
                    </a:lnTo>
                    <a:lnTo>
                      <a:pt x="1079" y="3879"/>
                    </a:lnTo>
                    <a:lnTo>
                      <a:pt x="1080" y="3834"/>
                    </a:lnTo>
                    <a:lnTo>
                      <a:pt x="1081" y="3791"/>
                    </a:lnTo>
                    <a:lnTo>
                      <a:pt x="1084" y="3746"/>
                    </a:lnTo>
                    <a:lnTo>
                      <a:pt x="1091" y="3704"/>
                    </a:lnTo>
                    <a:lnTo>
                      <a:pt x="1103" y="3662"/>
                    </a:lnTo>
                    <a:lnTo>
                      <a:pt x="1124" y="3623"/>
                    </a:lnTo>
                    <a:lnTo>
                      <a:pt x="1106" y="3513"/>
                    </a:lnTo>
                    <a:lnTo>
                      <a:pt x="1091" y="3400"/>
                    </a:lnTo>
                    <a:lnTo>
                      <a:pt x="1077" y="3287"/>
                    </a:lnTo>
                    <a:lnTo>
                      <a:pt x="1068" y="3172"/>
                    </a:lnTo>
                    <a:lnTo>
                      <a:pt x="1060" y="3055"/>
                    </a:lnTo>
                    <a:lnTo>
                      <a:pt x="1060" y="2942"/>
                    </a:lnTo>
                    <a:lnTo>
                      <a:pt x="1065" y="2829"/>
                    </a:lnTo>
                    <a:lnTo>
                      <a:pt x="1079" y="2721"/>
                    </a:lnTo>
                    <a:lnTo>
                      <a:pt x="1081" y="2693"/>
                    </a:lnTo>
                    <a:lnTo>
                      <a:pt x="1084" y="2668"/>
                    </a:lnTo>
                    <a:lnTo>
                      <a:pt x="1084" y="2642"/>
                    </a:lnTo>
                    <a:lnTo>
                      <a:pt x="1085" y="2618"/>
                    </a:lnTo>
                    <a:lnTo>
                      <a:pt x="1085" y="2592"/>
                    </a:lnTo>
                    <a:lnTo>
                      <a:pt x="1086" y="2567"/>
                    </a:lnTo>
                    <a:lnTo>
                      <a:pt x="1089" y="2540"/>
                    </a:lnTo>
                    <a:lnTo>
                      <a:pt x="1095" y="2514"/>
                    </a:lnTo>
                    <a:lnTo>
                      <a:pt x="1095" y="2505"/>
                    </a:lnTo>
                    <a:lnTo>
                      <a:pt x="1095" y="2498"/>
                    </a:lnTo>
                    <a:lnTo>
                      <a:pt x="1095" y="2490"/>
                    </a:lnTo>
                    <a:lnTo>
                      <a:pt x="1096" y="2482"/>
                    </a:lnTo>
                    <a:lnTo>
                      <a:pt x="1095" y="2473"/>
                    </a:lnTo>
                    <a:lnTo>
                      <a:pt x="1095" y="2466"/>
                    </a:lnTo>
                    <a:lnTo>
                      <a:pt x="1095" y="2459"/>
                    </a:lnTo>
                    <a:lnTo>
                      <a:pt x="1095" y="2452"/>
                    </a:lnTo>
                    <a:lnTo>
                      <a:pt x="1093" y="2445"/>
                    </a:lnTo>
                    <a:lnTo>
                      <a:pt x="1090" y="2441"/>
                    </a:lnTo>
                    <a:lnTo>
                      <a:pt x="1084" y="2438"/>
                    </a:lnTo>
                    <a:lnTo>
                      <a:pt x="1079" y="2436"/>
                    </a:lnTo>
                    <a:lnTo>
                      <a:pt x="1045" y="2460"/>
                    </a:lnTo>
                    <a:lnTo>
                      <a:pt x="1025" y="2395"/>
                    </a:lnTo>
                    <a:lnTo>
                      <a:pt x="1013" y="2329"/>
                    </a:lnTo>
                    <a:lnTo>
                      <a:pt x="1009" y="2262"/>
                    </a:lnTo>
                    <a:lnTo>
                      <a:pt x="1013" y="2193"/>
                    </a:lnTo>
                    <a:lnTo>
                      <a:pt x="1025" y="2126"/>
                    </a:lnTo>
                    <a:lnTo>
                      <a:pt x="1047" y="2062"/>
                    </a:lnTo>
                    <a:lnTo>
                      <a:pt x="1077" y="2001"/>
                    </a:lnTo>
                    <a:lnTo>
                      <a:pt x="1121" y="1944"/>
                    </a:lnTo>
                    <a:lnTo>
                      <a:pt x="1124" y="1926"/>
                    </a:lnTo>
                    <a:lnTo>
                      <a:pt x="1129" y="1909"/>
                    </a:lnTo>
                    <a:lnTo>
                      <a:pt x="1134" y="1891"/>
                    </a:lnTo>
                    <a:lnTo>
                      <a:pt x="1140" y="1874"/>
                    </a:lnTo>
                    <a:lnTo>
                      <a:pt x="1143" y="1856"/>
                    </a:lnTo>
                    <a:lnTo>
                      <a:pt x="1146" y="1838"/>
                    </a:lnTo>
                    <a:lnTo>
                      <a:pt x="1146" y="1819"/>
                    </a:lnTo>
                    <a:lnTo>
                      <a:pt x="1144" y="1801"/>
                    </a:lnTo>
                    <a:lnTo>
                      <a:pt x="1154" y="1700"/>
                    </a:lnTo>
                    <a:lnTo>
                      <a:pt x="1156" y="1600"/>
                    </a:lnTo>
                    <a:lnTo>
                      <a:pt x="1151" y="1499"/>
                    </a:lnTo>
                    <a:lnTo>
                      <a:pt x="1140" y="1397"/>
                    </a:lnTo>
                    <a:lnTo>
                      <a:pt x="1121" y="1295"/>
                    </a:lnTo>
                    <a:lnTo>
                      <a:pt x="1095" y="1194"/>
                    </a:lnTo>
                    <a:lnTo>
                      <a:pt x="1064" y="1096"/>
                    </a:lnTo>
                    <a:lnTo>
                      <a:pt x="1029" y="1001"/>
                    </a:lnTo>
                    <a:lnTo>
                      <a:pt x="985" y="975"/>
                    </a:lnTo>
                    <a:lnTo>
                      <a:pt x="938" y="960"/>
                    </a:lnTo>
                    <a:lnTo>
                      <a:pt x="887" y="949"/>
                    </a:lnTo>
                    <a:lnTo>
                      <a:pt x="835" y="945"/>
                    </a:lnTo>
                    <a:lnTo>
                      <a:pt x="781" y="941"/>
                    </a:lnTo>
                    <a:lnTo>
                      <a:pt x="727" y="940"/>
                    </a:lnTo>
                    <a:lnTo>
                      <a:pt x="675" y="938"/>
                    </a:lnTo>
                    <a:lnTo>
                      <a:pt x="623" y="934"/>
                    </a:lnTo>
                    <a:lnTo>
                      <a:pt x="579" y="928"/>
                    </a:lnTo>
                    <a:lnTo>
                      <a:pt x="534" y="923"/>
                    </a:lnTo>
                    <a:lnTo>
                      <a:pt x="491" y="917"/>
                    </a:lnTo>
                    <a:lnTo>
                      <a:pt x="448" y="912"/>
                    </a:lnTo>
                    <a:lnTo>
                      <a:pt x="405" y="903"/>
                    </a:lnTo>
                    <a:lnTo>
                      <a:pt x="365" y="892"/>
                    </a:lnTo>
                    <a:lnTo>
                      <a:pt x="324" y="878"/>
                    </a:lnTo>
                    <a:lnTo>
                      <a:pt x="287" y="860"/>
                    </a:lnTo>
                    <a:lnTo>
                      <a:pt x="232" y="758"/>
                    </a:lnTo>
                    <a:lnTo>
                      <a:pt x="179" y="656"/>
                    </a:lnTo>
                    <a:lnTo>
                      <a:pt x="131" y="550"/>
                    </a:lnTo>
                    <a:lnTo>
                      <a:pt x="89" y="443"/>
                    </a:lnTo>
                    <a:lnTo>
                      <a:pt x="53" y="333"/>
                    </a:lnTo>
                    <a:lnTo>
                      <a:pt x="26" y="223"/>
                    </a:lnTo>
                    <a:lnTo>
                      <a:pt x="8" y="112"/>
                    </a:lnTo>
                    <a:lnTo>
                      <a:pt x="0" y="0"/>
                    </a:lnTo>
                    <a:lnTo>
                      <a:pt x="75" y="38"/>
                    </a:lnTo>
                    <a:lnTo>
                      <a:pt x="131" y="90"/>
                    </a:lnTo>
                    <a:lnTo>
                      <a:pt x="168" y="148"/>
                    </a:lnTo>
                    <a:lnTo>
                      <a:pt x="193" y="213"/>
                    </a:lnTo>
                    <a:lnTo>
                      <a:pt x="211" y="280"/>
                    </a:lnTo>
                    <a:lnTo>
                      <a:pt x="230" y="349"/>
                    </a:lnTo>
                    <a:lnTo>
                      <a:pt x="251" y="414"/>
                    </a:lnTo>
                    <a:lnTo>
                      <a:pt x="282" y="476"/>
                    </a:lnTo>
                    <a:lnTo>
                      <a:pt x="291" y="503"/>
                    </a:lnTo>
                    <a:lnTo>
                      <a:pt x="302" y="534"/>
                    </a:lnTo>
                    <a:lnTo>
                      <a:pt x="310" y="562"/>
                    </a:lnTo>
                    <a:lnTo>
                      <a:pt x="319" y="593"/>
                    </a:lnTo>
                    <a:lnTo>
                      <a:pt x="326" y="623"/>
                    </a:lnTo>
                    <a:lnTo>
                      <a:pt x="334" y="652"/>
                    </a:lnTo>
                    <a:lnTo>
                      <a:pt x="342" y="683"/>
                    </a:lnTo>
                    <a:lnTo>
                      <a:pt x="352" y="713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39" name="Freeform 71"/>
              <p:cNvSpPr>
                <a:spLocks/>
              </p:cNvSpPr>
              <p:nvPr/>
            </p:nvSpPr>
            <p:spPr bwMode="auto">
              <a:xfrm>
                <a:off x="1316" y="1779"/>
                <a:ext cx="54" cy="89"/>
              </a:xfrm>
              <a:custGeom>
                <a:avLst/>
                <a:gdLst>
                  <a:gd name="T0" fmla="*/ 54 w 107"/>
                  <a:gd name="T1" fmla="*/ 0 h 177"/>
                  <a:gd name="T2" fmla="*/ 64 w 107"/>
                  <a:gd name="T3" fmla="*/ 1 h 177"/>
                  <a:gd name="T4" fmla="*/ 74 w 107"/>
                  <a:gd name="T5" fmla="*/ 7 h 177"/>
                  <a:gd name="T6" fmla="*/ 81 w 107"/>
                  <a:gd name="T7" fmla="*/ 15 h 177"/>
                  <a:gd name="T8" fmla="*/ 91 w 107"/>
                  <a:gd name="T9" fmla="*/ 27 h 177"/>
                  <a:gd name="T10" fmla="*/ 97 w 107"/>
                  <a:gd name="T11" fmla="*/ 40 h 177"/>
                  <a:gd name="T12" fmla="*/ 102 w 107"/>
                  <a:gd name="T13" fmla="*/ 56 h 177"/>
                  <a:gd name="T14" fmla="*/ 105 w 107"/>
                  <a:gd name="T15" fmla="*/ 72 h 177"/>
                  <a:gd name="T16" fmla="*/ 107 w 107"/>
                  <a:gd name="T17" fmla="*/ 92 h 177"/>
                  <a:gd name="T18" fmla="*/ 105 w 107"/>
                  <a:gd name="T19" fmla="*/ 109 h 177"/>
                  <a:gd name="T20" fmla="*/ 102 w 107"/>
                  <a:gd name="T21" fmla="*/ 125 h 177"/>
                  <a:gd name="T22" fmla="*/ 97 w 107"/>
                  <a:gd name="T23" fmla="*/ 140 h 177"/>
                  <a:gd name="T24" fmla="*/ 91 w 107"/>
                  <a:gd name="T25" fmla="*/ 153 h 177"/>
                  <a:gd name="T26" fmla="*/ 81 w 107"/>
                  <a:gd name="T27" fmla="*/ 162 h 177"/>
                  <a:gd name="T28" fmla="*/ 74 w 107"/>
                  <a:gd name="T29" fmla="*/ 170 h 177"/>
                  <a:gd name="T30" fmla="*/ 64 w 107"/>
                  <a:gd name="T31" fmla="*/ 175 h 177"/>
                  <a:gd name="T32" fmla="*/ 54 w 107"/>
                  <a:gd name="T33" fmla="*/ 177 h 177"/>
                  <a:gd name="T34" fmla="*/ 42 w 107"/>
                  <a:gd name="T35" fmla="*/ 175 h 177"/>
                  <a:gd name="T36" fmla="*/ 32 w 107"/>
                  <a:gd name="T37" fmla="*/ 170 h 177"/>
                  <a:gd name="T38" fmla="*/ 21 w 107"/>
                  <a:gd name="T39" fmla="*/ 162 h 177"/>
                  <a:gd name="T40" fmla="*/ 14 w 107"/>
                  <a:gd name="T41" fmla="*/ 153 h 177"/>
                  <a:gd name="T42" fmla="*/ 6 w 107"/>
                  <a:gd name="T43" fmla="*/ 140 h 177"/>
                  <a:gd name="T44" fmla="*/ 2 w 107"/>
                  <a:gd name="T45" fmla="*/ 125 h 177"/>
                  <a:gd name="T46" fmla="*/ 0 w 107"/>
                  <a:gd name="T47" fmla="*/ 109 h 177"/>
                  <a:gd name="T48" fmla="*/ 0 w 107"/>
                  <a:gd name="T49" fmla="*/ 92 h 177"/>
                  <a:gd name="T50" fmla="*/ 0 w 107"/>
                  <a:gd name="T51" fmla="*/ 72 h 177"/>
                  <a:gd name="T52" fmla="*/ 2 w 107"/>
                  <a:gd name="T53" fmla="*/ 56 h 177"/>
                  <a:gd name="T54" fmla="*/ 6 w 107"/>
                  <a:gd name="T55" fmla="*/ 40 h 177"/>
                  <a:gd name="T56" fmla="*/ 14 w 107"/>
                  <a:gd name="T57" fmla="*/ 27 h 177"/>
                  <a:gd name="T58" fmla="*/ 21 w 107"/>
                  <a:gd name="T59" fmla="*/ 15 h 177"/>
                  <a:gd name="T60" fmla="*/ 32 w 107"/>
                  <a:gd name="T61" fmla="*/ 7 h 177"/>
                  <a:gd name="T62" fmla="*/ 42 w 107"/>
                  <a:gd name="T63" fmla="*/ 1 h 177"/>
                  <a:gd name="T64" fmla="*/ 54 w 107"/>
                  <a:gd name="T65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7" h="177">
                    <a:moveTo>
                      <a:pt x="54" y="0"/>
                    </a:moveTo>
                    <a:lnTo>
                      <a:pt x="64" y="1"/>
                    </a:lnTo>
                    <a:lnTo>
                      <a:pt x="74" y="7"/>
                    </a:lnTo>
                    <a:lnTo>
                      <a:pt x="81" y="15"/>
                    </a:lnTo>
                    <a:lnTo>
                      <a:pt x="91" y="27"/>
                    </a:lnTo>
                    <a:lnTo>
                      <a:pt x="97" y="40"/>
                    </a:lnTo>
                    <a:lnTo>
                      <a:pt x="102" y="56"/>
                    </a:lnTo>
                    <a:lnTo>
                      <a:pt x="105" y="72"/>
                    </a:lnTo>
                    <a:lnTo>
                      <a:pt x="107" y="92"/>
                    </a:lnTo>
                    <a:lnTo>
                      <a:pt x="105" y="109"/>
                    </a:lnTo>
                    <a:lnTo>
                      <a:pt x="102" y="125"/>
                    </a:lnTo>
                    <a:lnTo>
                      <a:pt x="97" y="140"/>
                    </a:lnTo>
                    <a:lnTo>
                      <a:pt x="91" y="153"/>
                    </a:lnTo>
                    <a:lnTo>
                      <a:pt x="81" y="162"/>
                    </a:lnTo>
                    <a:lnTo>
                      <a:pt x="74" y="170"/>
                    </a:lnTo>
                    <a:lnTo>
                      <a:pt x="64" y="175"/>
                    </a:lnTo>
                    <a:lnTo>
                      <a:pt x="54" y="177"/>
                    </a:lnTo>
                    <a:lnTo>
                      <a:pt x="42" y="175"/>
                    </a:lnTo>
                    <a:lnTo>
                      <a:pt x="32" y="170"/>
                    </a:lnTo>
                    <a:lnTo>
                      <a:pt x="21" y="162"/>
                    </a:lnTo>
                    <a:lnTo>
                      <a:pt x="14" y="153"/>
                    </a:lnTo>
                    <a:lnTo>
                      <a:pt x="6" y="140"/>
                    </a:lnTo>
                    <a:lnTo>
                      <a:pt x="2" y="125"/>
                    </a:lnTo>
                    <a:lnTo>
                      <a:pt x="0" y="109"/>
                    </a:lnTo>
                    <a:lnTo>
                      <a:pt x="0" y="92"/>
                    </a:lnTo>
                    <a:lnTo>
                      <a:pt x="0" y="72"/>
                    </a:lnTo>
                    <a:lnTo>
                      <a:pt x="2" y="56"/>
                    </a:lnTo>
                    <a:lnTo>
                      <a:pt x="6" y="40"/>
                    </a:lnTo>
                    <a:lnTo>
                      <a:pt x="14" y="27"/>
                    </a:lnTo>
                    <a:lnTo>
                      <a:pt x="21" y="15"/>
                    </a:lnTo>
                    <a:lnTo>
                      <a:pt x="32" y="7"/>
                    </a:lnTo>
                    <a:lnTo>
                      <a:pt x="42" y="1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40" name="Freeform 72"/>
              <p:cNvSpPr>
                <a:spLocks/>
              </p:cNvSpPr>
              <p:nvPr/>
            </p:nvSpPr>
            <p:spPr bwMode="auto">
              <a:xfrm>
                <a:off x="1321" y="1870"/>
                <a:ext cx="53" cy="90"/>
              </a:xfrm>
              <a:custGeom>
                <a:avLst/>
                <a:gdLst>
                  <a:gd name="T0" fmla="*/ 53 w 107"/>
                  <a:gd name="T1" fmla="*/ 181 h 181"/>
                  <a:gd name="T2" fmla="*/ 62 w 107"/>
                  <a:gd name="T3" fmla="*/ 179 h 181"/>
                  <a:gd name="T4" fmla="*/ 72 w 107"/>
                  <a:gd name="T5" fmla="*/ 174 h 181"/>
                  <a:gd name="T6" fmla="*/ 82 w 107"/>
                  <a:gd name="T7" fmla="*/ 165 h 181"/>
                  <a:gd name="T8" fmla="*/ 91 w 107"/>
                  <a:gd name="T9" fmla="*/ 154 h 181"/>
                  <a:gd name="T10" fmla="*/ 97 w 107"/>
                  <a:gd name="T11" fmla="*/ 140 h 181"/>
                  <a:gd name="T12" fmla="*/ 102 w 107"/>
                  <a:gd name="T13" fmla="*/ 126 h 181"/>
                  <a:gd name="T14" fmla="*/ 104 w 107"/>
                  <a:gd name="T15" fmla="*/ 109 h 181"/>
                  <a:gd name="T16" fmla="*/ 107 w 107"/>
                  <a:gd name="T17" fmla="*/ 91 h 181"/>
                  <a:gd name="T18" fmla="*/ 104 w 107"/>
                  <a:gd name="T19" fmla="*/ 72 h 181"/>
                  <a:gd name="T20" fmla="*/ 102 w 107"/>
                  <a:gd name="T21" fmla="*/ 56 h 181"/>
                  <a:gd name="T22" fmla="*/ 97 w 107"/>
                  <a:gd name="T23" fmla="*/ 40 h 181"/>
                  <a:gd name="T24" fmla="*/ 91 w 107"/>
                  <a:gd name="T25" fmla="*/ 27 h 181"/>
                  <a:gd name="T26" fmla="*/ 82 w 107"/>
                  <a:gd name="T27" fmla="*/ 16 h 181"/>
                  <a:gd name="T28" fmla="*/ 72 w 107"/>
                  <a:gd name="T29" fmla="*/ 8 h 181"/>
                  <a:gd name="T30" fmla="*/ 62 w 107"/>
                  <a:gd name="T31" fmla="*/ 1 h 181"/>
                  <a:gd name="T32" fmla="*/ 53 w 107"/>
                  <a:gd name="T33" fmla="*/ 0 h 181"/>
                  <a:gd name="T34" fmla="*/ 41 w 107"/>
                  <a:gd name="T35" fmla="*/ 1 h 181"/>
                  <a:gd name="T36" fmla="*/ 32 w 107"/>
                  <a:gd name="T37" fmla="*/ 8 h 181"/>
                  <a:gd name="T38" fmla="*/ 23 w 107"/>
                  <a:gd name="T39" fmla="*/ 16 h 181"/>
                  <a:gd name="T40" fmla="*/ 16 w 107"/>
                  <a:gd name="T41" fmla="*/ 27 h 181"/>
                  <a:gd name="T42" fmla="*/ 7 w 107"/>
                  <a:gd name="T43" fmla="*/ 40 h 181"/>
                  <a:gd name="T44" fmla="*/ 3 w 107"/>
                  <a:gd name="T45" fmla="*/ 56 h 181"/>
                  <a:gd name="T46" fmla="*/ 0 w 107"/>
                  <a:gd name="T47" fmla="*/ 72 h 181"/>
                  <a:gd name="T48" fmla="*/ 0 w 107"/>
                  <a:gd name="T49" fmla="*/ 91 h 181"/>
                  <a:gd name="T50" fmla="*/ 0 w 107"/>
                  <a:gd name="T51" fmla="*/ 109 h 181"/>
                  <a:gd name="T52" fmla="*/ 3 w 107"/>
                  <a:gd name="T53" fmla="*/ 126 h 181"/>
                  <a:gd name="T54" fmla="*/ 7 w 107"/>
                  <a:gd name="T55" fmla="*/ 140 h 181"/>
                  <a:gd name="T56" fmla="*/ 16 w 107"/>
                  <a:gd name="T57" fmla="*/ 154 h 181"/>
                  <a:gd name="T58" fmla="*/ 23 w 107"/>
                  <a:gd name="T59" fmla="*/ 165 h 181"/>
                  <a:gd name="T60" fmla="*/ 32 w 107"/>
                  <a:gd name="T61" fmla="*/ 174 h 181"/>
                  <a:gd name="T62" fmla="*/ 41 w 107"/>
                  <a:gd name="T63" fmla="*/ 179 h 181"/>
                  <a:gd name="T64" fmla="*/ 53 w 107"/>
                  <a:gd name="T65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7" h="181">
                    <a:moveTo>
                      <a:pt x="53" y="181"/>
                    </a:moveTo>
                    <a:lnTo>
                      <a:pt x="62" y="179"/>
                    </a:lnTo>
                    <a:lnTo>
                      <a:pt x="72" y="174"/>
                    </a:lnTo>
                    <a:lnTo>
                      <a:pt x="82" y="165"/>
                    </a:lnTo>
                    <a:lnTo>
                      <a:pt x="91" y="154"/>
                    </a:lnTo>
                    <a:lnTo>
                      <a:pt x="97" y="140"/>
                    </a:lnTo>
                    <a:lnTo>
                      <a:pt x="102" y="126"/>
                    </a:lnTo>
                    <a:lnTo>
                      <a:pt x="104" y="109"/>
                    </a:lnTo>
                    <a:lnTo>
                      <a:pt x="107" y="91"/>
                    </a:lnTo>
                    <a:lnTo>
                      <a:pt x="104" y="72"/>
                    </a:lnTo>
                    <a:lnTo>
                      <a:pt x="102" y="56"/>
                    </a:lnTo>
                    <a:lnTo>
                      <a:pt x="97" y="40"/>
                    </a:lnTo>
                    <a:lnTo>
                      <a:pt x="91" y="27"/>
                    </a:lnTo>
                    <a:lnTo>
                      <a:pt x="82" y="16"/>
                    </a:lnTo>
                    <a:lnTo>
                      <a:pt x="72" y="8"/>
                    </a:lnTo>
                    <a:lnTo>
                      <a:pt x="62" y="1"/>
                    </a:lnTo>
                    <a:lnTo>
                      <a:pt x="53" y="0"/>
                    </a:lnTo>
                    <a:lnTo>
                      <a:pt x="41" y="1"/>
                    </a:lnTo>
                    <a:lnTo>
                      <a:pt x="32" y="8"/>
                    </a:lnTo>
                    <a:lnTo>
                      <a:pt x="23" y="16"/>
                    </a:lnTo>
                    <a:lnTo>
                      <a:pt x="16" y="27"/>
                    </a:lnTo>
                    <a:lnTo>
                      <a:pt x="7" y="40"/>
                    </a:lnTo>
                    <a:lnTo>
                      <a:pt x="3" y="56"/>
                    </a:lnTo>
                    <a:lnTo>
                      <a:pt x="0" y="72"/>
                    </a:lnTo>
                    <a:lnTo>
                      <a:pt x="0" y="91"/>
                    </a:lnTo>
                    <a:lnTo>
                      <a:pt x="0" y="109"/>
                    </a:lnTo>
                    <a:lnTo>
                      <a:pt x="3" y="126"/>
                    </a:lnTo>
                    <a:lnTo>
                      <a:pt x="7" y="140"/>
                    </a:lnTo>
                    <a:lnTo>
                      <a:pt x="16" y="154"/>
                    </a:lnTo>
                    <a:lnTo>
                      <a:pt x="23" y="165"/>
                    </a:lnTo>
                    <a:lnTo>
                      <a:pt x="32" y="174"/>
                    </a:lnTo>
                    <a:lnTo>
                      <a:pt x="41" y="179"/>
                    </a:lnTo>
                    <a:lnTo>
                      <a:pt x="53" y="1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41" name="Freeform 73"/>
              <p:cNvSpPr>
                <a:spLocks/>
              </p:cNvSpPr>
              <p:nvPr/>
            </p:nvSpPr>
            <p:spPr bwMode="auto">
              <a:xfrm>
                <a:off x="1353" y="1820"/>
                <a:ext cx="103" cy="53"/>
              </a:xfrm>
              <a:custGeom>
                <a:avLst/>
                <a:gdLst>
                  <a:gd name="T0" fmla="*/ 1 w 206"/>
                  <a:gd name="T1" fmla="*/ 85 h 105"/>
                  <a:gd name="T2" fmla="*/ 0 w 206"/>
                  <a:gd name="T3" fmla="*/ 76 h 105"/>
                  <a:gd name="T4" fmla="*/ 2 w 206"/>
                  <a:gd name="T5" fmla="*/ 67 h 105"/>
                  <a:gd name="T6" fmla="*/ 8 w 206"/>
                  <a:gd name="T7" fmla="*/ 57 h 105"/>
                  <a:gd name="T8" fmla="*/ 19 w 206"/>
                  <a:gd name="T9" fmla="*/ 47 h 105"/>
                  <a:gd name="T10" fmla="*/ 30 w 206"/>
                  <a:gd name="T11" fmla="*/ 37 h 105"/>
                  <a:gd name="T12" fmla="*/ 46 w 206"/>
                  <a:gd name="T13" fmla="*/ 28 h 105"/>
                  <a:gd name="T14" fmla="*/ 62 w 206"/>
                  <a:gd name="T15" fmla="*/ 19 h 105"/>
                  <a:gd name="T16" fmla="*/ 83 w 206"/>
                  <a:gd name="T17" fmla="*/ 12 h 105"/>
                  <a:gd name="T18" fmla="*/ 103 w 206"/>
                  <a:gd name="T19" fmla="*/ 5 h 105"/>
                  <a:gd name="T20" fmla="*/ 124 w 206"/>
                  <a:gd name="T21" fmla="*/ 2 h 105"/>
                  <a:gd name="T22" fmla="*/ 142 w 206"/>
                  <a:gd name="T23" fmla="*/ 0 h 105"/>
                  <a:gd name="T24" fmla="*/ 161 w 206"/>
                  <a:gd name="T25" fmla="*/ 1 h 105"/>
                  <a:gd name="T26" fmla="*/ 176 w 206"/>
                  <a:gd name="T27" fmla="*/ 2 h 105"/>
                  <a:gd name="T28" fmla="*/ 188 w 206"/>
                  <a:gd name="T29" fmla="*/ 6 h 105"/>
                  <a:gd name="T30" fmla="*/ 198 w 206"/>
                  <a:gd name="T31" fmla="*/ 11 h 105"/>
                  <a:gd name="T32" fmla="*/ 206 w 206"/>
                  <a:gd name="T33" fmla="*/ 18 h 105"/>
                  <a:gd name="T34" fmla="*/ 206 w 206"/>
                  <a:gd name="T35" fmla="*/ 26 h 105"/>
                  <a:gd name="T36" fmla="*/ 204 w 206"/>
                  <a:gd name="T37" fmla="*/ 36 h 105"/>
                  <a:gd name="T38" fmla="*/ 197 w 206"/>
                  <a:gd name="T39" fmla="*/ 45 h 105"/>
                  <a:gd name="T40" fmla="*/ 189 w 206"/>
                  <a:gd name="T41" fmla="*/ 57 h 105"/>
                  <a:gd name="T42" fmla="*/ 177 w 206"/>
                  <a:gd name="T43" fmla="*/ 66 h 105"/>
                  <a:gd name="T44" fmla="*/ 162 w 206"/>
                  <a:gd name="T45" fmla="*/ 75 h 105"/>
                  <a:gd name="T46" fmla="*/ 144 w 206"/>
                  <a:gd name="T47" fmla="*/ 83 h 105"/>
                  <a:gd name="T48" fmla="*/ 124 w 206"/>
                  <a:gd name="T49" fmla="*/ 91 h 105"/>
                  <a:gd name="T50" fmla="*/ 102 w 206"/>
                  <a:gd name="T51" fmla="*/ 97 h 105"/>
                  <a:gd name="T52" fmla="*/ 82 w 206"/>
                  <a:gd name="T53" fmla="*/ 102 h 105"/>
                  <a:gd name="T54" fmla="*/ 62 w 206"/>
                  <a:gd name="T55" fmla="*/ 104 h 105"/>
                  <a:gd name="T56" fmla="*/ 45 w 206"/>
                  <a:gd name="T57" fmla="*/ 105 h 105"/>
                  <a:gd name="T58" fmla="*/ 29 w 206"/>
                  <a:gd name="T59" fmla="*/ 102 h 105"/>
                  <a:gd name="T60" fmla="*/ 18 w 206"/>
                  <a:gd name="T61" fmla="*/ 98 h 105"/>
                  <a:gd name="T62" fmla="*/ 7 w 206"/>
                  <a:gd name="T63" fmla="*/ 92 h 105"/>
                  <a:gd name="T64" fmla="*/ 1 w 206"/>
                  <a:gd name="T65" fmla="*/ 8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6" h="105">
                    <a:moveTo>
                      <a:pt x="1" y="85"/>
                    </a:moveTo>
                    <a:lnTo>
                      <a:pt x="0" y="76"/>
                    </a:lnTo>
                    <a:lnTo>
                      <a:pt x="2" y="67"/>
                    </a:lnTo>
                    <a:lnTo>
                      <a:pt x="8" y="57"/>
                    </a:lnTo>
                    <a:lnTo>
                      <a:pt x="19" y="47"/>
                    </a:lnTo>
                    <a:lnTo>
                      <a:pt x="30" y="37"/>
                    </a:lnTo>
                    <a:lnTo>
                      <a:pt x="46" y="28"/>
                    </a:lnTo>
                    <a:lnTo>
                      <a:pt x="62" y="19"/>
                    </a:lnTo>
                    <a:lnTo>
                      <a:pt x="83" y="12"/>
                    </a:lnTo>
                    <a:lnTo>
                      <a:pt x="103" y="5"/>
                    </a:lnTo>
                    <a:lnTo>
                      <a:pt x="124" y="2"/>
                    </a:lnTo>
                    <a:lnTo>
                      <a:pt x="142" y="0"/>
                    </a:lnTo>
                    <a:lnTo>
                      <a:pt x="161" y="1"/>
                    </a:lnTo>
                    <a:lnTo>
                      <a:pt x="176" y="2"/>
                    </a:lnTo>
                    <a:lnTo>
                      <a:pt x="188" y="6"/>
                    </a:lnTo>
                    <a:lnTo>
                      <a:pt x="198" y="11"/>
                    </a:lnTo>
                    <a:lnTo>
                      <a:pt x="206" y="18"/>
                    </a:lnTo>
                    <a:lnTo>
                      <a:pt x="206" y="26"/>
                    </a:lnTo>
                    <a:lnTo>
                      <a:pt x="204" y="36"/>
                    </a:lnTo>
                    <a:lnTo>
                      <a:pt x="197" y="45"/>
                    </a:lnTo>
                    <a:lnTo>
                      <a:pt x="189" y="57"/>
                    </a:lnTo>
                    <a:lnTo>
                      <a:pt x="177" y="66"/>
                    </a:lnTo>
                    <a:lnTo>
                      <a:pt x="162" y="75"/>
                    </a:lnTo>
                    <a:lnTo>
                      <a:pt x="144" y="83"/>
                    </a:lnTo>
                    <a:lnTo>
                      <a:pt x="124" y="91"/>
                    </a:lnTo>
                    <a:lnTo>
                      <a:pt x="102" y="97"/>
                    </a:lnTo>
                    <a:lnTo>
                      <a:pt x="82" y="102"/>
                    </a:lnTo>
                    <a:lnTo>
                      <a:pt x="62" y="104"/>
                    </a:lnTo>
                    <a:lnTo>
                      <a:pt x="45" y="105"/>
                    </a:lnTo>
                    <a:lnTo>
                      <a:pt x="29" y="102"/>
                    </a:lnTo>
                    <a:lnTo>
                      <a:pt x="18" y="98"/>
                    </a:lnTo>
                    <a:lnTo>
                      <a:pt x="7" y="92"/>
                    </a:lnTo>
                    <a:lnTo>
                      <a:pt x="1" y="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42" name="Freeform 74"/>
              <p:cNvSpPr>
                <a:spLocks/>
              </p:cNvSpPr>
              <p:nvPr/>
            </p:nvSpPr>
            <p:spPr bwMode="auto">
              <a:xfrm>
                <a:off x="1270" y="1828"/>
                <a:ext cx="66" cy="52"/>
              </a:xfrm>
              <a:custGeom>
                <a:avLst/>
                <a:gdLst>
                  <a:gd name="T0" fmla="*/ 132 w 133"/>
                  <a:gd name="T1" fmla="*/ 87 h 104"/>
                  <a:gd name="T2" fmla="*/ 133 w 133"/>
                  <a:gd name="T3" fmla="*/ 76 h 104"/>
                  <a:gd name="T4" fmla="*/ 131 w 133"/>
                  <a:gd name="T5" fmla="*/ 66 h 104"/>
                  <a:gd name="T6" fmla="*/ 125 w 133"/>
                  <a:gd name="T7" fmla="*/ 56 h 104"/>
                  <a:gd name="T8" fmla="*/ 115 w 133"/>
                  <a:gd name="T9" fmla="*/ 47 h 104"/>
                  <a:gd name="T10" fmla="*/ 101 w 133"/>
                  <a:gd name="T11" fmla="*/ 37 h 104"/>
                  <a:gd name="T12" fmla="*/ 87 w 133"/>
                  <a:gd name="T13" fmla="*/ 27 h 104"/>
                  <a:gd name="T14" fmla="*/ 68 w 133"/>
                  <a:gd name="T15" fmla="*/ 19 h 104"/>
                  <a:gd name="T16" fmla="*/ 48 w 133"/>
                  <a:gd name="T17" fmla="*/ 13 h 104"/>
                  <a:gd name="T18" fmla="*/ 36 w 133"/>
                  <a:gd name="T19" fmla="*/ 8 h 104"/>
                  <a:gd name="T20" fmla="*/ 24 w 133"/>
                  <a:gd name="T21" fmla="*/ 5 h 104"/>
                  <a:gd name="T22" fmla="*/ 11 w 133"/>
                  <a:gd name="T23" fmla="*/ 2 h 104"/>
                  <a:gd name="T24" fmla="*/ 0 w 133"/>
                  <a:gd name="T25" fmla="*/ 0 h 104"/>
                  <a:gd name="T26" fmla="*/ 3 w 133"/>
                  <a:gd name="T27" fmla="*/ 12 h 104"/>
                  <a:gd name="T28" fmla="*/ 7 w 133"/>
                  <a:gd name="T29" fmla="*/ 24 h 104"/>
                  <a:gd name="T30" fmla="*/ 10 w 133"/>
                  <a:gd name="T31" fmla="*/ 37 h 104"/>
                  <a:gd name="T32" fmla="*/ 14 w 133"/>
                  <a:gd name="T33" fmla="*/ 50 h 104"/>
                  <a:gd name="T34" fmla="*/ 18 w 133"/>
                  <a:gd name="T35" fmla="*/ 62 h 104"/>
                  <a:gd name="T36" fmla="*/ 21 w 133"/>
                  <a:gd name="T37" fmla="*/ 74 h 104"/>
                  <a:gd name="T38" fmla="*/ 25 w 133"/>
                  <a:gd name="T39" fmla="*/ 87 h 104"/>
                  <a:gd name="T40" fmla="*/ 29 w 133"/>
                  <a:gd name="T41" fmla="*/ 100 h 104"/>
                  <a:gd name="T42" fmla="*/ 46 w 133"/>
                  <a:gd name="T43" fmla="*/ 102 h 104"/>
                  <a:gd name="T44" fmla="*/ 64 w 133"/>
                  <a:gd name="T45" fmla="*/ 104 h 104"/>
                  <a:gd name="T46" fmla="*/ 79 w 133"/>
                  <a:gd name="T47" fmla="*/ 104 h 104"/>
                  <a:gd name="T48" fmla="*/ 95 w 133"/>
                  <a:gd name="T49" fmla="*/ 104 h 104"/>
                  <a:gd name="T50" fmla="*/ 106 w 133"/>
                  <a:gd name="T51" fmla="*/ 101 h 104"/>
                  <a:gd name="T52" fmla="*/ 119 w 133"/>
                  <a:gd name="T53" fmla="*/ 98 h 104"/>
                  <a:gd name="T54" fmla="*/ 126 w 133"/>
                  <a:gd name="T55" fmla="*/ 93 h 104"/>
                  <a:gd name="T56" fmla="*/ 132 w 133"/>
                  <a:gd name="T57" fmla="*/ 8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3" h="104">
                    <a:moveTo>
                      <a:pt x="132" y="87"/>
                    </a:moveTo>
                    <a:lnTo>
                      <a:pt x="133" y="76"/>
                    </a:lnTo>
                    <a:lnTo>
                      <a:pt x="131" y="66"/>
                    </a:lnTo>
                    <a:lnTo>
                      <a:pt x="125" y="56"/>
                    </a:lnTo>
                    <a:lnTo>
                      <a:pt x="115" y="47"/>
                    </a:lnTo>
                    <a:lnTo>
                      <a:pt x="101" y="37"/>
                    </a:lnTo>
                    <a:lnTo>
                      <a:pt x="87" y="27"/>
                    </a:lnTo>
                    <a:lnTo>
                      <a:pt x="68" y="19"/>
                    </a:lnTo>
                    <a:lnTo>
                      <a:pt x="48" y="13"/>
                    </a:lnTo>
                    <a:lnTo>
                      <a:pt x="36" y="8"/>
                    </a:lnTo>
                    <a:lnTo>
                      <a:pt x="24" y="5"/>
                    </a:lnTo>
                    <a:lnTo>
                      <a:pt x="11" y="2"/>
                    </a:lnTo>
                    <a:lnTo>
                      <a:pt x="0" y="0"/>
                    </a:lnTo>
                    <a:lnTo>
                      <a:pt x="3" y="12"/>
                    </a:lnTo>
                    <a:lnTo>
                      <a:pt x="7" y="24"/>
                    </a:lnTo>
                    <a:lnTo>
                      <a:pt x="10" y="37"/>
                    </a:lnTo>
                    <a:lnTo>
                      <a:pt x="14" y="50"/>
                    </a:lnTo>
                    <a:lnTo>
                      <a:pt x="18" y="62"/>
                    </a:lnTo>
                    <a:lnTo>
                      <a:pt x="21" y="74"/>
                    </a:lnTo>
                    <a:lnTo>
                      <a:pt x="25" y="87"/>
                    </a:lnTo>
                    <a:lnTo>
                      <a:pt x="29" y="100"/>
                    </a:lnTo>
                    <a:lnTo>
                      <a:pt x="46" y="102"/>
                    </a:lnTo>
                    <a:lnTo>
                      <a:pt x="64" y="104"/>
                    </a:lnTo>
                    <a:lnTo>
                      <a:pt x="79" y="104"/>
                    </a:lnTo>
                    <a:lnTo>
                      <a:pt x="95" y="104"/>
                    </a:lnTo>
                    <a:lnTo>
                      <a:pt x="106" y="101"/>
                    </a:lnTo>
                    <a:lnTo>
                      <a:pt x="119" y="98"/>
                    </a:lnTo>
                    <a:lnTo>
                      <a:pt x="126" y="93"/>
                    </a:lnTo>
                    <a:lnTo>
                      <a:pt x="132" y="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43" name="Freeform 75"/>
              <p:cNvSpPr>
                <a:spLocks/>
              </p:cNvSpPr>
              <p:nvPr/>
            </p:nvSpPr>
            <p:spPr bwMode="auto">
              <a:xfrm>
                <a:off x="1353" y="1867"/>
                <a:ext cx="103" cy="53"/>
              </a:xfrm>
              <a:custGeom>
                <a:avLst/>
                <a:gdLst>
                  <a:gd name="T0" fmla="*/ 206 w 206"/>
                  <a:gd name="T1" fmla="*/ 89 h 106"/>
                  <a:gd name="T2" fmla="*/ 206 w 206"/>
                  <a:gd name="T3" fmla="*/ 78 h 106"/>
                  <a:gd name="T4" fmla="*/ 204 w 206"/>
                  <a:gd name="T5" fmla="*/ 69 h 106"/>
                  <a:gd name="T6" fmla="*/ 197 w 206"/>
                  <a:gd name="T7" fmla="*/ 59 h 106"/>
                  <a:gd name="T8" fmla="*/ 189 w 206"/>
                  <a:gd name="T9" fmla="*/ 49 h 106"/>
                  <a:gd name="T10" fmla="*/ 177 w 206"/>
                  <a:gd name="T11" fmla="*/ 39 h 106"/>
                  <a:gd name="T12" fmla="*/ 162 w 206"/>
                  <a:gd name="T13" fmla="*/ 30 h 106"/>
                  <a:gd name="T14" fmla="*/ 144 w 206"/>
                  <a:gd name="T15" fmla="*/ 22 h 106"/>
                  <a:gd name="T16" fmla="*/ 124 w 206"/>
                  <a:gd name="T17" fmla="*/ 16 h 106"/>
                  <a:gd name="T18" fmla="*/ 102 w 206"/>
                  <a:gd name="T19" fmla="*/ 9 h 106"/>
                  <a:gd name="T20" fmla="*/ 82 w 206"/>
                  <a:gd name="T21" fmla="*/ 3 h 106"/>
                  <a:gd name="T22" fmla="*/ 62 w 206"/>
                  <a:gd name="T23" fmla="*/ 0 h 106"/>
                  <a:gd name="T24" fmla="*/ 45 w 206"/>
                  <a:gd name="T25" fmla="*/ 1 h 106"/>
                  <a:gd name="T26" fmla="*/ 29 w 206"/>
                  <a:gd name="T27" fmla="*/ 3 h 106"/>
                  <a:gd name="T28" fmla="*/ 18 w 206"/>
                  <a:gd name="T29" fmla="*/ 8 h 106"/>
                  <a:gd name="T30" fmla="*/ 7 w 206"/>
                  <a:gd name="T31" fmla="*/ 13 h 106"/>
                  <a:gd name="T32" fmla="*/ 1 w 206"/>
                  <a:gd name="T33" fmla="*/ 22 h 106"/>
                  <a:gd name="T34" fmla="*/ 0 w 206"/>
                  <a:gd name="T35" fmla="*/ 29 h 106"/>
                  <a:gd name="T36" fmla="*/ 2 w 206"/>
                  <a:gd name="T37" fmla="*/ 38 h 106"/>
                  <a:gd name="T38" fmla="*/ 8 w 206"/>
                  <a:gd name="T39" fmla="*/ 48 h 106"/>
                  <a:gd name="T40" fmla="*/ 19 w 206"/>
                  <a:gd name="T41" fmla="*/ 59 h 106"/>
                  <a:gd name="T42" fmla="*/ 30 w 206"/>
                  <a:gd name="T43" fmla="*/ 68 h 106"/>
                  <a:gd name="T44" fmla="*/ 46 w 206"/>
                  <a:gd name="T45" fmla="*/ 78 h 106"/>
                  <a:gd name="T46" fmla="*/ 62 w 206"/>
                  <a:gd name="T47" fmla="*/ 87 h 106"/>
                  <a:gd name="T48" fmla="*/ 83 w 206"/>
                  <a:gd name="T49" fmla="*/ 96 h 106"/>
                  <a:gd name="T50" fmla="*/ 103 w 206"/>
                  <a:gd name="T51" fmla="*/ 100 h 106"/>
                  <a:gd name="T52" fmla="*/ 124 w 206"/>
                  <a:gd name="T53" fmla="*/ 104 h 106"/>
                  <a:gd name="T54" fmla="*/ 142 w 206"/>
                  <a:gd name="T55" fmla="*/ 105 h 106"/>
                  <a:gd name="T56" fmla="*/ 161 w 206"/>
                  <a:gd name="T57" fmla="*/ 106 h 106"/>
                  <a:gd name="T58" fmla="*/ 176 w 206"/>
                  <a:gd name="T59" fmla="*/ 103 h 106"/>
                  <a:gd name="T60" fmla="*/ 188 w 206"/>
                  <a:gd name="T61" fmla="*/ 100 h 106"/>
                  <a:gd name="T62" fmla="*/ 198 w 206"/>
                  <a:gd name="T63" fmla="*/ 95 h 106"/>
                  <a:gd name="T64" fmla="*/ 206 w 206"/>
                  <a:gd name="T65" fmla="*/ 8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6" h="106">
                    <a:moveTo>
                      <a:pt x="206" y="89"/>
                    </a:moveTo>
                    <a:lnTo>
                      <a:pt x="206" y="78"/>
                    </a:lnTo>
                    <a:lnTo>
                      <a:pt x="204" y="69"/>
                    </a:lnTo>
                    <a:lnTo>
                      <a:pt x="197" y="59"/>
                    </a:lnTo>
                    <a:lnTo>
                      <a:pt x="189" y="49"/>
                    </a:lnTo>
                    <a:lnTo>
                      <a:pt x="177" y="39"/>
                    </a:lnTo>
                    <a:lnTo>
                      <a:pt x="162" y="30"/>
                    </a:lnTo>
                    <a:lnTo>
                      <a:pt x="144" y="22"/>
                    </a:lnTo>
                    <a:lnTo>
                      <a:pt x="124" y="16"/>
                    </a:lnTo>
                    <a:lnTo>
                      <a:pt x="102" y="9"/>
                    </a:lnTo>
                    <a:lnTo>
                      <a:pt x="82" y="3"/>
                    </a:lnTo>
                    <a:lnTo>
                      <a:pt x="62" y="0"/>
                    </a:lnTo>
                    <a:lnTo>
                      <a:pt x="45" y="1"/>
                    </a:lnTo>
                    <a:lnTo>
                      <a:pt x="29" y="3"/>
                    </a:lnTo>
                    <a:lnTo>
                      <a:pt x="18" y="8"/>
                    </a:lnTo>
                    <a:lnTo>
                      <a:pt x="7" y="13"/>
                    </a:lnTo>
                    <a:lnTo>
                      <a:pt x="1" y="22"/>
                    </a:lnTo>
                    <a:lnTo>
                      <a:pt x="0" y="29"/>
                    </a:lnTo>
                    <a:lnTo>
                      <a:pt x="2" y="38"/>
                    </a:lnTo>
                    <a:lnTo>
                      <a:pt x="8" y="48"/>
                    </a:lnTo>
                    <a:lnTo>
                      <a:pt x="19" y="59"/>
                    </a:lnTo>
                    <a:lnTo>
                      <a:pt x="30" y="68"/>
                    </a:lnTo>
                    <a:lnTo>
                      <a:pt x="46" y="78"/>
                    </a:lnTo>
                    <a:lnTo>
                      <a:pt x="62" y="87"/>
                    </a:lnTo>
                    <a:lnTo>
                      <a:pt x="83" y="96"/>
                    </a:lnTo>
                    <a:lnTo>
                      <a:pt x="103" y="100"/>
                    </a:lnTo>
                    <a:lnTo>
                      <a:pt x="124" y="104"/>
                    </a:lnTo>
                    <a:lnTo>
                      <a:pt x="142" y="105"/>
                    </a:lnTo>
                    <a:lnTo>
                      <a:pt x="161" y="106"/>
                    </a:lnTo>
                    <a:lnTo>
                      <a:pt x="176" y="103"/>
                    </a:lnTo>
                    <a:lnTo>
                      <a:pt x="188" y="100"/>
                    </a:lnTo>
                    <a:lnTo>
                      <a:pt x="198" y="95"/>
                    </a:lnTo>
                    <a:lnTo>
                      <a:pt x="206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44" name="Freeform 76"/>
              <p:cNvSpPr>
                <a:spLocks/>
              </p:cNvSpPr>
              <p:nvPr/>
            </p:nvSpPr>
            <p:spPr bwMode="auto">
              <a:xfrm>
                <a:off x="1284" y="1875"/>
                <a:ext cx="52" cy="46"/>
              </a:xfrm>
              <a:custGeom>
                <a:avLst/>
                <a:gdLst>
                  <a:gd name="T0" fmla="*/ 0 w 103"/>
                  <a:gd name="T1" fmla="*/ 6 h 93"/>
                  <a:gd name="T2" fmla="*/ 17 w 103"/>
                  <a:gd name="T3" fmla="*/ 2 h 93"/>
                  <a:gd name="T4" fmla="*/ 35 w 103"/>
                  <a:gd name="T5" fmla="*/ 0 h 93"/>
                  <a:gd name="T6" fmla="*/ 50 w 103"/>
                  <a:gd name="T7" fmla="*/ 0 h 93"/>
                  <a:gd name="T8" fmla="*/ 66 w 103"/>
                  <a:gd name="T9" fmla="*/ 1 h 93"/>
                  <a:gd name="T10" fmla="*/ 77 w 103"/>
                  <a:gd name="T11" fmla="*/ 3 h 93"/>
                  <a:gd name="T12" fmla="*/ 90 w 103"/>
                  <a:gd name="T13" fmla="*/ 7 h 93"/>
                  <a:gd name="T14" fmla="*/ 97 w 103"/>
                  <a:gd name="T15" fmla="*/ 12 h 93"/>
                  <a:gd name="T16" fmla="*/ 103 w 103"/>
                  <a:gd name="T17" fmla="*/ 19 h 93"/>
                  <a:gd name="T18" fmla="*/ 103 w 103"/>
                  <a:gd name="T19" fmla="*/ 27 h 93"/>
                  <a:gd name="T20" fmla="*/ 101 w 103"/>
                  <a:gd name="T21" fmla="*/ 37 h 93"/>
                  <a:gd name="T22" fmla="*/ 95 w 103"/>
                  <a:gd name="T23" fmla="*/ 47 h 93"/>
                  <a:gd name="T24" fmla="*/ 86 w 103"/>
                  <a:gd name="T25" fmla="*/ 58 h 93"/>
                  <a:gd name="T26" fmla="*/ 74 w 103"/>
                  <a:gd name="T27" fmla="*/ 68 h 93"/>
                  <a:gd name="T28" fmla="*/ 60 w 103"/>
                  <a:gd name="T29" fmla="*/ 77 h 93"/>
                  <a:gd name="T30" fmla="*/ 43 w 103"/>
                  <a:gd name="T31" fmla="*/ 85 h 93"/>
                  <a:gd name="T32" fmla="*/ 26 w 103"/>
                  <a:gd name="T33" fmla="*/ 93 h 93"/>
                  <a:gd name="T34" fmla="*/ 21 w 103"/>
                  <a:gd name="T35" fmla="*/ 81 h 93"/>
                  <a:gd name="T36" fmla="*/ 17 w 103"/>
                  <a:gd name="T37" fmla="*/ 71 h 93"/>
                  <a:gd name="T38" fmla="*/ 14 w 103"/>
                  <a:gd name="T39" fmla="*/ 59 h 93"/>
                  <a:gd name="T40" fmla="*/ 12 w 103"/>
                  <a:gd name="T41" fmla="*/ 49 h 93"/>
                  <a:gd name="T42" fmla="*/ 8 w 103"/>
                  <a:gd name="T43" fmla="*/ 37 h 93"/>
                  <a:gd name="T44" fmla="*/ 5 w 103"/>
                  <a:gd name="T45" fmla="*/ 27 h 93"/>
                  <a:gd name="T46" fmla="*/ 2 w 103"/>
                  <a:gd name="T47" fmla="*/ 16 h 93"/>
                  <a:gd name="T48" fmla="*/ 0 w 103"/>
                  <a:gd name="T49" fmla="*/ 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3" h="93">
                    <a:moveTo>
                      <a:pt x="0" y="6"/>
                    </a:moveTo>
                    <a:lnTo>
                      <a:pt x="17" y="2"/>
                    </a:lnTo>
                    <a:lnTo>
                      <a:pt x="35" y="0"/>
                    </a:lnTo>
                    <a:lnTo>
                      <a:pt x="50" y="0"/>
                    </a:lnTo>
                    <a:lnTo>
                      <a:pt x="66" y="1"/>
                    </a:lnTo>
                    <a:lnTo>
                      <a:pt x="77" y="3"/>
                    </a:lnTo>
                    <a:lnTo>
                      <a:pt x="90" y="7"/>
                    </a:lnTo>
                    <a:lnTo>
                      <a:pt x="97" y="12"/>
                    </a:lnTo>
                    <a:lnTo>
                      <a:pt x="103" y="19"/>
                    </a:lnTo>
                    <a:lnTo>
                      <a:pt x="103" y="27"/>
                    </a:lnTo>
                    <a:lnTo>
                      <a:pt x="101" y="37"/>
                    </a:lnTo>
                    <a:lnTo>
                      <a:pt x="95" y="47"/>
                    </a:lnTo>
                    <a:lnTo>
                      <a:pt x="86" y="58"/>
                    </a:lnTo>
                    <a:lnTo>
                      <a:pt x="74" y="68"/>
                    </a:lnTo>
                    <a:lnTo>
                      <a:pt x="60" y="77"/>
                    </a:lnTo>
                    <a:lnTo>
                      <a:pt x="43" y="85"/>
                    </a:lnTo>
                    <a:lnTo>
                      <a:pt x="26" y="93"/>
                    </a:lnTo>
                    <a:lnTo>
                      <a:pt x="21" y="81"/>
                    </a:lnTo>
                    <a:lnTo>
                      <a:pt x="17" y="71"/>
                    </a:lnTo>
                    <a:lnTo>
                      <a:pt x="14" y="59"/>
                    </a:lnTo>
                    <a:lnTo>
                      <a:pt x="12" y="49"/>
                    </a:lnTo>
                    <a:lnTo>
                      <a:pt x="8" y="37"/>
                    </a:lnTo>
                    <a:lnTo>
                      <a:pt x="5" y="27"/>
                    </a:lnTo>
                    <a:lnTo>
                      <a:pt x="2" y="1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45" name="Freeform 77"/>
              <p:cNvSpPr>
                <a:spLocks/>
              </p:cNvSpPr>
              <p:nvPr/>
            </p:nvSpPr>
            <p:spPr bwMode="auto">
              <a:xfrm>
                <a:off x="1308" y="1844"/>
                <a:ext cx="81" cy="58"/>
              </a:xfrm>
              <a:custGeom>
                <a:avLst/>
                <a:gdLst>
                  <a:gd name="T0" fmla="*/ 78 w 160"/>
                  <a:gd name="T1" fmla="*/ 0 h 114"/>
                  <a:gd name="T2" fmla="*/ 92 w 160"/>
                  <a:gd name="T3" fmla="*/ 0 h 114"/>
                  <a:gd name="T4" fmla="*/ 110 w 160"/>
                  <a:gd name="T5" fmla="*/ 4 h 114"/>
                  <a:gd name="T6" fmla="*/ 123 w 160"/>
                  <a:gd name="T7" fmla="*/ 9 h 114"/>
                  <a:gd name="T8" fmla="*/ 135 w 160"/>
                  <a:gd name="T9" fmla="*/ 16 h 114"/>
                  <a:gd name="T10" fmla="*/ 145 w 160"/>
                  <a:gd name="T11" fmla="*/ 24 h 114"/>
                  <a:gd name="T12" fmla="*/ 153 w 160"/>
                  <a:gd name="T13" fmla="*/ 33 h 114"/>
                  <a:gd name="T14" fmla="*/ 158 w 160"/>
                  <a:gd name="T15" fmla="*/ 44 h 114"/>
                  <a:gd name="T16" fmla="*/ 160 w 160"/>
                  <a:gd name="T17" fmla="*/ 57 h 114"/>
                  <a:gd name="T18" fmla="*/ 158 w 160"/>
                  <a:gd name="T19" fmla="*/ 67 h 114"/>
                  <a:gd name="T20" fmla="*/ 153 w 160"/>
                  <a:gd name="T21" fmla="*/ 78 h 114"/>
                  <a:gd name="T22" fmla="*/ 145 w 160"/>
                  <a:gd name="T23" fmla="*/ 87 h 114"/>
                  <a:gd name="T24" fmla="*/ 135 w 160"/>
                  <a:gd name="T25" fmla="*/ 96 h 114"/>
                  <a:gd name="T26" fmla="*/ 123 w 160"/>
                  <a:gd name="T27" fmla="*/ 102 h 114"/>
                  <a:gd name="T28" fmla="*/ 110 w 160"/>
                  <a:gd name="T29" fmla="*/ 109 h 114"/>
                  <a:gd name="T30" fmla="*/ 92 w 160"/>
                  <a:gd name="T31" fmla="*/ 112 h 114"/>
                  <a:gd name="T32" fmla="*/ 78 w 160"/>
                  <a:gd name="T33" fmla="*/ 114 h 114"/>
                  <a:gd name="T34" fmla="*/ 63 w 160"/>
                  <a:gd name="T35" fmla="*/ 112 h 114"/>
                  <a:gd name="T36" fmla="*/ 48 w 160"/>
                  <a:gd name="T37" fmla="*/ 109 h 114"/>
                  <a:gd name="T38" fmla="*/ 33 w 160"/>
                  <a:gd name="T39" fmla="*/ 102 h 114"/>
                  <a:gd name="T40" fmla="*/ 23 w 160"/>
                  <a:gd name="T41" fmla="*/ 96 h 114"/>
                  <a:gd name="T42" fmla="*/ 12 w 160"/>
                  <a:gd name="T43" fmla="*/ 87 h 114"/>
                  <a:gd name="T44" fmla="*/ 6 w 160"/>
                  <a:gd name="T45" fmla="*/ 78 h 114"/>
                  <a:gd name="T46" fmla="*/ 1 w 160"/>
                  <a:gd name="T47" fmla="*/ 67 h 114"/>
                  <a:gd name="T48" fmla="*/ 0 w 160"/>
                  <a:gd name="T49" fmla="*/ 57 h 114"/>
                  <a:gd name="T50" fmla="*/ 1 w 160"/>
                  <a:gd name="T51" fmla="*/ 44 h 114"/>
                  <a:gd name="T52" fmla="*/ 6 w 160"/>
                  <a:gd name="T53" fmla="*/ 33 h 114"/>
                  <a:gd name="T54" fmla="*/ 12 w 160"/>
                  <a:gd name="T55" fmla="*/ 24 h 114"/>
                  <a:gd name="T56" fmla="*/ 23 w 160"/>
                  <a:gd name="T57" fmla="*/ 16 h 114"/>
                  <a:gd name="T58" fmla="*/ 33 w 160"/>
                  <a:gd name="T59" fmla="*/ 9 h 114"/>
                  <a:gd name="T60" fmla="*/ 48 w 160"/>
                  <a:gd name="T61" fmla="*/ 4 h 114"/>
                  <a:gd name="T62" fmla="*/ 63 w 160"/>
                  <a:gd name="T63" fmla="*/ 0 h 114"/>
                  <a:gd name="T64" fmla="*/ 78 w 160"/>
                  <a:gd name="T6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0" h="114">
                    <a:moveTo>
                      <a:pt x="78" y="0"/>
                    </a:moveTo>
                    <a:lnTo>
                      <a:pt x="92" y="0"/>
                    </a:lnTo>
                    <a:lnTo>
                      <a:pt x="110" y="4"/>
                    </a:lnTo>
                    <a:lnTo>
                      <a:pt x="123" y="9"/>
                    </a:lnTo>
                    <a:lnTo>
                      <a:pt x="135" y="16"/>
                    </a:lnTo>
                    <a:lnTo>
                      <a:pt x="145" y="24"/>
                    </a:lnTo>
                    <a:lnTo>
                      <a:pt x="153" y="33"/>
                    </a:lnTo>
                    <a:lnTo>
                      <a:pt x="158" y="44"/>
                    </a:lnTo>
                    <a:lnTo>
                      <a:pt x="160" y="57"/>
                    </a:lnTo>
                    <a:lnTo>
                      <a:pt x="158" y="67"/>
                    </a:lnTo>
                    <a:lnTo>
                      <a:pt x="153" y="78"/>
                    </a:lnTo>
                    <a:lnTo>
                      <a:pt x="145" y="87"/>
                    </a:lnTo>
                    <a:lnTo>
                      <a:pt x="135" y="96"/>
                    </a:lnTo>
                    <a:lnTo>
                      <a:pt x="123" y="102"/>
                    </a:lnTo>
                    <a:lnTo>
                      <a:pt x="110" y="109"/>
                    </a:lnTo>
                    <a:lnTo>
                      <a:pt x="92" y="112"/>
                    </a:lnTo>
                    <a:lnTo>
                      <a:pt x="78" y="114"/>
                    </a:lnTo>
                    <a:lnTo>
                      <a:pt x="63" y="112"/>
                    </a:lnTo>
                    <a:lnTo>
                      <a:pt x="48" y="109"/>
                    </a:lnTo>
                    <a:lnTo>
                      <a:pt x="33" y="102"/>
                    </a:lnTo>
                    <a:lnTo>
                      <a:pt x="23" y="96"/>
                    </a:lnTo>
                    <a:lnTo>
                      <a:pt x="12" y="87"/>
                    </a:lnTo>
                    <a:lnTo>
                      <a:pt x="6" y="78"/>
                    </a:lnTo>
                    <a:lnTo>
                      <a:pt x="1" y="67"/>
                    </a:lnTo>
                    <a:lnTo>
                      <a:pt x="0" y="57"/>
                    </a:lnTo>
                    <a:lnTo>
                      <a:pt x="1" y="44"/>
                    </a:lnTo>
                    <a:lnTo>
                      <a:pt x="6" y="33"/>
                    </a:lnTo>
                    <a:lnTo>
                      <a:pt x="12" y="24"/>
                    </a:lnTo>
                    <a:lnTo>
                      <a:pt x="23" y="16"/>
                    </a:lnTo>
                    <a:lnTo>
                      <a:pt x="33" y="9"/>
                    </a:lnTo>
                    <a:lnTo>
                      <a:pt x="48" y="4"/>
                    </a:lnTo>
                    <a:lnTo>
                      <a:pt x="63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46" name="Freeform 78"/>
              <p:cNvSpPr>
                <a:spLocks/>
              </p:cNvSpPr>
              <p:nvPr/>
            </p:nvSpPr>
            <p:spPr bwMode="auto">
              <a:xfrm>
                <a:off x="1503" y="2027"/>
                <a:ext cx="54" cy="89"/>
              </a:xfrm>
              <a:custGeom>
                <a:avLst/>
                <a:gdLst>
                  <a:gd name="T0" fmla="*/ 54 w 107"/>
                  <a:gd name="T1" fmla="*/ 0 h 177"/>
                  <a:gd name="T2" fmla="*/ 64 w 107"/>
                  <a:gd name="T3" fmla="*/ 1 h 177"/>
                  <a:gd name="T4" fmla="*/ 74 w 107"/>
                  <a:gd name="T5" fmla="*/ 7 h 177"/>
                  <a:gd name="T6" fmla="*/ 81 w 107"/>
                  <a:gd name="T7" fmla="*/ 15 h 177"/>
                  <a:gd name="T8" fmla="*/ 90 w 107"/>
                  <a:gd name="T9" fmla="*/ 26 h 177"/>
                  <a:gd name="T10" fmla="*/ 97 w 107"/>
                  <a:gd name="T11" fmla="*/ 38 h 177"/>
                  <a:gd name="T12" fmla="*/ 102 w 107"/>
                  <a:gd name="T13" fmla="*/ 55 h 177"/>
                  <a:gd name="T14" fmla="*/ 105 w 107"/>
                  <a:gd name="T15" fmla="*/ 71 h 177"/>
                  <a:gd name="T16" fmla="*/ 107 w 107"/>
                  <a:gd name="T17" fmla="*/ 90 h 177"/>
                  <a:gd name="T18" fmla="*/ 105 w 107"/>
                  <a:gd name="T19" fmla="*/ 108 h 177"/>
                  <a:gd name="T20" fmla="*/ 102 w 107"/>
                  <a:gd name="T21" fmla="*/ 124 h 177"/>
                  <a:gd name="T22" fmla="*/ 97 w 107"/>
                  <a:gd name="T23" fmla="*/ 138 h 177"/>
                  <a:gd name="T24" fmla="*/ 90 w 107"/>
                  <a:gd name="T25" fmla="*/ 152 h 177"/>
                  <a:gd name="T26" fmla="*/ 81 w 107"/>
                  <a:gd name="T27" fmla="*/ 162 h 177"/>
                  <a:gd name="T28" fmla="*/ 74 w 107"/>
                  <a:gd name="T29" fmla="*/ 170 h 177"/>
                  <a:gd name="T30" fmla="*/ 64 w 107"/>
                  <a:gd name="T31" fmla="*/ 175 h 177"/>
                  <a:gd name="T32" fmla="*/ 54 w 107"/>
                  <a:gd name="T33" fmla="*/ 177 h 177"/>
                  <a:gd name="T34" fmla="*/ 43 w 107"/>
                  <a:gd name="T35" fmla="*/ 175 h 177"/>
                  <a:gd name="T36" fmla="*/ 33 w 107"/>
                  <a:gd name="T37" fmla="*/ 170 h 177"/>
                  <a:gd name="T38" fmla="*/ 22 w 107"/>
                  <a:gd name="T39" fmla="*/ 162 h 177"/>
                  <a:gd name="T40" fmla="*/ 15 w 107"/>
                  <a:gd name="T41" fmla="*/ 152 h 177"/>
                  <a:gd name="T42" fmla="*/ 7 w 107"/>
                  <a:gd name="T43" fmla="*/ 138 h 177"/>
                  <a:gd name="T44" fmla="*/ 4 w 107"/>
                  <a:gd name="T45" fmla="*/ 124 h 177"/>
                  <a:gd name="T46" fmla="*/ 0 w 107"/>
                  <a:gd name="T47" fmla="*/ 108 h 177"/>
                  <a:gd name="T48" fmla="*/ 0 w 107"/>
                  <a:gd name="T49" fmla="*/ 90 h 177"/>
                  <a:gd name="T50" fmla="*/ 0 w 107"/>
                  <a:gd name="T51" fmla="*/ 71 h 177"/>
                  <a:gd name="T52" fmla="*/ 4 w 107"/>
                  <a:gd name="T53" fmla="*/ 55 h 177"/>
                  <a:gd name="T54" fmla="*/ 7 w 107"/>
                  <a:gd name="T55" fmla="*/ 38 h 177"/>
                  <a:gd name="T56" fmla="*/ 15 w 107"/>
                  <a:gd name="T57" fmla="*/ 26 h 177"/>
                  <a:gd name="T58" fmla="*/ 22 w 107"/>
                  <a:gd name="T59" fmla="*/ 15 h 177"/>
                  <a:gd name="T60" fmla="*/ 33 w 107"/>
                  <a:gd name="T61" fmla="*/ 7 h 177"/>
                  <a:gd name="T62" fmla="*/ 43 w 107"/>
                  <a:gd name="T63" fmla="*/ 1 h 177"/>
                  <a:gd name="T64" fmla="*/ 54 w 107"/>
                  <a:gd name="T65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7" h="177">
                    <a:moveTo>
                      <a:pt x="54" y="0"/>
                    </a:moveTo>
                    <a:lnTo>
                      <a:pt x="64" y="1"/>
                    </a:lnTo>
                    <a:lnTo>
                      <a:pt x="74" y="7"/>
                    </a:lnTo>
                    <a:lnTo>
                      <a:pt x="81" y="15"/>
                    </a:lnTo>
                    <a:lnTo>
                      <a:pt x="90" y="26"/>
                    </a:lnTo>
                    <a:lnTo>
                      <a:pt x="97" y="38"/>
                    </a:lnTo>
                    <a:lnTo>
                      <a:pt x="102" y="55"/>
                    </a:lnTo>
                    <a:lnTo>
                      <a:pt x="105" y="71"/>
                    </a:lnTo>
                    <a:lnTo>
                      <a:pt x="107" y="90"/>
                    </a:lnTo>
                    <a:lnTo>
                      <a:pt x="105" y="108"/>
                    </a:lnTo>
                    <a:lnTo>
                      <a:pt x="102" y="124"/>
                    </a:lnTo>
                    <a:lnTo>
                      <a:pt x="97" y="138"/>
                    </a:lnTo>
                    <a:lnTo>
                      <a:pt x="90" y="152"/>
                    </a:lnTo>
                    <a:lnTo>
                      <a:pt x="81" y="162"/>
                    </a:lnTo>
                    <a:lnTo>
                      <a:pt x="74" y="170"/>
                    </a:lnTo>
                    <a:lnTo>
                      <a:pt x="64" y="175"/>
                    </a:lnTo>
                    <a:lnTo>
                      <a:pt x="54" y="177"/>
                    </a:lnTo>
                    <a:lnTo>
                      <a:pt x="43" y="175"/>
                    </a:lnTo>
                    <a:lnTo>
                      <a:pt x="33" y="170"/>
                    </a:lnTo>
                    <a:lnTo>
                      <a:pt x="22" y="162"/>
                    </a:lnTo>
                    <a:lnTo>
                      <a:pt x="15" y="152"/>
                    </a:lnTo>
                    <a:lnTo>
                      <a:pt x="7" y="138"/>
                    </a:lnTo>
                    <a:lnTo>
                      <a:pt x="4" y="124"/>
                    </a:lnTo>
                    <a:lnTo>
                      <a:pt x="0" y="108"/>
                    </a:lnTo>
                    <a:lnTo>
                      <a:pt x="0" y="90"/>
                    </a:lnTo>
                    <a:lnTo>
                      <a:pt x="0" y="71"/>
                    </a:lnTo>
                    <a:lnTo>
                      <a:pt x="4" y="55"/>
                    </a:lnTo>
                    <a:lnTo>
                      <a:pt x="7" y="38"/>
                    </a:lnTo>
                    <a:lnTo>
                      <a:pt x="15" y="26"/>
                    </a:lnTo>
                    <a:lnTo>
                      <a:pt x="22" y="15"/>
                    </a:lnTo>
                    <a:lnTo>
                      <a:pt x="33" y="7"/>
                    </a:lnTo>
                    <a:lnTo>
                      <a:pt x="43" y="1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47" name="Freeform 79"/>
              <p:cNvSpPr>
                <a:spLocks/>
              </p:cNvSpPr>
              <p:nvPr/>
            </p:nvSpPr>
            <p:spPr bwMode="auto">
              <a:xfrm>
                <a:off x="1507" y="2119"/>
                <a:ext cx="39" cy="84"/>
              </a:xfrm>
              <a:custGeom>
                <a:avLst/>
                <a:gdLst>
                  <a:gd name="T0" fmla="*/ 77 w 77"/>
                  <a:gd name="T1" fmla="*/ 10 h 169"/>
                  <a:gd name="T2" fmla="*/ 65 w 77"/>
                  <a:gd name="T3" fmla="*/ 2 h 169"/>
                  <a:gd name="T4" fmla="*/ 53 w 77"/>
                  <a:gd name="T5" fmla="*/ 0 h 169"/>
                  <a:gd name="T6" fmla="*/ 42 w 77"/>
                  <a:gd name="T7" fmla="*/ 1 h 169"/>
                  <a:gd name="T8" fmla="*/ 32 w 77"/>
                  <a:gd name="T9" fmla="*/ 6 h 169"/>
                  <a:gd name="T10" fmla="*/ 23 w 77"/>
                  <a:gd name="T11" fmla="*/ 14 h 169"/>
                  <a:gd name="T12" fmla="*/ 14 w 77"/>
                  <a:gd name="T13" fmla="*/ 26 h 169"/>
                  <a:gd name="T14" fmla="*/ 7 w 77"/>
                  <a:gd name="T15" fmla="*/ 38 h 169"/>
                  <a:gd name="T16" fmla="*/ 3 w 77"/>
                  <a:gd name="T17" fmla="*/ 53 h 169"/>
                  <a:gd name="T18" fmla="*/ 0 w 77"/>
                  <a:gd name="T19" fmla="*/ 70 h 169"/>
                  <a:gd name="T20" fmla="*/ 0 w 77"/>
                  <a:gd name="T21" fmla="*/ 88 h 169"/>
                  <a:gd name="T22" fmla="*/ 0 w 77"/>
                  <a:gd name="T23" fmla="*/ 99 h 169"/>
                  <a:gd name="T24" fmla="*/ 1 w 77"/>
                  <a:gd name="T25" fmla="*/ 111 h 169"/>
                  <a:gd name="T26" fmla="*/ 3 w 77"/>
                  <a:gd name="T27" fmla="*/ 123 h 169"/>
                  <a:gd name="T28" fmla="*/ 7 w 77"/>
                  <a:gd name="T29" fmla="*/ 134 h 169"/>
                  <a:gd name="T30" fmla="*/ 11 w 77"/>
                  <a:gd name="T31" fmla="*/ 143 h 169"/>
                  <a:gd name="T32" fmla="*/ 16 w 77"/>
                  <a:gd name="T33" fmla="*/ 152 h 169"/>
                  <a:gd name="T34" fmla="*/ 22 w 77"/>
                  <a:gd name="T35" fmla="*/ 160 h 169"/>
                  <a:gd name="T36" fmla="*/ 29 w 77"/>
                  <a:gd name="T37" fmla="*/ 169 h 169"/>
                  <a:gd name="T38" fmla="*/ 29 w 77"/>
                  <a:gd name="T39" fmla="*/ 164 h 169"/>
                  <a:gd name="T40" fmla="*/ 30 w 77"/>
                  <a:gd name="T41" fmla="*/ 143 h 169"/>
                  <a:gd name="T42" fmla="*/ 34 w 77"/>
                  <a:gd name="T43" fmla="*/ 123 h 169"/>
                  <a:gd name="T44" fmla="*/ 38 w 77"/>
                  <a:gd name="T45" fmla="*/ 102 h 169"/>
                  <a:gd name="T46" fmla="*/ 45 w 77"/>
                  <a:gd name="T47" fmla="*/ 84 h 169"/>
                  <a:gd name="T48" fmla="*/ 51 w 77"/>
                  <a:gd name="T49" fmla="*/ 64 h 169"/>
                  <a:gd name="T50" fmla="*/ 59 w 77"/>
                  <a:gd name="T51" fmla="*/ 45 h 169"/>
                  <a:gd name="T52" fmla="*/ 67 w 77"/>
                  <a:gd name="T53" fmla="*/ 28 h 169"/>
                  <a:gd name="T54" fmla="*/ 77 w 77"/>
                  <a:gd name="T55" fmla="*/ 1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7" h="169">
                    <a:moveTo>
                      <a:pt x="77" y="10"/>
                    </a:moveTo>
                    <a:lnTo>
                      <a:pt x="65" y="2"/>
                    </a:lnTo>
                    <a:lnTo>
                      <a:pt x="53" y="0"/>
                    </a:lnTo>
                    <a:lnTo>
                      <a:pt x="42" y="1"/>
                    </a:lnTo>
                    <a:lnTo>
                      <a:pt x="32" y="6"/>
                    </a:lnTo>
                    <a:lnTo>
                      <a:pt x="23" y="14"/>
                    </a:lnTo>
                    <a:lnTo>
                      <a:pt x="14" y="26"/>
                    </a:lnTo>
                    <a:lnTo>
                      <a:pt x="7" y="38"/>
                    </a:lnTo>
                    <a:lnTo>
                      <a:pt x="3" y="53"/>
                    </a:lnTo>
                    <a:lnTo>
                      <a:pt x="0" y="70"/>
                    </a:lnTo>
                    <a:lnTo>
                      <a:pt x="0" y="88"/>
                    </a:lnTo>
                    <a:lnTo>
                      <a:pt x="0" y="99"/>
                    </a:lnTo>
                    <a:lnTo>
                      <a:pt x="1" y="111"/>
                    </a:lnTo>
                    <a:lnTo>
                      <a:pt x="3" y="123"/>
                    </a:lnTo>
                    <a:lnTo>
                      <a:pt x="7" y="134"/>
                    </a:lnTo>
                    <a:lnTo>
                      <a:pt x="11" y="143"/>
                    </a:lnTo>
                    <a:lnTo>
                      <a:pt x="16" y="152"/>
                    </a:lnTo>
                    <a:lnTo>
                      <a:pt x="22" y="160"/>
                    </a:lnTo>
                    <a:lnTo>
                      <a:pt x="29" y="169"/>
                    </a:lnTo>
                    <a:lnTo>
                      <a:pt x="29" y="164"/>
                    </a:lnTo>
                    <a:lnTo>
                      <a:pt x="30" y="143"/>
                    </a:lnTo>
                    <a:lnTo>
                      <a:pt x="34" y="123"/>
                    </a:lnTo>
                    <a:lnTo>
                      <a:pt x="38" y="102"/>
                    </a:lnTo>
                    <a:lnTo>
                      <a:pt x="45" y="84"/>
                    </a:lnTo>
                    <a:lnTo>
                      <a:pt x="51" y="64"/>
                    </a:lnTo>
                    <a:lnTo>
                      <a:pt x="59" y="45"/>
                    </a:lnTo>
                    <a:lnTo>
                      <a:pt x="67" y="28"/>
                    </a:lnTo>
                    <a:lnTo>
                      <a:pt x="77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48" name="Freeform 80"/>
              <p:cNvSpPr>
                <a:spLocks/>
              </p:cNvSpPr>
              <p:nvPr/>
            </p:nvSpPr>
            <p:spPr bwMode="auto">
              <a:xfrm>
                <a:off x="1540" y="2077"/>
                <a:ext cx="35" cy="40"/>
              </a:xfrm>
              <a:custGeom>
                <a:avLst/>
                <a:gdLst>
                  <a:gd name="T0" fmla="*/ 4 w 70"/>
                  <a:gd name="T1" fmla="*/ 66 h 79"/>
                  <a:gd name="T2" fmla="*/ 0 w 70"/>
                  <a:gd name="T3" fmla="*/ 57 h 79"/>
                  <a:gd name="T4" fmla="*/ 1 w 70"/>
                  <a:gd name="T5" fmla="*/ 49 h 79"/>
                  <a:gd name="T6" fmla="*/ 6 w 70"/>
                  <a:gd name="T7" fmla="*/ 40 h 79"/>
                  <a:gd name="T8" fmla="*/ 15 w 70"/>
                  <a:gd name="T9" fmla="*/ 32 h 79"/>
                  <a:gd name="T10" fmla="*/ 26 w 70"/>
                  <a:gd name="T11" fmla="*/ 23 h 79"/>
                  <a:gd name="T12" fmla="*/ 39 w 70"/>
                  <a:gd name="T13" fmla="*/ 14 h 79"/>
                  <a:gd name="T14" fmla="*/ 53 w 70"/>
                  <a:gd name="T15" fmla="*/ 6 h 79"/>
                  <a:gd name="T16" fmla="*/ 70 w 70"/>
                  <a:gd name="T17" fmla="*/ 0 h 79"/>
                  <a:gd name="T18" fmla="*/ 63 w 70"/>
                  <a:gd name="T19" fmla="*/ 9 h 79"/>
                  <a:gd name="T20" fmla="*/ 57 w 70"/>
                  <a:gd name="T21" fmla="*/ 19 h 79"/>
                  <a:gd name="T22" fmla="*/ 49 w 70"/>
                  <a:gd name="T23" fmla="*/ 29 h 79"/>
                  <a:gd name="T24" fmla="*/ 43 w 70"/>
                  <a:gd name="T25" fmla="*/ 39 h 79"/>
                  <a:gd name="T26" fmla="*/ 36 w 70"/>
                  <a:gd name="T27" fmla="*/ 49 h 79"/>
                  <a:gd name="T28" fmla="*/ 29 w 70"/>
                  <a:gd name="T29" fmla="*/ 59 h 79"/>
                  <a:gd name="T30" fmla="*/ 22 w 70"/>
                  <a:gd name="T31" fmla="*/ 69 h 79"/>
                  <a:gd name="T32" fmla="*/ 16 w 70"/>
                  <a:gd name="T33" fmla="*/ 79 h 79"/>
                  <a:gd name="T34" fmla="*/ 7 w 70"/>
                  <a:gd name="T35" fmla="*/ 74 h 79"/>
                  <a:gd name="T36" fmla="*/ 4 w 70"/>
                  <a:gd name="T37" fmla="*/ 6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0" h="79">
                    <a:moveTo>
                      <a:pt x="4" y="66"/>
                    </a:moveTo>
                    <a:lnTo>
                      <a:pt x="0" y="57"/>
                    </a:lnTo>
                    <a:lnTo>
                      <a:pt x="1" y="49"/>
                    </a:lnTo>
                    <a:lnTo>
                      <a:pt x="6" y="40"/>
                    </a:lnTo>
                    <a:lnTo>
                      <a:pt x="15" y="32"/>
                    </a:lnTo>
                    <a:lnTo>
                      <a:pt x="26" y="23"/>
                    </a:lnTo>
                    <a:lnTo>
                      <a:pt x="39" y="14"/>
                    </a:lnTo>
                    <a:lnTo>
                      <a:pt x="53" y="6"/>
                    </a:lnTo>
                    <a:lnTo>
                      <a:pt x="70" y="0"/>
                    </a:lnTo>
                    <a:lnTo>
                      <a:pt x="63" y="9"/>
                    </a:lnTo>
                    <a:lnTo>
                      <a:pt x="57" y="19"/>
                    </a:lnTo>
                    <a:lnTo>
                      <a:pt x="49" y="29"/>
                    </a:lnTo>
                    <a:lnTo>
                      <a:pt x="43" y="39"/>
                    </a:lnTo>
                    <a:lnTo>
                      <a:pt x="36" y="49"/>
                    </a:lnTo>
                    <a:lnTo>
                      <a:pt x="29" y="59"/>
                    </a:lnTo>
                    <a:lnTo>
                      <a:pt x="22" y="69"/>
                    </a:lnTo>
                    <a:lnTo>
                      <a:pt x="16" y="79"/>
                    </a:lnTo>
                    <a:lnTo>
                      <a:pt x="7" y="74"/>
                    </a:lnTo>
                    <a:lnTo>
                      <a:pt x="4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49" name="Freeform 81"/>
              <p:cNvSpPr>
                <a:spLocks/>
              </p:cNvSpPr>
              <p:nvPr/>
            </p:nvSpPr>
            <p:spPr bwMode="auto">
              <a:xfrm>
                <a:off x="1419" y="2074"/>
                <a:ext cx="104" cy="55"/>
              </a:xfrm>
              <a:custGeom>
                <a:avLst/>
                <a:gdLst>
                  <a:gd name="T0" fmla="*/ 205 w 206"/>
                  <a:gd name="T1" fmla="*/ 88 h 108"/>
                  <a:gd name="T2" fmla="*/ 206 w 206"/>
                  <a:gd name="T3" fmla="*/ 78 h 108"/>
                  <a:gd name="T4" fmla="*/ 205 w 206"/>
                  <a:gd name="T5" fmla="*/ 68 h 108"/>
                  <a:gd name="T6" fmla="*/ 199 w 206"/>
                  <a:gd name="T7" fmla="*/ 58 h 108"/>
                  <a:gd name="T8" fmla="*/ 189 w 206"/>
                  <a:gd name="T9" fmla="*/ 48 h 108"/>
                  <a:gd name="T10" fmla="*/ 177 w 206"/>
                  <a:gd name="T11" fmla="*/ 38 h 108"/>
                  <a:gd name="T12" fmla="*/ 162 w 206"/>
                  <a:gd name="T13" fmla="*/ 29 h 108"/>
                  <a:gd name="T14" fmla="*/ 145 w 206"/>
                  <a:gd name="T15" fmla="*/ 21 h 108"/>
                  <a:gd name="T16" fmla="*/ 126 w 206"/>
                  <a:gd name="T17" fmla="*/ 15 h 108"/>
                  <a:gd name="T18" fmla="*/ 104 w 206"/>
                  <a:gd name="T19" fmla="*/ 8 h 108"/>
                  <a:gd name="T20" fmla="*/ 85 w 206"/>
                  <a:gd name="T21" fmla="*/ 4 h 108"/>
                  <a:gd name="T22" fmla="*/ 65 w 206"/>
                  <a:gd name="T23" fmla="*/ 0 h 108"/>
                  <a:gd name="T24" fmla="*/ 48 w 206"/>
                  <a:gd name="T25" fmla="*/ 2 h 108"/>
                  <a:gd name="T26" fmla="*/ 32 w 206"/>
                  <a:gd name="T27" fmla="*/ 4 h 108"/>
                  <a:gd name="T28" fmla="*/ 21 w 206"/>
                  <a:gd name="T29" fmla="*/ 8 h 108"/>
                  <a:gd name="T30" fmla="*/ 11 w 206"/>
                  <a:gd name="T31" fmla="*/ 13 h 108"/>
                  <a:gd name="T32" fmla="*/ 3 w 206"/>
                  <a:gd name="T33" fmla="*/ 22 h 108"/>
                  <a:gd name="T34" fmla="*/ 0 w 206"/>
                  <a:gd name="T35" fmla="*/ 30 h 108"/>
                  <a:gd name="T36" fmla="*/ 2 w 206"/>
                  <a:gd name="T37" fmla="*/ 40 h 108"/>
                  <a:gd name="T38" fmla="*/ 8 w 206"/>
                  <a:gd name="T39" fmla="*/ 49 h 108"/>
                  <a:gd name="T40" fmla="*/ 18 w 206"/>
                  <a:gd name="T41" fmla="*/ 61 h 108"/>
                  <a:gd name="T42" fmla="*/ 29 w 206"/>
                  <a:gd name="T43" fmla="*/ 70 h 108"/>
                  <a:gd name="T44" fmla="*/ 45 w 206"/>
                  <a:gd name="T45" fmla="*/ 79 h 108"/>
                  <a:gd name="T46" fmla="*/ 64 w 206"/>
                  <a:gd name="T47" fmla="*/ 87 h 108"/>
                  <a:gd name="T48" fmla="*/ 86 w 206"/>
                  <a:gd name="T49" fmla="*/ 95 h 108"/>
                  <a:gd name="T50" fmla="*/ 105 w 206"/>
                  <a:gd name="T51" fmla="*/ 100 h 108"/>
                  <a:gd name="T52" fmla="*/ 126 w 206"/>
                  <a:gd name="T53" fmla="*/ 105 h 108"/>
                  <a:gd name="T54" fmla="*/ 145 w 206"/>
                  <a:gd name="T55" fmla="*/ 107 h 108"/>
                  <a:gd name="T56" fmla="*/ 163 w 206"/>
                  <a:gd name="T57" fmla="*/ 108 h 108"/>
                  <a:gd name="T58" fmla="*/ 177 w 206"/>
                  <a:gd name="T59" fmla="*/ 105 h 108"/>
                  <a:gd name="T60" fmla="*/ 189 w 206"/>
                  <a:gd name="T61" fmla="*/ 101 h 108"/>
                  <a:gd name="T62" fmla="*/ 199 w 206"/>
                  <a:gd name="T63" fmla="*/ 95 h 108"/>
                  <a:gd name="T64" fmla="*/ 205 w 206"/>
                  <a:gd name="T65" fmla="*/ 8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6" h="108">
                    <a:moveTo>
                      <a:pt x="205" y="88"/>
                    </a:moveTo>
                    <a:lnTo>
                      <a:pt x="206" y="78"/>
                    </a:lnTo>
                    <a:lnTo>
                      <a:pt x="205" y="68"/>
                    </a:lnTo>
                    <a:lnTo>
                      <a:pt x="199" y="58"/>
                    </a:lnTo>
                    <a:lnTo>
                      <a:pt x="189" y="48"/>
                    </a:lnTo>
                    <a:lnTo>
                      <a:pt x="177" y="38"/>
                    </a:lnTo>
                    <a:lnTo>
                      <a:pt x="162" y="29"/>
                    </a:lnTo>
                    <a:lnTo>
                      <a:pt x="145" y="21"/>
                    </a:lnTo>
                    <a:lnTo>
                      <a:pt x="126" y="15"/>
                    </a:lnTo>
                    <a:lnTo>
                      <a:pt x="104" y="8"/>
                    </a:lnTo>
                    <a:lnTo>
                      <a:pt x="85" y="4"/>
                    </a:lnTo>
                    <a:lnTo>
                      <a:pt x="65" y="0"/>
                    </a:lnTo>
                    <a:lnTo>
                      <a:pt x="48" y="2"/>
                    </a:lnTo>
                    <a:lnTo>
                      <a:pt x="32" y="4"/>
                    </a:lnTo>
                    <a:lnTo>
                      <a:pt x="21" y="8"/>
                    </a:lnTo>
                    <a:lnTo>
                      <a:pt x="11" y="13"/>
                    </a:lnTo>
                    <a:lnTo>
                      <a:pt x="3" y="22"/>
                    </a:lnTo>
                    <a:lnTo>
                      <a:pt x="0" y="30"/>
                    </a:lnTo>
                    <a:lnTo>
                      <a:pt x="2" y="40"/>
                    </a:lnTo>
                    <a:lnTo>
                      <a:pt x="8" y="49"/>
                    </a:lnTo>
                    <a:lnTo>
                      <a:pt x="18" y="61"/>
                    </a:lnTo>
                    <a:lnTo>
                      <a:pt x="29" y="70"/>
                    </a:lnTo>
                    <a:lnTo>
                      <a:pt x="45" y="79"/>
                    </a:lnTo>
                    <a:lnTo>
                      <a:pt x="64" y="87"/>
                    </a:lnTo>
                    <a:lnTo>
                      <a:pt x="86" y="95"/>
                    </a:lnTo>
                    <a:lnTo>
                      <a:pt x="105" y="100"/>
                    </a:lnTo>
                    <a:lnTo>
                      <a:pt x="126" y="105"/>
                    </a:lnTo>
                    <a:lnTo>
                      <a:pt x="145" y="107"/>
                    </a:lnTo>
                    <a:lnTo>
                      <a:pt x="163" y="108"/>
                    </a:lnTo>
                    <a:lnTo>
                      <a:pt x="177" y="105"/>
                    </a:lnTo>
                    <a:lnTo>
                      <a:pt x="189" y="101"/>
                    </a:lnTo>
                    <a:lnTo>
                      <a:pt x="199" y="95"/>
                    </a:lnTo>
                    <a:lnTo>
                      <a:pt x="205" y="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50" name="Freeform 82"/>
              <p:cNvSpPr>
                <a:spLocks/>
              </p:cNvSpPr>
              <p:nvPr/>
            </p:nvSpPr>
            <p:spPr bwMode="auto">
              <a:xfrm>
                <a:off x="1540" y="2119"/>
                <a:ext cx="8" cy="13"/>
              </a:xfrm>
              <a:custGeom>
                <a:avLst/>
                <a:gdLst>
                  <a:gd name="T0" fmla="*/ 16 w 16"/>
                  <a:gd name="T1" fmla="*/ 0 h 27"/>
                  <a:gd name="T2" fmla="*/ 6 w 16"/>
                  <a:gd name="T3" fmla="*/ 5 h 27"/>
                  <a:gd name="T4" fmla="*/ 4 w 16"/>
                  <a:gd name="T5" fmla="*/ 13 h 27"/>
                  <a:gd name="T6" fmla="*/ 0 w 16"/>
                  <a:gd name="T7" fmla="*/ 20 h 27"/>
                  <a:gd name="T8" fmla="*/ 4 w 16"/>
                  <a:gd name="T9" fmla="*/ 27 h 27"/>
                  <a:gd name="T10" fmla="*/ 4 w 16"/>
                  <a:gd name="T11" fmla="*/ 21 h 27"/>
                  <a:gd name="T12" fmla="*/ 7 w 16"/>
                  <a:gd name="T13" fmla="*/ 14 h 27"/>
                  <a:gd name="T14" fmla="*/ 11 w 16"/>
                  <a:gd name="T15" fmla="*/ 7 h 27"/>
                  <a:gd name="T16" fmla="*/ 16 w 16"/>
                  <a:gd name="T1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27">
                    <a:moveTo>
                      <a:pt x="16" y="0"/>
                    </a:moveTo>
                    <a:lnTo>
                      <a:pt x="6" y="5"/>
                    </a:lnTo>
                    <a:lnTo>
                      <a:pt x="4" y="13"/>
                    </a:lnTo>
                    <a:lnTo>
                      <a:pt x="0" y="2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7" y="14"/>
                    </a:lnTo>
                    <a:lnTo>
                      <a:pt x="11" y="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51" name="Freeform 83"/>
              <p:cNvSpPr>
                <a:spLocks/>
              </p:cNvSpPr>
              <p:nvPr/>
            </p:nvSpPr>
            <p:spPr bwMode="auto">
              <a:xfrm>
                <a:off x="1419" y="2123"/>
                <a:ext cx="104" cy="52"/>
              </a:xfrm>
              <a:custGeom>
                <a:avLst/>
                <a:gdLst>
                  <a:gd name="T0" fmla="*/ 3 w 206"/>
                  <a:gd name="T1" fmla="*/ 87 h 106"/>
                  <a:gd name="T2" fmla="*/ 0 w 206"/>
                  <a:gd name="T3" fmla="*/ 78 h 106"/>
                  <a:gd name="T4" fmla="*/ 2 w 206"/>
                  <a:gd name="T5" fmla="*/ 69 h 106"/>
                  <a:gd name="T6" fmla="*/ 8 w 206"/>
                  <a:gd name="T7" fmla="*/ 58 h 106"/>
                  <a:gd name="T8" fmla="*/ 18 w 206"/>
                  <a:gd name="T9" fmla="*/ 48 h 106"/>
                  <a:gd name="T10" fmla="*/ 29 w 206"/>
                  <a:gd name="T11" fmla="*/ 38 h 106"/>
                  <a:gd name="T12" fmla="*/ 45 w 206"/>
                  <a:gd name="T13" fmla="*/ 29 h 106"/>
                  <a:gd name="T14" fmla="*/ 64 w 206"/>
                  <a:gd name="T15" fmla="*/ 20 h 106"/>
                  <a:gd name="T16" fmla="*/ 86 w 206"/>
                  <a:gd name="T17" fmla="*/ 13 h 106"/>
                  <a:gd name="T18" fmla="*/ 105 w 206"/>
                  <a:gd name="T19" fmla="*/ 6 h 106"/>
                  <a:gd name="T20" fmla="*/ 126 w 206"/>
                  <a:gd name="T21" fmla="*/ 3 h 106"/>
                  <a:gd name="T22" fmla="*/ 145 w 206"/>
                  <a:gd name="T23" fmla="*/ 0 h 106"/>
                  <a:gd name="T24" fmla="*/ 163 w 206"/>
                  <a:gd name="T25" fmla="*/ 1 h 106"/>
                  <a:gd name="T26" fmla="*/ 177 w 206"/>
                  <a:gd name="T27" fmla="*/ 2 h 106"/>
                  <a:gd name="T28" fmla="*/ 189 w 206"/>
                  <a:gd name="T29" fmla="*/ 6 h 106"/>
                  <a:gd name="T30" fmla="*/ 199 w 206"/>
                  <a:gd name="T31" fmla="*/ 12 h 106"/>
                  <a:gd name="T32" fmla="*/ 205 w 206"/>
                  <a:gd name="T33" fmla="*/ 19 h 106"/>
                  <a:gd name="T34" fmla="*/ 206 w 206"/>
                  <a:gd name="T35" fmla="*/ 27 h 106"/>
                  <a:gd name="T36" fmla="*/ 205 w 206"/>
                  <a:gd name="T37" fmla="*/ 37 h 106"/>
                  <a:gd name="T38" fmla="*/ 199 w 206"/>
                  <a:gd name="T39" fmla="*/ 46 h 106"/>
                  <a:gd name="T40" fmla="*/ 189 w 206"/>
                  <a:gd name="T41" fmla="*/ 58 h 106"/>
                  <a:gd name="T42" fmla="*/ 177 w 206"/>
                  <a:gd name="T43" fmla="*/ 68 h 106"/>
                  <a:gd name="T44" fmla="*/ 162 w 206"/>
                  <a:gd name="T45" fmla="*/ 77 h 106"/>
                  <a:gd name="T46" fmla="*/ 145 w 206"/>
                  <a:gd name="T47" fmla="*/ 85 h 106"/>
                  <a:gd name="T48" fmla="*/ 126 w 206"/>
                  <a:gd name="T49" fmla="*/ 93 h 106"/>
                  <a:gd name="T50" fmla="*/ 104 w 206"/>
                  <a:gd name="T51" fmla="*/ 99 h 106"/>
                  <a:gd name="T52" fmla="*/ 85 w 206"/>
                  <a:gd name="T53" fmla="*/ 103 h 106"/>
                  <a:gd name="T54" fmla="*/ 65 w 206"/>
                  <a:gd name="T55" fmla="*/ 105 h 106"/>
                  <a:gd name="T56" fmla="*/ 48 w 206"/>
                  <a:gd name="T57" fmla="*/ 106 h 106"/>
                  <a:gd name="T58" fmla="*/ 32 w 206"/>
                  <a:gd name="T59" fmla="*/ 103 h 106"/>
                  <a:gd name="T60" fmla="*/ 21 w 206"/>
                  <a:gd name="T61" fmla="*/ 100 h 106"/>
                  <a:gd name="T62" fmla="*/ 11 w 206"/>
                  <a:gd name="T63" fmla="*/ 94 h 106"/>
                  <a:gd name="T64" fmla="*/ 3 w 206"/>
                  <a:gd name="T65" fmla="*/ 87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6" h="106">
                    <a:moveTo>
                      <a:pt x="3" y="87"/>
                    </a:moveTo>
                    <a:lnTo>
                      <a:pt x="0" y="78"/>
                    </a:lnTo>
                    <a:lnTo>
                      <a:pt x="2" y="69"/>
                    </a:lnTo>
                    <a:lnTo>
                      <a:pt x="8" y="58"/>
                    </a:lnTo>
                    <a:lnTo>
                      <a:pt x="18" y="48"/>
                    </a:lnTo>
                    <a:lnTo>
                      <a:pt x="29" y="38"/>
                    </a:lnTo>
                    <a:lnTo>
                      <a:pt x="45" y="29"/>
                    </a:lnTo>
                    <a:lnTo>
                      <a:pt x="64" y="20"/>
                    </a:lnTo>
                    <a:lnTo>
                      <a:pt x="86" y="13"/>
                    </a:lnTo>
                    <a:lnTo>
                      <a:pt x="105" y="6"/>
                    </a:lnTo>
                    <a:lnTo>
                      <a:pt x="126" y="3"/>
                    </a:lnTo>
                    <a:lnTo>
                      <a:pt x="145" y="0"/>
                    </a:lnTo>
                    <a:lnTo>
                      <a:pt x="163" y="1"/>
                    </a:lnTo>
                    <a:lnTo>
                      <a:pt x="177" y="2"/>
                    </a:lnTo>
                    <a:lnTo>
                      <a:pt x="189" y="6"/>
                    </a:lnTo>
                    <a:lnTo>
                      <a:pt x="199" y="12"/>
                    </a:lnTo>
                    <a:lnTo>
                      <a:pt x="205" y="19"/>
                    </a:lnTo>
                    <a:lnTo>
                      <a:pt x="206" y="27"/>
                    </a:lnTo>
                    <a:lnTo>
                      <a:pt x="205" y="37"/>
                    </a:lnTo>
                    <a:lnTo>
                      <a:pt x="199" y="46"/>
                    </a:lnTo>
                    <a:lnTo>
                      <a:pt x="189" y="58"/>
                    </a:lnTo>
                    <a:lnTo>
                      <a:pt x="177" y="68"/>
                    </a:lnTo>
                    <a:lnTo>
                      <a:pt x="162" y="77"/>
                    </a:lnTo>
                    <a:lnTo>
                      <a:pt x="145" y="85"/>
                    </a:lnTo>
                    <a:lnTo>
                      <a:pt x="126" y="93"/>
                    </a:lnTo>
                    <a:lnTo>
                      <a:pt x="104" y="99"/>
                    </a:lnTo>
                    <a:lnTo>
                      <a:pt x="85" y="103"/>
                    </a:lnTo>
                    <a:lnTo>
                      <a:pt x="65" y="105"/>
                    </a:lnTo>
                    <a:lnTo>
                      <a:pt x="48" y="106"/>
                    </a:lnTo>
                    <a:lnTo>
                      <a:pt x="32" y="103"/>
                    </a:lnTo>
                    <a:lnTo>
                      <a:pt x="21" y="100"/>
                    </a:lnTo>
                    <a:lnTo>
                      <a:pt x="11" y="94"/>
                    </a:lnTo>
                    <a:lnTo>
                      <a:pt x="3" y="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52" name="Freeform 84"/>
              <p:cNvSpPr>
                <a:spLocks/>
              </p:cNvSpPr>
              <p:nvPr/>
            </p:nvSpPr>
            <p:spPr bwMode="auto">
              <a:xfrm>
                <a:off x="1497" y="2092"/>
                <a:ext cx="64" cy="57"/>
              </a:xfrm>
              <a:custGeom>
                <a:avLst/>
                <a:gdLst>
                  <a:gd name="T0" fmla="*/ 78 w 127"/>
                  <a:gd name="T1" fmla="*/ 0 h 114"/>
                  <a:gd name="T2" fmla="*/ 89 w 127"/>
                  <a:gd name="T3" fmla="*/ 0 h 114"/>
                  <a:gd name="T4" fmla="*/ 102 w 127"/>
                  <a:gd name="T5" fmla="*/ 2 h 114"/>
                  <a:gd name="T6" fmla="*/ 116 w 127"/>
                  <a:gd name="T7" fmla="*/ 6 h 114"/>
                  <a:gd name="T8" fmla="*/ 127 w 127"/>
                  <a:gd name="T9" fmla="*/ 13 h 114"/>
                  <a:gd name="T10" fmla="*/ 118 w 127"/>
                  <a:gd name="T11" fmla="*/ 26 h 114"/>
                  <a:gd name="T12" fmla="*/ 111 w 127"/>
                  <a:gd name="T13" fmla="*/ 38 h 114"/>
                  <a:gd name="T14" fmla="*/ 102 w 127"/>
                  <a:gd name="T15" fmla="*/ 50 h 114"/>
                  <a:gd name="T16" fmla="*/ 96 w 127"/>
                  <a:gd name="T17" fmla="*/ 63 h 114"/>
                  <a:gd name="T18" fmla="*/ 89 w 127"/>
                  <a:gd name="T19" fmla="*/ 76 h 114"/>
                  <a:gd name="T20" fmla="*/ 82 w 127"/>
                  <a:gd name="T21" fmla="*/ 88 h 114"/>
                  <a:gd name="T22" fmla="*/ 76 w 127"/>
                  <a:gd name="T23" fmla="*/ 100 h 114"/>
                  <a:gd name="T24" fmla="*/ 73 w 127"/>
                  <a:gd name="T25" fmla="*/ 114 h 114"/>
                  <a:gd name="T26" fmla="*/ 58 w 127"/>
                  <a:gd name="T27" fmla="*/ 111 h 114"/>
                  <a:gd name="T28" fmla="*/ 44 w 127"/>
                  <a:gd name="T29" fmla="*/ 108 h 114"/>
                  <a:gd name="T30" fmla="*/ 31 w 127"/>
                  <a:gd name="T31" fmla="*/ 102 h 114"/>
                  <a:gd name="T32" fmla="*/ 21 w 127"/>
                  <a:gd name="T33" fmla="*/ 96 h 114"/>
                  <a:gd name="T34" fmla="*/ 11 w 127"/>
                  <a:gd name="T35" fmla="*/ 87 h 114"/>
                  <a:gd name="T36" fmla="*/ 5 w 127"/>
                  <a:gd name="T37" fmla="*/ 78 h 114"/>
                  <a:gd name="T38" fmla="*/ 0 w 127"/>
                  <a:gd name="T39" fmla="*/ 67 h 114"/>
                  <a:gd name="T40" fmla="*/ 0 w 127"/>
                  <a:gd name="T41" fmla="*/ 57 h 114"/>
                  <a:gd name="T42" fmla="*/ 0 w 127"/>
                  <a:gd name="T43" fmla="*/ 44 h 114"/>
                  <a:gd name="T44" fmla="*/ 5 w 127"/>
                  <a:gd name="T45" fmla="*/ 33 h 114"/>
                  <a:gd name="T46" fmla="*/ 11 w 127"/>
                  <a:gd name="T47" fmla="*/ 24 h 114"/>
                  <a:gd name="T48" fmla="*/ 21 w 127"/>
                  <a:gd name="T49" fmla="*/ 15 h 114"/>
                  <a:gd name="T50" fmla="*/ 31 w 127"/>
                  <a:gd name="T51" fmla="*/ 8 h 114"/>
                  <a:gd name="T52" fmla="*/ 46 w 127"/>
                  <a:gd name="T53" fmla="*/ 3 h 114"/>
                  <a:gd name="T54" fmla="*/ 60 w 127"/>
                  <a:gd name="T55" fmla="*/ 0 h 114"/>
                  <a:gd name="T56" fmla="*/ 78 w 127"/>
                  <a:gd name="T5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7" h="114">
                    <a:moveTo>
                      <a:pt x="78" y="0"/>
                    </a:moveTo>
                    <a:lnTo>
                      <a:pt x="89" y="0"/>
                    </a:lnTo>
                    <a:lnTo>
                      <a:pt x="102" y="2"/>
                    </a:lnTo>
                    <a:lnTo>
                      <a:pt x="116" y="6"/>
                    </a:lnTo>
                    <a:lnTo>
                      <a:pt x="127" y="13"/>
                    </a:lnTo>
                    <a:lnTo>
                      <a:pt x="118" y="26"/>
                    </a:lnTo>
                    <a:lnTo>
                      <a:pt x="111" y="38"/>
                    </a:lnTo>
                    <a:lnTo>
                      <a:pt x="102" y="50"/>
                    </a:lnTo>
                    <a:lnTo>
                      <a:pt x="96" y="63"/>
                    </a:lnTo>
                    <a:lnTo>
                      <a:pt x="89" y="76"/>
                    </a:lnTo>
                    <a:lnTo>
                      <a:pt x="82" y="88"/>
                    </a:lnTo>
                    <a:lnTo>
                      <a:pt x="76" y="100"/>
                    </a:lnTo>
                    <a:lnTo>
                      <a:pt x="73" y="114"/>
                    </a:lnTo>
                    <a:lnTo>
                      <a:pt x="58" y="111"/>
                    </a:lnTo>
                    <a:lnTo>
                      <a:pt x="44" y="108"/>
                    </a:lnTo>
                    <a:lnTo>
                      <a:pt x="31" y="102"/>
                    </a:lnTo>
                    <a:lnTo>
                      <a:pt x="21" y="96"/>
                    </a:lnTo>
                    <a:lnTo>
                      <a:pt x="11" y="87"/>
                    </a:lnTo>
                    <a:lnTo>
                      <a:pt x="5" y="78"/>
                    </a:lnTo>
                    <a:lnTo>
                      <a:pt x="0" y="67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5" y="33"/>
                    </a:lnTo>
                    <a:lnTo>
                      <a:pt x="11" y="24"/>
                    </a:lnTo>
                    <a:lnTo>
                      <a:pt x="21" y="15"/>
                    </a:lnTo>
                    <a:lnTo>
                      <a:pt x="31" y="8"/>
                    </a:lnTo>
                    <a:lnTo>
                      <a:pt x="46" y="3"/>
                    </a:lnTo>
                    <a:lnTo>
                      <a:pt x="6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53" name="Freeform 85"/>
              <p:cNvSpPr>
                <a:spLocks/>
              </p:cNvSpPr>
              <p:nvPr/>
            </p:nvSpPr>
            <p:spPr bwMode="auto">
              <a:xfrm>
                <a:off x="1618" y="2440"/>
                <a:ext cx="37" cy="45"/>
              </a:xfrm>
              <a:custGeom>
                <a:avLst/>
                <a:gdLst>
                  <a:gd name="T0" fmla="*/ 74 w 74"/>
                  <a:gd name="T1" fmla="*/ 83 h 90"/>
                  <a:gd name="T2" fmla="*/ 64 w 74"/>
                  <a:gd name="T3" fmla="*/ 88 h 90"/>
                  <a:gd name="T4" fmla="*/ 53 w 74"/>
                  <a:gd name="T5" fmla="*/ 90 h 90"/>
                  <a:gd name="T6" fmla="*/ 42 w 74"/>
                  <a:gd name="T7" fmla="*/ 88 h 90"/>
                  <a:gd name="T8" fmla="*/ 32 w 74"/>
                  <a:gd name="T9" fmla="*/ 82 h 90"/>
                  <a:gd name="T10" fmla="*/ 22 w 74"/>
                  <a:gd name="T11" fmla="*/ 73 h 90"/>
                  <a:gd name="T12" fmla="*/ 15 w 74"/>
                  <a:gd name="T13" fmla="*/ 63 h 90"/>
                  <a:gd name="T14" fmla="*/ 8 w 74"/>
                  <a:gd name="T15" fmla="*/ 49 h 90"/>
                  <a:gd name="T16" fmla="*/ 4 w 74"/>
                  <a:gd name="T17" fmla="*/ 34 h 90"/>
                  <a:gd name="T18" fmla="*/ 0 w 74"/>
                  <a:gd name="T19" fmla="*/ 17 h 90"/>
                  <a:gd name="T20" fmla="*/ 0 w 74"/>
                  <a:gd name="T21" fmla="*/ 0 h 90"/>
                  <a:gd name="T22" fmla="*/ 9 w 74"/>
                  <a:gd name="T23" fmla="*/ 10 h 90"/>
                  <a:gd name="T24" fmla="*/ 18 w 74"/>
                  <a:gd name="T25" fmla="*/ 21 h 90"/>
                  <a:gd name="T26" fmla="*/ 26 w 74"/>
                  <a:gd name="T27" fmla="*/ 31 h 90"/>
                  <a:gd name="T28" fmla="*/ 36 w 74"/>
                  <a:gd name="T29" fmla="*/ 43 h 90"/>
                  <a:gd name="T30" fmla="*/ 45 w 74"/>
                  <a:gd name="T31" fmla="*/ 53 h 90"/>
                  <a:gd name="T32" fmla="*/ 56 w 74"/>
                  <a:gd name="T33" fmla="*/ 63 h 90"/>
                  <a:gd name="T34" fmla="*/ 64 w 74"/>
                  <a:gd name="T35" fmla="*/ 73 h 90"/>
                  <a:gd name="T36" fmla="*/ 74 w 74"/>
                  <a:gd name="T37" fmla="*/ 8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4" h="90">
                    <a:moveTo>
                      <a:pt x="74" y="83"/>
                    </a:moveTo>
                    <a:lnTo>
                      <a:pt x="64" y="88"/>
                    </a:lnTo>
                    <a:lnTo>
                      <a:pt x="53" y="90"/>
                    </a:lnTo>
                    <a:lnTo>
                      <a:pt x="42" y="88"/>
                    </a:lnTo>
                    <a:lnTo>
                      <a:pt x="32" y="82"/>
                    </a:lnTo>
                    <a:lnTo>
                      <a:pt x="22" y="73"/>
                    </a:lnTo>
                    <a:lnTo>
                      <a:pt x="15" y="63"/>
                    </a:lnTo>
                    <a:lnTo>
                      <a:pt x="8" y="49"/>
                    </a:lnTo>
                    <a:lnTo>
                      <a:pt x="4" y="34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9" y="10"/>
                    </a:lnTo>
                    <a:lnTo>
                      <a:pt x="18" y="21"/>
                    </a:lnTo>
                    <a:lnTo>
                      <a:pt x="26" y="31"/>
                    </a:lnTo>
                    <a:lnTo>
                      <a:pt x="36" y="43"/>
                    </a:lnTo>
                    <a:lnTo>
                      <a:pt x="45" y="53"/>
                    </a:lnTo>
                    <a:lnTo>
                      <a:pt x="56" y="63"/>
                    </a:lnTo>
                    <a:lnTo>
                      <a:pt x="64" y="73"/>
                    </a:lnTo>
                    <a:lnTo>
                      <a:pt x="74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54" name="Freeform 86"/>
              <p:cNvSpPr>
                <a:spLocks/>
              </p:cNvSpPr>
              <p:nvPr/>
            </p:nvSpPr>
            <p:spPr bwMode="auto">
              <a:xfrm>
                <a:off x="1624" y="2487"/>
                <a:ext cx="54" cy="89"/>
              </a:xfrm>
              <a:custGeom>
                <a:avLst/>
                <a:gdLst>
                  <a:gd name="T0" fmla="*/ 54 w 107"/>
                  <a:gd name="T1" fmla="*/ 177 h 177"/>
                  <a:gd name="T2" fmla="*/ 62 w 107"/>
                  <a:gd name="T3" fmla="*/ 175 h 177"/>
                  <a:gd name="T4" fmla="*/ 72 w 107"/>
                  <a:gd name="T5" fmla="*/ 170 h 177"/>
                  <a:gd name="T6" fmla="*/ 81 w 107"/>
                  <a:gd name="T7" fmla="*/ 161 h 177"/>
                  <a:gd name="T8" fmla="*/ 89 w 107"/>
                  <a:gd name="T9" fmla="*/ 151 h 177"/>
                  <a:gd name="T10" fmla="*/ 96 w 107"/>
                  <a:gd name="T11" fmla="*/ 137 h 177"/>
                  <a:gd name="T12" fmla="*/ 101 w 107"/>
                  <a:gd name="T13" fmla="*/ 123 h 177"/>
                  <a:gd name="T14" fmla="*/ 103 w 107"/>
                  <a:gd name="T15" fmla="*/ 107 h 177"/>
                  <a:gd name="T16" fmla="*/ 107 w 107"/>
                  <a:gd name="T17" fmla="*/ 90 h 177"/>
                  <a:gd name="T18" fmla="*/ 103 w 107"/>
                  <a:gd name="T19" fmla="*/ 71 h 177"/>
                  <a:gd name="T20" fmla="*/ 101 w 107"/>
                  <a:gd name="T21" fmla="*/ 55 h 177"/>
                  <a:gd name="T22" fmla="*/ 96 w 107"/>
                  <a:gd name="T23" fmla="*/ 37 h 177"/>
                  <a:gd name="T24" fmla="*/ 89 w 107"/>
                  <a:gd name="T25" fmla="*/ 25 h 177"/>
                  <a:gd name="T26" fmla="*/ 81 w 107"/>
                  <a:gd name="T27" fmla="*/ 14 h 177"/>
                  <a:gd name="T28" fmla="*/ 72 w 107"/>
                  <a:gd name="T29" fmla="*/ 6 h 177"/>
                  <a:gd name="T30" fmla="*/ 62 w 107"/>
                  <a:gd name="T31" fmla="*/ 1 h 177"/>
                  <a:gd name="T32" fmla="*/ 54 w 107"/>
                  <a:gd name="T33" fmla="*/ 0 h 177"/>
                  <a:gd name="T34" fmla="*/ 39 w 107"/>
                  <a:gd name="T35" fmla="*/ 1 h 177"/>
                  <a:gd name="T36" fmla="*/ 29 w 107"/>
                  <a:gd name="T37" fmla="*/ 6 h 177"/>
                  <a:gd name="T38" fmla="*/ 19 w 107"/>
                  <a:gd name="T39" fmla="*/ 14 h 177"/>
                  <a:gd name="T40" fmla="*/ 13 w 107"/>
                  <a:gd name="T41" fmla="*/ 25 h 177"/>
                  <a:gd name="T42" fmla="*/ 6 w 107"/>
                  <a:gd name="T43" fmla="*/ 37 h 177"/>
                  <a:gd name="T44" fmla="*/ 2 w 107"/>
                  <a:gd name="T45" fmla="*/ 55 h 177"/>
                  <a:gd name="T46" fmla="*/ 0 w 107"/>
                  <a:gd name="T47" fmla="*/ 71 h 177"/>
                  <a:gd name="T48" fmla="*/ 0 w 107"/>
                  <a:gd name="T49" fmla="*/ 90 h 177"/>
                  <a:gd name="T50" fmla="*/ 0 w 107"/>
                  <a:gd name="T51" fmla="*/ 107 h 177"/>
                  <a:gd name="T52" fmla="*/ 2 w 107"/>
                  <a:gd name="T53" fmla="*/ 123 h 177"/>
                  <a:gd name="T54" fmla="*/ 6 w 107"/>
                  <a:gd name="T55" fmla="*/ 137 h 177"/>
                  <a:gd name="T56" fmla="*/ 13 w 107"/>
                  <a:gd name="T57" fmla="*/ 151 h 177"/>
                  <a:gd name="T58" fmla="*/ 19 w 107"/>
                  <a:gd name="T59" fmla="*/ 161 h 177"/>
                  <a:gd name="T60" fmla="*/ 29 w 107"/>
                  <a:gd name="T61" fmla="*/ 170 h 177"/>
                  <a:gd name="T62" fmla="*/ 39 w 107"/>
                  <a:gd name="T63" fmla="*/ 175 h 177"/>
                  <a:gd name="T64" fmla="*/ 54 w 107"/>
                  <a:gd name="T65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7" h="177">
                    <a:moveTo>
                      <a:pt x="54" y="177"/>
                    </a:moveTo>
                    <a:lnTo>
                      <a:pt x="62" y="175"/>
                    </a:lnTo>
                    <a:lnTo>
                      <a:pt x="72" y="170"/>
                    </a:lnTo>
                    <a:lnTo>
                      <a:pt x="81" y="161"/>
                    </a:lnTo>
                    <a:lnTo>
                      <a:pt x="89" y="151"/>
                    </a:lnTo>
                    <a:lnTo>
                      <a:pt x="96" y="137"/>
                    </a:lnTo>
                    <a:lnTo>
                      <a:pt x="101" y="123"/>
                    </a:lnTo>
                    <a:lnTo>
                      <a:pt x="103" y="107"/>
                    </a:lnTo>
                    <a:lnTo>
                      <a:pt x="107" y="90"/>
                    </a:lnTo>
                    <a:lnTo>
                      <a:pt x="103" y="71"/>
                    </a:lnTo>
                    <a:lnTo>
                      <a:pt x="101" y="55"/>
                    </a:lnTo>
                    <a:lnTo>
                      <a:pt x="96" y="37"/>
                    </a:lnTo>
                    <a:lnTo>
                      <a:pt x="89" y="25"/>
                    </a:lnTo>
                    <a:lnTo>
                      <a:pt x="81" y="14"/>
                    </a:lnTo>
                    <a:lnTo>
                      <a:pt x="72" y="6"/>
                    </a:lnTo>
                    <a:lnTo>
                      <a:pt x="62" y="1"/>
                    </a:lnTo>
                    <a:lnTo>
                      <a:pt x="54" y="0"/>
                    </a:lnTo>
                    <a:lnTo>
                      <a:pt x="39" y="1"/>
                    </a:lnTo>
                    <a:lnTo>
                      <a:pt x="29" y="6"/>
                    </a:lnTo>
                    <a:lnTo>
                      <a:pt x="19" y="14"/>
                    </a:lnTo>
                    <a:lnTo>
                      <a:pt x="13" y="25"/>
                    </a:lnTo>
                    <a:lnTo>
                      <a:pt x="6" y="37"/>
                    </a:lnTo>
                    <a:lnTo>
                      <a:pt x="2" y="55"/>
                    </a:lnTo>
                    <a:lnTo>
                      <a:pt x="0" y="71"/>
                    </a:lnTo>
                    <a:lnTo>
                      <a:pt x="0" y="90"/>
                    </a:lnTo>
                    <a:lnTo>
                      <a:pt x="0" y="107"/>
                    </a:lnTo>
                    <a:lnTo>
                      <a:pt x="2" y="123"/>
                    </a:lnTo>
                    <a:lnTo>
                      <a:pt x="6" y="137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9" y="170"/>
                    </a:lnTo>
                    <a:lnTo>
                      <a:pt x="39" y="175"/>
                    </a:lnTo>
                    <a:lnTo>
                      <a:pt x="54" y="1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55" name="Freeform 87"/>
              <p:cNvSpPr>
                <a:spLocks/>
              </p:cNvSpPr>
              <p:nvPr/>
            </p:nvSpPr>
            <p:spPr bwMode="auto">
              <a:xfrm>
                <a:off x="1535" y="2444"/>
                <a:ext cx="103" cy="53"/>
              </a:xfrm>
              <a:custGeom>
                <a:avLst/>
                <a:gdLst>
                  <a:gd name="T0" fmla="*/ 207 w 207"/>
                  <a:gd name="T1" fmla="*/ 85 h 104"/>
                  <a:gd name="T2" fmla="*/ 207 w 207"/>
                  <a:gd name="T3" fmla="*/ 75 h 104"/>
                  <a:gd name="T4" fmla="*/ 204 w 207"/>
                  <a:gd name="T5" fmla="*/ 66 h 104"/>
                  <a:gd name="T6" fmla="*/ 198 w 207"/>
                  <a:gd name="T7" fmla="*/ 56 h 104"/>
                  <a:gd name="T8" fmla="*/ 191 w 207"/>
                  <a:gd name="T9" fmla="*/ 47 h 104"/>
                  <a:gd name="T10" fmla="*/ 177 w 207"/>
                  <a:gd name="T11" fmla="*/ 37 h 104"/>
                  <a:gd name="T12" fmla="*/ 163 w 207"/>
                  <a:gd name="T13" fmla="*/ 28 h 104"/>
                  <a:gd name="T14" fmla="*/ 144 w 207"/>
                  <a:gd name="T15" fmla="*/ 18 h 104"/>
                  <a:gd name="T16" fmla="*/ 126 w 207"/>
                  <a:gd name="T17" fmla="*/ 11 h 104"/>
                  <a:gd name="T18" fmla="*/ 104 w 207"/>
                  <a:gd name="T19" fmla="*/ 5 h 104"/>
                  <a:gd name="T20" fmla="*/ 83 w 207"/>
                  <a:gd name="T21" fmla="*/ 2 h 104"/>
                  <a:gd name="T22" fmla="*/ 63 w 207"/>
                  <a:gd name="T23" fmla="*/ 0 h 104"/>
                  <a:gd name="T24" fmla="*/ 47 w 207"/>
                  <a:gd name="T25" fmla="*/ 1 h 104"/>
                  <a:gd name="T26" fmla="*/ 31 w 207"/>
                  <a:gd name="T27" fmla="*/ 3 h 104"/>
                  <a:gd name="T28" fmla="*/ 17 w 207"/>
                  <a:gd name="T29" fmla="*/ 7 h 104"/>
                  <a:gd name="T30" fmla="*/ 7 w 207"/>
                  <a:gd name="T31" fmla="*/ 12 h 104"/>
                  <a:gd name="T32" fmla="*/ 3 w 207"/>
                  <a:gd name="T33" fmla="*/ 21 h 104"/>
                  <a:gd name="T34" fmla="*/ 0 w 207"/>
                  <a:gd name="T35" fmla="*/ 29 h 104"/>
                  <a:gd name="T36" fmla="*/ 3 w 207"/>
                  <a:gd name="T37" fmla="*/ 38 h 104"/>
                  <a:gd name="T38" fmla="*/ 7 w 207"/>
                  <a:gd name="T39" fmla="*/ 47 h 104"/>
                  <a:gd name="T40" fmla="*/ 17 w 207"/>
                  <a:gd name="T41" fmla="*/ 57 h 104"/>
                  <a:gd name="T42" fmla="*/ 28 w 207"/>
                  <a:gd name="T43" fmla="*/ 66 h 104"/>
                  <a:gd name="T44" fmla="*/ 46 w 207"/>
                  <a:gd name="T45" fmla="*/ 75 h 104"/>
                  <a:gd name="T46" fmla="*/ 63 w 207"/>
                  <a:gd name="T47" fmla="*/ 83 h 104"/>
                  <a:gd name="T48" fmla="*/ 84 w 207"/>
                  <a:gd name="T49" fmla="*/ 91 h 104"/>
                  <a:gd name="T50" fmla="*/ 105 w 207"/>
                  <a:gd name="T51" fmla="*/ 97 h 104"/>
                  <a:gd name="T52" fmla="*/ 126 w 207"/>
                  <a:gd name="T53" fmla="*/ 101 h 104"/>
                  <a:gd name="T54" fmla="*/ 143 w 207"/>
                  <a:gd name="T55" fmla="*/ 103 h 104"/>
                  <a:gd name="T56" fmla="*/ 163 w 207"/>
                  <a:gd name="T57" fmla="*/ 104 h 104"/>
                  <a:gd name="T58" fmla="*/ 177 w 207"/>
                  <a:gd name="T59" fmla="*/ 101 h 104"/>
                  <a:gd name="T60" fmla="*/ 190 w 207"/>
                  <a:gd name="T61" fmla="*/ 98 h 104"/>
                  <a:gd name="T62" fmla="*/ 200 w 207"/>
                  <a:gd name="T63" fmla="*/ 92 h 104"/>
                  <a:gd name="T64" fmla="*/ 207 w 207"/>
                  <a:gd name="T65" fmla="*/ 8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7" h="104">
                    <a:moveTo>
                      <a:pt x="207" y="85"/>
                    </a:moveTo>
                    <a:lnTo>
                      <a:pt x="207" y="75"/>
                    </a:lnTo>
                    <a:lnTo>
                      <a:pt x="204" y="66"/>
                    </a:lnTo>
                    <a:lnTo>
                      <a:pt x="198" y="56"/>
                    </a:lnTo>
                    <a:lnTo>
                      <a:pt x="191" y="47"/>
                    </a:lnTo>
                    <a:lnTo>
                      <a:pt x="177" y="37"/>
                    </a:lnTo>
                    <a:lnTo>
                      <a:pt x="163" y="28"/>
                    </a:lnTo>
                    <a:lnTo>
                      <a:pt x="144" y="18"/>
                    </a:lnTo>
                    <a:lnTo>
                      <a:pt x="126" y="11"/>
                    </a:lnTo>
                    <a:lnTo>
                      <a:pt x="104" y="5"/>
                    </a:lnTo>
                    <a:lnTo>
                      <a:pt x="83" y="2"/>
                    </a:lnTo>
                    <a:lnTo>
                      <a:pt x="63" y="0"/>
                    </a:lnTo>
                    <a:lnTo>
                      <a:pt x="47" y="1"/>
                    </a:lnTo>
                    <a:lnTo>
                      <a:pt x="31" y="3"/>
                    </a:lnTo>
                    <a:lnTo>
                      <a:pt x="17" y="7"/>
                    </a:lnTo>
                    <a:lnTo>
                      <a:pt x="7" y="12"/>
                    </a:lnTo>
                    <a:lnTo>
                      <a:pt x="3" y="21"/>
                    </a:lnTo>
                    <a:lnTo>
                      <a:pt x="0" y="29"/>
                    </a:lnTo>
                    <a:lnTo>
                      <a:pt x="3" y="38"/>
                    </a:lnTo>
                    <a:lnTo>
                      <a:pt x="7" y="47"/>
                    </a:lnTo>
                    <a:lnTo>
                      <a:pt x="17" y="57"/>
                    </a:lnTo>
                    <a:lnTo>
                      <a:pt x="28" y="66"/>
                    </a:lnTo>
                    <a:lnTo>
                      <a:pt x="46" y="75"/>
                    </a:lnTo>
                    <a:lnTo>
                      <a:pt x="63" y="83"/>
                    </a:lnTo>
                    <a:lnTo>
                      <a:pt x="84" y="91"/>
                    </a:lnTo>
                    <a:lnTo>
                      <a:pt x="105" y="97"/>
                    </a:lnTo>
                    <a:lnTo>
                      <a:pt x="126" y="101"/>
                    </a:lnTo>
                    <a:lnTo>
                      <a:pt x="143" y="103"/>
                    </a:lnTo>
                    <a:lnTo>
                      <a:pt x="163" y="104"/>
                    </a:lnTo>
                    <a:lnTo>
                      <a:pt x="177" y="101"/>
                    </a:lnTo>
                    <a:lnTo>
                      <a:pt x="190" y="98"/>
                    </a:lnTo>
                    <a:lnTo>
                      <a:pt x="200" y="92"/>
                    </a:lnTo>
                    <a:lnTo>
                      <a:pt x="207" y="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56" name="Freeform 88"/>
              <p:cNvSpPr>
                <a:spLocks/>
              </p:cNvSpPr>
              <p:nvPr/>
            </p:nvSpPr>
            <p:spPr bwMode="auto">
              <a:xfrm>
                <a:off x="1655" y="2490"/>
                <a:ext cx="41" cy="40"/>
              </a:xfrm>
              <a:custGeom>
                <a:avLst/>
                <a:gdLst>
                  <a:gd name="T0" fmla="*/ 12 w 81"/>
                  <a:gd name="T1" fmla="*/ 0 h 81"/>
                  <a:gd name="T2" fmla="*/ 8 w 81"/>
                  <a:gd name="T3" fmla="*/ 2 h 81"/>
                  <a:gd name="T4" fmla="*/ 4 w 81"/>
                  <a:gd name="T5" fmla="*/ 7 h 81"/>
                  <a:gd name="T6" fmla="*/ 0 w 81"/>
                  <a:gd name="T7" fmla="*/ 15 h 81"/>
                  <a:gd name="T8" fmla="*/ 3 w 81"/>
                  <a:gd name="T9" fmla="*/ 24 h 81"/>
                  <a:gd name="T10" fmla="*/ 8 w 81"/>
                  <a:gd name="T11" fmla="*/ 34 h 81"/>
                  <a:gd name="T12" fmla="*/ 17 w 81"/>
                  <a:gd name="T13" fmla="*/ 46 h 81"/>
                  <a:gd name="T14" fmla="*/ 28 w 81"/>
                  <a:gd name="T15" fmla="*/ 55 h 81"/>
                  <a:gd name="T16" fmla="*/ 46 w 81"/>
                  <a:gd name="T17" fmla="*/ 64 h 81"/>
                  <a:gd name="T18" fmla="*/ 62 w 81"/>
                  <a:gd name="T19" fmla="*/ 72 h 81"/>
                  <a:gd name="T20" fmla="*/ 81 w 81"/>
                  <a:gd name="T21" fmla="*/ 81 h 81"/>
                  <a:gd name="T22" fmla="*/ 72 w 81"/>
                  <a:gd name="T23" fmla="*/ 70 h 81"/>
                  <a:gd name="T24" fmla="*/ 63 w 81"/>
                  <a:gd name="T25" fmla="*/ 61 h 81"/>
                  <a:gd name="T26" fmla="*/ 54 w 81"/>
                  <a:gd name="T27" fmla="*/ 50 h 81"/>
                  <a:gd name="T28" fmla="*/ 47 w 81"/>
                  <a:gd name="T29" fmla="*/ 41 h 81"/>
                  <a:gd name="T30" fmla="*/ 37 w 81"/>
                  <a:gd name="T31" fmla="*/ 29 h 81"/>
                  <a:gd name="T32" fmla="*/ 28 w 81"/>
                  <a:gd name="T33" fmla="*/ 19 h 81"/>
                  <a:gd name="T34" fmla="*/ 20 w 81"/>
                  <a:gd name="T35" fmla="*/ 9 h 81"/>
                  <a:gd name="T36" fmla="*/ 12 w 81"/>
                  <a:gd name="T3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1" h="81">
                    <a:moveTo>
                      <a:pt x="12" y="0"/>
                    </a:moveTo>
                    <a:lnTo>
                      <a:pt x="8" y="2"/>
                    </a:lnTo>
                    <a:lnTo>
                      <a:pt x="4" y="7"/>
                    </a:lnTo>
                    <a:lnTo>
                      <a:pt x="0" y="15"/>
                    </a:lnTo>
                    <a:lnTo>
                      <a:pt x="3" y="24"/>
                    </a:lnTo>
                    <a:lnTo>
                      <a:pt x="8" y="34"/>
                    </a:lnTo>
                    <a:lnTo>
                      <a:pt x="17" y="46"/>
                    </a:lnTo>
                    <a:lnTo>
                      <a:pt x="28" y="55"/>
                    </a:lnTo>
                    <a:lnTo>
                      <a:pt x="46" y="64"/>
                    </a:lnTo>
                    <a:lnTo>
                      <a:pt x="62" y="72"/>
                    </a:lnTo>
                    <a:lnTo>
                      <a:pt x="81" y="81"/>
                    </a:lnTo>
                    <a:lnTo>
                      <a:pt x="72" y="70"/>
                    </a:lnTo>
                    <a:lnTo>
                      <a:pt x="63" y="61"/>
                    </a:lnTo>
                    <a:lnTo>
                      <a:pt x="54" y="50"/>
                    </a:lnTo>
                    <a:lnTo>
                      <a:pt x="47" y="41"/>
                    </a:lnTo>
                    <a:lnTo>
                      <a:pt x="37" y="29"/>
                    </a:lnTo>
                    <a:lnTo>
                      <a:pt x="28" y="19"/>
                    </a:lnTo>
                    <a:lnTo>
                      <a:pt x="2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57" name="Freeform 89"/>
              <p:cNvSpPr>
                <a:spLocks/>
              </p:cNvSpPr>
              <p:nvPr/>
            </p:nvSpPr>
            <p:spPr bwMode="auto">
              <a:xfrm>
                <a:off x="1535" y="2491"/>
                <a:ext cx="103" cy="53"/>
              </a:xfrm>
              <a:custGeom>
                <a:avLst/>
                <a:gdLst>
                  <a:gd name="T0" fmla="*/ 3 w 207"/>
                  <a:gd name="T1" fmla="*/ 89 h 106"/>
                  <a:gd name="T2" fmla="*/ 0 w 207"/>
                  <a:gd name="T3" fmla="*/ 78 h 106"/>
                  <a:gd name="T4" fmla="*/ 3 w 207"/>
                  <a:gd name="T5" fmla="*/ 69 h 106"/>
                  <a:gd name="T6" fmla="*/ 7 w 207"/>
                  <a:gd name="T7" fmla="*/ 59 h 106"/>
                  <a:gd name="T8" fmla="*/ 17 w 207"/>
                  <a:gd name="T9" fmla="*/ 50 h 106"/>
                  <a:gd name="T10" fmla="*/ 28 w 207"/>
                  <a:gd name="T11" fmla="*/ 40 h 106"/>
                  <a:gd name="T12" fmla="*/ 46 w 207"/>
                  <a:gd name="T13" fmla="*/ 29 h 106"/>
                  <a:gd name="T14" fmla="*/ 63 w 207"/>
                  <a:gd name="T15" fmla="*/ 21 h 106"/>
                  <a:gd name="T16" fmla="*/ 84 w 207"/>
                  <a:gd name="T17" fmla="*/ 15 h 106"/>
                  <a:gd name="T18" fmla="*/ 105 w 207"/>
                  <a:gd name="T19" fmla="*/ 8 h 106"/>
                  <a:gd name="T20" fmla="*/ 126 w 207"/>
                  <a:gd name="T21" fmla="*/ 3 h 106"/>
                  <a:gd name="T22" fmla="*/ 143 w 207"/>
                  <a:gd name="T23" fmla="*/ 0 h 106"/>
                  <a:gd name="T24" fmla="*/ 163 w 207"/>
                  <a:gd name="T25" fmla="*/ 1 h 106"/>
                  <a:gd name="T26" fmla="*/ 177 w 207"/>
                  <a:gd name="T27" fmla="*/ 3 h 106"/>
                  <a:gd name="T28" fmla="*/ 190 w 207"/>
                  <a:gd name="T29" fmla="*/ 7 h 106"/>
                  <a:gd name="T30" fmla="*/ 200 w 207"/>
                  <a:gd name="T31" fmla="*/ 12 h 106"/>
                  <a:gd name="T32" fmla="*/ 207 w 207"/>
                  <a:gd name="T33" fmla="*/ 21 h 106"/>
                  <a:gd name="T34" fmla="*/ 207 w 207"/>
                  <a:gd name="T35" fmla="*/ 28 h 106"/>
                  <a:gd name="T36" fmla="*/ 204 w 207"/>
                  <a:gd name="T37" fmla="*/ 39 h 106"/>
                  <a:gd name="T38" fmla="*/ 198 w 207"/>
                  <a:gd name="T39" fmla="*/ 49 h 106"/>
                  <a:gd name="T40" fmla="*/ 191 w 207"/>
                  <a:gd name="T41" fmla="*/ 59 h 106"/>
                  <a:gd name="T42" fmla="*/ 177 w 207"/>
                  <a:gd name="T43" fmla="*/ 68 h 106"/>
                  <a:gd name="T44" fmla="*/ 163 w 207"/>
                  <a:gd name="T45" fmla="*/ 78 h 106"/>
                  <a:gd name="T46" fmla="*/ 144 w 207"/>
                  <a:gd name="T47" fmla="*/ 86 h 106"/>
                  <a:gd name="T48" fmla="*/ 126 w 207"/>
                  <a:gd name="T49" fmla="*/ 96 h 106"/>
                  <a:gd name="T50" fmla="*/ 104 w 207"/>
                  <a:gd name="T51" fmla="*/ 100 h 106"/>
                  <a:gd name="T52" fmla="*/ 83 w 207"/>
                  <a:gd name="T53" fmla="*/ 104 h 106"/>
                  <a:gd name="T54" fmla="*/ 63 w 207"/>
                  <a:gd name="T55" fmla="*/ 105 h 106"/>
                  <a:gd name="T56" fmla="*/ 47 w 207"/>
                  <a:gd name="T57" fmla="*/ 106 h 106"/>
                  <a:gd name="T58" fmla="*/ 31 w 207"/>
                  <a:gd name="T59" fmla="*/ 103 h 106"/>
                  <a:gd name="T60" fmla="*/ 17 w 207"/>
                  <a:gd name="T61" fmla="*/ 100 h 106"/>
                  <a:gd name="T62" fmla="*/ 7 w 207"/>
                  <a:gd name="T63" fmla="*/ 95 h 106"/>
                  <a:gd name="T64" fmla="*/ 3 w 207"/>
                  <a:gd name="T65" fmla="*/ 8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7" h="106">
                    <a:moveTo>
                      <a:pt x="3" y="89"/>
                    </a:moveTo>
                    <a:lnTo>
                      <a:pt x="0" y="78"/>
                    </a:lnTo>
                    <a:lnTo>
                      <a:pt x="3" y="69"/>
                    </a:lnTo>
                    <a:lnTo>
                      <a:pt x="7" y="59"/>
                    </a:lnTo>
                    <a:lnTo>
                      <a:pt x="17" y="50"/>
                    </a:lnTo>
                    <a:lnTo>
                      <a:pt x="28" y="40"/>
                    </a:lnTo>
                    <a:lnTo>
                      <a:pt x="46" y="29"/>
                    </a:lnTo>
                    <a:lnTo>
                      <a:pt x="63" y="21"/>
                    </a:lnTo>
                    <a:lnTo>
                      <a:pt x="84" y="15"/>
                    </a:lnTo>
                    <a:lnTo>
                      <a:pt x="105" y="8"/>
                    </a:lnTo>
                    <a:lnTo>
                      <a:pt x="126" y="3"/>
                    </a:lnTo>
                    <a:lnTo>
                      <a:pt x="143" y="0"/>
                    </a:lnTo>
                    <a:lnTo>
                      <a:pt x="163" y="1"/>
                    </a:lnTo>
                    <a:lnTo>
                      <a:pt x="177" y="3"/>
                    </a:lnTo>
                    <a:lnTo>
                      <a:pt x="190" y="7"/>
                    </a:lnTo>
                    <a:lnTo>
                      <a:pt x="200" y="12"/>
                    </a:lnTo>
                    <a:lnTo>
                      <a:pt x="207" y="21"/>
                    </a:lnTo>
                    <a:lnTo>
                      <a:pt x="207" y="28"/>
                    </a:lnTo>
                    <a:lnTo>
                      <a:pt x="204" y="39"/>
                    </a:lnTo>
                    <a:lnTo>
                      <a:pt x="198" y="49"/>
                    </a:lnTo>
                    <a:lnTo>
                      <a:pt x="191" y="59"/>
                    </a:lnTo>
                    <a:lnTo>
                      <a:pt x="177" y="68"/>
                    </a:lnTo>
                    <a:lnTo>
                      <a:pt x="163" y="78"/>
                    </a:lnTo>
                    <a:lnTo>
                      <a:pt x="144" y="86"/>
                    </a:lnTo>
                    <a:lnTo>
                      <a:pt x="126" y="96"/>
                    </a:lnTo>
                    <a:lnTo>
                      <a:pt x="104" y="100"/>
                    </a:lnTo>
                    <a:lnTo>
                      <a:pt x="83" y="104"/>
                    </a:lnTo>
                    <a:lnTo>
                      <a:pt x="63" y="105"/>
                    </a:lnTo>
                    <a:lnTo>
                      <a:pt x="47" y="106"/>
                    </a:lnTo>
                    <a:lnTo>
                      <a:pt x="31" y="103"/>
                    </a:lnTo>
                    <a:lnTo>
                      <a:pt x="17" y="100"/>
                    </a:lnTo>
                    <a:lnTo>
                      <a:pt x="7" y="95"/>
                    </a:lnTo>
                    <a:lnTo>
                      <a:pt x="3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58" name="Freeform 90"/>
              <p:cNvSpPr>
                <a:spLocks/>
              </p:cNvSpPr>
              <p:nvPr/>
            </p:nvSpPr>
            <p:spPr bwMode="auto">
              <a:xfrm>
                <a:off x="1612" y="2462"/>
                <a:ext cx="68" cy="57"/>
              </a:xfrm>
              <a:custGeom>
                <a:avLst/>
                <a:gdLst>
                  <a:gd name="T0" fmla="*/ 135 w 135"/>
                  <a:gd name="T1" fmla="*/ 97 h 114"/>
                  <a:gd name="T2" fmla="*/ 127 w 135"/>
                  <a:gd name="T3" fmla="*/ 100 h 114"/>
                  <a:gd name="T4" fmla="*/ 121 w 135"/>
                  <a:gd name="T5" fmla="*/ 103 h 114"/>
                  <a:gd name="T6" fmla="*/ 113 w 135"/>
                  <a:gd name="T7" fmla="*/ 106 h 114"/>
                  <a:gd name="T8" fmla="*/ 107 w 135"/>
                  <a:gd name="T9" fmla="*/ 109 h 114"/>
                  <a:gd name="T10" fmla="*/ 100 w 135"/>
                  <a:gd name="T11" fmla="*/ 110 h 114"/>
                  <a:gd name="T12" fmla="*/ 92 w 135"/>
                  <a:gd name="T13" fmla="*/ 112 h 114"/>
                  <a:gd name="T14" fmla="*/ 85 w 135"/>
                  <a:gd name="T15" fmla="*/ 113 h 114"/>
                  <a:gd name="T16" fmla="*/ 79 w 135"/>
                  <a:gd name="T17" fmla="*/ 114 h 114"/>
                  <a:gd name="T18" fmla="*/ 62 w 135"/>
                  <a:gd name="T19" fmla="*/ 112 h 114"/>
                  <a:gd name="T20" fmla="*/ 48 w 135"/>
                  <a:gd name="T21" fmla="*/ 109 h 114"/>
                  <a:gd name="T22" fmla="*/ 34 w 135"/>
                  <a:gd name="T23" fmla="*/ 103 h 114"/>
                  <a:gd name="T24" fmla="*/ 23 w 135"/>
                  <a:gd name="T25" fmla="*/ 96 h 114"/>
                  <a:gd name="T26" fmla="*/ 14 w 135"/>
                  <a:gd name="T27" fmla="*/ 85 h 114"/>
                  <a:gd name="T28" fmla="*/ 6 w 135"/>
                  <a:gd name="T29" fmla="*/ 75 h 114"/>
                  <a:gd name="T30" fmla="*/ 0 w 135"/>
                  <a:gd name="T31" fmla="*/ 64 h 114"/>
                  <a:gd name="T32" fmla="*/ 0 w 135"/>
                  <a:gd name="T33" fmla="*/ 53 h 114"/>
                  <a:gd name="T34" fmla="*/ 0 w 135"/>
                  <a:gd name="T35" fmla="*/ 44 h 114"/>
                  <a:gd name="T36" fmla="*/ 4 w 135"/>
                  <a:gd name="T37" fmla="*/ 35 h 114"/>
                  <a:gd name="T38" fmla="*/ 7 w 135"/>
                  <a:gd name="T39" fmla="*/ 27 h 114"/>
                  <a:gd name="T40" fmla="*/ 15 w 135"/>
                  <a:gd name="T41" fmla="*/ 21 h 114"/>
                  <a:gd name="T42" fmla="*/ 21 w 135"/>
                  <a:gd name="T43" fmla="*/ 14 h 114"/>
                  <a:gd name="T44" fmla="*/ 31 w 135"/>
                  <a:gd name="T45" fmla="*/ 9 h 114"/>
                  <a:gd name="T46" fmla="*/ 41 w 135"/>
                  <a:gd name="T47" fmla="*/ 3 h 114"/>
                  <a:gd name="T48" fmla="*/ 53 w 135"/>
                  <a:gd name="T49" fmla="*/ 0 h 114"/>
                  <a:gd name="T50" fmla="*/ 62 w 135"/>
                  <a:gd name="T51" fmla="*/ 11 h 114"/>
                  <a:gd name="T52" fmla="*/ 73 w 135"/>
                  <a:gd name="T53" fmla="*/ 23 h 114"/>
                  <a:gd name="T54" fmla="*/ 81 w 135"/>
                  <a:gd name="T55" fmla="*/ 35 h 114"/>
                  <a:gd name="T56" fmla="*/ 92 w 135"/>
                  <a:gd name="T57" fmla="*/ 48 h 114"/>
                  <a:gd name="T58" fmla="*/ 102 w 135"/>
                  <a:gd name="T59" fmla="*/ 59 h 114"/>
                  <a:gd name="T60" fmla="*/ 112 w 135"/>
                  <a:gd name="T61" fmla="*/ 71 h 114"/>
                  <a:gd name="T62" fmla="*/ 123 w 135"/>
                  <a:gd name="T63" fmla="*/ 83 h 114"/>
                  <a:gd name="T64" fmla="*/ 135 w 135"/>
                  <a:gd name="T65" fmla="*/ 9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5" h="114">
                    <a:moveTo>
                      <a:pt x="135" y="97"/>
                    </a:moveTo>
                    <a:lnTo>
                      <a:pt x="127" y="100"/>
                    </a:lnTo>
                    <a:lnTo>
                      <a:pt x="121" y="103"/>
                    </a:lnTo>
                    <a:lnTo>
                      <a:pt x="113" y="106"/>
                    </a:lnTo>
                    <a:lnTo>
                      <a:pt x="107" y="109"/>
                    </a:lnTo>
                    <a:lnTo>
                      <a:pt x="100" y="110"/>
                    </a:lnTo>
                    <a:lnTo>
                      <a:pt x="92" y="112"/>
                    </a:lnTo>
                    <a:lnTo>
                      <a:pt x="85" y="113"/>
                    </a:lnTo>
                    <a:lnTo>
                      <a:pt x="79" y="114"/>
                    </a:lnTo>
                    <a:lnTo>
                      <a:pt x="62" y="112"/>
                    </a:lnTo>
                    <a:lnTo>
                      <a:pt x="48" y="109"/>
                    </a:lnTo>
                    <a:lnTo>
                      <a:pt x="34" y="103"/>
                    </a:lnTo>
                    <a:lnTo>
                      <a:pt x="23" y="96"/>
                    </a:lnTo>
                    <a:lnTo>
                      <a:pt x="14" y="85"/>
                    </a:lnTo>
                    <a:lnTo>
                      <a:pt x="6" y="75"/>
                    </a:lnTo>
                    <a:lnTo>
                      <a:pt x="0" y="64"/>
                    </a:lnTo>
                    <a:lnTo>
                      <a:pt x="0" y="53"/>
                    </a:lnTo>
                    <a:lnTo>
                      <a:pt x="0" y="44"/>
                    </a:lnTo>
                    <a:lnTo>
                      <a:pt x="4" y="35"/>
                    </a:lnTo>
                    <a:lnTo>
                      <a:pt x="7" y="27"/>
                    </a:lnTo>
                    <a:lnTo>
                      <a:pt x="15" y="21"/>
                    </a:lnTo>
                    <a:lnTo>
                      <a:pt x="21" y="14"/>
                    </a:lnTo>
                    <a:lnTo>
                      <a:pt x="31" y="9"/>
                    </a:lnTo>
                    <a:lnTo>
                      <a:pt x="41" y="3"/>
                    </a:lnTo>
                    <a:lnTo>
                      <a:pt x="53" y="0"/>
                    </a:lnTo>
                    <a:lnTo>
                      <a:pt x="62" y="11"/>
                    </a:lnTo>
                    <a:lnTo>
                      <a:pt x="73" y="23"/>
                    </a:lnTo>
                    <a:lnTo>
                      <a:pt x="81" y="35"/>
                    </a:lnTo>
                    <a:lnTo>
                      <a:pt x="92" y="48"/>
                    </a:lnTo>
                    <a:lnTo>
                      <a:pt x="102" y="59"/>
                    </a:lnTo>
                    <a:lnTo>
                      <a:pt x="112" y="71"/>
                    </a:lnTo>
                    <a:lnTo>
                      <a:pt x="123" y="83"/>
                    </a:lnTo>
                    <a:lnTo>
                      <a:pt x="135" y="9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59" name="Freeform 91"/>
              <p:cNvSpPr>
                <a:spLocks/>
              </p:cNvSpPr>
              <p:nvPr/>
            </p:nvSpPr>
            <p:spPr bwMode="auto">
              <a:xfrm>
                <a:off x="1577" y="2870"/>
                <a:ext cx="39" cy="74"/>
              </a:xfrm>
              <a:custGeom>
                <a:avLst/>
                <a:gdLst>
                  <a:gd name="T0" fmla="*/ 65 w 79"/>
                  <a:gd name="T1" fmla="*/ 0 h 147"/>
                  <a:gd name="T2" fmla="*/ 68 w 79"/>
                  <a:gd name="T3" fmla="*/ 5 h 147"/>
                  <a:gd name="T4" fmla="*/ 70 w 79"/>
                  <a:gd name="T5" fmla="*/ 12 h 147"/>
                  <a:gd name="T6" fmla="*/ 71 w 79"/>
                  <a:gd name="T7" fmla="*/ 18 h 147"/>
                  <a:gd name="T8" fmla="*/ 75 w 79"/>
                  <a:gd name="T9" fmla="*/ 26 h 147"/>
                  <a:gd name="T10" fmla="*/ 76 w 79"/>
                  <a:gd name="T11" fmla="*/ 33 h 147"/>
                  <a:gd name="T12" fmla="*/ 77 w 79"/>
                  <a:gd name="T13" fmla="*/ 41 h 147"/>
                  <a:gd name="T14" fmla="*/ 77 w 79"/>
                  <a:gd name="T15" fmla="*/ 51 h 147"/>
                  <a:gd name="T16" fmla="*/ 79 w 79"/>
                  <a:gd name="T17" fmla="*/ 60 h 147"/>
                  <a:gd name="T18" fmla="*/ 76 w 79"/>
                  <a:gd name="T19" fmla="*/ 77 h 147"/>
                  <a:gd name="T20" fmla="*/ 74 w 79"/>
                  <a:gd name="T21" fmla="*/ 93 h 147"/>
                  <a:gd name="T22" fmla="*/ 68 w 79"/>
                  <a:gd name="T23" fmla="*/ 108 h 147"/>
                  <a:gd name="T24" fmla="*/ 61 w 79"/>
                  <a:gd name="T25" fmla="*/ 121 h 147"/>
                  <a:gd name="T26" fmla="*/ 53 w 79"/>
                  <a:gd name="T27" fmla="*/ 131 h 147"/>
                  <a:gd name="T28" fmla="*/ 44 w 79"/>
                  <a:gd name="T29" fmla="*/ 139 h 147"/>
                  <a:gd name="T30" fmla="*/ 34 w 79"/>
                  <a:gd name="T31" fmla="*/ 144 h 147"/>
                  <a:gd name="T32" fmla="*/ 26 w 79"/>
                  <a:gd name="T33" fmla="*/ 147 h 147"/>
                  <a:gd name="T34" fmla="*/ 13 w 79"/>
                  <a:gd name="T35" fmla="*/ 143 h 147"/>
                  <a:gd name="T36" fmla="*/ 0 w 79"/>
                  <a:gd name="T37" fmla="*/ 136 h 147"/>
                  <a:gd name="T38" fmla="*/ 5 w 79"/>
                  <a:gd name="T39" fmla="*/ 118 h 147"/>
                  <a:gd name="T40" fmla="*/ 12 w 79"/>
                  <a:gd name="T41" fmla="*/ 101 h 147"/>
                  <a:gd name="T42" fmla="*/ 20 w 79"/>
                  <a:gd name="T43" fmla="*/ 83 h 147"/>
                  <a:gd name="T44" fmla="*/ 28 w 79"/>
                  <a:gd name="T45" fmla="*/ 67 h 147"/>
                  <a:gd name="T46" fmla="*/ 36 w 79"/>
                  <a:gd name="T47" fmla="*/ 50 h 147"/>
                  <a:gd name="T48" fmla="*/ 44 w 79"/>
                  <a:gd name="T49" fmla="*/ 33 h 147"/>
                  <a:gd name="T50" fmla="*/ 54 w 79"/>
                  <a:gd name="T51" fmla="*/ 16 h 147"/>
                  <a:gd name="T52" fmla="*/ 65 w 79"/>
                  <a:gd name="T53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9" h="147">
                    <a:moveTo>
                      <a:pt x="65" y="0"/>
                    </a:moveTo>
                    <a:lnTo>
                      <a:pt x="68" y="5"/>
                    </a:lnTo>
                    <a:lnTo>
                      <a:pt x="70" y="12"/>
                    </a:lnTo>
                    <a:lnTo>
                      <a:pt x="71" y="18"/>
                    </a:lnTo>
                    <a:lnTo>
                      <a:pt x="75" y="26"/>
                    </a:lnTo>
                    <a:lnTo>
                      <a:pt x="76" y="33"/>
                    </a:lnTo>
                    <a:lnTo>
                      <a:pt x="77" y="41"/>
                    </a:lnTo>
                    <a:lnTo>
                      <a:pt x="77" y="51"/>
                    </a:lnTo>
                    <a:lnTo>
                      <a:pt x="79" y="60"/>
                    </a:lnTo>
                    <a:lnTo>
                      <a:pt x="76" y="77"/>
                    </a:lnTo>
                    <a:lnTo>
                      <a:pt x="74" y="93"/>
                    </a:lnTo>
                    <a:lnTo>
                      <a:pt x="68" y="108"/>
                    </a:lnTo>
                    <a:lnTo>
                      <a:pt x="61" y="121"/>
                    </a:lnTo>
                    <a:lnTo>
                      <a:pt x="53" y="131"/>
                    </a:lnTo>
                    <a:lnTo>
                      <a:pt x="44" y="139"/>
                    </a:lnTo>
                    <a:lnTo>
                      <a:pt x="34" y="144"/>
                    </a:lnTo>
                    <a:lnTo>
                      <a:pt x="26" y="147"/>
                    </a:lnTo>
                    <a:lnTo>
                      <a:pt x="13" y="143"/>
                    </a:lnTo>
                    <a:lnTo>
                      <a:pt x="0" y="136"/>
                    </a:lnTo>
                    <a:lnTo>
                      <a:pt x="5" y="118"/>
                    </a:lnTo>
                    <a:lnTo>
                      <a:pt x="12" y="101"/>
                    </a:lnTo>
                    <a:lnTo>
                      <a:pt x="20" y="83"/>
                    </a:lnTo>
                    <a:lnTo>
                      <a:pt x="28" y="67"/>
                    </a:lnTo>
                    <a:lnTo>
                      <a:pt x="36" y="50"/>
                    </a:lnTo>
                    <a:lnTo>
                      <a:pt x="44" y="33"/>
                    </a:lnTo>
                    <a:lnTo>
                      <a:pt x="54" y="1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60" name="Freeform 92"/>
              <p:cNvSpPr>
                <a:spLocks/>
              </p:cNvSpPr>
              <p:nvPr/>
            </p:nvSpPr>
            <p:spPr bwMode="auto">
              <a:xfrm>
                <a:off x="1569" y="2947"/>
                <a:ext cx="53" cy="88"/>
              </a:xfrm>
              <a:custGeom>
                <a:avLst/>
                <a:gdLst>
                  <a:gd name="T0" fmla="*/ 53 w 107"/>
                  <a:gd name="T1" fmla="*/ 177 h 177"/>
                  <a:gd name="T2" fmla="*/ 63 w 107"/>
                  <a:gd name="T3" fmla="*/ 175 h 177"/>
                  <a:gd name="T4" fmla="*/ 72 w 107"/>
                  <a:gd name="T5" fmla="*/ 170 h 177"/>
                  <a:gd name="T6" fmla="*/ 81 w 107"/>
                  <a:gd name="T7" fmla="*/ 161 h 177"/>
                  <a:gd name="T8" fmla="*/ 91 w 107"/>
                  <a:gd name="T9" fmla="*/ 151 h 177"/>
                  <a:gd name="T10" fmla="*/ 97 w 107"/>
                  <a:gd name="T11" fmla="*/ 136 h 177"/>
                  <a:gd name="T12" fmla="*/ 102 w 107"/>
                  <a:gd name="T13" fmla="*/ 122 h 177"/>
                  <a:gd name="T14" fmla="*/ 104 w 107"/>
                  <a:gd name="T15" fmla="*/ 105 h 177"/>
                  <a:gd name="T16" fmla="*/ 107 w 107"/>
                  <a:gd name="T17" fmla="*/ 86 h 177"/>
                  <a:gd name="T18" fmla="*/ 104 w 107"/>
                  <a:gd name="T19" fmla="*/ 68 h 177"/>
                  <a:gd name="T20" fmla="*/ 102 w 107"/>
                  <a:gd name="T21" fmla="*/ 53 h 177"/>
                  <a:gd name="T22" fmla="*/ 97 w 107"/>
                  <a:gd name="T23" fmla="*/ 37 h 177"/>
                  <a:gd name="T24" fmla="*/ 91 w 107"/>
                  <a:gd name="T25" fmla="*/ 25 h 177"/>
                  <a:gd name="T26" fmla="*/ 81 w 107"/>
                  <a:gd name="T27" fmla="*/ 14 h 177"/>
                  <a:gd name="T28" fmla="*/ 72 w 107"/>
                  <a:gd name="T29" fmla="*/ 6 h 177"/>
                  <a:gd name="T30" fmla="*/ 63 w 107"/>
                  <a:gd name="T31" fmla="*/ 1 h 177"/>
                  <a:gd name="T32" fmla="*/ 53 w 107"/>
                  <a:gd name="T33" fmla="*/ 0 h 177"/>
                  <a:gd name="T34" fmla="*/ 40 w 107"/>
                  <a:gd name="T35" fmla="*/ 1 h 177"/>
                  <a:gd name="T36" fmla="*/ 31 w 107"/>
                  <a:gd name="T37" fmla="*/ 6 h 177"/>
                  <a:gd name="T38" fmla="*/ 19 w 107"/>
                  <a:gd name="T39" fmla="*/ 14 h 177"/>
                  <a:gd name="T40" fmla="*/ 13 w 107"/>
                  <a:gd name="T41" fmla="*/ 25 h 177"/>
                  <a:gd name="T42" fmla="*/ 6 w 107"/>
                  <a:gd name="T43" fmla="*/ 37 h 177"/>
                  <a:gd name="T44" fmla="*/ 2 w 107"/>
                  <a:gd name="T45" fmla="*/ 53 h 177"/>
                  <a:gd name="T46" fmla="*/ 0 w 107"/>
                  <a:gd name="T47" fmla="*/ 68 h 177"/>
                  <a:gd name="T48" fmla="*/ 0 w 107"/>
                  <a:gd name="T49" fmla="*/ 86 h 177"/>
                  <a:gd name="T50" fmla="*/ 0 w 107"/>
                  <a:gd name="T51" fmla="*/ 105 h 177"/>
                  <a:gd name="T52" fmla="*/ 2 w 107"/>
                  <a:gd name="T53" fmla="*/ 122 h 177"/>
                  <a:gd name="T54" fmla="*/ 6 w 107"/>
                  <a:gd name="T55" fmla="*/ 136 h 177"/>
                  <a:gd name="T56" fmla="*/ 13 w 107"/>
                  <a:gd name="T57" fmla="*/ 151 h 177"/>
                  <a:gd name="T58" fmla="*/ 19 w 107"/>
                  <a:gd name="T59" fmla="*/ 161 h 177"/>
                  <a:gd name="T60" fmla="*/ 31 w 107"/>
                  <a:gd name="T61" fmla="*/ 170 h 177"/>
                  <a:gd name="T62" fmla="*/ 40 w 107"/>
                  <a:gd name="T63" fmla="*/ 175 h 177"/>
                  <a:gd name="T64" fmla="*/ 53 w 107"/>
                  <a:gd name="T65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7" h="177">
                    <a:moveTo>
                      <a:pt x="53" y="177"/>
                    </a:moveTo>
                    <a:lnTo>
                      <a:pt x="63" y="175"/>
                    </a:lnTo>
                    <a:lnTo>
                      <a:pt x="72" y="170"/>
                    </a:lnTo>
                    <a:lnTo>
                      <a:pt x="81" y="161"/>
                    </a:lnTo>
                    <a:lnTo>
                      <a:pt x="91" y="151"/>
                    </a:lnTo>
                    <a:lnTo>
                      <a:pt x="97" y="136"/>
                    </a:lnTo>
                    <a:lnTo>
                      <a:pt x="102" y="122"/>
                    </a:lnTo>
                    <a:lnTo>
                      <a:pt x="104" y="105"/>
                    </a:lnTo>
                    <a:lnTo>
                      <a:pt x="107" y="86"/>
                    </a:lnTo>
                    <a:lnTo>
                      <a:pt x="104" y="68"/>
                    </a:lnTo>
                    <a:lnTo>
                      <a:pt x="102" y="53"/>
                    </a:lnTo>
                    <a:lnTo>
                      <a:pt x="97" y="37"/>
                    </a:lnTo>
                    <a:lnTo>
                      <a:pt x="91" y="25"/>
                    </a:lnTo>
                    <a:lnTo>
                      <a:pt x="81" y="14"/>
                    </a:lnTo>
                    <a:lnTo>
                      <a:pt x="72" y="6"/>
                    </a:lnTo>
                    <a:lnTo>
                      <a:pt x="63" y="1"/>
                    </a:lnTo>
                    <a:lnTo>
                      <a:pt x="53" y="0"/>
                    </a:lnTo>
                    <a:lnTo>
                      <a:pt x="40" y="1"/>
                    </a:lnTo>
                    <a:lnTo>
                      <a:pt x="31" y="6"/>
                    </a:lnTo>
                    <a:lnTo>
                      <a:pt x="19" y="14"/>
                    </a:lnTo>
                    <a:lnTo>
                      <a:pt x="13" y="25"/>
                    </a:lnTo>
                    <a:lnTo>
                      <a:pt x="6" y="37"/>
                    </a:lnTo>
                    <a:lnTo>
                      <a:pt x="2" y="53"/>
                    </a:lnTo>
                    <a:lnTo>
                      <a:pt x="0" y="68"/>
                    </a:lnTo>
                    <a:lnTo>
                      <a:pt x="0" y="86"/>
                    </a:lnTo>
                    <a:lnTo>
                      <a:pt x="0" y="105"/>
                    </a:lnTo>
                    <a:lnTo>
                      <a:pt x="2" y="122"/>
                    </a:lnTo>
                    <a:lnTo>
                      <a:pt x="6" y="136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31" y="170"/>
                    </a:lnTo>
                    <a:lnTo>
                      <a:pt x="40" y="175"/>
                    </a:lnTo>
                    <a:lnTo>
                      <a:pt x="53" y="1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61" name="Freeform 93"/>
              <p:cNvSpPr>
                <a:spLocks/>
              </p:cNvSpPr>
              <p:nvPr/>
            </p:nvSpPr>
            <p:spPr bwMode="auto">
              <a:xfrm>
                <a:off x="1601" y="2896"/>
                <a:ext cx="103" cy="53"/>
              </a:xfrm>
              <a:custGeom>
                <a:avLst/>
                <a:gdLst>
                  <a:gd name="T0" fmla="*/ 1 w 205"/>
                  <a:gd name="T1" fmla="*/ 88 h 105"/>
                  <a:gd name="T2" fmla="*/ 0 w 205"/>
                  <a:gd name="T3" fmla="*/ 78 h 105"/>
                  <a:gd name="T4" fmla="*/ 2 w 205"/>
                  <a:gd name="T5" fmla="*/ 68 h 105"/>
                  <a:gd name="T6" fmla="*/ 8 w 205"/>
                  <a:gd name="T7" fmla="*/ 58 h 105"/>
                  <a:gd name="T8" fmla="*/ 18 w 205"/>
                  <a:gd name="T9" fmla="*/ 49 h 105"/>
                  <a:gd name="T10" fmla="*/ 31 w 205"/>
                  <a:gd name="T11" fmla="*/ 37 h 105"/>
                  <a:gd name="T12" fmla="*/ 47 w 205"/>
                  <a:gd name="T13" fmla="*/ 28 h 105"/>
                  <a:gd name="T14" fmla="*/ 64 w 205"/>
                  <a:gd name="T15" fmla="*/ 19 h 105"/>
                  <a:gd name="T16" fmla="*/ 84 w 205"/>
                  <a:gd name="T17" fmla="*/ 12 h 105"/>
                  <a:gd name="T18" fmla="*/ 104 w 205"/>
                  <a:gd name="T19" fmla="*/ 5 h 105"/>
                  <a:gd name="T20" fmla="*/ 124 w 205"/>
                  <a:gd name="T21" fmla="*/ 2 h 105"/>
                  <a:gd name="T22" fmla="*/ 143 w 205"/>
                  <a:gd name="T23" fmla="*/ 0 h 105"/>
                  <a:gd name="T24" fmla="*/ 162 w 205"/>
                  <a:gd name="T25" fmla="*/ 1 h 105"/>
                  <a:gd name="T26" fmla="*/ 176 w 205"/>
                  <a:gd name="T27" fmla="*/ 2 h 105"/>
                  <a:gd name="T28" fmla="*/ 189 w 205"/>
                  <a:gd name="T29" fmla="*/ 6 h 105"/>
                  <a:gd name="T30" fmla="*/ 198 w 205"/>
                  <a:gd name="T31" fmla="*/ 11 h 105"/>
                  <a:gd name="T32" fmla="*/ 205 w 205"/>
                  <a:gd name="T33" fmla="*/ 18 h 105"/>
                  <a:gd name="T34" fmla="*/ 205 w 205"/>
                  <a:gd name="T35" fmla="*/ 26 h 105"/>
                  <a:gd name="T36" fmla="*/ 203 w 205"/>
                  <a:gd name="T37" fmla="*/ 36 h 105"/>
                  <a:gd name="T38" fmla="*/ 197 w 205"/>
                  <a:gd name="T39" fmla="*/ 47 h 105"/>
                  <a:gd name="T40" fmla="*/ 188 w 205"/>
                  <a:gd name="T41" fmla="*/ 58 h 105"/>
                  <a:gd name="T42" fmla="*/ 175 w 205"/>
                  <a:gd name="T43" fmla="*/ 67 h 105"/>
                  <a:gd name="T44" fmla="*/ 160 w 205"/>
                  <a:gd name="T45" fmla="*/ 77 h 105"/>
                  <a:gd name="T46" fmla="*/ 141 w 205"/>
                  <a:gd name="T47" fmla="*/ 85 h 105"/>
                  <a:gd name="T48" fmla="*/ 124 w 205"/>
                  <a:gd name="T49" fmla="*/ 95 h 105"/>
                  <a:gd name="T50" fmla="*/ 102 w 205"/>
                  <a:gd name="T51" fmla="*/ 99 h 105"/>
                  <a:gd name="T52" fmla="*/ 81 w 205"/>
                  <a:gd name="T53" fmla="*/ 103 h 105"/>
                  <a:gd name="T54" fmla="*/ 63 w 205"/>
                  <a:gd name="T55" fmla="*/ 104 h 105"/>
                  <a:gd name="T56" fmla="*/ 45 w 205"/>
                  <a:gd name="T57" fmla="*/ 105 h 105"/>
                  <a:gd name="T58" fmla="*/ 29 w 205"/>
                  <a:gd name="T59" fmla="*/ 102 h 105"/>
                  <a:gd name="T60" fmla="*/ 17 w 205"/>
                  <a:gd name="T61" fmla="*/ 100 h 105"/>
                  <a:gd name="T62" fmla="*/ 7 w 205"/>
                  <a:gd name="T63" fmla="*/ 93 h 105"/>
                  <a:gd name="T64" fmla="*/ 1 w 205"/>
                  <a:gd name="T65" fmla="*/ 8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5" h="105">
                    <a:moveTo>
                      <a:pt x="1" y="88"/>
                    </a:moveTo>
                    <a:lnTo>
                      <a:pt x="0" y="78"/>
                    </a:lnTo>
                    <a:lnTo>
                      <a:pt x="2" y="68"/>
                    </a:lnTo>
                    <a:lnTo>
                      <a:pt x="8" y="58"/>
                    </a:lnTo>
                    <a:lnTo>
                      <a:pt x="18" y="49"/>
                    </a:lnTo>
                    <a:lnTo>
                      <a:pt x="31" y="37"/>
                    </a:lnTo>
                    <a:lnTo>
                      <a:pt x="47" y="28"/>
                    </a:lnTo>
                    <a:lnTo>
                      <a:pt x="64" y="19"/>
                    </a:lnTo>
                    <a:lnTo>
                      <a:pt x="84" y="12"/>
                    </a:lnTo>
                    <a:lnTo>
                      <a:pt x="104" y="5"/>
                    </a:lnTo>
                    <a:lnTo>
                      <a:pt x="124" y="2"/>
                    </a:lnTo>
                    <a:lnTo>
                      <a:pt x="143" y="0"/>
                    </a:lnTo>
                    <a:lnTo>
                      <a:pt x="162" y="1"/>
                    </a:lnTo>
                    <a:lnTo>
                      <a:pt x="176" y="2"/>
                    </a:lnTo>
                    <a:lnTo>
                      <a:pt x="189" y="6"/>
                    </a:lnTo>
                    <a:lnTo>
                      <a:pt x="198" y="11"/>
                    </a:lnTo>
                    <a:lnTo>
                      <a:pt x="205" y="18"/>
                    </a:lnTo>
                    <a:lnTo>
                      <a:pt x="205" y="26"/>
                    </a:lnTo>
                    <a:lnTo>
                      <a:pt x="203" y="36"/>
                    </a:lnTo>
                    <a:lnTo>
                      <a:pt x="197" y="47"/>
                    </a:lnTo>
                    <a:lnTo>
                      <a:pt x="188" y="58"/>
                    </a:lnTo>
                    <a:lnTo>
                      <a:pt x="175" y="67"/>
                    </a:lnTo>
                    <a:lnTo>
                      <a:pt x="160" y="77"/>
                    </a:lnTo>
                    <a:lnTo>
                      <a:pt x="141" y="85"/>
                    </a:lnTo>
                    <a:lnTo>
                      <a:pt x="124" y="95"/>
                    </a:lnTo>
                    <a:lnTo>
                      <a:pt x="102" y="99"/>
                    </a:lnTo>
                    <a:lnTo>
                      <a:pt x="81" y="103"/>
                    </a:lnTo>
                    <a:lnTo>
                      <a:pt x="63" y="104"/>
                    </a:lnTo>
                    <a:lnTo>
                      <a:pt x="45" y="105"/>
                    </a:lnTo>
                    <a:lnTo>
                      <a:pt x="29" y="102"/>
                    </a:lnTo>
                    <a:lnTo>
                      <a:pt x="17" y="100"/>
                    </a:lnTo>
                    <a:lnTo>
                      <a:pt x="7" y="93"/>
                    </a:lnTo>
                    <a:lnTo>
                      <a:pt x="1" y="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62" name="Freeform 94"/>
              <p:cNvSpPr>
                <a:spLocks/>
              </p:cNvSpPr>
              <p:nvPr/>
            </p:nvSpPr>
            <p:spPr bwMode="auto">
              <a:xfrm>
                <a:off x="1573" y="2934"/>
                <a:ext cx="11" cy="20"/>
              </a:xfrm>
              <a:custGeom>
                <a:avLst/>
                <a:gdLst>
                  <a:gd name="T0" fmla="*/ 22 w 22"/>
                  <a:gd name="T1" fmla="*/ 27 h 40"/>
                  <a:gd name="T2" fmla="*/ 22 w 22"/>
                  <a:gd name="T3" fmla="*/ 20 h 40"/>
                  <a:gd name="T4" fmla="*/ 22 w 22"/>
                  <a:gd name="T5" fmla="*/ 12 h 40"/>
                  <a:gd name="T6" fmla="*/ 17 w 22"/>
                  <a:gd name="T7" fmla="*/ 5 h 40"/>
                  <a:gd name="T8" fmla="*/ 12 w 22"/>
                  <a:gd name="T9" fmla="*/ 0 h 40"/>
                  <a:gd name="T10" fmla="*/ 9 w 22"/>
                  <a:gd name="T11" fmla="*/ 9 h 40"/>
                  <a:gd name="T12" fmla="*/ 6 w 22"/>
                  <a:gd name="T13" fmla="*/ 20 h 40"/>
                  <a:gd name="T14" fmla="*/ 3 w 22"/>
                  <a:gd name="T15" fmla="*/ 30 h 40"/>
                  <a:gd name="T16" fmla="*/ 0 w 22"/>
                  <a:gd name="T17" fmla="*/ 40 h 40"/>
                  <a:gd name="T18" fmla="*/ 12 w 22"/>
                  <a:gd name="T19" fmla="*/ 35 h 40"/>
                  <a:gd name="T20" fmla="*/ 22 w 22"/>
                  <a:gd name="T21" fmla="*/ 2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40">
                    <a:moveTo>
                      <a:pt x="22" y="27"/>
                    </a:moveTo>
                    <a:lnTo>
                      <a:pt x="22" y="20"/>
                    </a:lnTo>
                    <a:lnTo>
                      <a:pt x="22" y="12"/>
                    </a:lnTo>
                    <a:lnTo>
                      <a:pt x="17" y="5"/>
                    </a:lnTo>
                    <a:lnTo>
                      <a:pt x="12" y="0"/>
                    </a:lnTo>
                    <a:lnTo>
                      <a:pt x="9" y="9"/>
                    </a:lnTo>
                    <a:lnTo>
                      <a:pt x="6" y="20"/>
                    </a:lnTo>
                    <a:lnTo>
                      <a:pt x="3" y="30"/>
                    </a:lnTo>
                    <a:lnTo>
                      <a:pt x="0" y="40"/>
                    </a:lnTo>
                    <a:lnTo>
                      <a:pt x="12" y="35"/>
                    </a:lnTo>
                    <a:lnTo>
                      <a:pt x="22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63" name="Freeform 95"/>
              <p:cNvSpPr>
                <a:spLocks/>
              </p:cNvSpPr>
              <p:nvPr/>
            </p:nvSpPr>
            <p:spPr bwMode="auto">
              <a:xfrm>
                <a:off x="1601" y="2943"/>
                <a:ext cx="103" cy="53"/>
              </a:xfrm>
              <a:custGeom>
                <a:avLst/>
                <a:gdLst>
                  <a:gd name="T0" fmla="*/ 205 w 205"/>
                  <a:gd name="T1" fmla="*/ 88 h 107"/>
                  <a:gd name="T2" fmla="*/ 205 w 205"/>
                  <a:gd name="T3" fmla="*/ 78 h 107"/>
                  <a:gd name="T4" fmla="*/ 203 w 205"/>
                  <a:gd name="T5" fmla="*/ 68 h 107"/>
                  <a:gd name="T6" fmla="*/ 197 w 205"/>
                  <a:gd name="T7" fmla="*/ 58 h 107"/>
                  <a:gd name="T8" fmla="*/ 188 w 205"/>
                  <a:gd name="T9" fmla="*/ 48 h 107"/>
                  <a:gd name="T10" fmla="*/ 175 w 205"/>
                  <a:gd name="T11" fmla="*/ 38 h 107"/>
                  <a:gd name="T12" fmla="*/ 160 w 205"/>
                  <a:gd name="T13" fmla="*/ 29 h 107"/>
                  <a:gd name="T14" fmla="*/ 141 w 205"/>
                  <a:gd name="T15" fmla="*/ 21 h 107"/>
                  <a:gd name="T16" fmla="*/ 124 w 205"/>
                  <a:gd name="T17" fmla="*/ 15 h 107"/>
                  <a:gd name="T18" fmla="*/ 102 w 205"/>
                  <a:gd name="T19" fmla="*/ 8 h 107"/>
                  <a:gd name="T20" fmla="*/ 81 w 205"/>
                  <a:gd name="T21" fmla="*/ 4 h 107"/>
                  <a:gd name="T22" fmla="*/ 63 w 205"/>
                  <a:gd name="T23" fmla="*/ 0 h 107"/>
                  <a:gd name="T24" fmla="*/ 45 w 205"/>
                  <a:gd name="T25" fmla="*/ 2 h 107"/>
                  <a:gd name="T26" fmla="*/ 29 w 205"/>
                  <a:gd name="T27" fmla="*/ 4 h 107"/>
                  <a:gd name="T28" fmla="*/ 17 w 205"/>
                  <a:gd name="T29" fmla="*/ 8 h 107"/>
                  <a:gd name="T30" fmla="*/ 7 w 205"/>
                  <a:gd name="T31" fmla="*/ 13 h 107"/>
                  <a:gd name="T32" fmla="*/ 1 w 205"/>
                  <a:gd name="T33" fmla="*/ 22 h 107"/>
                  <a:gd name="T34" fmla="*/ 0 w 205"/>
                  <a:gd name="T35" fmla="*/ 30 h 107"/>
                  <a:gd name="T36" fmla="*/ 2 w 205"/>
                  <a:gd name="T37" fmla="*/ 39 h 107"/>
                  <a:gd name="T38" fmla="*/ 8 w 205"/>
                  <a:gd name="T39" fmla="*/ 49 h 107"/>
                  <a:gd name="T40" fmla="*/ 18 w 205"/>
                  <a:gd name="T41" fmla="*/ 60 h 107"/>
                  <a:gd name="T42" fmla="*/ 31 w 205"/>
                  <a:gd name="T43" fmla="*/ 69 h 107"/>
                  <a:gd name="T44" fmla="*/ 47 w 205"/>
                  <a:gd name="T45" fmla="*/ 78 h 107"/>
                  <a:gd name="T46" fmla="*/ 64 w 205"/>
                  <a:gd name="T47" fmla="*/ 86 h 107"/>
                  <a:gd name="T48" fmla="*/ 84 w 205"/>
                  <a:gd name="T49" fmla="*/ 95 h 107"/>
                  <a:gd name="T50" fmla="*/ 104 w 205"/>
                  <a:gd name="T51" fmla="*/ 100 h 107"/>
                  <a:gd name="T52" fmla="*/ 124 w 205"/>
                  <a:gd name="T53" fmla="*/ 105 h 107"/>
                  <a:gd name="T54" fmla="*/ 143 w 205"/>
                  <a:gd name="T55" fmla="*/ 106 h 107"/>
                  <a:gd name="T56" fmla="*/ 162 w 205"/>
                  <a:gd name="T57" fmla="*/ 107 h 107"/>
                  <a:gd name="T58" fmla="*/ 176 w 205"/>
                  <a:gd name="T59" fmla="*/ 104 h 107"/>
                  <a:gd name="T60" fmla="*/ 189 w 205"/>
                  <a:gd name="T61" fmla="*/ 100 h 107"/>
                  <a:gd name="T62" fmla="*/ 198 w 205"/>
                  <a:gd name="T63" fmla="*/ 94 h 107"/>
                  <a:gd name="T64" fmla="*/ 205 w 205"/>
                  <a:gd name="T65" fmla="*/ 8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5" h="107">
                    <a:moveTo>
                      <a:pt x="205" y="88"/>
                    </a:moveTo>
                    <a:lnTo>
                      <a:pt x="205" y="78"/>
                    </a:lnTo>
                    <a:lnTo>
                      <a:pt x="203" y="68"/>
                    </a:lnTo>
                    <a:lnTo>
                      <a:pt x="197" y="58"/>
                    </a:lnTo>
                    <a:lnTo>
                      <a:pt x="188" y="48"/>
                    </a:lnTo>
                    <a:lnTo>
                      <a:pt x="175" y="38"/>
                    </a:lnTo>
                    <a:lnTo>
                      <a:pt x="160" y="29"/>
                    </a:lnTo>
                    <a:lnTo>
                      <a:pt x="141" y="21"/>
                    </a:lnTo>
                    <a:lnTo>
                      <a:pt x="124" y="15"/>
                    </a:lnTo>
                    <a:lnTo>
                      <a:pt x="102" y="8"/>
                    </a:lnTo>
                    <a:lnTo>
                      <a:pt x="81" y="4"/>
                    </a:lnTo>
                    <a:lnTo>
                      <a:pt x="63" y="0"/>
                    </a:lnTo>
                    <a:lnTo>
                      <a:pt x="45" y="2"/>
                    </a:lnTo>
                    <a:lnTo>
                      <a:pt x="29" y="4"/>
                    </a:lnTo>
                    <a:lnTo>
                      <a:pt x="17" y="8"/>
                    </a:lnTo>
                    <a:lnTo>
                      <a:pt x="7" y="13"/>
                    </a:lnTo>
                    <a:lnTo>
                      <a:pt x="1" y="22"/>
                    </a:lnTo>
                    <a:lnTo>
                      <a:pt x="0" y="30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60"/>
                    </a:lnTo>
                    <a:lnTo>
                      <a:pt x="31" y="69"/>
                    </a:lnTo>
                    <a:lnTo>
                      <a:pt x="47" y="78"/>
                    </a:lnTo>
                    <a:lnTo>
                      <a:pt x="64" y="86"/>
                    </a:lnTo>
                    <a:lnTo>
                      <a:pt x="84" y="95"/>
                    </a:lnTo>
                    <a:lnTo>
                      <a:pt x="104" y="100"/>
                    </a:lnTo>
                    <a:lnTo>
                      <a:pt x="124" y="105"/>
                    </a:lnTo>
                    <a:lnTo>
                      <a:pt x="143" y="106"/>
                    </a:lnTo>
                    <a:lnTo>
                      <a:pt x="162" y="107"/>
                    </a:lnTo>
                    <a:lnTo>
                      <a:pt x="176" y="104"/>
                    </a:lnTo>
                    <a:lnTo>
                      <a:pt x="189" y="100"/>
                    </a:lnTo>
                    <a:lnTo>
                      <a:pt x="198" y="94"/>
                    </a:lnTo>
                    <a:lnTo>
                      <a:pt x="205" y="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64" name="Freeform 96"/>
              <p:cNvSpPr>
                <a:spLocks/>
              </p:cNvSpPr>
              <p:nvPr/>
            </p:nvSpPr>
            <p:spPr bwMode="auto">
              <a:xfrm>
                <a:off x="1563" y="2954"/>
                <a:ext cx="21" cy="34"/>
              </a:xfrm>
              <a:custGeom>
                <a:avLst/>
                <a:gdLst>
                  <a:gd name="T0" fmla="*/ 20 w 42"/>
                  <a:gd name="T1" fmla="*/ 0 h 69"/>
                  <a:gd name="T2" fmla="*/ 32 w 42"/>
                  <a:gd name="T3" fmla="*/ 5 h 69"/>
                  <a:gd name="T4" fmla="*/ 42 w 42"/>
                  <a:gd name="T5" fmla="*/ 13 h 69"/>
                  <a:gd name="T6" fmla="*/ 42 w 42"/>
                  <a:gd name="T7" fmla="*/ 19 h 69"/>
                  <a:gd name="T8" fmla="*/ 42 w 42"/>
                  <a:gd name="T9" fmla="*/ 25 h 69"/>
                  <a:gd name="T10" fmla="*/ 37 w 42"/>
                  <a:gd name="T11" fmla="*/ 33 h 69"/>
                  <a:gd name="T12" fmla="*/ 34 w 42"/>
                  <a:gd name="T13" fmla="*/ 40 h 69"/>
                  <a:gd name="T14" fmla="*/ 26 w 42"/>
                  <a:gd name="T15" fmla="*/ 46 h 69"/>
                  <a:gd name="T16" fmla="*/ 19 w 42"/>
                  <a:gd name="T17" fmla="*/ 54 h 69"/>
                  <a:gd name="T18" fmla="*/ 9 w 42"/>
                  <a:gd name="T19" fmla="*/ 61 h 69"/>
                  <a:gd name="T20" fmla="*/ 0 w 42"/>
                  <a:gd name="T21" fmla="*/ 69 h 69"/>
                  <a:gd name="T22" fmla="*/ 0 w 42"/>
                  <a:gd name="T23" fmla="*/ 60 h 69"/>
                  <a:gd name="T24" fmla="*/ 3 w 42"/>
                  <a:gd name="T25" fmla="*/ 52 h 69"/>
                  <a:gd name="T26" fmla="*/ 5 w 42"/>
                  <a:gd name="T27" fmla="*/ 43 h 69"/>
                  <a:gd name="T28" fmla="*/ 8 w 42"/>
                  <a:gd name="T29" fmla="*/ 35 h 69"/>
                  <a:gd name="T30" fmla="*/ 10 w 42"/>
                  <a:gd name="T31" fmla="*/ 25 h 69"/>
                  <a:gd name="T32" fmla="*/ 14 w 42"/>
                  <a:gd name="T33" fmla="*/ 17 h 69"/>
                  <a:gd name="T34" fmla="*/ 16 w 42"/>
                  <a:gd name="T35" fmla="*/ 8 h 69"/>
                  <a:gd name="T36" fmla="*/ 20 w 42"/>
                  <a:gd name="T3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69">
                    <a:moveTo>
                      <a:pt x="20" y="0"/>
                    </a:moveTo>
                    <a:lnTo>
                      <a:pt x="32" y="5"/>
                    </a:lnTo>
                    <a:lnTo>
                      <a:pt x="42" y="13"/>
                    </a:lnTo>
                    <a:lnTo>
                      <a:pt x="42" y="19"/>
                    </a:lnTo>
                    <a:lnTo>
                      <a:pt x="42" y="25"/>
                    </a:lnTo>
                    <a:lnTo>
                      <a:pt x="37" y="33"/>
                    </a:lnTo>
                    <a:lnTo>
                      <a:pt x="34" y="40"/>
                    </a:lnTo>
                    <a:lnTo>
                      <a:pt x="26" y="46"/>
                    </a:lnTo>
                    <a:lnTo>
                      <a:pt x="19" y="54"/>
                    </a:lnTo>
                    <a:lnTo>
                      <a:pt x="9" y="61"/>
                    </a:lnTo>
                    <a:lnTo>
                      <a:pt x="0" y="69"/>
                    </a:lnTo>
                    <a:lnTo>
                      <a:pt x="0" y="60"/>
                    </a:lnTo>
                    <a:lnTo>
                      <a:pt x="3" y="52"/>
                    </a:lnTo>
                    <a:lnTo>
                      <a:pt x="5" y="43"/>
                    </a:lnTo>
                    <a:lnTo>
                      <a:pt x="8" y="35"/>
                    </a:lnTo>
                    <a:lnTo>
                      <a:pt x="10" y="25"/>
                    </a:lnTo>
                    <a:lnTo>
                      <a:pt x="14" y="17"/>
                    </a:lnTo>
                    <a:lnTo>
                      <a:pt x="16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65" name="Freeform 97"/>
              <p:cNvSpPr>
                <a:spLocks/>
              </p:cNvSpPr>
              <p:nvPr/>
            </p:nvSpPr>
            <p:spPr bwMode="auto">
              <a:xfrm>
                <a:off x="1569" y="2920"/>
                <a:ext cx="68" cy="57"/>
              </a:xfrm>
              <a:custGeom>
                <a:avLst/>
                <a:gdLst>
                  <a:gd name="T0" fmla="*/ 53 w 135"/>
                  <a:gd name="T1" fmla="*/ 0 h 113"/>
                  <a:gd name="T2" fmla="*/ 68 w 135"/>
                  <a:gd name="T3" fmla="*/ 0 h 113"/>
                  <a:gd name="T4" fmla="*/ 84 w 135"/>
                  <a:gd name="T5" fmla="*/ 4 h 113"/>
                  <a:gd name="T6" fmla="*/ 98 w 135"/>
                  <a:gd name="T7" fmla="*/ 9 h 113"/>
                  <a:gd name="T8" fmla="*/ 111 w 135"/>
                  <a:gd name="T9" fmla="*/ 16 h 113"/>
                  <a:gd name="T10" fmla="*/ 120 w 135"/>
                  <a:gd name="T11" fmla="*/ 24 h 113"/>
                  <a:gd name="T12" fmla="*/ 128 w 135"/>
                  <a:gd name="T13" fmla="*/ 33 h 113"/>
                  <a:gd name="T14" fmla="*/ 133 w 135"/>
                  <a:gd name="T15" fmla="*/ 43 h 113"/>
                  <a:gd name="T16" fmla="*/ 135 w 135"/>
                  <a:gd name="T17" fmla="*/ 56 h 113"/>
                  <a:gd name="T18" fmla="*/ 133 w 135"/>
                  <a:gd name="T19" fmla="*/ 67 h 113"/>
                  <a:gd name="T20" fmla="*/ 128 w 135"/>
                  <a:gd name="T21" fmla="*/ 78 h 113"/>
                  <a:gd name="T22" fmla="*/ 120 w 135"/>
                  <a:gd name="T23" fmla="*/ 87 h 113"/>
                  <a:gd name="T24" fmla="*/ 111 w 135"/>
                  <a:gd name="T25" fmla="*/ 97 h 113"/>
                  <a:gd name="T26" fmla="*/ 98 w 135"/>
                  <a:gd name="T27" fmla="*/ 103 h 113"/>
                  <a:gd name="T28" fmla="*/ 84 w 135"/>
                  <a:gd name="T29" fmla="*/ 108 h 113"/>
                  <a:gd name="T30" fmla="*/ 68 w 135"/>
                  <a:gd name="T31" fmla="*/ 111 h 113"/>
                  <a:gd name="T32" fmla="*/ 53 w 135"/>
                  <a:gd name="T33" fmla="*/ 113 h 113"/>
                  <a:gd name="T34" fmla="*/ 45 w 135"/>
                  <a:gd name="T35" fmla="*/ 112 h 113"/>
                  <a:gd name="T36" fmla="*/ 38 w 135"/>
                  <a:gd name="T37" fmla="*/ 111 h 113"/>
                  <a:gd name="T38" fmla="*/ 31 w 135"/>
                  <a:gd name="T39" fmla="*/ 109 h 113"/>
                  <a:gd name="T40" fmla="*/ 22 w 135"/>
                  <a:gd name="T41" fmla="*/ 108 h 113"/>
                  <a:gd name="T42" fmla="*/ 10 w 135"/>
                  <a:gd name="T43" fmla="*/ 102 h 113"/>
                  <a:gd name="T44" fmla="*/ 0 w 135"/>
                  <a:gd name="T45" fmla="*/ 95 h 113"/>
                  <a:gd name="T46" fmla="*/ 2 w 135"/>
                  <a:gd name="T47" fmla="*/ 83 h 113"/>
                  <a:gd name="T48" fmla="*/ 5 w 135"/>
                  <a:gd name="T49" fmla="*/ 71 h 113"/>
                  <a:gd name="T50" fmla="*/ 8 w 135"/>
                  <a:gd name="T51" fmla="*/ 59 h 113"/>
                  <a:gd name="T52" fmla="*/ 12 w 135"/>
                  <a:gd name="T53" fmla="*/ 48 h 113"/>
                  <a:gd name="T54" fmla="*/ 15 w 135"/>
                  <a:gd name="T55" fmla="*/ 35 h 113"/>
                  <a:gd name="T56" fmla="*/ 18 w 135"/>
                  <a:gd name="T57" fmla="*/ 24 h 113"/>
                  <a:gd name="T58" fmla="*/ 23 w 135"/>
                  <a:gd name="T59" fmla="*/ 13 h 113"/>
                  <a:gd name="T60" fmla="*/ 29 w 135"/>
                  <a:gd name="T61" fmla="*/ 3 h 113"/>
                  <a:gd name="T62" fmla="*/ 40 w 135"/>
                  <a:gd name="T63" fmla="*/ 0 h 113"/>
                  <a:gd name="T64" fmla="*/ 53 w 135"/>
                  <a:gd name="T6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5" h="113">
                    <a:moveTo>
                      <a:pt x="53" y="0"/>
                    </a:moveTo>
                    <a:lnTo>
                      <a:pt x="68" y="0"/>
                    </a:lnTo>
                    <a:lnTo>
                      <a:pt x="84" y="4"/>
                    </a:lnTo>
                    <a:lnTo>
                      <a:pt x="98" y="9"/>
                    </a:lnTo>
                    <a:lnTo>
                      <a:pt x="111" y="16"/>
                    </a:lnTo>
                    <a:lnTo>
                      <a:pt x="120" y="24"/>
                    </a:lnTo>
                    <a:lnTo>
                      <a:pt x="128" y="33"/>
                    </a:lnTo>
                    <a:lnTo>
                      <a:pt x="133" y="43"/>
                    </a:lnTo>
                    <a:lnTo>
                      <a:pt x="135" y="56"/>
                    </a:lnTo>
                    <a:lnTo>
                      <a:pt x="133" y="67"/>
                    </a:lnTo>
                    <a:lnTo>
                      <a:pt x="128" y="78"/>
                    </a:lnTo>
                    <a:lnTo>
                      <a:pt x="120" y="87"/>
                    </a:lnTo>
                    <a:lnTo>
                      <a:pt x="111" y="97"/>
                    </a:lnTo>
                    <a:lnTo>
                      <a:pt x="98" y="103"/>
                    </a:lnTo>
                    <a:lnTo>
                      <a:pt x="84" y="108"/>
                    </a:lnTo>
                    <a:lnTo>
                      <a:pt x="68" y="111"/>
                    </a:lnTo>
                    <a:lnTo>
                      <a:pt x="53" y="113"/>
                    </a:lnTo>
                    <a:lnTo>
                      <a:pt x="45" y="112"/>
                    </a:lnTo>
                    <a:lnTo>
                      <a:pt x="38" y="111"/>
                    </a:lnTo>
                    <a:lnTo>
                      <a:pt x="31" y="109"/>
                    </a:lnTo>
                    <a:lnTo>
                      <a:pt x="22" y="108"/>
                    </a:lnTo>
                    <a:lnTo>
                      <a:pt x="10" y="102"/>
                    </a:lnTo>
                    <a:lnTo>
                      <a:pt x="0" y="95"/>
                    </a:lnTo>
                    <a:lnTo>
                      <a:pt x="2" y="83"/>
                    </a:lnTo>
                    <a:lnTo>
                      <a:pt x="5" y="71"/>
                    </a:lnTo>
                    <a:lnTo>
                      <a:pt x="8" y="59"/>
                    </a:lnTo>
                    <a:lnTo>
                      <a:pt x="12" y="48"/>
                    </a:lnTo>
                    <a:lnTo>
                      <a:pt x="15" y="35"/>
                    </a:lnTo>
                    <a:lnTo>
                      <a:pt x="18" y="24"/>
                    </a:lnTo>
                    <a:lnTo>
                      <a:pt x="23" y="13"/>
                    </a:lnTo>
                    <a:lnTo>
                      <a:pt x="29" y="3"/>
                    </a:lnTo>
                    <a:lnTo>
                      <a:pt x="40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66" name="Freeform 98"/>
              <p:cNvSpPr>
                <a:spLocks/>
              </p:cNvSpPr>
              <p:nvPr/>
            </p:nvSpPr>
            <p:spPr bwMode="auto">
              <a:xfrm>
                <a:off x="1268" y="2788"/>
                <a:ext cx="51" cy="89"/>
              </a:xfrm>
              <a:custGeom>
                <a:avLst/>
                <a:gdLst>
                  <a:gd name="T0" fmla="*/ 48 w 102"/>
                  <a:gd name="T1" fmla="*/ 0 h 178"/>
                  <a:gd name="T2" fmla="*/ 59 w 102"/>
                  <a:gd name="T3" fmla="*/ 1 h 178"/>
                  <a:gd name="T4" fmla="*/ 70 w 102"/>
                  <a:gd name="T5" fmla="*/ 7 h 178"/>
                  <a:gd name="T6" fmla="*/ 79 w 102"/>
                  <a:gd name="T7" fmla="*/ 15 h 178"/>
                  <a:gd name="T8" fmla="*/ 87 w 102"/>
                  <a:gd name="T9" fmla="*/ 26 h 178"/>
                  <a:gd name="T10" fmla="*/ 92 w 102"/>
                  <a:gd name="T11" fmla="*/ 38 h 178"/>
                  <a:gd name="T12" fmla="*/ 97 w 102"/>
                  <a:gd name="T13" fmla="*/ 55 h 178"/>
                  <a:gd name="T14" fmla="*/ 99 w 102"/>
                  <a:gd name="T15" fmla="*/ 71 h 178"/>
                  <a:gd name="T16" fmla="*/ 102 w 102"/>
                  <a:gd name="T17" fmla="*/ 90 h 178"/>
                  <a:gd name="T18" fmla="*/ 99 w 102"/>
                  <a:gd name="T19" fmla="*/ 106 h 178"/>
                  <a:gd name="T20" fmla="*/ 97 w 102"/>
                  <a:gd name="T21" fmla="*/ 122 h 178"/>
                  <a:gd name="T22" fmla="*/ 92 w 102"/>
                  <a:gd name="T23" fmla="*/ 136 h 178"/>
                  <a:gd name="T24" fmla="*/ 87 w 102"/>
                  <a:gd name="T25" fmla="*/ 150 h 178"/>
                  <a:gd name="T26" fmla="*/ 79 w 102"/>
                  <a:gd name="T27" fmla="*/ 161 h 178"/>
                  <a:gd name="T28" fmla="*/ 70 w 102"/>
                  <a:gd name="T29" fmla="*/ 171 h 178"/>
                  <a:gd name="T30" fmla="*/ 59 w 102"/>
                  <a:gd name="T31" fmla="*/ 176 h 178"/>
                  <a:gd name="T32" fmla="*/ 48 w 102"/>
                  <a:gd name="T33" fmla="*/ 178 h 178"/>
                  <a:gd name="T34" fmla="*/ 40 w 102"/>
                  <a:gd name="T35" fmla="*/ 176 h 178"/>
                  <a:gd name="T36" fmla="*/ 33 w 102"/>
                  <a:gd name="T37" fmla="*/ 174 h 178"/>
                  <a:gd name="T38" fmla="*/ 26 w 102"/>
                  <a:gd name="T39" fmla="*/ 169 h 178"/>
                  <a:gd name="T40" fmla="*/ 21 w 102"/>
                  <a:gd name="T41" fmla="*/ 163 h 178"/>
                  <a:gd name="T42" fmla="*/ 14 w 102"/>
                  <a:gd name="T43" fmla="*/ 154 h 178"/>
                  <a:gd name="T44" fmla="*/ 10 w 102"/>
                  <a:gd name="T45" fmla="*/ 146 h 178"/>
                  <a:gd name="T46" fmla="*/ 6 w 102"/>
                  <a:gd name="T47" fmla="*/ 136 h 178"/>
                  <a:gd name="T48" fmla="*/ 3 w 102"/>
                  <a:gd name="T49" fmla="*/ 127 h 178"/>
                  <a:gd name="T50" fmla="*/ 1 w 102"/>
                  <a:gd name="T51" fmla="*/ 119 h 178"/>
                  <a:gd name="T52" fmla="*/ 0 w 102"/>
                  <a:gd name="T53" fmla="*/ 111 h 178"/>
                  <a:gd name="T54" fmla="*/ 0 w 102"/>
                  <a:gd name="T55" fmla="*/ 102 h 178"/>
                  <a:gd name="T56" fmla="*/ 0 w 102"/>
                  <a:gd name="T57" fmla="*/ 94 h 178"/>
                  <a:gd name="T58" fmla="*/ 0 w 102"/>
                  <a:gd name="T59" fmla="*/ 86 h 178"/>
                  <a:gd name="T60" fmla="*/ 0 w 102"/>
                  <a:gd name="T61" fmla="*/ 78 h 178"/>
                  <a:gd name="T62" fmla="*/ 0 w 102"/>
                  <a:gd name="T63" fmla="*/ 70 h 178"/>
                  <a:gd name="T64" fmla="*/ 0 w 102"/>
                  <a:gd name="T65" fmla="*/ 64 h 178"/>
                  <a:gd name="T66" fmla="*/ 1 w 102"/>
                  <a:gd name="T67" fmla="*/ 49 h 178"/>
                  <a:gd name="T68" fmla="*/ 5 w 102"/>
                  <a:gd name="T69" fmla="*/ 37 h 178"/>
                  <a:gd name="T70" fmla="*/ 8 w 102"/>
                  <a:gd name="T71" fmla="*/ 26 h 178"/>
                  <a:gd name="T72" fmla="*/ 16 w 102"/>
                  <a:gd name="T73" fmla="*/ 18 h 178"/>
                  <a:gd name="T74" fmla="*/ 22 w 102"/>
                  <a:gd name="T75" fmla="*/ 10 h 178"/>
                  <a:gd name="T76" fmla="*/ 29 w 102"/>
                  <a:gd name="T77" fmla="*/ 5 h 178"/>
                  <a:gd name="T78" fmla="*/ 38 w 102"/>
                  <a:gd name="T79" fmla="*/ 0 h 178"/>
                  <a:gd name="T80" fmla="*/ 48 w 102"/>
                  <a:gd name="T81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2" h="178">
                    <a:moveTo>
                      <a:pt x="48" y="0"/>
                    </a:moveTo>
                    <a:lnTo>
                      <a:pt x="59" y="1"/>
                    </a:lnTo>
                    <a:lnTo>
                      <a:pt x="70" y="7"/>
                    </a:lnTo>
                    <a:lnTo>
                      <a:pt x="79" y="15"/>
                    </a:lnTo>
                    <a:lnTo>
                      <a:pt x="87" y="26"/>
                    </a:lnTo>
                    <a:lnTo>
                      <a:pt x="92" y="38"/>
                    </a:lnTo>
                    <a:lnTo>
                      <a:pt x="97" y="55"/>
                    </a:lnTo>
                    <a:lnTo>
                      <a:pt x="99" y="71"/>
                    </a:lnTo>
                    <a:lnTo>
                      <a:pt x="102" y="90"/>
                    </a:lnTo>
                    <a:lnTo>
                      <a:pt x="99" y="106"/>
                    </a:lnTo>
                    <a:lnTo>
                      <a:pt x="97" y="122"/>
                    </a:lnTo>
                    <a:lnTo>
                      <a:pt x="92" y="136"/>
                    </a:lnTo>
                    <a:lnTo>
                      <a:pt x="87" y="150"/>
                    </a:lnTo>
                    <a:lnTo>
                      <a:pt x="79" y="161"/>
                    </a:lnTo>
                    <a:lnTo>
                      <a:pt x="70" y="171"/>
                    </a:lnTo>
                    <a:lnTo>
                      <a:pt x="59" y="176"/>
                    </a:lnTo>
                    <a:lnTo>
                      <a:pt x="48" y="178"/>
                    </a:lnTo>
                    <a:lnTo>
                      <a:pt x="40" y="176"/>
                    </a:lnTo>
                    <a:lnTo>
                      <a:pt x="33" y="174"/>
                    </a:lnTo>
                    <a:lnTo>
                      <a:pt x="26" y="169"/>
                    </a:lnTo>
                    <a:lnTo>
                      <a:pt x="21" y="163"/>
                    </a:lnTo>
                    <a:lnTo>
                      <a:pt x="14" y="154"/>
                    </a:lnTo>
                    <a:lnTo>
                      <a:pt x="10" y="146"/>
                    </a:lnTo>
                    <a:lnTo>
                      <a:pt x="6" y="136"/>
                    </a:lnTo>
                    <a:lnTo>
                      <a:pt x="3" y="127"/>
                    </a:lnTo>
                    <a:lnTo>
                      <a:pt x="1" y="119"/>
                    </a:lnTo>
                    <a:lnTo>
                      <a:pt x="0" y="111"/>
                    </a:lnTo>
                    <a:lnTo>
                      <a:pt x="0" y="102"/>
                    </a:lnTo>
                    <a:lnTo>
                      <a:pt x="0" y="94"/>
                    </a:lnTo>
                    <a:lnTo>
                      <a:pt x="0" y="86"/>
                    </a:lnTo>
                    <a:lnTo>
                      <a:pt x="0" y="78"/>
                    </a:lnTo>
                    <a:lnTo>
                      <a:pt x="0" y="70"/>
                    </a:lnTo>
                    <a:lnTo>
                      <a:pt x="0" y="64"/>
                    </a:lnTo>
                    <a:lnTo>
                      <a:pt x="1" y="49"/>
                    </a:lnTo>
                    <a:lnTo>
                      <a:pt x="5" y="37"/>
                    </a:lnTo>
                    <a:lnTo>
                      <a:pt x="8" y="26"/>
                    </a:lnTo>
                    <a:lnTo>
                      <a:pt x="16" y="18"/>
                    </a:lnTo>
                    <a:lnTo>
                      <a:pt x="22" y="10"/>
                    </a:lnTo>
                    <a:lnTo>
                      <a:pt x="29" y="5"/>
                    </a:lnTo>
                    <a:lnTo>
                      <a:pt x="3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67" name="Freeform 99"/>
              <p:cNvSpPr>
                <a:spLocks/>
              </p:cNvSpPr>
              <p:nvPr/>
            </p:nvSpPr>
            <p:spPr bwMode="auto">
              <a:xfrm>
                <a:off x="1274" y="2878"/>
                <a:ext cx="50" cy="90"/>
              </a:xfrm>
              <a:custGeom>
                <a:avLst/>
                <a:gdLst>
                  <a:gd name="T0" fmla="*/ 49 w 101"/>
                  <a:gd name="T1" fmla="*/ 179 h 179"/>
                  <a:gd name="T2" fmla="*/ 59 w 101"/>
                  <a:gd name="T3" fmla="*/ 176 h 179"/>
                  <a:gd name="T4" fmla="*/ 69 w 101"/>
                  <a:gd name="T5" fmla="*/ 171 h 179"/>
                  <a:gd name="T6" fmla="*/ 76 w 101"/>
                  <a:gd name="T7" fmla="*/ 162 h 179"/>
                  <a:gd name="T8" fmla="*/ 85 w 101"/>
                  <a:gd name="T9" fmla="*/ 152 h 179"/>
                  <a:gd name="T10" fmla="*/ 91 w 101"/>
                  <a:gd name="T11" fmla="*/ 138 h 179"/>
                  <a:gd name="T12" fmla="*/ 96 w 101"/>
                  <a:gd name="T13" fmla="*/ 123 h 179"/>
                  <a:gd name="T14" fmla="*/ 99 w 101"/>
                  <a:gd name="T15" fmla="*/ 106 h 179"/>
                  <a:gd name="T16" fmla="*/ 101 w 101"/>
                  <a:gd name="T17" fmla="*/ 90 h 179"/>
                  <a:gd name="T18" fmla="*/ 99 w 101"/>
                  <a:gd name="T19" fmla="*/ 70 h 179"/>
                  <a:gd name="T20" fmla="*/ 96 w 101"/>
                  <a:gd name="T21" fmla="*/ 54 h 179"/>
                  <a:gd name="T22" fmla="*/ 91 w 101"/>
                  <a:gd name="T23" fmla="*/ 38 h 179"/>
                  <a:gd name="T24" fmla="*/ 85 w 101"/>
                  <a:gd name="T25" fmla="*/ 25 h 179"/>
                  <a:gd name="T26" fmla="*/ 76 w 101"/>
                  <a:gd name="T27" fmla="*/ 14 h 179"/>
                  <a:gd name="T28" fmla="*/ 69 w 101"/>
                  <a:gd name="T29" fmla="*/ 6 h 179"/>
                  <a:gd name="T30" fmla="*/ 59 w 101"/>
                  <a:gd name="T31" fmla="*/ 1 h 179"/>
                  <a:gd name="T32" fmla="*/ 49 w 101"/>
                  <a:gd name="T33" fmla="*/ 0 h 179"/>
                  <a:gd name="T34" fmla="*/ 38 w 101"/>
                  <a:gd name="T35" fmla="*/ 0 h 179"/>
                  <a:gd name="T36" fmla="*/ 31 w 101"/>
                  <a:gd name="T37" fmla="*/ 3 h 179"/>
                  <a:gd name="T38" fmla="*/ 22 w 101"/>
                  <a:gd name="T39" fmla="*/ 8 h 179"/>
                  <a:gd name="T40" fmla="*/ 17 w 101"/>
                  <a:gd name="T41" fmla="*/ 15 h 179"/>
                  <a:gd name="T42" fmla="*/ 10 w 101"/>
                  <a:gd name="T43" fmla="*/ 22 h 179"/>
                  <a:gd name="T44" fmla="*/ 6 w 101"/>
                  <a:gd name="T45" fmla="*/ 32 h 179"/>
                  <a:gd name="T46" fmla="*/ 2 w 101"/>
                  <a:gd name="T47" fmla="*/ 41 h 179"/>
                  <a:gd name="T48" fmla="*/ 0 w 101"/>
                  <a:gd name="T49" fmla="*/ 53 h 179"/>
                  <a:gd name="T50" fmla="*/ 0 w 101"/>
                  <a:gd name="T51" fmla="*/ 65 h 179"/>
                  <a:gd name="T52" fmla="*/ 0 w 101"/>
                  <a:gd name="T53" fmla="*/ 77 h 179"/>
                  <a:gd name="T54" fmla="*/ 0 w 101"/>
                  <a:gd name="T55" fmla="*/ 90 h 179"/>
                  <a:gd name="T56" fmla="*/ 1 w 101"/>
                  <a:gd name="T57" fmla="*/ 102 h 179"/>
                  <a:gd name="T58" fmla="*/ 2 w 101"/>
                  <a:gd name="T59" fmla="*/ 113 h 179"/>
                  <a:gd name="T60" fmla="*/ 4 w 101"/>
                  <a:gd name="T61" fmla="*/ 125 h 179"/>
                  <a:gd name="T62" fmla="*/ 5 w 101"/>
                  <a:gd name="T63" fmla="*/ 138 h 179"/>
                  <a:gd name="T64" fmla="*/ 7 w 101"/>
                  <a:gd name="T65" fmla="*/ 150 h 179"/>
                  <a:gd name="T66" fmla="*/ 10 w 101"/>
                  <a:gd name="T67" fmla="*/ 155 h 179"/>
                  <a:gd name="T68" fmla="*/ 14 w 101"/>
                  <a:gd name="T69" fmla="*/ 161 h 179"/>
                  <a:gd name="T70" fmla="*/ 18 w 101"/>
                  <a:gd name="T71" fmla="*/ 165 h 179"/>
                  <a:gd name="T72" fmla="*/ 25 w 101"/>
                  <a:gd name="T73" fmla="*/ 170 h 179"/>
                  <a:gd name="T74" fmla="*/ 36 w 101"/>
                  <a:gd name="T75" fmla="*/ 176 h 179"/>
                  <a:gd name="T76" fmla="*/ 49 w 101"/>
                  <a:gd name="T77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1" h="179">
                    <a:moveTo>
                      <a:pt x="49" y="179"/>
                    </a:moveTo>
                    <a:lnTo>
                      <a:pt x="59" y="176"/>
                    </a:lnTo>
                    <a:lnTo>
                      <a:pt x="69" y="171"/>
                    </a:lnTo>
                    <a:lnTo>
                      <a:pt x="76" y="162"/>
                    </a:lnTo>
                    <a:lnTo>
                      <a:pt x="85" y="152"/>
                    </a:lnTo>
                    <a:lnTo>
                      <a:pt x="91" y="138"/>
                    </a:lnTo>
                    <a:lnTo>
                      <a:pt x="96" y="123"/>
                    </a:lnTo>
                    <a:lnTo>
                      <a:pt x="99" y="106"/>
                    </a:lnTo>
                    <a:lnTo>
                      <a:pt x="101" y="90"/>
                    </a:lnTo>
                    <a:lnTo>
                      <a:pt x="99" y="70"/>
                    </a:lnTo>
                    <a:lnTo>
                      <a:pt x="96" y="54"/>
                    </a:lnTo>
                    <a:lnTo>
                      <a:pt x="91" y="38"/>
                    </a:lnTo>
                    <a:lnTo>
                      <a:pt x="85" y="25"/>
                    </a:lnTo>
                    <a:lnTo>
                      <a:pt x="76" y="14"/>
                    </a:lnTo>
                    <a:lnTo>
                      <a:pt x="69" y="6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38" y="0"/>
                    </a:lnTo>
                    <a:lnTo>
                      <a:pt x="31" y="3"/>
                    </a:lnTo>
                    <a:lnTo>
                      <a:pt x="22" y="8"/>
                    </a:lnTo>
                    <a:lnTo>
                      <a:pt x="17" y="15"/>
                    </a:lnTo>
                    <a:lnTo>
                      <a:pt x="10" y="22"/>
                    </a:lnTo>
                    <a:lnTo>
                      <a:pt x="6" y="32"/>
                    </a:lnTo>
                    <a:lnTo>
                      <a:pt x="2" y="41"/>
                    </a:lnTo>
                    <a:lnTo>
                      <a:pt x="0" y="53"/>
                    </a:lnTo>
                    <a:lnTo>
                      <a:pt x="0" y="65"/>
                    </a:lnTo>
                    <a:lnTo>
                      <a:pt x="0" y="77"/>
                    </a:lnTo>
                    <a:lnTo>
                      <a:pt x="0" y="90"/>
                    </a:lnTo>
                    <a:lnTo>
                      <a:pt x="1" y="102"/>
                    </a:lnTo>
                    <a:lnTo>
                      <a:pt x="2" y="113"/>
                    </a:lnTo>
                    <a:lnTo>
                      <a:pt x="4" y="125"/>
                    </a:lnTo>
                    <a:lnTo>
                      <a:pt x="5" y="138"/>
                    </a:lnTo>
                    <a:lnTo>
                      <a:pt x="7" y="150"/>
                    </a:lnTo>
                    <a:lnTo>
                      <a:pt x="10" y="155"/>
                    </a:lnTo>
                    <a:lnTo>
                      <a:pt x="14" y="161"/>
                    </a:lnTo>
                    <a:lnTo>
                      <a:pt x="18" y="165"/>
                    </a:lnTo>
                    <a:lnTo>
                      <a:pt x="25" y="170"/>
                    </a:lnTo>
                    <a:lnTo>
                      <a:pt x="36" y="176"/>
                    </a:lnTo>
                    <a:lnTo>
                      <a:pt x="49" y="1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68" name="Freeform 100"/>
              <p:cNvSpPr>
                <a:spLocks/>
              </p:cNvSpPr>
              <p:nvPr/>
            </p:nvSpPr>
            <p:spPr bwMode="auto">
              <a:xfrm>
                <a:off x="1304" y="2829"/>
                <a:ext cx="103" cy="52"/>
              </a:xfrm>
              <a:custGeom>
                <a:avLst/>
                <a:gdLst>
                  <a:gd name="T0" fmla="*/ 3 w 207"/>
                  <a:gd name="T1" fmla="*/ 87 h 106"/>
                  <a:gd name="T2" fmla="*/ 0 w 207"/>
                  <a:gd name="T3" fmla="*/ 76 h 106"/>
                  <a:gd name="T4" fmla="*/ 3 w 207"/>
                  <a:gd name="T5" fmla="*/ 66 h 106"/>
                  <a:gd name="T6" fmla="*/ 8 w 207"/>
                  <a:gd name="T7" fmla="*/ 56 h 106"/>
                  <a:gd name="T8" fmla="*/ 17 w 207"/>
                  <a:gd name="T9" fmla="*/ 47 h 106"/>
                  <a:gd name="T10" fmla="*/ 28 w 207"/>
                  <a:gd name="T11" fmla="*/ 38 h 106"/>
                  <a:gd name="T12" fmla="*/ 44 w 207"/>
                  <a:gd name="T13" fmla="*/ 29 h 106"/>
                  <a:gd name="T14" fmla="*/ 63 w 207"/>
                  <a:gd name="T15" fmla="*/ 19 h 106"/>
                  <a:gd name="T16" fmla="*/ 84 w 207"/>
                  <a:gd name="T17" fmla="*/ 12 h 106"/>
                  <a:gd name="T18" fmla="*/ 104 w 207"/>
                  <a:gd name="T19" fmla="*/ 6 h 106"/>
                  <a:gd name="T20" fmla="*/ 126 w 207"/>
                  <a:gd name="T21" fmla="*/ 3 h 106"/>
                  <a:gd name="T22" fmla="*/ 143 w 207"/>
                  <a:gd name="T23" fmla="*/ 0 h 106"/>
                  <a:gd name="T24" fmla="*/ 161 w 207"/>
                  <a:gd name="T25" fmla="*/ 0 h 106"/>
                  <a:gd name="T26" fmla="*/ 177 w 207"/>
                  <a:gd name="T27" fmla="*/ 1 h 106"/>
                  <a:gd name="T28" fmla="*/ 190 w 207"/>
                  <a:gd name="T29" fmla="*/ 5 h 106"/>
                  <a:gd name="T30" fmla="*/ 200 w 207"/>
                  <a:gd name="T31" fmla="*/ 10 h 106"/>
                  <a:gd name="T32" fmla="*/ 207 w 207"/>
                  <a:gd name="T33" fmla="*/ 19 h 106"/>
                  <a:gd name="T34" fmla="*/ 207 w 207"/>
                  <a:gd name="T35" fmla="*/ 28 h 106"/>
                  <a:gd name="T36" fmla="*/ 205 w 207"/>
                  <a:gd name="T37" fmla="*/ 37 h 106"/>
                  <a:gd name="T38" fmla="*/ 197 w 207"/>
                  <a:gd name="T39" fmla="*/ 47 h 106"/>
                  <a:gd name="T40" fmla="*/ 189 w 207"/>
                  <a:gd name="T41" fmla="*/ 57 h 106"/>
                  <a:gd name="T42" fmla="*/ 174 w 207"/>
                  <a:gd name="T43" fmla="*/ 66 h 106"/>
                  <a:gd name="T44" fmla="*/ 160 w 207"/>
                  <a:gd name="T45" fmla="*/ 76 h 106"/>
                  <a:gd name="T46" fmla="*/ 143 w 207"/>
                  <a:gd name="T47" fmla="*/ 85 h 106"/>
                  <a:gd name="T48" fmla="*/ 126 w 207"/>
                  <a:gd name="T49" fmla="*/ 93 h 106"/>
                  <a:gd name="T50" fmla="*/ 102 w 207"/>
                  <a:gd name="T51" fmla="*/ 99 h 106"/>
                  <a:gd name="T52" fmla="*/ 83 w 207"/>
                  <a:gd name="T53" fmla="*/ 103 h 106"/>
                  <a:gd name="T54" fmla="*/ 63 w 207"/>
                  <a:gd name="T55" fmla="*/ 105 h 106"/>
                  <a:gd name="T56" fmla="*/ 46 w 207"/>
                  <a:gd name="T57" fmla="*/ 106 h 106"/>
                  <a:gd name="T58" fmla="*/ 30 w 207"/>
                  <a:gd name="T59" fmla="*/ 103 h 106"/>
                  <a:gd name="T60" fmla="*/ 17 w 207"/>
                  <a:gd name="T61" fmla="*/ 100 h 106"/>
                  <a:gd name="T62" fmla="*/ 8 w 207"/>
                  <a:gd name="T63" fmla="*/ 94 h 106"/>
                  <a:gd name="T64" fmla="*/ 3 w 207"/>
                  <a:gd name="T65" fmla="*/ 87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7" h="106">
                    <a:moveTo>
                      <a:pt x="3" y="87"/>
                    </a:moveTo>
                    <a:lnTo>
                      <a:pt x="0" y="76"/>
                    </a:lnTo>
                    <a:lnTo>
                      <a:pt x="3" y="66"/>
                    </a:lnTo>
                    <a:lnTo>
                      <a:pt x="8" y="56"/>
                    </a:lnTo>
                    <a:lnTo>
                      <a:pt x="17" y="47"/>
                    </a:lnTo>
                    <a:lnTo>
                      <a:pt x="28" y="38"/>
                    </a:lnTo>
                    <a:lnTo>
                      <a:pt x="44" y="29"/>
                    </a:lnTo>
                    <a:lnTo>
                      <a:pt x="63" y="19"/>
                    </a:lnTo>
                    <a:lnTo>
                      <a:pt x="84" y="12"/>
                    </a:lnTo>
                    <a:lnTo>
                      <a:pt x="104" y="6"/>
                    </a:lnTo>
                    <a:lnTo>
                      <a:pt x="126" y="3"/>
                    </a:lnTo>
                    <a:lnTo>
                      <a:pt x="143" y="0"/>
                    </a:lnTo>
                    <a:lnTo>
                      <a:pt x="161" y="0"/>
                    </a:lnTo>
                    <a:lnTo>
                      <a:pt x="177" y="1"/>
                    </a:lnTo>
                    <a:lnTo>
                      <a:pt x="190" y="5"/>
                    </a:lnTo>
                    <a:lnTo>
                      <a:pt x="200" y="10"/>
                    </a:lnTo>
                    <a:lnTo>
                      <a:pt x="207" y="19"/>
                    </a:lnTo>
                    <a:lnTo>
                      <a:pt x="207" y="28"/>
                    </a:lnTo>
                    <a:lnTo>
                      <a:pt x="205" y="37"/>
                    </a:lnTo>
                    <a:lnTo>
                      <a:pt x="197" y="47"/>
                    </a:lnTo>
                    <a:lnTo>
                      <a:pt x="189" y="57"/>
                    </a:lnTo>
                    <a:lnTo>
                      <a:pt x="174" y="66"/>
                    </a:lnTo>
                    <a:lnTo>
                      <a:pt x="160" y="76"/>
                    </a:lnTo>
                    <a:lnTo>
                      <a:pt x="143" y="85"/>
                    </a:lnTo>
                    <a:lnTo>
                      <a:pt x="126" y="93"/>
                    </a:lnTo>
                    <a:lnTo>
                      <a:pt x="102" y="99"/>
                    </a:lnTo>
                    <a:lnTo>
                      <a:pt x="83" y="103"/>
                    </a:lnTo>
                    <a:lnTo>
                      <a:pt x="63" y="105"/>
                    </a:lnTo>
                    <a:lnTo>
                      <a:pt x="46" y="106"/>
                    </a:lnTo>
                    <a:lnTo>
                      <a:pt x="30" y="103"/>
                    </a:lnTo>
                    <a:lnTo>
                      <a:pt x="17" y="100"/>
                    </a:lnTo>
                    <a:lnTo>
                      <a:pt x="8" y="94"/>
                    </a:lnTo>
                    <a:lnTo>
                      <a:pt x="3" y="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69" name="Freeform 101"/>
              <p:cNvSpPr>
                <a:spLocks/>
              </p:cNvSpPr>
              <p:nvPr/>
            </p:nvSpPr>
            <p:spPr bwMode="auto">
              <a:xfrm>
                <a:off x="1270" y="2853"/>
                <a:ext cx="16" cy="33"/>
              </a:xfrm>
              <a:custGeom>
                <a:avLst/>
                <a:gdLst>
                  <a:gd name="T0" fmla="*/ 32 w 32"/>
                  <a:gd name="T1" fmla="*/ 54 h 67"/>
                  <a:gd name="T2" fmla="*/ 32 w 32"/>
                  <a:gd name="T3" fmla="*/ 47 h 67"/>
                  <a:gd name="T4" fmla="*/ 32 w 32"/>
                  <a:gd name="T5" fmla="*/ 41 h 67"/>
                  <a:gd name="T6" fmla="*/ 30 w 32"/>
                  <a:gd name="T7" fmla="*/ 33 h 67"/>
                  <a:gd name="T8" fmla="*/ 27 w 32"/>
                  <a:gd name="T9" fmla="*/ 27 h 67"/>
                  <a:gd name="T10" fmla="*/ 21 w 32"/>
                  <a:gd name="T11" fmla="*/ 19 h 67"/>
                  <a:gd name="T12" fmla="*/ 15 w 32"/>
                  <a:gd name="T13" fmla="*/ 12 h 67"/>
                  <a:gd name="T14" fmla="*/ 8 w 32"/>
                  <a:gd name="T15" fmla="*/ 6 h 67"/>
                  <a:gd name="T16" fmla="*/ 0 w 32"/>
                  <a:gd name="T17" fmla="*/ 0 h 67"/>
                  <a:gd name="T18" fmla="*/ 0 w 32"/>
                  <a:gd name="T19" fmla="*/ 8 h 67"/>
                  <a:gd name="T20" fmla="*/ 0 w 32"/>
                  <a:gd name="T21" fmla="*/ 17 h 67"/>
                  <a:gd name="T22" fmla="*/ 0 w 32"/>
                  <a:gd name="T23" fmla="*/ 25 h 67"/>
                  <a:gd name="T24" fmla="*/ 0 w 32"/>
                  <a:gd name="T25" fmla="*/ 36 h 67"/>
                  <a:gd name="T26" fmla="*/ 0 w 32"/>
                  <a:gd name="T27" fmla="*/ 43 h 67"/>
                  <a:gd name="T28" fmla="*/ 0 w 32"/>
                  <a:gd name="T29" fmla="*/ 51 h 67"/>
                  <a:gd name="T30" fmla="*/ 2 w 32"/>
                  <a:gd name="T31" fmla="*/ 59 h 67"/>
                  <a:gd name="T32" fmla="*/ 4 w 32"/>
                  <a:gd name="T33" fmla="*/ 67 h 67"/>
                  <a:gd name="T34" fmla="*/ 13 w 32"/>
                  <a:gd name="T35" fmla="*/ 65 h 67"/>
                  <a:gd name="T36" fmla="*/ 21 w 32"/>
                  <a:gd name="T37" fmla="*/ 63 h 67"/>
                  <a:gd name="T38" fmla="*/ 27 w 32"/>
                  <a:gd name="T39" fmla="*/ 58 h 67"/>
                  <a:gd name="T40" fmla="*/ 32 w 32"/>
                  <a:gd name="T41" fmla="*/ 5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67">
                    <a:moveTo>
                      <a:pt x="32" y="54"/>
                    </a:moveTo>
                    <a:lnTo>
                      <a:pt x="32" y="47"/>
                    </a:lnTo>
                    <a:lnTo>
                      <a:pt x="32" y="41"/>
                    </a:lnTo>
                    <a:lnTo>
                      <a:pt x="30" y="33"/>
                    </a:lnTo>
                    <a:lnTo>
                      <a:pt x="27" y="27"/>
                    </a:lnTo>
                    <a:lnTo>
                      <a:pt x="21" y="19"/>
                    </a:lnTo>
                    <a:lnTo>
                      <a:pt x="15" y="12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2" y="59"/>
                    </a:lnTo>
                    <a:lnTo>
                      <a:pt x="4" y="67"/>
                    </a:lnTo>
                    <a:lnTo>
                      <a:pt x="13" y="65"/>
                    </a:lnTo>
                    <a:lnTo>
                      <a:pt x="21" y="63"/>
                    </a:lnTo>
                    <a:lnTo>
                      <a:pt x="27" y="58"/>
                    </a:lnTo>
                    <a:lnTo>
                      <a:pt x="32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70" name="Freeform 102"/>
              <p:cNvSpPr>
                <a:spLocks/>
              </p:cNvSpPr>
              <p:nvPr/>
            </p:nvSpPr>
            <p:spPr bwMode="auto">
              <a:xfrm>
                <a:off x="1304" y="2876"/>
                <a:ext cx="103" cy="52"/>
              </a:xfrm>
              <a:custGeom>
                <a:avLst/>
                <a:gdLst>
                  <a:gd name="T0" fmla="*/ 207 w 207"/>
                  <a:gd name="T1" fmla="*/ 85 h 104"/>
                  <a:gd name="T2" fmla="*/ 207 w 207"/>
                  <a:gd name="T3" fmla="*/ 75 h 104"/>
                  <a:gd name="T4" fmla="*/ 205 w 207"/>
                  <a:gd name="T5" fmla="*/ 67 h 104"/>
                  <a:gd name="T6" fmla="*/ 197 w 207"/>
                  <a:gd name="T7" fmla="*/ 57 h 104"/>
                  <a:gd name="T8" fmla="*/ 189 w 207"/>
                  <a:gd name="T9" fmla="*/ 48 h 104"/>
                  <a:gd name="T10" fmla="*/ 174 w 207"/>
                  <a:gd name="T11" fmla="*/ 38 h 104"/>
                  <a:gd name="T12" fmla="*/ 160 w 207"/>
                  <a:gd name="T13" fmla="*/ 27 h 104"/>
                  <a:gd name="T14" fmla="*/ 143 w 207"/>
                  <a:gd name="T15" fmla="*/ 18 h 104"/>
                  <a:gd name="T16" fmla="*/ 126 w 207"/>
                  <a:gd name="T17" fmla="*/ 11 h 104"/>
                  <a:gd name="T18" fmla="*/ 102 w 207"/>
                  <a:gd name="T19" fmla="*/ 5 h 104"/>
                  <a:gd name="T20" fmla="*/ 83 w 207"/>
                  <a:gd name="T21" fmla="*/ 2 h 104"/>
                  <a:gd name="T22" fmla="*/ 63 w 207"/>
                  <a:gd name="T23" fmla="*/ 0 h 104"/>
                  <a:gd name="T24" fmla="*/ 46 w 207"/>
                  <a:gd name="T25" fmla="*/ 1 h 104"/>
                  <a:gd name="T26" fmla="*/ 30 w 207"/>
                  <a:gd name="T27" fmla="*/ 2 h 104"/>
                  <a:gd name="T28" fmla="*/ 17 w 207"/>
                  <a:gd name="T29" fmla="*/ 6 h 104"/>
                  <a:gd name="T30" fmla="*/ 8 w 207"/>
                  <a:gd name="T31" fmla="*/ 11 h 104"/>
                  <a:gd name="T32" fmla="*/ 3 w 207"/>
                  <a:gd name="T33" fmla="*/ 18 h 104"/>
                  <a:gd name="T34" fmla="*/ 0 w 207"/>
                  <a:gd name="T35" fmla="*/ 26 h 104"/>
                  <a:gd name="T36" fmla="*/ 3 w 207"/>
                  <a:gd name="T37" fmla="*/ 37 h 104"/>
                  <a:gd name="T38" fmla="*/ 8 w 207"/>
                  <a:gd name="T39" fmla="*/ 46 h 104"/>
                  <a:gd name="T40" fmla="*/ 17 w 207"/>
                  <a:gd name="T41" fmla="*/ 57 h 104"/>
                  <a:gd name="T42" fmla="*/ 28 w 207"/>
                  <a:gd name="T43" fmla="*/ 66 h 104"/>
                  <a:gd name="T44" fmla="*/ 44 w 207"/>
                  <a:gd name="T45" fmla="*/ 75 h 104"/>
                  <a:gd name="T46" fmla="*/ 63 w 207"/>
                  <a:gd name="T47" fmla="*/ 84 h 104"/>
                  <a:gd name="T48" fmla="*/ 84 w 207"/>
                  <a:gd name="T49" fmla="*/ 92 h 104"/>
                  <a:gd name="T50" fmla="*/ 104 w 207"/>
                  <a:gd name="T51" fmla="*/ 97 h 104"/>
                  <a:gd name="T52" fmla="*/ 126 w 207"/>
                  <a:gd name="T53" fmla="*/ 101 h 104"/>
                  <a:gd name="T54" fmla="*/ 143 w 207"/>
                  <a:gd name="T55" fmla="*/ 103 h 104"/>
                  <a:gd name="T56" fmla="*/ 161 w 207"/>
                  <a:gd name="T57" fmla="*/ 104 h 104"/>
                  <a:gd name="T58" fmla="*/ 177 w 207"/>
                  <a:gd name="T59" fmla="*/ 101 h 104"/>
                  <a:gd name="T60" fmla="*/ 190 w 207"/>
                  <a:gd name="T61" fmla="*/ 98 h 104"/>
                  <a:gd name="T62" fmla="*/ 200 w 207"/>
                  <a:gd name="T63" fmla="*/ 92 h 104"/>
                  <a:gd name="T64" fmla="*/ 207 w 207"/>
                  <a:gd name="T65" fmla="*/ 8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7" h="104">
                    <a:moveTo>
                      <a:pt x="207" y="85"/>
                    </a:moveTo>
                    <a:lnTo>
                      <a:pt x="207" y="75"/>
                    </a:lnTo>
                    <a:lnTo>
                      <a:pt x="205" y="67"/>
                    </a:lnTo>
                    <a:lnTo>
                      <a:pt x="197" y="57"/>
                    </a:lnTo>
                    <a:lnTo>
                      <a:pt x="189" y="48"/>
                    </a:lnTo>
                    <a:lnTo>
                      <a:pt x="174" y="38"/>
                    </a:lnTo>
                    <a:lnTo>
                      <a:pt x="160" y="27"/>
                    </a:lnTo>
                    <a:lnTo>
                      <a:pt x="143" y="18"/>
                    </a:lnTo>
                    <a:lnTo>
                      <a:pt x="126" y="11"/>
                    </a:lnTo>
                    <a:lnTo>
                      <a:pt x="102" y="5"/>
                    </a:lnTo>
                    <a:lnTo>
                      <a:pt x="83" y="2"/>
                    </a:lnTo>
                    <a:lnTo>
                      <a:pt x="63" y="0"/>
                    </a:lnTo>
                    <a:lnTo>
                      <a:pt x="46" y="1"/>
                    </a:lnTo>
                    <a:lnTo>
                      <a:pt x="30" y="2"/>
                    </a:lnTo>
                    <a:lnTo>
                      <a:pt x="17" y="6"/>
                    </a:lnTo>
                    <a:lnTo>
                      <a:pt x="8" y="11"/>
                    </a:lnTo>
                    <a:lnTo>
                      <a:pt x="3" y="18"/>
                    </a:lnTo>
                    <a:lnTo>
                      <a:pt x="0" y="26"/>
                    </a:lnTo>
                    <a:lnTo>
                      <a:pt x="3" y="37"/>
                    </a:lnTo>
                    <a:lnTo>
                      <a:pt x="8" y="46"/>
                    </a:lnTo>
                    <a:lnTo>
                      <a:pt x="17" y="57"/>
                    </a:lnTo>
                    <a:lnTo>
                      <a:pt x="28" y="66"/>
                    </a:lnTo>
                    <a:lnTo>
                      <a:pt x="44" y="75"/>
                    </a:lnTo>
                    <a:lnTo>
                      <a:pt x="63" y="84"/>
                    </a:lnTo>
                    <a:lnTo>
                      <a:pt x="84" y="92"/>
                    </a:lnTo>
                    <a:lnTo>
                      <a:pt x="104" y="97"/>
                    </a:lnTo>
                    <a:lnTo>
                      <a:pt x="126" y="101"/>
                    </a:lnTo>
                    <a:lnTo>
                      <a:pt x="143" y="103"/>
                    </a:lnTo>
                    <a:lnTo>
                      <a:pt x="161" y="104"/>
                    </a:lnTo>
                    <a:lnTo>
                      <a:pt x="177" y="101"/>
                    </a:lnTo>
                    <a:lnTo>
                      <a:pt x="190" y="98"/>
                    </a:lnTo>
                    <a:lnTo>
                      <a:pt x="200" y="92"/>
                    </a:lnTo>
                    <a:lnTo>
                      <a:pt x="207" y="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71" name="Freeform 103"/>
              <p:cNvSpPr>
                <a:spLocks/>
              </p:cNvSpPr>
              <p:nvPr/>
            </p:nvSpPr>
            <p:spPr bwMode="auto">
              <a:xfrm>
                <a:off x="1272" y="2885"/>
                <a:ext cx="14" cy="30"/>
              </a:xfrm>
              <a:custGeom>
                <a:avLst/>
                <a:gdLst>
                  <a:gd name="T0" fmla="*/ 0 w 28"/>
                  <a:gd name="T1" fmla="*/ 0 h 60"/>
                  <a:gd name="T2" fmla="*/ 9 w 28"/>
                  <a:gd name="T3" fmla="*/ 2 h 60"/>
                  <a:gd name="T4" fmla="*/ 17 w 28"/>
                  <a:gd name="T5" fmla="*/ 5 h 60"/>
                  <a:gd name="T6" fmla="*/ 23 w 28"/>
                  <a:gd name="T7" fmla="*/ 9 h 60"/>
                  <a:gd name="T8" fmla="*/ 28 w 28"/>
                  <a:gd name="T9" fmla="*/ 17 h 60"/>
                  <a:gd name="T10" fmla="*/ 28 w 28"/>
                  <a:gd name="T11" fmla="*/ 21 h 60"/>
                  <a:gd name="T12" fmla="*/ 28 w 28"/>
                  <a:gd name="T13" fmla="*/ 27 h 60"/>
                  <a:gd name="T14" fmla="*/ 27 w 28"/>
                  <a:gd name="T15" fmla="*/ 32 h 60"/>
                  <a:gd name="T16" fmla="*/ 26 w 28"/>
                  <a:gd name="T17" fmla="*/ 38 h 60"/>
                  <a:gd name="T18" fmla="*/ 21 w 28"/>
                  <a:gd name="T19" fmla="*/ 43 h 60"/>
                  <a:gd name="T20" fmla="*/ 17 w 28"/>
                  <a:gd name="T21" fmla="*/ 49 h 60"/>
                  <a:gd name="T22" fmla="*/ 11 w 28"/>
                  <a:gd name="T23" fmla="*/ 54 h 60"/>
                  <a:gd name="T24" fmla="*/ 5 w 28"/>
                  <a:gd name="T25" fmla="*/ 60 h 60"/>
                  <a:gd name="T26" fmla="*/ 4 w 28"/>
                  <a:gd name="T27" fmla="*/ 52 h 60"/>
                  <a:gd name="T28" fmla="*/ 4 w 28"/>
                  <a:gd name="T29" fmla="*/ 45 h 60"/>
                  <a:gd name="T30" fmla="*/ 3 w 28"/>
                  <a:gd name="T31" fmla="*/ 37 h 60"/>
                  <a:gd name="T32" fmla="*/ 3 w 28"/>
                  <a:gd name="T33" fmla="*/ 30 h 60"/>
                  <a:gd name="T34" fmla="*/ 1 w 28"/>
                  <a:gd name="T35" fmla="*/ 22 h 60"/>
                  <a:gd name="T36" fmla="*/ 0 w 28"/>
                  <a:gd name="T37" fmla="*/ 15 h 60"/>
                  <a:gd name="T38" fmla="*/ 0 w 28"/>
                  <a:gd name="T39" fmla="*/ 7 h 60"/>
                  <a:gd name="T40" fmla="*/ 0 w 28"/>
                  <a:gd name="T4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60">
                    <a:moveTo>
                      <a:pt x="0" y="0"/>
                    </a:moveTo>
                    <a:lnTo>
                      <a:pt x="9" y="2"/>
                    </a:lnTo>
                    <a:lnTo>
                      <a:pt x="17" y="5"/>
                    </a:lnTo>
                    <a:lnTo>
                      <a:pt x="23" y="9"/>
                    </a:lnTo>
                    <a:lnTo>
                      <a:pt x="28" y="17"/>
                    </a:lnTo>
                    <a:lnTo>
                      <a:pt x="28" y="21"/>
                    </a:lnTo>
                    <a:lnTo>
                      <a:pt x="28" y="27"/>
                    </a:lnTo>
                    <a:lnTo>
                      <a:pt x="27" y="32"/>
                    </a:lnTo>
                    <a:lnTo>
                      <a:pt x="26" y="38"/>
                    </a:lnTo>
                    <a:lnTo>
                      <a:pt x="21" y="43"/>
                    </a:lnTo>
                    <a:lnTo>
                      <a:pt x="17" y="49"/>
                    </a:lnTo>
                    <a:lnTo>
                      <a:pt x="11" y="54"/>
                    </a:lnTo>
                    <a:lnTo>
                      <a:pt x="5" y="60"/>
                    </a:lnTo>
                    <a:lnTo>
                      <a:pt x="4" y="52"/>
                    </a:lnTo>
                    <a:lnTo>
                      <a:pt x="4" y="45"/>
                    </a:lnTo>
                    <a:lnTo>
                      <a:pt x="3" y="37"/>
                    </a:lnTo>
                    <a:lnTo>
                      <a:pt x="3" y="30"/>
                    </a:lnTo>
                    <a:lnTo>
                      <a:pt x="1" y="22"/>
                    </a:lnTo>
                    <a:lnTo>
                      <a:pt x="0" y="15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72" name="Freeform 104"/>
              <p:cNvSpPr>
                <a:spLocks/>
              </p:cNvSpPr>
              <p:nvPr/>
            </p:nvSpPr>
            <p:spPr bwMode="auto">
              <a:xfrm>
                <a:off x="1270" y="2852"/>
                <a:ext cx="69" cy="58"/>
              </a:xfrm>
              <a:custGeom>
                <a:avLst/>
                <a:gdLst>
                  <a:gd name="T0" fmla="*/ 58 w 140"/>
                  <a:gd name="T1" fmla="*/ 0 h 117"/>
                  <a:gd name="T2" fmla="*/ 73 w 140"/>
                  <a:gd name="T3" fmla="*/ 0 h 117"/>
                  <a:gd name="T4" fmla="*/ 89 w 140"/>
                  <a:gd name="T5" fmla="*/ 4 h 117"/>
                  <a:gd name="T6" fmla="*/ 103 w 140"/>
                  <a:gd name="T7" fmla="*/ 9 h 117"/>
                  <a:gd name="T8" fmla="*/ 115 w 140"/>
                  <a:gd name="T9" fmla="*/ 17 h 117"/>
                  <a:gd name="T10" fmla="*/ 125 w 140"/>
                  <a:gd name="T11" fmla="*/ 25 h 117"/>
                  <a:gd name="T12" fmla="*/ 132 w 140"/>
                  <a:gd name="T13" fmla="*/ 36 h 117"/>
                  <a:gd name="T14" fmla="*/ 137 w 140"/>
                  <a:gd name="T15" fmla="*/ 48 h 117"/>
                  <a:gd name="T16" fmla="*/ 140 w 140"/>
                  <a:gd name="T17" fmla="*/ 60 h 117"/>
                  <a:gd name="T18" fmla="*/ 137 w 140"/>
                  <a:gd name="T19" fmla="*/ 70 h 117"/>
                  <a:gd name="T20" fmla="*/ 132 w 140"/>
                  <a:gd name="T21" fmla="*/ 82 h 117"/>
                  <a:gd name="T22" fmla="*/ 125 w 140"/>
                  <a:gd name="T23" fmla="*/ 91 h 117"/>
                  <a:gd name="T24" fmla="*/ 115 w 140"/>
                  <a:gd name="T25" fmla="*/ 100 h 117"/>
                  <a:gd name="T26" fmla="*/ 103 w 140"/>
                  <a:gd name="T27" fmla="*/ 106 h 117"/>
                  <a:gd name="T28" fmla="*/ 89 w 140"/>
                  <a:gd name="T29" fmla="*/ 112 h 117"/>
                  <a:gd name="T30" fmla="*/ 73 w 140"/>
                  <a:gd name="T31" fmla="*/ 115 h 117"/>
                  <a:gd name="T32" fmla="*/ 58 w 140"/>
                  <a:gd name="T33" fmla="*/ 117 h 117"/>
                  <a:gd name="T34" fmla="*/ 50 w 140"/>
                  <a:gd name="T35" fmla="*/ 116 h 117"/>
                  <a:gd name="T36" fmla="*/ 42 w 140"/>
                  <a:gd name="T37" fmla="*/ 115 h 117"/>
                  <a:gd name="T38" fmla="*/ 35 w 140"/>
                  <a:gd name="T39" fmla="*/ 113 h 117"/>
                  <a:gd name="T40" fmla="*/ 29 w 140"/>
                  <a:gd name="T41" fmla="*/ 112 h 117"/>
                  <a:gd name="T42" fmla="*/ 18 w 140"/>
                  <a:gd name="T43" fmla="*/ 106 h 117"/>
                  <a:gd name="T44" fmla="*/ 9 w 140"/>
                  <a:gd name="T45" fmla="*/ 101 h 117"/>
                  <a:gd name="T46" fmla="*/ 7 w 140"/>
                  <a:gd name="T47" fmla="*/ 90 h 117"/>
                  <a:gd name="T48" fmla="*/ 5 w 140"/>
                  <a:gd name="T49" fmla="*/ 79 h 117"/>
                  <a:gd name="T50" fmla="*/ 3 w 140"/>
                  <a:gd name="T51" fmla="*/ 69 h 117"/>
                  <a:gd name="T52" fmla="*/ 3 w 140"/>
                  <a:gd name="T53" fmla="*/ 60 h 117"/>
                  <a:gd name="T54" fmla="*/ 0 w 140"/>
                  <a:gd name="T55" fmla="*/ 50 h 117"/>
                  <a:gd name="T56" fmla="*/ 0 w 140"/>
                  <a:gd name="T57" fmla="*/ 40 h 117"/>
                  <a:gd name="T58" fmla="*/ 0 w 140"/>
                  <a:gd name="T59" fmla="*/ 28 h 117"/>
                  <a:gd name="T60" fmla="*/ 0 w 140"/>
                  <a:gd name="T61" fmla="*/ 19 h 117"/>
                  <a:gd name="T62" fmla="*/ 4 w 140"/>
                  <a:gd name="T63" fmla="*/ 15 h 117"/>
                  <a:gd name="T64" fmla="*/ 10 w 140"/>
                  <a:gd name="T65" fmla="*/ 11 h 117"/>
                  <a:gd name="T66" fmla="*/ 16 w 140"/>
                  <a:gd name="T67" fmla="*/ 8 h 117"/>
                  <a:gd name="T68" fmla="*/ 24 w 140"/>
                  <a:gd name="T69" fmla="*/ 5 h 117"/>
                  <a:gd name="T70" fmla="*/ 31 w 140"/>
                  <a:gd name="T71" fmla="*/ 2 h 117"/>
                  <a:gd name="T72" fmla="*/ 39 w 140"/>
                  <a:gd name="T73" fmla="*/ 1 h 117"/>
                  <a:gd name="T74" fmla="*/ 47 w 140"/>
                  <a:gd name="T75" fmla="*/ 0 h 117"/>
                  <a:gd name="T76" fmla="*/ 58 w 140"/>
                  <a:gd name="T7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0" h="117">
                    <a:moveTo>
                      <a:pt x="58" y="0"/>
                    </a:moveTo>
                    <a:lnTo>
                      <a:pt x="73" y="0"/>
                    </a:lnTo>
                    <a:lnTo>
                      <a:pt x="89" y="4"/>
                    </a:lnTo>
                    <a:lnTo>
                      <a:pt x="103" y="9"/>
                    </a:lnTo>
                    <a:lnTo>
                      <a:pt x="115" y="17"/>
                    </a:lnTo>
                    <a:lnTo>
                      <a:pt x="125" y="25"/>
                    </a:lnTo>
                    <a:lnTo>
                      <a:pt x="132" y="36"/>
                    </a:lnTo>
                    <a:lnTo>
                      <a:pt x="137" y="48"/>
                    </a:lnTo>
                    <a:lnTo>
                      <a:pt x="140" y="60"/>
                    </a:lnTo>
                    <a:lnTo>
                      <a:pt x="137" y="70"/>
                    </a:lnTo>
                    <a:lnTo>
                      <a:pt x="132" y="82"/>
                    </a:lnTo>
                    <a:lnTo>
                      <a:pt x="125" y="91"/>
                    </a:lnTo>
                    <a:lnTo>
                      <a:pt x="115" y="100"/>
                    </a:lnTo>
                    <a:lnTo>
                      <a:pt x="103" y="106"/>
                    </a:lnTo>
                    <a:lnTo>
                      <a:pt x="89" y="112"/>
                    </a:lnTo>
                    <a:lnTo>
                      <a:pt x="73" y="115"/>
                    </a:lnTo>
                    <a:lnTo>
                      <a:pt x="58" y="117"/>
                    </a:lnTo>
                    <a:lnTo>
                      <a:pt x="50" y="116"/>
                    </a:lnTo>
                    <a:lnTo>
                      <a:pt x="42" y="115"/>
                    </a:lnTo>
                    <a:lnTo>
                      <a:pt x="35" y="113"/>
                    </a:lnTo>
                    <a:lnTo>
                      <a:pt x="29" y="112"/>
                    </a:lnTo>
                    <a:lnTo>
                      <a:pt x="18" y="106"/>
                    </a:lnTo>
                    <a:lnTo>
                      <a:pt x="9" y="101"/>
                    </a:lnTo>
                    <a:lnTo>
                      <a:pt x="7" y="90"/>
                    </a:lnTo>
                    <a:lnTo>
                      <a:pt x="5" y="79"/>
                    </a:lnTo>
                    <a:lnTo>
                      <a:pt x="3" y="69"/>
                    </a:lnTo>
                    <a:lnTo>
                      <a:pt x="3" y="60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4" y="15"/>
                    </a:lnTo>
                    <a:lnTo>
                      <a:pt x="10" y="11"/>
                    </a:lnTo>
                    <a:lnTo>
                      <a:pt x="16" y="8"/>
                    </a:lnTo>
                    <a:lnTo>
                      <a:pt x="24" y="5"/>
                    </a:lnTo>
                    <a:lnTo>
                      <a:pt x="31" y="2"/>
                    </a:lnTo>
                    <a:lnTo>
                      <a:pt x="39" y="1"/>
                    </a:lnTo>
                    <a:lnTo>
                      <a:pt x="47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73" name="Freeform 105"/>
              <p:cNvSpPr>
                <a:spLocks/>
              </p:cNvSpPr>
              <p:nvPr/>
            </p:nvSpPr>
            <p:spPr bwMode="auto">
              <a:xfrm>
                <a:off x="1735" y="1706"/>
                <a:ext cx="36" cy="87"/>
              </a:xfrm>
              <a:custGeom>
                <a:avLst/>
                <a:gdLst>
                  <a:gd name="T0" fmla="*/ 50 w 74"/>
                  <a:gd name="T1" fmla="*/ 174 h 174"/>
                  <a:gd name="T2" fmla="*/ 62 w 74"/>
                  <a:gd name="T3" fmla="*/ 171 h 174"/>
                  <a:gd name="T4" fmla="*/ 74 w 74"/>
                  <a:gd name="T5" fmla="*/ 167 h 174"/>
                  <a:gd name="T6" fmla="*/ 68 w 74"/>
                  <a:gd name="T7" fmla="*/ 142 h 174"/>
                  <a:gd name="T8" fmla="*/ 65 w 74"/>
                  <a:gd name="T9" fmla="*/ 118 h 174"/>
                  <a:gd name="T10" fmla="*/ 63 w 74"/>
                  <a:gd name="T11" fmla="*/ 95 h 174"/>
                  <a:gd name="T12" fmla="*/ 62 w 74"/>
                  <a:gd name="T13" fmla="*/ 72 h 174"/>
                  <a:gd name="T14" fmla="*/ 58 w 74"/>
                  <a:gd name="T15" fmla="*/ 50 h 174"/>
                  <a:gd name="T16" fmla="*/ 55 w 74"/>
                  <a:gd name="T17" fmla="*/ 31 h 174"/>
                  <a:gd name="T18" fmla="*/ 49 w 74"/>
                  <a:gd name="T19" fmla="*/ 13 h 174"/>
                  <a:gd name="T20" fmla="*/ 42 w 74"/>
                  <a:gd name="T21" fmla="*/ 0 h 174"/>
                  <a:gd name="T22" fmla="*/ 32 w 74"/>
                  <a:gd name="T23" fmla="*/ 3 h 174"/>
                  <a:gd name="T24" fmla="*/ 25 w 74"/>
                  <a:gd name="T25" fmla="*/ 9 h 174"/>
                  <a:gd name="T26" fmla="*/ 17 w 74"/>
                  <a:gd name="T27" fmla="*/ 17 h 174"/>
                  <a:gd name="T28" fmla="*/ 11 w 74"/>
                  <a:gd name="T29" fmla="*/ 29 h 174"/>
                  <a:gd name="T30" fmla="*/ 5 w 74"/>
                  <a:gd name="T31" fmla="*/ 40 h 174"/>
                  <a:gd name="T32" fmla="*/ 2 w 74"/>
                  <a:gd name="T33" fmla="*/ 54 h 174"/>
                  <a:gd name="T34" fmla="*/ 0 w 74"/>
                  <a:gd name="T35" fmla="*/ 69 h 174"/>
                  <a:gd name="T36" fmla="*/ 0 w 74"/>
                  <a:gd name="T37" fmla="*/ 87 h 174"/>
                  <a:gd name="T38" fmla="*/ 0 w 74"/>
                  <a:gd name="T39" fmla="*/ 102 h 174"/>
                  <a:gd name="T40" fmla="*/ 2 w 74"/>
                  <a:gd name="T41" fmla="*/ 118 h 174"/>
                  <a:gd name="T42" fmla="*/ 6 w 74"/>
                  <a:gd name="T43" fmla="*/ 133 h 174"/>
                  <a:gd name="T44" fmla="*/ 15 w 74"/>
                  <a:gd name="T45" fmla="*/ 147 h 174"/>
                  <a:gd name="T46" fmla="*/ 21 w 74"/>
                  <a:gd name="T47" fmla="*/ 157 h 174"/>
                  <a:gd name="T48" fmla="*/ 30 w 74"/>
                  <a:gd name="T49" fmla="*/ 167 h 174"/>
                  <a:gd name="T50" fmla="*/ 39 w 74"/>
                  <a:gd name="T51" fmla="*/ 172 h 174"/>
                  <a:gd name="T52" fmla="*/ 50 w 74"/>
                  <a:gd name="T53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4" h="174">
                    <a:moveTo>
                      <a:pt x="50" y="174"/>
                    </a:moveTo>
                    <a:lnTo>
                      <a:pt x="62" y="171"/>
                    </a:lnTo>
                    <a:lnTo>
                      <a:pt x="74" y="167"/>
                    </a:lnTo>
                    <a:lnTo>
                      <a:pt x="68" y="142"/>
                    </a:lnTo>
                    <a:lnTo>
                      <a:pt x="65" y="118"/>
                    </a:lnTo>
                    <a:lnTo>
                      <a:pt x="63" y="95"/>
                    </a:lnTo>
                    <a:lnTo>
                      <a:pt x="62" y="72"/>
                    </a:lnTo>
                    <a:lnTo>
                      <a:pt x="58" y="50"/>
                    </a:lnTo>
                    <a:lnTo>
                      <a:pt x="55" y="31"/>
                    </a:lnTo>
                    <a:lnTo>
                      <a:pt x="49" y="13"/>
                    </a:lnTo>
                    <a:lnTo>
                      <a:pt x="42" y="0"/>
                    </a:lnTo>
                    <a:lnTo>
                      <a:pt x="32" y="3"/>
                    </a:lnTo>
                    <a:lnTo>
                      <a:pt x="25" y="9"/>
                    </a:lnTo>
                    <a:lnTo>
                      <a:pt x="17" y="17"/>
                    </a:lnTo>
                    <a:lnTo>
                      <a:pt x="11" y="29"/>
                    </a:lnTo>
                    <a:lnTo>
                      <a:pt x="5" y="40"/>
                    </a:lnTo>
                    <a:lnTo>
                      <a:pt x="2" y="54"/>
                    </a:lnTo>
                    <a:lnTo>
                      <a:pt x="0" y="69"/>
                    </a:lnTo>
                    <a:lnTo>
                      <a:pt x="0" y="87"/>
                    </a:lnTo>
                    <a:lnTo>
                      <a:pt x="0" y="102"/>
                    </a:lnTo>
                    <a:lnTo>
                      <a:pt x="2" y="118"/>
                    </a:lnTo>
                    <a:lnTo>
                      <a:pt x="6" y="133"/>
                    </a:lnTo>
                    <a:lnTo>
                      <a:pt x="15" y="147"/>
                    </a:lnTo>
                    <a:lnTo>
                      <a:pt x="21" y="157"/>
                    </a:lnTo>
                    <a:lnTo>
                      <a:pt x="30" y="167"/>
                    </a:lnTo>
                    <a:lnTo>
                      <a:pt x="39" y="172"/>
                    </a:lnTo>
                    <a:lnTo>
                      <a:pt x="50" y="1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74" name="Freeform 106"/>
              <p:cNvSpPr>
                <a:spLocks/>
              </p:cNvSpPr>
              <p:nvPr/>
            </p:nvSpPr>
            <p:spPr bwMode="auto">
              <a:xfrm>
                <a:off x="1673" y="1691"/>
                <a:ext cx="76" cy="22"/>
              </a:xfrm>
              <a:custGeom>
                <a:avLst/>
                <a:gdLst>
                  <a:gd name="T0" fmla="*/ 149 w 153"/>
                  <a:gd name="T1" fmla="*/ 26 h 45"/>
                  <a:gd name="T2" fmla="*/ 151 w 153"/>
                  <a:gd name="T3" fmla="*/ 24 h 45"/>
                  <a:gd name="T4" fmla="*/ 153 w 153"/>
                  <a:gd name="T5" fmla="*/ 20 h 45"/>
                  <a:gd name="T6" fmla="*/ 140 w 153"/>
                  <a:gd name="T7" fmla="*/ 10 h 45"/>
                  <a:gd name="T8" fmla="*/ 125 w 153"/>
                  <a:gd name="T9" fmla="*/ 4 h 45"/>
                  <a:gd name="T10" fmla="*/ 111 w 153"/>
                  <a:gd name="T11" fmla="*/ 0 h 45"/>
                  <a:gd name="T12" fmla="*/ 96 w 153"/>
                  <a:gd name="T13" fmla="*/ 0 h 45"/>
                  <a:gd name="T14" fmla="*/ 79 w 153"/>
                  <a:gd name="T15" fmla="*/ 0 h 45"/>
                  <a:gd name="T16" fmla="*/ 63 w 153"/>
                  <a:gd name="T17" fmla="*/ 3 h 45"/>
                  <a:gd name="T18" fmla="*/ 48 w 153"/>
                  <a:gd name="T19" fmla="*/ 5 h 45"/>
                  <a:gd name="T20" fmla="*/ 34 w 153"/>
                  <a:gd name="T21" fmla="*/ 7 h 45"/>
                  <a:gd name="T22" fmla="*/ 25 w 153"/>
                  <a:gd name="T23" fmla="*/ 11 h 45"/>
                  <a:gd name="T24" fmla="*/ 17 w 153"/>
                  <a:gd name="T25" fmla="*/ 16 h 45"/>
                  <a:gd name="T26" fmla="*/ 9 w 153"/>
                  <a:gd name="T27" fmla="*/ 19 h 45"/>
                  <a:gd name="T28" fmla="*/ 0 w 153"/>
                  <a:gd name="T29" fmla="*/ 23 h 45"/>
                  <a:gd name="T30" fmla="*/ 6 w 153"/>
                  <a:gd name="T31" fmla="*/ 25 h 45"/>
                  <a:gd name="T32" fmla="*/ 13 w 153"/>
                  <a:gd name="T33" fmla="*/ 28 h 45"/>
                  <a:gd name="T34" fmla="*/ 21 w 153"/>
                  <a:gd name="T35" fmla="*/ 30 h 45"/>
                  <a:gd name="T36" fmla="*/ 29 w 153"/>
                  <a:gd name="T37" fmla="*/ 33 h 45"/>
                  <a:gd name="T38" fmla="*/ 49 w 153"/>
                  <a:gd name="T39" fmla="*/ 39 h 45"/>
                  <a:gd name="T40" fmla="*/ 70 w 153"/>
                  <a:gd name="T41" fmla="*/ 43 h 45"/>
                  <a:gd name="T42" fmla="*/ 89 w 153"/>
                  <a:gd name="T43" fmla="*/ 45 h 45"/>
                  <a:gd name="T44" fmla="*/ 107 w 153"/>
                  <a:gd name="T45" fmla="*/ 45 h 45"/>
                  <a:gd name="T46" fmla="*/ 121 w 153"/>
                  <a:gd name="T47" fmla="*/ 42 h 45"/>
                  <a:gd name="T48" fmla="*/ 133 w 153"/>
                  <a:gd name="T49" fmla="*/ 39 h 45"/>
                  <a:gd name="T50" fmla="*/ 143 w 153"/>
                  <a:gd name="T51" fmla="*/ 33 h 45"/>
                  <a:gd name="T52" fmla="*/ 149 w 153"/>
                  <a:gd name="T53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3" h="45">
                    <a:moveTo>
                      <a:pt x="149" y="26"/>
                    </a:moveTo>
                    <a:lnTo>
                      <a:pt x="151" y="24"/>
                    </a:lnTo>
                    <a:lnTo>
                      <a:pt x="153" y="20"/>
                    </a:lnTo>
                    <a:lnTo>
                      <a:pt x="140" y="10"/>
                    </a:lnTo>
                    <a:lnTo>
                      <a:pt x="125" y="4"/>
                    </a:lnTo>
                    <a:lnTo>
                      <a:pt x="111" y="0"/>
                    </a:lnTo>
                    <a:lnTo>
                      <a:pt x="96" y="0"/>
                    </a:lnTo>
                    <a:lnTo>
                      <a:pt x="79" y="0"/>
                    </a:lnTo>
                    <a:lnTo>
                      <a:pt x="63" y="3"/>
                    </a:lnTo>
                    <a:lnTo>
                      <a:pt x="48" y="5"/>
                    </a:lnTo>
                    <a:lnTo>
                      <a:pt x="34" y="7"/>
                    </a:lnTo>
                    <a:lnTo>
                      <a:pt x="25" y="11"/>
                    </a:lnTo>
                    <a:lnTo>
                      <a:pt x="17" y="16"/>
                    </a:lnTo>
                    <a:lnTo>
                      <a:pt x="9" y="19"/>
                    </a:lnTo>
                    <a:lnTo>
                      <a:pt x="0" y="23"/>
                    </a:lnTo>
                    <a:lnTo>
                      <a:pt x="6" y="25"/>
                    </a:lnTo>
                    <a:lnTo>
                      <a:pt x="13" y="28"/>
                    </a:lnTo>
                    <a:lnTo>
                      <a:pt x="21" y="30"/>
                    </a:lnTo>
                    <a:lnTo>
                      <a:pt x="29" y="33"/>
                    </a:lnTo>
                    <a:lnTo>
                      <a:pt x="49" y="39"/>
                    </a:lnTo>
                    <a:lnTo>
                      <a:pt x="70" y="43"/>
                    </a:lnTo>
                    <a:lnTo>
                      <a:pt x="89" y="45"/>
                    </a:lnTo>
                    <a:lnTo>
                      <a:pt x="107" y="45"/>
                    </a:lnTo>
                    <a:lnTo>
                      <a:pt x="121" y="42"/>
                    </a:lnTo>
                    <a:lnTo>
                      <a:pt x="133" y="39"/>
                    </a:lnTo>
                    <a:lnTo>
                      <a:pt x="143" y="33"/>
                    </a:lnTo>
                    <a:lnTo>
                      <a:pt x="149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75" name="Freeform 107"/>
              <p:cNvSpPr>
                <a:spLocks/>
              </p:cNvSpPr>
              <p:nvPr/>
            </p:nvSpPr>
            <p:spPr bwMode="auto">
              <a:xfrm>
                <a:off x="1646" y="1708"/>
                <a:ext cx="102" cy="53"/>
              </a:xfrm>
              <a:custGeom>
                <a:avLst/>
                <a:gdLst>
                  <a:gd name="T0" fmla="*/ 1 w 203"/>
                  <a:gd name="T1" fmla="*/ 88 h 105"/>
                  <a:gd name="T2" fmla="*/ 0 w 203"/>
                  <a:gd name="T3" fmla="*/ 78 h 105"/>
                  <a:gd name="T4" fmla="*/ 2 w 203"/>
                  <a:gd name="T5" fmla="*/ 67 h 105"/>
                  <a:gd name="T6" fmla="*/ 7 w 203"/>
                  <a:gd name="T7" fmla="*/ 57 h 105"/>
                  <a:gd name="T8" fmla="*/ 17 w 203"/>
                  <a:gd name="T9" fmla="*/ 48 h 105"/>
                  <a:gd name="T10" fmla="*/ 28 w 203"/>
                  <a:gd name="T11" fmla="*/ 38 h 105"/>
                  <a:gd name="T12" fmla="*/ 43 w 203"/>
                  <a:gd name="T13" fmla="*/ 28 h 105"/>
                  <a:gd name="T14" fmla="*/ 62 w 203"/>
                  <a:gd name="T15" fmla="*/ 19 h 105"/>
                  <a:gd name="T16" fmla="*/ 82 w 203"/>
                  <a:gd name="T17" fmla="*/ 11 h 105"/>
                  <a:gd name="T18" fmla="*/ 102 w 203"/>
                  <a:gd name="T19" fmla="*/ 5 h 105"/>
                  <a:gd name="T20" fmla="*/ 123 w 203"/>
                  <a:gd name="T21" fmla="*/ 2 h 105"/>
                  <a:gd name="T22" fmla="*/ 142 w 203"/>
                  <a:gd name="T23" fmla="*/ 0 h 105"/>
                  <a:gd name="T24" fmla="*/ 160 w 203"/>
                  <a:gd name="T25" fmla="*/ 1 h 105"/>
                  <a:gd name="T26" fmla="*/ 174 w 203"/>
                  <a:gd name="T27" fmla="*/ 3 h 105"/>
                  <a:gd name="T28" fmla="*/ 186 w 203"/>
                  <a:gd name="T29" fmla="*/ 7 h 105"/>
                  <a:gd name="T30" fmla="*/ 196 w 203"/>
                  <a:gd name="T31" fmla="*/ 12 h 105"/>
                  <a:gd name="T32" fmla="*/ 202 w 203"/>
                  <a:gd name="T33" fmla="*/ 22 h 105"/>
                  <a:gd name="T34" fmla="*/ 203 w 203"/>
                  <a:gd name="T35" fmla="*/ 29 h 105"/>
                  <a:gd name="T36" fmla="*/ 202 w 203"/>
                  <a:gd name="T37" fmla="*/ 38 h 105"/>
                  <a:gd name="T38" fmla="*/ 196 w 203"/>
                  <a:gd name="T39" fmla="*/ 47 h 105"/>
                  <a:gd name="T40" fmla="*/ 186 w 203"/>
                  <a:gd name="T41" fmla="*/ 57 h 105"/>
                  <a:gd name="T42" fmla="*/ 174 w 203"/>
                  <a:gd name="T43" fmla="*/ 66 h 105"/>
                  <a:gd name="T44" fmla="*/ 159 w 203"/>
                  <a:gd name="T45" fmla="*/ 77 h 105"/>
                  <a:gd name="T46" fmla="*/ 142 w 203"/>
                  <a:gd name="T47" fmla="*/ 86 h 105"/>
                  <a:gd name="T48" fmla="*/ 123 w 203"/>
                  <a:gd name="T49" fmla="*/ 95 h 105"/>
                  <a:gd name="T50" fmla="*/ 101 w 203"/>
                  <a:gd name="T51" fmla="*/ 99 h 105"/>
                  <a:gd name="T52" fmla="*/ 81 w 203"/>
                  <a:gd name="T53" fmla="*/ 103 h 105"/>
                  <a:gd name="T54" fmla="*/ 63 w 203"/>
                  <a:gd name="T55" fmla="*/ 104 h 105"/>
                  <a:gd name="T56" fmla="*/ 44 w 203"/>
                  <a:gd name="T57" fmla="*/ 105 h 105"/>
                  <a:gd name="T58" fmla="*/ 28 w 203"/>
                  <a:gd name="T59" fmla="*/ 102 h 105"/>
                  <a:gd name="T60" fmla="*/ 17 w 203"/>
                  <a:gd name="T61" fmla="*/ 99 h 105"/>
                  <a:gd name="T62" fmla="*/ 7 w 203"/>
                  <a:gd name="T63" fmla="*/ 94 h 105"/>
                  <a:gd name="T64" fmla="*/ 1 w 203"/>
                  <a:gd name="T65" fmla="*/ 8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3" h="105">
                    <a:moveTo>
                      <a:pt x="1" y="88"/>
                    </a:moveTo>
                    <a:lnTo>
                      <a:pt x="0" y="78"/>
                    </a:lnTo>
                    <a:lnTo>
                      <a:pt x="2" y="67"/>
                    </a:lnTo>
                    <a:lnTo>
                      <a:pt x="7" y="57"/>
                    </a:lnTo>
                    <a:lnTo>
                      <a:pt x="17" y="48"/>
                    </a:lnTo>
                    <a:lnTo>
                      <a:pt x="28" y="38"/>
                    </a:lnTo>
                    <a:lnTo>
                      <a:pt x="43" y="28"/>
                    </a:lnTo>
                    <a:lnTo>
                      <a:pt x="62" y="19"/>
                    </a:lnTo>
                    <a:lnTo>
                      <a:pt x="82" y="11"/>
                    </a:lnTo>
                    <a:lnTo>
                      <a:pt x="102" y="5"/>
                    </a:lnTo>
                    <a:lnTo>
                      <a:pt x="123" y="2"/>
                    </a:lnTo>
                    <a:lnTo>
                      <a:pt x="142" y="0"/>
                    </a:lnTo>
                    <a:lnTo>
                      <a:pt x="160" y="1"/>
                    </a:lnTo>
                    <a:lnTo>
                      <a:pt x="174" y="3"/>
                    </a:lnTo>
                    <a:lnTo>
                      <a:pt x="186" y="7"/>
                    </a:lnTo>
                    <a:lnTo>
                      <a:pt x="196" y="12"/>
                    </a:lnTo>
                    <a:lnTo>
                      <a:pt x="202" y="22"/>
                    </a:lnTo>
                    <a:lnTo>
                      <a:pt x="203" y="29"/>
                    </a:lnTo>
                    <a:lnTo>
                      <a:pt x="202" y="38"/>
                    </a:lnTo>
                    <a:lnTo>
                      <a:pt x="196" y="47"/>
                    </a:lnTo>
                    <a:lnTo>
                      <a:pt x="186" y="57"/>
                    </a:lnTo>
                    <a:lnTo>
                      <a:pt x="174" y="66"/>
                    </a:lnTo>
                    <a:lnTo>
                      <a:pt x="159" y="77"/>
                    </a:lnTo>
                    <a:lnTo>
                      <a:pt x="142" y="86"/>
                    </a:lnTo>
                    <a:lnTo>
                      <a:pt x="123" y="95"/>
                    </a:lnTo>
                    <a:lnTo>
                      <a:pt x="101" y="99"/>
                    </a:lnTo>
                    <a:lnTo>
                      <a:pt x="81" y="103"/>
                    </a:lnTo>
                    <a:lnTo>
                      <a:pt x="63" y="104"/>
                    </a:lnTo>
                    <a:lnTo>
                      <a:pt x="44" y="105"/>
                    </a:lnTo>
                    <a:lnTo>
                      <a:pt x="28" y="102"/>
                    </a:lnTo>
                    <a:lnTo>
                      <a:pt x="17" y="99"/>
                    </a:lnTo>
                    <a:lnTo>
                      <a:pt x="7" y="94"/>
                    </a:lnTo>
                    <a:lnTo>
                      <a:pt x="1" y="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76" name="Freeform 108"/>
              <p:cNvSpPr>
                <a:spLocks/>
              </p:cNvSpPr>
              <p:nvPr/>
            </p:nvSpPr>
            <p:spPr bwMode="auto">
              <a:xfrm>
                <a:off x="1723" y="1690"/>
                <a:ext cx="40" cy="46"/>
              </a:xfrm>
              <a:custGeom>
                <a:avLst/>
                <a:gdLst>
                  <a:gd name="T0" fmla="*/ 81 w 81"/>
                  <a:gd name="T1" fmla="*/ 90 h 90"/>
                  <a:gd name="T2" fmla="*/ 80 w 81"/>
                  <a:gd name="T3" fmla="*/ 90 h 90"/>
                  <a:gd name="T4" fmla="*/ 77 w 81"/>
                  <a:gd name="T5" fmla="*/ 90 h 90"/>
                  <a:gd name="T6" fmla="*/ 60 w 81"/>
                  <a:gd name="T7" fmla="*/ 88 h 90"/>
                  <a:gd name="T8" fmla="*/ 45 w 81"/>
                  <a:gd name="T9" fmla="*/ 85 h 90"/>
                  <a:gd name="T10" fmla="*/ 30 w 81"/>
                  <a:gd name="T11" fmla="*/ 79 h 90"/>
                  <a:gd name="T12" fmla="*/ 21 w 81"/>
                  <a:gd name="T13" fmla="*/ 73 h 90"/>
                  <a:gd name="T14" fmla="*/ 11 w 81"/>
                  <a:gd name="T15" fmla="*/ 63 h 90"/>
                  <a:gd name="T16" fmla="*/ 5 w 81"/>
                  <a:gd name="T17" fmla="*/ 53 h 90"/>
                  <a:gd name="T18" fmla="*/ 0 w 81"/>
                  <a:gd name="T19" fmla="*/ 42 h 90"/>
                  <a:gd name="T20" fmla="*/ 0 w 81"/>
                  <a:gd name="T21" fmla="*/ 31 h 90"/>
                  <a:gd name="T22" fmla="*/ 0 w 81"/>
                  <a:gd name="T23" fmla="*/ 23 h 90"/>
                  <a:gd name="T24" fmla="*/ 2 w 81"/>
                  <a:gd name="T25" fmla="*/ 16 h 90"/>
                  <a:gd name="T26" fmla="*/ 6 w 81"/>
                  <a:gd name="T27" fmla="*/ 8 h 90"/>
                  <a:gd name="T28" fmla="*/ 12 w 81"/>
                  <a:gd name="T29" fmla="*/ 0 h 90"/>
                  <a:gd name="T30" fmla="*/ 22 w 81"/>
                  <a:gd name="T31" fmla="*/ 2 h 90"/>
                  <a:gd name="T32" fmla="*/ 33 w 81"/>
                  <a:gd name="T33" fmla="*/ 7 h 90"/>
                  <a:gd name="T34" fmla="*/ 43 w 81"/>
                  <a:gd name="T35" fmla="*/ 12 h 90"/>
                  <a:gd name="T36" fmla="*/ 53 w 81"/>
                  <a:gd name="T37" fmla="*/ 21 h 90"/>
                  <a:gd name="T38" fmla="*/ 59 w 81"/>
                  <a:gd name="T39" fmla="*/ 25 h 90"/>
                  <a:gd name="T40" fmla="*/ 65 w 81"/>
                  <a:gd name="T41" fmla="*/ 32 h 90"/>
                  <a:gd name="T42" fmla="*/ 69 w 81"/>
                  <a:gd name="T43" fmla="*/ 38 h 90"/>
                  <a:gd name="T44" fmla="*/ 73 w 81"/>
                  <a:gd name="T45" fmla="*/ 47 h 90"/>
                  <a:gd name="T46" fmla="*/ 76 w 81"/>
                  <a:gd name="T47" fmla="*/ 57 h 90"/>
                  <a:gd name="T48" fmla="*/ 78 w 81"/>
                  <a:gd name="T49" fmla="*/ 67 h 90"/>
                  <a:gd name="T50" fmla="*/ 80 w 81"/>
                  <a:gd name="T51" fmla="*/ 78 h 90"/>
                  <a:gd name="T52" fmla="*/ 81 w 81"/>
                  <a:gd name="T53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1" h="90">
                    <a:moveTo>
                      <a:pt x="81" y="90"/>
                    </a:moveTo>
                    <a:lnTo>
                      <a:pt x="80" y="90"/>
                    </a:lnTo>
                    <a:lnTo>
                      <a:pt x="77" y="90"/>
                    </a:lnTo>
                    <a:lnTo>
                      <a:pt x="60" y="88"/>
                    </a:lnTo>
                    <a:lnTo>
                      <a:pt x="45" y="85"/>
                    </a:lnTo>
                    <a:lnTo>
                      <a:pt x="30" y="79"/>
                    </a:lnTo>
                    <a:lnTo>
                      <a:pt x="21" y="73"/>
                    </a:lnTo>
                    <a:lnTo>
                      <a:pt x="11" y="63"/>
                    </a:lnTo>
                    <a:lnTo>
                      <a:pt x="5" y="53"/>
                    </a:lnTo>
                    <a:lnTo>
                      <a:pt x="0" y="42"/>
                    </a:lnTo>
                    <a:lnTo>
                      <a:pt x="0" y="31"/>
                    </a:lnTo>
                    <a:lnTo>
                      <a:pt x="0" y="23"/>
                    </a:lnTo>
                    <a:lnTo>
                      <a:pt x="2" y="16"/>
                    </a:lnTo>
                    <a:lnTo>
                      <a:pt x="6" y="8"/>
                    </a:lnTo>
                    <a:lnTo>
                      <a:pt x="12" y="0"/>
                    </a:lnTo>
                    <a:lnTo>
                      <a:pt x="22" y="2"/>
                    </a:lnTo>
                    <a:lnTo>
                      <a:pt x="33" y="7"/>
                    </a:lnTo>
                    <a:lnTo>
                      <a:pt x="43" y="12"/>
                    </a:lnTo>
                    <a:lnTo>
                      <a:pt x="53" y="21"/>
                    </a:lnTo>
                    <a:lnTo>
                      <a:pt x="59" y="25"/>
                    </a:lnTo>
                    <a:lnTo>
                      <a:pt x="65" y="32"/>
                    </a:lnTo>
                    <a:lnTo>
                      <a:pt x="69" y="38"/>
                    </a:lnTo>
                    <a:lnTo>
                      <a:pt x="73" y="47"/>
                    </a:lnTo>
                    <a:lnTo>
                      <a:pt x="76" y="57"/>
                    </a:lnTo>
                    <a:lnTo>
                      <a:pt x="78" y="67"/>
                    </a:lnTo>
                    <a:lnTo>
                      <a:pt x="80" y="78"/>
                    </a:lnTo>
                    <a:lnTo>
                      <a:pt x="81" y="9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77" name="Freeform 109"/>
              <p:cNvSpPr>
                <a:spLocks/>
              </p:cNvSpPr>
              <p:nvPr/>
            </p:nvSpPr>
            <p:spPr bwMode="auto">
              <a:xfrm>
                <a:off x="968" y="1636"/>
                <a:ext cx="54" cy="88"/>
              </a:xfrm>
              <a:custGeom>
                <a:avLst/>
                <a:gdLst>
                  <a:gd name="T0" fmla="*/ 54 w 107"/>
                  <a:gd name="T1" fmla="*/ 0 h 178"/>
                  <a:gd name="T2" fmla="*/ 63 w 107"/>
                  <a:gd name="T3" fmla="*/ 1 h 178"/>
                  <a:gd name="T4" fmla="*/ 73 w 107"/>
                  <a:gd name="T5" fmla="*/ 6 h 178"/>
                  <a:gd name="T6" fmla="*/ 81 w 107"/>
                  <a:gd name="T7" fmla="*/ 15 h 178"/>
                  <a:gd name="T8" fmla="*/ 91 w 107"/>
                  <a:gd name="T9" fmla="*/ 26 h 178"/>
                  <a:gd name="T10" fmla="*/ 97 w 107"/>
                  <a:gd name="T11" fmla="*/ 38 h 178"/>
                  <a:gd name="T12" fmla="*/ 102 w 107"/>
                  <a:gd name="T13" fmla="*/ 54 h 178"/>
                  <a:gd name="T14" fmla="*/ 105 w 107"/>
                  <a:gd name="T15" fmla="*/ 72 h 178"/>
                  <a:gd name="T16" fmla="*/ 107 w 107"/>
                  <a:gd name="T17" fmla="*/ 91 h 178"/>
                  <a:gd name="T18" fmla="*/ 105 w 107"/>
                  <a:gd name="T19" fmla="*/ 106 h 178"/>
                  <a:gd name="T20" fmla="*/ 102 w 107"/>
                  <a:gd name="T21" fmla="*/ 123 h 178"/>
                  <a:gd name="T22" fmla="*/ 97 w 107"/>
                  <a:gd name="T23" fmla="*/ 137 h 178"/>
                  <a:gd name="T24" fmla="*/ 91 w 107"/>
                  <a:gd name="T25" fmla="*/ 151 h 178"/>
                  <a:gd name="T26" fmla="*/ 81 w 107"/>
                  <a:gd name="T27" fmla="*/ 161 h 178"/>
                  <a:gd name="T28" fmla="*/ 73 w 107"/>
                  <a:gd name="T29" fmla="*/ 171 h 178"/>
                  <a:gd name="T30" fmla="*/ 63 w 107"/>
                  <a:gd name="T31" fmla="*/ 176 h 178"/>
                  <a:gd name="T32" fmla="*/ 54 w 107"/>
                  <a:gd name="T33" fmla="*/ 178 h 178"/>
                  <a:gd name="T34" fmla="*/ 43 w 107"/>
                  <a:gd name="T35" fmla="*/ 176 h 178"/>
                  <a:gd name="T36" fmla="*/ 33 w 107"/>
                  <a:gd name="T37" fmla="*/ 171 h 178"/>
                  <a:gd name="T38" fmla="*/ 23 w 107"/>
                  <a:gd name="T39" fmla="*/ 161 h 178"/>
                  <a:gd name="T40" fmla="*/ 15 w 107"/>
                  <a:gd name="T41" fmla="*/ 151 h 178"/>
                  <a:gd name="T42" fmla="*/ 7 w 107"/>
                  <a:gd name="T43" fmla="*/ 137 h 178"/>
                  <a:gd name="T44" fmla="*/ 4 w 107"/>
                  <a:gd name="T45" fmla="*/ 123 h 178"/>
                  <a:gd name="T46" fmla="*/ 0 w 107"/>
                  <a:gd name="T47" fmla="*/ 106 h 178"/>
                  <a:gd name="T48" fmla="*/ 0 w 107"/>
                  <a:gd name="T49" fmla="*/ 91 h 178"/>
                  <a:gd name="T50" fmla="*/ 0 w 107"/>
                  <a:gd name="T51" fmla="*/ 72 h 178"/>
                  <a:gd name="T52" fmla="*/ 4 w 107"/>
                  <a:gd name="T53" fmla="*/ 54 h 178"/>
                  <a:gd name="T54" fmla="*/ 7 w 107"/>
                  <a:gd name="T55" fmla="*/ 38 h 178"/>
                  <a:gd name="T56" fmla="*/ 15 w 107"/>
                  <a:gd name="T57" fmla="*/ 26 h 178"/>
                  <a:gd name="T58" fmla="*/ 23 w 107"/>
                  <a:gd name="T59" fmla="*/ 15 h 178"/>
                  <a:gd name="T60" fmla="*/ 33 w 107"/>
                  <a:gd name="T61" fmla="*/ 6 h 178"/>
                  <a:gd name="T62" fmla="*/ 43 w 107"/>
                  <a:gd name="T63" fmla="*/ 1 h 178"/>
                  <a:gd name="T64" fmla="*/ 54 w 107"/>
                  <a:gd name="T65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7" h="178">
                    <a:moveTo>
                      <a:pt x="54" y="0"/>
                    </a:moveTo>
                    <a:lnTo>
                      <a:pt x="63" y="1"/>
                    </a:lnTo>
                    <a:lnTo>
                      <a:pt x="73" y="6"/>
                    </a:lnTo>
                    <a:lnTo>
                      <a:pt x="81" y="15"/>
                    </a:lnTo>
                    <a:lnTo>
                      <a:pt x="91" y="26"/>
                    </a:lnTo>
                    <a:lnTo>
                      <a:pt x="97" y="38"/>
                    </a:lnTo>
                    <a:lnTo>
                      <a:pt x="102" y="54"/>
                    </a:lnTo>
                    <a:lnTo>
                      <a:pt x="105" y="72"/>
                    </a:lnTo>
                    <a:lnTo>
                      <a:pt x="107" y="91"/>
                    </a:lnTo>
                    <a:lnTo>
                      <a:pt x="105" y="106"/>
                    </a:lnTo>
                    <a:lnTo>
                      <a:pt x="102" y="123"/>
                    </a:lnTo>
                    <a:lnTo>
                      <a:pt x="97" y="137"/>
                    </a:lnTo>
                    <a:lnTo>
                      <a:pt x="91" y="151"/>
                    </a:lnTo>
                    <a:lnTo>
                      <a:pt x="81" y="161"/>
                    </a:lnTo>
                    <a:lnTo>
                      <a:pt x="73" y="171"/>
                    </a:lnTo>
                    <a:lnTo>
                      <a:pt x="63" y="176"/>
                    </a:lnTo>
                    <a:lnTo>
                      <a:pt x="54" y="178"/>
                    </a:lnTo>
                    <a:lnTo>
                      <a:pt x="43" y="176"/>
                    </a:lnTo>
                    <a:lnTo>
                      <a:pt x="33" y="171"/>
                    </a:lnTo>
                    <a:lnTo>
                      <a:pt x="23" y="161"/>
                    </a:lnTo>
                    <a:lnTo>
                      <a:pt x="15" y="151"/>
                    </a:lnTo>
                    <a:lnTo>
                      <a:pt x="7" y="137"/>
                    </a:lnTo>
                    <a:lnTo>
                      <a:pt x="4" y="123"/>
                    </a:lnTo>
                    <a:lnTo>
                      <a:pt x="0" y="106"/>
                    </a:lnTo>
                    <a:lnTo>
                      <a:pt x="0" y="91"/>
                    </a:lnTo>
                    <a:lnTo>
                      <a:pt x="0" y="72"/>
                    </a:lnTo>
                    <a:lnTo>
                      <a:pt x="4" y="54"/>
                    </a:lnTo>
                    <a:lnTo>
                      <a:pt x="7" y="38"/>
                    </a:lnTo>
                    <a:lnTo>
                      <a:pt x="15" y="26"/>
                    </a:lnTo>
                    <a:lnTo>
                      <a:pt x="23" y="15"/>
                    </a:lnTo>
                    <a:lnTo>
                      <a:pt x="33" y="6"/>
                    </a:lnTo>
                    <a:lnTo>
                      <a:pt x="43" y="1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78" name="Freeform 110"/>
              <p:cNvSpPr>
                <a:spLocks/>
              </p:cNvSpPr>
              <p:nvPr/>
            </p:nvSpPr>
            <p:spPr bwMode="auto">
              <a:xfrm>
                <a:off x="1005" y="1677"/>
                <a:ext cx="103" cy="52"/>
              </a:xfrm>
              <a:custGeom>
                <a:avLst/>
                <a:gdLst>
                  <a:gd name="T0" fmla="*/ 4 w 207"/>
                  <a:gd name="T1" fmla="*/ 85 h 104"/>
                  <a:gd name="T2" fmla="*/ 0 w 207"/>
                  <a:gd name="T3" fmla="*/ 75 h 104"/>
                  <a:gd name="T4" fmla="*/ 2 w 207"/>
                  <a:gd name="T5" fmla="*/ 67 h 104"/>
                  <a:gd name="T6" fmla="*/ 7 w 207"/>
                  <a:gd name="T7" fmla="*/ 57 h 104"/>
                  <a:gd name="T8" fmla="*/ 18 w 207"/>
                  <a:gd name="T9" fmla="*/ 48 h 104"/>
                  <a:gd name="T10" fmla="*/ 30 w 207"/>
                  <a:gd name="T11" fmla="*/ 38 h 104"/>
                  <a:gd name="T12" fmla="*/ 46 w 207"/>
                  <a:gd name="T13" fmla="*/ 27 h 104"/>
                  <a:gd name="T14" fmla="*/ 64 w 207"/>
                  <a:gd name="T15" fmla="*/ 18 h 104"/>
                  <a:gd name="T16" fmla="*/ 86 w 207"/>
                  <a:gd name="T17" fmla="*/ 11 h 104"/>
                  <a:gd name="T18" fmla="*/ 105 w 207"/>
                  <a:gd name="T19" fmla="*/ 5 h 104"/>
                  <a:gd name="T20" fmla="*/ 124 w 207"/>
                  <a:gd name="T21" fmla="*/ 2 h 104"/>
                  <a:gd name="T22" fmla="*/ 144 w 207"/>
                  <a:gd name="T23" fmla="*/ 0 h 104"/>
                  <a:gd name="T24" fmla="*/ 162 w 207"/>
                  <a:gd name="T25" fmla="*/ 1 h 104"/>
                  <a:gd name="T26" fmla="*/ 177 w 207"/>
                  <a:gd name="T27" fmla="*/ 2 h 104"/>
                  <a:gd name="T28" fmla="*/ 190 w 207"/>
                  <a:gd name="T29" fmla="*/ 6 h 104"/>
                  <a:gd name="T30" fmla="*/ 198 w 207"/>
                  <a:gd name="T31" fmla="*/ 11 h 104"/>
                  <a:gd name="T32" fmla="*/ 206 w 207"/>
                  <a:gd name="T33" fmla="*/ 18 h 104"/>
                  <a:gd name="T34" fmla="*/ 207 w 207"/>
                  <a:gd name="T35" fmla="*/ 26 h 104"/>
                  <a:gd name="T36" fmla="*/ 206 w 207"/>
                  <a:gd name="T37" fmla="*/ 36 h 104"/>
                  <a:gd name="T38" fmla="*/ 198 w 207"/>
                  <a:gd name="T39" fmla="*/ 46 h 104"/>
                  <a:gd name="T40" fmla="*/ 190 w 207"/>
                  <a:gd name="T41" fmla="*/ 56 h 104"/>
                  <a:gd name="T42" fmla="*/ 176 w 207"/>
                  <a:gd name="T43" fmla="*/ 65 h 104"/>
                  <a:gd name="T44" fmla="*/ 161 w 207"/>
                  <a:gd name="T45" fmla="*/ 74 h 104"/>
                  <a:gd name="T46" fmla="*/ 143 w 207"/>
                  <a:gd name="T47" fmla="*/ 83 h 104"/>
                  <a:gd name="T48" fmla="*/ 123 w 207"/>
                  <a:gd name="T49" fmla="*/ 91 h 104"/>
                  <a:gd name="T50" fmla="*/ 102 w 207"/>
                  <a:gd name="T51" fmla="*/ 97 h 104"/>
                  <a:gd name="T52" fmla="*/ 84 w 207"/>
                  <a:gd name="T53" fmla="*/ 101 h 104"/>
                  <a:gd name="T54" fmla="*/ 64 w 207"/>
                  <a:gd name="T55" fmla="*/ 103 h 104"/>
                  <a:gd name="T56" fmla="*/ 48 w 207"/>
                  <a:gd name="T57" fmla="*/ 104 h 104"/>
                  <a:gd name="T58" fmla="*/ 32 w 207"/>
                  <a:gd name="T59" fmla="*/ 101 h 104"/>
                  <a:gd name="T60" fmla="*/ 21 w 207"/>
                  <a:gd name="T61" fmla="*/ 98 h 104"/>
                  <a:gd name="T62" fmla="*/ 11 w 207"/>
                  <a:gd name="T63" fmla="*/ 92 h 104"/>
                  <a:gd name="T64" fmla="*/ 4 w 207"/>
                  <a:gd name="T65" fmla="*/ 8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7" h="104">
                    <a:moveTo>
                      <a:pt x="4" y="85"/>
                    </a:moveTo>
                    <a:lnTo>
                      <a:pt x="0" y="75"/>
                    </a:lnTo>
                    <a:lnTo>
                      <a:pt x="2" y="67"/>
                    </a:lnTo>
                    <a:lnTo>
                      <a:pt x="7" y="57"/>
                    </a:lnTo>
                    <a:lnTo>
                      <a:pt x="18" y="48"/>
                    </a:lnTo>
                    <a:lnTo>
                      <a:pt x="30" y="38"/>
                    </a:lnTo>
                    <a:lnTo>
                      <a:pt x="46" y="27"/>
                    </a:lnTo>
                    <a:lnTo>
                      <a:pt x="64" y="18"/>
                    </a:lnTo>
                    <a:lnTo>
                      <a:pt x="86" y="11"/>
                    </a:lnTo>
                    <a:lnTo>
                      <a:pt x="105" y="5"/>
                    </a:lnTo>
                    <a:lnTo>
                      <a:pt x="124" y="2"/>
                    </a:lnTo>
                    <a:lnTo>
                      <a:pt x="144" y="0"/>
                    </a:lnTo>
                    <a:lnTo>
                      <a:pt x="162" y="1"/>
                    </a:lnTo>
                    <a:lnTo>
                      <a:pt x="177" y="2"/>
                    </a:lnTo>
                    <a:lnTo>
                      <a:pt x="190" y="6"/>
                    </a:lnTo>
                    <a:lnTo>
                      <a:pt x="198" y="11"/>
                    </a:lnTo>
                    <a:lnTo>
                      <a:pt x="206" y="18"/>
                    </a:lnTo>
                    <a:lnTo>
                      <a:pt x="207" y="26"/>
                    </a:lnTo>
                    <a:lnTo>
                      <a:pt x="206" y="36"/>
                    </a:lnTo>
                    <a:lnTo>
                      <a:pt x="198" y="46"/>
                    </a:lnTo>
                    <a:lnTo>
                      <a:pt x="190" y="56"/>
                    </a:lnTo>
                    <a:lnTo>
                      <a:pt x="176" y="65"/>
                    </a:lnTo>
                    <a:lnTo>
                      <a:pt x="161" y="74"/>
                    </a:lnTo>
                    <a:lnTo>
                      <a:pt x="143" y="83"/>
                    </a:lnTo>
                    <a:lnTo>
                      <a:pt x="123" y="91"/>
                    </a:lnTo>
                    <a:lnTo>
                      <a:pt x="102" y="97"/>
                    </a:lnTo>
                    <a:lnTo>
                      <a:pt x="84" y="101"/>
                    </a:lnTo>
                    <a:lnTo>
                      <a:pt x="64" y="103"/>
                    </a:lnTo>
                    <a:lnTo>
                      <a:pt x="48" y="104"/>
                    </a:lnTo>
                    <a:lnTo>
                      <a:pt x="32" y="101"/>
                    </a:lnTo>
                    <a:lnTo>
                      <a:pt x="21" y="98"/>
                    </a:lnTo>
                    <a:lnTo>
                      <a:pt x="11" y="92"/>
                    </a:lnTo>
                    <a:lnTo>
                      <a:pt x="4" y="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79" name="Freeform 111"/>
              <p:cNvSpPr>
                <a:spLocks/>
              </p:cNvSpPr>
              <p:nvPr/>
            </p:nvSpPr>
            <p:spPr bwMode="auto">
              <a:xfrm>
                <a:off x="885" y="1683"/>
                <a:ext cx="103" cy="53"/>
              </a:xfrm>
              <a:custGeom>
                <a:avLst/>
                <a:gdLst>
                  <a:gd name="T0" fmla="*/ 204 w 205"/>
                  <a:gd name="T1" fmla="*/ 88 h 104"/>
                  <a:gd name="T2" fmla="*/ 205 w 205"/>
                  <a:gd name="T3" fmla="*/ 78 h 104"/>
                  <a:gd name="T4" fmla="*/ 203 w 205"/>
                  <a:gd name="T5" fmla="*/ 67 h 104"/>
                  <a:gd name="T6" fmla="*/ 197 w 205"/>
                  <a:gd name="T7" fmla="*/ 57 h 104"/>
                  <a:gd name="T8" fmla="*/ 189 w 205"/>
                  <a:gd name="T9" fmla="*/ 48 h 104"/>
                  <a:gd name="T10" fmla="*/ 175 w 205"/>
                  <a:gd name="T11" fmla="*/ 38 h 104"/>
                  <a:gd name="T12" fmla="*/ 160 w 205"/>
                  <a:gd name="T13" fmla="*/ 29 h 104"/>
                  <a:gd name="T14" fmla="*/ 143 w 205"/>
                  <a:gd name="T15" fmla="*/ 21 h 104"/>
                  <a:gd name="T16" fmla="*/ 125 w 205"/>
                  <a:gd name="T17" fmla="*/ 14 h 104"/>
                  <a:gd name="T18" fmla="*/ 102 w 205"/>
                  <a:gd name="T19" fmla="*/ 7 h 104"/>
                  <a:gd name="T20" fmla="*/ 82 w 205"/>
                  <a:gd name="T21" fmla="*/ 3 h 104"/>
                  <a:gd name="T22" fmla="*/ 64 w 205"/>
                  <a:gd name="T23" fmla="*/ 0 h 104"/>
                  <a:gd name="T24" fmla="*/ 45 w 205"/>
                  <a:gd name="T25" fmla="*/ 1 h 104"/>
                  <a:gd name="T26" fmla="*/ 29 w 205"/>
                  <a:gd name="T27" fmla="*/ 3 h 104"/>
                  <a:gd name="T28" fmla="*/ 18 w 205"/>
                  <a:gd name="T29" fmla="*/ 7 h 104"/>
                  <a:gd name="T30" fmla="*/ 8 w 205"/>
                  <a:gd name="T31" fmla="*/ 12 h 104"/>
                  <a:gd name="T32" fmla="*/ 2 w 205"/>
                  <a:gd name="T33" fmla="*/ 22 h 104"/>
                  <a:gd name="T34" fmla="*/ 0 w 205"/>
                  <a:gd name="T35" fmla="*/ 28 h 104"/>
                  <a:gd name="T36" fmla="*/ 1 w 205"/>
                  <a:gd name="T37" fmla="*/ 35 h 104"/>
                  <a:gd name="T38" fmla="*/ 4 w 205"/>
                  <a:gd name="T39" fmla="*/ 42 h 104"/>
                  <a:gd name="T40" fmla="*/ 10 w 205"/>
                  <a:gd name="T41" fmla="*/ 51 h 104"/>
                  <a:gd name="T42" fmla="*/ 17 w 205"/>
                  <a:gd name="T43" fmla="*/ 59 h 104"/>
                  <a:gd name="T44" fmla="*/ 28 w 205"/>
                  <a:gd name="T45" fmla="*/ 67 h 104"/>
                  <a:gd name="T46" fmla="*/ 39 w 205"/>
                  <a:gd name="T47" fmla="*/ 76 h 104"/>
                  <a:gd name="T48" fmla="*/ 55 w 205"/>
                  <a:gd name="T49" fmla="*/ 85 h 104"/>
                  <a:gd name="T50" fmla="*/ 66 w 205"/>
                  <a:gd name="T51" fmla="*/ 87 h 104"/>
                  <a:gd name="T52" fmla="*/ 77 w 205"/>
                  <a:gd name="T53" fmla="*/ 90 h 104"/>
                  <a:gd name="T54" fmla="*/ 87 w 205"/>
                  <a:gd name="T55" fmla="*/ 92 h 104"/>
                  <a:gd name="T56" fmla="*/ 98 w 205"/>
                  <a:gd name="T57" fmla="*/ 95 h 104"/>
                  <a:gd name="T58" fmla="*/ 109 w 205"/>
                  <a:gd name="T59" fmla="*/ 97 h 104"/>
                  <a:gd name="T60" fmla="*/ 121 w 205"/>
                  <a:gd name="T61" fmla="*/ 100 h 104"/>
                  <a:gd name="T62" fmla="*/ 134 w 205"/>
                  <a:gd name="T63" fmla="*/ 102 h 104"/>
                  <a:gd name="T64" fmla="*/ 146 w 205"/>
                  <a:gd name="T65" fmla="*/ 104 h 104"/>
                  <a:gd name="T66" fmla="*/ 156 w 205"/>
                  <a:gd name="T67" fmla="*/ 104 h 104"/>
                  <a:gd name="T68" fmla="*/ 166 w 205"/>
                  <a:gd name="T69" fmla="*/ 104 h 104"/>
                  <a:gd name="T70" fmla="*/ 175 w 205"/>
                  <a:gd name="T71" fmla="*/ 103 h 104"/>
                  <a:gd name="T72" fmla="*/ 183 w 205"/>
                  <a:gd name="T73" fmla="*/ 102 h 104"/>
                  <a:gd name="T74" fmla="*/ 191 w 205"/>
                  <a:gd name="T75" fmla="*/ 99 h 104"/>
                  <a:gd name="T76" fmla="*/ 197 w 205"/>
                  <a:gd name="T77" fmla="*/ 96 h 104"/>
                  <a:gd name="T78" fmla="*/ 201 w 205"/>
                  <a:gd name="T79" fmla="*/ 92 h 104"/>
                  <a:gd name="T80" fmla="*/ 204 w 205"/>
                  <a:gd name="T81" fmla="*/ 8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5" h="104">
                    <a:moveTo>
                      <a:pt x="204" y="88"/>
                    </a:moveTo>
                    <a:lnTo>
                      <a:pt x="205" y="78"/>
                    </a:lnTo>
                    <a:lnTo>
                      <a:pt x="203" y="67"/>
                    </a:lnTo>
                    <a:lnTo>
                      <a:pt x="197" y="57"/>
                    </a:lnTo>
                    <a:lnTo>
                      <a:pt x="189" y="48"/>
                    </a:lnTo>
                    <a:lnTo>
                      <a:pt x="175" y="38"/>
                    </a:lnTo>
                    <a:lnTo>
                      <a:pt x="160" y="29"/>
                    </a:lnTo>
                    <a:lnTo>
                      <a:pt x="143" y="21"/>
                    </a:lnTo>
                    <a:lnTo>
                      <a:pt x="125" y="14"/>
                    </a:lnTo>
                    <a:lnTo>
                      <a:pt x="102" y="7"/>
                    </a:lnTo>
                    <a:lnTo>
                      <a:pt x="82" y="3"/>
                    </a:lnTo>
                    <a:lnTo>
                      <a:pt x="64" y="0"/>
                    </a:lnTo>
                    <a:lnTo>
                      <a:pt x="45" y="1"/>
                    </a:lnTo>
                    <a:lnTo>
                      <a:pt x="29" y="3"/>
                    </a:lnTo>
                    <a:lnTo>
                      <a:pt x="18" y="7"/>
                    </a:lnTo>
                    <a:lnTo>
                      <a:pt x="8" y="12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1" y="35"/>
                    </a:lnTo>
                    <a:lnTo>
                      <a:pt x="4" y="42"/>
                    </a:lnTo>
                    <a:lnTo>
                      <a:pt x="10" y="51"/>
                    </a:lnTo>
                    <a:lnTo>
                      <a:pt x="17" y="59"/>
                    </a:lnTo>
                    <a:lnTo>
                      <a:pt x="28" y="67"/>
                    </a:lnTo>
                    <a:lnTo>
                      <a:pt x="39" y="76"/>
                    </a:lnTo>
                    <a:lnTo>
                      <a:pt x="55" y="85"/>
                    </a:lnTo>
                    <a:lnTo>
                      <a:pt x="66" y="87"/>
                    </a:lnTo>
                    <a:lnTo>
                      <a:pt x="77" y="90"/>
                    </a:lnTo>
                    <a:lnTo>
                      <a:pt x="87" y="92"/>
                    </a:lnTo>
                    <a:lnTo>
                      <a:pt x="98" y="95"/>
                    </a:lnTo>
                    <a:lnTo>
                      <a:pt x="109" y="97"/>
                    </a:lnTo>
                    <a:lnTo>
                      <a:pt x="121" y="100"/>
                    </a:lnTo>
                    <a:lnTo>
                      <a:pt x="134" y="102"/>
                    </a:lnTo>
                    <a:lnTo>
                      <a:pt x="146" y="104"/>
                    </a:lnTo>
                    <a:lnTo>
                      <a:pt x="156" y="104"/>
                    </a:lnTo>
                    <a:lnTo>
                      <a:pt x="166" y="104"/>
                    </a:lnTo>
                    <a:lnTo>
                      <a:pt x="175" y="103"/>
                    </a:lnTo>
                    <a:lnTo>
                      <a:pt x="183" y="102"/>
                    </a:lnTo>
                    <a:lnTo>
                      <a:pt x="191" y="99"/>
                    </a:lnTo>
                    <a:lnTo>
                      <a:pt x="197" y="96"/>
                    </a:lnTo>
                    <a:lnTo>
                      <a:pt x="201" y="92"/>
                    </a:lnTo>
                    <a:lnTo>
                      <a:pt x="204" y="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80" name="Freeform 112"/>
              <p:cNvSpPr>
                <a:spLocks/>
              </p:cNvSpPr>
              <p:nvPr/>
            </p:nvSpPr>
            <p:spPr bwMode="auto">
              <a:xfrm>
                <a:off x="1005" y="1723"/>
                <a:ext cx="98" cy="28"/>
              </a:xfrm>
              <a:custGeom>
                <a:avLst/>
                <a:gdLst>
                  <a:gd name="T0" fmla="*/ 197 w 197"/>
                  <a:gd name="T1" fmla="*/ 55 h 55"/>
                  <a:gd name="T2" fmla="*/ 191 w 197"/>
                  <a:gd name="T3" fmla="*/ 49 h 55"/>
                  <a:gd name="T4" fmla="*/ 183 w 197"/>
                  <a:gd name="T5" fmla="*/ 44 h 55"/>
                  <a:gd name="T6" fmla="*/ 175 w 197"/>
                  <a:gd name="T7" fmla="*/ 37 h 55"/>
                  <a:gd name="T8" fmla="*/ 167 w 197"/>
                  <a:gd name="T9" fmla="*/ 32 h 55"/>
                  <a:gd name="T10" fmla="*/ 156 w 197"/>
                  <a:gd name="T11" fmla="*/ 26 h 55"/>
                  <a:gd name="T12" fmla="*/ 146 w 197"/>
                  <a:gd name="T13" fmla="*/ 21 h 55"/>
                  <a:gd name="T14" fmla="*/ 134 w 197"/>
                  <a:gd name="T15" fmla="*/ 15 h 55"/>
                  <a:gd name="T16" fmla="*/ 123 w 197"/>
                  <a:gd name="T17" fmla="*/ 11 h 55"/>
                  <a:gd name="T18" fmla="*/ 102 w 197"/>
                  <a:gd name="T19" fmla="*/ 5 h 55"/>
                  <a:gd name="T20" fmla="*/ 84 w 197"/>
                  <a:gd name="T21" fmla="*/ 2 h 55"/>
                  <a:gd name="T22" fmla="*/ 64 w 197"/>
                  <a:gd name="T23" fmla="*/ 0 h 55"/>
                  <a:gd name="T24" fmla="*/ 48 w 197"/>
                  <a:gd name="T25" fmla="*/ 1 h 55"/>
                  <a:gd name="T26" fmla="*/ 32 w 197"/>
                  <a:gd name="T27" fmla="*/ 3 h 55"/>
                  <a:gd name="T28" fmla="*/ 21 w 197"/>
                  <a:gd name="T29" fmla="*/ 7 h 55"/>
                  <a:gd name="T30" fmla="*/ 11 w 197"/>
                  <a:gd name="T31" fmla="*/ 12 h 55"/>
                  <a:gd name="T32" fmla="*/ 4 w 197"/>
                  <a:gd name="T33" fmla="*/ 21 h 55"/>
                  <a:gd name="T34" fmla="*/ 0 w 197"/>
                  <a:gd name="T35" fmla="*/ 23 h 55"/>
                  <a:gd name="T36" fmla="*/ 0 w 197"/>
                  <a:gd name="T37" fmla="*/ 28 h 55"/>
                  <a:gd name="T38" fmla="*/ 0 w 197"/>
                  <a:gd name="T39" fmla="*/ 33 h 55"/>
                  <a:gd name="T40" fmla="*/ 4 w 197"/>
                  <a:gd name="T41" fmla="*/ 42 h 55"/>
                  <a:gd name="T42" fmla="*/ 15 w 197"/>
                  <a:gd name="T43" fmla="*/ 42 h 55"/>
                  <a:gd name="T44" fmla="*/ 25 w 197"/>
                  <a:gd name="T45" fmla="*/ 43 h 55"/>
                  <a:gd name="T46" fmla="*/ 34 w 197"/>
                  <a:gd name="T47" fmla="*/ 44 h 55"/>
                  <a:gd name="T48" fmla="*/ 44 w 197"/>
                  <a:gd name="T49" fmla="*/ 45 h 55"/>
                  <a:gd name="T50" fmla="*/ 54 w 197"/>
                  <a:gd name="T51" fmla="*/ 45 h 55"/>
                  <a:gd name="T52" fmla="*/ 64 w 197"/>
                  <a:gd name="T53" fmla="*/ 45 h 55"/>
                  <a:gd name="T54" fmla="*/ 75 w 197"/>
                  <a:gd name="T55" fmla="*/ 46 h 55"/>
                  <a:gd name="T56" fmla="*/ 86 w 197"/>
                  <a:gd name="T57" fmla="*/ 48 h 55"/>
                  <a:gd name="T58" fmla="*/ 97 w 197"/>
                  <a:gd name="T59" fmla="*/ 49 h 55"/>
                  <a:gd name="T60" fmla="*/ 111 w 197"/>
                  <a:gd name="T61" fmla="*/ 51 h 55"/>
                  <a:gd name="T62" fmla="*/ 124 w 197"/>
                  <a:gd name="T63" fmla="*/ 52 h 55"/>
                  <a:gd name="T64" fmla="*/ 140 w 197"/>
                  <a:gd name="T65" fmla="*/ 54 h 55"/>
                  <a:gd name="T66" fmla="*/ 154 w 197"/>
                  <a:gd name="T67" fmla="*/ 54 h 55"/>
                  <a:gd name="T68" fmla="*/ 169 w 197"/>
                  <a:gd name="T69" fmla="*/ 54 h 55"/>
                  <a:gd name="T70" fmla="*/ 182 w 197"/>
                  <a:gd name="T71" fmla="*/ 54 h 55"/>
                  <a:gd name="T72" fmla="*/ 197 w 197"/>
                  <a:gd name="T7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7" h="55">
                    <a:moveTo>
                      <a:pt x="197" y="55"/>
                    </a:moveTo>
                    <a:lnTo>
                      <a:pt x="191" y="49"/>
                    </a:lnTo>
                    <a:lnTo>
                      <a:pt x="183" y="44"/>
                    </a:lnTo>
                    <a:lnTo>
                      <a:pt x="175" y="37"/>
                    </a:lnTo>
                    <a:lnTo>
                      <a:pt x="167" y="32"/>
                    </a:lnTo>
                    <a:lnTo>
                      <a:pt x="156" y="26"/>
                    </a:lnTo>
                    <a:lnTo>
                      <a:pt x="146" y="21"/>
                    </a:lnTo>
                    <a:lnTo>
                      <a:pt x="134" y="15"/>
                    </a:lnTo>
                    <a:lnTo>
                      <a:pt x="123" y="11"/>
                    </a:lnTo>
                    <a:lnTo>
                      <a:pt x="102" y="5"/>
                    </a:lnTo>
                    <a:lnTo>
                      <a:pt x="84" y="2"/>
                    </a:lnTo>
                    <a:lnTo>
                      <a:pt x="64" y="0"/>
                    </a:lnTo>
                    <a:lnTo>
                      <a:pt x="48" y="1"/>
                    </a:lnTo>
                    <a:lnTo>
                      <a:pt x="32" y="3"/>
                    </a:lnTo>
                    <a:lnTo>
                      <a:pt x="21" y="7"/>
                    </a:lnTo>
                    <a:lnTo>
                      <a:pt x="11" y="12"/>
                    </a:lnTo>
                    <a:lnTo>
                      <a:pt x="4" y="21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3"/>
                    </a:lnTo>
                    <a:lnTo>
                      <a:pt x="4" y="42"/>
                    </a:lnTo>
                    <a:lnTo>
                      <a:pt x="15" y="42"/>
                    </a:lnTo>
                    <a:lnTo>
                      <a:pt x="25" y="43"/>
                    </a:lnTo>
                    <a:lnTo>
                      <a:pt x="34" y="44"/>
                    </a:lnTo>
                    <a:lnTo>
                      <a:pt x="44" y="45"/>
                    </a:lnTo>
                    <a:lnTo>
                      <a:pt x="54" y="45"/>
                    </a:lnTo>
                    <a:lnTo>
                      <a:pt x="64" y="45"/>
                    </a:lnTo>
                    <a:lnTo>
                      <a:pt x="75" y="46"/>
                    </a:lnTo>
                    <a:lnTo>
                      <a:pt x="86" y="48"/>
                    </a:lnTo>
                    <a:lnTo>
                      <a:pt x="97" y="49"/>
                    </a:lnTo>
                    <a:lnTo>
                      <a:pt x="111" y="51"/>
                    </a:lnTo>
                    <a:lnTo>
                      <a:pt x="124" y="52"/>
                    </a:lnTo>
                    <a:lnTo>
                      <a:pt x="140" y="54"/>
                    </a:lnTo>
                    <a:lnTo>
                      <a:pt x="154" y="54"/>
                    </a:lnTo>
                    <a:lnTo>
                      <a:pt x="169" y="54"/>
                    </a:lnTo>
                    <a:lnTo>
                      <a:pt x="182" y="54"/>
                    </a:lnTo>
                    <a:lnTo>
                      <a:pt x="197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81" name="Freeform 113"/>
              <p:cNvSpPr>
                <a:spLocks/>
              </p:cNvSpPr>
              <p:nvPr/>
            </p:nvSpPr>
            <p:spPr bwMode="auto">
              <a:xfrm>
                <a:off x="962" y="1701"/>
                <a:ext cx="77" cy="45"/>
              </a:xfrm>
              <a:custGeom>
                <a:avLst/>
                <a:gdLst>
                  <a:gd name="T0" fmla="*/ 77 w 155"/>
                  <a:gd name="T1" fmla="*/ 0 h 90"/>
                  <a:gd name="T2" fmla="*/ 91 w 155"/>
                  <a:gd name="T3" fmla="*/ 0 h 90"/>
                  <a:gd name="T4" fmla="*/ 107 w 155"/>
                  <a:gd name="T5" fmla="*/ 3 h 90"/>
                  <a:gd name="T6" fmla="*/ 119 w 155"/>
                  <a:gd name="T7" fmla="*/ 8 h 90"/>
                  <a:gd name="T8" fmla="*/ 132 w 155"/>
                  <a:gd name="T9" fmla="*/ 15 h 90"/>
                  <a:gd name="T10" fmla="*/ 140 w 155"/>
                  <a:gd name="T11" fmla="*/ 23 h 90"/>
                  <a:gd name="T12" fmla="*/ 148 w 155"/>
                  <a:gd name="T13" fmla="*/ 32 h 90"/>
                  <a:gd name="T14" fmla="*/ 152 w 155"/>
                  <a:gd name="T15" fmla="*/ 44 h 90"/>
                  <a:gd name="T16" fmla="*/ 155 w 155"/>
                  <a:gd name="T17" fmla="*/ 56 h 90"/>
                  <a:gd name="T18" fmla="*/ 154 w 155"/>
                  <a:gd name="T19" fmla="*/ 64 h 90"/>
                  <a:gd name="T20" fmla="*/ 151 w 155"/>
                  <a:gd name="T21" fmla="*/ 73 h 90"/>
                  <a:gd name="T22" fmla="*/ 146 w 155"/>
                  <a:gd name="T23" fmla="*/ 81 h 90"/>
                  <a:gd name="T24" fmla="*/ 139 w 155"/>
                  <a:gd name="T25" fmla="*/ 90 h 90"/>
                  <a:gd name="T26" fmla="*/ 122 w 155"/>
                  <a:gd name="T27" fmla="*/ 88 h 90"/>
                  <a:gd name="T28" fmla="*/ 106 w 155"/>
                  <a:gd name="T29" fmla="*/ 86 h 90"/>
                  <a:gd name="T30" fmla="*/ 87 w 155"/>
                  <a:gd name="T31" fmla="*/ 83 h 90"/>
                  <a:gd name="T32" fmla="*/ 71 w 155"/>
                  <a:gd name="T33" fmla="*/ 82 h 90"/>
                  <a:gd name="T34" fmla="*/ 54 w 155"/>
                  <a:gd name="T35" fmla="*/ 79 h 90"/>
                  <a:gd name="T36" fmla="*/ 38 w 155"/>
                  <a:gd name="T37" fmla="*/ 77 h 90"/>
                  <a:gd name="T38" fmla="*/ 21 w 155"/>
                  <a:gd name="T39" fmla="*/ 75 h 90"/>
                  <a:gd name="T40" fmla="*/ 5 w 155"/>
                  <a:gd name="T41" fmla="*/ 73 h 90"/>
                  <a:gd name="T42" fmla="*/ 0 w 155"/>
                  <a:gd name="T43" fmla="*/ 64 h 90"/>
                  <a:gd name="T44" fmla="*/ 0 w 155"/>
                  <a:gd name="T45" fmla="*/ 56 h 90"/>
                  <a:gd name="T46" fmla="*/ 0 w 155"/>
                  <a:gd name="T47" fmla="*/ 44 h 90"/>
                  <a:gd name="T48" fmla="*/ 5 w 155"/>
                  <a:gd name="T49" fmla="*/ 32 h 90"/>
                  <a:gd name="T50" fmla="*/ 11 w 155"/>
                  <a:gd name="T51" fmla="*/ 23 h 90"/>
                  <a:gd name="T52" fmla="*/ 21 w 155"/>
                  <a:gd name="T53" fmla="*/ 15 h 90"/>
                  <a:gd name="T54" fmla="*/ 31 w 155"/>
                  <a:gd name="T55" fmla="*/ 8 h 90"/>
                  <a:gd name="T56" fmla="*/ 45 w 155"/>
                  <a:gd name="T57" fmla="*/ 3 h 90"/>
                  <a:gd name="T58" fmla="*/ 60 w 155"/>
                  <a:gd name="T59" fmla="*/ 0 h 90"/>
                  <a:gd name="T60" fmla="*/ 77 w 155"/>
                  <a:gd name="T6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55" h="90">
                    <a:moveTo>
                      <a:pt x="77" y="0"/>
                    </a:moveTo>
                    <a:lnTo>
                      <a:pt x="91" y="0"/>
                    </a:lnTo>
                    <a:lnTo>
                      <a:pt x="107" y="3"/>
                    </a:lnTo>
                    <a:lnTo>
                      <a:pt x="119" y="8"/>
                    </a:lnTo>
                    <a:lnTo>
                      <a:pt x="132" y="15"/>
                    </a:lnTo>
                    <a:lnTo>
                      <a:pt x="140" y="23"/>
                    </a:lnTo>
                    <a:lnTo>
                      <a:pt x="148" y="32"/>
                    </a:lnTo>
                    <a:lnTo>
                      <a:pt x="152" y="44"/>
                    </a:lnTo>
                    <a:lnTo>
                      <a:pt x="155" y="56"/>
                    </a:lnTo>
                    <a:lnTo>
                      <a:pt x="154" y="64"/>
                    </a:lnTo>
                    <a:lnTo>
                      <a:pt x="151" y="73"/>
                    </a:lnTo>
                    <a:lnTo>
                      <a:pt x="146" y="81"/>
                    </a:lnTo>
                    <a:lnTo>
                      <a:pt x="139" y="90"/>
                    </a:lnTo>
                    <a:lnTo>
                      <a:pt x="122" y="88"/>
                    </a:lnTo>
                    <a:lnTo>
                      <a:pt x="106" y="86"/>
                    </a:lnTo>
                    <a:lnTo>
                      <a:pt x="87" y="83"/>
                    </a:lnTo>
                    <a:lnTo>
                      <a:pt x="71" y="82"/>
                    </a:lnTo>
                    <a:lnTo>
                      <a:pt x="54" y="79"/>
                    </a:lnTo>
                    <a:lnTo>
                      <a:pt x="38" y="77"/>
                    </a:lnTo>
                    <a:lnTo>
                      <a:pt x="21" y="75"/>
                    </a:lnTo>
                    <a:lnTo>
                      <a:pt x="5" y="73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5" y="32"/>
                    </a:lnTo>
                    <a:lnTo>
                      <a:pt x="11" y="23"/>
                    </a:lnTo>
                    <a:lnTo>
                      <a:pt x="21" y="15"/>
                    </a:lnTo>
                    <a:lnTo>
                      <a:pt x="31" y="8"/>
                    </a:lnTo>
                    <a:lnTo>
                      <a:pt x="45" y="3"/>
                    </a:lnTo>
                    <a:lnTo>
                      <a:pt x="60" y="0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82" name="Freeform 114"/>
              <p:cNvSpPr>
                <a:spLocks/>
              </p:cNvSpPr>
              <p:nvPr/>
            </p:nvSpPr>
            <p:spPr bwMode="auto">
              <a:xfrm>
                <a:off x="1934" y="2018"/>
                <a:ext cx="53" cy="89"/>
              </a:xfrm>
              <a:custGeom>
                <a:avLst/>
                <a:gdLst>
                  <a:gd name="T0" fmla="*/ 70 w 106"/>
                  <a:gd name="T1" fmla="*/ 4 h 178"/>
                  <a:gd name="T2" fmla="*/ 76 w 106"/>
                  <a:gd name="T3" fmla="*/ 9 h 178"/>
                  <a:gd name="T4" fmla="*/ 84 w 106"/>
                  <a:gd name="T5" fmla="*/ 17 h 178"/>
                  <a:gd name="T6" fmla="*/ 89 w 106"/>
                  <a:gd name="T7" fmla="*/ 26 h 178"/>
                  <a:gd name="T8" fmla="*/ 95 w 106"/>
                  <a:gd name="T9" fmla="*/ 37 h 178"/>
                  <a:gd name="T10" fmla="*/ 98 w 106"/>
                  <a:gd name="T11" fmla="*/ 48 h 178"/>
                  <a:gd name="T12" fmla="*/ 102 w 106"/>
                  <a:gd name="T13" fmla="*/ 60 h 178"/>
                  <a:gd name="T14" fmla="*/ 105 w 106"/>
                  <a:gd name="T15" fmla="*/ 74 h 178"/>
                  <a:gd name="T16" fmla="*/ 106 w 106"/>
                  <a:gd name="T17" fmla="*/ 88 h 178"/>
                  <a:gd name="T18" fmla="*/ 103 w 106"/>
                  <a:gd name="T19" fmla="*/ 105 h 178"/>
                  <a:gd name="T20" fmla="*/ 101 w 106"/>
                  <a:gd name="T21" fmla="*/ 123 h 178"/>
                  <a:gd name="T22" fmla="*/ 96 w 106"/>
                  <a:gd name="T23" fmla="*/ 137 h 178"/>
                  <a:gd name="T24" fmla="*/ 90 w 106"/>
                  <a:gd name="T25" fmla="*/ 151 h 178"/>
                  <a:gd name="T26" fmla="*/ 81 w 106"/>
                  <a:gd name="T27" fmla="*/ 161 h 178"/>
                  <a:gd name="T28" fmla="*/ 74 w 106"/>
                  <a:gd name="T29" fmla="*/ 171 h 178"/>
                  <a:gd name="T30" fmla="*/ 64 w 106"/>
                  <a:gd name="T31" fmla="*/ 176 h 178"/>
                  <a:gd name="T32" fmla="*/ 53 w 106"/>
                  <a:gd name="T33" fmla="*/ 178 h 178"/>
                  <a:gd name="T34" fmla="*/ 42 w 106"/>
                  <a:gd name="T35" fmla="*/ 176 h 178"/>
                  <a:gd name="T36" fmla="*/ 32 w 106"/>
                  <a:gd name="T37" fmla="*/ 171 h 178"/>
                  <a:gd name="T38" fmla="*/ 22 w 106"/>
                  <a:gd name="T39" fmla="*/ 161 h 178"/>
                  <a:gd name="T40" fmla="*/ 15 w 106"/>
                  <a:gd name="T41" fmla="*/ 151 h 178"/>
                  <a:gd name="T42" fmla="*/ 7 w 106"/>
                  <a:gd name="T43" fmla="*/ 137 h 178"/>
                  <a:gd name="T44" fmla="*/ 4 w 106"/>
                  <a:gd name="T45" fmla="*/ 123 h 178"/>
                  <a:gd name="T46" fmla="*/ 0 w 106"/>
                  <a:gd name="T47" fmla="*/ 105 h 178"/>
                  <a:gd name="T48" fmla="*/ 0 w 106"/>
                  <a:gd name="T49" fmla="*/ 88 h 178"/>
                  <a:gd name="T50" fmla="*/ 0 w 106"/>
                  <a:gd name="T51" fmla="*/ 72 h 178"/>
                  <a:gd name="T52" fmla="*/ 2 w 106"/>
                  <a:gd name="T53" fmla="*/ 57 h 178"/>
                  <a:gd name="T54" fmla="*/ 5 w 106"/>
                  <a:gd name="T55" fmla="*/ 43 h 178"/>
                  <a:gd name="T56" fmla="*/ 11 w 106"/>
                  <a:gd name="T57" fmla="*/ 32 h 178"/>
                  <a:gd name="T58" fmla="*/ 16 w 106"/>
                  <a:gd name="T59" fmla="*/ 21 h 178"/>
                  <a:gd name="T60" fmla="*/ 23 w 106"/>
                  <a:gd name="T61" fmla="*/ 12 h 178"/>
                  <a:gd name="T62" fmla="*/ 31 w 106"/>
                  <a:gd name="T63" fmla="*/ 4 h 178"/>
                  <a:gd name="T64" fmla="*/ 41 w 106"/>
                  <a:gd name="T65" fmla="*/ 0 h 178"/>
                  <a:gd name="T66" fmla="*/ 52 w 106"/>
                  <a:gd name="T67" fmla="*/ 8 h 178"/>
                  <a:gd name="T68" fmla="*/ 65 w 106"/>
                  <a:gd name="T69" fmla="*/ 14 h 178"/>
                  <a:gd name="T70" fmla="*/ 68 w 106"/>
                  <a:gd name="T71" fmla="*/ 8 h 178"/>
                  <a:gd name="T72" fmla="*/ 70 w 106"/>
                  <a:gd name="T73" fmla="*/ 4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6" h="178">
                    <a:moveTo>
                      <a:pt x="70" y="4"/>
                    </a:moveTo>
                    <a:lnTo>
                      <a:pt x="76" y="9"/>
                    </a:lnTo>
                    <a:lnTo>
                      <a:pt x="84" y="17"/>
                    </a:lnTo>
                    <a:lnTo>
                      <a:pt x="89" y="26"/>
                    </a:lnTo>
                    <a:lnTo>
                      <a:pt x="95" y="37"/>
                    </a:lnTo>
                    <a:lnTo>
                      <a:pt x="98" y="48"/>
                    </a:lnTo>
                    <a:lnTo>
                      <a:pt x="102" y="60"/>
                    </a:lnTo>
                    <a:lnTo>
                      <a:pt x="105" y="74"/>
                    </a:lnTo>
                    <a:lnTo>
                      <a:pt x="106" y="88"/>
                    </a:lnTo>
                    <a:lnTo>
                      <a:pt x="103" y="105"/>
                    </a:lnTo>
                    <a:lnTo>
                      <a:pt x="101" y="123"/>
                    </a:lnTo>
                    <a:lnTo>
                      <a:pt x="96" y="137"/>
                    </a:lnTo>
                    <a:lnTo>
                      <a:pt x="90" y="151"/>
                    </a:lnTo>
                    <a:lnTo>
                      <a:pt x="81" y="161"/>
                    </a:lnTo>
                    <a:lnTo>
                      <a:pt x="74" y="171"/>
                    </a:lnTo>
                    <a:lnTo>
                      <a:pt x="64" y="176"/>
                    </a:lnTo>
                    <a:lnTo>
                      <a:pt x="53" y="178"/>
                    </a:lnTo>
                    <a:lnTo>
                      <a:pt x="42" y="176"/>
                    </a:lnTo>
                    <a:lnTo>
                      <a:pt x="32" y="171"/>
                    </a:lnTo>
                    <a:lnTo>
                      <a:pt x="22" y="161"/>
                    </a:lnTo>
                    <a:lnTo>
                      <a:pt x="15" y="151"/>
                    </a:lnTo>
                    <a:lnTo>
                      <a:pt x="7" y="137"/>
                    </a:lnTo>
                    <a:lnTo>
                      <a:pt x="4" y="123"/>
                    </a:lnTo>
                    <a:lnTo>
                      <a:pt x="0" y="105"/>
                    </a:lnTo>
                    <a:lnTo>
                      <a:pt x="0" y="88"/>
                    </a:lnTo>
                    <a:lnTo>
                      <a:pt x="0" y="72"/>
                    </a:lnTo>
                    <a:lnTo>
                      <a:pt x="2" y="57"/>
                    </a:lnTo>
                    <a:lnTo>
                      <a:pt x="5" y="43"/>
                    </a:lnTo>
                    <a:lnTo>
                      <a:pt x="11" y="32"/>
                    </a:lnTo>
                    <a:lnTo>
                      <a:pt x="16" y="21"/>
                    </a:lnTo>
                    <a:lnTo>
                      <a:pt x="23" y="12"/>
                    </a:lnTo>
                    <a:lnTo>
                      <a:pt x="31" y="4"/>
                    </a:lnTo>
                    <a:lnTo>
                      <a:pt x="41" y="0"/>
                    </a:lnTo>
                    <a:lnTo>
                      <a:pt x="52" y="8"/>
                    </a:lnTo>
                    <a:lnTo>
                      <a:pt x="65" y="14"/>
                    </a:lnTo>
                    <a:lnTo>
                      <a:pt x="68" y="8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83" name="Freeform 115"/>
              <p:cNvSpPr>
                <a:spLocks/>
              </p:cNvSpPr>
              <p:nvPr/>
            </p:nvSpPr>
            <p:spPr bwMode="auto">
              <a:xfrm>
                <a:off x="1971" y="2060"/>
                <a:ext cx="69" cy="51"/>
              </a:xfrm>
              <a:custGeom>
                <a:avLst/>
                <a:gdLst>
                  <a:gd name="T0" fmla="*/ 4 w 139"/>
                  <a:gd name="T1" fmla="*/ 84 h 100"/>
                  <a:gd name="T2" fmla="*/ 0 w 139"/>
                  <a:gd name="T3" fmla="*/ 73 h 100"/>
                  <a:gd name="T4" fmla="*/ 2 w 139"/>
                  <a:gd name="T5" fmla="*/ 64 h 100"/>
                  <a:gd name="T6" fmla="*/ 7 w 139"/>
                  <a:gd name="T7" fmla="*/ 54 h 100"/>
                  <a:gd name="T8" fmla="*/ 17 w 139"/>
                  <a:gd name="T9" fmla="*/ 45 h 100"/>
                  <a:gd name="T10" fmla="*/ 28 w 139"/>
                  <a:gd name="T11" fmla="*/ 35 h 100"/>
                  <a:gd name="T12" fmla="*/ 44 w 139"/>
                  <a:gd name="T13" fmla="*/ 25 h 100"/>
                  <a:gd name="T14" fmla="*/ 61 w 139"/>
                  <a:gd name="T15" fmla="*/ 16 h 100"/>
                  <a:gd name="T16" fmla="*/ 81 w 139"/>
                  <a:gd name="T17" fmla="*/ 10 h 100"/>
                  <a:gd name="T18" fmla="*/ 88 w 139"/>
                  <a:gd name="T19" fmla="*/ 7 h 100"/>
                  <a:gd name="T20" fmla="*/ 96 w 139"/>
                  <a:gd name="T21" fmla="*/ 5 h 100"/>
                  <a:gd name="T22" fmla="*/ 103 w 139"/>
                  <a:gd name="T23" fmla="*/ 3 h 100"/>
                  <a:gd name="T24" fmla="*/ 112 w 139"/>
                  <a:gd name="T25" fmla="*/ 2 h 100"/>
                  <a:gd name="T26" fmla="*/ 118 w 139"/>
                  <a:gd name="T27" fmla="*/ 0 h 100"/>
                  <a:gd name="T28" fmla="*/ 125 w 139"/>
                  <a:gd name="T29" fmla="*/ 0 h 100"/>
                  <a:gd name="T30" fmla="*/ 132 w 139"/>
                  <a:gd name="T31" fmla="*/ 0 h 100"/>
                  <a:gd name="T32" fmla="*/ 139 w 139"/>
                  <a:gd name="T33" fmla="*/ 0 h 100"/>
                  <a:gd name="T34" fmla="*/ 136 w 139"/>
                  <a:gd name="T35" fmla="*/ 6 h 100"/>
                  <a:gd name="T36" fmla="*/ 132 w 139"/>
                  <a:gd name="T37" fmla="*/ 16 h 100"/>
                  <a:gd name="T38" fmla="*/ 123 w 139"/>
                  <a:gd name="T39" fmla="*/ 16 h 100"/>
                  <a:gd name="T40" fmla="*/ 116 w 139"/>
                  <a:gd name="T41" fmla="*/ 26 h 100"/>
                  <a:gd name="T42" fmla="*/ 108 w 139"/>
                  <a:gd name="T43" fmla="*/ 38 h 100"/>
                  <a:gd name="T44" fmla="*/ 101 w 139"/>
                  <a:gd name="T45" fmla="*/ 48 h 100"/>
                  <a:gd name="T46" fmla="*/ 95 w 139"/>
                  <a:gd name="T47" fmla="*/ 59 h 100"/>
                  <a:gd name="T48" fmla="*/ 87 w 139"/>
                  <a:gd name="T49" fmla="*/ 69 h 100"/>
                  <a:gd name="T50" fmla="*/ 80 w 139"/>
                  <a:gd name="T51" fmla="*/ 79 h 100"/>
                  <a:gd name="T52" fmla="*/ 72 w 139"/>
                  <a:gd name="T53" fmla="*/ 90 h 100"/>
                  <a:gd name="T54" fmla="*/ 65 w 139"/>
                  <a:gd name="T55" fmla="*/ 100 h 100"/>
                  <a:gd name="T56" fmla="*/ 54 w 139"/>
                  <a:gd name="T57" fmla="*/ 100 h 100"/>
                  <a:gd name="T58" fmla="*/ 42 w 139"/>
                  <a:gd name="T59" fmla="*/ 100 h 100"/>
                  <a:gd name="T60" fmla="*/ 32 w 139"/>
                  <a:gd name="T61" fmla="*/ 99 h 100"/>
                  <a:gd name="T62" fmla="*/ 24 w 139"/>
                  <a:gd name="T63" fmla="*/ 98 h 100"/>
                  <a:gd name="T64" fmla="*/ 16 w 139"/>
                  <a:gd name="T65" fmla="*/ 95 h 100"/>
                  <a:gd name="T66" fmla="*/ 10 w 139"/>
                  <a:gd name="T67" fmla="*/ 92 h 100"/>
                  <a:gd name="T68" fmla="*/ 6 w 139"/>
                  <a:gd name="T69" fmla="*/ 88 h 100"/>
                  <a:gd name="T70" fmla="*/ 4 w 139"/>
                  <a:gd name="T71" fmla="*/ 8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9" h="100">
                    <a:moveTo>
                      <a:pt x="4" y="84"/>
                    </a:moveTo>
                    <a:lnTo>
                      <a:pt x="0" y="73"/>
                    </a:lnTo>
                    <a:lnTo>
                      <a:pt x="2" y="64"/>
                    </a:lnTo>
                    <a:lnTo>
                      <a:pt x="7" y="54"/>
                    </a:lnTo>
                    <a:lnTo>
                      <a:pt x="17" y="45"/>
                    </a:lnTo>
                    <a:lnTo>
                      <a:pt x="28" y="35"/>
                    </a:lnTo>
                    <a:lnTo>
                      <a:pt x="44" y="25"/>
                    </a:lnTo>
                    <a:lnTo>
                      <a:pt x="61" y="16"/>
                    </a:lnTo>
                    <a:lnTo>
                      <a:pt x="81" y="10"/>
                    </a:lnTo>
                    <a:lnTo>
                      <a:pt x="88" y="7"/>
                    </a:lnTo>
                    <a:lnTo>
                      <a:pt x="96" y="5"/>
                    </a:lnTo>
                    <a:lnTo>
                      <a:pt x="103" y="3"/>
                    </a:lnTo>
                    <a:lnTo>
                      <a:pt x="112" y="2"/>
                    </a:lnTo>
                    <a:lnTo>
                      <a:pt x="118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39" y="0"/>
                    </a:lnTo>
                    <a:lnTo>
                      <a:pt x="136" y="6"/>
                    </a:lnTo>
                    <a:lnTo>
                      <a:pt x="132" y="16"/>
                    </a:lnTo>
                    <a:lnTo>
                      <a:pt x="123" y="16"/>
                    </a:lnTo>
                    <a:lnTo>
                      <a:pt x="116" y="26"/>
                    </a:lnTo>
                    <a:lnTo>
                      <a:pt x="108" y="38"/>
                    </a:lnTo>
                    <a:lnTo>
                      <a:pt x="101" y="48"/>
                    </a:lnTo>
                    <a:lnTo>
                      <a:pt x="95" y="59"/>
                    </a:lnTo>
                    <a:lnTo>
                      <a:pt x="87" y="69"/>
                    </a:lnTo>
                    <a:lnTo>
                      <a:pt x="80" y="79"/>
                    </a:lnTo>
                    <a:lnTo>
                      <a:pt x="72" y="90"/>
                    </a:lnTo>
                    <a:lnTo>
                      <a:pt x="65" y="100"/>
                    </a:lnTo>
                    <a:lnTo>
                      <a:pt x="54" y="100"/>
                    </a:lnTo>
                    <a:lnTo>
                      <a:pt x="42" y="100"/>
                    </a:lnTo>
                    <a:lnTo>
                      <a:pt x="32" y="99"/>
                    </a:lnTo>
                    <a:lnTo>
                      <a:pt x="24" y="98"/>
                    </a:lnTo>
                    <a:lnTo>
                      <a:pt x="16" y="95"/>
                    </a:lnTo>
                    <a:lnTo>
                      <a:pt x="10" y="92"/>
                    </a:lnTo>
                    <a:lnTo>
                      <a:pt x="6" y="88"/>
                    </a:lnTo>
                    <a:lnTo>
                      <a:pt x="4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84" name="Freeform 116"/>
              <p:cNvSpPr>
                <a:spLocks/>
              </p:cNvSpPr>
              <p:nvPr/>
            </p:nvSpPr>
            <p:spPr bwMode="auto">
              <a:xfrm>
                <a:off x="1877" y="2067"/>
                <a:ext cx="76" cy="49"/>
              </a:xfrm>
              <a:custGeom>
                <a:avLst/>
                <a:gdLst>
                  <a:gd name="T0" fmla="*/ 152 w 153"/>
                  <a:gd name="T1" fmla="*/ 87 h 97"/>
                  <a:gd name="T2" fmla="*/ 153 w 153"/>
                  <a:gd name="T3" fmla="*/ 77 h 97"/>
                  <a:gd name="T4" fmla="*/ 151 w 153"/>
                  <a:gd name="T5" fmla="*/ 66 h 97"/>
                  <a:gd name="T6" fmla="*/ 144 w 153"/>
                  <a:gd name="T7" fmla="*/ 56 h 97"/>
                  <a:gd name="T8" fmla="*/ 136 w 153"/>
                  <a:gd name="T9" fmla="*/ 47 h 97"/>
                  <a:gd name="T10" fmla="*/ 122 w 153"/>
                  <a:gd name="T11" fmla="*/ 36 h 97"/>
                  <a:gd name="T12" fmla="*/ 106 w 153"/>
                  <a:gd name="T13" fmla="*/ 27 h 97"/>
                  <a:gd name="T14" fmla="*/ 88 w 153"/>
                  <a:gd name="T15" fmla="*/ 18 h 97"/>
                  <a:gd name="T16" fmla="*/ 69 w 153"/>
                  <a:gd name="T17" fmla="*/ 10 h 97"/>
                  <a:gd name="T18" fmla="*/ 60 w 153"/>
                  <a:gd name="T19" fmla="*/ 7 h 97"/>
                  <a:gd name="T20" fmla="*/ 51 w 153"/>
                  <a:gd name="T21" fmla="*/ 5 h 97"/>
                  <a:gd name="T22" fmla="*/ 40 w 153"/>
                  <a:gd name="T23" fmla="*/ 3 h 97"/>
                  <a:gd name="T24" fmla="*/ 32 w 153"/>
                  <a:gd name="T25" fmla="*/ 2 h 97"/>
                  <a:gd name="T26" fmla="*/ 24 w 153"/>
                  <a:gd name="T27" fmla="*/ 0 h 97"/>
                  <a:gd name="T28" fmla="*/ 15 w 153"/>
                  <a:gd name="T29" fmla="*/ 0 h 97"/>
                  <a:gd name="T30" fmla="*/ 8 w 153"/>
                  <a:gd name="T31" fmla="*/ 0 h 97"/>
                  <a:gd name="T32" fmla="*/ 0 w 153"/>
                  <a:gd name="T33" fmla="*/ 0 h 97"/>
                  <a:gd name="T34" fmla="*/ 16 w 153"/>
                  <a:gd name="T35" fmla="*/ 14 h 97"/>
                  <a:gd name="T36" fmla="*/ 34 w 153"/>
                  <a:gd name="T37" fmla="*/ 29 h 97"/>
                  <a:gd name="T38" fmla="*/ 51 w 153"/>
                  <a:gd name="T39" fmla="*/ 42 h 97"/>
                  <a:gd name="T40" fmla="*/ 68 w 153"/>
                  <a:gd name="T41" fmla="*/ 55 h 97"/>
                  <a:gd name="T42" fmla="*/ 84 w 153"/>
                  <a:gd name="T43" fmla="*/ 66 h 97"/>
                  <a:gd name="T44" fmla="*/ 101 w 153"/>
                  <a:gd name="T45" fmla="*/ 79 h 97"/>
                  <a:gd name="T46" fmla="*/ 119 w 153"/>
                  <a:gd name="T47" fmla="*/ 88 h 97"/>
                  <a:gd name="T48" fmla="*/ 136 w 153"/>
                  <a:gd name="T49" fmla="*/ 97 h 97"/>
                  <a:gd name="T50" fmla="*/ 144 w 153"/>
                  <a:gd name="T51" fmla="*/ 93 h 97"/>
                  <a:gd name="T52" fmla="*/ 152 w 153"/>
                  <a:gd name="T53" fmla="*/ 8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3" h="97">
                    <a:moveTo>
                      <a:pt x="152" y="87"/>
                    </a:moveTo>
                    <a:lnTo>
                      <a:pt x="153" y="77"/>
                    </a:lnTo>
                    <a:lnTo>
                      <a:pt x="151" y="66"/>
                    </a:lnTo>
                    <a:lnTo>
                      <a:pt x="144" y="56"/>
                    </a:lnTo>
                    <a:lnTo>
                      <a:pt x="136" y="47"/>
                    </a:lnTo>
                    <a:lnTo>
                      <a:pt x="122" y="36"/>
                    </a:lnTo>
                    <a:lnTo>
                      <a:pt x="106" y="27"/>
                    </a:lnTo>
                    <a:lnTo>
                      <a:pt x="88" y="18"/>
                    </a:lnTo>
                    <a:lnTo>
                      <a:pt x="69" y="10"/>
                    </a:lnTo>
                    <a:lnTo>
                      <a:pt x="60" y="7"/>
                    </a:lnTo>
                    <a:lnTo>
                      <a:pt x="51" y="5"/>
                    </a:lnTo>
                    <a:lnTo>
                      <a:pt x="40" y="3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16" y="14"/>
                    </a:lnTo>
                    <a:lnTo>
                      <a:pt x="34" y="29"/>
                    </a:lnTo>
                    <a:lnTo>
                      <a:pt x="51" y="42"/>
                    </a:lnTo>
                    <a:lnTo>
                      <a:pt x="68" y="55"/>
                    </a:lnTo>
                    <a:lnTo>
                      <a:pt x="84" y="66"/>
                    </a:lnTo>
                    <a:lnTo>
                      <a:pt x="101" y="79"/>
                    </a:lnTo>
                    <a:lnTo>
                      <a:pt x="119" y="88"/>
                    </a:lnTo>
                    <a:lnTo>
                      <a:pt x="136" y="97"/>
                    </a:lnTo>
                    <a:lnTo>
                      <a:pt x="144" y="93"/>
                    </a:lnTo>
                    <a:lnTo>
                      <a:pt x="152" y="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85" name="Freeform 117"/>
              <p:cNvSpPr>
                <a:spLocks/>
              </p:cNvSpPr>
              <p:nvPr/>
            </p:nvSpPr>
            <p:spPr bwMode="auto">
              <a:xfrm>
                <a:off x="1971" y="2106"/>
                <a:ext cx="37" cy="23"/>
              </a:xfrm>
              <a:custGeom>
                <a:avLst/>
                <a:gdLst>
                  <a:gd name="T0" fmla="*/ 74 w 74"/>
                  <a:gd name="T1" fmla="*/ 2 h 46"/>
                  <a:gd name="T2" fmla="*/ 61 w 74"/>
                  <a:gd name="T3" fmla="*/ 0 h 46"/>
                  <a:gd name="T4" fmla="*/ 49 w 74"/>
                  <a:gd name="T5" fmla="*/ 1 h 46"/>
                  <a:gd name="T6" fmla="*/ 37 w 74"/>
                  <a:gd name="T7" fmla="*/ 1 h 46"/>
                  <a:gd name="T8" fmla="*/ 28 w 74"/>
                  <a:gd name="T9" fmla="*/ 4 h 46"/>
                  <a:gd name="T10" fmla="*/ 20 w 74"/>
                  <a:gd name="T11" fmla="*/ 6 h 46"/>
                  <a:gd name="T12" fmla="*/ 12 w 74"/>
                  <a:gd name="T13" fmla="*/ 10 h 46"/>
                  <a:gd name="T14" fmla="*/ 6 w 74"/>
                  <a:gd name="T15" fmla="*/ 13 h 46"/>
                  <a:gd name="T16" fmla="*/ 4 w 74"/>
                  <a:gd name="T17" fmla="*/ 19 h 46"/>
                  <a:gd name="T18" fmla="*/ 0 w 74"/>
                  <a:gd name="T19" fmla="*/ 23 h 46"/>
                  <a:gd name="T20" fmla="*/ 0 w 74"/>
                  <a:gd name="T21" fmla="*/ 29 h 46"/>
                  <a:gd name="T22" fmla="*/ 0 w 74"/>
                  <a:gd name="T23" fmla="*/ 34 h 46"/>
                  <a:gd name="T24" fmla="*/ 4 w 74"/>
                  <a:gd name="T25" fmla="*/ 43 h 46"/>
                  <a:gd name="T26" fmla="*/ 12 w 74"/>
                  <a:gd name="T27" fmla="*/ 44 h 46"/>
                  <a:gd name="T28" fmla="*/ 22 w 74"/>
                  <a:gd name="T29" fmla="*/ 45 h 46"/>
                  <a:gd name="T30" fmla="*/ 31 w 74"/>
                  <a:gd name="T31" fmla="*/ 45 h 46"/>
                  <a:gd name="T32" fmla="*/ 40 w 74"/>
                  <a:gd name="T33" fmla="*/ 46 h 46"/>
                  <a:gd name="T34" fmla="*/ 49 w 74"/>
                  <a:gd name="T35" fmla="*/ 35 h 46"/>
                  <a:gd name="T36" fmla="*/ 58 w 74"/>
                  <a:gd name="T37" fmla="*/ 25 h 46"/>
                  <a:gd name="T38" fmla="*/ 61 w 74"/>
                  <a:gd name="T39" fmla="*/ 19 h 46"/>
                  <a:gd name="T40" fmla="*/ 65 w 74"/>
                  <a:gd name="T41" fmla="*/ 13 h 46"/>
                  <a:gd name="T42" fmla="*/ 69 w 74"/>
                  <a:gd name="T43" fmla="*/ 7 h 46"/>
                  <a:gd name="T44" fmla="*/ 74 w 74"/>
                  <a:gd name="T45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4" h="46">
                    <a:moveTo>
                      <a:pt x="74" y="2"/>
                    </a:moveTo>
                    <a:lnTo>
                      <a:pt x="61" y="0"/>
                    </a:lnTo>
                    <a:lnTo>
                      <a:pt x="49" y="1"/>
                    </a:lnTo>
                    <a:lnTo>
                      <a:pt x="37" y="1"/>
                    </a:lnTo>
                    <a:lnTo>
                      <a:pt x="28" y="4"/>
                    </a:lnTo>
                    <a:lnTo>
                      <a:pt x="20" y="6"/>
                    </a:lnTo>
                    <a:lnTo>
                      <a:pt x="12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0" y="34"/>
                    </a:lnTo>
                    <a:lnTo>
                      <a:pt x="4" y="43"/>
                    </a:lnTo>
                    <a:lnTo>
                      <a:pt x="12" y="44"/>
                    </a:lnTo>
                    <a:lnTo>
                      <a:pt x="22" y="45"/>
                    </a:lnTo>
                    <a:lnTo>
                      <a:pt x="31" y="45"/>
                    </a:lnTo>
                    <a:lnTo>
                      <a:pt x="40" y="46"/>
                    </a:lnTo>
                    <a:lnTo>
                      <a:pt x="49" y="35"/>
                    </a:lnTo>
                    <a:lnTo>
                      <a:pt x="58" y="25"/>
                    </a:lnTo>
                    <a:lnTo>
                      <a:pt x="61" y="19"/>
                    </a:lnTo>
                    <a:lnTo>
                      <a:pt x="65" y="13"/>
                    </a:lnTo>
                    <a:lnTo>
                      <a:pt x="69" y="7"/>
                    </a:lnTo>
                    <a:lnTo>
                      <a:pt x="74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86" name="Freeform 118"/>
              <p:cNvSpPr>
                <a:spLocks/>
              </p:cNvSpPr>
              <p:nvPr/>
            </p:nvSpPr>
            <p:spPr bwMode="auto">
              <a:xfrm>
                <a:off x="1927" y="2084"/>
                <a:ext cx="79" cy="45"/>
              </a:xfrm>
              <a:custGeom>
                <a:avLst/>
                <a:gdLst>
                  <a:gd name="T0" fmla="*/ 79 w 158"/>
                  <a:gd name="T1" fmla="*/ 0 h 90"/>
                  <a:gd name="T2" fmla="*/ 93 w 158"/>
                  <a:gd name="T3" fmla="*/ 0 h 90"/>
                  <a:gd name="T4" fmla="*/ 106 w 158"/>
                  <a:gd name="T5" fmla="*/ 3 h 90"/>
                  <a:gd name="T6" fmla="*/ 119 w 158"/>
                  <a:gd name="T7" fmla="*/ 8 h 90"/>
                  <a:gd name="T8" fmla="*/ 131 w 158"/>
                  <a:gd name="T9" fmla="*/ 15 h 90"/>
                  <a:gd name="T10" fmla="*/ 141 w 158"/>
                  <a:gd name="T11" fmla="*/ 22 h 90"/>
                  <a:gd name="T12" fmla="*/ 148 w 158"/>
                  <a:gd name="T13" fmla="*/ 31 h 90"/>
                  <a:gd name="T14" fmla="*/ 154 w 158"/>
                  <a:gd name="T15" fmla="*/ 41 h 90"/>
                  <a:gd name="T16" fmla="*/ 158 w 158"/>
                  <a:gd name="T17" fmla="*/ 53 h 90"/>
                  <a:gd name="T18" fmla="*/ 151 w 158"/>
                  <a:gd name="T19" fmla="*/ 62 h 90"/>
                  <a:gd name="T20" fmla="*/ 143 w 158"/>
                  <a:gd name="T21" fmla="*/ 71 h 90"/>
                  <a:gd name="T22" fmla="*/ 136 w 158"/>
                  <a:gd name="T23" fmla="*/ 79 h 90"/>
                  <a:gd name="T24" fmla="*/ 128 w 158"/>
                  <a:gd name="T25" fmla="*/ 90 h 90"/>
                  <a:gd name="T26" fmla="*/ 112 w 158"/>
                  <a:gd name="T27" fmla="*/ 89 h 90"/>
                  <a:gd name="T28" fmla="*/ 98 w 158"/>
                  <a:gd name="T29" fmla="*/ 87 h 90"/>
                  <a:gd name="T30" fmla="*/ 82 w 158"/>
                  <a:gd name="T31" fmla="*/ 82 h 90"/>
                  <a:gd name="T32" fmla="*/ 66 w 158"/>
                  <a:gd name="T33" fmla="*/ 77 h 90"/>
                  <a:gd name="T34" fmla="*/ 50 w 158"/>
                  <a:gd name="T35" fmla="*/ 70 h 90"/>
                  <a:gd name="T36" fmla="*/ 34 w 158"/>
                  <a:gd name="T37" fmla="*/ 63 h 90"/>
                  <a:gd name="T38" fmla="*/ 18 w 158"/>
                  <a:gd name="T39" fmla="*/ 54 h 90"/>
                  <a:gd name="T40" fmla="*/ 0 w 158"/>
                  <a:gd name="T41" fmla="*/ 46 h 90"/>
                  <a:gd name="T42" fmla="*/ 3 w 158"/>
                  <a:gd name="T43" fmla="*/ 36 h 90"/>
                  <a:gd name="T44" fmla="*/ 9 w 158"/>
                  <a:gd name="T45" fmla="*/ 26 h 90"/>
                  <a:gd name="T46" fmla="*/ 16 w 158"/>
                  <a:gd name="T47" fmla="*/ 18 h 90"/>
                  <a:gd name="T48" fmla="*/ 26 w 158"/>
                  <a:gd name="T49" fmla="*/ 12 h 90"/>
                  <a:gd name="T50" fmla="*/ 36 w 158"/>
                  <a:gd name="T51" fmla="*/ 6 h 90"/>
                  <a:gd name="T52" fmla="*/ 50 w 158"/>
                  <a:gd name="T53" fmla="*/ 3 h 90"/>
                  <a:gd name="T54" fmla="*/ 63 w 158"/>
                  <a:gd name="T55" fmla="*/ 0 h 90"/>
                  <a:gd name="T56" fmla="*/ 79 w 158"/>
                  <a:gd name="T5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8" h="90">
                    <a:moveTo>
                      <a:pt x="79" y="0"/>
                    </a:moveTo>
                    <a:lnTo>
                      <a:pt x="93" y="0"/>
                    </a:lnTo>
                    <a:lnTo>
                      <a:pt x="106" y="3"/>
                    </a:lnTo>
                    <a:lnTo>
                      <a:pt x="119" y="8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48" y="31"/>
                    </a:lnTo>
                    <a:lnTo>
                      <a:pt x="154" y="41"/>
                    </a:lnTo>
                    <a:lnTo>
                      <a:pt x="158" y="53"/>
                    </a:lnTo>
                    <a:lnTo>
                      <a:pt x="151" y="62"/>
                    </a:lnTo>
                    <a:lnTo>
                      <a:pt x="143" y="71"/>
                    </a:lnTo>
                    <a:lnTo>
                      <a:pt x="136" y="79"/>
                    </a:lnTo>
                    <a:lnTo>
                      <a:pt x="128" y="90"/>
                    </a:lnTo>
                    <a:lnTo>
                      <a:pt x="112" y="89"/>
                    </a:lnTo>
                    <a:lnTo>
                      <a:pt x="98" y="87"/>
                    </a:lnTo>
                    <a:lnTo>
                      <a:pt x="82" y="82"/>
                    </a:lnTo>
                    <a:lnTo>
                      <a:pt x="66" y="77"/>
                    </a:lnTo>
                    <a:lnTo>
                      <a:pt x="50" y="70"/>
                    </a:lnTo>
                    <a:lnTo>
                      <a:pt x="34" y="63"/>
                    </a:lnTo>
                    <a:lnTo>
                      <a:pt x="18" y="54"/>
                    </a:lnTo>
                    <a:lnTo>
                      <a:pt x="0" y="46"/>
                    </a:lnTo>
                    <a:lnTo>
                      <a:pt x="3" y="36"/>
                    </a:lnTo>
                    <a:lnTo>
                      <a:pt x="9" y="26"/>
                    </a:lnTo>
                    <a:lnTo>
                      <a:pt x="16" y="18"/>
                    </a:lnTo>
                    <a:lnTo>
                      <a:pt x="26" y="12"/>
                    </a:lnTo>
                    <a:lnTo>
                      <a:pt x="36" y="6"/>
                    </a:lnTo>
                    <a:lnTo>
                      <a:pt x="50" y="3"/>
                    </a:lnTo>
                    <a:lnTo>
                      <a:pt x="63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87" name="Freeform 119"/>
              <p:cNvSpPr>
                <a:spLocks/>
              </p:cNvSpPr>
              <p:nvPr/>
            </p:nvSpPr>
            <p:spPr bwMode="auto">
              <a:xfrm>
                <a:off x="634" y="1270"/>
                <a:ext cx="318" cy="152"/>
              </a:xfrm>
              <a:custGeom>
                <a:avLst/>
                <a:gdLst>
                  <a:gd name="T0" fmla="*/ 172 w 635"/>
                  <a:gd name="T1" fmla="*/ 104 h 304"/>
                  <a:gd name="T2" fmla="*/ 112 w 635"/>
                  <a:gd name="T3" fmla="*/ 115 h 304"/>
                  <a:gd name="T4" fmla="*/ 55 w 635"/>
                  <a:gd name="T5" fmla="*/ 129 h 304"/>
                  <a:gd name="T6" fmla="*/ 11 w 635"/>
                  <a:gd name="T7" fmla="*/ 160 h 304"/>
                  <a:gd name="T8" fmla="*/ 8 w 635"/>
                  <a:gd name="T9" fmla="*/ 188 h 304"/>
                  <a:gd name="T10" fmla="*/ 26 w 635"/>
                  <a:gd name="T11" fmla="*/ 197 h 304"/>
                  <a:gd name="T12" fmla="*/ 44 w 635"/>
                  <a:gd name="T13" fmla="*/ 205 h 304"/>
                  <a:gd name="T14" fmla="*/ 71 w 635"/>
                  <a:gd name="T15" fmla="*/ 209 h 304"/>
                  <a:gd name="T16" fmla="*/ 98 w 635"/>
                  <a:gd name="T17" fmla="*/ 208 h 304"/>
                  <a:gd name="T18" fmla="*/ 85 w 635"/>
                  <a:gd name="T19" fmla="*/ 220 h 304"/>
                  <a:gd name="T20" fmla="*/ 58 w 635"/>
                  <a:gd name="T21" fmla="*/ 244 h 304"/>
                  <a:gd name="T22" fmla="*/ 55 w 635"/>
                  <a:gd name="T23" fmla="*/ 269 h 304"/>
                  <a:gd name="T24" fmla="*/ 103 w 635"/>
                  <a:gd name="T25" fmla="*/ 288 h 304"/>
                  <a:gd name="T26" fmla="*/ 146 w 635"/>
                  <a:gd name="T27" fmla="*/ 281 h 304"/>
                  <a:gd name="T28" fmla="*/ 173 w 635"/>
                  <a:gd name="T29" fmla="*/ 263 h 304"/>
                  <a:gd name="T30" fmla="*/ 186 w 635"/>
                  <a:gd name="T31" fmla="*/ 248 h 304"/>
                  <a:gd name="T32" fmla="*/ 192 w 635"/>
                  <a:gd name="T33" fmla="*/ 253 h 304"/>
                  <a:gd name="T34" fmla="*/ 199 w 635"/>
                  <a:gd name="T35" fmla="*/ 270 h 304"/>
                  <a:gd name="T36" fmla="*/ 207 w 635"/>
                  <a:gd name="T37" fmla="*/ 286 h 304"/>
                  <a:gd name="T38" fmla="*/ 225 w 635"/>
                  <a:gd name="T39" fmla="*/ 298 h 304"/>
                  <a:gd name="T40" fmla="*/ 264 w 635"/>
                  <a:gd name="T41" fmla="*/ 304 h 304"/>
                  <a:gd name="T42" fmla="*/ 303 w 635"/>
                  <a:gd name="T43" fmla="*/ 301 h 304"/>
                  <a:gd name="T44" fmla="*/ 330 w 635"/>
                  <a:gd name="T45" fmla="*/ 288 h 304"/>
                  <a:gd name="T46" fmla="*/ 347 w 635"/>
                  <a:gd name="T47" fmla="*/ 263 h 304"/>
                  <a:gd name="T48" fmla="*/ 354 w 635"/>
                  <a:gd name="T49" fmla="*/ 246 h 304"/>
                  <a:gd name="T50" fmla="*/ 379 w 635"/>
                  <a:gd name="T51" fmla="*/ 259 h 304"/>
                  <a:gd name="T52" fmla="*/ 421 w 635"/>
                  <a:gd name="T53" fmla="*/ 271 h 304"/>
                  <a:gd name="T54" fmla="*/ 476 w 635"/>
                  <a:gd name="T55" fmla="*/ 265 h 304"/>
                  <a:gd name="T56" fmla="*/ 517 w 635"/>
                  <a:gd name="T57" fmla="*/ 238 h 304"/>
                  <a:gd name="T58" fmla="*/ 518 w 635"/>
                  <a:gd name="T59" fmla="*/ 217 h 304"/>
                  <a:gd name="T60" fmla="*/ 506 w 635"/>
                  <a:gd name="T61" fmla="*/ 200 h 304"/>
                  <a:gd name="T62" fmla="*/ 492 w 635"/>
                  <a:gd name="T63" fmla="*/ 191 h 304"/>
                  <a:gd name="T64" fmla="*/ 507 w 635"/>
                  <a:gd name="T65" fmla="*/ 188 h 304"/>
                  <a:gd name="T66" fmla="*/ 553 w 635"/>
                  <a:gd name="T67" fmla="*/ 188 h 304"/>
                  <a:gd name="T68" fmla="*/ 601 w 635"/>
                  <a:gd name="T69" fmla="*/ 180 h 304"/>
                  <a:gd name="T70" fmla="*/ 631 w 635"/>
                  <a:gd name="T71" fmla="*/ 154 h 304"/>
                  <a:gd name="T72" fmla="*/ 629 w 635"/>
                  <a:gd name="T73" fmla="*/ 108 h 304"/>
                  <a:gd name="T74" fmla="*/ 603 w 635"/>
                  <a:gd name="T75" fmla="*/ 84 h 304"/>
                  <a:gd name="T76" fmla="*/ 571 w 635"/>
                  <a:gd name="T77" fmla="*/ 74 h 304"/>
                  <a:gd name="T78" fmla="*/ 546 w 635"/>
                  <a:gd name="T79" fmla="*/ 74 h 304"/>
                  <a:gd name="T80" fmla="*/ 588 w 635"/>
                  <a:gd name="T81" fmla="*/ 42 h 304"/>
                  <a:gd name="T82" fmla="*/ 593 w 635"/>
                  <a:gd name="T83" fmla="*/ 5 h 304"/>
                  <a:gd name="T84" fmla="*/ 525 w 635"/>
                  <a:gd name="T85" fmla="*/ 2 h 304"/>
                  <a:gd name="T86" fmla="*/ 442 w 635"/>
                  <a:gd name="T87" fmla="*/ 31 h 304"/>
                  <a:gd name="T88" fmla="*/ 380 w 635"/>
                  <a:gd name="T89" fmla="*/ 83 h 304"/>
                  <a:gd name="T90" fmla="*/ 314 w 635"/>
                  <a:gd name="T91" fmla="*/ 111 h 304"/>
                  <a:gd name="T92" fmla="*/ 250 w 635"/>
                  <a:gd name="T93" fmla="*/ 117 h 304"/>
                  <a:gd name="T94" fmla="*/ 207 w 635"/>
                  <a:gd name="T95" fmla="*/ 106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35" h="304">
                    <a:moveTo>
                      <a:pt x="200" y="96"/>
                    </a:moveTo>
                    <a:lnTo>
                      <a:pt x="172" y="104"/>
                    </a:lnTo>
                    <a:lnTo>
                      <a:pt x="144" y="110"/>
                    </a:lnTo>
                    <a:lnTo>
                      <a:pt x="112" y="115"/>
                    </a:lnTo>
                    <a:lnTo>
                      <a:pt x="83" y="122"/>
                    </a:lnTo>
                    <a:lnTo>
                      <a:pt x="55" y="129"/>
                    </a:lnTo>
                    <a:lnTo>
                      <a:pt x="31" y="143"/>
                    </a:lnTo>
                    <a:lnTo>
                      <a:pt x="11" y="160"/>
                    </a:lnTo>
                    <a:lnTo>
                      <a:pt x="0" y="186"/>
                    </a:lnTo>
                    <a:lnTo>
                      <a:pt x="8" y="188"/>
                    </a:lnTo>
                    <a:lnTo>
                      <a:pt x="17" y="193"/>
                    </a:lnTo>
                    <a:lnTo>
                      <a:pt x="26" y="197"/>
                    </a:lnTo>
                    <a:lnTo>
                      <a:pt x="35" y="202"/>
                    </a:lnTo>
                    <a:lnTo>
                      <a:pt x="44" y="205"/>
                    </a:lnTo>
                    <a:lnTo>
                      <a:pt x="58" y="208"/>
                    </a:lnTo>
                    <a:lnTo>
                      <a:pt x="71" y="209"/>
                    </a:lnTo>
                    <a:lnTo>
                      <a:pt x="90" y="209"/>
                    </a:lnTo>
                    <a:lnTo>
                      <a:pt x="98" y="208"/>
                    </a:lnTo>
                    <a:lnTo>
                      <a:pt x="96" y="213"/>
                    </a:lnTo>
                    <a:lnTo>
                      <a:pt x="85" y="220"/>
                    </a:lnTo>
                    <a:lnTo>
                      <a:pt x="71" y="232"/>
                    </a:lnTo>
                    <a:lnTo>
                      <a:pt x="58" y="244"/>
                    </a:lnTo>
                    <a:lnTo>
                      <a:pt x="50" y="257"/>
                    </a:lnTo>
                    <a:lnTo>
                      <a:pt x="55" y="269"/>
                    </a:lnTo>
                    <a:lnTo>
                      <a:pt x="77" y="283"/>
                    </a:lnTo>
                    <a:lnTo>
                      <a:pt x="103" y="288"/>
                    </a:lnTo>
                    <a:lnTo>
                      <a:pt x="128" y="288"/>
                    </a:lnTo>
                    <a:lnTo>
                      <a:pt x="146" y="281"/>
                    </a:lnTo>
                    <a:lnTo>
                      <a:pt x="162" y="273"/>
                    </a:lnTo>
                    <a:lnTo>
                      <a:pt x="173" y="263"/>
                    </a:lnTo>
                    <a:lnTo>
                      <a:pt x="182" y="255"/>
                    </a:lnTo>
                    <a:lnTo>
                      <a:pt x="186" y="248"/>
                    </a:lnTo>
                    <a:lnTo>
                      <a:pt x="188" y="246"/>
                    </a:lnTo>
                    <a:lnTo>
                      <a:pt x="192" y="253"/>
                    </a:lnTo>
                    <a:lnTo>
                      <a:pt x="196" y="262"/>
                    </a:lnTo>
                    <a:lnTo>
                      <a:pt x="199" y="270"/>
                    </a:lnTo>
                    <a:lnTo>
                      <a:pt x="203" y="278"/>
                    </a:lnTo>
                    <a:lnTo>
                      <a:pt x="207" y="286"/>
                    </a:lnTo>
                    <a:lnTo>
                      <a:pt x="215" y="293"/>
                    </a:lnTo>
                    <a:lnTo>
                      <a:pt x="225" y="298"/>
                    </a:lnTo>
                    <a:lnTo>
                      <a:pt x="240" y="303"/>
                    </a:lnTo>
                    <a:lnTo>
                      <a:pt x="264" y="304"/>
                    </a:lnTo>
                    <a:lnTo>
                      <a:pt x="285" y="304"/>
                    </a:lnTo>
                    <a:lnTo>
                      <a:pt x="303" y="301"/>
                    </a:lnTo>
                    <a:lnTo>
                      <a:pt x="319" y="296"/>
                    </a:lnTo>
                    <a:lnTo>
                      <a:pt x="330" y="288"/>
                    </a:lnTo>
                    <a:lnTo>
                      <a:pt x="340" y="277"/>
                    </a:lnTo>
                    <a:lnTo>
                      <a:pt x="347" y="263"/>
                    </a:lnTo>
                    <a:lnTo>
                      <a:pt x="352" y="246"/>
                    </a:lnTo>
                    <a:lnTo>
                      <a:pt x="354" y="246"/>
                    </a:lnTo>
                    <a:lnTo>
                      <a:pt x="363" y="251"/>
                    </a:lnTo>
                    <a:lnTo>
                      <a:pt x="379" y="259"/>
                    </a:lnTo>
                    <a:lnTo>
                      <a:pt x="399" y="267"/>
                    </a:lnTo>
                    <a:lnTo>
                      <a:pt x="421" y="271"/>
                    </a:lnTo>
                    <a:lnTo>
                      <a:pt x="448" y="272"/>
                    </a:lnTo>
                    <a:lnTo>
                      <a:pt x="476" y="265"/>
                    </a:lnTo>
                    <a:lnTo>
                      <a:pt x="508" y="249"/>
                    </a:lnTo>
                    <a:lnTo>
                      <a:pt x="517" y="238"/>
                    </a:lnTo>
                    <a:lnTo>
                      <a:pt x="519" y="227"/>
                    </a:lnTo>
                    <a:lnTo>
                      <a:pt x="518" y="217"/>
                    </a:lnTo>
                    <a:lnTo>
                      <a:pt x="513" y="209"/>
                    </a:lnTo>
                    <a:lnTo>
                      <a:pt x="506" y="200"/>
                    </a:lnTo>
                    <a:lnTo>
                      <a:pt x="498" y="195"/>
                    </a:lnTo>
                    <a:lnTo>
                      <a:pt x="492" y="191"/>
                    </a:lnTo>
                    <a:lnTo>
                      <a:pt x="491" y="190"/>
                    </a:lnTo>
                    <a:lnTo>
                      <a:pt x="507" y="188"/>
                    </a:lnTo>
                    <a:lnTo>
                      <a:pt x="528" y="188"/>
                    </a:lnTo>
                    <a:lnTo>
                      <a:pt x="553" y="188"/>
                    </a:lnTo>
                    <a:lnTo>
                      <a:pt x="578" y="187"/>
                    </a:lnTo>
                    <a:lnTo>
                      <a:pt x="601" y="180"/>
                    </a:lnTo>
                    <a:lnTo>
                      <a:pt x="619" y="171"/>
                    </a:lnTo>
                    <a:lnTo>
                      <a:pt x="631" y="154"/>
                    </a:lnTo>
                    <a:lnTo>
                      <a:pt x="635" y="129"/>
                    </a:lnTo>
                    <a:lnTo>
                      <a:pt x="629" y="108"/>
                    </a:lnTo>
                    <a:lnTo>
                      <a:pt x="618" y="94"/>
                    </a:lnTo>
                    <a:lnTo>
                      <a:pt x="603" y="84"/>
                    </a:lnTo>
                    <a:lnTo>
                      <a:pt x="587" y="78"/>
                    </a:lnTo>
                    <a:lnTo>
                      <a:pt x="571" y="74"/>
                    </a:lnTo>
                    <a:lnTo>
                      <a:pt x="556" y="74"/>
                    </a:lnTo>
                    <a:lnTo>
                      <a:pt x="546" y="74"/>
                    </a:lnTo>
                    <a:lnTo>
                      <a:pt x="544" y="75"/>
                    </a:lnTo>
                    <a:lnTo>
                      <a:pt x="588" y="42"/>
                    </a:lnTo>
                    <a:lnTo>
                      <a:pt x="603" y="19"/>
                    </a:lnTo>
                    <a:lnTo>
                      <a:pt x="593" y="5"/>
                    </a:lnTo>
                    <a:lnTo>
                      <a:pt x="566" y="0"/>
                    </a:lnTo>
                    <a:lnTo>
                      <a:pt x="525" y="2"/>
                    </a:lnTo>
                    <a:lnTo>
                      <a:pt x="482" y="13"/>
                    </a:lnTo>
                    <a:lnTo>
                      <a:pt x="442" y="31"/>
                    </a:lnTo>
                    <a:lnTo>
                      <a:pt x="409" y="58"/>
                    </a:lnTo>
                    <a:lnTo>
                      <a:pt x="380" y="83"/>
                    </a:lnTo>
                    <a:lnTo>
                      <a:pt x="348" y="100"/>
                    </a:lnTo>
                    <a:lnTo>
                      <a:pt x="314" y="111"/>
                    </a:lnTo>
                    <a:lnTo>
                      <a:pt x="280" y="117"/>
                    </a:lnTo>
                    <a:lnTo>
                      <a:pt x="250" y="117"/>
                    </a:lnTo>
                    <a:lnTo>
                      <a:pt x="224" y="114"/>
                    </a:lnTo>
                    <a:lnTo>
                      <a:pt x="207" y="106"/>
                    </a:lnTo>
                    <a:lnTo>
                      <a:pt x="20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88" name="Freeform 120"/>
              <p:cNvSpPr>
                <a:spLocks/>
              </p:cNvSpPr>
              <p:nvPr/>
            </p:nvSpPr>
            <p:spPr bwMode="auto">
              <a:xfrm>
                <a:off x="1903" y="1789"/>
                <a:ext cx="318" cy="120"/>
              </a:xfrm>
              <a:custGeom>
                <a:avLst/>
                <a:gdLst>
                  <a:gd name="T0" fmla="*/ 192 w 637"/>
                  <a:gd name="T1" fmla="*/ 16 h 239"/>
                  <a:gd name="T2" fmla="*/ 132 w 637"/>
                  <a:gd name="T3" fmla="*/ 14 h 239"/>
                  <a:gd name="T4" fmla="*/ 72 w 637"/>
                  <a:gd name="T5" fmla="*/ 15 h 239"/>
                  <a:gd name="T6" fmla="*/ 19 w 637"/>
                  <a:gd name="T7" fmla="*/ 32 h 239"/>
                  <a:gd name="T8" fmla="*/ 8 w 637"/>
                  <a:gd name="T9" fmla="*/ 59 h 239"/>
                  <a:gd name="T10" fmla="*/ 24 w 637"/>
                  <a:gd name="T11" fmla="*/ 73 h 239"/>
                  <a:gd name="T12" fmla="*/ 37 w 637"/>
                  <a:gd name="T13" fmla="*/ 85 h 239"/>
                  <a:gd name="T14" fmla="*/ 61 w 637"/>
                  <a:gd name="T15" fmla="*/ 94 h 239"/>
                  <a:gd name="T16" fmla="*/ 87 w 637"/>
                  <a:gd name="T17" fmla="*/ 98 h 239"/>
                  <a:gd name="T18" fmla="*/ 69 w 637"/>
                  <a:gd name="T19" fmla="*/ 106 h 239"/>
                  <a:gd name="T20" fmla="*/ 36 w 637"/>
                  <a:gd name="T21" fmla="*/ 122 h 239"/>
                  <a:gd name="T22" fmla="*/ 25 w 637"/>
                  <a:gd name="T23" fmla="*/ 146 h 239"/>
                  <a:gd name="T24" fmla="*/ 66 w 637"/>
                  <a:gd name="T25" fmla="*/ 176 h 239"/>
                  <a:gd name="T26" fmla="*/ 107 w 637"/>
                  <a:gd name="T27" fmla="*/ 180 h 239"/>
                  <a:gd name="T28" fmla="*/ 141 w 637"/>
                  <a:gd name="T29" fmla="*/ 169 h 239"/>
                  <a:gd name="T30" fmla="*/ 157 w 637"/>
                  <a:gd name="T31" fmla="*/ 155 h 239"/>
                  <a:gd name="T32" fmla="*/ 160 w 637"/>
                  <a:gd name="T33" fmla="*/ 161 h 239"/>
                  <a:gd name="T34" fmla="*/ 160 w 637"/>
                  <a:gd name="T35" fmla="*/ 180 h 239"/>
                  <a:gd name="T36" fmla="*/ 164 w 637"/>
                  <a:gd name="T37" fmla="*/ 199 h 239"/>
                  <a:gd name="T38" fmla="*/ 178 w 637"/>
                  <a:gd name="T39" fmla="*/ 216 h 239"/>
                  <a:gd name="T40" fmla="*/ 216 w 637"/>
                  <a:gd name="T41" fmla="*/ 229 h 239"/>
                  <a:gd name="T42" fmla="*/ 254 w 637"/>
                  <a:gd name="T43" fmla="*/ 234 h 239"/>
                  <a:gd name="T44" fmla="*/ 282 w 637"/>
                  <a:gd name="T45" fmla="*/ 228 h 239"/>
                  <a:gd name="T46" fmla="*/ 304 w 637"/>
                  <a:gd name="T47" fmla="*/ 207 h 239"/>
                  <a:gd name="T48" fmla="*/ 319 w 637"/>
                  <a:gd name="T49" fmla="*/ 192 h 239"/>
                  <a:gd name="T50" fmla="*/ 338 w 637"/>
                  <a:gd name="T51" fmla="*/ 209 h 239"/>
                  <a:gd name="T52" fmla="*/ 372 w 637"/>
                  <a:gd name="T53" fmla="*/ 231 h 239"/>
                  <a:gd name="T54" fmla="*/ 428 w 637"/>
                  <a:gd name="T55" fmla="*/ 239 h 239"/>
                  <a:gd name="T56" fmla="*/ 476 w 637"/>
                  <a:gd name="T57" fmla="*/ 222 h 239"/>
                  <a:gd name="T58" fmla="*/ 485 w 637"/>
                  <a:gd name="T59" fmla="*/ 203 h 239"/>
                  <a:gd name="T60" fmla="*/ 481 w 637"/>
                  <a:gd name="T61" fmla="*/ 184 h 239"/>
                  <a:gd name="T62" fmla="*/ 473 w 637"/>
                  <a:gd name="T63" fmla="*/ 172 h 239"/>
                  <a:gd name="T64" fmla="*/ 487 w 637"/>
                  <a:gd name="T65" fmla="*/ 172 h 239"/>
                  <a:gd name="T66" fmla="*/ 532 w 637"/>
                  <a:gd name="T67" fmla="*/ 182 h 239"/>
                  <a:gd name="T68" fmla="*/ 580 w 637"/>
                  <a:gd name="T69" fmla="*/ 186 h 239"/>
                  <a:gd name="T70" fmla="*/ 618 w 637"/>
                  <a:gd name="T71" fmla="*/ 167 h 239"/>
                  <a:gd name="T72" fmla="*/ 632 w 637"/>
                  <a:gd name="T73" fmla="*/ 123 h 239"/>
                  <a:gd name="T74" fmla="*/ 614 w 637"/>
                  <a:gd name="T75" fmla="*/ 94 h 239"/>
                  <a:gd name="T76" fmla="*/ 586 w 637"/>
                  <a:gd name="T77" fmla="*/ 79 h 239"/>
                  <a:gd name="T78" fmla="*/ 566 w 637"/>
                  <a:gd name="T79" fmla="*/ 74 h 239"/>
                  <a:gd name="T80" fmla="*/ 615 w 637"/>
                  <a:gd name="T81" fmla="*/ 53 h 239"/>
                  <a:gd name="T82" fmla="*/ 631 w 637"/>
                  <a:gd name="T83" fmla="*/ 19 h 239"/>
                  <a:gd name="T84" fmla="*/ 567 w 637"/>
                  <a:gd name="T85" fmla="*/ 0 h 239"/>
                  <a:gd name="T86" fmla="*/ 474 w 637"/>
                  <a:gd name="T87" fmla="*/ 8 h 239"/>
                  <a:gd name="T88" fmla="*/ 399 w 637"/>
                  <a:gd name="T89" fmla="*/ 42 h 239"/>
                  <a:gd name="T90" fmla="*/ 327 w 637"/>
                  <a:gd name="T91" fmla="*/ 54 h 239"/>
                  <a:gd name="T92" fmla="*/ 264 w 637"/>
                  <a:gd name="T93" fmla="*/ 45 h 239"/>
                  <a:gd name="T94" fmla="*/ 226 w 637"/>
                  <a:gd name="T95" fmla="*/ 2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37" h="239">
                    <a:moveTo>
                      <a:pt x="222" y="14"/>
                    </a:moveTo>
                    <a:lnTo>
                      <a:pt x="192" y="16"/>
                    </a:lnTo>
                    <a:lnTo>
                      <a:pt x="162" y="16"/>
                    </a:lnTo>
                    <a:lnTo>
                      <a:pt x="132" y="14"/>
                    </a:lnTo>
                    <a:lnTo>
                      <a:pt x="101" y="14"/>
                    </a:lnTo>
                    <a:lnTo>
                      <a:pt x="72" y="15"/>
                    </a:lnTo>
                    <a:lnTo>
                      <a:pt x="43" y="21"/>
                    </a:lnTo>
                    <a:lnTo>
                      <a:pt x="19" y="32"/>
                    </a:lnTo>
                    <a:lnTo>
                      <a:pt x="0" y="53"/>
                    </a:lnTo>
                    <a:lnTo>
                      <a:pt x="8" y="59"/>
                    </a:lnTo>
                    <a:lnTo>
                      <a:pt x="16" y="67"/>
                    </a:lnTo>
                    <a:lnTo>
                      <a:pt x="24" y="73"/>
                    </a:lnTo>
                    <a:lnTo>
                      <a:pt x="31" y="80"/>
                    </a:lnTo>
                    <a:lnTo>
                      <a:pt x="37" y="85"/>
                    </a:lnTo>
                    <a:lnTo>
                      <a:pt x="47" y="90"/>
                    </a:lnTo>
                    <a:lnTo>
                      <a:pt x="61" y="94"/>
                    </a:lnTo>
                    <a:lnTo>
                      <a:pt x="78" y="97"/>
                    </a:lnTo>
                    <a:lnTo>
                      <a:pt x="87" y="98"/>
                    </a:lnTo>
                    <a:lnTo>
                      <a:pt x="83" y="101"/>
                    </a:lnTo>
                    <a:lnTo>
                      <a:pt x="69" y="106"/>
                    </a:lnTo>
                    <a:lnTo>
                      <a:pt x="52" y="114"/>
                    </a:lnTo>
                    <a:lnTo>
                      <a:pt x="36" y="122"/>
                    </a:lnTo>
                    <a:lnTo>
                      <a:pt x="26" y="133"/>
                    </a:lnTo>
                    <a:lnTo>
                      <a:pt x="25" y="146"/>
                    </a:lnTo>
                    <a:lnTo>
                      <a:pt x="41" y="164"/>
                    </a:lnTo>
                    <a:lnTo>
                      <a:pt x="66" y="176"/>
                    </a:lnTo>
                    <a:lnTo>
                      <a:pt x="88" y="181"/>
                    </a:lnTo>
                    <a:lnTo>
                      <a:pt x="107" y="180"/>
                    </a:lnTo>
                    <a:lnTo>
                      <a:pt x="127" y="176"/>
                    </a:lnTo>
                    <a:lnTo>
                      <a:pt x="141" y="169"/>
                    </a:lnTo>
                    <a:lnTo>
                      <a:pt x="151" y="161"/>
                    </a:lnTo>
                    <a:lnTo>
                      <a:pt x="157" y="155"/>
                    </a:lnTo>
                    <a:lnTo>
                      <a:pt x="160" y="153"/>
                    </a:lnTo>
                    <a:lnTo>
                      <a:pt x="160" y="161"/>
                    </a:lnTo>
                    <a:lnTo>
                      <a:pt x="160" y="171"/>
                    </a:lnTo>
                    <a:lnTo>
                      <a:pt x="160" y="180"/>
                    </a:lnTo>
                    <a:lnTo>
                      <a:pt x="162" y="190"/>
                    </a:lnTo>
                    <a:lnTo>
                      <a:pt x="164" y="199"/>
                    </a:lnTo>
                    <a:lnTo>
                      <a:pt x="169" y="208"/>
                    </a:lnTo>
                    <a:lnTo>
                      <a:pt x="178" y="216"/>
                    </a:lnTo>
                    <a:lnTo>
                      <a:pt x="194" y="224"/>
                    </a:lnTo>
                    <a:lnTo>
                      <a:pt x="216" y="229"/>
                    </a:lnTo>
                    <a:lnTo>
                      <a:pt x="236" y="233"/>
                    </a:lnTo>
                    <a:lnTo>
                      <a:pt x="254" y="234"/>
                    </a:lnTo>
                    <a:lnTo>
                      <a:pt x="270" y="233"/>
                    </a:lnTo>
                    <a:lnTo>
                      <a:pt x="282" y="228"/>
                    </a:lnTo>
                    <a:lnTo>
                      <a:pt x="295" y="220"/>
                    </a:lnTo>
                    <a:lnTo>
                      <a:pt x="304" y="207"/>
                    </a:lnTo>
                    <a:lnTo>
                      <a:pt x="317" y="193"/>
                    </a:lnTo>
                    <a:lnTo>
                      <a:pt x="319" y="192"/>
                    </a:lnTo>
                    <a:lnTo>
                      <a:pt x="327" y="199"/>
                    </a:lnTo>
                    <a:lnTo>
                      <a:pt x="338" y="209"/>
                    </a:lnTo>
                    <a:lnTo>
                      <a:pt x="354" y="222"/>
                    </a:lnTo>
                    <a:lnTo>
                      <a:pt x="372" y="231"/>
                    </a:lnTo>
                    <a:lnTo>
                      <a:pt x="399" y="239"/>
                    </a:lnTo>
                    <a:lnTo>
                      <a:pt x="428" y="239"/>
                    </a:lnTo>
                    <a:lnTo>
                      <a:pt x="463" y="230"/>
                    </a:lnTo>
                    <a:lnTo>
                      <a:pt x="476" y="222"/>
                    </a:lnTo>
                    <a:lnTo>
                      <a:pt x="484" y="214"/>
                    </a:lnTo>
                    <a:lnTo>
                      <a:pt x="485" y="203"/>
                    </a:lnTo>
                    <a:lnTo>
                      <a:pt x="485" y="194"/>
                    </a:lnTo>
                    <a:lnTo>
                      <a:pt x="481" y="184"/>
                    </a:lnTo>
                    <a:lnTo>
                      <a:pt x="477" y="177"/>
                    </a:lnTo>
                    <a:lnTo>
                      <a:pt x="473" y="172"/>
                    </a:lnTo>
                    <a:lnTo>
                      <a:pt x="472" y="171"/>
                    </a:lnTo>
                    <a:lnTo>
                      <a:pt x="487" y="172"/>
                    </a:lnTo>
                    <a:lnTo>
                      <a:pt x="509" y="177"/>
                    </a:lnTo>
                    <a:lnTo>
                      <a:pt x="532" y="182"/>
                    </a:lnTo>
                    <a:lnTo>
                      <a:pt x="557" y="187"/>
                    </a:lnTo>
                    <a:lnTo>
                      <a:pt x="580" y="186"/>
                    </a:lnTo>
                    <a:lnTo>
                      <a:pt x="602" y="181"/>
                    </a:lnTo>
                    <a:lnTo>
                      <a:pt x="618" y="167"/>
                    </a:lnTo>
                    <a:lnTo>
                      <a:pt x="632" y="143"/>
                    </a:lnTo>
                    <a:lnTo>
                      <a:pt x="632" y="123"/>
                    </a:lnTo>
                    <a:lnTo>
                      <a:pt x="625" y="106"/>
                    </a:lnTo>
                    <a:lnTo>
                      <a:pt x="614" y="94"/>
                    </a:lnTo>
                    <a:lnTo>
                      <a:pt x="601" y="86"/>
                    </a:lnTo>
                    <a:lnTo>
                      <a:pt x="586" y="79"/>
                    </a:lnTo>
                    <a:lnTo>
                      <a:pt x="574" y="76"/>
                    </a:lnTo>
                    <a:lnTo>
                      <a:pt x="566" y="74"/>
                    </a:lnTo>
                    <a:lnTo>
                      <a:pt x="562" y="74"/>
                    </a:lnTo>
                    <a:lnTo>
                      <a:pt x="615" y="53"/>
                    </a:lnTo>
                    <a:lnTo>
                      <a:pt x="637" y="35"/>
                    </a:lnTo>
                    <a:lnTo>
                      <a:pt x="631" y="19"/>
                    </a:lnTo>
                    <a:lnTo>
                      <a:pt x="605" y="7"/>
                    </a:lnTo>
                    <a:lnTo>
                      <a:pt x="567" y="0"/>
                    </a:lnTo>
                    <a:lnTo>
                      <a:pt x="521" y="0"/>
                    </a:lnTo>
                    <a:lnTo>
                      <a:pt x="474" y="8"/>
                    </a:lnTo>
                    <a:lnTo>
                      <a:pt x="434" y="27"/>
                    </a:lnTo>
                    <a:lnTo>
                      <a:pt x="399" y="42"/>
                    </a:lnTo>
                    <a:lnTo>
                      <a:pt x="364" y="51"/>
                    </a:lnTo>
                    <a:lnTo>
                      <a:pt x="327" y="54"/>
                    </a:lnTo>
                    <a:lnTo>
                      <a:pt x="293" y="52"/>
                    </a:lnTo>
                    <a:lnTo>
                      <a:pt x="264" y="45"/>
                    </a:lnTo>
                    <a:lnTo>
                      <a:pt x="240" y="36"/>
                    </a:lnTo>
                    <a:lnTo>
                      <a:pt x="226" y="25"/>
                    </a:lnTo>
                    <a:lnTo>
                      <a:pt x="222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89" name="Freeform 121"/>
              <p:cNvSpPr>
                <a:spLocks/>
              </p:cNvSpPr>
              <p:nvPr/>
            </p:nvSpPr>
            <p:spPr bwMode="auto">
              <a:xfrm>
                <a:off x="1430" y="3206"/>
                <a:ext cx="317" cy="121"/>
              </a:xfrm>
              <a:custGeom>
                <a:avLst/>
                <a:gdLst>
                  <a:gd name="T0" fmla="*/ 190 w 635"/>
                  <a:gd name="T1" fmla="*/ 18 h 242"/>
                  <a:gd name="T2" fmla="*/ 130 w 635"/>
                  <a:gd name="T3" fmla="*/ 15 h 242"/>
                  <a:gd name="T4" fmla="*/ 70 w 635"/>
                  <a:gd name="T5" fmla="*/ 15 h 242"/>
                  <a:gd name="T6" fmla="*/ 18 w 635"/>
                  <a:gd name="T7" fmla="*/ 33 h 242"/>
                  <a:gd name="T8" fmla="*/ 6 w 635"/>
                  <a:gd name="T9" fmla="*/ 62 h 242"/>
                  <a:gd name="T10" fmla="*/ 20 w 635"/>
                  <a:gd name="T11" fmla="*/ 75 h 242"/>
                  <a:gd name="T12" fmla="*/ 35 w 635"/>
                  <a:gd name="T13" fmla="*/ 88 h 242"/>
                  <a:gd name="T14" fmla="*/ 60 w 635"/>
                  <a:gd name="T15" fmla="*/ 98 h 242"/>
                  <a:gd name="T16" fmla="*/ 86 w 635"/>
                  <a:gd name="T17" fmla="*/ 102 h 242"/>
                  <a:gd name="T18" fmla="*/ 68 w 635"/>
                  <a:gd name="T19" fmla="*/ 110 h 242"/>
                  <a:gd name="T20" fmla="*/ 34 w 635"/>
                  <a:gd name="T21" fmla="*/ 125 h 242"/>
                  <a:gd name="T22" fmla="*/ 24 w 635"/>
                  <a:gd name="T23" fmla="*/ 151 h 242"/>
                  <a:gd name="T24" fmla="*/ 65 w 635"/>
                  <a:gd name="T25" fmla="*/ 179 h 242"/>
                  <a:gd name="T26" fmla="*/ 107 w 635"/>
                  <a:gd name="T27" fmla="*/ 182 h 242"/>
                  <a:gd name="T28" fmla="*/ 139 w 635"/>
                  <a:gd name="T29" fmla="*/ 169 h 242"/>
                  <a:gd name="T30" fmla="*/ 155 w 635"/>
                  <a:gd name="T31" fmla="*/ 156 h 242"/>
                  <a:gd name="T32" fmla="*/ 158 w 635"/>
                  <a:gd name="T33" fmla="*/ 163 h 242"/>
                  <a:gd name="T34" fmla="*/ 160 w 635"/>
                  <a:gd name="T35" fmla="*/ 182 h 242"/>
                  <a:gd name="T36" fmla="*/ 162 w 635"/>
                  <a:gd name="T37" fmla="*/ 200 h 242"/>
                  <a:gd name="T38" fmla="*/ 177 w 635"/>
                  <a:gd name="T39" fmla="*/ 216 h 242"/>
                  <a:gd name="T40" fmla="*/ 213 w 635"/>
                  <a:gd name="T41" fmla="*/ 229 h 242"/>
                  <a:gd name="T42" fmla="*/ 251 w 635"/>
                  <a:gd name="T43" fmla="*/ 235 h 242"/>
                  <a:gd name="T44" fmla="*/ 280 w 635"/>
                  <a:gd name="T45" fmla="*/ 229 h 242"/>
                  <a:gd name="T46" fmla="*/ 302 w 635"/>
                  <a:gd name="T47" fmla="*/ 209 h 242"/>
                  <a:gd name="T48" fmla="*/ 318 w 635"/>
                  <a:gd name="T49" fmla="*/ 195 h 242"/>
                  <a:gd name="T50" fmla="*/ 337 w 635"/>
                  <a:gd name="T51" fmla="*/ 212 h 242"/>
                  <a:gd name="T52" fmla="*/ 373 w 635"/>
                  <a:gd name="T53" fmla="*/ 234 h 242"/>
                  <a:gd name="T54" fmla="*/ 427 w 635"/>
                  <a:gd name="T55" fmla="*/ 242 h 242"/>
                  <a:gd name="T56" fmla="*/ 475 w 635"/>
                  <a:gd name="T57" fmla="*/ 225 h 242"/>
                  <a:gd name="T58" fmla="*/ 482 w 635"/>
                  <a:gd name="T59" fmla="*/ 207 h 242"/>
                  <a:gd name="T60" fmla="*/ 476 w 635"/>
                  <a:gd name="T61" fmla="*/ 187 h 242"/>
                  <a:gd name="T62" fmla="*/ 467 w 635"/>
                  <a:gd name="T63" fmla="*/ 175 h 242"/>
                  <a:gd name="T64" fmla="*/ 482 w 635"/>
                  <a:gd name="T65" fmla="*/ 174 h 242"/>
                  <a:gd name="T66" fmla="*/ 527 w 635"/>
                  <a:gd name="T67" fmla="*/ 184 h 242"/>
                  <a:gd name="T68" fmla="*/ 576 w 635"/>
                  <a:gd name="T69" fmla="*/ 190 h 242"/>
                  <a:gd name="T70" fmla="*/ 614 w 635"/>
                  <a:gd name="T71" fmla="*/ 170 h 242"/>
                  <a:gd name="T72" fmla="*/ 629 w 635"/>
                  <a:gd name="T73" fmla="*/ 126 h 242"/>
                  <a:gd name="T74" fmla="*/ 611 w 635"/>
                  <a:gd name="T75" fmla="*/ 98 h 242"/>
                  <a:gd name="T76" fmla="*/ 584 w 635"/>
                  <a:gd name="T77" fmla="*/ 82 h 242"/>
                  <a:gd name="T78" fmla="*/ 563 w 635"/>
                  <a:gd name="T79" fmla="*/ 77 h 242"/>
                  <a:gd name="T80" fmla="*/ 613 w 635"/>
                  <a:gd name="T81" fmla="*/ 56 h 242"/>
                  <a:gd name="T82" fmla="*/ 629 w 635"/>
                  <a:gd name="T83" fmla="*/ 18 h 242"/>
                  <a:gd name="T84" fmla="*/ 565 w 635"/>
                  <a:gd name="T85" fmla="*/ 0 h 242"/>
                  <a:gd name="T86" fmla="*/ 472 w 635"/>
                  <a:gd name="T87" fmla="*/ 8 h 242"/>
                  <a:gd name="T88" fmla="*/ 397 w 635"/>
                  <a:gd name="T89" fmla="*/ 43 h 242"/>
                  <a:gd name="T90" fmla="*/ 323 w 635"/>
                  <a:gd name="T91" fmla="*/ 57 h 242"/>
                  <a:gd name="T92" fmla="*/ 259 w 635"/>
                  <a:gd name="T93" fmla="*/ 47 h 242"/>
                  <a:gd name="T94" fmla="*/ 222 w 635"/>
                  <a:gd name="T95" fmla="*/ 26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35" h="242">
                    <a:moveTo>
                      <a:pt x="220" y="16"/>
                    </a:moveTo>
                    <a:lnTo>
                      <a:pt x="190" y="18"/>
                    </a:lnTo>
                    <a:lnTo>
                      <a:pt x="160" y="17"/>
                    </a:lnTo>
                    <a:lnTo>
                      <a:pt x="130" y="15"/>
                    </a:lnTo>
                    <a:lnTo>
                      <a:pt x="99" y="14"/>
                    </a:lnTo>
                    <a:lnTo>
                      <a:pt x="70" y="15"/>
                    </a:lnTo>
                    <a:lnTo>
                      <a:pt x="43" y="21"/>
                    </a:lnTo>
                    <a:lnTo>
                      <a:pt x="18" y="33"/>
                    </a:lnTo>
                    <a:lnTo>
                      <a:pt x="0" y="57"/>
                    </a:lnTo>
                    <a:lnTo>
                      <a:pt x="6" y="62"/>
                    </a:lnTo>
                    <a:lnTo>
                      <a:pt x="13" y="69"/>
                    </a:lnTo>
                    <a:lnTo>
                      <a:pt x="20" y="75"/>
                    </a:lnTo>
                    <a:lnTo>
                      <a:pt x="28" y="82"/>
                    </a:lnTo>
                    <a:lnTo>
                      <a:pt x="35" y="88"/>
                    </a:lnTo>
                    <a:lnTo>
                      <a:pt x="46" y="94"/>
                    </a:lnTo>
                    <a:lnTo>
                      <a:pt x="60" y="98"/>
                    </a:lnTo>
                    <a:lnTo>
                      <a:pt x="77" y="101"/>
                    </a:lnTo>
                    <a:lnTo>
                      <a:pt x="86" y="102"/>
                    </a:lnTo>
                    <a:lnTo>
                      <a:pt x="82" y="105"/>
                    </a:lnTo>
                    <a:lnTo>
                      <a:pt x="68" y="110"/>
                    </a:lnTo>
                    <a:lnTo>
                      <a:pt x="52" y="117"/>
                    </a:lnTo>
                    <a:lnTo>
                      <a:pt x="34" y="125"/>
                    </a:lnTo>
                    <a:lnTo>
                      <a:pt x="24" y="137"/>
                    </a:lnTo>
                    <a:lnTo>
                      <a:pt x="24" y="151"/>
                    </a:lnTo>
                    <a:lnTo>
                      <a:pt x="40" y="167"/>
                    </a:lnTo>
                    <a:lnTo>
                      <a:pt x="65" y="179"/>
                    </a:lnTo>
                    <a:lnTo>
                      <a:pt x="87" y="184"/>
                    </a:lnTo>
                    <a:lnTo>
                      <a:pt x="107" y="182"/>
                    </a:lnTo>
                    <a:lnTo>
                      <a:pt x="125" y="177"/>
                    </a:lnTo>
                    <a:lnTo>
                      <a:pt x="139" y="169"/>
                    </a:lnTo>
                    <a:lnTo>
                      <a:pt x="149" y="162"/>
                    </a:lnTo>
                    <a:lnTo>
                      <a:pt x="155" y="156"/>
                    </a:lnTo>
                    <a:lnTo>
                      <a:pt x="158" y="154"/>
                    </a:lnTo>
                    <a:lnTo>
                      <a:pt x="158" y="163"/>
                    </a:lnTo>
                    <a:lnTo>
                      <a:pt x="160" y="173"/>
                    </a:lnTo>
                    <a:lnTo>
                      <a:pt x="160" y="182"/>
                    </a:lnTo>
                    <a:lnTo>
                      <a:pt x="161" y="192"/>
                    </a:lnTo>
                    <a:lnTo>
                      <a:pt x="162" y="200"/>
                    </a:lnTo>
                    <a:lnTo>
                      <a:pt x="167" y="209"/>
                    </a:lnTo>
                    <a:lnTo>
                      <a:pt x="177" y="216"/>
                    </a:lnTo>
                    <a:lnTo>
                      <a:pt x="192" y="224"/>
                    </a:lnTo>
                    <a:lnTo>
                      <a:pt x="213" y="229"/>
                    </a:lnTo>
                    <a:lnTo>
                      <a:pt x="232" y="233"/>
                    </a:lnTo>
                    <a:lnTo>
                      <a:pt x="251" y="235"/>
                    </a:lnTo>
                    <a:lnTo>
                      <a:pt x="267" y="234"/>
                    </a:lnTo>
                    <a:lnTo>
                      <a:pt x="280" y="229"/>
                    </a:lnTo>
                    <a:lnTo>
                      <a:pt x="293" y="221"/>
                    </a:lnTo>
                    <a:lnTo>
                      <a:pt x="302" y="209"/>
                    </a:lnTo>
                    <a:lnTo>
                      <a:pt x="315" y="194"/>
                    </a:lnTo>
                    <a:lnTo>
                      <a:pt x="318" y="195"/>
                    </a:lnTo>
                    <a:lnTo>
                      <a:pt x="326" y="202"/>
                    </a:lnTo>
                    <a:lnTo>
                      <a:pt x="337" y="212"/>
                    </a:lnTo>
                    <a:lnTo>
                      <a:pt x="353" y="224"/>
                    </a:lnTo>
                    <a:lnTo>
                      <a:pt x="373" y="234"/>
                    </a:lnTo>
                    <a:lnTo>
                      <a:pt x="398" y="242"/>
                    </a:lnTo>
                    <a:lnTo>
                      <a:pt x="427" y="242"/>
                    </a:lnTo>
                    <a:lnTo>
                      <a:pt x="462" y="234"/>
                    </a:lnTo>
                    <a:lnTo>
                      <a:pt x="475" y="225"/>
                    </a:lnTo>
                    <a:lnTo>
                      <a:pt x="481" y="217"/>
                    </a:lnTo>
                    <a:lnTo>
                      <a:pt x="482" y="207"/>
                    </a:lnTo>
                    <a:lnTo>
                      <a:pt x="481" y="198"/>
                    </a:lnTo>
                    <a:lnTo>
                      <a:pt x="476" y="187"/>
                    </a:lnTo>
                    <a:lnTo>
                      <a:pt x="471" y="180"/>
                    </a:lnTo>
                    <a:lnTo>
                      <a:pt x="467" y="175"/>
                    </a:lnTo>
                    <a:lnTo>
                      <a:pt x="466" y="174"/>
                    </a:lnTo>
                    <a:lnTo>
                      <a:pt x="482" y="174"/>
                    </a:lnTo>
                    <a:lnTo>
                      <a:pt x="503" y="179"/>
                    </a:lnTo>
                    <a:lnTo>
                      <a:pt x="527" y="184"/>
                    </a:lnTo>
                    <a:lnTo>
                      <a:pt x="551" y="190"/>
                    </a:lnTo>
                    <a:lnTo>
                      <a:pt x="576" y="190"/>
                    </a:lnTo>
                    <a:lnTo>
                      <a:pt x="597" y="184"/>
                    </a:lnTo>
                    <a:lnTo>
                      <a:pt x="614" y="170"/>
                    </a:lnTo>
                    <a:lnTo>
                      <a:pt x="627" y="148"/>
                    </a:lnTo>
                    <a:lnTo>
                      <a:pt x="629" y="126"/>
                    </a:lnTo>
                    <a:lnTo>
                      <a:pt x="623" y="111"/>
                    </a:lnTo>
                    <a:lnTo>
                      <a:pt x="611" y="98"/>
                    </a:lnTo>
                    <a:lnTo>
                      <a:pt x="599" y="90"/>
                    </a:lnTo>
                    <a:lnTo>
                      <a:pt x="584" y="82"/>
                    </a:lnTo>
                    <a:lnTo>
                      <a:pt x="572" y="79"/>
                    </a:lnTo>
                    <a:lnTo>
                      <a:pt x="563" y="77"/>
                    </a:lnTo>
                    <a:lnTo>
                      <a:pt x="561" y="77"/>
                    </a:lnTo>
                    <a:lnTo>
                      <a:pt x="613" y="56"/>
                    </a:lnTo>
                    <a:lnTo>
                      <a:pt x="635" y="36"/>
                    </a:lnTo>
                    <a:lnTo>
                      <a:pt x="629" y="18"/>
                    </a:lnTo>
                    <a:lnTo>
                      <a:pt x="604" y="7"/>
                    </a:lnTo>
                    <a:lnTo>
                      <a:pt x="565" y="0"/>
                    </a:lnTo>
                    <a:lnTo>
                      <a:pt x="519" y="0"/>
                    </a:lnTo>
                    <a:lnTo>
                      <a:pt x="472" y="8"/>
                    </a:lnTo>
                    <a:lnTo>
                      <a:pt x="434" y="26"/>
                    </a:lnTo>
                    <a:lnTo>
                      <a:pt x="397" y="43"/>
                    </a:lnTo>
                    <a:lnTo>
                      <a:pt x="360" y="54"/>
                    </a:lnTo>
                    <a:lnTo>
                      <a:pt x="323" y="57"/>
                    </a:lnTo>
                    <a:lnTo>
                      <a:pt x="289" y="55"/>
                    </a:lnTo>
                    <a:lnTo>
                      <a:pt x="259" y="47"/>
                    </a:lnTo>
                    <a:lnTo>
                      <a:pt x="236" y="38"/>
                    </a:lnTo>
                    <a:lnTo>
                      <a:pt x="222" y="26"/>
                    </a:lnTo>
                    <a:lnTo>
                      <a:pt x="22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90" name="Freeform 122"/>
              <p:cNvSpPr>
                <a:spLocks/>
              </p:cNvSpPr>
              <p:nvPr/>
            </p:nvSpPr>
            <p:spPr bwMode="auto">
              <a:xfrm>
                <a:off x="1132" y="3323"/>
                <a:ext cx="318" cy="121"/>
              </a:xfrm>
              <a:custGeom>
                <a:avLst/>
                <a:gdLst>
                  <a:gd name="T0" fmla="*/ 190 w 636"/>
                  <a:gd name="T1" fmla="*/ 20 h 243"/>
                  <a:gd name="T2" fmla="*/ 129 w 636"/>
                  <a:gd name="T3" fmla="*/ 17 h 243"/>
                  <a:gd name="T4" fmla="*/ 70 w 636"/>
                  <a:gd name="T5" fmla="*/ 17 h 243"/>
                  <a:gd name="T6" fmla="*/ 21 w 636"/>
                  <a:gd name="T7" fmla="*/ 35 h 243"/>
                  <a:gd name="T8" fmla="*/ 7 w 636"/>
                  <a:gd name="T9" fmla="*/ 64 h 243"/>
                  <a:gd name="T10" fmla="*/ 21 w 636"/>
                  <a:gd name="T11" fmla="*/ 76 h 243"/>
                  <a:gd name="T12" fmla="*/ 34 w 636"/>
                  <a:gd name="T13" fmla="*/ 89 h 243"/>
                  <a:gd name="T14" fmla="*/ 56 w 636"/>
                  <a:gd name="T15" fmla="*/ 99 h 243"/>
                  <a:gd name="T16" fmla="*/ 85 w 636"/>
                  <a:gd name="T17" fmla="*/ 103 h 243"/>
                  <a:gd name="T18" fmla="*/ 67 w 636"/>
                  <a:gd name="T19" fmla="*/ 112 h 243"/>
                  <a:gd name="T20" fmla="*/ 34 w 636"/>
                  <a:gd name="T21" fmla="*/ 127 h 243"/>
                  <a:gd name="T22" fmla="*/ 24 w 636"/>
                  <a:gd name="T23" fmla="*/ 151 h 243"/>
                  <a:gd name="T24" fmla="*/ 65 w 636"/>
                  <a:gd name="T25" fmla="*/ 181 h 243"/>
                  <a:gd name="T26" fmla="*/ 107 w 636"/>
                  <a:gd name="T27" fmla="*/ 184 h 243"/>
                  <a:gd name="T28" fmla="*/ 136 w 636"/>
                  <a:gd name="T29" fmla="*/ 171 h 243"/>
                  <a:gd name="T30" fmla="*/ 154 w 636"/>
                  <a:gd name="T31" fmla="*/ 157 h 243"/>
                  <a:gd name="T32" fmla="*/ 157 w 636"/>
                  <a:gd name="T33" fmla="*/ 165 h 243"/>
                  <a:gd name="T34" fmla="*/ 158 w 636"/>
                  <a:gd name="T35" fmla="*/ 184 h 243"/>
                  <a:gd name="T36" fmla="*/ 161 w 636"/>
                  <a:gd name="T37" fmla="*/ 202 h 243"/>
                  <a:gd name="T38" fmla="*/ 176 w 636"/>
                  <a:gd name="T39" fmla="*/ 218 h 243"/>
                  <a:gd name="T40" fmla="*/ 213 w 636"/>
                  <a:gd name="T41" fmla="*/ 231 h 243"/>
                  <a:gd name="T42" fmla="*/ 251 w 636"/>
                  <a:gd name="T43" fmla="*/ 238 h 243"/>
                  <a:gd name="T44" fmla="*/ 282 w 636"/>
                  <a:gd name="T45" fmla="*/ 232 h 243"/>
                  <a:gd name="T46" fmla="*/ 305 w 636"/>
                  <a:gd name="T47" fmla="*/ 213 h 243"/>
                  <a:gd name="T48" fmla="*/ 318 w 636"/>
                  <a:gd name="T49" fmla="*/ 197 h 243"/>
                  <a:gd name="T50" fmla="*/ 338 w 636"/>
                  <a:gd name="T51" fmla="*/ 215 h 243"/>
                  <a:gd name="T52" fmla="*/ 373 w 636"/>
                  <a:gd name="T53" fmla="*/ 235 h 243"/>
                  <a:gd name="T54" fmla="*/ 428 w 636"/>
                  <a:gd name="T55" fmla="*/ 243 h 243"/>
                  <a:gd name="T56" fmla="*/ 476 w 636"/>
                  <a:gd name="T57" fmla="*/ 227 h 243"/>
                  <a:gd name="T58" fmla="*/ 483 w 636"/>
                  <a:gd name="T59" fmla="*/ 207 h 243"/>
                  <a:gd name="T60" fmla="*/ 477 w 636"/>
                  <a:gd name="T61" fmla="*/ 188 h 243"/>
                  <a:gd name="T62" fmla="*/ 470 w 636"/>
                  <a:gd name="T63" fmla="*/ 176 h 243"/>
                  <a:gd name="T64" fmla="*/ 483 w 636"/>
                  <a:gd name="T65" fmla="*/ 176 h 243"/>
                  <a:gd name="T66" fmla="*/ 529 w 636"/>
                  <a:gd name="T67" fmla="*/ 186 h 243"/>
                  <a:gd name="T68" fmla="*/ 576 w 636"/>
                  <a:gd name="T69" fmla="*/ 191 h 243"/>
                  <a:gd name="T70" fmla="*/ 615 w 636"/>
                  <a:gd name="T71" fmla="*/ 172 h 243"/>
                  <a:gd name="T72" fmla="*/ 629 w 636"/>
                  <a:gd name="T73" fmla="*/ 127 h 243"/>
                  <a:gd name="T74" fmla="*/ 613 w 636"/>
                  <a:gd name="T75" fmla="*/ 98 h 243"/>
                  <a:gd name="T76" fmla="*/ 587 w 636"/>
                  <a:gd name="T77" fmla="*/ 84 h 243"/>
                  <a:gd name="T78" fmla="*/ 565 w 636"/>
                  <a:gd name="T79" fmla="*/ 79 h 243"/>
                  <a:gd name="T80" fmla="*/ 615 w 636"/>
                  <a:gd name="T81" fmla="*/ 56 h 243"/>
                  <a:gd name="T82" fmla="*/ 630 w 636"/>
                  <a:gd name="T83" fmla="*/ 20 h 243"/>
                  <a:gd name="T84" fmla="*/ 565 w 636"/>
                  <a:gd name="T85" fmla="*/ 0 h 243"/>
                  <a:gd name="T86" fmla="*/ 471 w 636"/>
                  <a:gd name="T87" fmla="*/ 10 h 243"/>
                  <a:gd name="T88" fmla="*/ 396 w 636"/>
                  <a:gd name="T89" fmla="*/ 44 h 243"/>
                  <a:gd name="T90" fmla="*/ 322 w 636"/>
                  <a:gd name="T91" fmla="*/ 59 h 243"/>
                  <a:gd name="T92" fmla="*/ 259 w 636"/>
                  <a:gd name="T93" fmla="*/ 49 h 243"/>
                  <a:gd name="T94" fmla="*/ 225 w 636"/>
                  <a:gd name="T95" fmla="*/ 29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36" h="243">
                    <a:moveTo>
                      <a:pt x="222" y="18"/>
                    </a:moveTo>
                    <a:lnTo>
                      <a:pt x="190" y="20"/>
                    </a:lnTo>
                    <a:lnTo>
                      <a:pt x="161" y="19"/>
                    </a:lnTo>
                    <a:lnTo>
                      <a:pt x="129" y="17"/>
                    </a:lnTo>
                    <a:lnTo>
                      <a:pt x="101" y="16"/>
                    </a:lnTo>
                    <a:lnTo>
                      <a:pt x="70" y="17"/>
                    </a:lnTo>
                    <a:lnTo>
                      <a:pt x="44" y="23"/>
                    </a:lnTo>
                    <a:lnTo>
                      <a:pt x="21" y="35"/>
                    </a:lnTo>
                    <a:lnTo>
                      <a:pt x="0" y="59"/>
                    </a:lnTo>
                    <a:lnTo>
                      <a:pt x="7" y="64"/>
                    </a:lnTo>
                    <a:lnTo>
                      <a:pt x="16" y="70"/>
                    </a:lnTo>
                    <a:lnTo>
                      <a:pt x="21" y="76"/>
                    </a:lnTo>
                    <a:lnTo>
                      <a:pt x="28" y="83"/>
                    </a:lnTo>
                    <a:lnTo>
                      <a:pt x="34" y="89"/>
                    </a:lnTo>
                    <a:lnTo>
                      <a:pt x="44" y="95"/>
                    </a:lnTo>
                    <a:lnTo>
                      <a:pt x="56" y="99"/>
                    </a:lnTo>
                    <a:lnTo>
                      <a:pt x="75" y="102"/>
                    </a:lnTo>
                    <a:lnTo>
                      <a:pt x="85" y="103"/>
                    </a:lnTo>
                    <a:lnTo>
                      <a:pt x="82" y="106"/>
                    </a:lnTo>
                    <a:lnTo>
                      <a:pt x="67" y="112"/>
                    </a:lnTo>
                    <a:lnTo>
                      <a:pt x="51" y="119"/>
                    </a:lnTo>
                    <a:lnTo>
                      <a:pt x="34" y="127"/>
                    </a:lnTo>
                    <a:lnTo>
                      <a:pt x="24" y="138"/>
                    </a:lnTo>
                    <a:lnTo>
                      <a:pt x="24" y="151"/>
                    </a:lnTo>
                    <a:lnTo>
                      <a:pt x="41" y="169"/>
                    </a:lnTo>
                    <a:lnTo>
                      <a:pt x="65" y="181"/>
                    </a:lnTo>
                    <a:lnTo>
                      <a:pt x="88" y="186"/>
                    </a:lnTo>
                    <a:lnTo>
                      <a:pt x="107" y="184"/>
                    </a:lnTo>
                    <a:lnTo>
                      <a:pt x="124" y="179"/>
                    </a:lnTo>
                    <a:lnTo>
                      <a:pt x="136" y="171"/>
                    </a:lnTo>
                    <a:lnTo>
                      <a:pt x="147" y="164"/>
                    </a:lnTo>
                    <a:lnTo>
                      <a:pt x="154" y="157"/>
                    </a:lnTo>
                    <a:lnTo>
                      <a:pt x="156" y="155"/>
                    </a:lnTo>
                    <a:lnTo>
                      <a:pt x="157" y="165"/>
                    </a:lnTo>
                    <a:lnTo>
                      <a:pt x="158" y="175"/>
                    </a:lnTo>
                    <a:lnTo>
                      <a:pt x="158" y="184"/>
                    </a:lnTo>
                    <a:lnTo>
                      <a:pt x="160" y="194"/>
                    </a:lnTo>
                    <a:lnTo>
                      <a:pt x="161" y="202"/>
                    </a:lnTo>
                    <a:lnTo>
                      <a:pt x="167" y="212"/>
                    </a:lnTo>
                    <a:lnTo>
                      <a:pt x="176" y="218"/>
                    </a:lnTo>
                    <a:lnTo>
                      <a:pt x="189" y="225"/>
                    </a:lnTo>
                    <a:lnTo>
                      <a:pt x="213" y="231"/>
                    </a:lnTo>
                    <a:lnTo>
                      <a:pt x="232" y="236"/>
                    </a:lnTo>
                    <a:lnTo>
                      <a:pt x="251" y="238"/>
                    </a:lnTo>
                    <a:lnTo>
                      <a:pt x="268" y="237"/>
                    </a:lnTo>
                    <a:lnTo>
                      <a:pt x="282" y="232"/>
                    </a:lnTo>
                    <a:lnTo>
                      <a:pt x="294" y="225"/>
                    </a:lnTo>
                    <a:lnTo>
                      <a:pt x="305" y="213"/>
                    </a:lnTo>
                    <a:lnTo>
                      <a:pt x="316" y="198"/>
                    </a:lnTo>
                    <a:lnTo>
                      <a:pt x="318" y="197"/>
                    </a:lnTo>
                    <a:lnTo>
                      <a:pt x="326" y="204"/>
                    </a:lnTo>
                    <a:lnTo>
                      <a:pt x="338" y="215"/>
                    </a:lnTo>
                    <a:lnTo>
                      <a:pt x="354" y="226"/>
                    </a:lnTo>
                    <a:lnTo>
                      <a:pt x="373" y="235"/>
                    </a:lnTo>
                    <a:lnTo>
                      <a:pt x="400" y="242"/>
                    </a:lnTo>
                    <a:lnTo>
                      <a:pt x="428" y="243"/>
                    </a:lnTo>
                    <a:lnTo>
                      <a:pt x="464" y="235"/>
                    </a:lnTo>
                    <a:lnTo>
                      <a:pt x="476" y="227"/>
                    </a:lnTo>
                    <a:lnTo>
                      <a:pt x="482" y="218"/>
                    </a:lnTo>
                    <a:lnTo>
                      <a:pt x="483" y="207"/>
                    </a:lnTo>
                    <a:lnTo>
                      <a:pt x="482" y="198"/>
                    </a:lnTo>
                    <a:lnTo>
                      <a:pt x="477" y="188"/>
                    </a:lnTo>
                    <a:lnTo>
                      <a:pt x="474" y="181"/>
                    </a:lnTo>
                    <a:lnTo>
                      <a:pt x="470" y="176"/>
                    </a:lnTo>
                    <a:lnTo>
                      <a:pt x="469" y="175"/>
                    </a:lnTo>
                    <a:lnTo>
                      <a:pt x="483" y="176"/>
                    </a:lnTo>
                    <a:lnTo>
                      <a:pt x="504" y="181"/>
                    </a:lnTo>
                    <a:lnTo>
                      <a:pt x="529" y="186"/>
                    </a:lnTo>
                    <a:lnTo>
                      <a:pt x="554" y="191"/>
                    </a:lnTo>
                    <a:lnTo>
                      <a:pt x="576" y="191"/>
                    </a:lnTo>
                    <a:lnTo>
                      <a:pt x="599" y="186"/>
                    </a:lnTo>
                    <a:lnTo>
                      <a:pt x="615" y="172"/>
                    </a:lnTo>
                    <a:lnTo>
                      <a:pt x="628" y="148"/>
                    </a:lnTo>
                    <a:lnTo>
                      <a:pt x="629" y="127"/>
                    </a:lnTo>
                    <a:lnTo>
                      <a:pt x="623" y="112"/>
                    </a:lnTo>
                    <a:lnTo>
                      <a:pt x="613" y="98"/>
                    </a:lnTo>
                    <a:lnTo>
                      <a:pt x="600" y="90"/>
                    </a:lnTo>
                    <a:lnTo>
                      <a:pt x="587" y="84"/>
                    </a:lnTo>
                    <a:lnTo>
                      <a:pt x="573" y="81"/>
                    </a:lnTo>
                    <a:lnTo>
                      <a:pt x="565" y="79"/>
                    </a:lnTo>
                    <a:lnTo>
                      <a:pt x="562" y="79"/>
                    </a:lnTo>
                    <a:lnTo>
                      <a:pt x="615" y="56"/>
                    </a:lnTo>
                    <a:lnTo>
                      <a:pt x="636" y="37"/>
                    </a:lnTo>
                    <a:lnTo>
                      <a:pt x="630" y="20"/>
                    </a:lnTo>
                    <a:lnTo>
                      <a:pt x="605" y="9"/>
                    </a:lnTo>
                    <a:lnTo>
                      <a:pt x="565" y="0"/>
                    </a:lnTo>
                    <a:lnTo>
                      <a:pt x="520" y="1"/>
                    </a:lnTo>
                    <a:lnTo>
                      <a:pt x="471" y="10"/>
                    </a:lnTo>
                    <a:lnTo>
                      <a:pt x="431" y="28"/>
                    </a:lnTo>
                    <a:lnTo>
                      <a:pt x="396" y="44"/>
                    </a:lnTo>
                    <a:lnTo>
                      <a:pt x="360" y="54"/>
                    </a:lnTo>
                    <a:lnTo>
                      <a:pt x="322" y="59"/>
                    </a:lnTo>
                    <a:lnTo>
                      <a:pt x="290" y="56"/>
                    </a:lnTo>
                    <a:lnTo>
                      <a:pt x="259" y="49"/>
                    </a:lnTo>
                    <a:lnTo>
                      <a:pt x="238" y="40"/>
                    </a:lnTo>
                    <a:lnTo>
                      <a:pt x="225" y="29"/>
                    </a:lnTo>
                    <a:lnTo>
                      <a:pt x="222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91" name="Freeform 123"/>
              <p:cNvSpPr>
                <a:spLocks/>
              </p:cNvSpPr>
              <p:nvPr/>
            </p:nvSpPr>
            <p:spPr bwMode="auto">
              <a:xfrm>
                <a:off x="1316" y="1296"/>
                <a:ext cx="364" cy="177"/>
              </a:xfrm>
              <a:custGeom>
                <a:avLst/>
                <a:gdLst>
                  <a:gd name="T0" fmla="*/ 410 w 726"/>
                  <a:gd name="T1" fmla="*/ 25 h 355"/>
                  <a:gd name="T2" fmla="*/ 421 w 726"/>
                  <a:gd name="T3" fmla="*/ 41 h 355"/>
                  <a:gd name="T4" fmla="*/ 430 w 726"/>
                  <a:gd name="T5" fmla="*/ 55 h 355"/>
                  <a:gd name="T6" fmla="*/ 444 w 726"/>
                  <a:gd name="T7" fmla="*/ 67 h 355"/>
                  <a:gd name="T8" fmla="*/ 459 w 726"/>
                  <a:gd name="T9" fmla="*/ 60 h 355"/>
                  <a:gd name="T10" fmla="*/ 475 w 726"/>
                  <a:gd name="T11" fmla="*/ 42 h 355"/>
                  <a:gd name="T12" fmla="*/ 492 w 726"/>
                  <a:gd name="T13" fmla="*/ 25 h 355"/>
                  <a:gd name="T14" fmla="*/ 513 w 726"/>
                  <a:gd name="T15" fmla="*/ 9 h 355"/>
                  <a:gd name="T16" fmla="*/ 544 w 726"/>
                  <a:gd name="T17" fmla="*/ 5 h 355"/>
                  <a:gd name="T18" fmla="*/ 570 w 726"/>
                  <a:gd name="T19" fmla="*/ 23 h 355"/>
                  <a:gd name="T20" fmla="*/ 584 w 726"/>
                  <a:gd name="T21" fmla="*/ 50 h 355"/>
                  <a:gd name="T22" fmla="*/ 595 w 726"/>
                  <a:gd name="T23" fmla="*/ 80 h 355"/>
                  <a:gd name="T24" fmla="*/ 609 w 726"/>
                  <a:gd name="T25" fmla="*/ 115 h 355"/>
                  <a:gd name="T26" fmla="*/ 634 w 726"/>
                  <a:gd name="T27" fmla="*/ 158 h 355"/>
                  <a:gd name="T28" fmla="*/ 665 w 726"/>
                  <a:gd name="T29" fmla="*/ 200 h 355"/>
                  <a:gd name="T30" fmla="*/ 702 w 726"/>
                  <a:gd name="T31" fmla="*/ 237 h 355"/>
                  <a:gd name="T32" fmla="*/ 725 w 726"/>
                  <a:gd name="T33" fmla="*/ 261 h 355"/>
                  <a:gd name="T34" fmla="*/ 714 w 726"/>
                  <a:gd name="T35" fmla="*/ 268 h 355"/>
                  <a:gd name="T36" fmla="*/ 702 w 726"/>
                  <a:gd name="T37" fmla="*/ 265 h 355"/>
                  <a:gd name="T38" fmla="*/ 687 w 726"/>
                  <a:gd name="T39" fmla="*/ 249 h 355"/>
                  <a:gd name="T40" fmla="*/ 676 w 726"/>
                  <a:gd name="T41" fmla="*/ 228 h 355"/>
                  <a:gd name="T42" fmla="*/ 666 w 726"/>
                  <a:gd name="T43" fmla="*/ 209 h 355"/>
                  <a:gd name="T44" fmla="*/ 633 w 726"/>
                  <a:gd name="T45" fmla="*/ 185 h 355"/>
                  <a:gd name="T46" fmla="*/ 576 w 726"/>
                  <a:gd name="T47" fmla="*/ 160 h 355"/>
                  <a:gd name="T48" fmla="*/ 520 w 726"/>
                  <a:gd name="T49" fmla="*/ 137 h 355"/>
                  <a:gd name="T50" fmla="*/ 469 w 726"/>
                  <a:gd name="T51" fmla="*/ 109 h 355"/>
                  <a:gd name="T52" fmla="*/ 415 w 726"/>
                  <a:gd name="T53" fmla="*/ 102 h 355"/>
                  <a:gd name="T54" fmla="*/ 361 w 726"/>
                  <a:gd name="T55" fmla="*/ 140 h 355"/>
                  <a:gd name="T56" fmla="*/ 321 w 726"/>
                  <a:gd name="T57" fmla="*/ 190 h 355"/>
                  <a:gd name="T58" fmla="*/ 298 w 726"/>
                  <a:gd name="T59" fmla="*/ 245 h 355"/>
                  <a:gd name="T60" fmla="*/ 292 w 726"/>
                  <a:gd name="T61" fmla="*/ 283 h 355"/>
                  <a:gd name="T62" fmla="*/ 298 w 726"/>
                  <a:gd name="T63" fmla="*/ 303 h 355"/>
                  <a:gd name="T64" fmla="*/ 300 w 726"/>
                  <a:gd name="T65" fmla="*/ 323 h 355"/>
                  <a:gd name="T66" fmla="*/ 299 w 726"/>
                  <a:gd name="T67" fmla="*/ 339 h 355"/>
                  <a:gd name="T68" fmla="*/ 286 w 726"/>
                  <a:gd name="T69" fmla="*/ 344 h 355"/>
                  <a:gd name="T70" fmla="*/ 263 w 726"/>
                  <a:gd name="T71" fmla="*/ 340 h 355"/>
                  <a:gd name="T72" fmla="*/ 243 w 726"/>
                  <a:gd name="T73" fmla="*/ 336 h 355"/>
                  <a:gd name="T74" fmla="*/ 220 w 726"/>
                  <a:gd name="T75" fmla="*/ 342 h 355"/>
                  <a:gd name="T76" fmla="*/ 139 w 726"/>
                  <a:gd name="T77" fmla="*/ 355 h 355"/>
                  <a:gd name="T78" fmla="*/ 137 w 726"/>
                  <a:gd name="T79" fmla="*/ 317 h 355"/>
                  <a:gd name="T80" fmla="*/ 143 w 726"/>
                  <a:gd name="T81" fmla="*/ 281 h 355"/>
                  <a:gd name="T82" fmla="*/ 154 w 726"/>
                  <a:gd name="T83" fmla="*/ 247 h 355"/>
                  <a:gd name="T84" fmla="*/ 169 w 726"/>
                  <a:gd name="T85" fmla="*/ 214 h 355"/>
                  <a:gd name="T86" fmla="*/ 148 w 726"/>
                  <a:gd name="T87" fmla="*/ 215 h 355"/>
                  <a:gd name="T88" fmla="*/ 132 w 726"/>
                  <a:gd name="T89" fmla="*/ 239 h 355"/>
                  <a:gd name="T90" fmla="*/ 118 w 726"/>
                  <a:gd name="T91" fmla="*/ 264 h 355"/>
                  <a:gd name="T92" fmla="*/ 96 w 726"/>
                  <a:gd name="T93" fmla="*/ 283 h 355"/>
                  <a:gd name="T94" fmla="*/ 68 w 726"/>
                  <a:gd name="T95" fmla="*/ 291 h 355"/>
                  <a:gd name="T96" fmla="*/ 48 w 726"/>
                  <a:gd name="T97" fmla="*/ 295 h 355"/>
                  <a:gd name="T98" fmla="*/ 28 w 726"/>
                  <a:gd name="T99" fmla="*/ 295 h 355"/>
                  <a:gd name="T100" fmla="*/ 9 w 726"/>
                  <a:gd name="T101" fmla="*/ 296 h 355"/>
                  <a:gd name="T102" fmla="*/ 43 w 726"/>
                  <a:gd name="T103" fmla="*/ 263 h 355"/>
                  <a:gd name="T104" fmla="*/ 111 w 726"/>
                  <a:gd name="T105" fmla="*/ 185 h 355"/>
                  <a:gd name="T106" fmla="*/ 169 w 726"/>
                  <a:gd name="T107" fmla="*/ 102 h 355"/>
                  <a:gd name="T108" fmla="*/ 244 w 726"/>
                  <a:gd name="T109" fmla="*/ 30 h 355"/>
                  <a:gd name="T110" fmla="*/ 308 w 726"/>
                  <a:gd name="T111" fmla="*/ 1 h 355"/>
                  <a:gd name="T112" fmla="*/ 334 w 726"/>
                  <a:gd name="T113" fmla="*/ 3 h 355"/>
                  <a:gd name="T114" fmla="*/ 361 w 726"/>
                  <a:gd name="T115" fmla="*/ 5 h 355"/>
                  <a:gd name="T116" fmla="*/ 387 w 726"/>
                  <a:gd name="T117" fmla="*/ 12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6" h="355">
                    <a:moveTo>
                      <a:pt x="401" y="20"/>
                    </a:moveTo>
                    <a:lnTo>
                      <a:pt x="410" y="25"/>
                    </a:lnTo>
                    <a:lnTo>
                      <a:pt x="416" y="33"/>
                    </a:lnTo>
                    <a:lnTo>
                      <a:pt x="421" y="41"/>
                    </a:lnTo>
                    <a:lnTo>
                      <a:pt x="426" y="49"/>
                    </a:lnTo>
                    <a:lnTo>
                      <a:pt x="430" y="55"/>
                    </a:lnTo>
                    <a:lnTo>
                      <a:pt x="437" y="62"/>
                    </a:lnTo>
                    <a:lnTo>
                      <a:pt x="444" y="67"/>
                    </a:lnTo>
                    <a:lnTo>
                      <a:pt x="456" y="70"/>
                    </a:lnTo>
                    <a:lnTo>
                      <a:pt x="459" y="60"/>
                    </a:lnTo>
                    <a:lnTo>
                      <a:pt x="468" y="51"/>
                    </a:lnTo>
                    <a:lnTo>
                      <a:pt x="475" y="42"/>
                    </a:lnTo>
                    <a:lnTo>
                      <a:pt x="484" y="34"/>
                    </a:lnTo>
                    <a:lnTo>
                      <a:pt x="492" y="25"/>
                    </a:lnTo>
                    <a:lnTo>
                      <a:pt x="502" y="17"/>
                    </a:lnTo>
                    <a:lnTo>
                      <a:pt x="513" y="9"/>
                    </a:lnTo>
                    <a:lnTo>
                      <a:pt x="524" y="3"/>
                    </a:lnTo>
                    <a:lnTo>
                      <a:pt x="544" y="5"/>
                    </a:lnTo>
                    <a:lnTo>
                      <a:pt x="559" y="13"/>
                    </a:lnTo>
                    <a:lnTo>
                      <a:pt x="570" y="23"/>
                    </a:lnTo>
                    <a:lnTo>
                      <a:pt x="579" y="37"/>
                    </a:lnTo>
                    <a:lnTo>
                      <a:pt x="584" y="50"/>
                    </a:lnTo>
                    <a:lnTo>
                      <a:pt x="589" y="65"/>
                    </a:lnTo>
                    <a:lnTo>
                      <a:pt x="595" y="80"/>
                    </a:lnTo>
                    <a:lnTo>
                      <a:pt x="600" y="94"/>
                    </a:lnTo>
                    <a:lnTo>
                      <a:pt x="609" y="115"/>
                    </a:lnTo>
                    <a:lnTo>
                      <a:pt x="622" y="137"/>
                    </a:lnTo>
                    <a:lnTo>
                      <a:pt x="634" y="158"/>
                    </a:lnTo>
                    <a:lnTo>
                      <a:pt x="649" y="180"/>
                    </a:lnTo>
                    <a:lnTo>
                      <a:pt x="665" y="200"/>
                    </a:lnTo>
                    <a:lnTo>
                      <a:pt x="683" y="219"/>
                    </a:lnTo>
                    <a:lnTo>
                      <a:pt x="702" y="237"/>
                    </a:lnTo>
                    <a:lnTo>
                      <a:pt x="726" y="254"/>
                    </a:lnTo>
                    <a:lnTo>
                      <a:pt x="725" y="261"/>
                    </a:lnTo>
                    <a:lnTo>
                      <a:pt x="722" y="265"/>
                    </a:lnTo>
                    <a:lnTo>
                      <a:pt x="714" y="268"/>
                    </a:lnTo>
                    <a:lnTo>
                      <a:pt x="713" y="271"/>
                    </a:lnTo>
                    <a:lnTo>
                      <a:pt x="702" y="265"/>
                    </a:lnTo>
                    <a:lnTo>
                      <a:pt x="694" y="258"/>
                    </a:lnTo>
                    <a:lnTo>
                      <a:pt x="687" y="249"/>
                    </a:lnTo>
                    <a:lnTo>
                      <a:pt x="682" y="240"/>
                    </a:lnTo>
                    <a:lnTo>
                      <a:pt x="676" y="228"/>
                    </a:lnTo>
                    <a:lnTo>
                      <a:pt x="671" y="219"/>
                    </a:lnTo>
                    <a:lnTo>
                      <a:pt x="666" y="209"/>
                    </a:lnTo>
                    <a:lnTo>
                      <a:pt x="661" y="201"/>
                    </a:lnTo>
                    <a:lnTo>
                      <a:pt x="633" y="185"/>
                    </a:lnTo>
                    <a:lnTo>
                      <a:pt x="606" y="172"/>
                    </a:lnTo>
                    <a:lnTo>
                      <a:pt x="576" y="160"/>
                    </a:lnTo>
                    <a:lnTo>
                      <a:pt x="549" y="150"/>
                    </a:lnTo>
                    <a:lnTo>
                      <a:pt x="520" y="137"/>
                    </a:lnTo>
                    <a:lnTo>
                      <a:pt x="494" y="124"/>
                    </a:lnTo>
                    <a:lnTo>
                      <a:pt x="469" y="109"/>
                    </a:lnTo>
                    <a:lnTo>
                      <a:pt x="447" y="91"/>
                    </a:lnTo>
                    <a:lnTo>
                      <a:pt x="415" y="102"/>
                    </a:lnTo>
                    <a:lnTo>
                      <a:pt x="385" y="119"/>
                    </a:lnTo>
                    <a:lnTo>
                      <a:pt x="361" y="140"/>
                    </a:lnTo>
                    <a:lnTo>
                      <a:pt x="339" y="164"/>
                    </a:lnTo>
                    <a:lnTo>
                      <a:pt x="321" y="190"/>
                    </a:lnTo>
                    <a:lnTo>
                      <a:pt x="308" y="217"/>
                    </a:lnTo>
                    <a:lnTo>
                      <a:pt x="298" y="245"/>
                    </a:lnTo>
                    <a:lnTo>
                      <a:pt x="292" y="274"/>
                    </a:lnTo>
                    <a:lnTo>
                      <a:pt x="292" y="283"/>
                    </a:lnTo>
                    <a:lnTo>
                      <a:pt x="295" y="293"/>
                    </a:lnTo>
                    <a:lnTo>
                      <a:pt x="298" y="303"/>
                    </a:lnTo>
                    <a:lnTo>
                      <a:pt x="300" y="314"/>
                    </a:lnTo>
                    <a:lnTo>
                      <a:pt x="300" y="323"/>
                    </a:lnTo>
                    <a:lnTo>
                      <a:pt x="302" y="332"/>
                    </a:lnTo>
                    <a:lnTo>
                      <a:pt x="299" y="339"/>
                    </a:lnTo>
                    <a:lnTo>
                      <a:pt x="295" y="345"/>
                    </a:lnTo>
                    <a:lnTo>
                      <a:pt x="286" y="344"/>
                    </a:lnTo>
                    <a:lnTo>
                      <a:pt x="275" y="342"/>
                    </a:lnTo>
                    <a:lnTo>
                      <a:pt x="263" y="340"/>
                    </a:lnTo>
                    <a:lnTo>
                      <a:pt x="254" y="338"/>
                    </a:lnTo>
                    <a:lnTo>
                      <a:pt x="243" y="336"/>
                    </a:lnTo>
                    <a:lnTo>
                      <a:pt x="231" y="338"/>
                    </a:lnTo>
                    <a:lnTo>
                      <a:pt x="220" y="342"/>
                    </a:lnTo>
                    <a:lnTo>
                      <a:pt x="209" y="352"/>
                    </a:lnTo>
                    <a:lnTo>
                      <a:pt x="139" y="355"/>
                    </a:lnTo>
                    <a:lnTo>
                      <a:pt x="137" y="336"/>
                    </a:lnTo>
                    <a:lnTo>
                      <a:pt x="137" y="317"/>
                    </a:lnTo>
                    <a:lnTo>
                      <a:pt x="138" y="299"/>
                    </a:lnTo>
                    <a:lnTo>
                      <a:pt x="143" y="281"/>
                    </a:lnTo>
                    <a:lnTo>
                      <a:pt x="146" y="264"/>
                    </a:lnTo>
                    <a:lnTo>
                      <a:pt x="154" y="247"/>
                    </a:lnTo>
                    <a:lnTo>
                      <a:pt x="161" y="229"/>
                    </a:lnTo>
                    <a:lnTo>
                      <a:pt x="169" y="214"/>
                    </a:lnTo>
                    <a:lnTo>
                      <a:pt x="161" y="207"/>
                    </a:lnTo>
                    <a:lnTo>
                      <a:pt x="148" y="215"/>
                    </a:lnTo>
                    <a:lnTo>
                      <a:pt x="139" y="226"/>
                    </a:lnTo>
                    <a:lnTo>
                      <a:pt x="132" y="239"/>
                    </a:lnTo>
                    <a:lnTo>
                      <a:pt x="127" y="252"/>
                    </a:lnTo>
                    <a:lnTo>
                      <a:pt x="118" y="264"/>
                    </a:lnTo>
                    <a:lnTo>
                      <a:pt x="110" y="274"/>
                    </a:lnTo>
                    <a:lnTo>
                      <a:pt x="96" y="283"/>
                    </a:lnTo>
                    <a:lnTo>
                      <a:pt x="78" y="288"/>
                    </a:lnTo>
                    <a:lnTo>
                      <a:pt x="68" y="291"/>
                    </a:lnTo>
                    <a:lnTo>
                      <a:pt x="58" y="294"/>
                    </a:lnTo>
                    <a:lnTo>
                      <a:pt x="48" y="295"/>
                    </a:lnTo>
                    <a:lnTo>
                      <a:pt x="39" y="296"/>
                    </a:lnTo>
                    <a:lnTo>
                      <a:pt x="28" y="295"/>
                    </a:lnTo>
                    <a:lnTo>
                      <a:pt x="18" y="295"/>
                    </a:lnTo>
                    <a:lnTo>
                      <a:pt x="9" y="296"/>
                    </a:lnTo>
                    <a:lnTo>
                      <a:pt x="0" y="298"/>
                    </a:lnTo>
                    <a:lnTo>
                      <a:pt x="43" y="263"/>
                    </a:lnTo>
                    <a:lnTo>
                      <a:pt x="79" y="224"/>
                    </a:lnTo>
                    <a:lnTo>
                      <a:pt x="111" y="185"/>
                    </a:lnTo>
                    <a:lnTo>
                      <a:pt x="139" y="144"/>
                    </a:lnTo>
                    <a:lnTo>
                      <a:pt x="169" y="102"/>
                    </a:lnTo>
                    <a:lnTo>
                      <a:pt x="203" y="64"/>
                    </a:lnTo>
                    <a:lnTo>
                      <a:pt x="244" y="30"/>
                    </a:lnTo>
                    <a:lnTo>
                      <a:pt x="295" y="0"/>
                    </a:lnTo>
                    <a:lnTo>
                      <a:pt x="308" y="1"/>
                    </a:lnTo>
                    <a:lnTo>
                      <a:pt x="321" y="2"/>
                    </a:lnTo>
                    <a:lnTo>
                      <a:pt x="334" y="3"/>
                    </a:lnTo>
                    <a:lnTo>
                      <a:pt x="348" y="4"/>
                    </a:lnTo>
                    <a:lnTo>
                      <a:pt x="361" y="5"/>
                    </a:lnTo>
                    <a:lnTo>
                      <a:pt x="374" y="8"/>
                    </a:lnTo>
                    <a:lnTo>
                      <a:pt x="387" y="12"/>
                    </a:lnTo>
                    <a:lnTo>
                      <a:pt x="401" y="2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92" name="Freeform 124"/>
              <p:cNvSpPr>
                <a:spLocks/>
              </p:cNvSpPr>
              <p:nvPr/>
            </p:nvSpPr>
            <p:spPr bwMode="auto">
              <a:xfrm>
                <a:off x="1453" y="1353"/>
                <a:ext cx="171" cy="318"/>
              </a:xfrm>
              <a:custGeom>
                <a:avLst/>
                <a:gdLst>
                  <a:gd name="T0" fmla="*/ 334 w 342"/>
                  <a:gd name="T1" fmla="*/ 311 h 636"/>
                  <a:gd name="T2" fmla="*/ 319 w 342"/>
                  <a:gd name="T3" fmla="*/ 340 h 636"/>
                  <a:gd name="T4" fmla="*/ 303 w 342"/>
                  <a:gd name="T5" fmla="*/ 367 h 636"/>
                  <a:gd name="T6" fmla="*/ 287 w 342"/>
                  <a:gd name="T7" fmla="*/ 395 h 636"/>
                  <a:gd name="T8" fmla="*/ 273 w 342"/>
                  <a:gd name="T9" fmla="*/ 415 h 636"/>
                  <a:gd name="T10" fmla="*/ 252 w 342"/>
                  <a:gd name="T11" fmla="*/ 428 h 636"/>
                  <a:gd name="T12" fmla="*/ 230 w 342"/>
                  <a:gd name="T13" fmla="*/ 435 h 636"/>
                  <a:gd name="T14" fmla="*/ 207 w 342"/>
                  <a:gd name="T15" fmla="*/ 438 h 636"/>
                  <a:gd name="T16" fmla="*/ 187 w 342"/>
                  <a:gd name="T17" fmla="*/ 436 h 636"/>
                  <a:gd name="T18" fmla="*/ 174 w 342"/>
                  <a:gd name="T19" fmla="*/ 430 h 636"/>
                  <a:gd name="T20" fmla="*/ 160 w 342"/>
                  <a:gd name="T21" fmla="*/ 421 h 636"/>
                  <a:gd name="T22" fmla="*/ 147 w 342"/>
                  <a:gd name="T23" fmla="*/ 413 h 636"/>
                  <a:gd name="T24" fmla="*/ 128 w 342"/>
                  <a:gd name="T25" fmla="*/ 417 h 636"/>
                  <a:gd name="T26" fmla="*/ 122 w 342"/>
                  <a:gd name="T27" fmla="*/ 432 h 636"/>
                  <a:gd name="T28" fmla="*/ 129 w 342"/>
                  <a:gd name="T29" fmla="*/ 444 h 636"/>
                  <a:gd name="T30" fmla="*/ 144 w 342"/>
                  <a:gd name="T31" fmla="*/ 453 h 636"/>
                  <a:gd name="T32" fmla="*/ 184 w 342"/>
                  <a:gd name="T33" fmla="*/ 457 h 636"/>
                  <a:gd name="T34" fmla="*/ 219 w 342"/>
                  <a:gd name="T35" fmla="*/ 488 h 636"/>
                  <a:gd name="T36" fmla="*/ 227 w 342"/>
                  <a:gd name="T37" fmla="*/ 540 h 636"/>
                  <a:gd name="T38" fmla="*/ 223 w 342"/>
                  <a:gd name="T39" fmla="*/ 595 h 636"/>
                  <a:gd name="T40" fmla="*/ 216 w 342"/>
                  <a:gd name="T41" fmla="*/ 630 h 636"/>
                  <a:gd name="T42" fmla="*/ 168 w 342"/>
                  <a:gd name="T43" fmla="*/ 636 h 636"/>
                  <a:gd name="T44" fmla="*/ 97 w 342"/>
                  <a:gd name="T45" fmla="*/ 622 h 636"/>
                  <a:gd name="T46" fmla="*/ 28 w 342"/>
                  <a:gd name="T47" fmla="*/ 598 h 636"/>
                  <a:gd name="T48" fmla="*/ 0 w 342"/>
                  <a:gd name="T49" fmla="*/ 569 h 636"/>
                  <a:gd name="T50" fmla="*/ 15 w 342"/>
                  <a:gd name="T51" fmla="*/ 502 h 636"/>
                  <a:gd name="T52" fmla="*/ 36 w 342"/>
                  <a:gd name="T53" fmla="*/ 409 h 636"/>
                  <a:gd name="T54" fmla="*/ 41 w 342"/>
                  <a:gd name="T55" fmla="*/ 325 h 636"/>
                  <a:gd name="T56" fmla="*/ 25 w 342"/>
                  <a:gd name="T57" fmla="*/ 288 h 636"/>
                  <a:gd name="T58" fmla="*/ 28 w 342"/>
                  <a:gd name="T59" fmla="*/ 269 h 636"/>
                  <a:gd name="T60" fmla="*/ 39 w 342"/>
                  <a:gd name="T61" fmla="*/ 259 h 636"/>
                  <a:gd name="T62" fmla="*/ 55 w 342"/>
                  <a:gd name="T63" fmla="*/ 266 h 636"/>
                  <a:gd name="T64" fmla="*/ 72 w 342"/>
                  <a:gd name="T65" fmla="*/ 274 h 636"/>
                  <a:gd name="T66" fmla="*/ 86 w 342"/>
                  <a:gd name="T67" fmla="*/ 275 h 636"/>
                  <a:gd name="T68" fmla="*/ 83 w 342"/>
                  <a:gd name="T69" fmla="*/ 245 h 636"/>
                  <a:gd name="T70" fmla="*/ 64 w 342"/>
                  <a:gd name="T71" fmla="*/ 195 h 636"/>
                  <a:gd name="T72" fmla="*/ 62 w 342"/>
                  <a:gd name="T73" fmla="*/ 144 h 636"/>
                  <a:gd name="T74" fmla="*/ 79 w 342"/>
                  <a:gd name="T75" fmla="*/ 95 h 636"/>
                  <a:gd name="T76" fmla="*/ 168 w 342"/>
                  <a:gd name="T77" fmla="*/ 0 h 636"/>
                  <a:gd name="T78" fmla="*/ 203 w 342"/>
                  <a:gd name="T79" fmla="*/ 23 h 636"/>
                  <a:gd name="T80" fmla="*/ 239 w 342"/>
                  <a:gd name="T81" fmla="*/ 45 h 636"/>
                  <a:gd name="T82" fmla="*/ 277 w 342"/>
                  <a:gd name="T83" fmla="*/ 62 h 636"/>
                  <a:gd name="T84" fmla="*/ 319 w 342"/>
                  <a:gd name="T85" fmla="*/ 73 h 636"/>
                  <a:gd name="T86" fmla="*/ 339 w 342"/>
                  <a:gd name="T87" fmla="*/ 125 h 636"/>
                  <a:gd name="T88" fmla="*/ 342 w 342"/>
                  <a:gd name="T89" fmla="*/ 183 h 636"/>
                  <a:gd name="T90" fmla="*/ 339 w 342"/>
                  <a:gd name="T91" fmla="*/ 240 h 636"/>
                  <a:gd name="T92" fmla="*/ 340 w 342"/>
                  <a:gd name="T93" fmla="*/ 297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42" h="636">
                    <a:moveTo>
                      <a:pt x="340" y="297"/>
                    </a:moveTo>
                    <a:lnTo>
                      <a:pt x="334" y="311"/>
                    </a:lnTo>
                    <a:lnTo>
                      <a:pt x="328" y="326"/>
                    </a:lnTo>
                    <a:lnTo>
                      <a:pt x="319" y="340"/>
                    </a:lnTo>
                    <a:lnTo>
                      <a:pt x="312" y="354"/>
                    </a:lnTo>
                    <a:lnTo>
                      <a:pt x="303" y="367"/>
                    </a:lnTo>
                    <a:lnTo>
                      <a:pt x="294" y="381"/>
                    </a:lnTo>
                    <a:lnTo>
                      <a:pt x="287" y="395"/>
                    </a:lnTo>
                    <a:lnTo>
                      <a:pt x="282" y="408"/>
                    </a:lnTo>
                    <a:lnTo>
                      <a:pt x="273" y="415"/>
                    </a:lnTo>
                    <a:lnTo>
                      <a:pt x="265" y="422"/>
                    </a:lnTo>
                    <a:lnTo>
                      <a:pt x="252" y="428"/>
                    </a:lnTo>
                    <a:lnTo>
                      <a:pt x="243" y="433"/>
                    </a:lnTo>
                    <a:lnTo>
                      <a:pt x="230" y="435"/>
                    </a:lnTo>
                    <a:lnTo>
                      <a:pt x="218" y="438"/>
                    </a:lnTo>
                    <a:lnTo>
                      <a:pt x="207" y="438"/>
                    </a:lnTo>
                    <a:lnTo>
                      <a:pt x="197" y="438"/>
                    </a:lnTo>
                    <a:lnTo>
                      <a:pt x="187" y="436"/>
                    </a:lnTo>
                    <a:lnTo>
                      <a:pt x="180" y="434"/>
                    </a:lnTo>
                    <a:lnTo>
                      <a:pt x="174" y="430"/>
                    </a:lnTo>
                    <a:lnTo>
                      <a:pt x="168" y="427"/>
                    </a:lnTo>
                    <a:lnTo>
                      <a:pt x="160" y="421"/>
                    </a:lnTo>
                    <a:lnTo>
                      <a:pt x="154" y="417"/>
                    </a:lnTo>
                    <a:lnTo>
                      <a:pt x="147" y="413"/>
                    </a:lnTo>
                    <a:lnTo>
                      <a:pt x="139" y="411"/>
                    </a:lnTo>
                    <a:lnTo>
                      <a:pt x="128" y="417"/>
                    </a:lnTo>
                    <a:lnTo>
                      <a:pt x="123" y="425"/>
                    </a:lnTo>
                    <a:lnTo>
                      <a:pt x="122" y="432"/>
                    </a:lnTo>
                    <a:lnTo>
                      <a:pt x="126" y="439"/>
                    </a:lnTo>
                    <a:lnTo>
                      <a:pt x="129" y="444"/>
                    </a:lnTo>
                    <a:lnTo>
                      <a:pt x="137" y="450"/>
                    </a:lnTo>
                    <a:lnTo>
                      <a:pt x="144" y="453"/>
                    </a:lnTo>
                    <a:lnTo>
                      <a:pt x="152" y="455"/>
                    </a:lnTo>
                    <a:lnTo>
                      <a:pt x="184" y="457"/>
                    </a:lnTo>
                    <a:lnTo>
                      <a:pt x="207" y="469"/>
                    </a:lnTo>
                    <a:lnTo>
                      <a:pt x="219" y="488"/>
                    </a:lnTo>
                    <a:lnTo>
                      <a:pt x="225" y="513"/>
                    </a:lnTo>
                    <a:lnTo>
                      <a:pt x="227" y="540"/>
                    </a:lnTo>
                    <a:lnTo>
                      <a:pt x="225" y="568"/>
                    </a:lnTo>
                    <a:lnTo>
                      <a:pt x="223" y="595"/>
                    </a:lnTo>
                    <a:lnTo>
                      <a:pt x="224" y="618"/>
                    </a:lnTo>
                    <a:lnTo>
                      <a:pt x="216" y="630"/>
                    </a:lnTo>
                    <a:lnTo>
                      <a:pt x="197" y="636"/>
                    </a:lnTo>
                    <a:lnTo>
                      <a:pt x="168" y="636"/>
                    </a:lnTo>
                    <a:lnTo>
                      <a:pt x="136" y="632"/>
                    </a:lnTo>
                    <a:lnTo>
                      <a:pt x="97" y="622"/>
                    </a:lnTo>
                    <a:lnTo>
                      <a:pt x="60" y="611"/>
                    </a:lnTo>
                    <a:lnTo>
                      <a:pt x="28" y="598"/>
                    </a:lnTo>
                    <a:lnTo>
                      <a:pt x="3" y="585"/>
                    </a:lnTo>
                    <a:lnTo>
                      <a:pt x="0" y="569"/>
                    </a:lnTo>
                    <a:lnTo>
                      <a:pt x="6" y="542"/>
                    </a:lnTo>
                    <a:lnTo>
                      <a:pt x="15" y="502"/>
                    </a:lnTo>
                    <a:lnTo>
                      <a:pt x="27" y="457"/>
                    </a:lnTo>
                    <a:lnTo>
                      <a:pt x="36" y="409"/>
                    </a:lnTo>
                    <a:lnTo>
                      <a:pt x="42" y="363"/>
                    </a:lnTo>
                    <a:lnTo>
                      <a:pt x="41" y="325"/>
                    </a:lnTo>
                    <a:lnTo>
                      <a:pt x="32" y="297"/>
                    </a:lnTo>
                    <a:lnTo>
                      <a:pt x="25" y="288"/>
                    </a:lnTo>
                    <a:lnTo>
                      <a:pt x="26" y="280"/>
                    </a:lnTo>
                    <a:lnTo>
                      <a:pt x="28" y="269"/>
                    </a:lnTo>
                    <a:lnTo>
                      <a:pt x="32" y="260"/>
                    </a:lnTo>
                    <a:lnTo>
                      <a:pt x="39" y="259"/>
                    </a:lnTo>
                    <a:lnTo>
                      <a:pt x="48" y="262"/>
                    </a:lnTo>
                    <a:lnTo>
                      <a:pt x="55" y="266"/>
                    </a:lnTo>
                    <a:lnTo>
                      <a:pt x="64" y="272"/>
                    </a:lnTo>
                    <a:lnTo>
                      <a:pt x="72" y="274"/>
                    </a:lnTo>
                    <a:lnTo>
                      <a:pt x="79" y="277"/>
                    </a:lnTo>
                    <a:lnTo>
                      <a:pt x="86" y="275"/>
                    </a:lnTo>
                    <a:lnTo>
                      <a:pt x="94" y="271"/>
                    </a:lnTo>
                    <a:lnTo>
                      <a:pt x="83" y="245"/>
                    </a:lnTo>
                    <a:lnTo>
                      <a:pt x="73" y="221"/>
                    </a:lnTo>
                    <a:lnTo>
                      <a:pt x="64" y="195"/>
                    </a:lnTo>
                    <a:lnTo>
                      <a:pt x="62" y="171"/>
                    </a:lnTo>
                    <a:lnTo>
                      <a:pt x="62" y="144"/>
                    </a:lnTo>
                    <a:lnTo>
                      <a:pt x="67" y="120"/>
                    </a:lnTo>
                    <a:lnTo>
                      <a:pt x="79" y="95"/>
                    </a:lnTo>
                    <a:lnTo>
                      <a:pt x="97" y="73"/>
                    </a:lnTo>
                    <a:lnTo>
                      <a:pt x="168" y="0"/>
                    </a:lnTo>
                    <a:lnTo>
                      <a:pt x="185" y="10"/>
                    </a:lnTo>
                    <a:lnTo>
                      <a:pt x="203" y="23"/>
                    </a:lnTo>
                    <a:lnTo>
                      <a:pt x="220" y="34"/>
                    </a:lnTo>
                    <a:lnTo>
                      <a:pt x="239" y="45"/>
                    </a:lnTo>
                    <a:lnTo>
                      <a:pt x="257" y="53"/>
                    </a:lnTo>
                    <a:lnTo>
                      <a:pt x="277" y="62"/>
                    </a:lnTo>
                    <a:lnTo>
                      <a:pt x="297" y="69"/>
                    </a:lnTo>
                    <a:lnTo>
                      <a:pt x="319" y="73"/>
                    </a:lnTo>
                    <a:lnTo>
                      <a:pt x="331" y="97"/>
                    </a:lnTo>
                    <a:lnTo>
                      <a:pt x="339" y="125"/>
                    </a:lnTo>
                    <a:lnTo>
                      <a:pt x="341" y="153"/>
                    </a:lnTo>
                    <a:lnTo>
                      <a:pt x="342" y="183"/>
                    </a:lnTo>
                    <a:lnTo>
                      <a:pt x="340" y="210"/>
                    </a:lnTo>
                    <a:lnTo>
                      <a:pt x="339" y="240"/>
                    </a:lnTo>
                    <a:lnTo>
                      <a:pt x="337" y="268"/>
                    </a:lnTo>
                    <a:lnTo>
                      <a:pt x="340" y="297"/>
                    </a:lnTo>
                    <a:close/>
                  </a:path>
                </a:pathLst>
              </a:custGeom>
              <a:solidFill>
                <a:srgbClr val="FF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93" name="Freeform 125"/>
              <p:cNvSpPr>
                <a:spLocks/>
              </p:cNvSpPr>
              <p:nvPr/>
            </p:nvSpPr>
            <p:spPr bwMode="auto">
              <a:xfrm>
                <a:off x="1202" y="1270"/>
                <a:ext cx="611" cy="143"/>
              </a:xfrm>
              <a:custGeom>
                <a:avLst/>
                <a:gdLst>
                  <a:gd name="T0" fmla="*/ 591 w 1223"/>
                  <a:gd name="T1" fmla="*/ 49 h 287"/>
                  <a:gd name="T2" fmla="*/ 713 w 1223"/>
                  <a:gd name="T3" fmla="*/ 29 h 287"/>
                  <a:gd name="T4" fmla="*/ 829 w 1223"/>
                  <a:gd name="T5" fmla="*/ 13 h 287"/>
                  <a:gd name="T6" fmla="*/ 932 w 1223"/>
                  <a:gd name="T7" fmla="*/ 3 h 287"/>
                  <a:gd name="T8" fmla="*/ 1027 w 1223"/>
                  <a:gd name="T9" fmla="*/ 0 h 287"/>
                  <a:gd name="T10" fmla="*/ 1104 w 1223"/>
                  <a:gd name="T11" fmla="*/ 0 h 287"/>
                  <a:gd name="T12" fmla="*/ 1165 w 1223"/>
                  <a:gd name="T13" fmla="*/ 6 h 287"/>
                  <a:gd name="T14" fmla="*/ 1205 w 1223"/>
                  <a:gd name="T15" fmla="*/ 17 h 287"/>
                  <a:gd name="T16" fmla="*/ 1223 w 1223"/>
                  <a:gd name="T17" fmla="*/ 36 h 287"/>
                  <a:gd name="T18" fmla="*/ 1213 w 1223"/>
                  <a:gd name="T19" fmla="*/ 55 h 287"/>
                  <a:gd name="T20" fmla="*/ 1181 w 1223"/>
                  <a:gd name="T21" fmla="*/ 79 h 287"/>
                  <a:gd name="T22" fmla="*/ 1127 w 1223"/>
                  <a:gd name="T23" fmla="*/ 105 h 287"/>
                  <a:gd name="T24" fmla="*/ 1056 w 1223"/>
                  <a:gd name="T25" fmla="*/ 133 h 287"/>
                  <a:gd name="T26" fmla="*/ 969 w 1223"/>
                  <a:gd name="T27" fmla="*/ 159 h 287"/>
                  <a:gd name="T28" fmla="*/ 868 w 1223"/>
                  <a:gd name="T29" fmla="*/ 186 h 287"/>
                  <a:gd name="T30" fmla="*/ 755 w 1223"/>
                  <a:gd name="T31" fmla="*/ 212 h 287"/>
                  <a:gd name="T32" fmla="*/ 637 w 1223"/>
                  <a:gd name="T33" fmla="*/ 237 h 287"/>
                  <a:gd name="T34" fmla="*/ 512 w 1223"/>
                  <a:gd name="T35" fmla="*/ 256 h 287"/>
                  <a:gd name="T36" fmla="*/ 395 w 1223"/>
                  <a:gd name="T37" fmla="*/ 271 h 287"/>
                  <a:gd name="T38" fmla="*/ 288 w 1223"/>
                  <a:gd name="T39" fmla="*/ 280 h 287"/>
                  <a:gd name="T40" fmla="*/ 196 w 1223"/>
                  <a:gd name="T41" fmla="*/ 287 h 287"/>
                  <a:gd name="T42" fmla="*/ 116 w 1223"/>
                  <a:gd name="T43" fmla="*/ 286 h 287"/>
                  <a:gd name="T44" fmla="*/ 55 w 1223"/>
                  <a:gd name="T45" fmla="*/ 280 h 287"/>
                  <a:gd name="T46" fmla="*/ 16 w 1223"/>
                  <a:gd name="T47" fmla="*/ 269 h 287"/>
                  <a:gd name="T48" fmla="*/ 0 w 1223"/>
                  <a:gd name="T49" fmla="*/ 254 h 287"/>
                  <a:gd name="T50" fmla="*/ 7 w 1223"/>
                  <a:gd name="T51" fmla="*/ 231 h 287"/>
                  <a:gd name="T52" fmla="*/ 38 w 1223"/>
                  <a:gd name="T53" fmla="*/ 207 h 287"/>
                  <a:gd name="T54" fmla="*/ 91 w 1223"/>
                  <a:gd name="T55" fmla="*/ 180 h 287"/>
                  <a:gd name="T56" fmla="*/ 164 w 1223"/>
                  <a:gd name="T57" fmla="*/ 154 h 287"/>
                  <a:gd name="T58" fmla="*/ 252 w 1223"/>
                  <a:gd name="T59" fmla="*/ 125 h 287"/>
                  <a:gd name="T60" fmla="*/ 355 w 1223"/>
                  <a:gd name="T61" fmla="*/ 99 h 287"/>
                  <a:gd name="T62" fmla="*/ 468 w 1223"/>
                  <a:gd name="T63" fmla="*/ 71 h 287"/>
                  <a:gd name="T64" fmla="*/ 591 w 1223"/>
                  <a:gd name="T65" fmla="*/ 49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23" h="287">
                    <a:moveTo>
                      <a:pt x="591" y="49"/>
                    </a:moveTo>
                    <a:lnTo>
                      <a:pt x="713" y="29"/>
                    </a:lnTo>
                    <a:lnTo>
                      <a:pt x="829" y="13"/>
                    </a:lnTo>
                    <a:lnTo>
                      <a:pt x="932" y="3"/>
                    </a:lnTo>
                    <a:lnTo>
                      <a:pt x="1027" y="0"/>
                    </a:lnTo>
                    <a:lnTo>
                      <a:pt x="1104" y="0"/>
                    </a:lnTo>
                    <a:lnTo>
                      <a:pt x="1165" y="6"/>
                    </a:lnTo>
                    <a:lnTo>
                      <a:pt x="1205" y="17"/>
                    </a:lnTo>
                    <a:lnTo>
                      <a:pt x="1223" y="36"/>
                    </a:lnTo>
                    <a:lnTo>
                      <a:pt x="1213" y="55"/>
                    </a:lnTo>
                    <a:lnTo>
                      <a:pt x="1181" y="79"/>
                    </a:lnTo>
                    <a:lnTo>
                      <a:pt x="1127" y="105"/>
                    </a:lnTo>
                    <a:lnTo>
                      <a:pt x="1056" y="133"/>
                    </a:lnTo>
                    <a:lnTo>
                      <a:pt x="969" y="159"/>
                    </a:lnTo>
                    <a:lnTo>
                      <a:pt x="868" y="186"/>
                    </a:lnTo>
                    <a:lnTo>
                      <a:pt x="755" y="212"/>
                    </a:lnTo>
                    <a:lnTo>
                      <a:pt x="637" y="237"/>
                    </a:lnTo>
                    <a:lnTo>
                      <a:pt x="512" y="256"/>
                    </a:lnTo>
                    <a:lnTo>
                      <a:pt x="395" y="271"/>
                    </a:lnTo>
                    <a:lnTo>
                      <a:pt x="288" y="280"/>
                    </a:lnTo>
                    <a:lnTo>
                      <a:pt x="196" y="287"/>
                    </a:lnTo>
                    <a:lnTo>
                      <a:pt x="116" y="286"/>
                    </a:lnTo>
                    <a:lnTo>
                      <a:pt x="55" y="280"/>
                    </a:lnTo>
                    <a:lnTo>
                      <a:pt x="16" y="269"/>
                    </a:lnTo>
                    <a:lnTo>
                      <a:pt x="0" y="254"/>
                    </a:lnTo>
                    <a:lnTo>
                      <a:pt x="7" y="231"/>
                    </a:lnTo>
                    <a:lnTo>
                      <a:pt x="38" y="207"/>
                    </a:lnTo>
                    <a:lnTo>
                      <a:pt x="91" y="180"/>
                    </a:lnTo>
                    <a:lnTo>
                      <a:pt x="164" y="154"/>
                    </a:lnTo>
                    <a:lnTo>
                      <a:pt x="252" y="125"/>
                    </a:lnTo>
                    <a:lnTo>
                      <a:pt x="355" y="99"/>
                    </a:lnTo>
                    <a:lnTo>
                      <a:pt x="468" y="71"/>
                    </a:lnTo>
                    <a:lnTo>
                      <a:pt x="591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94" name="Freeform 126"/>
              <p:cNvSpPr>
                <a:spLocks/>
              </p:cNvSpPr>
              <p:nvPr/>
            </p:nvSpPr>
            <p:spPr bwMode="auto">
              <a:xfrm>
                <a:off x="1660" y="1383"/>
                <a:ext cx="44" cy="34"/>
              </a:xfrm>
              <a:custGeom>
                <a:avLst/>
                <a:gdLst>
                  <a:gd name="T0" fmla="*/ 2 w 87"/>
                  <a:gd name="T1" fmla="*/ 0 h 68"/>
                  <a:gd name="T2" fmla="*/ 87 w 87"/>
                  <a:gd name="T3" fmla="*/ 18 h 68"/>
                  <a:gd name="T4" fmla="*/ 71 w 87"/>
                  <a:gd name="T5" fmla="*/ 51 h 68"/>
                  <a:gd name="T6" fmla="*/ 57 w 87"/>
                  <a:gd name="T7" fmla="*/ 68 h 68"/>
                  <a:gd name="T8" fmla="*/ 41 w 87"/>
                  <a:gd name="T9" fmla="*/ 67 h 68"/>
                  <a:gd name="T10" fmla="*/ 26 w 87"/>
                  <a:gd name="T11" fmla="*/ 58 h 68"/>
                  <a:gd name="T12" fmla="*/ 12 w 87"/>
                  <a:gd name="T13" fmla="*/ 40 h 68"/>
                  <a:gd name="T14" fmla="*/ 5 w 87"/>
                  <a:gd name="T15" fmla="*/ 23 h 68"/>
                  <a:gd name="T16" fmla="*/ 0 w 87"/>
                  <a:gd name="T17" fmla="*/ 8 h 68"/>
                  <a:gd name="T18" fmla="*/ 2 w 87"/>
                  <a:gd name="T1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68">
                    <a:moveTo>
                      <a:pt x="2" y="0"/>
                    </a:moveTo>
                    <a:lnTo>
                      <a:pt x="87" y="18"/>
                    </a:lnTo>
                    <a:lnTo>
                      <a:pt x="71" y="51"/>
                    </a:lnTo>
                    <a:lnTo>
                      <a:pt x="57" y="68"/>
                    </a:lnTo>
                    <a:lnTo>
                      <a:pt x="41" y="67"/>
                    </a:lnTo>
                    <a:lnTo>
                      <a:pt x="26" y="58"/>
                    </a:lnTo>
                    <a:lnTo>
                      <a:pt x="12" y="40"/>
                    </a:lnTo>
                    <a:lnTo>
                      <a:pt x="5" y="23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95" name="Freeform 127"/>
              <p:cNvSpPr>
                <a:spLocks/>
              </p:cNvSpPr>
              <p:nvPr/>
            </p:nvSpPr>
            <p:spPr bwMode="auto">
              <a:xfrm>
                <a:off x="1507" y="1414"/>
                <a:ext cx="31" cy="16"/>
              </a:xfrm>
              <a:custGeom>
                <a:avLst/>
                <a:gdLst>
                  <a:gd name="T0" fmla="*/ 0 w 61"/>
                  <a:gd name="T1" fmla="*/ 33 h 33"/>
                  <a:gd name="T2" fmla="*/ 3 w 61"/>
                  <a:gd name="T3" fmla="*/ 27 h 33"/>
                  <a:gd name="T4" fmla="*/ 10 w 61"/>
                  <a:gd name="T5" fmla="*/ 20 h 33"/>
                  <a:gd name="T6" fmla="*/ 17 w 61"/>
                  <a:gd name="T7" fmla="*/ 14 h 33"/>
                  <a:gd name="T8" fmla="*/ 26 w 61"/>
                  <a:gd name="T9" fmla="*/ 9 h 33"/>
                  <a:gd name="T10" fmla="*/ 33 w 61"/>
                  <a:gd name="T11" fmla="*/ 4 h 33"/>
                  <a:gd name="T12" fmla="*/ 43 w 61"/>
                  <a:gd name="T13" fmla="*/ 2 h 33"/>
                  <a:gd name="T14" fmla="*/ 51 w 61"/>
                  <a:gd name="T15" fmla="*/ 0 h 33"/>
                  <a:gd name="T16" fmla="*/ 61 w 61"/>
                  <a:gd name="T17" fmla="*/ 2 h 33"/>
                  <a:gd name="T18" fmla="*/ 54 w 61"/>
                  <a:gd name="T19" fmla="*/ 5 h 33"/>
                  <a:gd name="T20" fmla="*/ 46 w 61"/>
                  <a:gd name="T21" fmla="*/ 10 h 33"/>
                  <a:gd name="T22" fmla="*/ 39 w 61"/>
                  <a:gd name="T23" fmla="*/ 14 h 33"/>
                  <a:gd name="T24" fmla="*/ 33 w 61"/>
                  <a:gd name="T25" fmla="*/ 19 h 33"/>
                  <a:gd name="T26" fmla="*/ 24 w 61"/>
                  <a:gd name="T27" fmla="*/ 23 h 33"/>
                  <a:gd name="T28" fmla="*/ 16 w 61"/>
                  <a:gd name="T29" fmla="*/ 28 h 33"/>
                  <a:gd name="T30" fmla="*/ 7 w 61"/>
                  <a:gd name="T31" fmla="*/ 30 h 33"/>
                  <a:gd name="T32" fmla="*/ 0 w 61"/>
                  <a:gd name="T3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3">
                    <a:moveTo>
                      <a:pt x="0" y="33"/>
                    </a:moveTo>
                    <a:lnTo>
                      <a:pt x="3" y="27"/>
                    </a:lnTo>
                    <a:lnTo>
                      <a:pt x="10" y="20"/>
                    </a:lnTo>
                    <a:lnTo>
                      <a:pt x="17" y="14"/>
                    </a:lnTo>
                    <a:lnTo>
                      <a:pt x="26" y="9"/>
                    </a:lnTo>
                    <a:lnTo>
                      <a:pt x="33" y="4"/>
                    </a:lnTo>
                    <a:lnTo>
                      <a:pt x="43" y="2"/>
                    </a:lnTo>
                    <a:lnTo>
                      <a:pt x="51" y="0"/>
                    </a:lnTo>
                    <a:lnTo>
                      <a:pt x="61" y="2"/>
                    </a:lnTo>
                    <a:lnTo>
                      <a:pt x="54" y="5"/>
                    </a:lnTo>
                    <a:lnTo>
                      <a:pt x="46" y="10"/>
                    </a:lnTo>
                    <a:lnTo>
                      <a:pt x="39" y="14"/>
                    </a:lnTo>
                    <a:lnTo>
                      <a:pt x="33" y="19"/>
                    </a:lnTo>
                    <a:lnTo>
                      <a:pt x="24" y="23"/>
                    </a:lnTo>
                    <a:lnTo>
                      <a:pt x="16" y="28"/>
                    </a:lnTo>
                    <a:lnTo>
                      <a:pt x="7" y="3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96" name="Freeform 128"/>
              <p:cNvSpPr>
                <a:spLocks/>
              </p:cNvSpPr>
              <p:nvPr/>
            </p:nvSpPr>
            <p:spPr bwMode="auto">
              <a:xfrm>
                <a:off x="1586" y="1406"/>
                <a:ext cx="32" cy="9"/>
              </a:xfrm>
              <a:custGeom>
                <a:avLst/>
                <a:gdLst>
                  <a:gd name="T0" fmla="*/ 65 w 65"/>
                  <a:gd name="T1" fmla="*/ 17 h 17"/>
                  <a:gd name="T2" fmla="*/ 58 w 65"/>
                  <a:gd name="T3" fmla="*/ 13 h 17"/>
                  <a:gd name="T4" fmla="*/ 49 w 65"/>
                  <a:gd name="T5" fmla="*/ 8 h 17"/>
                  <a:gd name="T6" fmla="*/ 41 w 65"/>
                  <a:gd name="T7" fmla="*/ 5 h 17"/>
                  <a:gd name="T8" fmla="*/ 33 w 65"/>
                  <a:gd name="T9" fmla="*/ 3 h 17"/>
                  <a:gd name="T10" fmla="*/ 23 w 65"/>
                  <a:gd name="T11" fmla="*/ 0 h 17"/>
                  <a:gd name="T12" fmla="*/ 15 w 65"/>
                  <a:gd name="T13" fmla="*/ 1 h 17"/>
                  <a:gd name="T14" fmla="*/ 7 w 65"/>
                  <a:gd name="T15" fmla="*/ 2 h 17"/>
                  <a:gd name="T16" fmla="*/ 0 w 65"/>
                  <a:gd name="T17" fmla="*/ 7 h 17"/>
                  <a:gd name="T18" fmla="*/ 7 w 65"/>
                  <a:gd name="T19" fmla="*/ 7 h 17"/>
                  <a:gd name="T20" fmla="*/ 15 w 65"/>
                  <a:gd name="T21" fmla="*/ 9 h 17"/>
                  <a:gd name="T22" fmla="*/ 23 w 65"/>
                  <a:gd name="T23" fmla="*/ 12 h 17"/>
                  <a:gd name="T24" fmla="*/ 32 w 65"/>
                  <a:gd name="T25" fmla="*/ 15 h 17"/>
                  <a:gd name="T26" fmla="*/ 39 w 65"/>
                  <a:gd name="T27" fmla="*/ 16 h 17"/>
                  <a:gd name="T28" fmla="*/ 48 w 65"/>
                  <a:gd name="T29" fmla="*/ 17 h 17"/>
                  <a:gd name="T30" fmla="*/ 57 w 65"/>
                  <a:gd name="T31" fmla="*/ 17 h 17"/>
                  <a:gd name="T32" fmla="*/ 65 w 65"/>
                  <a:gd name="T3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7">
                    <a:moveTo>
                      <a:pt x="65" y="17"/>
                    </a:moveTo>
                    <a:lnTo>
                      <a:pt x="58" y="13"/>
                    </a:lnTo>
                    <a:lnTo>
                      <a:pt x="49" y="8"/>
                    </a:lnTo>
                    <a:lnTo>
                      <a:pt x="41" y="5"/>
                    </a:lnTo>
                    <a:lnTo>
                      <a:pt x="33" y="3"/>
                    </a:lnTo>
                    <a:lnTo>
                      <a:pt x="23" y="0"/>
                    </a:lnTo>
                    <a:lnTo>
                      <a:pt x="15" y="1"/>
                    </a:lnTo>
                    <a:lnTo>
                      <a:pt x="7" y="2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15" y="9"/>
                    </a:lnTo>
                    <a:lnTo>
                      <a:pt x="23" y="12"/>
                    </a:lnTo>
                    <a:lnTo>
                      <a:pt x="32" y="15"/>
                    </a:lnTo>
                    <a:lnTo>
                      <a:pt x="39" y="16"/>
                    </a:lnTo>
                    <a:lnTo>
                      <a:pt x="48" y="17"/>
                    </a:lnTo>
                    <a:lnTo>
                      <a:pt x="57" y="17"/>
                    </a:lnTo>
                    <a:lnTo>
                      <a:pt x="65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97" name="Freeform 129"/>
              <p:cNvSpPr>
                <a:spLocks/>
              </p:cNvSpPr>
              <p:nvPr/>
            </p:nvSpPr>
            <p:spPr bwMode="auto">
              <a:xfrm>
                <a:off x="1569" y="1425"/>
                <a:ext cx="26" cy="77"/>
              </a:xfrm>
              <a:custGeom>
                <a:avLst/>
                <a:gdLst>
                  <a:gd name="T0" fmla="*/ 12 w 53"/>
                  <a:gd name="T1" fmla="*/ 0 h 154"/>
                  <a:gd name="T2" fmla="*/ 11 w 53"/>
                  <a:gd name="T3" fmla="*/ 17 h 154"/>
                  <a:gd name="T4" fmla="*/ 13 w 53"/>
                  <a:gd name="T5" fmla="*/ 35 h 154"/>
                  <a:gd name="T6" fmla="*/ 16 w 53"/>
                  <a:gd name="T7" fmla="*/ 51 h 154"/>
                  <a:gd name="T8" fmla="*/ 22 w 53"/>
                  <a:gd name="T9" fmla="*/ 67 h 154"/>
                  <a:gd name="T10" fmla="*/ 29 w 53"/>
                  <a:gd name="T11" fmla="*/ 83 h 154"/>
                  <a:gd name="T12" fmla="*/ 37 w 53"/>
                  <a:gd name="T13" fmla="*/ 98 h 154"/>
                  <a:gd name="T14" fmla="*/ 44 w 53"/>
                  <a:gd name="T15" fmla="*/ 114 h 154"/>
                  <a:gd name="T16" fmla="*/ 53 w 53"/>
                  <a:gd name="T17" fmla="*/ 131 h 154"/>
                  <a:gd name="T18" fmla="*/ 53 w 53"/>
                  <a:gd name="T19" fmla="*/ 136 h 154"/>
                  <a:gd name="T20" fmla="*/ 52 w 53"/>
                  <a:gd name="T21" fmla="*/ 142 h 154"/>
                  <a:gd name="T22" fmla="*/ 48 w 53"/>
                  <a:gd name="T23" fmla="*/ 146 h 154"/>
                  <a:gd name="T24" fmla="*/ 44 w 53"/>
                  <a:gd name="T25" fmla="*/ 150 h 154"/>
                  <a:gd name="T26" fmla="*/ 37 w 53"/>
                  <a:gd name="T27" fmla="*/ 152 h 154"/>
                  <a:gd name="T28" fmla="*/ 31 w 53"/>
                  <a:gd name="T29" fmla="*/ 154 h 154"/>
                  <a:gd name="T30" fmla="*/ 22 w 53"/>
                  <a:gd name="T31" fmla="*/ 154 h 154"/>
                  <a:gd name="T32" fmla="*/ 16 w 53"/>
                  <a:gd name="T33" fmla="*/ 154 h 154"/>
                  <a:gd name="T34" fmla="*/ 0 w 53"/>
                  <a:gd name="T35" fmla="*/ 154 h 154"/>
                  <a:gd name="T36" fmla="*/ 2 w 53"/>
                  <a:gd name="T37" fmla="*/ 149 h 154"/>
                  <a:gd name="T38" fmla="*/ 10 w 53"/>
                  <a:gd name="T39" fmla="*/ 146 h 154"/>
                  <a:gd name="T40" fmla="*/ 17 w 53"/>
                  <a:gd name="T41" fmla="*/ 144 h 154"/>
                  <a:gd name="T42" fmla="*/ 28 w 53"/>
                  <a:gd name="T43" fmla="*/ 142 h 154"/>
                  <a:gd name="T44" fmla="*/ 34 w 53"/>
                  <a:gd name="T45" fmla="*/ 138 h 154"/>
                  <a:gd name="T46" fmla="*/ 39 w 53"/>
                  <a:gd name="T47" fmla="*/ 135 h 154"/>
                  <a:gd name="T48" fmla="*/ 38 w 53"/>
                  <a:gd name="T49" fmla="*/ 129 h 154"/>
                  <a:gd name="T50" fmla="*/ 33 w 53"/>
                  <a:gd name="T51" fmla="*/ 121 h 154"/>
                  <a:gd name="T52" fmla="*/ 23 w 53"/>
                  <a:gd name="T53" fmla="*/ 106 h 154"/>
                  <a:gd name="T54" fmla="*/ 16 w 53"/>
                  <a:gd name="T55" fmla="*/ 92 h 154"/>
                  <a:gd name="T56" fmla="*/ 8 w 53"/>
                  <a:gd name="T57" fmla="*/ 77 h 154"/>
                  <a:gd name="T58" fmla="*/ 3 w 53"/>
                  <a:gd name="T59" fmla="*/ 61 h 154"/>
                  <a:gd name="T60" fmla="*/ 0 w 53"/>
                  <a:gd name="T61" fmla="*/ 45 h 154"/>
                  <a:gd name="T62" fmla="*/ 0 w 53"/>
                  <a:gd name="T63" fmla="*/ 30 h 154"/>
                  <a:gd name="T64" fmla="*/ 3 w 53"/>
                  <a:gd name="T65" fmla="*/ 14 h 154"/>
                  <a:gd name="T66" fmla="*/ 12 w 53"/>
                  <a:gd name="T67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3" h="154">
                    <a:moveTo>
                      <a:pt x="12" y="0"/>
                    </a:moveTo>
                    <a:lnTo>
                      <a:pt x="11" y="17"/>
                    </a:lnTo>
                    <a:lnTo>
                      <a:pt x="13" y="35"/>
                    </a:lnTo>
                    <a:lnTo>
                      <a:pt x="16" y="51"/>
                    </a:lnTo>
                    <a:lnTo>
                      <a:pt x="22" y="67"/>
                    </a:lnTo>
                    <a:lnTo>
                      <a:pt x="29" y="83"/>
                    </a:lnTo>
                    <a:lnTo>
                      <a:pt x="37" y="98"/>
                    </a:lnTo>
                    <a:lnTo>
                      <a:pt x="44" y="114"/>
                    </a:lnTo>
                    <a:lnTo>
                      <a:pt x="53" y="131"/>
                    </a:lnTo>
                    <a:lnTo>
                      <a:pt x="53" y="136"/>
                    </a:lnTo>
                    <a:lnTo>
                      <a:pt x="52" y="142"/>
                    </a:lnTo>
                    <a:lnTo>
                      <a:pt x="48" y="146"/>
                    </a:lnTo>
                    <a:lnTo>
                      <a:pt x="44" y="150"/>
                    </a:lnTo>
                    <a:lnTo>
                      <a:pt x="37" y="152"/>
                    </a:lnTo>
                    <a:lnTo>
                      <a:pt x="31" y="154"/>
                    </a:lnTo>
                    <a:lnTo>
                      <a:pt x="22" y="154"/>
                    </a:lnTo>
                    <a:lnTo>
                      <a:pt x="16" y="154"/>
                    </a:lnTo>
                    <a:lnTo>
                      <a:pt x="0" y="154"/>
                    </a:lnTo>
                    <a:lnTo>
                      <a:pt x="2" y="149"/>
                    </a:lnTo>
                    <a:lnTo>
                      <a:pt x="10" y="146"/>
                    </a:lnTo>
                    <a:lnTo>
                      <a:pt x="17" y="144"/>
                    </a:lnTo>
                    <a:lnTo>
                      <a:pt x="28" y="142"/>
                    </a:lnTo>
                    <a:lnTo>
                      <a:pt x="34" y="138"/>
                    </a:lnTo>
                    <a:lnTo>
                      <a:pt x="39" y="135"/>
                    </a:lnTo>
                    <a:lnTo>
                      <a:pt x="38" y="129"/>
                    </a:lnTo>
                    <a:lnTo>
                      <a:pt x="33" y="121"/>
                    </a:lnTo>
                    <a:lnTo>
                      <a:pt x="23" y="106"/>
                    </a:lnTo>
                    <a:lnTo>
                      <a:pt x="16" y="92"/>
                    </a:lnTo>
                    <a:lnTo>
                      <a:pt x="8" y="77"/>
                    </a:lnTo>
                    <a:lnTo>
                      <a:pt x="3" y="61"/>
                    </a:lnTo>
                    <a:lnTo>
                      <a:pt x="0" y="45"/>
                    </a:lnTo>
                    <a:lnTo>
                      <a:pt x="0" y="30"/>
                    </a:lnTo>
                    <a:lnTo>
                      <a:pt x="3" y="1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98" name="Freeform 130"/>
              <p:cNvSpPr>
                <a:spLocks/>
              </p:cNvSpPr>
              <p:nvPr/>
            </p:nvSpPr>
            <p:spPr bwMode="auto">
              <a:xfrm>
                <a:off x="1515" y="1431"/>
                <a:ext cx="35" cy="18"/>
              </a:xfrm>
              <a:custGeom>
                <a:avLst/>
                <a:gdLst>
                  <a:gd name="T0" fmla="*/ 3 w 70"/>
                  <a:gd name="T1" fmla="*/ 31 h 36"/>
                  <a:gd name="T2" fmla="*/ 0 w 70"/>
                  <a:gd name="T3" fmla="*/ 23 h 36"/>
                  <a:gd name="T4" fmla="*/ 1 w 70"/>
                  <a:gd name="T5" fmla="*/ 18 h 36"/>
                  <a:gd name="T6" fmla="*/ 3 w 70"/>
                  <a:gd name="T7" fmla="*/ 12 h 36"/>
                  <a:gd name="T8" fmla="*/ 12 w 70"/>
                  <a:gd name="T9" fmla="*/ 8 h 36"/>
                  <a:gd name="T10" fmla="*/ 18 w 70"/>
                  <a:gd name="T11" fmla="*/ 5 h 36"/>
                  <a:gd name="T12" fmla="*/ 27 w 70"/>
                  <a:gd name="T13" fmla="*/ 2 h 36"/>
                  <a:gd name="T14" fmla="*/ 34 w 70"/>
                  <a:gd name="T15" fmla="*/ 0 h 36"/>
                  <a:gd name="T16" fmla="*/ 42 w 70"/>
                  <a:gd name="T17" fmla="*/ 0 h 36"/>
                  <a:gd name="T18" fmla="*/ 45 w 70"/>
                  <a:gd name="T19" fmla="*/ 0 h 36"/>
                  <a:gd name="T20" fmla="*/ 51 w 70"/>
                  <a:gd name="T21" fmla="*/ 2 h 36"/>
                  <a:gd name="T22" fmla="*/ 56 w 70"/>
                  <a:gd name="T23" fmla="*/ 5 h 36"/>
                  <a:gd name="T24" fmla="*/ 62 w 70"/>
                  <a:gd name="T25" fmla="*/ 8 h 36"/>
                  <a:gd name="T26" fmla="*/ 70 w 70"/>
                  <a:gd name="T27" fmla="*/ 16 h 36"/>
                  <a:gd name="T28" fmla="*/ 65 w 70"/>
                  <a:gd name="T29" fmla="*/ 21 h 36"/>
                  <a:gd name="T30" fmla="*/ 56 w 70"/>
                  <a:gd name="T31" fmla="*/ 21 h 36"/>
                  <a:gd name="T32" fmla="*/ 49 w 70"/>
                  <a:gd name="T33" fmla="*/ 24 h 36"/>
                  <a:gd name="T34" fmla="*/ 40 w 70"/>
                  <a:gd name="T35" fmla="*/ 27 h 36"/>
                  <a:gd name="T36" fmla="*/ 33 w 70"/>
                  <a:gd name="T37" fmla="*/ 32 h 36"/>
                  <a:gd name="T38" fmla="*/ 24 w 70"/>
                  <a:gd name="T39" fmla="*/ 34 h 36"/>
                  <a:gd name="T40" fmla="*/ 17 w 70"/>
                  <a:gd name="T41" fmla="*/ 36 h 36"/>
                  <a:gd name="T42" fmla="*/ 10 w 70"/>
                  <a:gd name="T43" fmla="*/ 35 h 36"/>
                  <a:gd name="T44" fmla="*/ 3 w 70"/>
                  <a:gd name="T45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0" h="36">
                    <a:moveTo>
                      <a:pt x="3" y="31"/>
                    </a:moveTo>
                    <a:lnTo>
                      <a:pt x="0" y="23"/>
                    </a:lnTo>
                    <a:lnTo>
                      <a:pt x="1" y="18"/>
                    </a:lnTo>
                    <a:lnTo>
                      <a:pt x="3" y="12"/>
                    </a:lnTo>
                    <a:lnTo>
                      <a:pt x="12" y="8"/>
                    </a:lnTo>
                    <a:lnTo>
                      <a:pt x="18" y="5"/>
                    </a:lnTo>
                    <a:lnTo>
                      <a:pt x="27" y="2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5" y="0"/>
                    </a:lnTo>
                    <a:lnTo>
                      <a:pt x="51" y="2"/>
                    </a:lnTo>
                    <a:lnTo>
                      <a:pt x="56" y="5"/>
                    </a:lnTo>
                    <a:lnTo>
                      <a:pt x="62" y="8"/>
                    </a:lnTo>
                    <a:lnTo>
                      <a:pt x="70" y="16"/>
                    </a:lnTo>
                    <a:lnTo>
                      <a:pt x="65" y="21"/>
                    </a:lnTo>
                    <a:lnTo>
                      <a:pt x="56" y="21"/>
                    </a:lnTo>
                    <a:lnTo>
                      <a:pt x="49" y="24"/>
                    </a:lnTo>
                    <a:lnTo>
                      <a:pt x="40" y="27"/>
                    </a:lnTo>
                    <a:lnTo>
                      <a:pt x="33" y="32"/>
                    </a:lnTo>
                    <a:lnTo>
                      <a:pt x="24" y="34"/>
                    </a:lnTo>
                    <a:lnTo>
                      <a:pt x="17" y="36"/>
                    </a:lnTo>
                    <a:lnTo>
                      <a:pt x="10" y="35"/>
                    </a:lnTo>
                    <a:lnTo>
                      <a:pt x="3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99" name="Freeform 131"/>
              <p:cNvSpPr>
                <a:spLocks/>
              </p:cNvSpPr>
              <p:nvPr/>
            </p:nvSpPr>
            <p:spPr bwMode="auto">
              <a:xfrm>
                <a:off x="1584" y="1425"/>
                <a:ext cx="33" cy="14"/>
              </a:xfrm>
              <a:custGeom>
                <a:avLst/>
                <a:gdLst>
                  <a:gd name="T0" fmla="*/ 64 w 65"/>
                  <a:gd name="T1" fmla="*/ 21 h 29"/>
                  <a:gd name="T2" fmla="*/ 65 w 65"/>
                  <a:gd name="T3" fmla="*/ 14 h 29"/>
                  <a:gd name="T4" fmla="*/ 65 w 65"/>
                  <a:gd name="T5" fmla="*/ 10 h 29"/>
                  <a:gd name="T6" fmla="*/ 61 w 65"/>
                  <a:gd name="T7" fmla="*/ 6 h 29"/>
                  <a:gd name="T8" fmla="*/ 55 w 65"/>
                  <a:gd name="T9" fmla="*/ 4 h 29"/>
                  <a:gd name="T10" fmla="*/ 48 w 65"/>
                  <a:gd name="T11" fmla="*/ 0 h 29"/>
                  <a:gd name="T12" fmla="*/ 40 w 65"/>
                  <a:gd name="T13" fmla="*/ 0 h 29"/>
                  <a:gd name="T14" fmla="*/ 33 w 65"/>
                  <a:gd name="T15" fmla="*/ 0 h 29"/>
                  <a:gd name="T16" fmla="*/ 27 w 65"/>
                  <a:gd name="T17" fmla="*/ 0 h 29"/>
                  <a:gd name="T18" fmla="*/ 21 w 65"/>
                  <a:gd name="T19" fmla="*/ 1 h 29"/>
                  <a:gd name="T20" fmla="*/ 16 w 65"/>
                  <a:gd name="T21" fmla="*/ 5 h 29"/>
                  <a:gd name="T22" fmla="*/ 8 w 65"/>
                  <a:gd name="T23" fmla="*/ 8 h 29"/>
                  <a:gd name="T24" fmla="*/ 5 w 65"/>
                  <a:gd name="T25" fmla="*/ 12 h 29"/>
                  <a:gd name="T26" fmla="*/ 0 w 65"/>
                  <a:gd name="T27" fmla="*/ 18 h 29"/>
                  <a:gd name="T28" fmla="*/ 6 w 65"/>
                  <a:gd name="T29" fmla="*/ 21 h 29"/>
                  <a:gd name="T30" fmla="*/ 13 w 65"/>
                  <a:gd name="T31" fmla="*/ 21 h 29"/>
                  <a:gd name="T32" fmla="*/ 22 w 65"/>
                  <a:gd name="T33" fmla="*/ 23 h 29"/>
                  <a:gd name="T34" fmla="*/ 29 w 65"/>
                  <a:gd name="T35" fmla="*/ 26 h 29"/>
                  <a:gd name="T36" fmla="*/ 39 w 65"/>
                  <a:gd name="T37" fmla="*/ 29 h 29"/>
                  <a:gd name="T38" fmla="*/ 45 w 65"/>
                  <a:gd name="T39" fmla="*/ 29 h 29"/>
                  <a:gd name="T40" fmla="*/ 53 w 65"/>
                  <a:gd name="T41" fmla="*/ 29 h 29"/>
                  <a:gd name="T42" fmla="*/ 59 w 65"/>
                  <a:gd name="T43" fmla="*/ 26 h 29"/>
                  <a:gd name="T44" fmla="*/ 64 w 65"/>
                  <a:gd name="T45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5" h="29">
                    <a:moveTo>
                      <a:pt x="64" y="21"/>
                    </a:moveTo>
                    <a:lnTo>
                      <a:pt x="65" y="14"/>
                    </a:lnTo>
                    <a:lnTo>
                      <a:pt x="65" y="10"/>
                    </a:lnTo>
                    <a:lnTo>
                      <a:pt x="61" y="6"/>
                    </a:lnTo>
                    <a:lnTo>
                      <a:pt x="55" y="4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1" y="1"/>
                    </a:lnTo>
                    <a:lnTo>
                      <a:pt x="16" y="5"/>
                    </a:lnTo>
                    <a:lnTo>
                      <a:pt x="8" y="8"/>
                    </a:lnTo>
                    <a:lnTo>
                      <a:pt x="5" y="12"/>
                    </a:lnTo>
                    <a:lnTo>
                      <a:pt x="0" y="18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3"/>
                    </a:lnTo>
                    <a:lnTo>
                      <a:pt x="29" y="26"/>
                    </a:lnTo>
                    <a:lnTo>
                      <a:pt x="39" y="29"/>
                    </a:lnTo>
                    <a:lnTo>
                      <a:pt x="45" y="29"/>
                    </a:lnTo>
                    <a:lnTo>
                      <a:pt x="53" y="29"/>
                    </a:lnTo>
                    <a:lnTo>
                      <a:pt x="59" y="26"/>
                    </a:lnTo>
                    <a:lnTo>
                      <a:pt x="64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00" name="Freeform 132"/>
              <p:cNvSpPr>
                <a:spLocks/>
              </p:cNvSpPr>
              <p:nvPr/>
            </p:nvSpPr>
            <p:spPr bwMode="auto">
              <a:xfrm>
                <a:off x="2290" y="1430"/>
                <a:ext cx="20" cy="28"/>
              </a:xfrm>
              <a:custGeom>
                <a:avLst/>
                <a:gdLst>
                  <a:gd name="T0" fmla="*/ 8 w 38"/>
                  <a:gd name="T1" fmla="*/ 56 h 57"/>
                  <a:gd name="T2" fmla="*/ 5 w 38"/>
                  <a:gd name="T3" fmla="*/ 57 h 57"/>
                  <a:gd name="T4" fmla="*/ 2 w 38"/>
                  <a:gd name="T5" fmla="*/ 53 h 57"/>
                  <a:gd name="T6" fmla="*/ 0 w 38"/>
                  <a:gd name="T7" fmla="*/ 45 h 57"/>
                  <a:gd name="T8" fmla="*/ 1 w 38"/>
                  <a:gd name="T9" fmla="*/ 35 h 57"/>
                  <a:gd name="T10" fmla="*/ 2 w 38"/>
                  <a:gd name="T11" fmla="*/ 24 h 57"/>
                  <a:gd name="T12" fmla="*/ 7 w 38"/>
                  <a:gd name="T13" fmla="*/ 12 h 57"/>
                  <a:gd name="T14" fmla="*/ 16 w 38"/>
                  <a:gd name="T15" fmla="*/ 4 h 57"/>
                  <a:gd name="T16" fmla="*/ 28 w 38"/>
                  <a:gd name="T17" fmla="*/ 0 h 57"/>
                  <a:gd name="T18" fmla="*/ 36 w 38"/>
                  <a:gd name="T19" fmla="*/ 2 h 57"/>
                  <a:gd name="T20" fmla="*/ 38 w 38"/>
                  <a:gd name="T21" fmla="*/ 7 h 57"/>
                  <a:gd name="T22" fmla="*/ 36 w 38"/>
                  <a:gd name="T23" fmla="*/ 16 h 57"/>
                  <a:gd name="T24" fmla="*/ 29 w 38"/>
                  <a:gd name="T25" fmla="*/ 26 h 57"/>
                  <a:gd name="T26" fmla="*/ 22 w 38"/>
                  <a:gd name="T27" fmla="*/ 35 h 57"/>
                  <a:gd name="T28" fmla="*/ 15 w 38"/>
                  <a:gd name="T29" fmla="*/ 44 h 57"/>
                  <a:gd name="T30" fmla="*/ 10 w 38"/>
                  <a:gd name="T31" fmla="*/ 51 h 57"/>
                  <a:gd name="T32" fmla="*/ 8 w 38"/>
                  <a:gd name="T33" fmla="*/ 5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57">
                    <a:moveTo>
                      <a:pt x="8" y="56"/>
                    </a:moveTo>
                    <a:lnTo>
                      <a:pt x="5" y="57"/>
                    </a:lnTo>
                    <a:lnTo>
                      <a:pt x="2" y="53"/>
                    </a:lnTo>
                    <a:lnTo>
                      <a:pt x="0" y="45"/>
                    </a:lnTo>
                    <a:lnTo>
                      <a:pt x="1" y="35"/>
                    </a:lnTo>
                    <a:lnTo>
                      <a:pt x="2" y="24"/>
                    </a:lnTo>
                    <a:lnTo>
                      <a:pt x="7" y="12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36" y="2"/>
                    </a:lnTo>
                    <a:lnTo>
                      <a:pt x="38" y="7"/>
                    </a:lnTo>
                    <a:lnTo>
                      <a:pt x="36" y="16"/>
                    </a:lnTo>
                    <a:lnTo>
                      <a:pt x="29" y="26"/>
                    </a:lnTo>
                    <a:lnTo>
                      <a:pt x="22" y="35"/>
                    </a:lnTo>
                    <a:lnTo>
                      <a:pt x="15" y="44"/>
                    </a:lnTo>
                    <a:lnTo>
                      <a:pt x="10" y="51"/>
                    </a:lnTo>
                    <a:lnTo>
                      <a:pt x="8" y="56"/>
                    </a:lnTo>
                    <a:close/>
                  </a:path>
                </a:pathLst>
              </a:custGeom>
              <a:solidFill>
                <a:srgbClr val="FF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01" name="Freeform 133"/>
              <p:cNvSpPr>
                <a:spLocks/>
              </p:cNvSpPr>
              <p:nvPr/>
            </p:nvSpPr>
            <p:spPr bwMode="auto">
              <a:xfrm>
                <a:off x="2092" y="1433"/>
                <a:ext cx="254" cy="261"/>
              </a:xfrm>
              <a:custGeom>
                <a:avLst/>
                <a:gdLst>
                  <a:gd name="T0" fmla="*/ 390 w 510"/>
                  <a:gd name="T1" fmla="*/ 191 h 523"/>
                  <a:gd name="T2" fmla="*/ 403 w 510"/>
                  <a:gd name="T3" fmla="*/ 198 h 523"/>
                  <a:gd name="T4" fmla="*/ 414 w 510"/>
                  <a:gd name="T5" fmla="*/ 182 h 523"/>
                  <a:gd name="T6" fmla="*/ 438 w 510"/>
                  <a:gd name="T7" fmla="*/ 144 h 523"/>
                  <a:gd name="T8" fmla="*/ 469 w 510"/>
                  <a:gd name="T9" fmla="*/ 102 h 523"/>
                  <a:gd name="T10" fmla="*/ 498 w 510"/>
                  <a:gd name="T11" fmla="*/ 68 h 523"/>
                  <a:gd name="T12" fmla="*/ 510 w 510"/>
                  <a:gd name="T13" fmla="*/ 84 h 523"/>
                  <a:gd name="T14" fmla="*/ 480 w 510"/>
                  <a:gd name="T15" fmla="*/ 129 h 523"/>
                  <a:gd name="T16" fmla="*/ 451 w 510"/>
                  <a:gd name="T17" fmla="*/ 174 h 523"/>
                  <a:gd name="T18" fmla="*/ 418 w 510"/>
                  <a:gd name="T19" fmla="*/ 217 h 523"/>
                  <a:gd name="T20" fmla="*/ 382 w 510"/>
                  <a:gd name="T21" fmla="*/ 258 h 523"/>
                  <a:gd name="T22" fmla="*/ 357 w 510"/>
                  <a:gd name="T23" fmla="*/ 284 h 523"/>
                  <a:gd name="T24" fmla="*/ 328 w 510"/>
                  <a:gd name="T25" fmla="*/ 305 h 523"/>
                  <a:gd name="T26" fmla="*/ 292 w 510"/>
                  <a:gd name="T27" fmla="*/ 322 h 523"/>
                  <a:gd name="T28" fmla="*/ 259 w 510"/>
                  <a:gd name="T29" fmla="*/ 338 h 523"/>
                  <a:gd name="T30" fmla="*/ 195 w 510"/>
                  <a:gd name="T31" fmla="*/ 371 h 523"/>
                  <a:gd name="T32" fmla="*/ 147 w 510"/>
                  <a:gd name="T33" fmla="*/ 415 h 523"/>
                  <a:gd name="T34" fmla="*/ 110 w 510"/>
                  <a:gd name="T35" fmla="*/ 466 h 523"/>
                  <a:gd name="T36" fmla="*/ 83 w 510"/>
                  <a:gd name="T37" fmla="*/ 523 h 523"/>
                  <a:gd name="T38" fmla="*/ 31 w 510"/>
                  <a:gd name="T39" fmla="*/ 496 h 523"/>
                  <a:gd name="T40" fmla="*/ 8 w 510"/>
                  <a:gd name="T41" fmla="*/ 433 h 523"/>
                  <a:gd name="T42" fmla="*/ 0 w 510"/>
                  <a:gd name="T43" fmla="*/ 361 h 523"/>
                  <a:gd name="T44" fmla="*/ 1 w 510"/>
                  <a:gd name="T45" fmla="*/ 305 h 523"/>
                  <a:gd name="T46" fmla="*/ 32 w 510"/>
                  <a:gd name="T47" fmla="*/ 248 h 523"/>
                  <a:gd name="T48" fmla="*/ 99 w 510"/>
                  <a:gd name="T49" fmla="*/ 180 h 523"/>
                  <a:gd name="T50" fmla="*/ 164 w 510"/>
                  <a:gd name="T51" fmla="*/ 129 h 523"/>
                  <a:gd name="T52" fmla="*/ 193 w 510"/>
                  <a:gd name="T53" fmla="*/ 124 h 523"/>
                  <a:gd name="T54" fmla="*/ 184 w 510"/>
                  <a:gd name="T55" fmla="*/ 151 h 523"/>
                  <a:gd name="T56" fmla="*/ 168 w 510"/>
                  <a:gd name="T57" fmla="*/ 173 h 523"/>
                  <a:gd name="T58" fmla="*/ 142 w 510"/>
                  <a:gd name="T59" fmla="*/ 189 h 523"/>
                  <a:gd name="T60" fmla="*/ 107 w 510"/>
                  <a:gd name="T61" fmla="*/ 204 h 523"/>
                  <a:gd name="T62" fmla="*/ 92 w 510"/>
                  <a:gd name="T63" fmla="*/ 203 h 523"/>
                  <a:gd name="T64" fmla="*/ 89 w 510"/>
                  <a:gd name="T65" fmla="*/ 223 h 523"/>
                  <a:gd name="T66" fmla="*/ 91 w 510"/>
                  <a:gd name="T67" fmla="*/ 248 h 523"/>
                  <a:gd name="T68" fmla="*/ 102 w 510"/>
                  <a:gd name="T69" fmla="*/ 269 h 523"/>
                  <a:gd name="T70" fmla="*/ 121 w 510"/>
                  <a:gd name="T71" fmla="*/ 276 h 523"/>
                  <a:gd name="T72" fmla="*/ 144 w 510"/>
                  <a:gd name="T73" fmla="*/ 265 h 523"/>
                  <a:gd name="T74" fmla="*/ 171 w 510"/>
                  <a:gd name="T75" fmla="*/ 245 h 523"/>
                  <a:gd name="T76" fmla="*/ 206 w 510"/>
                  <a:gd name="T77" fmla="*/ 232 h 523"/>
                  <a:gd name="T78" fmla="*/ 230 w 510"/>
                  <a:gd name="T79" fmla="*/ 220 h 523"/>
                  <a:gd name="T80" fmla="*/ 257 w 510"/>
                  <a:gd name="T81" fmla="*/ 206 h 523"/>
                  <a:gd name="T82" fmla="*/ 286 w 510"/>
                  <a:gd name="T83" fmla="*/ 193 h 523"/>
                  <a:gd name="T84" fmla="*/ 320 w 510"/>
                  <a:gd name="T85" fmla="*/ 187 h 523"/>
                  <a:gd name="T86" fmla="*/ 397 w 510"/>
                  <a:gd name="T87" fmla="*/ 118 h 523"/>
                  <a:gd name="T88" fmla="*/ 421 w 510"/>
                  <a:gd name="T89" fmla="*/ 83 h 523"/>
                  <a:gd name="T90" fmla="*/ 452 w 510"/>
                  <a:gd name="T91" fmla="*/ 51 h 523"/>
                  <a:gd name="T92" fmla="*/ 482 w 510"/>
                  <a:gd name="T93" fmla="*/ 20 h 523"/>
                  <a:gd name="T94" fmla="*/ 510 w 510"/>
                  <a:gd name="T95" fmla="*/ 0 h 523"/>
                  <a:gd name="T96" fmla="*/ 488 w 510"/>
                  <a:gd name="T97" fmla="*/ 49 h 523"/>
                  <a:gd name="T98" fmla="*/ 456 w 510"/>
                  <a:gd name="T99" fmla="*/ 94 h 523"/>
                  <a:gd name="T100" fmla="*/ 419 w 510"/>
                  <a:gd name="T101" fmla="*/ 138 h 523"/>
                  <a:gd name="T102" fmla="*/ 390 w 510"/>
                  <a:gd name="T103" fmla="*/ 184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10" h="523">
                    <a:moveTo>
                      <a:pt x="390" y="184"/>
                    </a:moveTo>
                    <a:lnTo>
                      <a:pt x="390" y="191"/>
                    </a:lnTo>
                    <a:lnTo>
                      <a:pt x="397" y="196"/>
                    </a:lnTo>
                    <a:lnTo>
                      <a:pt x="403" y="198"/>
                    </a:lnTo>
                    <a:lnTo>
                      <a:pt x="406" y="194"/>
                    </a:lnTo>
                    <a:lnTo>
                      <a:pt x="414" y="182"/>
                    </a:lnTo>
                    <a:lnTo>
                      <a:pt x="425" y="165"/>
                    </a:lnTo>
                    <a:lnTo>
                      <a:pt x="438" y="144"/>
                    </a:lnTo>
                    <a:lnTo>
                      <a:pt x="454" y="124"/>
                    </a:lnTo>
                    <a:lnTo>
                      <a:pt x="469" y="102"/>
                    </a:lnTo>
                    <a:lnTo>
                      <a:pt x="484" y="83"/>
                    </a:lnTo>
                    <a:lnTo>
                      <a:pt x="498" y="68"/>
                    </a:lnTo>
                    <a:lnTo>
                      <a:pt x="510" y="57"/>
                    </a:lnTo>
                    <a:lnTo>
                      <a:pt x="510" y="84"/>
                    </a:lnTo>
                    <a:lnTo>
                      <a:pt x="494" y="105"/>
                    </a:lnTo>
                    <a:lnTo>
                      <a:pt x="480" y="129"/>
                    </a:lnTo>
                    <a:lnTo>
                      <a:pt x="466" y="150"/>
                    </a:lnTo>
                    <a:lnTo>
                      <a:pt x="451" y="174"/>
                    </a:lnTo>
                    <a:lnTo>
                      <a:pt x="434" y="195"/>
                    </a:lnTo>
                    <a:lnTo>
                      <a:pt x="418" y="217"/>
                    </a:lnTo>
                    <a:lnTo>
                      <a:pt x="399" y="238"/>
                    </a:lnTo>
                    <a:lnTo>
                      <a:pt x="382" y="258"/>
                    </a:lnTo>
                    <a:lnTo>
                      <a:pt x="370" y="272"/>
                    </a:lnTo>
                    <a:lnTo>
                      <a:pt x="357" y="284"/>
                    </a:lnTo>
                    <a:lnTo>
                      <a:pt x="342" y="295"/>
                    </a:lnTo>
                    <a:lnTo>
                      <a:pt x="328" y="305"/>
                    </a:lnTo>
                    <a:lnTo>
                      <a:pt x="309" y="313"/>
                    </a:lnTo>
                    <a:lnTo>
                      <a:pt x="292" y="322"/>
                    </a:lnTo>
                    <a:lnTo>
                      <a:pt x="275" y="330"/>
                    </a:lnTo>
                    <a:lnTo>
                      <a:pt x="259" y="338"/>
                    </a:lnTo>
                    <a:lnTo>
                      <a:pt x="224" y="352"/>
                    </a:lnTo>
                    <a:lnTo>
                      <a:pt x="195" y="371"/>
                    </a:lnTo>
                    <a:lnTo>
                      <a:pt x="168" y="391"/>
                    </a:lnTo>
                    <a:lnTo>
                      <a:pt x="147" y="415"/>
                    </a:lnTo>
                    <a:lnTo>
                      <a:pt x="127" y="440"/>
                    </a:lnTo>
                    <a:lnTo>
                      <a:pt x="110" y="466"/>
                    </a:lnTo>
                    <a:lnTo>
                      <a:pt x="94" y="495"/>
                    </a:lnTo>
                    <a:lnTo>
                      <a:pt x="83" y="523"/>
                    </a:lnTo>
                    <a:lnTo>
                      <a:pt x="52" y="515"/>
                    </a:lnTo>
                    <a:lnTo>
                      <a:pt x="31" y="496"/>
                    </a:lnTo>
                    <a:lnTo>
                      <a:pt x="15" y="466"/>
                    </a:lnTo>
                    <a:lnTo>
                      <a:pt x="8" y="433"/>
                    </a:lnTo>
                    <a:lnTo>
                      <a:pt x="1" y="396"/>
                    </a:lnTo>
                    <a:lnTo>
                      <a:pt x="0" y="361"/>
                    </a:lnTo>
                    <a:lnTo>
                      <a:pt x="0" y="329"/>
                    </a:lnTo>
                    <a:lnTo>
                      <a:pt x="1" y="305"/>
                    </a:lnTo>
                    <a:lnTo>
                      <a:pt x="9" y="280"/>
                    </a:lnTo>
                    <a:lnTo>
                      <a:pt x="32" y="248"/>
                    </a:lnTo>
                    <a:lnTo>
                      <a:pt x="63" y="213"/>
                    </a:lnTo>
                    <a:lnTo>
                      <a:pt x="99" y="180"/>
                    </a:lnTo>
                    <a:lnTo>
                      <a:pt x="133" y="149"/>
                    </a:lnTo>
                    <a:lnTo>
                      <a:pt x="164" y="129"/>
                    </a:lnTo>
                    <a:lnTo>
                      <a:pt x="184" y="119"/>
                    </a:lnTo>
                    <a:lnTo>
                      <a:pt x="193" y="124"/>
                    </a:lnTo>
                    <a:lnTo>
                      <a:pt x="190" y="138"/>
                    </a:lnTo>
                    <a:lnTo>
                      <a:pt x="184" y="151"/>
                    </a:lnTo>
                    <a:lnTo>
                      <a:pt x="176" y="163"/>
                    </a:lnTo>
                    <a:lnTo>
                      <a:pt x="168" y="173"/>
                    </a:lnTo>
                    <a:lnTo>
                      <a:pt x="155" y="181"/>
                    </a:lnTo>
                    <a:lnTo>
                      <a:pt x="142" y="189"/>
                    </a:lnTo>
                    <a:lnTo>
                      <a:pt x="126" y="196"/>
                    </a:lnTo>
                    <a:lnTo>
                      <a:pt x="107" y="204"/>
                    </a:lnTo>
                    <a:lnTo>
                      <a:pt x="99" y="200"/>
                    </a:lnTo>
                    <a:lnTo>
                      <a:pt x="92" y="203"/>
                    </a:lnTo>
                    <a:lnTo>
                      <a:pt x="89" y="212"/>
                    </a:lnTo>
                    <a:lnTo>
                      <a:pt x="89" y="223"/>
                    </a:lnTo>
                    <a:lnTo>
                      <a:pt x="89" y="235"/>
                    </a:lnTo>
                    <a:lnTo>
                      <a:pt x="91" y="248"/>
                    </a:lnTo>
                    <a:lnTo>
                      <a:pt x="95" y="259"/>
                    </a:lnTo>
                    <a:lnTo>
                      <a:pt x="102" y="269"/>
                    </a:lnTo>
                    <a:lnTo>
                      <a:pt x="111" y="275"/>
                    </a:lnTo>
                    <a:lnTo>
                      <a:pt x="121" y="276"/>
                    </a:lnTo>
                    <a:lnTo>
                      <a:pt x="132" y="272"/>
                    </a:lnTo>
                    <a:lnTo>
                      <a:pt x="144" y="265"/>
                    </a:lnTo>
                    <a:lnTo>
                      <a:pt x="157" y="254"/>
                    </a:lnTo>
                    <a:lnTo>
                      <a:pt x="171" y="245"/>
                    </a:lnTo>
                    <a:lnTo>
                      <a:pt x="186" y="237"/>
                    </a:lnTo>
                    <a:lnTo>
                      <a:pt x="206" y="232"/>
                    </a:lnTo>
                    <a:lnTo>
                      <a:pt x="218" y="225"/>
                    </a:lnTo>
                    <a:lnTo>
                      <a:pt x="230" y="220"/>
                    </a:lnTo>
                    <a:lnTo>
                      <a:pt x="243" y="213"/>
                    </a:lnTo>
                    <a:lnTo>
                      <a:pt x="257" y="206"/>
                    </a:lnTo>
                    <a:lnTo>
                      <a:pt x="271" y="199"/>
                    </a:lnTo>
                    <a:lnTo>
                      <a:pt x="286" y="193"/>
                    </a:lnTo>
                    <a:lnTo>
                      <a:pt x="301" y="189"/>
                    </a:lnTo>
                    <a:lnTo>
                      <a:pt x="320" y="187"/>
                    </a:lnTo>
                    <a:lnTo>
                      <a:pt x="390" y="137"/>
                    </a:lnTo>
                    <a:lnTo>
                      <a:pt x="397" y="118"/>
                    </a:lnTo>
                    <a:lnTo>
                      <a:pt x="408" y="100"/>
                    </a:lnTo>
                    <a:lnTo>
                      <a:pt x="421" y="83"/>
                    </a:lnTo>
                    <a:lnTo>
                      <a:pt x="436" y="68"/>
                    </a:lnTo>
                    <a:lnTo>
                      <a:pt x="452" y="51"/>
                    </a:lnTo>
                    <a:lnTo>
                      <a:pt x="468" y="36"/>
                    </a:lnTo>
                    <a:lnTo>
                      <a:pt x="482" y="20"/>
                    </a:lnTo>
                    <a:lnTo>
                      <a:pt x="496" y="4"/>
                    </a:lnTo>
                    <a:lnTo>
                      <a:pt x="510" y="0"/>
                    </a:lnTo>
                    <a:lnTo>
                      <a:pt x="499" y="25"/>
                    </a:lnTo>
                    <a:lnTo>
                      <a:pt x="488" y="49"/>
                    </a:lnTo>
                    <a:lnTo>
                      <a:pt x="472" y="72"/>
                    </a:lnTo>
                    <a:lnTo>
                      <a:pt x="456" y="94"/>
                    </a:lnTo>
                    <a:lnTo>
                      <a:pt x="436" y="116"/>
                    </a:lnTo>
                    <a:lnTo>
                      <a:pt x="419" y="138"/>
                    </a:lnTo>
                    <a:lnTo>
                      <a:pt x="403" y="159"/>
                    </a:lnTo>
                    <a:lnTo>
                      <a:pt x="390" y="184"/>
                    </a:lnTo>
                    <a:close/>
                  </a:path>
                </a:pathLst>
              </a:custGeom>
              <a:solidFill>
                <a:srgbClr val="FF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02" name="Freeform 134"/>
              <p:cNvSpPr>
                <a:spLocks/>
              </p:cNvSpPr>
              <p:nvPr/>
            </p:nvSpPr>
            <p:spPr bwMode="auto">
              <a:xfrm>
                <a:off x="1561" y="1513"/>
                <a:ext cx="33" cy="14"/>
              </a:xfrm>
              <a:custGeom>
                <a:avLst/>
                <a:gdLst>
                  <a:gd name="T0" fmla="*/ 65 w 65"/>
                  <a:gd name="T1" fmla="*/ 14 h 27"/>
                  <a:gd name="T2" fmla="*/ 59 w 65"/>
                  <a:gd name="T3" fmla="*/ 17 h 27"/>
                  <a:gd name="T4" fmla="*/ 52 w 65"/>
                  <a:gd name="T5" fmla="*/ 21 h 27"/>
                  <a:gd name="T6" fmla="*/ 43 w 65"/>
                  <a:gd name="T7" fmla="*/ 23 h 27"/>
                  <a:gd name="T8" fmla="*/ 34 w 65"/>
                  <a:gd name="T9" fmla="*/ 25 h 27"/>
                  <a:gd name="T10" fmla="*/ 24 w 65"/>
                  <a:gd name="T11" fmla="*/ 25 h 27"/>
                  <a:gd name="T12" fmla="*/ 16 w 65"/>
                  <a:gd name="T13" fmla="*/ 26 h 27"/>
                  <a:gd name="T14" fmla="*/ 7 w 65"/>
                  <a:gd name="T15" fmla="*/ 26 h 27"/>
                  <a:gd name="T16" fmla="*/ 0 w 65"/>
                  <a:gd name="T17" fmla="*/ 27 h 27"/>
                  <a:gd name="T18" fmla="*/ 2 w 65"/>
                  <a:gd name="T19" fmla="*/ 17 h 27"/>
                  <a:gd name="T20" fmla="*/ 11 w 65"/>
                  <a:gd name="T21" fmla="*/ 11 h 27"/>
                  <a:gd name="T22" fmla="*/ 21 w 65"/>
                  <a:gd name="T23" fmla="*/ 5 h 27"/>
                  <a:gd name="T24" fmla="*/ 32 w 65"/>
                  <a:gd name="T25" fmla="*/ 0 h 27"/>
                  <a:gd name="T26" fmla="*/ 40 w 65"/>
                  <a:gd name="T27" fmla="*/ 0 h 27"/>
                  <a:gd name="T28" fmla="*/ 50 w 65"/>
                  <a:gd name="T29" fmla="*/ 2 h 27"/>
                  <a:gd name="T30" fmla="*/ 58 w 65"/>
                  <a:gd name="T31" fmla="*/ 6 h 27"/>
                  <a:gd name="T32" fmla="*/ 65 w 65"/>
                  <a:gd name="T33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27">
                    <a:moveTo>
                      <a:pt x="65" y="14"/>
                    </a:moveTo>
                    <a:lnTo>
                      <a:pt x="59" y="17"/>
                    </a:lnTo>
                    <a:lnTo>
                      <a:pt x="52" y="21"/>
                    </a:lnTo>
                    <a:lnTo>
                      <a:pt x="43" y="23"/>
                    </a:lnTo>
                    <a:lnTo>
                      <a:pt x="34" y="25"/>
                    </a:lnTo>
                    <a:lnTo>
                      <a:pt x="24" y="25"/>
                    </a:lnTo>
                    <a:lnTo>
                      <a:pt x="16" y="26"/>
                    </a:lnTo>
                    <a:lnTo>
                      <a:pt x="7" y="26"/>
                    </a:lnTo>
                    <a:lnTo>
                      <a:pt x="0" y="27"/>
                    </a:lnTo>
                    <a:lnTo>
                      <a:pt x="2" y="17"/>
                    </a:lnTo>
                    <a:lnTo>
                      <a:pt x="11" y="11"/>
                    </a:lnTo>
                    <a:lnTo>
                      <a:pt x="21" y="5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50" y="2"/>
                    </a:lnTo>
                    <a:lnTo>
                      <a:pt x="58" y="6"/>
                    </a:lnTo>
                    <a:lnTo>
                      <a:pt x="65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03" name="Freeform 135"/>
              <p:cNvSpPr>
                <a:spLocks/>
              </p:cNvSpPr>
              <p:nvPr/>
            </p:nvSpPr>
            <p:spPr bwMode="auto">
              <a:xfrm>
                <a:off x="1567" y="1529"/>
                <a:ext cx="28" cy="16"/>
              </a:xfrm>
              <a:custGeom>
                <a:avLst/>
                <a:gdLst>
                  <a:gd name="T0" fmla="*/ 57 w 57"/>
                  <a:gd name="T1" fmla="*/ 9 h 33"/>
                  <a:gd name="T2" fmla="*/ 47 w 57"/>
                  <a:gd name="T3" fmla="*/ 17 h 33"/>
                  <a:gd name="T4" fmla="*/ 37 w 57"/>
                  <a:gd name="T5" fmla="*/ 26 h 33"/>
                  <a:gd name="T6" fmla="*/ 31 w 57"/>
                  <a:gd name="T7" fmla="*/ 28 h 33"/>
                  <a:gd name="T8" fmla="*/ 23 w 57"/>
                  <a:gd name="T9" fmla="*/ 31 h 33"/>
                  <a:gd name="T10" fmla="*/ 15 w 57"/>
                  <a:gd name="T11" fmla="*/ 32 h 33"/>
                  <a:gd name="T12" fmla="*/ 7 w 57"/>
                  <a:gd name="T13" fmla="*/ 33 h 33"/>
                  <a:gd name="T14" fmla="*/ 1 w 57"/>
                  <a:gd name="T15" fmla="*/ 29 h 33"/>
                  <a:gd name="T16" fmla="*/ 0 w 57"/>
                  <a:gd name="T17" fmla="*/ 24 h 33"/>
                  <a:gd name="T18" fmla="*/ 0 w 57"/>
                  <a:gd name="T19" fmla="*/ 18 h 33"/>
                  <a:gd name="T20" fmla="*/ 0 w 57"/>
                  <a:gd name="T21" fmla="*/ 13 h 33"/>
                  <a:gd name="T22" fmla="*/ 4 w 57"/>
                  <a:gd name="T23" fmla="*/ 7 h 33"/>
                  <a:gd name="T24" fmla="*/ 11 w 57"/>
                  <a:gd name="T25" fmla="*/ 4 h 33"/>
                  <a:gd name="T26" fmla="*/ 19 w 57"/>
                  <a:gd name="T27" fmla="*/ 1 h 33"/>
                  <a:gd name="T28" fmla="*/ 28 w 57"/>
                  <a:gd name="T29" fmla="*/ 1 h 33"/>
                  <a:gd name="T30" fmla="*/ 37 w 57"/>
                  <a:gd name="T31" fmla="*/ 0 h 33"/>
                  <a:gd name="T32" fmla="*/ 46 w 57"/>
                  <a:gd name="T33" fmla="*/ 2 h 33"/>
                  <a:gd name="T34" fmla="*/ 52 w 57"/>
                  <a:gd name="T35" fmla="*/ 4 h 33"/>
                  <a:gd name="T36" fmla="*/ 57 w 57"/>
                  <a:gd name="T37" fmla="*/ 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3">
                    <a:moveTo>
                      <a:pt x="57" y="9"/>
                    </a:moveTo>
                    <a:lnTo>
                      <a:pt x="47" y="17"/>
                    </a:lnTo>
                    <a:lnTo>
                      <a:pt x="37" y="26"/>
                    </a:lnTo>
                    <a:lnTo>
                      <a:pt x="31" y="28"/>
                    </a:lnTo>
                    <a:lnTo>
                      <a:pt x="23" y="31"/>
                    </a:lnTo>
                    <a:lnTo>
                      <a:pt x="15" y="32"/>
                    </a:lnTo>
                    <a:lnTo>
                      <a:pt x="7" y="33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4" y="7"/>
                    </a:lnTo>
                    <a:lnTo>
                      <a:pt x="11" y="4"/>
                    </a:lnTo>
                    <a:lnTo>
                      <a:pt x="19" y="1"/>
                    </a:lnTo>
                    <a:lnTo>
                      <a:pt x="28" y="1"/>
                    </a:lnTo>
                    <a:lnTo>
                      <a:pt x="37" y="0"/>
                    </a:lnTo>
                    <a:lnTo>
                      <a:pt x="46" y="2"/>
                    </a:lnTo>
                    <a:lnTo>
                      <a:pt x="52" y="4"/>
                    </a:lnTo>
                    <a:lnTo>
                      <a:pt x="5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04" name="Freeform 136"/>
              <p:cNvSpPr>
                <a:spLocks/>
              </p:cNvSpPr>
              <p:nvPr/>
            </p:nvSpPr>
            <p:spPr bwMode="auto">
              <a:xfrm>
                <a:off x="1464" y="3346"/>
                <a:ext cx="267" cy="314"/>
              </a:xfrm>
              <a:custGeom>
                <a:avLst/>
                <a:gdLst>
                  <a:gd name="T0" fmla="*/ 215 w 534"/>
                  <a:gd name="T1" fmla="*/ 139 h 627"/>
                  <a:gd name="T2" fmla="*/ 211 w 534"/>
                  <a:gd name="T3" fmla="*/ 196 h 627"/>
                  <a:gd name="T4" fmla="*/ 221 w 534"/>
                  <a:gd name="T5" fmla="*/ 251 h 627"/>
                  <a:gd name="T6" fmla="*/ 253 w 534"/>
                  <a:gd name="T7" fmla="*/ 299 h 627"/>
                  <a:gd name="T8" fmla="*/ 297 w 534"/>
                  <a:gd name="T9" fmla="*/ 361 h 627"/>
                  <a:gd name="T10" fmla="*/ 332 w 534"/>
                  <a:gd name="T11" fmla="*/ 452 h 627"/>
                  <a:gd name="T12" fmla="*/ 377 w 534"/>
                  <a:gd name="T13" fmla="*/ 536 h 627"/>
                  <a:gd name="T14" fmla="*/ 463 w 534"/>
                  <a:gd name="T15" fmla="*/ 586 h 627"/>
                  <a:gd name="T16" fmla="*/ 534 w 534"/>
                  <a:gd name="T17" fmla="*/ 594 h 627"/>
                  <a:gd name="T18" fmla="*/ 532 w 534"/>
                  <a:gd name="T19" fmla="*/ 603 h 627"/>
                  <a:gd name="T20" fmla="*/ 525 w 534"/>
                  <a:gd name="T21" fmla="*/ 614 h 627"/>
                  <a:gd name="T22" fmla="*/ 516 w 534"/>
                  <a:gd name="T23" fmla="*/ 625 h 627"/>
                  <a:gd name="T24" fmla="*/ 498 w 534"/>
                  <a:gd name="T25" fmla="*/ 627 h 627"/>
                  <a:gd name="T26" fmla="*/ 462 w 534"/>
                  <a:gd name="T27" fmla="*/ 626 h 627"/>
                  <a:gd name="T28" fmla="*/ 427 w 534"/>
                  <a:gd name="T29" fmla="*/ 617 h 627"/>
                  <a:gd name="T30" fmla="*/ 401 w 534"/>
                  <a:gd name="T31" fmla="*/ 600 h 627"/>
                  <a:gd name="T32" fmla="*/ 390 w 534"/>
                  <a:gd name="T33" fmla="*/ 583 h 627"/>
                  <a:gd name="T34" fmla="*/ 367 w 534"/>
                  <a:gd name="T35" fmla="*/ 570 h 627"/>
                  <a:gd name="T36" fmla="*/ 338 w 534"/>
                  <a:gd name="T37" fmla="*/ 554 h 627"/>
                  <a:gd name="T38" fmla="*/ 316 w 534"/>
                  <a:gd name="T39" fmla="*/ 544 h 627"/>
                  <a:gd name="T40" fmla="*/ 266 w 534"/>
                  <a:gd name="T41" fmla="*/ 516 h 627"/>
                  <a:gd name="T42" fmla="*/ 206 w 534"/>
                  <a:gd name="T43" fmla="*/ 430 h 627"/>
                  <a:gd name="T44" fmla="*/ 157 w 534"/>
                  <a:gd name="T45" fmla="*/ 336 h 627"/>
                  <a:gd name="T46" fmla="*/ 87 w 534"/>
                  <a:gd name="T47" fmla="*/ 276 h 627"/>
                  <a:gd name="T48" fmla="*/ 23 w 534"/>
                  <a:gd name="T49" fmla="*/ 270 h 627"/>
                  <a:gd name="T50" fmla="*/ 3 w 534"/>
                  <a:gd name="T51" fmla="*/ 256 h 627"/>
                  <a:gd name="T52" fmla="*/ 4 w 534"/>
                  <a:gd name="T53" fmla="*/ 216 h 627"/>
                  <a:gd name="T54" fmla="*/ 34 w 534"/>
                  <a:gd name="T55" fmla="*/ 156 h 627"/>
                  <a:gd name="T56" fmla="*/ 78 w 534"/>
                  <a:gd name="T57" fmla="*/ 100 h 627"/>
                  <a:gd name="T58" fmla="*/ 119 w 534"/>
                  <a:gd name="T59" fmla="*/ 43 h 627"/>
                  <a:gd name="T60" fmla="*/ 138 w 534"/>
                  <a:gd name="T61" fmla="*/ 5 h 627"/>
                  <a:gd name="T62" fmla="*/ 159 w 534"/>
                  <a:gd name="T63" fmla="*/ 0 h 627"/>
                  <a:gd name="T64" fmla="*/ 189 w 534"/>
                  <a:gd name="T65" fmla="*/ 4 h 627"/>
                  <a:gd name="T66" fmla="*/ 213 w 534"/>
                  <a:gd name="T67" fmla="*/ 12 h 627"/>
                  <a:gd name="T68" fmla="*/ 222 w 534"/>
                  <a:gd name="T69" fmla="*/ 111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34" h="627">
                    <a:moveTo>
                      <a:pt x="222" y="111"/>
                    </a:moveTo>
                    <a:lnTo>
                      <a:pt x="215" y="139"/>
                    </a:lnTo>
                    <a:lnTo>
                      <a:pt x="212" y="168"/>
                    </a:lnTo>
                    <a:lnTo>
                      <a:pt x="211" y="196"/>
                    </a:lnTo>
                    <a:lnTo>
                      <a:pt x="215" y="225"/>
                    </a:lnTo>
                    <a:lnTo>
                      <a:pt x="221" y="251"/>
                    </a:lnTo>
                    <a:lnTo>
                      <a:pt x="233" y="277"/>
                    </a:lnTo>
                    <a:lnTo>
                      <a:pt x="253" y="299"/>
                    </a:lnTo>
                    <a:lnTo>
                      <a:pt x="279" y="320"/>
                    </a:lnTo>
                    <a:lnTo>
                      <a:pt x="297" y="361"/>
                    </a:lnTo>
                    <a:lnTo>
                      <a:pt x="316" y="406"/>
                    </a:lnTo>
                    <a:lnTo>
                      <a:pt x="332" y="452"/>
                    </a:lnTo>
                    <a:lnTo>
                      <a:pt x="351" y="498"/>
                    </a:lnTo>
                    <a:lnTo>
                      <a:pt x="377" y="536"/>
                    </a:lnTo>
                    <a:lnTo>
                      <a:pt x="414" y="566"/>
                    </a:lnTo>
                    <a:lnTo>
                      <a:pt x="463" y="586"/>
                    </a:lnTo>
                    <a:lnTo>
                      <a:pt x="530" y="593"/>
                    </a:lnTo>
                    <a:lnTo>
                      <a:pt x="534" y="594"/>
                    </a:lnTo>
                    <a:lnTo>
                      <a:pt x="534" y="598"/>
                    </a:lnTo>
                    <a:lnTo>
                      <a:pt x="532" y="603"/>
                    </a:lnTo>
                    <a:lnTo>
                      <a:pt x="530" y="609"/>
                    </a:lnTo>
                    <a:lnTo>
                      <a:pt x="525" y="614"/>
                    </a:lnTo>
                    <a:lnTo>
                      <a:pt x="521" y="620"/>
                    </a:lnTo>
                    <a:lnTo>
                      <a:pt x="516" y="625"/>
                    </a:lnTo>
                    <a:lnTo>
                      <a:pt x="514" y="627"/>
                    </a:lnTo>
                    <a:lnTo>
                      <a:pt x="498" y="627"/>
                    </a:lnTo>
                    <a:lnTo>
                      <a:pt x="479" y="627"/>
                    </a:lnTo>
                    <a:lnTo>
                      <a:pt x="462" y="626"/>
                    </a:lnTo>
                    <a:lnTo>
                      <a:pt x="445" y="624"/>
                    </a:lnTo>
                    <a:lnTo>
                      <a:pt x="427" y="617"/>
                    </a:lnTo>
                    <a:lnTo>
                      <a:pt x="412" y="611"/>
                    </a:lnTo>
                    <a:lnTo>
                      <a:pt x="401" y="600"/>
                    </a:lnTo>
                    <a:lnTo>
                      <a:pt x="394" y="587"/>
                    </a:lnTo>
                    <a:lnTo>
                      <a:pt x="390" y="583"/>
                    </a:lnTo>
                    <a:lnTo>
                      <a:pt x="381" y="578"/>
                    </a:lnTo>
                    <a:lnTo>
                      <a:pt x="367" y="570"/>
                    </a:lnTo>
                    <a:lnTo>
                      <a:pt x="353" y="563"/>
                    </a:lnTo>
                    <a:lnTo>
                      <a:pt x="338" y="554"/>
                    </a:lnTo>
                    <a:lnTo>
                      <a:pt x="326" y="548"/>
                    </a:lnTo>
                    <a:lnTo>
                      <a:pt x="316" y="544"/>
                    </a:lnTo>
                    <a:lnTo>
                      <a:pt x="313" y="543"/>
                    </a:lnTo>
                    <a:lnTo>
                      <a:pt x="266" y="516"/>
                    </a:lnTo>
                    <a:lnTo>
                      <a:pt x="232" y="477"/>
                    </a:lnTo>
                    <a:lnTo>
                      <a:pt x="206" y="430"/>
                    </a:lnTo>
                    <a:lnTo>
                      <a:pt x="184" y="382"/>
                    </a:lnTo>
                    <a:lnTo>
                      <a:pt x="157" y="336"/>
                    </a:lnTo>
                    <a:lnTo>
                      <a:pt x="127" y="299"/>
                    </a:lnTo>
                    <a:lnTo>
                      <a:pt x="87" y="276"/>
                    </a:lnTo>
                    <a:lnTo>
                      <a:pt x="34" y="273"/>
                    </a:lnTo>
                    <a:lnTo>
                      <a:pt x="23" y="270"/>
                    </a:lnTo>
                    <a:lnTo>
                      <a:pt x="12" y="264"/>
                    </a:lnTo>
                    <a:lnTo>
                      <a:pt x="3" y="256"/>
                    </a:lnTo>
                    <a:lnTo>
                      <a:pt x="0" y="248"/>
                    </a:lnTo>
                    <a:lnTo>
                      <a:pt x="4" y="216"/>
                    </a:lnTo>
                    <a:lnTo>
                      <a:pt x="16" y="186"/>
                    </a:lnTo>
                    <a:lnTo>
                      <a:pt x="34" y="156"/>
                    </a:lnTo>
                    <a:lnTo>
                      <a:pt x="57" y="129"/>
                    </a:lnTo>
                    <a:lnTo>
                      <a:pt x="78" y="100"/>
                    </a:lnTo>
                    <a:lnTo>
                      <a:pt x="99" y="72"/>
                    </a:lnTo>
                    <a:lnTo>
                      <a:pt x="119" y="43"/>
                    </a:lnTo>
                    <a:lnTo>
                      <a:pt x="132" y="15"/>
                    </a:lnTo>
                    <a:lnTo>
                      <a:pt x="138" y="5"/>
                    </a:lnTo>
                    <a:lnTo>
                      <a:pt x="148" y="1"/>
                    </a:lnTo>
                    <a:lnTo>
                      <a:pt x="159" y="0"/>
                    </a:lnTo>
                    <a:lnTo>
                      <a:pt x="175" y="2"/>
                    </a:lnTo>
                    <a:lnTo>
                      <a:pt x="189" y="4"/>
                    </a:lnTo>
                    <a:lnTo>
                      <a:pt x="202" y="7"/>
                    </a:lnTo>
                    <a:lnTo>
                      <a:pt x="213" y="12"/>
                    </a:lnTo>
                    <a:lnTo>
                      <a:pt x="222" y="15"/>
                    </a:lnTo>
                    <a:lnTo>
                      <a:pt x="222" y="111"/>
                    </a:lnTo>
                    <a:close/>
                  </a:path>
                </a:pathLst>
              </a:custGeom>
              <a:solidFill>
                <a:srgbClr val="FF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05" name="Freeform 137"/>
              <p:cNvSpPr>
                <a:spLocks/>
              </p:cNvSpPr>
              <p:nvPr/>
            </p:nvSpPr>
            <p:spPr bwMode="auto">
              <a:xfrm>
                <a:off x="1177" y="3528"/>
                <a:ext cx="197" cy="241"/>
              </a:xfrm>
              <a:custGeom>
                <a:avLst/>
                <a:gdLst>
                  <a:gd name="T0" fmla="*/ 257 w 396"/>
                  <a:gd name="T1" fmla="*/ 240 h 482"/>
                  <a:gd name="T2" fmla="*/ 257 w 396"/>
                  <a:gd name="T3" fmla="*/ 295 h 482"/>
                  <a:gd name="T4" fmla="*/ 257 w 396"/>
                  <a:gd name="T5" fmla="*/ 351 h 482"/>
                  <a:gd name="T6" fmla="*/ 246 w 396"/>
                  <a:gd name="T7" fmla="*/ 408 h 482"/>
                  <a:gd name="T8" fmla="*/ 225 w 396"/>
                  <a:gd name="T9" fmla="*/ 433 h 482"/>
                  <a:gd name="T10" fmla="*/ 210 w 396"/>
                  <a:gd name="T11" fmla="*/ 424 h 482"/>
                  <a:gd name="T12" fmla="*/ 195 w 396"/>
                  <a:gd name="T13" fmla="*/ 414 h 482"/>
                  <a:gd name="T14" fmla="*/ 179 w 396"/>
                  <a:gd name="T15" fmla="*/ 409 h 482"/>
                  <a:gd name="T16" fmla="*/ 146 w 396"/>
                  <a:gd name="T17" fmla="*/ 415 h 482"/>
                  <a:gd name="T18" fmla="*/ 105 w 396"/>
                  <a:gd name="T19" fmla="*/ 438 h 482"/>
                  <a:gd name="T20" fmla="*/ 67 w 396"/>
                  <a:gd name="T21" fmla="*/ 467 h 482"/>
                  <a:gd name="T22" fmla="*/ 26 w 396"/>
                  <a:gd name="T23" fmla="*/ 482 h 482"/>
                  <a:gd name="T24" fmla="*/ 0 w 396"/>
                  <a:gd name="T25" fmla="*/ 477 h 482"/>
                  <a:gd name="T26" fmla="*/ 8 w 396"/>
                  <a:gd name="T27" fmla="*/ 471 h 482"/>
                  <a:gd name="T28" fmla="*/ 24 w 396"/>
                  <a:gd name="T29" fmla="*/ 465 h 482"/>
                  <a:gd name="T30" fmla="*/ 37 w 396"/>
                  <a:gd name="T31" fmla="*/ 455 h 482"/>
                  <a:gd name="T32" fmla="*/ 50 w 396"/>
                  <a:gd name="T33" fmla="*/ 432 h 482"/>
                  <a:gd name="T34" fmla="*/ 74 w 396"/>
                  <a:gd name="T35" fmla="*/ 393 h 482"/>
                  <a:gd name="T36" fmla="*/ 106 w 396"/>
                  <a:gd name="T37" fmla="*/ 343 h 482"/>
                  <a:gd name="T38" fmla="*/ 137 w 396"/>
                  <a:gd name="T39" fmla="*/ 280 h 482"/>
                  <a:gd name="T40" fmla="*/ 156 w 396"/>
                  <a:gd name="T41" fmla="*/ 210 h 482"/>
                  <a:gd name="T42" fmla="*/ 180 w 396"/>
                  <a:gd name="T43" fmla="*/ 149 h 482"/>
                  <a:gd name="T44" fmla="*/ 213 w 396"/>
                  <a:gd name="T45" fmla="*/ 93 h 482"/>
                  <a:gd name="T46" fmla="*/ 259 w 396"/>
                  <a:gd name="T47" fmla="*/ 38 h 482"/>
                  <a:gd name="T48" fmla="*/ 303 w 396"/>
                  <a:gd name="T49" fmla="*/ 3 h 482"/>
                  <a:gd name="T50" fmla="*/ 335 w 396"/>
                  <a:gd name="T51" fmla="*/ 0 h 482"/>
                  <a:gd name="T52" fmla="*/ 365 w 396"/>
                  <a:gd name="T53" fmla="*/ 12 h 482"/>
                  <a:gd name="T54" fmla="*/ 387 w 396"/>
                  <a:gd name="T55" fmla="*/ 35 h 482"/>
                  <a:gd name="T56" fmla="*/ 396 w 396"/>
                  <a:gd name="T57" fmla="*/ 74 h 482"/>
                  <a:gd name="T58" fmla="*/ 364 w 396"/>
                  <a:gd name="T59" fmla="*/ 112 h 482"/>
                  <a:gd name="T60" fmla="*/ 314 w 396"/>
                  <a:gd name="T61" fmla="*/ 146 h 482"/>
                  <a:gd name="T62" fmla="*/ 270 w 396"/>
                  <a:gd name="T63" fmla="*/ 187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96" h="482">
                    <a:moveTo>
                      <a:pt x="260" y="213"/>
                    </a:moveTo>
                    <a:lnTo>
                      <a:pt x="257" y="240"/>
                    </a:lnTo>
                    <a:lnTo>
                      <a:pt x="257" y="268"/>
                    </a:lnTo>
                    <a:lnTo>
                      <a:pt x="257" y="295"/>
                    </a:lnTo>
                    <a:lnTo>
                      <a:pt x="258" y="324"/>
                    </a:lnTo>
                    <a:lnTo>
                      <a:pt x="257" y="351"/>
                    </a:lnTo>
                    <a:lnTo>
                      <a:pt x="253" y="381"/>
                    </a:lnTo>
                    <a:lnTo>
                      <a:pt x="246" y="408"/>
                    </a:lnTo>
                    <a:lnTo>
                      <a:pt x="234" y="437"/>
                    </a:lnTo>
                    <a:lnTo>
                      <a:pt x="225" y="433"/>
                    </a:lnTo>
                    <a:lnTo>
                      <a:pt x="217" y="429"/>
                    </a:lnTo>
                    <a:lnTo>
                      <a:pt x="210" y="424"/>
                    </a:lnTo>
                    <a:lnTo>
                      <a:pt x="204" y="419"/>
                    </a:lnTo>
                    <a:lnTo>
                      <a:pt x="195" y="414"/>
                    </a:lnTo>
                    <a:lnTo>
                      <a:pt x="188" y="411"/>
                    </a:lnTo>
                    <a:lnTo>
                      <a:pt x="179" y="409"/>
                    </a:lnTo>
                    <a:lnTo>
                      <a:pt x="169" y="410"/>
                    </a:lnTo>
                    <a:lnTo>
                      <a:pt x="146" y="415"/>
                    </a:lnTo>
                    <a:lnTo>
                      <a:pt x="126" y="425"/>
                    </a:lnTo>
                    <a:lnTo>
                      <a:pt x="105" y="438"/>
                    </a:lnTo>
                    <a:lnTo>
                      <a:pt x="87" y="453"/>
                    </a:lnTo>
                    <a:lnTo>
                      <a:pt x="67" y="467"/>
                    </a:lnTo>
                    <a:lnTo>
                      <a:pt x="47" y="477"/>
                    </a:lnTo>
                    <a:lnTo>
                      <a:pt x="26" y="482"/>
                    </a:lnTo>
                    <a:lnTo>
                      <a:pt x="5" y="480"/>
                    </a:lnTo>
                    <a:lnTo>
                      <a:pt x="0" y="477"/>
                    </a:lnTo>
                    <a:lnTo>
                      <a:pt x="3" y="474"/>
                    </a:lnTo>
                    <a:lnTo>
                      <a:pt x="8" y="471"/>
                    </a:lnTo>
                    <a:lnTo>
                      <a:pt x="16" y="469"/>
                    </a:lnTo>
                    <a:lnTo>
                      <a:pt x="24" y="465"/>
                    </a:lnTo>
                    <a:lnTo>
                      <a:pt x="31" y="460"/>
                    </a:lnTo>
                    <a:lnTo>
                      <a:pt x="37" y="455"/>
                    </a:lnTo>
                    <a:lnTo>
                      <a:pt x="42" y="450"/>
                    </a:lnTo>
                    <a:lnTo>
                      <a:pt x="50" y="432"/>
                    </a:lnTo>
                    <a:lnTo>
                      <a:pt x="61" y="414"/>
                    </a:lnTo>
                    <a:lnTo>
                      <a:pt x="74" y="393"/>
                    </a:lnTo>
                    <a:lnTo>
                      <a:pt x="90" y="371"/>
                    </a:lnTo>
                    <a:lnTo>
                      <a:pt x="106" y="343"/>
                    </a:lnTo>
                    <a:lnTo>
                      <a:pt x="124" y="315"/>
                    </a:lnTo>
                    <a:lnTo>
                      <a:pt x="137" y="280"/>
                    </a:lnTo>
                    <a:lnTo>
                      <a:pt x="149" y="242"/>
                    </a:lnTo>
                    <a:lnTo>
                      <a:pt x="156" y="210"/>
                    </a:lnTo>
                    <a:lnTo>
                      <a:pt x="167" y="179"/>
                    </a:lnTo>
                    <a:lnTo>
                      <a:pt x="180" y="149"/>
                    </a:lnTo>
                    <a:lnTo>
                      <a:pt x="196" y="121"/>
                    </a:lnTo>
                    <a:lnTo>
                      <a:pt x="213" y="93"/>
                    </a:lnTo>
                    <a:lnTo>
                      <a:pt x="236" y="66"/>
                    </a:lnTo>
                    <a:lnTo>
                      <a:pt x="259" y="38"/>
                    </a:lnTo>
                    <a:lnTo>
                      <a:pt x="285" y="12"/>
                    </a:lnTo>
                    <a:lnTo>
                      <a:pt x="303" y="3"/>
                    </a:lnTo>
                    <a:lnTo>
                      <a:pt x="321" y="0"/>
                    </a:lnTo>
                    <a:lnTo>
                      <a:pt x="335" y="0"/>
                    </a:lnTo>
                    <a:lnTo>
                      <a:pt x="351" y="6"/>
                    </a:lnTo>
                    <a:lnTo>
                      <a:pt x="365" y="12"/>
                    </a:lnTo>
                    <a:lnTo>
                      <a:pt x="377" y="23"/>
                    </a:lnTo>
                    <a:lnTo>
                      <a:pt x="387" y="35"/>
                    </a:lnTo>
                    <a:lnTo>
                      <a:pt x="396" y="51"/>
                    </a:lnTo>
                    <a:lnTo>
                      <a:pt x="396" y="74"/>
                    </a:lnTo>
                    <a:lnTo>
                      <a:pt x="385" y="94"/>
                    </a:lnTo>
                    <a:lnTo>
                      <a:pt x="364" y="112"/>
                    </a:lnTo>
                    <a:lnTo>
                      <a:pt x="340" y="130"/>
                    </a:lnTo>
                    <a:lnTo>
                      <a:pt x="314" y="146"/>
                    </a:lnTo>
                    <a:lnTo>
                      <a:pt x="290" y="166"/>
                    </a:lnTo>
                    <a:lnTo>
                      <a:pt x="270" y="187"/>
                    </a:lnTo>
                    <a:lnTo>
                      <a:pt x="260" y="213"/>
                    </a:lnTo>
                    <a:close/>
                  </a:path>
                </a:pathLst>
              </a:custGeom>
              <a:solidFill>
                <a:srgbClr val="FF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06" name="Freeform 138"/>
              <p:cNvSpPr>
                <a:spLocks/>
              </p:cNvSpPr>
              <p:nvPr/>
            </p:nvSpPr>
            <p:spPr bwMode="auto">
              <a:xfrm>
                <a:off x="1696" y="3618"/>
                <a:ext cx="27" cy="9"/>
              </a:xfrm>
              <a:custGeom>
                <a:avLst/>
                <a:gdLst>
                  <a:gd name="T0" fmla="*/ 51 w 55"/>
                  <a:gd name="T1" fmla="*/ 9 h 19"/>
                  <a:gd name="T2" fmla="*/ 55 w 55"/>
                  <a:gd name="T3" fmla="*/ 19 h 19"/>
                  <a:gd name="T4" fmla="*/ 46 w 55"/>
                  <a:gd name="T5" fmla="*/ 18 h 19"/>
                  <a:gd name="T6" fmla="*/ 39 w 55"/>
                  <a:gd name="T7" fmla="*/ 17 h 19"/>
                  <a:gd name="T8" fmla="*/ 30 w 55"/>
                  <a:gd name="T9" fmla="*/ 15 h 19"/>
                  <a:gd name="T10" fmla="*/ 21 w 55"/>
                  <a:gd name="T11" fmla="*/ 14 h 19"/>
                  <a:gd name="T12" fmla="*/ 13 w 55"/>
                  <a:gd name="T13" fmla="*/ 11 h 19"/>
                  <a:gd name="T14" fmla="*/ 7 w 55"/>
                  <a:gd name="T15" fmla="*/ 8 h 19"/>
                  <a:gd name="T16" fmla="*/ 3 w 55"/>
                  <a:gd name="T17" fmla="*/ 5 h 19"/>
                  <a:gd name="T18" fmla="*/ 0 w 55"/>
                  <a:gd name="T19" fmla="*/ 3 h 19"/>
                  <a:gd name="T20" fmla="*/ 5 w 55"/>
                  <a:gd name="T21" fmla="*/ 1 h 19"/>
                  <a:gd name="T22" fmla="*/ 13 w 55"/>
                  <a:gd name="T23" fmla="*/ 0 h 19"/>
                  <a:gd name="T24" fmla="*/ 19 w 55"/>
                  <a:gd name="T25" fmla="*/ 0 h 19"/>
                  <a:gd name="T26" fmla="*/ 28 w 55"/>
                  <a:gd name="T27" fmla="*/ 0 h 19"/>
                  <a:gd name="T28" fmla="*/ 40 w 55"/>
                  <a:gd name="T29" fmla="*/ 3 h 19"/>
                  <a:gd name="T30" fmla="*/ 51 w 55"/>
                  <a:gd name="T31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19">
                    <a:moveTo>
                      <a:pt x="51" y="9"/>
                    </a:moveTo>
                    <a:lnTo>
                      <a:pt x="55" y="19"/>
                    </a:lnTo>
                    <a:lnTo>
                      <a:pt x="46" y="18"/>
                    </a:lnTo>
                    <a:lnTo>
                      <a:pt x="39" y="17"/>
                    </a:lnTo>
                    <a:lnTo>
                      <a:pt x="30" y="15"/>
                    </a:lnTo>
                    <a:lnTo>
                      <a:pt x="21" y="14"/>
                    </a:lnTo>
                    <a:lnTo>
                      <a:pt x="13" y="11"/>
                    </a:lnTo>
                    <a:lnTo>
                      <a:pt x="7" y="8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5" y="1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40" y="3"/>
                    </a:lnTo>
                    <a:lnTo>
                      <a:pt x="51" y="9"/>
                    </a:lnTo>
                    <a:close/>
                  </a:path>
                </a:pathLst>
              </a:custGeom>
              <a:solidFill>
                <a:srgbClr val="FF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07" name="Freeform 139"/>
              <p:cNvSpPr>
                <a:spLocks/>
              </p:cNvSpPr>
              <p:nvPr/>
            </p:nvSpPr>
            <p:spPr bwMode="auto">
              <a:xfrm>
                <a:off x="1219" y="3699"/>
                <a:ext cx="5" cy="7"/>
              </a:xfrm>
              <a:custGeom>
                <a:avLst/>
                <a:gdLst>
                  <a:gd name="T0" fmla="*/ 0 w 11"/>
                  <a:gd name="T1" fmla="*/ 13 h 13"/>
                  <a:gd name="T2" fmla="*/ 8 w 11"/>
                  <a:gd name="T3" fmla="*/ 0 h 13"/>
                  <a:gd name="T4" fmla="*/ 11 w 11"/>
                  <a:gd name="T5" fmla="*/ 4 h 13"/>
                  <a:gd name="T6" fmla="*/ 0 w 11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3">
                    <a:moveTo>
                      <a:pt x="0" y="13"/>
                    </a:moveTo>
                    <a:lnTo>
                      <a:pt x="8" y="0"/>
                    </a:lnTo>
                    <a:lnTo>
                      <a:pt x="11" y="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08" name="Freeform 140"/>
              <p:cNvSpPr>
                <a:spLocks/>
              </p:cNvSpPr>
              <p:nvPr/>
            </p:nvSpPr>
            <p:spPr bwMode="auto">
              <a:xfrm>
                <a:off x="1208" y="3728"/>
                <a:ext cx="1" cy="3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09" name="Freeform 141"/>
              <p:cNvSpPr>
                <a:spLocks/>
              </p:cNvSpPr>
              <p:nvPr/>
            </p:nvSpPr>
            <p:spPr bwMode="auto">
              <a:xfrm>
                <a:off x="1229" y="3743"/>
                <a:ext cx="41" cy="20"/>
              </a:xfrm>
              <a:custGeom>
                <a:avLst/>
                <a:gdLst>
                  <a:gd name="T0" fmla="*/ 8 w 83"/>
                  <a:gd name="T1" fmla="*/ 39 h 40"/>
                  <a:gd name="T2" fmla="*/ 0 w 83"/>
                  <a:gd name="T3" fmla="*/ 36 h 40"/>
                  <a:gd name="T4" fmla="*/ 3 w 83"/>
                  <a:gd name="T5" fmla="*/ 30 h 40"/>
                  <a:gd name="T6" fmla="*/ 11 w 83"/>
                  <a:gd name="T7" fmla="*/ 24 h 40"/>
                  <a:gd name="T8" fmla="*/ 24 w 83"/>
                  <a:gd name="T9" fmla="*/ 18 h 40"/>
                  <a:gd name="T10" fmla="*/ 35 w 83"/>
                  <a:gd name="T11" fmla="*/ 12 h 40"/>
                  <a:gd name="T12" fmla="*/ 47 w 83"/>
                  <a:gd name="T13" fmla="*/ 7 h 40"/>
                  <a:gd name="T14" fmla="*/ 56 w 83"/>
                  <a:gd name="T15" fmla="*/ 3 h 40"/>
                  <a:gd name="T16" fmla="*/ 60 w 83"/>
                  <a:gd name="T17" fmla="*/ 2 h 40"/>
                  <a:gd name="T18" fmla="*/ 69 w 83"/>
                  <a:gd name="T19" fmla="*/ 0 h 40"/>
                  <a:gd name="T20" fmla="*/ 79 w 83"/>
                  <a:gd name="T21" fmla="*/ 2 h 40"/>
                  <a:gd name="T22" fmla="*/ 83 w 83"/>
                  <a:gd name="T23" fmla="*/ 7 h 40"/>
                  <a:gd name="T24" fmla="*/ 81 w 83"/>
                  <a:gd name="T25" fmla="*/ 16 h 40"/>
                  <a:gd name="T26" fmla="*/ 78 w 83"/>
                  <a:gd name="T27" fmla="*/ 22 h 40"/>
                  <a:gd name="T28" fmla="*/ 69 w 83"/>
                  <a:gd name="T29" fmla="*/ 29 h 40"/>
                  <a:gd name="T30" fmla="*/ 60 w 83"/>
                  <a:gd name="T31" fmla="*/ 32 h 40"/>
                  <a:gd name="T32" fmla="*/ 51 w 83"/>
                  <a:gd name="T33" fmla="*/ 37 h 40"/>
                  <a:gd name="T34" fmla="*/ 40 w 83"/>
                  <a:gd name="T35" fmla="*/ 39 h 40"/>
                  <a:gd name="T36" fmla="*/ 28 w 83"/>
                  <a:gd name="T37" fmla="*/ 40 h 40"/>
                  <a:gd name="T38" fmla="*/ 17 w 83"/>
                  <a:gd name="T39" fmla="*/ 39 h 40"/>
                  <a:gd name="T40" fmla="*/ 8 w 83"/>
                  <a:gd name="T41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3" h="40">
                    <a:moveTo>
                      <a:pt x="8" y="39"/>
                    </a:moveTo>
                    <a:lnTo>
                      <a:pt x="0" y="36"/>
                    </a:lnTo>
                    <a:lnTo>
                      <a:pt x="3" y="30"/>
                    </a:lnTo>
                    <a:lnTo>
                      <a:pt x="11" y="24"/>
                    </a:lnTo>
                    <a:lnTo>
                      <a:pt x="24" y="18"/>
                    </a:lnTo>
                    <a:lnTo>
                      <a:pt x="35" y="12"/>
                    </a:lnTo>
                    <a:lnTo>
                      <a:pt x="47" y="7"/>
                    </a:lnTo>
                    <a:lnTo>
                      <a:pt x="56" y="3"/>
                    </a:lnTo>
                    <a:lnTo>
                      <a:pt x="60" y="2"/>
                    </a:lnTo>
                    <a:lnTo>
                      <a:pt x="69" y="0"/>
                    </a:lnTo>
                    <a:lnTo>
                      <a:pt x="79" y="2"/>
                    </a:lnTo>
                    <a:lnTo>
                      <a:pt x="83" y="7"/>
                    </a:lnTo>
                    <a:lnTo>
                      <a:pt x="81" y="16"/>
                    </a:lnTo>
                    <a:lnTo>
                      <a:pt x="78" y="22"/>
                    </a:lnTo>
                    <a:lnTo>
                      <a:pt x="69" y="29"/>
                    </a:lnTo>
                    <a:lnTo>
                      <a:pt x="60" y="32"/>
                    </a:lnTo>
                    <a:lnTo>
                      <a:pt x="51" y="37"/>
                    </a:lnTo>
                    <a:lnTo>
                      <a:pt x="40" y="39"/>
                    </a:lnTo>
                    <a:lnTo>
                      <a:pt x="28" y="40"/>
                    </a:lnTo>
                    <a:lnTo>
                      <a:pt x="17" y="39"/>
                    </a:lnTo>
                    <a:lnTo>
                      <a:pt x="8" y="39"/>
                    </a:lnTo>
                    <a:close/>
                  </a:path>
                </a:pathLst>
              </a:custGeom>
              <a:solidFill>
                <a:srgbClr val="FF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10" name="Freeform 142"/>
              <p:cNvSpPr>
                <a:spLocks/>
              </p:cNvSpPr>
              <p:nvPr/>
            </p:nvSpPr>
            <p:spPr bwMode="auto">
              <a:xfrm>
                <a:off x="1224" y="1277"/>
                <a:ext cx="567" cy="124"/>
              </a:xfrm>
              <a:custGeom>
                <a:avLst/>
                <a:gdLst>
                  <a:gd name="T0" fmla="*/ 547 w 1133"/>
                  <a:gd name="T1" fmla="*/ 42 h 248"/>
                  <a:gd name="T2" fmla="*/ 660 w 1133"/>
                  <a:gd name="T3" fmla="*/ 24 h 248"/>
                  <a:gd name="T4" fmla="*/ 767 w 1133"/>
                  <a:gd name="T5" fmla="*/ 11 h 248"/>
                  <a:gd name="T6" fmla="*/ 866 w 1133"/>
                  <a:gd name="T7" fmla="*/ 3 h 248"/>
                  <a:gd name="T8" fmla="*/ 952 w 1133"/>
                  <a:gd name="T9" fmla="*/ 0 h 248"/>
                  <a:gd name="T10" fmla="*/ 1023 w 1133"/>
                  <a:gd name="T11" fmla="*/ 0 h 248"/>
                  <a:gd name="T12" fmla="*/ 1080 w 1133"/>
                  <a:gd name="T13" fmla="*/ 6 h 248"/>
                  <a:gd name="T14" fmla="*/ 1117 w 1133"/>
                  <a:gd name="T15" fmla="*/ 16 h 248"/>
                  <a:gd name="T16" fmla="*/ 1133 w 1133"/>
                  <a:gd name="T17" fmla="*/ 32 h 248"/>
                  <a:gd name="T18" fmla="*/ 1124 w 1133"/>
                  <a:gd name="T19" fmla="*/ 49 h 248"/>
                  <a:gd name="T20" fmla="*/ 1095 w 1133"/>
                  <a:gd name="T21" fmla="*/ 71 h 248"/>
                  <a:gd name="T22" fmla="*/ 1046 w 1133"/>
                  <a:gd name="T23" fmla="*/ 92 h 248"/>
                  <a:gd name="T24" fmla="*/ 980 w 1133"/>
                  <a:gd name="T25" fmla="*/ 115 h 248"/>
                  <a:gd name="T26" fmla="*/ 898 w 1133"/>
                  <a:gd name="T27" fmla="*/ 139 h 248"/>
                  <a:gd name="T28" fmla="*/ 804 w 1133"/>
                  <a:gd name="T29" fmla="*/ 162 h 248"/>
                  <a:gd name="T30" fmla="*/ 698 w 1133"/>
                  <a:gd name="T31" fmla="*/ 185 h 248"/>
                  <a:gd name="T32" fmla="*/ 586 w 1133"/>
                  <a:gd name="T33" fmla="*/ 206 h 248"/>
                  <a:gd name="T34" fmla="*/ 472 w 1133"/>
                  <a:gd name="T35" fmla="*/ 223 h 248"/>
                  <a:gd name="T36" fmla="*/ 365 w 1133"/>
                  <a:gd name="T37" fmla="*/ 236 h 248"/>
                  <a:gd name="T38" fmla="*/ 265 w 1133"/>
                  <a:gd name="T39" fmla="*/ 244 h 248"/>
                  <a:gd name="T40" fmla="*/ 180 w 1133"/>
                  <a:gd name="T41" fmla="*/ 248 h 248"/>
                  <a:gd name="T42" fmla="*/ 106 w 1133"/>
                  <a:gd name="T43" fmla="*/ 247 h 248"/>
                  <a:gd name="T44" fmla="*/ 51 w 1133"/>
                  <a:gd name="T45" fmla="*/ 242 h 248"/>
                  <a:gd name="T46" fmla="*/ 14 w 1133"/>
                  <a:gd name="T47" fmla="*/ 233 h 248"/>
                  <a:gd name="T48" fmla="*/ 0 w 1133"/>
                  <a:gd name="T49" fmla="*/ 220 h 248"/>
                  <a:gd name="T50" fmla="*/ 6 w 1133"/>
                  <a:gd name="T51" fmla="*/ 200 h 248"/>
                  <a:gd name="T52" fmla="*/ 36 w 1133"/>
                  <a:gd name="T53" fmla="*/ 179 h 248"/>
                  <a:gd name="T54" fmla="*/ 85 w 1133"/>
                  <a:gd name="T55" fmla="*/ 155 h 248"/>
                  <a:gd name="T56" fmla="*/ 152 w 1133"/>
                  <a:gd name="T57" fmla="*/ 133 h 248"/>
                  <a:gd name="T58" fmla="*/ 232 w 1133"/>
                  <a:gd name="T59" fmla="*/ 108 h 248"/>
                  <a:gd name="T60" fmla="*/ 327 w 1133"/>
                  <a:gd name="T61" fmla="*/ 86 h 248"/>
                  <a:gd name="T62" fmla="*/ 431 w 1133"/>
                  <a:gd name="T63" fmla="*/ 63 h 248"/>
                  <a:gd name="T64" fmla="*/ 547 w 1133"/>
                  <a:gd name="T65" fmla="*/ 42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33" h="248">
                    <a:moveTo>
                      <a:pt x="547" y="42"/>
                    </a:moveTo>
                    <a:lnTo>
                      <a:pt x="660" y="24"/>
                    </a:lnTo>
                    <a:lnTo>
                      <a:pt x="767" y="11"/>
                    </a:lnTo>
                    <a:lnTo>
                      <a:pt x="866" y="3"/>
                    </a:lnTo>
                    <a:lnTo>
                      <a:pt x="952" y="0"/>
                    </a:lnTo>
                    <a:lnTo>
                      <a:pt x="1023" y="0"/>
                    </a:lnTo>
                    <a:lnTo>
                      <a:pt x="1080" y="6"/>
                    </a:lnTo>
                    <a:lnTo>
                      <a:pt x="1117" y="16"/>
                    </a:lnTo>
                    <a:lnTo>
                      <a:pt x="1133" y="32"/>
                    </a:lnTo>
                    <a:lnTo>
                      <a:pt x="1124" y="49"/>
                    </a:lnTo>
                    <a:lnTo>
                      <a:pt x="1095" y="71"/>
                    </a:lnTo>
                    <a:lnTo>
                      <a:pt x="1046" y="92"/>
                    </a:lnTo>
                    <a:lnTo>
                      <a:pt x="980" y="115"/>
                    </a:lnTo>
                    <a:lnTo>
                      <a:pt x="898" y="139"/>
                    </a:lnTo>
                    <a:lnTo>
                      <a:pt x="804" y="162"/>
                    </a:lnTo>
                    <a:lnTo>
                      <a:pt x="698" y="185"/>
                    </a:lnTo>
                    <a:lnTo>
                      <a:pt x="586" y="206"/>
                    </a:lnTo>
                    <a:lnTo>
                      <a:pt x="472" y="223"/>
                    </a:lnTo>
                    <a:lnTo>
                      <a:pt x="365" y="236"/>
                    </a:lnTo>
                    <a:lnTo>
                      <a:pt x="265" y="244"/>
                    </a:lnTo>
                    <a:lnTo>
                      <a:pt x="180" y="248"/>
                    </a:lnTo>
                    <a:lnTo>
                      <a:pt x="106" y="247"/>
                    </a:lnTo>
                    <a:lnTo>
                      <a:pt x="51" y="242"/>
                    </a:lnTo>
                    <a:lnTo>
                      <a:pt x="14" y="233"/>
                    </a:lnTo>
                    <a:lnTo>
                      <a:pt x="0" y="220"/>
                    </a:lnTo>
                    <a:lnTo>
                      <a:pt x="6" y="200"/>
                    </a:lnTo>
                    <a:lnTo>
                      <a:pt x="36" y="179"/>
                    </a:lnTo>
                    <a:lnTo>
                      <a:pt x="85" y="155"/>
                    </a:lnTo>
                    <a:lnTo>
                      <a:pt x="152" y="133"/>
                    </a:lnTo>
                    <a:lnTo>
                      <a:pt x="232" y="108"/>
                    </a:lnTo>
                    <a:lnTo>
                      <a:pt x="327" y="86"/>
                    </a:lnTo>
                    <a:lnTo>
                      <a:pt x="431" y="63"/>
                    </a:lnTo>
                    <a:lnTo>
                      <a:pt x="547" y="42"/>
                    </a:lnTo>
                    <a:close/>
                  </a:path>
                </a:pathLst>
              </a:custGeom>
              <a:solidFill>
                <a:srgbClr val="B0F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11" name="Freeform 143"/>
              <p:cNvSpPr>
                <a:spLocks/>
              </p:cNvSpPr>
              <p:nvPr/>
            </p:nvSpPr>
            <p:spPr bwMode="auto">
              <a:xfrm>
                <a:off x="1387" y="1219"/>
                <a:ext cx="229" cy="132"/>
              </a:xfrm>
              <a:custGeom>
                <a:avLst/>
                <a:gdLst>
                  <a:gd name="T0" fmla="*/ 460 w 460"/>
                  <a:gd name="T1" fmla="*/ 182 h 265"/>
                  <a:gd name="T2" fmla="*/ 404 w 460"/>
                  <a:gd name="T3" fmla="*/ 202 h 265"/>
                  <a:gd name="T4" fmla="*/ 350 w 460"/>
                  <a:gd name="T5" fmla="*/ 221 h 265"/>
                  <a:gd name="T6" fmla="*/ 295 w 460"/>
                  <a:gd name="T7" fmla="*/ 238 h 265"/>
                  <a:gd name="T8" fmla="*/ 240 w 460"/>
                  <a:gd name="T9" fmla="*/ 251 h 265"/>
                  <a:gd name="T10" fmla="*/ 184 w 460"/>
                  <a:gd name="T11" fmla="*/ 259 h 265"/>
                  <a:gd name="T12" fmla="*/ 127 w 460"/>
                  <a:gd name="T13" fmla="*/ 265 h 265"/>
                  <a:gd name="T14" fmla="*/ 71 w 460"/>
                  <a:gd name="T15" fmla="*/ 265 h 265"/>
                  <a:gd name="T16" fmla="*/ 16 w 460"/>
                  <a:gd name="T17" fmla="*/ 261 h 265"/>
                  <a:gd name="T18" fmla="*/ 0 w 460"/>
                  <a:gd name="T19" fmla="*/ 153 h 265"/>
                  <a:gd name="T20" fmla="*/ 29 w 460"/>
                  <a:gd name="T21" fmla="*/ 74 h 265"/>
                  <a:gd name="T22" fmla="*/ 88 w 460"/>
                  <a:gd name="T23" fmla="*/ 23 h 265"/>
                  <a:gd name="T24" fmla="*/ 167 w 460"/>
                  <a:gd name="T25" fmla="*/ 0 h 265"/>
                  <a:gd name="T26" fmla="*/ 253 w 460"/>
                  <a:gd name="T27" fmla="*/ 3 h 265"/>
                  <a:gd name="T28" fmla="*/ 339 w 460"/>
                  <a:gd name="T29" fmla="*/ 35 h 265"/>
                  <a:gd name="T30" fmla="*/ 410 w 460"/>
                  <a:gd name="T31" fmla="*/ 94 h 265"/>
                  <a:gd name="T32" fmla="*/ 460 w 460"/>
                  <a:gd name="T33" fmla="*/ 182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0" h="265">
                    <a:moveTo>
                      <a:pt x="460" y="182"/>
                    </a:moveTo>
                    <a:lnTo>
                      <a:pt x="404" y="202"/>
                    </a:lnTo>
                    <a:lnTo>
                      <a:pt x="350" y="221"/>
                    </a:lnTo>
                    <a:lnTo>
                      <a:pt x="295" y="238"/>
                    </a:lnTo>
                    <a:lnTo>
                      <a:pt x="240" y="251"/>
                    </a:lnTo>
                    <a:lnTo>
                      <a:pt x="184" y="259"/>
                    </a:lnTo>
                    <a:lnTo>
                      <a:pt x="127" y="265"/>
                    </a:lnTo>
                    <a:lnTo>
                      <a:pt x="71" y="265"/>
                    </a:lnTo>
                    <a:lnTo>
                      <a:pt x="16" y="261"/>
                    </a:lnTo>
                    <a:lnTo>
                      <a:pt x="0" y="153"/>
                    </a:lnTo>
                    <a:lnTo>
                      <a:pt x="29" y="74"/>
                    </a:lnTo>
                    <a:lnTo>
                      <a:pt x="88" y="23"/>
                    </a:lnTo>
                    <a:lnTo>
                      <a:pt x="167" y="0"/>
                    </a:lnTo>
                    <a:lnTo>
                      <a:pt x="253" y="3"/>
                    </a:lnTo>
                    <a:lnTo>
                      <a:pt x="339" y="35"/>
                    </a:lnTo>
                    <a:lnTo>
                      <a:pt x="410" y="94"/>
                    </a:lnTo>
                    <a:lnTo>
                      <a:pt x="460" y="1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12" name="Freeform 144"/>
              <p:cNvSpPr>
                <a:spLocks/>
              </p:cNvSpPr>
              <p:nvPr/>
            </p:nvSpPr>
            <p:spPr bwMode="auto">
              <a:xfrm>
                <a:off x="1392" y="1226"/>
                <a:ext cx="214" cy="126"/>
              </a:xfrm>
              <a:custGeom>
                <a:avLst/>
                <a:gdLst>
                  <a:gd name="T0" fmla="*/ 428 w 428"/>
                  <a:gd name="T1" fmla="*/ 173 h 252"/>
                  <a:gd name="T2" fmla="*/ 376 w 428"/>
                  <a:gd name="T3" fmla="*/ 191 h 252"/>
                  <a:gd name="T4" fmla="*/ 325 w 428"/>
                  <a:gd name="T5" fmla="*/ 209 h 252"/>
                  <a:gd name="T6" fmla="*/ 274 w 428"/>
                  <a:gd name="T7" fmla="*/ 224 h 252"/>
                  <a:gd name="T8" fmla="*/ 223 w 428"/>
                  <a:gd name="T9" fmla="*/ 237 h 252"/>
                  <a:gd name="T10" fmla="*/ 170 w 428"/>
                  <a:gd name="T11" fmla="*/ 245 h 252"/>
                  <a:gd name="T12" fmla="*/ 119 w 428"/>
                  <a:gd name="T13" fmla="*/ 251 h 252"/>
                  <a:gd name="T14" fmla="*/ 67 w 428"/>
                  <a:gd name="T15" fmla="*/ 252 h 252"/>
                  <a:gd name="T16" fmla="*/ 14 w 428"/>
                  <a:gd name="T17" fmla="*/ 249 h 252"/>
                  <a:gd name="T18" fmla="*/ 0 w 428"/>
                  <a:gd name="T19" fmla="*/ 146 h 252"/>
                  <a:gd name="T20" fmla="*/ 26 w 428"/>
                  <a:gd name="T21" fmla="*/ 71 h 252"/>
                  <a:gd name="T22" fmla="*/ 82 w 428"/>
                  <a:gd name="T23" fmla="*/ 22 h 252"/>
                  <a:gd name="T24" fmla="*/ 156 w 428"/>
                  <a:gd name="T25" fmla="*/ 0 h 252"/>
                  <a:gd name="T26" fmla="*/ 236 w 428"/>
                  <a:gd name="T27" fmla="*/ 2 h 252"/>
                  <a:gd name="T28" fmla="*/ 317 w 428"/>
                  <a:gd name="T29" fmla="*/ 33 h 252"/>
                  <a:gd name="T30" fmla="*/ 383 w 428"/>
                  <a:gd name="T31" fmla="*/ 89 h 252"/>
                  <a:gd name="T32" fmla="*/ 428 w 428"/>
                  <a:gd name="T33" fmla="*/ 173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8" h="252">
                    <a:moveTo>
                      <a:pt x="428" y="173"/>
                    </a:moveTo>
                    <a:lnTo>
                      <a:pt x="376" y="191"/>
                    </a:lnTo>
                    <a:lnTo>
                      <a:pt x="325" y="209"/>
                    </a:lnTo>
                    <a:lnTo>
                      <a:pt x="274" y="224"/>
                    </a:lnTo>
                    <a:lnTo>
                      <a:pt x="223" y="237"/>
                    </a:lnTo>
                    <a:lnTo>
                      <a:pt x="170" y="245"/>
                    </a:lnTo>
                    <a:lnTo>
                      <a:pt x="119" y="251"/>
                    </a:lnTo>
                    <a:lnTo>
                      <a:pt x="67" y="252"/>
                    </a:lnTo>
                    <a:lnTo>
                      <a:pt x="14" y="249"/>
                    </a:lnTo>
                    <a:lnTo>
                      <a:pt x="0" y="146"/>
                    </a:lnTo>
                    <a:lnTo>
                      <a:pt x="26" y="71"/>
                    </a:lnTo>
                    <a:lnTo>
                      <a:pt x="82" y="22"/>
                    </a:lnTo>
                    <a:lnTo>
                      <a:pt x="156" y="0"/>
                    </a:lnTo>
                    <a:lnTo>
                      <a:pt x="236" y="2"/>
                    </a:lnTo>
                    <a:lnTo>
                      <a:pt x="317" y="33"/>
                    </a:lnTo>
                    <a:lnTo>
                      <a:pt x="383" y="89"/>
                    </a:lnTo>
                    <a:lnTo>
                      <a:pt x="428" y="173"/>
                    </a:lnTo>
                    <a:close/>
                  </a:path>
                </a:pathLst>
              </a:custGeom>
              <a:solidFill>
                <a:srgbClr val="009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13" name="Freeform 145"/>
              <p:cNvSpPr>
                <a:spLocks/>
              </p:cNvSpPr>
              <p:nvPr/>
            </p:nvSpPr>
            <p:spPr bwMode="auto">
              <a:xfrm>
                <a:off x="1592" y="1268"/>
                <a:ext cx="22" cy="36"/>
              </a:xfrm>
              <a:custGeom>
                <a:avLst/>
                <a:gdLst>
                  <a:gd name="T0" fmla="*/ 24 w 46"/>
                  <a:gd name="T1" fmla="*/ 0 h 73"/>
                  <a:gd name="T2" fmla="*/ 31 w 46"/>
                  <a:gd name="T3" fmla="*/ 2 h 73"/>
                  <a:gd name="T4" fmla="*/ 39 w 46"/>
                  <a:gd name="T5" fmla="*/ 10 h 73"/>
                  <a:gd name="T6" fmla="*/ 40 w 46"/>
                  <a:gd name="T7" fmla="*/ 15 h 73"/>
                  <a:gd name="T8" fmla="*/ 42 w 46"/>
                  <a:gd name="T9" fmla="*/ 21 h 73"/>
                  <a:gd name="T10" fmla="*/ 45 w 46"/>
                  <a:gd name="T11" fmla="*/ 28 h 73"/>
                  <a:gd name="T12" fmla="*/ 46 w 46"/>
                  <a:gd name="T13" fmla="*/ 37 h 73"/>
                  <a:gd name="T14" fmla="*/ 45 w 46"/>
                  <a:gd name="T15" fmla="*/ 44 h 73"/>
                  <a:gd name="T16" fmla="*/ 42 w 46"/>
                  <a:gd name="T17" fmla="*/ 51 h 73"/>
                  <a:gd name="T18" fmla="*/ 40 w 46"/>
                  <a:gd name="T19" fmla="*/ 56 h 73"/>
                  <a:gd name="T20" fmla="*/ 39 w 46"/>
                  <a:gd name="T21" fmla="*/ 62 h 73"/>
                  <a:gd name="T22" fmla="*/ 31 w 46"/>
                  <a:gd name="T23" fmla="*/ 70 h 73"/>
                  <a:gd name="T24" fmla="*/ 24 w 46"/>
                  <a:gd name="T25" fmla="*/ 73 h 73"/>
                  <a:gd name="T26" fmla="*/ 14 w 46"/>
                  <a:gd name="T27" fmla="*/ 70 h 73"/>
                  <a:gd name="T28" fmla="*/ 8 w 46"/>
                  <a:gd name="T29" fmla="*/ 62 h 73"/>
                  <a:gd name="T30" fmla="*/ 4 w 46"/>
                  <a:gd name="T31" fmla="*/ 56 h 73"/>
                  <a:gd name="T32" fmla="*/ 2 w 46"/>
                  <a:gd name="T33" fmla="*/ 51 h 73"/>
                  <a:gd name="T34" fmla="*/ 0 w 46"/>
                  <a:gd name="T35" fmla="*/ 44 h 73"/>
                  <a:gd name="T36" fmla="*/ 0 w 46"/>
                  <a:gd name="T37" fmla="*/ 37 h 73"/>
                  <a:gd name="T38" fmla="*/ 0 w 46"/>
                  <a:gd name="T39" fmla="*/ 28 h 73"/>
                  <a:gd name="T40" fmla="*/ 2 w 46"/>
                  <a:gd name="T41" fmla="*/ 21 h 73"/>
                  <a:gd name="T42" fmla="*/ 4 w 46"/>
                  <a:gd name="T43" fmla="*/ 15 h 73"/>
                  <a:gd name="T44" fmla="*/ 8 w 46"/>
                  <a:gd name="T45" fmla="*/ 10 h 73"/>
                  <a:gd name="T46" fmla="*/ 14 w 46"/>
                  <a:gd name="T47" fmla="*/ 2 h 73"/>
                  <a:gd name="T48" fmla="*/ 24 w 46"/>
                  <a:gd name="T4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6" h="73">
                    <a:moveTo>
                      <a:pt x="24" y="0"/>
                    </a:moveTo>
                    <a:lnTo>
                      <a:pt x="31" y="2"/>
                    </a:lnTo>
                    <a:lnTo>
                      <a:pt x="39" y="10"/>
                    </a:lnTo>
                    <a:lnTo>
                      <a:pt x="40" y="15"/>
                    </a:lnTo>
                    <a:lnTo>
                      <a:pt x="42" y="21"/>
                    </a:lnTo>
                    <a:lnTo>
                      <a:pt x="45" y="28"/>
                    </a:lnTo>
                    <a:lnTo>
                      <a:pt x="46" y="37"/>
                    </a:lnTo>
                    <a:lnTo>
                      <a:pt x="45" y="44"/>
                    </a:lnTo>
                    <a:lnTo>
                      <a:pt x="42" y="51"/>
                    </a:lnTo>
                    <a:lnTo>
                      <a:pt x="40" y="56"/>
                    </a:lnTo>
                    <a:lnTo>
                      <a:pt x="39" y="62"/>
                    </a:lnTo>
                    <a:lnTo>
                      <a:pt x="31" y="70"/>
                    </a:lnTo>
                    <a:lnTo>
                      <a:pt x="24" y="73"/>
                    </a:lnTo>
                    <a:lnTo>
                      <a:pt x="14" y="70"/>
                    </a:lnTo>
                    <a:lnTo>
                      <a:pt x="8" y="62"/>
                    </a:lnTo>
                    <a:lnTo>
                      <a:pt x="4" y="56"/>
                    </a:lnTo>
                    <a:lnTo>
                      <a:pt x="2" y="51"/>
                    </a:lnTo>
                    <a:lnTo>
                      <a:pt x="0" y="44"/>
                    </a:lnTo>
                    <a:lnTo>
                      <a:pt x="0" y="37"/>
                    </a:lnTo>
                    <a:lnTo>
                      <a:pt x="0" y="28"/>
                    </a:lnTo>
                    <a:lnTo>
                      <a:pt x="2" y="21"/>
                    </a:lnTo>
                    <a:lnTo>
                      <a:pt x="4" y="15"/>
                    </a:lnTo>
                    <a:lnTo>
                      <a:pt x="8" y="10"/>
                    </a:lnTo>
                    <a:lnTo>
                      <a:pt x="14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14" name="Freeform 146"/>
              <p:cNvSpPr>
                <a:spLocks/>
              </p:cNvSpPr>
              <p:nvPr/>
            </p:nvSpPr>
            <p:spPr bwMode="auto">
              <a:xfrm>
                <a:off x="1512" y="1310"/>
                <a:ext cx="16" cy="31"/>
              </a:xfrm>
              <a:custGeom>
                <a:avLst/>
                <a:gdLst>
                  <a:gd name="T0" fmla="*/ 18 w 34"/>
                  <a:gd name="T1" fmla="*/ 0 h 63"/>
                  <a:gd name="T2" fmla="*/ 24 w 34"/>
                  <a:gd name="T3" fmla="*/ 2 h 63"/>
                  <a:gd name="T4" fmla="*/ 29 w 34"/>
                  <a:gd name="T5" fmla="*/ 8 h 63"/>
                  <a:gd name="T6" fmla="*/ 30 w 34"/>
                  <a:gd name="T7" fmla="*/ 11 h 63"/>
                  <a:gd name="T8" fmla="*/ 32 w 34"/>
                  <a:gd name="T9" fmla="*/ 17 h 63"/>
                  <a:gd name="T10" fmla="*/ 32 w 34"/>
                  <a:gd name="T11" fmla="*/ 23 h 63"/>
                  <a:gd name="T12" fmla="*/ 34 w 34"/>
                  <a:gd name="T13" fmla="*/ 29 h 63"/>
                  <a:gd name="T14" fmla="*/ 32 w 34"/>
                  <a:gd name="T15" fmla="*/ 35 h 63"/>
                  <a:gd name="T16" fmla="*/ 32 w 34"/>
                  <a:gd name="T17" fmla="*/ 42 h 63"/>
                  <a:gd name="T18" fmla="*/ 30 w 34"/>
                  <a:gd name="T19" fmla="*/ 47 h 63"/>
                  <a:gd name="T20" fmla="*/ 29 w 34"/>
                  <a:gd name="T21" fmla="*/ 54 h 63"/>
                  <a:gd name="T22" fmla="*/ 24 w 34"/>
                  <a:gd name="T23" fmla="*/ 60 h 63"/>
                  <a:gd name="T24" fmla="*/ 18 w 34"/>
                  <a:gd name="T25" fmla="*/ 63 h 63"/>
                  <a:gd name="T26" fmla="*/ 9 w 34"/>
                  <a:gd name="T27" fmla="*/ 60 h 63"/>
                  <a:gd name="T28" fmla="*/ 4 w 34"/>
                  <a:gd name="T29" fmla="*/ 54 h 63"/>
                  <a:gd name="T30" fmla="*/ 2 w 34"/>
                  <a:gd name="T31" fmla="*/ 47 h 63"/>
                  <a:gd name="T32" fmla="*/ 0 w 34"/>
                  <a:gd name="T33" fmla="*/ 42 h 63"/>
                  <a:gd name="T34" fmla="*/ 0 w 34"/>
                  <a:gd name="T35" fmla="*/ 35 h 63"/>
                  <a:gd name="T36" fmla="*/ 0 w 34"/>
                  <a:gd name="T37" fmla="*/ 29 h 63"/>
                  <a:gd name="T38" fmla="*/ 0 w 34"/>
                  <a:gd name="T39" fmla="*/ 23 h 63"/>
                  <a:gd name="T40" fmla="*/ 0 w 34"/>
                  <a:gd name="T41" fmla="*/ 17 h 63"/>
                  <a:gd name="T42" fmla="*/ 2 w 34"/>
                  <a:gd name="T43" fmla="*/ 11 h 63"/>
                  <a:gd name="T44" fmla="*/ 4 w 34"/>
                  <a:gd name="T45" fmla="*/ 8 h 63"/>
                  <a:gd name="T46" fmla="*/ 9 w 34"/>
                  <a:gd name="T47" fmla="*/ 2 h 63"/>
                  <a:gd name="T48" fmla="*/ 18 w 34"/>
                  <a:gd name="T4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4" h="63">
                    <a:moveTo>
                      <a:pt x="18" y="0"/>
                    </a:moveTo>
                    <a:lnTo>
                      <a:pt x="24" y="2"/>
                    </a:lnTo>
                    <a:lnTo>
                      <a:pt x="29" y="8"/>
                    </a:lnTo>
                    <a:lnTo>
                      <a:pt x="30" y="11"/>
                    </a:lnTo>
                    <a:lnTo>
                      <a:pt x="32" y="17"/>
                    </a:lnTo>
                    <a:lnTo>
                      <a:pt x="32" y="23"/>
                    </a:lnTo>
                    <a:lnTo>
                      <a:pt x="34" y="29"/>
                    </a:lnTo>
                    <a:lnTo>
                      <a:pt x="32" y="35"/>
                    </a:lnTo>
                    <a:lnTo>
                      <a:pt x="32" y="42"/>
                    </a:lnTo>
                    <a:lnTo>
                      <a:pt x="30" y="47"/>
                    </a:lnTo>
                    <a:lnTo>
                      <a:pt x="29" y="54"/>
                    </a:lnTo>
                    <a:lnTo>
                      <a:pt x="24" y="60"/>
                    </a:lnTo>
                    <a:lnTo>
                      <a:pt x="18" y="63"/>
                    </a:lnTo>
                    <a:lnTo>
                      <a:pt x="9" y="60"/>
                    </a:lnTo>
                    <a:lnTo>
                      <a:pt x="4" y="54"/>
                    </a:lnTo>
                    <a:lnTo>
                      <a:pt x="2" y="47"/>
                    </a:lnTo>
                    <a:lnTo>
                      <a:pt x="0" y="42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9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15" name="Freeform 147"/>
              <p:cNvSpPr>
                <a:spLocks/>
              </p:cNvSpPr>
              <p:nvPr/>
            </p:nvSpPr>
            <p:spPr bwMode="auto">
              <a:xfrm>
                <a:off x="1594" y="1306"/>
                <a:ext cx="22" cy="37"/>
              </a:xfrm>
              <a:custGeom>
                <a:avLst/>
                <a:gdLst>
                  <a:gd name="T0" fmla="*/ 25 w 46"/>
                  <a:gd name="T1" fmla="*/ 74 h 74"/>
                  <a:gd name="T2" fmla="*/ 32 w 46"/>
                  <a:gd name="T3" fmla="*/ 71 h 74"/>
                  <a:gd name="T4" fmla="*/ 38 w 46"/>
                  <a:gd name="T5" fmla="*/ 63 h 74"/>
                  <a:gd name="T6" fmla="*/ 41 w 46"/>
                  <a:gd name="T7" fmla="*/ 56 h 74"/>
                  <a:gd name="T8" fmla="*/ 43 w 46"/>
                  <a:gd name="T9" fmla="*/ 51 h 74"/>
                  <a:gd name="T10" fmla="*/ 44 w 46"/>
                  <a:gd name="T11" fmla="*/ 44 h 74"/>
                  <a:gd name="T12" fmla="*/ 46 w 46"/>
                  <a:gd name="T13" fmla="*/ 37 h 74"/>
                  <a:gd name="T14" fmla="*/ 44 w 46"/>
                  <a:gd name="T15" fmla="*/ 29 h 74"/>
                  <a:gd name="T16" fmla="*/ 43 w 46"/>
                  <a:gd name="T17" fmla="*/ 22 h 74"/>
                  <a:gd name="T18" fmla="*/ 41 w 46"/>
                  <a:gd name="T19" fmla="*/ 16 h 74"/>
                  <a:gd name="T20" fmla="*/ 38 w 46"/>
                  <a:gd name="T21" fmla="*/ 11 h 74"/>
                  <a:gd name="T22" fmla="*/ 32 w 46"/>
                  <a:gd name="T23" fmla="*/ 2 h 74"/>
                  <a:gd name="T24" fmla="*/ 25 w 46"/>
                  <a:gd name="T25" fmla="*/ 0 h 74"/>
                  <a:gd name="T26" fmla="*/ 15 w 46"/>
                  <a:gd name="T27" fmla="*/ 2 h 74"/>
                  <a:gd name="T28" fmla="*/ 7 w 46"/>
                  <a:gd name="T29" fmla="*/ 11 h 74"/>
                  <a:gd name="T30" fmla="*/ 4 w 46"/>
                  <a:gd name="T31" fmla="*/ 16 h 74"/>
                  <a:gd name="T32" fmla="*/ 1 w 46"/>
                  <a:gd name="T33" fmla="*/ 22 h 74"/>
                  <a:gd name="T34" fmla="*/ 0 w 46"/>
                  <a:gd name="T35" fmla="*/ 29 h 74"/>
                  <a:gd name="T36" fmla="*/ 0 w 46"/>
                  <a:gd name="T37" fmla="*/ 37 h 74"/>
                  <a:gd name="T38" fmla="*/ 0 w 46"/>
                  <a:gd name="T39" fmla="*/ 44 h 74"/>
                  <a:gd name="T40" fmla="*/ 1 w 46"/>
                  <a:gd name="T41" fmla="*/ 51 h 74"/>
                  <a:gd name="T42" fmla="*/ 4 w 46"/>
                  <a:gd name="T43" fmla="*/ 56 h 74"/>
                  <a:gd name="T44" fmla="*/ 7 w 46"/>
                  <a:gd name="T45" fmla="*/ 63 h 74"/>
                  <a:gd name="T46" fmla="*/ 15 w 46"/>
                  <a:gd name="T47" fmla="*/ 71 h 74"/>
                  <a:gd name="T48" fmla="*/ 25 w 46"/>
                  <a:gd name="T4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6" h="74">
                    <a:moveTo>
                      <a:pt x="25" y="74"/>
                    </a:moveTo>
                    <a:lnTo>
                      <a:pt x="32" y="71"/>
                    </a:lnTo>
                    <a:lnTo>
                      <a:pt x="38" y="63"/>
                    </a:lnTo>
                    <a:lnTo>
                      <a:pt x="41" y="56"/>
                    </a:lnTo>
                    <a:lnTo>
                      <a:pt x="43" y="51"/>
                    </a:lnTo>
                    <a:lnTo>
                      <a:pt x="44" y="44"/>
                    </a:lnTo>
                    <a:lnTo>
                      <a:pt x="46" y="37"/>
                    </a:lnTo>
                    <a:lnTo>
                      <a:pt x="44" y="29"/>
                    </a:lnTo>
                    <a:lnTo>
                      <a:pt x="43" y="22"/>
                    </a:lnTo>
                    <a:lnTo>
                      <a:pt x="41" y="16"/>
                    </a:lnTo>
                    <a:lnTo>
                      <a:pt x="38" y="11"/>
                    </a:lnTo>
                    <a:lnTo>
                      <a:pt x="32" y="2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11"/>
                    </a:lnTo>
                    <a:lnTo>
                      <a:pt x="4" y="16"/>
                    </a:lnTo>
                    <a:lnTo>
                      <a:pt x="1" y="22"/>
                    </a:lnTo>
                    <a:lnTo>
                      <a:pt x="0" y="29"/>
                    </a:lnTo>
                    <a:lnTo>
                      <a:pt x="0" y="37"/>
                    </a:lnTo>
                    <a:lnTo>
                      <a:pt x="0" y="44"/>
                    </a:lnTo>
                    <a:lnTo>
                      <a:pt x="1" y="51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5" y="71"/>
                    </a:lnTo>
                    <a:lnTo>
                      <a:pt x="25" y="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16" name="Freeform 148"/>
              <p:cNvSpPr>
                <a:spLocks/>
              </p:cNvSpPr>
              <p:nvPr/>
            </p:nvSpPr>
            <p:spPr bwMode="auto">
              <a:xfrm>
                <a:off x="1512" y="1341"/>
                <a:ext cx="18" cy="31"/>
              </a:xfrm>
              <a:custGeom>
                <a:avLst/>
                <a:gdLst>
                  <a:gd name="T0" fmla="*/ 21 w 37"/>
                  <a:gd name="T1" fmla="*/ 60 h 60"/>
                  <a:gd name="T2" fmla="*/ 26 w 37"/>
                  <a:gd name="T3" fmla="*/ 57 h 60"/>
                  <a:gd name="T4" fmla="*/ 31 w 37"/>
                  <a:gd name="T5" fmla="*/ 51 h 60"/>
                  <a:gd name="T6" fmla="*/ 32 w 37"/>
                  <a:gd name="T7" fmla="*/ 46 h 60"/>
                  <a:gd name="T8" fmla="*/ 35 w 37"/>
                  <a:gd name="T9" fmla="*/ 41 h 60"/>
                  <a:gd name="T10" fmla="*/ 36 w 37"/>
                  <a:gd name="T11" fmla="*/ 34 h 60"/>
                  <a:gd name="T12" fmla="*/ 37 w 37"/>
                  <a:gd name="T13" fmla="*/ 29 h 60"/>
                  <a:gd name="T14" fmla="*/ 36 w 37"/>
                  <a:gd name="T15" fmla="*/ 23 h 60"/>
                  <a:gd name="T16" fmla="*/ 35 w 37"/>
                  <a:gd name="T17" fmla="*/ 17 h 60"/>
                  <a:gd name="T18" fmla="*/ 32 w 37"/>
                  <a:gd name="T19" fmla="*/ 11 h 60"/>
                  <a:gd name="T20" fmla="*/ 31 w 37"/>
                  <a:gd name="T21" fmla="*/ 8 h 60"/>
                  <a:gd name="T22" fmla="*/ 26 w 37"/>
                  <a:gd name="T23" fmla="*/ 2 h 60"/>
                  <a:gd name="T24" fmla="*/ 21 w 37"/>
                  <a:gd name="T25" fmla="*/ 0 h 60"/>
                  <a:gd name="T26" fmla="*/ 11 w 37"/>
                  <a:gd name="T27" fmla="*/ 2 h 60"/>
                  <a:gd name="T28" fmla="*/ 5 w 37"/>
                  <a:gd name="T29" fmla="*/ 8 h 60"/>
                  <a:gd name="T30" fmla="*/ 2 w 37"/>
                  <a:gd name="T31" fmla="*/ 11 h 60"/>
                  <a:gd name="T32" fmla="*/ 0 w 37"/>
                  <a:gd name="T33" fmla="*/ 17 h 60"/>
                  <a:gd name="T34" fmla="*/ 0 w 37"/>
                  <a:gd name="T35" fmla="*/ 23 h 60"/>
                  <a:gd name="T36" fmla="*/ 0 w 37"/>
                  <a:gd name="T37" fmla="*/ 29 h 60"/>
                  <a:gd name="T38" fmla="*/ 0 w 37"/>
                  <a:gd name="T39" fmla="*/ 34 h 60"/>
                  <a:gd name="T40" fmla="*/ 0 w 37"/>
                  <a:gd name="T41" fmla="*/ 41 h 60"/>
                  <a:gd name="T42" fmla="*/ 2 w 37"/>
                  <a:gd name="T43" fmla="*/ 46 h 60"/>
                  <a:gd name="T44" fmla="*/ 5 w 37"/>
                  <a:gd name="T45" fmla="*/ 51 h 60"/>
                  <a:gd name="T46" fmla="*/ 11 w 37"/>
                  <a:gd name="T47" fmla="*/ 57 h 60"/>
                  <a:gd name="T48" fmla="*/ 21 w 37"/>
                  <a:gd name="T4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60">
                    <a:moveTo>
                      <a:pt x="21" y="60"/>
                    </a:moveTo>
                    <a:lnTo>
                      <a:pt x="26" y="57"/>
                    </a:lnTo>
                    <a:lnTo>
                      <a:pt x="31" y="51"/>
                    </a:lnTo>
                    <a:lnTo>
                      <a:pt x="32" y="46"/>
                    </a:lnTo>
                    <a:lnTo>
                      <a:pt x="35" y="41"/>
                    </a:lnTo>
                    <a:lnTo>
                      <a:pt x="36" y="34"/>
                    </a:lnTo>
                    <a:lnTo>
                      <a:pt x="37" y="29"/>
                    </a:lnTo>
                    <a:lnTo>
                      <a:pt x="36" y="23"/>
                    </a:lnTo>
                    <a:lnTo>
                      <a:pt x="35" y="17"/>
                    </a:lnTo>
                    <a:lnTo>
                      <a:pt x="32" y="11"/>
                    </a:lnTo>
                    <a:lnTo>
                      <a:pt x="31" y="8"/>
                    </a:lnTo>
                    <a:lnTo>
                      <a:pt x="26" y="2"/>
                    </a:lnTo>
                    <a:lnTo>
                      <a:pt x="21" y="0"/>
                    </a:lnTo>
                    <a:lnTo>
                      <a:pt x="11" y="2"/>
                    </a:lnTo>
                    <a:lnTo>
                      <a:pt x="5" y="8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0" y="34"/>
                    </a:lnTo>
                    <a:lnTo>
                      <a:pt x="0" y="41"/>
                    </a:lnTo>
                    <a:lnTo>
                      <a:pt x="2" y="46"/>
                    </a:lnTo>
                    <a:lnTo>
                      <a:pt x="5" y="51"/>
                    </a:lnTo>
                    <a:lnTo>
                      <a:pt x="11" y="57"/>
                    </a:lnTo>
                    <a:lnTo>
                      <a:pt x="21" y="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17" name="Freeform 149"/>
              <p:cNvSpPr>
                <a:spLocks/>
              </p:cNvSpPr>
              <p:nvPr/>
            </p:nvSpPr>
            <p:spPr bwMode="auto">
              <a:xfrm>
                <a:off x="1608" y="1285"/>
                <a:ext cx="43" cy="21"/>
              </a:xfrm>
              <a:custGeom>
                <a:avLst/>
                <a:gdLst>
                  <a:gd name="T0" fmla="*/ 0 w 88"/>
                  <a:gd name="T1" fmla="*/ 35 h 43"/>
                  <a:gd name="T2" fmla="*/ 0 w 88"/>
                  <a:gd name="T3" fmla="*/ 26 h 43"/>
                  <a:gd name="T4" fmla="*/ 7 w 88"/>
                  <a:gd name="T5" fmla="*/ 18 h 43"/>
                  <a:gd name="T6" fmla="*/ 10 w 88"/>
                  <a:gd name="T7" fmla="*/ 14 h 43"/>
                  <a:gd name="T8" fmla="*/ 19 w 88"/>
                  <a:gd name="T9" fmla="*/ 10 h 43"/>
                  <a:gd name="T10" fmla="*/ 26 w 88"/>
                  <a:gd name="T11" fmla="*/ 7 h 43"/>
                  <a:gd name="T12" fmla="*/ 34 w 88"/>
                  <a:gd name="T13" fmla="*/ 5 h 43"/>
                  <a:gd name="T14" fmla="*/ 42 w 88"/>
                  <a:gd name="T15" fmla="*/ 2 h 43"/>
                  <a:gd name="T16" fmla="*/ 51 w 88"/>
                  <a:gd name="T17" fmla="*/ 1 h 43"/>
                  <a:gd name="T18" fmla="*/ 58 w 88"/>
                  <a:gd name="T19" fmla="*/ 0 h 43"/>
                  <a:gd name="T20" fmla="*/ 66 w 88"/>
                  <a:gd name="T21" fmla="*/ 1 h 43"/>
                  <a:gd name="T22" fmla="*/ 78 w 88"/>
                  <a:gd name="T23" fmla="*/ 3 h 43"/>
                  <a:gd name="T24" fmla="*/ 88 w 88"/>
                  <a:gd name="T25" fmla="*/ 9 h 43"/>
                  <a:gd name="T26" fmla="*/ 87 w 88"/>
                  <a:gd name="T27" fmla="*/ 16 h 43"/>
                  <a:gd name="T28" fmla="*/ 79 w 88"/>
                  <a:gd name="T29" fmla="*/ 24 h 43"/>
                  <a:gd name="T30" fmla="*/ 72 w 88"/>
                  <a:gd name="T31" fmla="*/ 27 h 43"/>
                  <a:gd name="T32" fmla="*/ 66 w 88"/>
                  <a:gd name="T33" fmla="*/ 31 h 43"/>
                  <a:gd name="T34" fmla="*/ 57 w 88"/>
                  <a:gd name="T35" fmla="*/ 34 h 43"/>
                  <a:gd name="T36" fmla="*/ 50 w 88"/>
                  <a:gd name="T37" fmla="*/ 38 h 43"/>
                  <a:gd name="T38" fmla="*/ 41 w 88"/>
                  <a:gd name="T39" fmla="*/ 39 h 43"/>
                  <a:gd name="T40" fmla="*/ 34 w 88"/>
                  <a:gd name="T41" fmla="*/ 42 h 43"/>
                  <a:gd name="T42" fmla="*/ 26 w 88"/>
                  <a:gd name="T43" fmla="*/ 42 h 43"/>
                  <a:gd name="T44" fmla="*/ 19 w 88"/>
                  <a:gd name="T45" fmla="*/ 43 h 43"/>
                  <a:gd name="T46" fmla="*/ 5 w 88"/>
                  <a:gd name="T47" fmla="*/ 39 h 43"/>
                  <a:gd name="T48" fmla="*/ 0 w 88"/>
                  <a:gd name="T49" fmla="*/ 3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8" h="43">
                    <a:moveTo>
                      <a:pt x="0" y="35"/>
                    </a:moveTo>
                    <a:lnTo>
                      <a:pt x="0" y="26"/>
                    </a:lnTo>
                    <a:lnTo>
                      <a:pt x="7" y="18"/>
                    </a:lnTo>
                    <a:lnTo>
                      <a:pt x="10" y="14"/>
                    </a:lnTo>
                    <a:lnTo>
                      <a:pt x="19" y="10"/>
                    </a:lnTo>
                    <a:lnTo>
                      <a:pt x="26" y="7"/>
                    </a:lnTo>
                    <a:lnTo>
                      <a:pt x="34" y="5"/>
                    </a:lnTo>
                    <a:lnTo>
                      <a:pt x="42" y="2"/>
                    </a:lnTo>
                    <a:lnTo>
                      <a:pt x="51" y="1"/>
                    </a:lnTo>
                    <a:lnTo>
                      <a:pt x="58" y="0"/>
                    </a:lnTo>
                    <a:lnTo>
                      <a:pt x="66" y="1"/>
                    </a:lnTo>
                    <a:lnTo>
                      <a:pt x="78" y="3"/>
                    </a:lnTo>
                    <a:lnTo>
                      <a:pt x="88" y="9"/>
                    </a:lnTo>
                    <a:lnTo>
                      <a:pt x="87" y="16"/>
                    </a:lnTo>
                    <a:lnTo>
                      <a:pt x="79" y="24"/>
                    </a:lnTo>
                    <a:lnTo>
                      <a:pt x="72" y="27"/>
                    </a:lnTo>
                    <a:lnTo>
                      <a:pt x="66" y="31"/>
                    </a:lnTo>
                    <a:lnTo>
                      <a:pt x="57" y="34"/>
                    </a:lnTo>
                    <a:lnTo>
                      <a:pt x="50" y="38"/>
                    </a:lnTo>
                    <a:lnTo>
                      <a:pt x="41" y="39"/>
                    </a:lnTo>
                    <a:lnTo>
                      <a:pt x="34" y="42"/>
                    </a:lnTo>
                    <a:lnTo>
                      <a:pt x="26" y="42"/>
                    </a:lnTo>
                    <a:lnTo>
                      <a:pt x="19" y="43"/>
                    </a:lnTo>
                    <a:lnTo>
                      <a:pt x="5" y="3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18" name="Freeform 150"/>
              <p:cNvSpPr>
                <a:spLocks/>
              </p:cNvSpPr>
              <p:nvPr/>
            </p:nvSpPr>
            <p:spPr bwMode="auto">
              <a:xfrm>
                <a:off x="1523" y="1324"/>
                <a:ext cx="36" cy="18"/>
              </a:xfrm>
              <a:custGeom>
                <a:avLst/>
                <a:gdLst>
                  <a:gd name="T0" fmla="*/ 1 w 71"/>
                  <a:gd name="T1" fmla="*/ 32 h 36"/>
                  <a:gd name="T2" fmla="*/ 0 w 71"/>
                  <a:gd name="T3" fmla="*/ 24 h 36"/>
                  <a:gd name="T4" fmla="*/ 6 w 71"/>
                  <a:gd name="T5" fmla="*/ 16 h 36"/>
                  <a:gd name="T6" fmla="*/ 10 w 71"/>
                  <a:gd name="T7" fmla="*/ 12 h 36"/>
                  <a:gd name="T8" fmla="*/ 16 w 71"/>
                  <a:gd name="T9" fmla="*/ 9 h 36"/>
                  <a:gd name="T10" fmla="*/ 22 w 71"/>
                  <a:gd name="T11" fmla="*/ 6 h 36"/>
                  <a:gd name="T12" fmla="*/ 29 w 71"/>
                  <a:gd name="T13" fmla="*/ 4 h 36"/>
                  <a:gd name="T14" fmla="*/ 40 w 71"/>
                  <a:gd name="T15" fmla="*/ 0 h 36"/>
                  <a:gd name="T16" fmla="*/ 54 w 71"/>
                  <a:gd name="T17" fmla="*/ 0 h 36"/>
                  <a:gd name="T18" fmla="*/ 64 w 71"/>
                  <a:gd name="T19" fmla="*/ 2 h 36"/>
                  <a:gd name="T20" fmla="*/ 71 w 71"/>
                  <a:gd name="T21" fmla="*/ 8 h 36"/>
                  <a:gd name="T22" fmla="*/ 70 w 71"/>
                  <a:gd name="T23" fmla="*/ 13 h 36"/>
                  <a:gd name="T24" fmla="*/ 65 w 71"/>
                  <a:gd name="T25" fmla="*/ 19 h 36"/>
                  <a:gd name="T26" fmla="*/ 60 w 71"/>
                  <a:gd name="T27" fmla="*/ 23 h 36"/>
                  <a:gd name="T28" fmla="*/ 55 w 71"/>
                  <a:gd name="T29" fmla="*/ 26 h 36"/>
                  <a:gd name="T30" fmla="*/ 48 w 71"/>
                  <a:gd name="T31" fmla="*/ 29 h 36"/>
                  <a:gd name="T32" fmla="*/ 42 w 71"/>
                  <a:gd name="T33" fmla="*/ 32 h 36"/>
                  <a:gd name="T34" fmla="*/ 33 w 71"/>
                  <a:gd name="T35" fmla="*/ 33 h 36"/>
                  <a:gd name="T36" fmla="*/ 26 w 71"/>
                  <a:gd name="T37" fmla="*/ 35 h 36"/>
                  <a:gd name="T38" fmla="*/ 19 w 71"/>
                  <a:gd name="T39" fmla="*/ 35 h 36"/>
                  <a:gd name="T40" fmla="*/ 14 w 71"/>
                  <a:gd name="T41" fmla="*/ 36 h 36"/>
                  <a:gd name="T42" fmla="*/ 5 w 71"/>
                  <a:gd name="T43" fmla="*/ 35 h 36"/>
                  <a:gd name="T44" fmla="*/ 1 w 71"/>
                  <a:gd name="T45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1" h="36">
                    <a:moveTo>
                      <a:pt x="1" y="32"/>
                    </a:moveTo>
                    <a:lnTo>
                      <a:pt x="0" y="24"/>
                    </a:lnTo>
                    <a:lnTo>
                      <a:pt x="6" y="16"/>
                    </a:lnTo>
                    <a:lnTo>
                      <a:pt x="10" y="12"/>
                    </a:lnTo>
                    <a:lnTo>
                      <a:pt x="16" y="9"/>
                    </a:lnTo>
                    <a:lnTo>
                      <a:pt x="22" y="6"/>
                    </a:lnTo>
                    <a:lnTo>
                      <a:pt x="29" y="4"/>
                    </a:lnTo>
                    <a:lnTo>
                      <a:pt x="40" y="0"/>
                    </a:lnTo>
                    <a:lnTo>
                      <a:pt x="54" y="0"/>
                    </a:lnTo>
                    <a:lnTo>
                      <a:pt x="64" y="2"/>
                    </a:lnTo>
                    <a:lnTo>
                      <a:pt x="71" y="8"/>
                    </a:lnTo>
                    <a:lnTo>
                      <a:pt x="70" y="13"/>
                    </a:lnTo>
                    <a:lnTo>
                      <a:pt x="65" y="19"/>
                    </a:lnTo>
                    <a:lnTo>
                      <a:pt x="60" y="23"/>
                    </a:lnTo>
                    <a:lnTo>
                      <a:pt x="55" y="26"/>
                    </a:lnTo>
                    <a:lnTo>
                      <a:pt x="48" y="29"/>
                    </a:lnTo>
                    <a:lnTo>
                      <a:pt x="42" y="32"/>
                    </a:lnTo>
                    <a:lnTo>
                      <a:pt x="33" y="33"/>
                    </a:lnTo>
                    <a:lnTo>
                      <a:pt x="26" y="35"/>
                    </a:lnTo>
                    <a:lnTo>
                      <a:pt x="19" y="35"/>
                    </a:lnTo>
                    <a:lnTo>
                      <a:pt x="14" y="36"/>
                    </a:lnTo>
                    <a:lnTo>
                      <a:pt x="5" y="35"/>
                    </a:lnTo>
                    <a:lnTo>
                      <a:pt x="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19" name="Freeform 151"/>
              <p:cNvSpPr>
                <a:spLocks/>
              </p:cNvSpPr>
              <p:nvPr/>
            </p:nvSpPr>
            <p:spPr bwMode="auto">
              <a:xfrm>
                <a:off x="1558" y="1288"/>
                <a:ext cx="42" cy="22"/>
              </a:xfrm>
              <a:custGeom>
                <a:avLst/>
                <a:gdLst>
                  <a:gd name="T0" fmla="*/ 82 w 82"/>
                  <a:gd name="T1" fmla="*/ 36 h 44"/>
                  <a:gd name="T2" fmla="*/ 81 w 82"/>
                  <a:gd name="T3" fmla="*/ 27 h 44"/>
                  <a:gd name="T4" fmla="*/ 76 w 82"/>
                  <a:gd name="T5" fmla="*/ 19 h 44"/>
                  <a:gd name="T6" fmla="*/ 70 w 82"/>
                  <a:gd name="T7" fmla="*/ 14 h 44"/>
                  <a:gd name="T8" fmla="*/ 65 w 82"/>
                  <a:gd name="T9" fmla="*/ 11 h 44"/>
                  <a:gd name="T10" fmla="*/ 58 w 82"/>
                  <a:gd name="T11" fmla="*/ 8 h 44"/>
                  <a:gd name="T12" fmla="*/ 50 w 82"/>
                  <a:gd name="T13" fmla="*/ 6 h 44"/>
                  <a:gd name="T14" fmla="*/ 39 w 82"/>
                  <a:gd name="T15" fmla="*/ 3 h 44"/>
                  <a:gd name="T16" fmla="*/ 31 w 82"/>
                  <a:gd name="T17" fmla="*/ 1 h 44"/>
                  <a:gd name="T18" fmla="*/ 23 w 82"/>
                  <a:gd name="T19" fmla="*/ 0 h 44"/>
                  <a:gd name="T20" fmla="*/ 17 w 82"/>
                  <a:gd name="T21" fmla="*/ 1 h 44"/>
                  <a:gd name="T22" fmla="*/ 6 w 82"/>
                  <a:gd name="T23" fmla="*/ 3 h 44"/>
                  <a:gd name="T24" fmla="*/ 1 w 82"/>
                  <a:gd name="T25" fmla="*/ 9 h 44"/>
                  <a:gd name="T26" fmla="*/ 0 w 82"/>
                  <a:gd name="T27" fmla="*/ 15 h 44"/>
                  <a:gd name="T28" fmla="*/ 6 w 82"/>
                  <a:gd name="T29" fmla="*/ 23 h 44"/>
                  <a:gd name="T30" fmla="*/ 10 w 82"/>
                  <a:gd name="T31" fmla="*/ 27 h 44"/>
                  <a:gd name="T32" fmla="*/ 16 w 82"/>
                  <a:gd name="T33" fmla="*/ 31 h 44"/>
                  <a:gd name="T34" fmla="*/ 23 w 82"/>
                  <a:gd name="T35" fmla="*/ 34 h 44"/>
                  <a:gd name="T36" fmla="*/ 33 w 82"/>
                  <a:gd name="T37" fmla="*/ 39 h 44"/>
                  <a:gd name="T38" fmla="*/ 40 w 82"/>
                  <a:gd name="T39" fmla="*/ 40 h 44"/>
                  <a:gd name="T40" fmla="*/ 50 w 82"/>
                  <a:gd name="T41" fmla="*/ 42 h 44"/>
                  <a:gd name="T42" fmla="*/ 58 w 82"/>
                  <a:gd name="T43" fmla="*/ 42 h 44"/>
                  <a:gd name="T44" fmla="*/ 65 w 82"/>
                  <a:gd name="T45" fmla="*/ 44 h 44"/>
                  <a:gd name="T46" fmla="*/ 75 w 82"/>
                  <a:gd name="T47" fmla="*/ 41 h 44"/>
                  <a:gd name="T48" fmla="*/ 82 w 82"/>
                  <a:gd name="T49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2" h="44">
                    <a:moveTo>
                      <a:pt x="82" y="36"/>
                    </a:moveTo>
                    <a:lnTo>
                      <a:pt x="81" y="27"/>
                    </a:lnTo>
                    <a:lnTo>
                      <a:pt x="76" y="19"/>
                    </a:lnTo>
                    <a:lnTo>
                      <a:pt x="70" y="14"/>
                    </a:lnTo>
                    <a:lnTo>
                      <a:pt x="65" y="11"/>
                    </a:lnTo>
                    <a:lnTo>
                      <a:pt x="58" y="8"/>
                    </a:lnTo>
                    <a:lnTo>
                      <a:pt x="50" y="6"/>
                    </a:lnTo>
                    <a:lnTo>
                      <a:pt x="39" y="3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6" y="3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6" y="23"/>
                    </a:lnTo>
                    <a:lnTo>
                      <a:pt x="10" y="27"/>
                    </a:lnTo>
                    <a:lnTo>
                      <a:pt x="16" y="31"/>
                    </a:lnTo>
                    <a:lnTo>
                      <a:pt x="23" y="34"/>
                    </a:lnTo>
                    <a:lnTo>
                      <a:pt x="33" y="39"/>
                    </a:lnTo>
                    <a:lnTo>
                      <a:pt x="40" y="40"/>
                    </a:lnTo>
                    <a:lnTo>
                      <a:pt x="50" y="42"/>
                    </a:lnTo>
                    <a:lnTo>
                      <a:pt x="58" y="42"/>
                    </a:lnTo>
                    <a:lnTo>
                      <a:pt x="65" y="44"/>
                    </a:lnTo>
                    <a:lnTo>
                      <a:pt x="75" y="41"/>
                    </a:lnTo>
                    <a:lnTo>
                      <a:pt x="82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20" name="Freeform 152"/>
              <p:cNvSpPr>
                <a:spLocks/>
              </p:cNvSpPr>
              <p:nvPr/>
            </p:nvSpPr>
            <p:spPr bwMode="auto">
              <a:xfrm>
                <a:off x="1409" y="1310"/>
                <a:ext cx="90" cy="34"/>
              </a:xfrm>
              <a:custGeom>
                <a:avLst/>
                <a:gdLst>
                  <a:gd name="T0" fmla="*/ 181 w 181"/>
                  <a:gd name="T1" fmla="*/ 42 h 69"/>
                  <a:gd name="T2" fmla="*/ 179 w 181"/>
                  <a:gd name="T3" fmla="*/ 26 h 69"/>
                  <a:gd name="T4" fmla="*/ 163 w 181"/>
                  <a:gd name="T5" fmla="*/ 16 h 69"/>
                  <a:gd name="T6" fmla="*/ 136 w 181"/>
                  <a:gd name="T7" fmla="*/ 8 h 69"/>
                  <a:gd name="T8" fmla="*/ 106 w 181"/>
                  <a:gd name="T9" fmla="*/ 4 h 69"/>
                  <a:gd name="T10" fmla="*/ 70 w 181"/>
                  <a:gd name="T11" fmla="*/ 1 h 69"/>
                  <a:gd name="T12" fmla="*/ 39 w 181"/>
                  <a:gd name="T13" fmla="*/ 0 h 69"/>
                  <a:gd name="T14" fmla="*/ 13 w 181"/>
                  <a:gd name="T15" fmla="*/ 0 h 69"/>
                  <a:gd name="T16" fmla="*/ 0 w 181"/>
                  <a:gd name="T17" fmla="*/ 0 h 69"/>
                  <a:gd name="T18" fmla="*/ 1 w 181"/>
                  <a:gd name="T19" fmla="*/ 2 h 69"/>
                  <a:gd name="T20" fmla="*/ 8 w 181"/>
                  <a:gd name="T21" fmla="*/ 10 h 69"/>
                  <a:gd name="T22" fmla="*/ 21 w 181"/>
                  <a:gd name="T23" fmla="*/ 20 h 69"/>
                  <a:gd name="T24" fmla="*/ 38 w 181"/>
                  <a:gd name="T25" fmla="*/ 32 h 69"/>
                  <a:gd name="T26" fmla="*/ 55 w 181"/>
                  <a:gd name="T27" fmla="*/ 44 h 69"/>
                  <a:gd name="T28" fmla="*/ 75 w 181"/>
                  <a:gd name="T29" fmla="*/ 56 h 69"/>
                  <a:gd name="T30" fmla="*/ 93 w 181"/>
                  <a:gd name="T31" fmla="*/ 64 h 69"/>
                  <a:gd name="T32" fmla="*/ 110 w 181"/>
                  <a:gd name="T33" fmla="*/ 69 h 69"/>
                  <a:gd name="T34" fmla="*/ 122 w 181"/>
                  <a:gd name="T35" fmla="*/ 69 h 69"/>
                  <a:gd name="T36" fmla="*/ 133 w 181"/>
                  <a:gd name="T37" fmla="*/ 69 h 69"/>
                  <a:gd name="T38" fmla="*/ 142 w 181"/>
                  <a:gd name="T39" fmla="*/ 68 h 69"/>
                  <a:gd name="T40" fmla="*/ 152 w 181"/>
                  <a:gd name="T41" fmla="*/ 66 h 69"/>
                  <a:gd name="T42" fmla="*/ 161 w 181"/>
                  <a:gd name="T43" fmla="*/ 62 h 69"/>
                  <a:gd name="T44" fmla="*/ 168 w 181"/>
                  <a:gd name="T45" fmla="*/ 57 h 69"/>
                  <a:gd name="T46" fmla="*/ 175 w 181"/>
                  <a:gd name="T47" fmla="*/ 49 h 69"/>
                  <a:gd name="T48" fmla="*/ 181 w 181"/>
                  <a:gd name="T49" fmla="*/ 4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1" h="69">
                    <a:moveTo>
                      <a:pt x="181" y="42"/>
                    </a:moveTo>
                    <a:lnTo>
                      <a:pt x="179" y="26"/>
                    </a:lnTo>
                    <a:lnTo>
                      <a:pt x="163" y="16"/>
                    </a:lnTo>
                    <a:lnTo>
                      <a:pt x="136" y="8"/>
                    </a:lnTo>
                    <a:lnTo>
                      <a:pt x="106" y="4"/>
                    </a:lnTo>
                    <a:lnTo>
                      <a:pt x="70" y="1"/>
                    </a:lnTo>
                    <a:lnTo>
                      <a:pt x="39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8" y="10"/>
                    </a:lnTo>
                    <a:lnTo>
                      <a:pt x="21" y="20"/>
                    </a:lnTo>
                    <a:lnTo>
                      <a:pt x="38" y="32"/>
                    </a:lnTo>
                    <a:lnTo>
                      <a:pt x="55" y="44"/>
                    </a:lnTo>
                    <a:lnTo>
                      <a:pt x="75" y="56"/>
                    </a:lnTo>
                    <a:lnTo>
                      <a:pt x="93" y="64"/>
                    </a:lnTo>
                    <a:lnTo>
                      <a:pt x="110" y="69"/>
                    </a:lnTo>
                    <a:lnTo>
                      <a:pt x="122" y="69"/>
                    </a:lnTo>
                    <a:lnTo>
                      <a:pt x="133" y="69"/>
                    </a:lnTo>
                    <a:lnTo>
                      <a:pt x="142" y="68"/>
                    </a:lnTo>
                    <a:lnTo>
                      <a:pt x="152" y="66"/>
                    </a:lnTo>
                    <a:lnTo>
                      <a:pt x="161" y="62"/>
                    </a:lnTo>
                    <a:lnTo>
                      <a:pt x="168" y="57"/>
                    </a:lnTo>
                    <a:lnTo>
                      <a:pt x="175" y="49"/>
                    </a:lnTo>
                    <a:lnTo>
                      <a:pt x="181" y="42"/>
                    </a:lnTo>
                    <a:close/>
                  </a:path>
                </a:pathLst>
              </a:custGeom>
              <a:solidFill>
                <a:srgbClr val="52F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21" name="Freeform 153"/>
              <p:cNvSpPr>
                <a:spLocks/>
              </p:cNvSpPr>
              <p:nvPr/>
            </p:nvSpPr>
            <p:spPr bwMode="auto">
              <a:xfrm>
                <a:off x="1446" y="1350"/>
                <a:ext cx="64" cy="40"/>
              </a:xfrm>
              <a:custGeom>
                <a:avLst/>
                <a:gdLst>
                  <a:gd name="T0" fmla="*/ 126 w 129"/>
                  <a:gd name="T1" fmla="*/ 15 h 79"/>
                  <a:gd name="T2" fmla="*/ 129 w 129"/>
                  <a:gd name="T3" fmla="*/ 27 h 79"/>
                  <a:gd name="T4" fmla="*/ 120 w 129"/>
                  <a:gd name="T5" fmla="*/ 38 h 79"/>
                  <a:gd name="T6" fmla="*/ 103 w 129"/>
                  <a:gd name="T7" fmla="*/ 48 h 79"/>
                  <a:gd name="T8" fmla="*/ 80 w 129"/>
                  <a:gd name="T9" fmla="*/ 58 h 79"/>
                  <a:gd name="T10" fmla="*/ 54 w 129"/>
                  <a:gd name="T11" fmla="*/ 65 h 79"/>
                  <a:gd name="T12" fmla="*/ 30 w 129"/>
                  <a:gd name="T13" fmla="*/ 72 h 79"/>
                  <a:gd name="T14" fmla="*/ 9 w 129"/>
                  <a:gd name="T15" fmla="*/ 76 h 79"/>
                  <a:gd name="T16" fmla="*/ 0 w 129"/>
                  <a:gd name="T17" fmla="*/ 79 h 79"/>
                  <a:gd name="T18" fmla="*/ 0 w 129"/>
                  <a:gd name="T19" fmla="*/ 77 h 79"/>
                  <a:gd name="T20" fmla="*/ 3 w 129"/>
                  <a:gd name="T21" fmla="*/ 70 h 79"/>
                  <a:gd name="T22" fmla="*/ 9 w 129"/>
                  <a:gd name="T23" fmla="*/ 59 h 79"/>
                  <a:gd name="T24" fmla="*/ 20 w 129"/>
                  <a:gd name="T25" fmla="*/ 48 h 79"/>
                  <a:gd name="T26" fmla="*/ 30 w 129"/>
                  <a:gd name="T27" fmla="*/ 35 h 79"/>
                  <a:gd name="T28" fmla="*/ 41 w 129"/>
                  <a:gd name="T29" fmla="*/ 23 h 79"/>
                  <a:gd name="T30" fmla="*/ 52 w 129"/>
                  <a:gd name="T31" fmla="*/ 12 h 79"/>
                  <a:gd name="T32" fmla="*/ 65 w 129"/>
                  <a:gd name="T33" fmla="*/ 6 h 79"/>
                  <a:gd name="T34" fmla="*/ 73 w 129"/>
                  <a:gd name="T35" fmla="*/ 3 h 79"/>
                  <a:gd name="T36" fmla="*/ 83 w 129"/>
                  <a:gd name="T37" fmla="*/ 1 h 79"/>
                  <a:gd name="T38" fmla="*/ 91 w 129"/>
                  <a:gd name="T39" fmla="*/ 0 h 79"/>
                  <a:gd name="T40" fmla="*/ 99 w 129"/>
                  <a:gd name="T41" fmla="*/ 1 h 79"/>
                  <a:gd name="T42" fmla="*/ 105 w 129"/>
                  <a:gd name="T43" fmla="*/ 2 h 79"/>
                  <a:gd name="T44" fmla="*/ 113 w 129"/>
                  <a:gd name="T45" fmla="*/ 5 h 79"/>
                  <a:gd name="T46" fmla="*/ 119 w 129"/>
                  <a:gd name="T47" fmla="*/ 9 h 79"/>
                  <a:gd name="T48" fmla="*/ 126 w 129"/>
                  <a:gd name="T49" fmla="*/ 1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" h="79">
                    <a:moveTo>
                      <a:pt x="126" y="15"/>
                    </a:moveTo>
                    <a:lnTo>
                      <a:pt x="129" y="27"/>
                    </a:lnTo>
                    <a:lnTo>
                      <a:pt x="120" y="38"/>
                    </a:lnTo>
                    <a:lnTo>
                      <a:pt x="103" y="48"/>
                    </a:lnTo>
                    <a:lnTo>
                      <a:pt x="80" y="58"/>
                    </a:lnTo>
                    <a:lnTo>
                      <a:pt x="54" y="65"/>
                    </a:lnTo>
                    <a:lnTo>
                      <a:pt x="30" y="72"/>
                    </a:lnTo>
                    <a:lnTo>
                      <a:pt x="9" y="76"/>
                    </a:lnTo>
                    <a:lnTo>
                      <a:pt x="0" y="79"/>
                    </a:lnTo>
                    <a:lnTo>
                      <a:pt x="0" y="77"/>
                    </a:lnTo>
                    <a:lnTo>
                      <a:pt x="3" y="70"/>
                    </a:lnTo>
                    <a:lnTo>
                      <a:pt x="9" y="59"/>
                    </a:lnTo>
                    <a:lnTo>
                      <a:pt x="20" y="48"/>
                    </a:lnTo>
                    <a:lnTo>
                      <a:pt x="30" y="35"/>
                    </a:lnTo>
                    <a:lnTo>
                      <a:pt x="41" y="23"/>
                    </a:lnTo>
                    <a:lnTo>
                      <a:pt x="52" y="12"/>
                    </a:lnTo>
                    <a:lnTo>
                      <a:pt x="65" y="6"/>
                    </a:lnTo>
                    <a:lnTo>
                      <a:pt x="73" y="3"/>
                    </a:lnTo>
                    <a:lnTo>
                      <a:pt x="83" y="1"/>
                    </a:lnTo>
                    <a:lnTo>
                      <a:pt x="91" y="0"/>
                    </a:lnTo>
                    <a:lnTo>
                      <a:pt x="99" y="1"/>
                    </a:lnTo>
                    <a:lnTo>
                      <a:pt x="105" y="2"/>
                    </a:lnTo>
                    <a:lnTo>
                      <a:pt x="113" y="5"/>
                    </a:lnTo>
                    <a:lnTo>
                      <a:pt x="119" y="9"/>
                    </a:lnTo>
                    <a:lnTo>
                      <a:pt x="126" y="15"/>
                    </a:lnTo>
                    <a:close/>
                  </a:path>
                </a:pathLst>
              </a:custGeom>
              <a:solidFill>
                <a:srgbClr val="52F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22" name="Freeform 154"/>
              <p:cNvSpPr>
                <a:spLocks/>
              </p:cNvSpPr>
              <p:nvPr/>
            </p:nvSpPr>
            <p:spPr bwMode="auto">
              <a:xfrm>
                <a:off x="1637" y="1285"/>
                <a:ext cx="67" cy="34"/>
              </a:xfrm>
              <a:custGeom>
                <a:avLst/>
                <a:gdLst>
                  <a:gd name="T0" fmla="*/ 3 w 133"/>
                  <a:gd name="T1" fmla="*/ 51 h 69"/>
                  <a:gd name="T2" fmla="*/ 0 w 133"/>
                  <a:gd name="T3" fmla="*/ 36 h 69"/>
                  <a:gd name="T4" fmla="*/ 9 w 133"/>
                  <a:gd name="T5" fmla="*/ 27 h 69"/>
                  <a:gd name="T6" fmla="*/ 28 w 133"/>
                  <a:gd name="T7" fmla="*/ 19 h 69"/>
                  <a:gd name="T8" fmla="*/ 52 w 133"/>
                  <a:gd name="T9" fmla="*/ 13 h 69"/>
                  <a:gd name="T10" fmla="*/ 77 w 133"/>
                  <a:gd name="T11" fmla="*/ 7 h 69"/>
                  <a:gd name="T12" fmla="*/ 103 w 133"/>
                  <a:gd name="T13" fmla="*/ 3 h 69"/>
                  <a:gd name="T14" fmla="*/ 121 w 133"/>
                  <a:gd name="T15" fmla="*/ 0 h 69"/>
                  <a:gd name="T16" fmla="*/ 133 w 133"/>
                  <a:gd name="T17" fmla="*/ 0 h 69"/>
                  <a:gd name="T18" fmla="*/ 132 w 133"/>
                  <a:gd name="T19" fmla="*/ 0 h 69"/>
                  <a:gd name="T20" fmla="*/ 127 w 133"/>
                  <a:gd name="T21" fmla="*/ 6 h 69"/>
                  <a:gd name="T22" fmla="*/ 120 w 133"/>
                  <a:gd name="T23" fmla="*/ 15 h 69"/>
                  <a:gd name="T24" fmla="*/ 110 w 133"/>
                  <a:gd name="T25" fmla="*/ 27 h 69"/>
                  <a:gd name="T26" fmla="*/ 98 w 133"/>
                  <a:gd name="T27" fmla="*/ 38 h 69"/>
                  <a:gd name="T28" fmla="*/ 85 w 133"/>
                  <a:gd name="T29" fmla="*/ 51 h 69"/>
                  <a:gd name="T30" fmla="*/ 71 w 133"/>
                  <a:gd name="T31" fmla="*/ 60 h 69"/>
                  <a:gd name="T32" fmla="*/ 61 w 133"/>
                  <a:gd name="T33" fmla="*/ 67 h 69"/>
                  <a:gd name="T34" fmla="*/ 51 w 133"/>
                  <a:gd name="T35" fmla="*/ 68 h 69"/>
                  <a:gd name="T36" fmla="*/ 42 w 133"/>
                  <a:gd name="T37" fmla="*/ 69 h 69"/>
                  <a:gd name="T38" fmla="*/ 34 w 133"/>
                  <a:gd name="T39" fmla="*/ 69 h 69"/>
                  <a:gd name="T40" fmla="*/ 26 w 133"/>
                  <a:gd name="T41" fmla="*/ 68 h 69"/>
                  <a:gd name="T42" fmla="*/ 19 w 133"/>
                  <a:gd name="T43" fmla="*/ 65 h 69"/>
                  <a:gd name="T44" fmla="*/ 12 w 133"/>
                  <a:gd name="T45" fmla="*/ 62 h 69"/>
                  <a:gd name="T46" fmla="*/ 5 w 133"/>
                  <a:gd name="T47" fmla="*/ 56 h 69"/>
                  <a:gd name="T48" fmla="*/ 3 w 133"/>
                  <a:gd name="T49" fmla="*/ 5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3" h="69">
                    <a:moveTo>
                      <a:pt x="3" y="51"/>
                    </a:moveTo>
                    <a:lnTo>
                      <a:pt x="0" y="36"/>
                    </a:lnTo>
                    <a:lnTo>
                      <a:pt x="9" y="27"/>
                    </a:lnTo>
                    <a:lnTo>
                      <a:pt x="28" y="19"/>
                    </a:lnTo>
                    <a:lnTo>
                      <a:pt x="52" y="13"/>
                    </a:lnTo>
                    <a:lnTo>
                      <a:pt x="77" y="7"/>
                    </a:lnTo>
                    <a:lnTo>
                      <a:pt x="103" y="3"/>
                    </a:lnTo>
                    <a:lnTo>
                      <a:pt x="121" y="0"/>
                    </a:lnTo>
                    <a:lnTo>
                      <a:pt x="133" y="0"/>
                    </a:lnTo>
                    <a:lnTo>
                      <a:pt x="132" y="0"/>
                    </a:lnTo>
                    <a:lnTo>
                      <a:pt x="127" y="6"/>
                    </a:lnTo>
                    <a:lnTo>
                      <a:pt x="120" y="15"/>
                    </a:lnTo>
                    <a:lnTo>
                      <a:pt x="110" y="27"/>
                    </a:lnTo>
                    <a:lnTo>
                      <a:pt x="98" y="38"/>
                    </a:lnTo>
                    <a:lnTo>
                      <a:pt x="85" y="51"/>
                    </a:lnTo>
                    <a:lnTo>
                      <a:pt x="71" y="60"/>
                    </a:lnTo>
                    <a:lnTo>
                      <a:pt x="61" y="67"/>
                    </a:lnTo>
                    <a:lnTo>
                      <a:pt x="51" y="68"/>
                    </a:lnTo>
                    <a:lnTo>
                      <a:pt x="42" y="69"/>
                    </a:lnTo>
                    <a:lnTo>
                      <a:pt x="34" y="69"/>
                    </a:lnTo>
                    <a:lnTo>
                      <a:pt x="26" y="68"/>
                    </a:lnTo>
                    <a:lnTo>
                      <a:pt x="19" y="65"/>
                    </a:lnTo>
                    <a:lnTo>
                      <a:pt x="12" y="62"/>
                    </a:lnTo>
                    <a:lnTo>
                      <a:pt x="5" y="56"/>
                    </a:lnTo>
                    <a:lnTo>
                      <a:pt x="3" y="51"/>
                    </a:lnTo>
                    <a:close/>
                  </a:path>
                </a:pathLst>
              </a:custGeom>
              <a:solidFill>
                <a:srgbClr val="52F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23" name="Freeform 155"/>
              <p:cNvSpPr>
                <a:spLocks/>
              </p:cNvSpPr>
              <p:nvPr/>
            </p:nvSpPr>
            <p:spPr bwMode="auto">
              <a:xfrm>
                <a:off x="1482" y="1326"/>
                <a:ext cx="35" cy="19"/>
              </a:xfrm>
              <a:custGeom>
                <a:avLst/>
                <a:gdLst>
                  <a:gd name="T0" fmla="*/ 70 w 70"/>
                  <a:gd name="T1" fmla="*/ 30 h 37"/>
                  <a:gd name="T2" fmla="*/ 70 w 70"/>
                  <a:gd name="T3" fmla="*/ 23 h 37"/>
                  <a:gd name="T4" fmla="*/ 65 w 70"/>
                  <a:gd name="T5" fmla="*/ 16 h 37"/>
                  <a:gd name="T6" fmla="*/ 61 w 70"/>
                  <a:gd name="T7" fmla="*/ 12 h 37"/>
                  <a:gd name="T8" fmla="*/ 56 w 70"/>
                  <a:gd name="T9" fmla="*/ 9 h 37"/>
                  <a:gd name="T10" fmla="*/ 48 w 70"/>
                  <a:gd name="T11" fmla="*/ 6 h 37"/>
                  <a:gd name="T12" fmla="*/ 42 w 70"/>
                  <a:gd name="T13" fmla="*/ 3 h 37"/>
                  <a:gd name="T14" fmla="*/ 35 w 70"/>
                  <a:gd name="T15" fmla="*/ 1 h 37"/>
                  <a:gd name="T16" fmla="*/ 27 w 70"/>
                  <a:gd name="T17" fmla="*/ 0 h 37"/>
                  <a:gd name="T18" fmla="*/ 20 w 70"/>
                  <a:gd name="T19" fmla="*/ 0 h 37"/>
                  <a:gd name="T20" fmla="*/ 16 w 70"/>
                  <a:gd name="T21" fmla="*/ 0 h 37"/>
                  <a:gd name="T22" fmla="*/ 5 w 70"/>
                  <a:gd name="T23" fmla="*/ 1 h 37"/>
                  <a:gd name="T24" fmla="*/ 1 w 70"/>
                  <a:gd name="T25" fmla="*/ 6 h 37"/>
                  <a:gd name="T26" fmla="*/ 0 w 70"/>
                  <a:gd name="T27" fmla="*/ 13 h 37"/>
                  <a:gd name="T28" fmla="*/ 5 w 70"/>
                  <a:gd name="T29" fmla="*/ 21 h 37"/>
                  <a:gd name="T30" fmla="*/ 14 w 70"/>
                  <a:gd name="T31" fmla="*/ 27 h 37"/>
                  <a:gd name="T32" fmla="*/ 26 w 70"/>
                  <a:gd name="T33" fmla="*/ 33 h 37"/>
                  <a:gd name="T34" fmla="*/ 32 w 70"/>
                  <a:gd name="T35" fmla="*/ 34 h 37"/>
                  <a:gd name="T36" fmla="*/ 40 w 70"/>
                  <a:gd name="T37" fmla="*/ 36 h 37"/>
                  <a:gd name="T38" fmla="*/ 47 w 70"/>
                  <a:gd name="T39" fmla="*/ 36 h 37"/>
                  <a:gd name="T40" fmla="*/ 54 w 70"/>
                  <a:gd name="T41" fmla="*/ 37 h 37"/>
                  <a:gd name="T42" fmla="*/ 64 w 70"/>
                  <a:gd name="T43" fmla="*/ 35 h 37"/>
                  <a:gd name="T44" fmla="*/ 70 w 70"/>
                  <a:gd name="T45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0" h="37">
                    <a:moveTo>
                      <a:pt x="70" y="30"/>
                    </a:moveTo>
                    <a:lnTo>
                      <a:pt x="70" y="23"/>
                    </a:lnTo>
                    <a:lnTo>
                      <a:pt x="65" y="16"/>
                    </a:lnTo>
                    <a:lnTo>
                      <a:pt x="61" y="12"/>
                    </a:lnTo>
                    <a:lnTo>
                      <a:pt x="56" y="9"/>
                    </a:lnTo>
                    <a:lnTo>
                      <a:pt x="48" y="6"/>
                    </a:lnTo>
                    <a:lnTo>
                      <a:pt x="42" y="3"/>
                    </a:lnTo>
                    <a:lnTo>
                      <a:pt x="35" y="1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1" y="6"/>
                    </a:lnTo>
                    <a:lnTo>
                      <a:pt x="0" y="13"/>
                    </a:lnTo>
                    <a:lnTo>
                      <a:pt x="5" y="21"/>
                    </a:lnTo>
                    <a:lnTo>
                      <a:pt x="14" y="27"/>
                    </a:lnTo>
                    <a:lnTo>
                      <a:pt x="26" y="33"/>
                    </a:lnTo>
                    <a:lnTo>
                      <a:pt x="32" y="34"/>
                    </a:lnTo>
                    <a:lnTo>
                      <a:pt x="40" y="36"/>
                    </a:lnTo>
                    <a:lnTo>
                      <a:pt x="47" y="36"/>
                    </a:lnTo>
                    <a:lnTo>
                      <a:pt x="54" y="37"/>
                    </a:lnTo>
                    <a:lnTo>
                      <a:pt x="64" y="35"/>
                    </a:lnTo>
                    <a:lnTo>
                      <a:pt x="70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24" name="Freeform 156"/>
              <p:cNvSpPr>
                <a:spLocks/>
              </p:cNvSpPr>
              <p:nvPr/>
            </p:nvSpPr>
            <p:spPr bwMode="auto">
              <a:xfrm>
                <a:off x="1608" y="1305"/>
                <a:ext cx="43" cy="21"/>
              </a:xfrm>
              <a:custGeom>
                <a:avLst/>
                <a:gdLst>
                  <a:gd name="T0" fmla="*/ 88 w 88"/>
                  <a:gd name="T1" fmla="*/ 37 h 44"/>
                  <a:gd name="T2" fmla="*/ 87 w 88"/>
                  <a:gd name="T3" fmla="*/ 28 h 44"/>
                  <a:gd name="T4" fmla="*/ 79 w 88"/>
                  <a:gd name="T5" fmla="*/ 20 h 44"/>
                  <a:gd name="T6" fmla="*/ 72 w 88"/>
                  <a:gd name="T7" fmla="*/ 16 h 44"/>
                  <a:gd name="T8" fmla="*/ 66 w 88"/>
                  <a:gd name="T9" fmla="*/ 12 h 44"/>
                  <a:gd name="T10" fmla="*/ 57 w 88"/>
                  <a:gd name="T11" fmla="*/ 8 h 44"/>
                  <a:gd name="T12" fmla="*/ 50 w 88"/>
                  <a:gd name="T13" fmla="*/ 6 h 44"/>
                  <a:gd name="T14" fmla="*/ 41 w 88"/>
                  <a:gd name="T15" fmla="*/ 3 h 44"/>
                  <a:gd name="T16" fmla="*/ 34 w 88"/>
                  <a:gd name="T17" fmla="*/ 1 h 44"/>
                  <a:gd name="T18" fmla="*/ 26 w 88"/>
                  <a:gd name="T19" fmla="*/ 0 h 44"/>
                  <a:gd name="T20" fmla="*/ 19 w 88"/>
                  <a:gd name="T21" fmla="*/ 1 h 44"/>
                  <a:gd name="T22" fmla="*/ 5 w 88"/>
                  <a:gd name="T23" fmla="*/ 4 h 44"/>
                  <a:gd name="T24" fmla="*/ 0 w 88"/>
                  <a:gd name="T25" fmla="*/ 11 h 44"/>
                  <a:gd name="T26" fmla="*/ 0 w 88"/>
                  <a:gd name="T27" fmla="*/ 18 h 44"/>
                  <a:gd name="T28" fmla="*/ 7 w 88"/>
                  <a:gd name="T29" fmla="*/ 27 h 44"/>
                  <a:gd name="T30" fmla="*/ 10 w 88"/>
                  <a:gd name="T31" fmla="*/ 30 h 44"/>
                  <a:gd name="T32" fmla="*/ 19 w 88"/>
                  <a:gd name="T33" fmla="*/ 34 h 44"/>
                  <a:gd name="T34" fmla="*/ 26 w 88"/>
                  <a:gd name="T35" fmla="*/ 37 h 44"/>
                  <a:gd name="T36" fmla="*/ 34 w 88"/>
                  <a:gd name="T37" fmla="*/ 40 h 44"/>
                  <a:gd name="T38" fmla="*/ 42 w 88"/>
                  <a:gd name="T39" fmla="*/ 41 h 44"/>
                  <a:gd name="T40" fmla="*/ 51 w 88"/>
                  <a:gd name="T41" fmla="*/ 43 h 44"/>
                  <a:gd name="T42" fmla="*/ 58 w 88"/>
                  <a:gd name="T43" fmla="*/ 43 h 44"/>
                  <a:gd name="T44" fmla="*/ 66 w 88"/>
                  <a:gd name="T45" fmla="*/ 44 h 44"/>
                  <a:gd name="T46" fmla="*/ 78 w 88"/>
                  <a:gd name="T47" fmla="*/ 42 h 44"/>
                  <a:gd name="T48" fmla="*/ 88 w 88"/>
                  <a:gd name="T4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8" h="44">
                    <a:moveTo>
                      <a:pt x="88" y="37"/>
                    </a:moveTo>
                    <a:lnTo>
                      <a:pt x="87" y="28"/>
                    </a:lnTo>
                    <a:lnTo>
                      <a:pt x="79" y="20"/>
                    </a:lnTo>
                    <a:lnTo>
                      <a:pt x="72" y="16"/>
                    </a:lnTo>
                    <a:lnTo>
                      <a:pt x="66" y="12"/>
                    </a:lnTo>
                    <a:lnTo>
                      <a:pt x="57" y="8"/>
                    </a:lnTo>
                    <a:lnTo>
                      <a:pt x="50" y="6"/>
                    </a:lnTo>
                    <a:lnTo>
                      <a:pt x="41" y="3"/>
                    </a:lnTo>
                    <a:lnTo>
                      <a:pt x="34" y="1"/>
                    </a:lnTo>
                    <a:lnTo>
                      <a:pt x="26" y="0"/>
                    </a:lnTo>
                    <a:lnTo>
                      <a:pt x="19" y="1"/>
                    </a:lnTo>
                    <a:lnTo>
                      <a:pt x="5" y="4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7" y="27"/>
                    </a:lnTo>
                    <a:lnTo>
                      <a:pt x="10" y="30"/>
                    </a:lnTo>
                    <a:lnTo>
                      <a:pt x="19" y="34"/>
                    </a:lnTo>
                    <a:lnTo>
                      <a:pt x="26" y="37"/>
                    </a:lnTo>
                    <a:lnTo>
                      <a:pt x="34" y="40"/>
                    </a:lnTo>
                    <a:lnTo>
                      <a:pt x="42" y="41"/>
                    </a:lnTo>
                    <a:lnTo>
                      <a:pt x="51" y="43"/>
                    </a:lnTo>
                    <a:lnTo>
                      <a:pt x="58" y="43"/>
                    </a:lnTo>
                    <a:lnTo>
                      <a:pt x="66" y="44"/>
                    </a:lnTo>
                    <a:lnTo>
                      <a:pt x="78" y="42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25" name="Freeform 157"/>
              <p:cNvSpPr>
                <a:spLocks/>
              </p:cNvSpPr>
              <p:nvPr/>
            </p:nvSpPr>
            <p:spPr bwMode="auto">
              <a:xfrm>
                <a:off x="1523" y="1340"/>
                <a:ext cx="36" cy="18"/>
              </a:xfrm>
              <a:custGeom>
                <a:avLst/>
                <a:gdLst>
                  <a:gd name="T0" fmla="*/ 71 w 71"/>
                  <a:gd name="T1" fmla="*/ 28 h 35"/>
                  <a:gd name="T2" fmla="*/ 70 w 71"/>
                  <a:gd name="T3" fmla="*/ 22 h 35"/>
                  <a:gd name="T4" fmla="*/ 65 w 71"/>
                  <a:gd name="T5" fmla="*/ 16 h 35"/>
                  <a:gd name="T6" fmla="*/ 60 w 71"/>
                  <a:gd name="T7" fmla="*/ 13 h 35"/>
                  <a:gd name="T8" fmla="*/ 55 w 71"/>
                  <a:gd name="T9" fmla="*/ 10 h 35"/>
                  <a:gd name="T10" fmla="*/ 48 w 71"/>
                  <a:gd name="T11" fmla="*/ 7 h 35"/>
                  <a:gd name="T12" fmla="*/ 42 w 71"/>
                  <a:gd name="T13" fmla="*/ 5 h 35"/>
                  <a:gd name="T14" fmla="*/ 33 w 71"/>
                  <a:gd name="T15" fmla="*/ 2 h 35"/>
                  <a:gd name="T16" fmla="*/ 26 w 71"/>
                  <a:gd name="T17" fmla="*/ 1 h 35"/>
                  <a:gd name="T18" fmla="*/ 19 w 71"/>
                  <a:gd name="T19" fmla="*/ 0 h 35"/>
                  <a:gd name="T20" fmla="*/ 14 w 71"/>
                  <a:gd name="T21" fmla="*/ 0 h 35"/>
                  <a:gd name="T22" fmla="*/ 5 w 71"/>
                  <a:gd name="T23" fmla="*/ 1 h 35"/>
                  <a:gd name="T24" fmla="*/ 1 w 71"/>
                  <a:gd name="T25" fmla="*/ 5 h 35"/>
                  <a:gd name="T26" fmla="*/ 0 w 71"/>
                  <a:gd name="T27" fmla="*/ 12 h 35"/>
                  <a:gd name="T28" fmla="*/ 6 w 71"/>
                  <a:gd name="T29" fmla="*/ 19 h 35"/>
                  <a:gd name="T30" fmla="*/ 10 w 71"/>
                  <a:gd name="T31" fmla="*/ 22 h 35"/>
                  <a:gd name="T32" fmla="*/ 16 w 71"/>
                  <a:gd name="T33" fmla="*/ 25 h 35"/>
                  <a:gd name="T34" fmla="*/ 22 w 71"/>
                  <a:gd name="T35" fmla="*/ 28 h 35"/>
                  <a:gd name="T36" fmla="*/ 29 w 71"/>
                  <a:gd name="T37" fmla="*/ 31 h 35"/>
                  <a:gd name="T38" fmla="*/ 40 w 71"/>
                  <a:gd name="T39" fmla="*/ 34 h 35"/>
                  <a:gd name="T40" fmla="*/ 54 w 71"/>
                  <a:gd name="T41" fmla="*/ 35 h 35"/>
                  <a:gd name="T42" fmla="*/ 64 w 71"/>
                  <a:gd name="T43" fmla="*/ 33 h 35"/>
                  <a:gd name="T44" fmla="*/ 71 w 71"/>
                  <a:gd name="T45" fmla="*/ 2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1" h="35">
                    <a:moveTo>
                      <a:pt x="71" y="28"/>
                    </a:moveTo>
                    <a:lnTo>
                      <a:pt x="70" y="22"/>
                    </a:lnTo>
                    <a:lnTo>
                      <a:pt x="65" y="16"/>
                    </a:lnTo>
                    <a:lnTo>
                      <a:pt x="60" y="13"/>
                    </a:lnTo>
                    <a:lnTo>
                      <a:pt x="55" y="10"/>
                    </a:lnTo>
                    <a:lnTo>
                      <a:pt x="48" y="7"/>
                    </a:lnTo>
                    <a:lnTo>
                      <a:pt x="42" y="5"/>
                    </a:lnTo>
                    <a:lnTo>
                      <a:pt x="33" y="2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5" y="1"/>
                    </a:lnTo>
                    <a:lnTo>
                      <a:pt x="1" y="5"/>
                    </a:lnTo>
                    <a:lnTo>
                      <a:pt x="0" y="12"/>
                    </a:lnTo>
                    <a:lnTo>
                      <a:pt x="6" y="19"/>
                    </a:lnTo>
                    <a:lnTo>
                      <a:pt x="10" y="22"/>
                    </a:lnTo>
                    <a:lnTo>
                      <a:pt x="16" y="25"/>
                    </a:lnTo>
                    <a:lnTo>
                      <a:pt x="22" y="28"/>
                    </a:lnTo>
                    <a:lnTo>
                      <a:pt x="29" y="31"/>
                    </a:lnTo>
                    <a:lnTo>
                      <a:pt x="40" y="34"/>
                    </a:lnTo>
                    <a:lnTo>
                      <a:pt x="54" y="35"/>
                    </a:lnTo>
                    <a:lnTo>
                      <a:pt x="64" y="33"/>
                    </a:lnTo>
                    <a:lnTo>
                      <a:pt x="71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26" name="Freeform 158"/>
              <p:cNvSpPr>
                <a:spLocks/>
              </p:cNvSpPr>
              <p:nvPr/>
            </p:nvSpPr>
            <p:spPr bwMode="auto">
              <a:xfrm>
                <a:off x="1558" y="1308"/>
                <a:ext cx="42" cy="22"/>
              </a:xfrm>
              <a:custGeom>
                <a:avLst/>
                <a:gdLst>
                  <a:gd name="T0" fmla="*/ 1 w 82"/>
                  <a:gd name="T1" fmla="*/ 36 h 44"/>
                  <a:gd name="T2" fmla="*/ 0 w 82"/>
                  <a:gd name="T3" fmla="*/ 28 h 44"/>
                  <a:gd name="T4" fmla="*/ 6 w 82"/>
                  <a:gd name="T5" fmla="*/ 20 h 44"/>
                  <a:gd name="T6" fmla="*/ 10 w 82"/>
                  <a:gd name="T7" fmla="*/ 16 h 44"/>
                  <a:gd name="T8" fmla="*/ 16 w 82"/>
                  <a:gd name="T9" fmla="*/ 12 h 44"/>
                  <a:gd name="T10" fmla="*/ 23 w 82"/>
                  <a:gd name="T11" fmla="*/ 9 h 44"/>
                  <a:gd name="T12" fmla="*/ 33 w 82"/>
                  <a:gd name="T13" fmla="*/ 7 h 44"/>
                  <a:gd name="T14" fmla="*/ 40 w 82"/>
                  <a:gd name="T15" fmla="*/ 4 h 44"/>
                  <a:gd name="T16" fmla="*/ 50 w 82"/>
                  <a:gd name="T17" fmla="*/ 1 h 44"/>
                  <a:gd name="T18" fmla="*/ 58 w 82"/>
                  <a:gd name="T19" fmla="*/ 0 h 44"/>
                  <a:gd name="T20" fmla="*/ 65 w 82"/>
                  <a:gd name="T21" fmla="*/ 0 h 44"/>
                  <a:gd name="T22" fmla="*/ 75 w 82"/>
                  <a:gd name="T23" fmla="*/ 1 h 44"/>
                  <a:gd name="T24" fmla="*/ 82 w 82"/>
                  <a:gd name="T25" fmla="*/ 7 h 44"/>
                  <a:gd name="T26" fmla="*/ 81 w 82"/>
                  <a:gd name="T27" fmla="*/ 14 h 44"/>
                  <a:gd name="T28" fmla="*/ 76 w 82"/>
                  <a:gd name="T29" fmla="*/ 23 h 44"/>
                  <a:gd name="T30" fmla="*/ 70 w 82"/>
                  <a:gd name="T31" fmla="*/ 27 h 44"/>
                  <a:gd name="T32" fmla="*/ 65 w 82"/>
                  <a:gd name="T33" fmla="*/ 31 h 44"/>
                  <a:gd name="T34" fmla="*/ 58 w 82"/>
                  <a:gd name="T35" fmla="*/ 35 h 44"/>
                  <a:gd name="T36" fmla="*/ 50 w 82"/>
                  <a:gd name="T37" fmla="*/ 40 h 44"/>
                  <a:gd name="T38" fmla="*/ 39 w 82"/>
                  <a:gd name="T39" fmla="*/ 41 h 44"/>
                  <a:gd name="T40" fmla="*/ 31 w 82"/>
                  <a:gd name="T41" fmla="*/ 43 h 44"/>
                  <a:gd name="T42" fmla="*/ 23 w 82"/>
                  <a:gd name="T43" fmla="*/ 43 h 44"/>
                  <a:gd name="T44" fmla="*/ 17 w 82"/>
                  <a:gd name="T45" fmla="*/ 44 h 44"/>
                  <a:gd name="T46" fmla="*/ 6 w 82"/>
                  <a:gd name="T47" fmla="*/ 41 h 44"/>
                  <a:gd name="T48" fmla="*/ 1 w 82"/>
                  <a:gd name="T49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2" h="44">
                    <a:moveTo>
                      <a:pt x="1" y="36"/>
                    </a:moveTo>
                    <a:lnTo>
                      <a:pt x="0" y="28"/>
                    </a:lnTo>
                    <a:lnTo>
                      <a:pt x="6" y="20"/>
                    </a:lnTo>
                    <a:lnTo>
                      <a:pt x="10" y="16"/>
                    </a:lnTo>
                    <a:lnTo>
                      <a:pt x="16" y="12"/>
                    </a:lnTo>
                    <a:lnTo>
                      <a:pt x="23" y="9"/>
                    </a:lnTo>
                    <a:lnTo>
                      <a:pt x="33" y="7"/>
                    </a:lnTo>
                    <a:lnTo>
                      <a:pt x="40" y="4"/>
                    </a:lnTo>
                    <a:lnTo>
                      <a:pt x="50" y="1"/>
                    </a:lnTo>
                    <a:lnTo>
                      <a:pt x="58" y="0"/>
                    </a:lnTo>
                    <a:lnTo>
                      <a:pt x="65" y="0"/>
                    </a:lnTo>
                    <a:lnTo>
                      <a:pt x="75" y="1"/>
                    </a:lnTo>
                    <a:lnTo>
                      <a:pt x="82" y="7"/>
                    </a:lnTo>
                    <a:lnTo>
                      <a:pt x="81" y="14"/>
                    </a:lnTo>
                    <a:lnTo>
                      <a:pt x="76" y="23"/>
                    </a:lnTo>
                    <a:lnTo>
                      <a:pt x="70" y="27"/>
                    </a:lnTo>
                    <a:lnTo>
                      <a:pt x="65" y="31"/>
                    </a:lnTo>
                    <a:lnTo>
                      <a:pt x="58" y="35"/>
                    </a:lnTo>
                    <a:lnTo>
                      <a:pt x="50" y="40"/>
                    </a:lnTo>
                    <a:lnTo>
                      <a:pt x="39" y="41"/>
                    </a:lnTo>
                    <a:lnTo>
                      <a:pt x="31" y="43"/>
                    </a:lnTo>
                    <a:lnTo>
                      <a:pt x="23" y="43"/>
                    </a:lnTo>
                    <a:lnTo>
                      <a:pt x="17" y="44"/>
                    </a:lnTo>
                    <a:lnTo>
                      <a:pt x="6" y="41"/>
                    </a:lnTo>
                    <a:lnTo>
                      <a:pt x="1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27" name="Freeform 159"/>
              <p:cNvSpPr>
                <a:spLocks/>
              </p:cNvSpPr>
              <p:nvPr/>
            </p:nvSpPr>
            <p:spPr bwMode="auto">
              <a:xfrm>
                <a:off x="1482" y="1343"/>
                <a:ext cx="35" cy="18"/>
              </a:xfrm>
              <a:custGeom>
                <a:avLst/>
                <a:gdLst>
                  <a:gd name="T0" fmla="*/ 1 w 70"/>
                  <a:gd name="T1" fmla="*/ 29 h 36"/>
                  <a:gd name="T2" fmla="*/ 0 w 70"/>
                  <a:gd name="T3" fmla="*/ 23 h 36"/>
                  <a:gd name="T4" fmla="*/ 5 w 70"/>
                  <a:gd name="T5" fmla="*/ 16 h 36"/>
                  <a:gd name="T6" fmla="*/ 14 w 70"/>
                  <a:gd name="T7" fmla="*/ 8 h 36"/>
                  <a:gd name="T8" fmla="*/ 26 w 70"/>
                  <a:gd name="T9" fmla="*/ 3 h 36"/>
                  <a:gd name="T10" fmla="*/ 32 w 70"/>
                  <a:gd name="T11" fmla="*/ 1 h 36"/>
                  <a:gd name="T12" fmla="*/ 40 w 70"/>
                  <a:gd name="T13" fmla="*/ 0 h 36"/>
                  <a:gd name="T14" fmla="*/ 47 w 70"/>
                  <a:gd name="T15" fmla="*/ 0 h 36"/>
                  <a:gd name="T16" fmla="*/ 54 w 70"/>
                  <a:gd name="T17" fmla="*/ 1 h 36"/>
                  <a:gd name="T18" fmla="*/ 64 w 70"/>
                  <a:gd name="T19" fmla="*/ 2 h 36"/>
                  <a:gd name="T20" fmla="*/ 70 w 70"/>
                  <a:gd name="T21" fmla="*/ 7 h 36"/>
                  <a:gd name="T22" fmla="*/ 70 w 70"/>
                  <a:gd name="T23" fmla="*/ 12 h 36"/>
                  <a:gd name="T24" fmla="*/ 65 w 70"/>
                  <a:gd name="T25" fmla="*/ 19 h 36"/>
                  <a:gd name="T26" fmla="*/ 61 w 70"/>
                  <a:gd name="T27" fmla="*/ 22 h 36"/>
                  <a:gd name="T28" fmla="*/ 56 w 70"/>
                  <a:gd name="T29" fmla="*/ 26 h 36"/>
                  <a:gd name="T30" fmla="*/ 48 w 70"/>
                  <a:gd name="T31" fmla="*/ 29 h 36"/>
                  <a:gd name="T32" fmla="*/ 42 w 70"/>
                  <a:gd name="T33" fmla="*/ 33 h 36"/>
                  <a:gd name="T34" fmla="*/ 35 w 70"/>
                  <a:gd name="T35" fmla="*/ 34 h 36"/>
                  <a:gd name="T36" fmla="*/ 27 w 70"/>
                  <a:gd name="T37" fmla="*/ 36 h 36"/>
                  <a:gd name="T38" fmla="*/ 20 w 70"/>
                  <a:gd name="T39" fmla="*/ 36 h 36"/>
                  <a:gd name="T40" fmla="*/ 16 w 70"/>
                  <a:gd name="T41" fmla="*/ 36 h 36"/>
                  <a:gd name="T42" fmla="*/ 5 w 70"/>
                  <a:gd name="T43" fmla="*/ 33 h 36"/>
                  <a:gd name="T44" fmla="*/ 1 w 70"/>
                  <a:gd name="T45" fmla="*/ 2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0" h="36">
                    <a:moveTo>
                      <a:pt x="1" y="29"/>
                    </a:moveTo>
                    <a:lnTo>
                      <a:pt x="0" y="23"/>
                    </a:lnTo>
                    <a:lnTo>
                      <a:pt x="5" y="16"/>
                    </a:lnTo>
                    <a:lnTo>
                      <a:pt x="14" y="8"/>
                    </a:lnTo>
                    <a:lnTo>
                      <a:pt x="26" y="3"/>
                    </a:lnTo>
                    <a:lnTo>
                      <a:pt x="32" y="1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54" y="1"/>
                    </a:lnTo>
                    <a:lnTo>
                      <a:pt x="64" y="2"/>
                    </a:lnTo>
                    <a:lnTo>
                      <a:pt x="70" y="7"/>
                    </a:lnTo>
                    <a:lnTo>
                      <a:pt x="70" y="12"/>
                    </a:lnTo>
                    <a:lnTo>
                      <a:pt x="65" y="19"/>
                    </a:lnTo>
                    <a:lnTo>
                      <a:pt x="61" y="22"/>
                    </a:lnTo>
                    <a:lnTo>
                      <a:pt x="56" y="26"/>
                    </a:lnTo>
                    <a:lnTo>
                      <a:pt x="48" y="29"/>
                    </a:lnTo>
                    <a:lnTo>
                      <a:pt x="42" y="33"/>
                    </a:lnTo>
                    <a:lnTo>
                      <a:pt x="35" y="34"/>
                    </a:lnTo>
                    <a:lnTo>
                      <a:pt x="27" y="36"/>
                    </a:lnTo>
                    <a:lnTo>
                      <a:pt x="20" y="36"/>
                    </a:lnTo>
                    <a:lnTo>
                      <a:pt x="16" y="36"/>
                    </a:lnTo>
                    <a:lnTo>
                      <a:pt x="5" y="33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28" name="Freeform 160"/>
              <p:cNvSpPr>
                <a:spLocks/>
              </p:cNvSpPr>
              <p:nvPr/>
            </p:nvSpPr>
            <p:spPr bwMode="auto">
              <a:xfrm>
                <a:off x="1590" y="1294"/>
                <a:ext cx="32" cy="25"/>
              </a:xfrm>
              <a:custGeom>
                <a:avLst/>
                <a:gdLst>
                  <a:gd name="T0" fmla="*/ 32 w 65"/>
                  <a:gd name="T1" fmla="*/ 0 h 51"/>
                  <a:gd name="T2" fmla="*/ 43 w 65"/>
                  <a:gd name="T3" fmla="*/ 2 h 51"/>
                  <a:gd name="T4" fmla="*/ 54 w 65"/>
                  <a:gd name="T5" fmla="*/ 8 h 51"/>
                  <a:gd name="T6" fmla="*/ 61 w 65"/>
                  <a:gd name="T7" fmla="*/ 16 h 51"/>
                  <a:gd name="T8" fmla="*/ 65 w 65"/>
                  <a:gd name="T9" fmla="*/ 27 h 51"/>
                  <a:gd name="T10" fmla="*/ 61 w 65"/>
                  <a:gd name="T11" fmla="*/ 37 h 51"/>
                  <a:gd name="T12" fmla="*/ 54 w 65"/>
                  <a:gd name="T13" fmla="*/ 44 h 51"/>
                  <a:gd name="T14" fmla="*/ 43 w 65"/>
                  <a:gd name="T15" fmla="*/ 49 h 51"/>
                  <a:gd name="T16" fmla="*/ 32 w 65"/>
                  <a:gd name="T17" fmla="*/ 51 h 51"/>
                  <a:gd name="T18" fmla="*/ 23 w 65"/>
                  <a:gd name="T19" fmla="*/ 50 h 51"/>
                  <a:gd name="T20" fmla="*/ 17 w 65"/>
                  <a:gd name="T21" fmla="*/ 49 h 51"/>
                  <a:gd name="T22" fmla="*/ 11 w 65"/>
                  <a:gd name="T23" fmla="*/ 46 h 51"/>
                  <a:gd name="T24" fmla="*/ 7 w 65"/>
                  <a:gd name="T25" fmla="*/ 44 h 51"/>
                  <a:gd name="T26" fmla="*/ 1 w 65"/>
                  <a:gd name="T27" fmla="*/ 37 h 51"/>
                  <a:gd name="T28" fmla="*/ 0 w 65"/>
                  <a:gd name="T29" fmla="*/ 27 h 51"/>
                  <a:gd name="T30" fmla="*/ 1 w 65"/>
                  <a:gd name="T31" fmla="*/ 16 h 51"/>
                  <a:gd name="T32" fmla="*/ 7 w 65"/>
                  <a:gd name="T33" fmla="*/ 8 h 51"/>
                  <a:gd name="T34" fmla="*/ 11 w 65"/>
                  <a:gd name="T35" fmla="*/ 4 h 51"/>
                  <a:gd name="T36" fmla="*/ 17 w 65"/>
                  <a:gd name="T37" fmla="*/ 2 h 51"/>
                  <a:gd name="T38" fmla="*/ 23 w 65"/>
                  <a:gd name="T39" fmla="*/ 0 h 51"/>
                  <a:gd name="T40" fmla="*/ 32 w 65"/>
                  <a:gd name="T4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" h="51">
                    <a:moveTo>
                      <a:pt x="32" y="0"/>
                    </a:moveTo>
                    <a:lnTo>
                      <a:pt x="43" y="2"/>
                    </a:lnTo>
                    <a:lnTo>
                      <a:pt x="54" y="8"/>
                    </a:lnTo>
                    <a:lnTo>
                      <a:pt x="61" y="16"/>
                    </a:lnTo>
                    <a:lnTo>
                      <a:pt x="65" y="27"/>
                    </a:lnTo>
                    <a:lnTo>
                      <a:pt x="61" y="37"/>
                    </a:lnTo>
                    <a:lnTo>
                      <a:pt x="54" y="44"/>
                    </a:lnTo>
                    <a:lnTo>
                      <a:pt x="43" y="49"/>
                    </a:lnTo>
                    <a:lnTo>
                      <a:pt x="32" y="51"/>
                    </a:lnTo>
                    <a:lnTo>
                      <a:pt x="23" y="50"/>
                    </a:lnTo>
                    <a:lnTo>
                      <a:pt x="17" y="49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1" y="37"/>
                    </a:lnTo>
                    <a:lnTo>
                      <a:pt x="0" y="27"/>
                    </a:lnTo>
                    <a:lnTo>
                      <a:pt x="1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29" name="Freeform 161"/>
              <p:cNvSpPr>
                <a:spLocks/>
              </p:cNvSpPr>
              <p:nvPr/>
            </p:nvSpPr>
            <p:spPr bwMode="auto">
              <a:xfrm>
                <a:off x="1507" y="1332"/>
                <a:ext cx="27" cy="21"/>
              </a:xfrm>
              <a:custGeom>
                <a:avLst/>
                <a:gdLst>
                  <a:gd name="T0" fmla="*/ 29 w 53"/>
                  <a:gd name="T1" fmla="*/ 0 h 41"/>
                  <a:gd name="T2" fmla="*/ 39 w 53"/>
                  <a:gd name="T3" fmla="*/ 1 h 41"/>
                  <a:gd name="T4" fmla="*/ 46 w 53"/>
                  <a:gd name="T5" fmla="*/ 6 h 41"/>
                  <a:gd name="T6" fmla="*/ 50 w 53"/>
                  <a:gd name="T7" fmla="*/ 12 h 41"/>
                  <a:gd name="T8" fmla="*/ 53 w 53"/>
                  <a:gd name="T9" fmla="*/ 21 h 41"/>
                  <a:gd name="T10" fmla="*/ 50 w 53"/>
                  <a:gd name="T11" fmla="*/ 28 h 41"/>
                  <a:gd name="T12" fmla="*/ 46 w 53"/>
                  <a:gd name="T13" fmla="*/ 34 h 41"/>
                  <a:gd name="T14" fmla="*/ 39 w 53"/>
                  <a:gd name="T15" fmla="*/ 39 h 41"/>
                  <a:gd name="T16" fmla="*/ 29 w 53"/>
                  <a:gd name="T17" fmla="*/ 41 h 41"/>
                  <a:gd name="T18" fmla="*/ 16 w 53"/>
                  <a:gd name="T19" fmla="*/ 39 h 41"/>
                  <a:gd name="T20" fmla="*/ 7 w 53"/>
                  <a:gd name="T21" fmla="*/ 34 h 41"/>
                  <a:gd name="T22" fmla="*/ 1 w 53"/>
                  <a:gd name="T23" fmla="*/ 28 h 41"/>
                  <a:gd name="T24" fmla="*/ 0 w 53"/>
                  <a:gd name="T25" fmla="*/ 21 h 41"/>
                  <a:gd name="T26" fmla="*/ 1 w 53"/>
                  <a:gd name="T27" fmla="*/ 12 h 41"/>
                  <a:gd name="T28" fmla="*/ 7 w 53"/>
                  <a:gd name="T29" fmla="*/ 6 h 41"/>
                  <a:gd name="T30" fmla="*/ 16 w 53"/>
                  <a:gd name="T31" fmla="*/ 1 h 41"/>
                  <a:gd name="T32" fmla="*/ 29 w 53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41">
                    <a:moveTo>
                      <a:pt x="29" y="0"/>
                    </a:moveTo>
                    <a:lnTo>
                      <a:pt x="39" y="1"/>
                    </a:lnTo>
                    <a:lnTo>
                      <a:pt x="46" y="6"/>
                    </a:lnTo>
                    <a:lnTo>
                      <a:pt x="50" y="12"/>
                    </a:lnTo>
                    <a:lnTo>
                      <a:pt x="53" y="21"/>
                    </a:lnTo>
                    <a:lnTo>
                      <a:pt x="50" y="28"/>
                    </a:lnTo>
                    <a:lnTo>
                      <a:pt x="46" y="34"/>
                    </a:lnTo>
                    <a:lnTo>
                      <a:pt x="39" y="39"/>
                    </a:lnTo>
                    <a:lnTo>
                      <a:pt x="29" y="41"/>
                    </a:lnTo>
                    <a:lnTo>
                      <a:pt x="16" y="39"/>
                    </a:lnTo>
                    <a:lnTo>
                      <a:pt x="7" y="34"/>
                    </a:lnTo>
                    <a:lnTo>
                      <a:pt x="1" y="28"/>
                    </a:lnTo>
                    <a:lnTo>
                      <a:pt x="0" y="21"/>
                    </a:lnTo>
                    <a:lnTo>
                      <a:pt x="1" y="12"/>
                    </a:lnTo>
                    <a:lnTo>
                      <a:pt x="7" y="6"/>
                    </a:lnTo>
                    <a:lnTo>
                      <a:pt x="16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30" name="Freeform 162"/>
              <p:cNvSpPr>
                <a:spLocks/>
              </p:cNvSpPr>
              <p:nvPr/>
            </p:nvSpPr>
            <p:spPr bwMode="auto">
              <a:xfrm>
                <a:off x="634" y="1270"/>
                <a:ext cx="301" cy="143"/>
              </a:xfrm>
              <a:custGeom>
                <a:avLst/>
                <a:gdLst>
                  <a:gd name="T0" fmla="*/ 161 w 602"/>
                  <a:gd name="T1" fmla="*/ 99 h 287"/>
                  <a:gd name="T2" fmla="*/ 106 w 602"/>
                  <a:gd name="T3" fmla="*/ 110 h 287"/>
                  <a:gd name="T4" fmla="*/ 51 w 602"/>
                  <a:gd name="T5" fmla="*/ 123 h 287"/>
                  <a:gd name="T6" fmla="*/ 11 w 602"/>
                  <a:gd name="T7" fmla="*/ 151 h 287"/>
                  <a:gd name="T8" fmla="*/ 8 w 602"/>
                  <a:gd name="T9" fmla="*/ 176 h 287"/>
                  <a:gd name="T10" fmla="*/ 24 w 602"/>
                  <a:gd name="T11" fmla="*/ 188 h 287"/>
                  <a:gd name="T12" fmla="*/ 42 w 602"/>
                  <a:gd name="T13" fmla="*/ 195 h 287"/>
                  <a:gd name="T14" fmla="*/ 67 w 602"/>
                  <a:gd name="T15" fmla="*/ 198 h 287"/>
                  <a:gd name="T16" fmla="*/ 93 w 602"/>
                  <a:gd name="T17" fmla="*/ 196 h 287"/>
                  <a:gd name="T18" fmla="*/ 79 w 602"/>
                  <a:gd name="T19" fmla="*/ 207 h 287"/>
                  <a:gd name="T20" fmla="*/ 54 w 602"/>
                  <a:gd name="T21" fmla="*/ 229 h 287"/>
                  <a:gd name="T22" fmla="*/ 51 w 602"/>
                  <a:gd name="T23" fmla="*/ 254 h 287"/>
                  <a:gd name="T24" fmla="*/ 98 w 602"/>
                  <a:gd name="T25" fmla="*/ 272 h 287"/>
                  <a:gd name="T26" fmla="*/ 139 w 602"/>
                  <a:gd name="T27" fmla="*/ 266 h 287"/>
                  <a:gd name="T28" fmla="*/ 162 w 602"/>
                  <a:gd name="T29" fmla="*/ 248 h 287"/>
                  <a:gd name="T30" fmla="*/ 172 w 602"/>
                  <a:gd name="T31" fmla="*/ 233 h 287"/>
                  <a:gd name="T32" fmla="*/ 178 w 602"/>
                  <a:gd name="T33" fmla="*/ 237 h 287"/>
                  <a:gd name="T34" fmla="*/ 187 w 602"/>
                  <a:gd name="T35" fmla="*/ 254 h 287"/>
                  <a:gd name="T36" fmla="*/ 194 w 602"/>
                  <a:gd name="T37" fmla="*/ 270 h 287"/>
                  <a:gd name="T38" fmla="*/ 214 w 602"/>
                  <a:gd name="T39" fmla="*/ 282 h 287"/>
                  <a:gd name="T40" fmla="*/ 252 w 602"/>
                  <a:gd name="T41" fmla="*/ 286 h 287"/>
                  <a:gd name="T42" fmla="*/ 285 w 602"/>
                  <a:gd name="T43" fmla="*/ 282 h 287"/>
                  <a:gd name="T44" fmla="*/ 311 w 602"/>
                  <a:gd name="T45" fmla="*/ 272 h 287"/>
                  <a:gd name="T46" fmla="*/ 326 w 602"/>
                  <a:gd name="T47" fmla="*/ 249 h 287"/>
                  <a:gd name="T48" fmla="*/ 333 w 602"/>
                  <a:gd name="T49" fmla="*/ 233 h 287"/>
                  <a:gd name="T50" fmla="*/ 356 w 602"/>
                  <a:gd name="T51" fmla="*/ 245 h 287"/>
                  <a:gd name="T52" fmla="*/ 396 w 602"/>
                  <a:gd name="T53" fmla="*/ 256 h 287"/>
                  <a:gd name="T54" fmla="*/ 449 w 602"/>
                  <a:gd name="T55" fmla="*/ 251 h 287"/>
                  <a:gd name="T56" fmla="*/ 487 w 602"/>
                  <a:gd name="T57" fmla="*/ 225 h 287"/>
                  <a:gd name="T58" fmla="*/ 489 w 602"/>
                  <a:gd name="T59" fmla="*/ 206 h 287"/>
                  <a:gd name="T60" fmla="*/ 479 w 602"/>
                  <a:gd name="T61" fmla="*/ 190 h 287"/>
                  <a:gd name="T62" fmla="*/ 468 w 602"/>
                  <a:gd name="T63" fmla="*/ 180 h 287"/>
                  <a:gd name="T64" fmla="*/ 480 w 602"/>
                  <a:gd name="T65" fmla="*/ 177 h 287"/>
                  <a:gd name="T66" fmla="*/ 524 w 602"/>
                  <a:gd name="T67" fmla="*/ 176 h 287"/>
                  <a:gd name="T68" fmla="*/ 571 w 602"/>
                  <a:gd name="T69" fmla="*/ 170 h 287"/>
                  <a:gd name="T70" fmla="*/ 598 w 602"/>
                  <a:gd name="T71" fmla="*/ 146 h 287"/>
                  <a:gd name="T72" fmla="*/ 594 w 602"/>
                  <a:gd name="T73" fmla="*/ 103 h 287"/>
                  <a:gd name="T74" fmla="*/ 570 w 602"/>
                  <a:gd name="T75" fmla="*/ 78 h 287"/>
                  <a:gd name="T76" fmla="*/ 539 w 602"/>
                  <a:gd name="T77" fmla="*/ 68 h 287"/>
                  <a:gd name="T78" fmla="*/ 518 w 602"/>
                  <a:gd name="T79" fmla="*/ 68 h 287"/>
                  <a:gd name="T80" fmla="*/ 557 w 602"/>
                  <a:gd name="T81" fmla="*/ 39 h 287"/>
                  <a:gd name="T82" fmla="*/ 561 w 602"/>
                  <a:gd name="T83" fmla="*/ 5 h 287"/>
                  <a:gd name="T84" fmla="*/ 498 w 602"/>
                  <a:gd name="T85" fmla="*/ 2 h 287"/>
                  <a:gd name="T86" fmla="*/ 415 w 602"/>
                  <a:gd name="T87" fmla="*/ 30 h 287"/>
                  <a:gd name="T88" fmla="*/ 357 w 602"/>
                  <a:gd name="T89" fmla="*/ 78 h 287"/>
                  <a:gd name="T90" fmla="*/ 295 w 602"/>
                  <a:gd name="T91" fmla="*/ 103 h 287"/>
                  <a:gd name="T92" fmla="*/ 234 w 602"/>
                  <a:gd name="T93" fmla="*/ 109 h 287"/>
                  <a:gd name="T94" fmla="*/ 193 w 602"/>
                  <a:gd name="T95" fmla="*/ 10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02" h="287">
                    <a:moveTo>
                      <a:pt x="188" y="91"/>
                    </a:moveTo>
                    <a:lnTo>
                      <a:pt x="161" y="99"/>
                    </a:lnTo>
                    <a:lnTo>
                      <a:pt x="135" y="105"/>
                    </a:lnTo>
                    <a:lnTo>
                      <a:pt x="106" y="110"/>
                    </a:lnTo>
                    <a:lnTo>
                      <a:pt x="79" y="116"/>
                    </a:lnTo>
                    <a:lnTo>
                      <a:pt x="51" y="123"/>
                    </a:lnTo>
                    <a:lnTo>
                      <a:pt x="29" y="135"/>
                    </a:lnTo>
                    <a:lnTo>
                      <a:pt x="11" y="151"/>
                    </a:lnTo>
                    <a:lnTo>
                      <a:pt x="0" y="173"/>
                    </a:lnTo>
                    <a:lnTo>
                      <a:pt x="8" y="176"/>
                    </a:lnTo>
                    <a:lnTo>
                      <a:pt x="17" y="183"/>
                    </a:lnTo>
                    <a:lnTo>
                      <a:pt x="24" y="188"/>
                    </a:lnTo>
                    <a:lnTo>
                      <a:pt x="34" y="193"/>
                    </a:lnTo>
                    <a:lnTo>
                      <a:pt x="42" y="195"/>
                    </a:lnTo>
                    <a:lnTo>
                      <a:pt x="54" y="198"/>
                    </a:lnTo>
                    <a:lnTo>
                      <a:pt x="67" y="198"/>
                    </a:lnTo>
                    <a:lnTo>
                      <a:pt x="85" y="197"/>
                    </a:lnTo>
                    <a:lnTo>
                      <a:pt x="93" y="196"/>
                    </a:lnTo>
                    <a:lnTo>
                      <a:pt x="90" y="200"/>
                    </a:lnTo>
                    <a:lnTo>
                      <a:pt x="79" y="207"/>
                    </a:lnTo>
                    <a:lnTo>
                      <a:pt x="66" y="218"/>
                    </a:lnTo>
                    <a:lnTo>
                      <a:pt x="54" y="229"/>
                    </a:lnTo>
                    <a:lnTo>
                      <a:pt x="48" y="242"/>
                    </a:lnTo>
                    <a:lnTo>
                      <a:pt x="51" y="254"/>
                    </a:lnTo>
                    <a:lnTo>
                      <a:pt x="74" y="267"/>
                    </a:lnTo>
                    <a:lnTo>
                      <a:pt x="98" y="272"/>
                    </a:lnTo>
                    <a:lnTo>
                      <a:pt x="122" y="272"/>
                    </a:lnTo>
                    <a:lnTo>
                      <a:pt x="139" y="266"/>
                    </a:lnTo>
                    <a:lnTo>
                      <a:pt x="152" y="258"/>
                    </a:lnTo>
                    <a:lnTo>
                      <a:pt x="162" y="248"/>
                    </a:lnTo>
                    <a:lnTo>
                      <a:pt x="168" y="240"/>
                    </a:lnTo>
                    <a:lnTo>
                      <a:pt x="172" y="233"/>
                    </a:lnTo>
                    <a:lnTo>
                      <a:pt x="175" y="230"/>
                    </a:lnTo>
                    <a:lnTo>
                      <a:pt x="178" y="237"/>
                    </a:lnTo>
                    <a:lnTo>
                      <a:pt x="183" y="246"/>
                    </a:lnTo>
                    <a:lnTo>
                      <a:pt x="187" y="254"/>
                    </a:lnTo>
                    <a:lnTo>
                      <a:pt x="191" y="263"/>
                    </a:lnTo>
                    <a:lnTo>
                      <a:pt x="194" y="270"/>
                    </a:lnTo>
                    <a:lnTo>
                      <a:pt x="203" y="277"/>
                    </a:lnTo>
                    <a:lnTo>
                      <a:pt x="214" y="282"/>
                    </a:lnTo>
                    <a:lnTo>
                      <a:pt x="229" y="287"/>
                    </a:lnTo>
                    <a:lnTo>
                      <a:pt x="252" y="286"/>
                    </a:lnTo>
                    <a:lnTo>
                      <a:pt x="271" y="286"/>
                    </a:lnTo>
                    <a:lnTo>
                      <a:pt x="285" y="282"/>
                    </a:lnTo>
                    <a:lnTo>
                      <a:pt x="300" y="279"/>
                    </a:lnTo>
                    <a:lnTo>
                      <a:pt x="311" y="272"/>
                    </a:lnTo>
                    <a:lnTo>
                      <a:pt x="320" y="262"/>
                    </a:lnTo>
                    <a:lnTo>
                      <a:pt x="326" y="249"/>
                    </a:lnTo>
                    <a:lnTo>
                      <a:pt x="331" y="234"/>
                    </a:lnTo>
                    <a:lnTo>
                      <a:pt x="333" y="233"/>
                    </a:lnTo>
                    <a:lnTo>
                      <a:pt x="342" y="238"/>
                    </a:lnTo>
                    <a:lnTo>
                      <a:pt x="356" y="245"/>
                    </a:lnTo>
                    <a:lnTo>
                      <a:pt x="375" y="252"/>
                    </a:lnTo>
                    <a:lnTo>
                      <a:pt x="396" y="256"/>
                    </a:lnTo>
                    <a:lnTo>
                      <a:pt x="422" y="257"/>
                    </a:lnTo>
                    <a:lnTo>
                      <a:pt x="449" y="251"/>
                    </a:lnTo>
                    <a:lnTo>
                      <a:pt x="479" y="237"/>
                    </a:lnTo>
                    <a:lnTo>
                      <a:pt x="487" y="225"/>
                    </a:lnTo>
                    <a:lnTo>
                      <a:pt x="491" y="216"/>
                    </a:lnTo>
                    <a:lnTo>
                      <a:pt x="489" y="206"/>
                    </a:lnTo>
                    <a:lnTo>
                      <a:pt x="485" y="198"/>
                    </a:lnTo>
                    <a:lnTo>
                      <a:pt x="479" y="190"/>
                    </a:lnTo>
                    <a:lnTo>
                      <a:pt x="473" y="185"/>
                    </a:lnTo>
                    <a:lnTo>
                      <a:pt x="468" y="180"/>
                    </a:lnTo>
                    <a:lnTo>
                      <a:pt x="466" y="180"/>
                    </a:lnTo>
                    <a:lnTo>
                      <a:pt x="480" y="177"/>
                    </a:lnTo>
                    <a:lnTo>
                      <a:pt x="502" y="177"/>
                    </a:lnTo>
                    <a:lnTo>
                      <a:pt x="524" y="176"/>
                    </a:lnTo>
                    <a:lnTo>
                      <a:pt x="549" y="175"/>
                    </a:lnTo>
                    <a:lnTo>
                      <a:pt x="571" y="170"/>
                    </a:lnTo>
                    <a:lnTo>
                      <a:pt x="588" y="161"/>
                    </a:lnTo>
                    <a:lnTo>
                      <a:pt x="598" y="146"/>
                    </a:lnTo>
                    <a:lnTo>
                      <a:pt x="602" y="123"/>
                    </a:lnTo>
                    <a:lnTo>
                      <a:pt x="594" y="103"/>
                    </a:lnTo>
                    <a:lnTo>
                      <a:pt x="583" y="89"/>
                    </a:lnTo>
                    <a:lnTo>
                      <a:pt x="570" y="78"/>
                    </a:lnTo>
                    <a:lnTo>
                      <a:pt x="554" y="73"/>
                    </a:lnTo>
                    <a:lnTo>
                      <a:pt x="539" y="68"/>
                    </a:lnTo>
                    <a:lnTo>
                      <a:pt x="527" y="68"/>
                    </a:lnTo>
                    <a:lnTo>
                      <a:pt x="518" y="68"/>
                    </a:lnTo>
                    <a:lnTo>
                      <a:pt x="516" y="69"/>
                    </a:lnTo>
                    <a:lnTo>
                      <a:pt x="557" y="39"/>
                    </a:lnTo>
                    <a:lnTo>
                      <a:pt x="572" y="18"/>
                    </a:lnTo>
                    <a:lnTo>
                      <a:pt x="561" y="5"/>
                    </a:lnTo>
                    <a:lnTo>
                      <a:pt x="535" y="0"/>
                    </a:lnTo>
                    <a:lnTo>
                      <a:pt x="498" y="2"/>
                    </a:lnTo>
                    <a:lnTo>
                      <a:pt x="457" y="12"/>
                    </a:lnTo>
                    <a:lnTo>
                      <a:pt x="415" y="30"/>
                    </a:lnTo>
                    <a:lnTo>
                      <a:pt x="385" y="56"/>
                    </a:lnTo>
                    <a:lnTo>
                      <a:pt x="357" y="78"/>
                    </a:lnTo>
                    <a:lnTo>
                      <a:pt x="328" y="94"/>
                    </a:lnTo>
                    <a:lnTo>
                      <a:pt x="295" y="103"/>
                    </a:lnTo>
                    <a:lnTo>
                      <a:pt x="264" y="109"/>
                    </a:lnTo>
                    <a:lnTo>
                      <a:pt x="234" y="109"/>
                    </a:lnTo>
                    <a:lnTo>
                      <a:pt x="210" y="106"/>
                    </a:lnTo>
                    <a:lnTo>
                      <a:pt x="193" y="100"/>
                    </a:lnTo>
                    <a:lnTo>
                      <a:pt x="188" y="91"/>
                    </a:lnTo>
                    <a:close/>
                  </a:path>
                </a:pathLst>
              </a:custGeom>
              <a:solidFill>
                <a:srgbClr val="DEF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31" name="Freeform 163"/>
              <p:cNvSpPr>
                <a:spLocks/>
              </p:cNvSpPr>
              <p:nvPr/>
            </p:nvSpPr>
            <p:spPr bwMode="auto">
              <a:xfrm>
                <a:off x="1911" y="1785"/>
                <a:ext cx="302" cy="114"/>
              </a:xfrm>
              <a:custGeom>
                <a:avLst/>
                <a:gdLst>
                  <a:gd name="T0" fmla="*/ 183 w 604"/>
                  <a:gd name="T1" fmla="*/ 18 h 228"/>
                  <a:gd name="T2" fmla="*/ 125 w 604"/>
                  <a:gd name="T3" fmla="*/ 15 h 228"/>
                  <a:gd name="T4" fmla="*/ 68 w 604"/>
                  <a:gd name="T5" fmla="*/ 14 h 228"/>
                  <a:gd name="T6" fmla="*/ 19 w 604"/>
                  <a:gd name="T7" fmla="*/ 31 h 228"/>
                  <a:gd name="T8" fmla="*/ 8 w 604"/>
                  <a:gd name="T9" fmla="*/ 56 h 228"/>
                  <a:gd name="T10" fmla="*/ 23 w 604"/>
                  <a:gd name="T11" fmla="*/ 68 h 228"/>
                  <a:gd name="T12" fmla="*/ 37 w 604"/>
                  <a:gd name="T13" fmla="*/ 81 h 228"/>
                  <a:gd name="T14" fmla="*/ 58 w 604"/>
                  <a:gd name="T15" fmla="*/ 90 h 228"/>
                  <a:gd name="T16" fmla="*/ 83 w 604"/>
                  <a:gd name="T17" fmla="*/ 94 h 228"/>
                  <a:gd name="T18" fmla="*/ 67 w 604"/>
                  <a:gd name="T19" fmla="*/ 102 h 228"/>
                  <a:gd name="T20" fmla="*/ 35 w 604"/>
                  <a:gd name="T21" fmla="*/ 116 h 228"/>
                  <a:gd name="T22" fmla="*/ 25 w 604"/>
                  <a:gd name="T23" fmla="*/ 140 h 228"/>
                  <a:gd name="T24" fmla="*/ 64 w 604"/>
                  <a:gd name="T25" fmla="*/ 168 h 228"/>
                  <a:gd name="T26" fmla="*/ 105 w 604"/>
                  <a:gd name="T27" fmla="*/ 172 h 228"/>
                  <a:gd name="T28" fmla="*/ 133 w 604"/>
                  <a:gd name="T29" fmla="*/ 160 h 228"/>
                  <a:gd name="T30" fmla="*/ 149 w 604"/>
                  <a:gd name="T31" fmla="*/ 148 h 228"/>
                  <a:gd name="T32" fmla="*/ 153 w 604"/>
                  <a:gd name="T33" fmla="*/ 154 h 228"/>
                  <a:gd name="T34" fmla="*/ 154 w 604"/>
                  <a:gd name="T35" fmla="*/ 173 h 228"/>
                  <a:gd name="T36" fmla="*/ 157 w 604"/>
                  <a:gd name="T37" fmla="*/ 190 h 228"/>
                  <a:gd name="T38" fmla="*/ 172 w 604"/>
                  <a:gd name="T39" fmla="*/ 205 h 228"/>
                  <a:gd name="T40" fmla="*/ 205 w 604"/>
                  <a:gd name="T41" fmla="*/ 218 h 228"/>
                  <a:gd name="T42" fmla="*/ 242 w 604"/>
                  <a:gd name="T43" fmla="*/ 224 h 228"/>
                  <a:gd name="T44" fmla="*/ 269 w 604"/>
                  <a:gd name="T45" fmla="*/ 217 h 228"/>
                  <a:gd name="T46" fmla="*/ 290 w 604"/>
                  <a:gd name="T47" fmla="*/ 199 h 228"/>
                  <a:gd name="T48" fmla="*/ 303 w 604"/>
                  <a:gd name="T49" fmla="*/ 185 h 228"/>
                  <a:gd name="T50" fmla="*/ 322 w 604"/>
                  <a:gd name="T51" fmla="*/ 201 h 228"/>
                  <a:gd name="T52" fmla="*/ 356 w 604"/>
                  <a:gd name="T53" fmla="*/ 221 h 228"/>
                  <a:gd name="T54" fmla="*/ 409 w 604"/>
                  <a:gd name="T55" fmla="*/ 228 h 228"/>
                  <a:gd name="T56" fmla="*/ 455 w 604"/>
                  <a:gd name="T57" fmla="*/ 210 h 228"/>
                  <a:gd name="T58" fmla="*/ 461 w 604"/>
                  <a:gd name="T59" fmla="*/ 193 h 228"/>
                  <a:gd name="T60" fmla="*/ 455 w 604"/>
                  <a:gd name="T61" fmla="*/ 175 h 228"/>
                  <a:gd name="T62" fmla="*/ 447 w 604"/>
                  <a:gd name="T63" fmla="*/ 163 h 228"/>
                  <a:gd name="T64" fmla="*/ 461 w 604"/>
                  <a:gd name="T65" fmla="*/ 163 h 228"/>
                  <a:gd name="T66" fmla="*/ 503 w 604"/>
                  <a:gd name="T67" fmla="*/ 173 h 228"/>
                  <a:gd name="T68" fmla="*/ 550 w 604"/>
                  <a:gd name="T69" fmla="*/ 178 h 228"/>
                  <a:gd name="T70" fmla="*/ 588 w 604"/>
                  <a:gd name="T71" fmla="*/ 160 h 228"/>
                  <a:gd name="T72" fmla="*/ 599 w 604"/>
                  <a:gd name="T73" fmla="*/ 118 h 228"/>
                  <a:gd name="T74" fmla="*/ 583 w 604"/>
                  <a:gd name="T75" fmla="*/ 91 h 228"/>
                  <a:gd name="T76" fmla="*/ 557 w 604"/>
                  <a:gd name="T77" fmla="*/ 77 h 228"/>
                  <a:gd name="T78" fmla="*/ 536 w 604"/>
                  <a:gd name="T79" fmla="*/ 73 h 228"/>
                  <a:gd name="T80" fmla="*/ 584 w 604"/>
                  <a:gd name="T81" fmla="*/ 52 h 228"/>
                  <a:gd name="T82" fmla="*/ 599 w 604"/>
                  <a:gd name="T83" fmla="*/ 18 h 228"/>
                  <a:gd name="T84" fmla="*/ 538 w 604"/>
                  <a:gd name="T85" fmla="*/ 0 h 228"/>
                  <a:gd name="T86" fmla="*/ 452 w 604"/>
                  <a:gd name="T87" fmla="*/ 8 h 228"/>
                  <a:gd name="T88" fmla="*/ 381 w 604"/>
                  <a:gd name="T89" fmla="*/ 40 h 228"/>
                  <a:gd name="T90" fmla="*/ 312 w 604"/>
                  <a:gd name="T91" fmla="*/ 51 h 228"/>
                  <a:gd name="T92" fmla="*/ 250 w 604"/>
                  <a:gd name="T93" fmla="*/ 45 h 228"/>
                  <a:gd name="T94" fmla="*/ 212 w 604"/>
                  <a:gd name="T95" fmla="*/ 2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04" h="228">
                    <a:moveTo>
                      <a:pt x="210" y="16"/>
                    </a:moveTo>
                    <a:lnTo>
                      <a:pt x="183" y="18"/>
                    </a:lnTo>
                    <a:lnTo>
                      <a:pt x="153" y="17"/>
                    </a:lnTo>
                    <a:lnTo>
                      <a:pt x="125" y="15"/>
                    </a:lnTo>
                    <a:lnTo>
                      <a:pt x="96" y="14"/>
                    </a:lnTo>
                    <a:lnTo>
                      <a:pt x="68" y="14"/>
                    </a:lnTo>
                    <a:lnTo>
                      <a:pt x="43" y="20"/>
                    </a:lnTo>
                    <a:lnTo>
                      <a:pt x="19" y="31"/>
                    </a:lnTo>
                    <a:lnTo>
                      <a:pt x="0" y="52"/>
                    </a:lnTo>
                    <a:lnTo>
                      <a:pt x="8" y="56"/>
                    </a:lnTo>
                    <a:lnTo>
                      <a:pt x="16" y="62"/>
                    </a:lnTo>
                    <a:lnTo>
                      <a:pt x="23" y="68"/>
                    </a:lnTo>
                    <a:lnTo>
                      <a:pt x="30" y="76"/>
                    </a:lnTo>
                    <a:lnTo>
                      <a:pt x="37" y="81"/>
                    </a:lnTo>
                    <a:lnTo>
                      <a:pt x="47" y="86"/>
                    </a:lnTo>
                    <a:lnTo>
                      <a:pt x="58" y="90"/>
                    </a:lnTo>
                    <a:lnTo>
                      <a:pt x="74" y="93"/>
                    </a:lnTo>
                    <a:lnTo>
                      <a:pt x="83" y="94"/>
                    </a:lnTo>
                    <a:lnTo>
                      <a:pt x="79" y="97"/>
                    </a:lnTo>
                    <a:lnTo>
                      <a:pt x="67" y="102"/>
                    </a:lnTo>
                    <a:lnTo>
                      <a:pt x="52" y="109"/>
                    </a:lnTo>
                    <a:lnTo>
                      <a:pt x="35" y="116"/>
                    </a:lnTo>
                    <a:lnTo>
                      <a:pt x="25" y="128"/>
                    </a:lnTo>
                    <a:lnTo>
                      <a:pt x="25" y="140"/>
                    </a:lnTo>
                    <a:lnTo>
                      <a:pt x="42" y="156"/>
                    </a:lnTo>
                    <a:lnTo>
                      <a:pt x="64" y="168"/>
                    </a:lnTo>
                    <a:lnTo>
                      <a:pt x="85" y="174"/>
                    </a:lnTo>
                    <a:lnTo>
                      <a:pt x="105" y="172"/>
                    </a:lnTo>
                    <a:lnTo>
                      <a:pt x="121" y="167"/>
                    </a:lnTo>
                    <a:lnTo>
                      <a:pt x="133" y="160"/>
                    </a:lnTo>
                    <a:lnTo>
                      <a:pt x="143" y="153"/>
                    </a:lnTo>
                    <a:lnTo>
                      <a:pt x="149" y="148"/>
                    </a:lnTo>
                    <a:lnTo>
                      <a:pt x="152" y="146"/>
                    </a:lnTo>
                    <a:lnTo>
                      <a:pt x="153" y="154"/>
                    </a:lnTo>
                    <a:lnTo>
                      <a:pt x="154" y="163"/>
                    </a:lnTo>
                    <a:lnTo>
                      <a:pt x="154" y="173"/>
                    </a:lnTo>
                    <a:lnTo>
                      <a:pt x="156" y="182"/>
                    </a:lnTo>
                    <a:lnTo>
                      <a:pt x="157" y="190"/>
                    </a:lnTo>
                    <a:lnTo>
                      <a:pt x="163" y="198"/>
                    </a:lnTo>
                    <a:lnTo>
                      <a:pt x="172" y="205"/>
                    </a:lnTo>
                    <a:lnTo>
                      <a:pt x="185" y="212"/>
                    </a:lnTo>
                    <a:lnTo>
                      <a:pt x="205" y="218"/>
                    </a:lnTo>
                    <a:lnTo>
                      <a:pt x="224" y="223"/>
                    </a:lnTo>
                    <a:lnTo>
                      <a:pt x="242" y="224"/>
                    </a:lnTo>
                    <a:lnTo>
                      <a:pt x="258" y="223"/>
                    </a:lnTo>
                    <a:lnTo>
                      <a:pt x="269" y="217"/>
                    </a:lnTo>
                    <a:lnTo>
                      <a:pt x="280" y="210"/>
                    </a:lnTo>
                    <a:lnTo>
                      <a:pt x="290" y="199"/>
                    </a:lnTo>
                    <a:lnTo>
                      <a:pt x="301" y="186"/>
                    </a:lnTo>
                    <a:lnTo>
                      <a:pt x="303" y="185"/>
                    </a:lnTo>
                    <a:lnTo>
                      <a:pt x="311" y="191"/>
                    </a:lnTo>
                    <a:lnTo>
                      <a:pt x="322" y="201"/>
                    </a:lnTo>
                    <a:lnTo>
                      <a:pt x="338" y="212"/>
                    </a:lnTo>
                    <a:lnTo>
                      <a:pt x="356" y="221"/>
                    </a:lnTo>
                    <a:lnTo>
                      <a:pt x="381" y="228"/>
                    </a:lnTo>
                    <a:lnTo>
                      <a:pt x="409" y="228"/>
                    </a:lnTo>
                    <a:lnTo>
                      <a:pt x="444" y="219"/>
                    </a:lnTo>
                    <a:lnTo>
                      <a:pt x="455" y="210"/>
                    </a:lnTo>
                    <a:lnTo>
                      <a:pt x="461" y="202"/>
                    </a:lnTo>
                    <a:lnTo>
                      <a:pt x="461" y="193"/>
                    </a:lnTo>
                    <a:lnTo>
                      <a:pt x="460" y="184"/>
                    </a:lnTo>
                    <a:lnTo>
                      <a:pt x="455" y="175"/>
                    </a:lnTo>
                    <a:lnTo>
                      <a:pt x="451" y="168"/>
                    </a:lnTo>
                    <a:lnTo>
                      <a:pt x="447" y="163"/>
                    </a:lnTo>
                    <a:lnTo>
                      <a:pt x="447" y="162"/>
                    </a:lnTo>
                    <a:lnTo>
                      <a:pt x="461" y="163"/>
                    </a:lnTo>
                    <a:lnTo>
                      <a:pt x="481" y="168"/>
                    </a:lnTo>
                    <a:lnTo>
                      <a:pt x="503" y="173"/>
                    </a:lnTo>
                    <a:lnTo>
                      <a:pt x="527" y="178"/>
                    </a:lnTo>
                    <a:lnTo>
                      <a:pt x="550" y="178"/>
                    </a:lnTo>
                    <a:lnTo>
                      <a:pt x="570" y="173"/>
                    </a:lnTo>
                    <a:lnTo>
                      <a:pt x="588" y="160"/>
                    </a:lnTo>
                    <a:lnTo>
                      <a:pt x="599" y="139"/>
                    </a:lnTo>
                    <a:lnTo>
                      <a:pt x="599" y="118"/>
                    </a:lnTo>
                    <a:lnTo>
                      <a:pt x="594" y="103"/>
                    </a:lnTo>
                    <a:lnTo>
                      <a:pt x="583" y="91"/>
                    </a:lnTo>
                    <a:lnTo>
                      <a:pt x="570" y="83"/>
                    </a:lnTo>
                    <a:lnTo>
                      <a:pt x="557" y="77"/>
                    </a:lnTo>
                    <a:lnTo>
                      <a:pt x="545" y="74"/>
                    </a:lnTo>
                    <a:lnTo>
                      <a:pt x="536" y="73"/>
                    </a:lnTo>
                    <a:lnTo>
                      <a:pt x="534" y="73"/>
                    </a:lnTo>
                    <a:lnTo>
                      <a:pt x="584" y="52"/>
                    </a:lnTo>
                    <a:lnTo>
                      <a:pt x="604" y="34"/>
                    </a:lnTo>
                    <a:lnTo>
                      <a:pt x="599" y="18"/>
                    </a:lnTo>
                    <a:lnTo>
                      <a:pt x="577" y="7"/>
                    </a:lnTo>
                    <a:lnTo>
                      <a:pt x="538" y="0"/>
                    </a:lnTo>
                    <a:lnTo>
                      <a:pt x="497" y="0"/>
                    </a:lnTo>
                    <a:lnTo>
                      <a:pt x="452" y="8"/>
                    </a:lnTo>
                    <a:lnTo>
                      <a:pt x="414" y="26"/>
                    </a:lnTo>
                    <a:lnTo>
                      <a:pt x="381" y="40"/>
                    </a:lnTo>
                    <a:lnTo>
                      <a:pt x="346" y="48"/>
                    </a:lnTo>
                    <a:lnTo>
                      <a:pt x="312" y="51"/>
                    </a:lnTo>
                    <a:lnTo>
                      <a:pt x="280" y="50"/>
                    </a:lnTo>
                    <a:lnTo>
                      <a:pt x="250" y="45"/>
                    </a:lnTo>
                    <a:lnTo>
                      <a:pt x="227" y="37"/>
                    </a:lnTo>
                    <a:lnTo>
                      <a:pt x="212" y="27"/>
                    </a:lnTo>
                    <a:lnTo>
                      <a:pt x="210" y="16"/>
                    </a:lnTo>
                    <a:close/>
                  </a:path>
                </a:pathLst>
              </a:custGeom>
              <a:solidFill>
                <a:srgbClr val="DEF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32" name="Freeform 164"/>
              <p:cNvSpPr>
                <a:spLocks/>
              </p:cNvSpPr>
              <p:nvPr/>
            </p:nvSpPr>
            <p:spPr bwMode="auto">
              <a:xfrm>
                <a:off x="1432" y="3199"/>
                <a:ext cx="299" cy="113"/>
              </a:xfrm>
              <a:custGeom>
                <a:avLst/>
                <a:gdLst>
                  <a:gd name="T0" fmla="*/ 166 w 600"/>
                  <a:gd name="T1" fmla="*/ 14 h 227"/>
                  <a:gd name="T2" fmla="*/ 115 w 600"/>
                  <a:gd name="T3" fmla="*/ 12 h 227"/>
                  <a:gd name="T4" fmla="*/ 62 w 600"/>
                  <a:gd name="T5" fmla="*/ 13 h 227"/>
                  <a:gd name="T6" fmla="*/ 17 w 600"/>
                  <a:gd name="T7" fmla="*/ 30 h 227"/>
                  <a:gd name="T8" fmla="*/ 8 w 600"/>
                  <a:gd name="T9" fmla="*/ 56 h 227"/>
                  <a:gd name="T10" fmla="*/ 20 w 600"/>
                  <a:gd name="T11" fmla="*/ 69 h 227"/>
                  <a:gd name="T12" fmla="*/ 33 w 600"/>
                  <a:gd name="T13" fmla="*/ 81 h 227"/>
                  <a:gd name="T14" fmla="*/ 57 w 600"/>
                  <a:gd name="T15" fmla="*/ 89 h 227"/>
                  <a:gd name="T16" fmla="*/ 81 w 600"/>
                  <a:gd name="T17" fmla="*/ 93 h 227"/>
                  <a:gd name="T18" fmla="*/ 65 w 600"/>
                  <a:gd name="T19" fmla="*/ 101 h 227"/>
                  <a:gd name="T20" fmla="*/ 33 w 600"/>
                  <a:gd name="T21" fmla="*/ 117 h 227"/>
                  <a:gd name="T22" fmla="*/ 25 w 600"/>
                  <a:gd name="T23" fmla="*/ 139 h 227"/>
                  <a:gd name="T24" fmla="*/ 63 w 600"/>
                  <a:gd name="T25" fmla="*/ 167 h 227"/>
                  <a:gd name="T26" fmla="*/ 101 w 600"/>
                  <a:gd name="T27" fmla="*/ 171 h 227"/>
                  <a:gd name="T28" fmla="*/ 132 w 600"/>
                  <a:gd name="T29" fmla="*/ 160 h 227"/>
                  <a:gd name="T30" fmla="*/ 149 w 600"/>
                  <a:gd name="T31" fmla="*/ 147 h 227"/>
                  <a:gd name="T32" fmla="*/ 152 w 600"/>
                  <a:gd name="T33" fmla="*/ 154 h 227"/>
                  <a:gd name="T34" fmla="*/ 150 w 600"/>
                  <a:gd name="T35" fmla="*/ 172 h 227"/>
                  <a:gd name="T36" fmla="*/ 153 w 600"/>
                  <a:gd name="T37" fmla="*/ 189 h 227"/>
                  <a:gd name="T38" fmla="*/ 166 w 600"/>
                  <a:gd name="T39" fmla="*/ 205 h 227"/>
                  <a:gd name="T40" fmla="*/ 201 w 600"/>
                  <a:gd name="T41" fmla="*/ 218 h 227"/>
                  <a:gd name="T42" fmla="*/ 238 w 600"/>
                  <a:gd name="T43" fmla="*/ 223 h 227"/>
                  <a:gd name="T44" fmla="*/ 265 w 600"/>
                  <a:gd name="T45" fmla="*/ 218 h 227"/>
                  <a:gd name="T46" fmla="*/ 286 w 600"/>
                  <a:gd name="T47" fmla="*/ 199 h 227"/>
                  <a:gd name="T48" fmla="*/ 297 w 600"/>
                  <a:gd name="T49" fmla="*/ 185 h 227"/>
                  <a:gd name="T50" fmla="*/ 317 w 600"/>
                  <a:gd name="T51" fmla="*/ 200 h 227"/>
                  <a:gd name="T52" fmla="*/ 351 w 600"/>
                  <a:gd name="T53" fmla="*/ 221 h 227"/>
                  <a:gd name="T54" fmla="*/ 405 w 600"/>
                  <a:gd name="T55" fmla="*/ 227 h 227"/>
                  <a:gd name="T56" fmla="*/ 451 w 600"/>
                  <a:gd name="T57" fmla="*/ 211 h 227"/>
                  <a:gd name="T58" fmla="*/ 457 w 600"/>
                  <a:gd name="T59" fmla="*/ 193 h 227"/>
                  <a:gd name="T60" fmla="*/ 451 w 600"/>
                  <a:gd name="T61" fmla="*/ 175 h 227"/>
                  <a:gd name="T62" fmla="*/ 443 w 600"/>
                  <a:gd name="T63" fmla="*/ 164 h 227"/>
                  <a:gd name="T64" fmla="*/ 457 w 600"/>
                  <a:gd name="T65" fmla="*/ 164 h 227"/>
                  <a:gd name="T66" fmla="*/ 499 w 600"/>
                  <a:gd name="T67" fmla="*/ 173 h 227"/>
                  <a:gd name="T68" fmla="*/ 543 w 600"/>
                  <a:gd name="T69" fmla="*/ 178 h 227"/>
                  <a:gd name="T70" fmla="*/ 583 w 600"/>
                  <a:gd name="T71" fmla="*/ 161 h 227"/>
                  <a:gd name="T72" fmla="*/ 594 w 600"/>
                  <a:gd name="T73" fmla="*/ 118 h 227"/>
                  <a:gd name="T74" fmla="*/ 578 w 600"/>
                  <a:gd name="T75" fmla="*/ 90 h 227"/>
                  <a:gd name="T76" fmla="*/ 551 w 600"/>
                  <a:gd name="T77" fmla="*/ 76 h 227"/>
                  <a:gd name="T78" fmla="*/ 531 w 600"/>
                  <a:gd name="T79" fmla="*/ 72 h 227"/>
                  <a:gd name="T80" fmla="*/ 579 w 600"/>
                  <a:gd name="T81" fmla="*/ 51 h 227"/>
                  <a:gd name="T82" fmla="*/ 595 w 600"/>
                  <a:gd name="T83" fmla="*/ 17 h 227"/>
                  <a:gd name="T84" fmla="*/ 535 w 600"/>
                  <a:gd name="T85" fmla="*/ 0 h 227"/>
                  <a:gd name="T86" fmla="*/ 448 w 600"/>
                  <a:gd name="T87" fmla="*/ 8 h 227"/>
                  <a:gd name="T88" fmla="*/ 377 w 600"/>
                  <a:gd name="T89" fmla="*/ 39 h 227"/>
                  <a:gd name="T90" fmla="*/ 303 w 600"/>
                  <a:gd name="T91" fmla="*/ 49 h 227"/>
                  <a:gd name="T92" fmla="*/ 235 w 600"/>
                  <a:gd name="T93" fmla="*/ 41 h 227"/>
                  <a:gd name="T94" fmla="*/ 197 w 600"/>
                  <a:gd name="T95" fmla="*/ 22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00" h="227">
                    <a:moveTo>
                      <a:pt x="194" y="12"/>
                    </a:moveTo>
                    <a:lnTo>
                      <a:pt x="166" y="14"/>
                    </a:lnTo>
                    <a:lnTo>
                      <a:pt x="141" y="14"/>
                    </a:lnTo>
                    <a:lnTo>
                      <a:pt x="115" y="12"/>
                    </a:lnTo>
                    <a:lnTo>
                      <a:pt x="88" y="12"/>
                    </a:lnTo>
                    <a:lnTo>
                      <a:pt x="62" y="13"/>
                    </a:lnTo>
                    <a:lnTo>
                      <a:pt x="38" y="19"/>
                    </a:lnTo>
                    <a:lnTo>
                      <a:pt x="17" y="30"/>
                    </a:lnTo>
                    <a:lnTo>
                      <a:pt x="0" y="52"/>
                    </a:lnTo>
                    <a:lnTo>
                      <a:pt x="8" y="56"/>
                    </a:lnTo>
                    <a:lnTo>
                      <a:pt x="15" y="62"/>
                    </a:lnTo>
                    <a:lnTo>
                      <a:pt x="20" y="69"/>
                    </a:lnTo>
                    <a:lnTo>
                      <a:pt x="27" y="76"/>
                    </a:lnTo>
                    <a:lnTo>
                      <a:pt x="33" y="81"/>
                    </a:lnTo>
                    <a:lnTo>
                      <a:pt x="43" y="86"/>
                    </a:lnTo>
                    <a:lnTo>
                      <a:pt x="57" y="89"/>
                    </a:lnTo>
                    <a:lnTo>
                      <a:pt x="74" y="92"/>
                    </a:lnTo>
                    <a:lnTo>
                      <a:pt x="81" y="93"/>
                    </a:lnTo>
                    <a:lnTo>
                      <a:pt x="78" y="96"/>
                    </a:lnTo>
                    <a:lnTo>
                      <a:pt x="65" y="101"/>
                    </a:lnTo>
                    <a:lnTo>
                      <a:pt x="51" y="109"/>
                    </a:lnTo>
                    <a:lnTo>
                      <a:pt x="33" y="117"/>
                    </a:lnTo>
                    <a:lnTo>
                      <a:pt x="25" y="127"/>
                    </a:lnTo>
                    <a:lnTo>
                      <a:pt x="25" y="139"/>
                    </a:lnTo>
                    <a:lnTo>
                      <a:pt x="41" y="156"/>
                    </a:lnTo>
                    <a:lnTo>
                      <a:pt x="63" y="167"/>
                    </a:lnTo>
                    <a:lnTo>
                      <a:pt x="84" y="172"/>
                    </a:lnTo>
                    <a:lnTo>
                      <a:pt x="101" y="171"/>
                    </a:lnTo>
                    <a:lnTo>
                      <a:pt x="120" y="167"/>
                    </a:lnTo>
                    <a:lnTo>
                      <a:pt x="132" y="160"/>
                    </a:lnTo>
                    <a:lnTo>
                      <a:pt x="143" y="152"/>
                    </a:lnTo>
                    <a:lnTo>
                      <a:pt x="149" y="147"/>
                    </a:lnTo>
                    <a:lnTo>
                      <a:pt x="152" y="145"/>
                    </a:lnTo>
                    <a:lnTo>
                      <a:pt x="152" y="154"/>
                    </a:lnTo>
                    <a:lnTo>
                      <a:pt x="152" y="163"/>
                    </a:lnTo>
                    <a:lnTo>
                      <a:pt x="150" y="172"/>
                    </a:lnTo>
                    <a:lnTo>
                      <a:pt x="152" y="181"/>
                    </a:lnTo>
                    <a:lnTo>
                      <a:pt x="153" y="189"/>
                    </a:lnTo>
                    <a:lnTo>
                      <a:pt x="158" y="197"/>
                    </a:lnTo>
                    <a:lnTo>
                      <a:pt x="166" y="205"/>
                    </a:lnTo>
                    <a:lnTo>
                      <a:pt x="181" y="213"/>
                    </a:lnTo>
                    <a:lnTo>
                      <a:pt x="201" y="218"/>
                    </a:lnTo>
                    <a:lnTo>
                      <a:pt x="221" y="222"/>
                    </a:lnTo>
                    <a:lnTo>
                      <a:pt x="238" y="223"/>
                    </a:lnTo>
                    <a:lnTo>
                      <a:pt x="253" y="222"/>
                    </a:lnTo>
                    <a:lnTo>
                      <a:pt x="265" y="218"/>
                    </a:lnTo>
                    <a:lnTo>
                      <a:pt x="276" y="211"/>
                    </a:lnTo>
                    <a:lnTo>
                      <a:pt x="286" y="199"/>
                    </a:lnTo>
                    <a:lnTo>
                      <a:pt x="294" y="186"/>
                    </a:lnTo>
                    <a:lnTo>
                      <a:pt x="297" y="185"/>
                    </a:lnTo>
                    <a:lnTo>
                      <a:pt x="306" y="191"/>
                    </a:lnTo>
                    <a:lnTo>
                      <a:pt x="317" y="200"/>
                    </a:lnTo>
                    <a:lnTo>
                      <a:pt x="333" y="212"/>
                    </a:lnTo>
                    <a:lnTo>
                      <a:pt x="351" y="221"/>
                    </a:lnTo>
                    <a:lnTo>
                      <a:pt x="377" y="227"/>
                    </a:lnTo>
                    <a:lnTo>
                      <a:pt x="405" y="227"/>
                    </a:lnTo>
                    <a:lnTo>
                      <a:pt x="440" y="219"/>
                    </a:lnTo>
                    <a:lnTo>
                      <a:pt x="451" y="211"/>
                    </a:lnTo>
                    <a:lnTo>
                      <a:pt x="456" y="202"/>
                    </a:lnTo>
                    <a:lnTo>
                      <a:pt x="457" y="193"/>
                    </a:lnTo>
                    <a:lnTo>
                      <a:pt x="456" y="184"/>
                    </a:lnTo>
                    <a:lnTo>
                      <a:pt x="451" y="175"/>
                    </a:lnTo>
                    <a:lnTo>
                      <a:pt x="447" y="169"/>
                    </a:lnTo>
                    <a:lnTo>
                      <a:pt x="443" y="164"/>
                    </a:lnTo>
                    <a:lnTo>
                      <a:pt x="443" y="163"/>
                    </a:lnTo>
                    <a:lnTo>
                      <a:pt x="457" y="164"/>
                    </a:lnTo>
                    <a:lnTo>
                      <a:pt x="477" y="169"/>
                    </a:lnTo>
                    <a:lnTo>
                      <a:pt x="499" y="173"/>
                    </a:lnTo>
                    <a:lnTo>
                      <a:pt x="522" y="178"/>
                    </a:lnTo>
                    <a:lnTo>
                      <a:pt x="543" y="178"/>
                    </a:lnTo>
                    <a:lnTo>
                      <a:pt x="567" y="173"/>
                    </a:lnTo>
                    <a:lnTo>
                      <a:pt x="583" y="161"/>
                    </a:lnTo>
                    <a:lnTo>
                      <a:pt x="595" y="139"/>
                    </a:lnTo>
                    <a:lnTo>
                      <a:pt x="594" y="118"/>
                    </a:lnTo>
                    <a:lnTo>
                      <a:pt x="589" y="103"/>
                    </a:lnTo>
                    <a:lnTo>
                      <a:pt x="578" y="90"/>
                    </a:lnTo>
                    <a:lnTo>
                      <a:pt x="565" y="82"/>
                    </a:lnTo>
                    <a:lnTo>
                      <a:pt x="551" y="76"/>
                    </a:lnTo>
                    <a:lnTo>
                      <a:pt x="540" y="73"/>
                    </a:lnTo>
                    <a:lnTo>
                      <a:pt x="531" y="72"/>
                    </a:lnTo>
                    <a:lnTo>
                      <a:pt x="528" y="72"/>
                    </a:lnTo>
                    <a:lnTo>
                      <a:pt x="579" y="51"/>
                    </a:lnTo>
                    <a:lnTo>
                      <a:pt x="600" y="32"/>
                    </a:lnTo>
                    <a:lnTo>
                      <a:pt x="595" y="17"/>
                    </a:lnTo>
                    <a:lnTo>
                      <a:pt x="573" y="7"/>
                    </a:lnTo>
                    <a:lnTo>
                      <a:pt x="535" y="0"/>
                    </a:lnTo>
                    <a:lnTo>
                      <a:pt x="493" y="1"/>
                    </a:lnTo>
                    <a:lnTo>
                      <a:pt x="448" y="8"/>
                    </a:lnTo>
                    <a:lnTo>
                      <a:pt x="410" y="25"/>
                    </a:lnTo>
                    <a:lnTo>
                      <a:pt x="377" y="39"/>
                    </a:lnTo>
                    <a:lnTo>
                      <a:pt x="340" y="47"/>
                    </a:lnTo>
                    <a:lnTo>
                      <a:pt x="303" y="49"/>
                    </a:lnTo>
                    <a:lnTo>
                      <a:pt x="269" y="47"/>
                    </a:lnTo>
                    <a:lnTo>
                      <a:pt x="235" y="41"/>
                    </a:lnTo>
                    <a:lnTo>
                      <a:pt x="212" y="32"/>
                    </a:lnTo>
                    <a:lnTo>
                      <a:pt x="197" y="22"/>
                    </a:lnTo>
                    <a:lnTo>
                      <a:pt x="194" y="12"/>
                    </a:lnTo>
                    <a:close/>
                  </a:path>
                </a:pathLst>
              </a:custGeom>
              <a:solidFill>
                <a:srgbClr val="DEF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33" name="Freeform 165"/>
              <p:cNvSpPr>
                <a:spLocks/>
              </p:cNvSpPr>
              <p:nvPr/>
            </p:nvSpPr>
            <p:spPr bwMode="auto">
              <a:xfrm>
                <a:off x="1139" y="3319"/>
                <a:ext cx="301" cy="114"/>
              </a:xfrm>
              <a:custGeom>
                <a:avLst/>
                <a:gdLst>
                  <a:gd name="T0" fmla="*/ 201 w 603"/>
                  <a:gd name="T1" fmla="*/ 24 h 228"/>
                  <a:gd name="T2" fmla="*/ 137 w 603"/>
                  <a:gd name="T3" fmla="*/ 20 h 228"/>
                  <a:gd name="T4" fmla="*/ 73 w 603"/>
                  <a:gd name="T5" fmla="*/ 16 h 228"/>
                  <a:gd name="T6" fmla="*/ 19 w 603"/>
                  <a:gd name="T7" fmla="*/ 32 h 228"/>
                  <a:gd name="T8" fmla="*/ 8 w 603"/>
                  <a:gd name="T9" fmla="*/ 56 h 228"/>
                  <a:gd name="T10" fmla="*/ 21 w 603"/>
                  <a:gd name="T11" fmla="*/ 70 h 228"/>
                  <a:gd name="T12" fmla="*/ 36 w 603"/>
                  <a:gd name="T13" fmla="*/ 82 h 228"/>
                  <a:gd name="T14" fmla="*/ 57 w 603"/>
                  <a:gd name="T15" fmla="*/ 90 h 228"/>
                  <a:gd name="T16" fmla="*/ 83 w 603"/>
                  <a:gd name="T17" fmla="*/ 94 h 228"/>
                  <a:gd name="T18" fmla="*/ 67 w 603"/>
                  <a:gd name="T19" fmla="*/ 102 h 228"/>
                  <a:gd name="T20" fmla="*/ 35 w 603"/>
                  <a:gd name="T21" fmla="*/ 118 h 228"/>
                  <a:gd name="T22" fmla="*/ 25 w 603"/>
                  <a:gd name="T23" fmla="*/ 140 h 228"/>
                  <a:gd name="T24" fmla="*/ 64 w 603"/>
                  <a:gd name="T25" fmla="*/ 169 h 228"/>
                  <a:gd name="T26" fmla="*/ 104 w 603"/>
                  <a:gd name="T27" fmla="*/ 173 h 228"/>
                  <a:gd name="T28" fmla="*/ 133 w 603"/>
                  <a:gd name="T29" fmla="*/ 161 h 228"/>
                  <a:gd name="T30" fmla="*/ 149 w 603"/>
                  <a:gd name="T31" fmla="*/ 148 h 228"/>
                  <a:gd name="T32" fmla="*/ 152 w 603"/>
                  <a:gd name="T33" fmla="*/ 154 h 228"/>
                  <a:gd name="T34" fmla="*/ 153 w 603"/>
                  <a:gd name="T35" fmla="*/ 173 h 228"/>
                  <a:gd name="T36" fmla="*/ 155 w 603"/>
                  <a:gd name="T37" fmla="*/ 190 h 228"/>
                  <a:gd name="T38" fmla="*/ 168 w 603"/>
                  <a:gd name="T39" fmla="*/ 205 h 228"/>
                  <a:gd name="T40" fmla="*/ 201 w 603"/>
                  <a:gd name="T41" fmla="*/ 218 h 228"/>
                  <a:gd name="T42" fmla="*/ 237 w 603"/>
                  <a:gd name="T43" fmla="*/ 224 h 228"/>
                  <a:gd name="T44" fmla="*/ 266 w 603"/>
                  <a:gd name="T45" fmla="*/ 218 h 228"/>
                  <a:gd name="T46" fmla="*/ 288 w 603"/>
                  <a:gd name="T47" fmla="*/ 200 h 228"/>
                  <a:gd name="T48" fmla="*/ 302 w 603"/>
                  <a:gd name="T49" fmla="*/ 186 h 228"/>
                  <a:gd name="T50" fmla="*/ 322 w 603"/>
                  <a:gd name="T51" fmla="*/ 201 h 228"/>
                  <a:gd name="T52" fmla="*/ 355 w 603"/>
                  <a:gd name="T53" fmla="*/ 222 h 228"/>
                  <a:gd name="T54" fmla="*/ 406 w 603"/>
                  <a:gd name="T55" fmla="*/ 228 h 228"/>
                  <a:gd name="T56" fmla="*/ 452 w 603"/>
                  <a:gd name="T57" fmla="*/ 211 h 228"/>
                  <a:gd name="T58" fmla="*/ 459 w 603"/>
                  <a:gd name="T59" fmla="*/ 194 h 228"/>
                  <a:gd name="T60" fmla="*/ 453 w 603"/>
                  <a:gd name="T61" fmla="*/ 176 h 228"/>
                  <a:gd name="T62" fmla="*/ 445 w 603"/>
                  <a:gd name="T63" fmla="*/ 164 h 228"/>
                  <a:gd name="T64" fmla="*/ 458 w 603"/>
                  <a:gd name="T65" fmla="*/ 164 h 228"/>
                  <a:gd name="T66" fmla="*/ 500 w 603"/>
                  <a:gd name="T67" fmla="*/ 174 h 228"/>
                  <a:gd name="T68" fmla="*/ 547 w 603"/>
                  <a:gd name="T69" fmla="*/ 179 h 228"/>
                  <a:gd name="T70" fmla="*/ 584 w 603"/>
                  <a:gd name="T71" fmla="*/ 161 h 228"/>
                  <a:gd name="T72" fmla="*/ 596 w 603"/>
                  <a:gd name="T73" fmla="*/ 119 h 228"/>
                  <a:gd name="T74" fmla="*/ 581 w 603"/>
                  <a:gd name="T75" fmla="*/ 91 h 228"/>
                  <a:gd name="T76" fmla="*/ 555 w 603"/>
                  <a:gd name="T77" fmla="*/ 78 h 228"/>
                  <a:gd name="T78" fmla="*/ 536 w 603"/>
                  <a:gd name="T79" fmla="*/ 74 h 228"/>
                  <a:gd name="T80" fmla="*/ 584 w 603"/>
                  <a:gd name="T81" fmla="*/ 51 h 228"/>
                  <a:gd name="T82" fmla="*/ 599 w 603"/>
                  <a:gd name="T83" fmla="*/ 19 h 228"/>
                  <a:gd name="T84" fmla="*/ 537 w 603"/>
                  <a:gd name="T85" fmla="*/ 0 h 228"/>
                  <a:gd name="T86" fmla="*/ 448 w 603"/>
                  <a:gd name="T87" fmla="*/ 8 h 228"/>
                  <a:gd name="T88" fmla="*/ 377 w 603"/>
                  <a:gd name="T89" fmla="*/ 40 h 228"/>
                  <a:gd name="T90" fmla="*/ 317 w 603"/>
                  <a:gd name="T91" fmla="*/ 53 h 228"/>
                  <a:gd name="T92" fmla="*/ 265 w 603"/>
                  <a:gd name="T93" fmla="*/ 48 h 228"/>
                  <a:gd name="T94" fmla="*/ 233 w 603"/>
                  <a:gd name="T95" fmla="*/ 32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03" h="228">
                    <a:moveTo>
                      <a:pt x="229" y="23"/>
                    </a:moveTo>
                    <a:lnTo>
                      <a:pt x="201" y="24"/>
                    </a:lnTo>
                    <a:lnTo>
                      <a:pt x="169" y="23"/>
                    </a:lnTo>
                    <a:lnTo>
                      <a:pt x="137" y="20"/>
                    </a:lnTo>
                    <a:lnTo>
                      <a:pt x="105" y="18"/>
                    </a:lnTo>
                    <a:lnTo>
                      <a:pt x="73" y="16"/>
                    </a:lnTo>
                    <a:lnTo>
                      <a:pt x="44" y="21"/>
                    </a:lnTo>
                    <a:lnTo>
                      <a:pt x="19" y="32"/>
                    </a:lnTo>
                    <a:lnTo>
                      <a:pt x="0" y="52"/>
                    </a:lnTo>
                    <a:lnTo>
                      <a:pt x="8" y="56"/>
                    </a:lnTo>
                    <a:lnTo>
                      <a:pt x="15" y="62"/>
                    </a:lnTo>
                    <a:lnTo>
                      <a:pt x="21" y="70"/>
                    </a:lnTo>
                    <a:lnTo>
                      <a:pt x="28" y="77"/>
                    </a:lnTo>
                    <a:lnTo>
                      <a:pt x="36" y="82"/>
                    </a:lnTo>
                    <a:lnTo>
                      <a:pt x="46" y="87"/>
                    </a:lnTo>
                    <a:lnTo>
                      <a:pt x="57" y="90"/>
                    </a:lnTo>
                    <a:lnTo>
                      <a:pt x="74" y="93"/>
                    </a:lnTo>
                    <a:lnTo>
                      <a:pt x="83" y="94"/>
                    </a:lnTo>
                    <a:lnTo>
                      <a:pt x="79" y="97"/>
                    </a:lnTo>
                    <a:lnTo>
                      <a:pt x="67" y="102"/>
                    </a:lnTo>
                    <a:lnTo>
                      <a:pt x="51" y="109"/>
                    </a:lnTo>
                    <a:lnTo>
                      <a:pt x="35" y="118"/>
                    </a:lnTo>
                    <a:lnTo>
                      <a:pt x="25" y="128"/>
                    </a:lnTo>
                    <a:lnTo>
                      <a:pt x="25" y="140"/>
                    </a:lnTo>
                    <a:lnTo>
                      <a:pt x="41" y="156"/>
                    </a:lnTo>
                    <a:lnTo>
                      <a:pt x="64" y="169"/>
                    </a:lnTo>
                    <a:lnTo>
                      <a:pt x="85" y="174"/>
                    </a:lnTo>
                    <a:lnTo>
                      <a:pt x="104" y="173"/>
                    </a:lnTo>
                    <a:lnTo>
                      <a:pt x="120" y="169"/>
                    </a:lnTo>
                    <a:lnTo>
                      <a:pt x="133" y="161"/>
                    </a:lnTo>
                    <a:lnTo>
                      <a:pt x="143" y="154"/>
                    </a:lnTo>
                    <a:lnTo>
                      <a:pt x="149" y="148"/>
                    </a:lnTo>
                    <a:lnTo>
                      <a:pt x="152" y="146"/>
                    </a:lnTo>
                    <a:lnTo>
                      <a:pt x="152" y="154"/>
                    </a:lnTo>
                    <a:lnTo>
                      <a:pt x="153" y="163"/>
                    </a:lnTo>
                    <a:lnTo>
                      <a:pt x="153" y="173"/>
                    </a:lnTo>
                    <a:lnTo>
                      <a:pt x="154" y="182"/>
                    </a:lnTo>
                    <a:lnTo>
                      <a:pt x="155" y="190"/>
                    </a:lnTo>
                    <a:lnTo>
                      <a:pt x="160" y="198"/>
                    </a:lnTo>
                    <a:lnTo>
                      <a:pt x="168" y="205"/>
                    </a:lnTo>
                    <a:lnTo>
                      <a:pt x="180" y="213"/>
                    </a:lnTo>
                    <a:lnTo>
                      <a:pt x="201" y="218"/>
                    </a:lnTo>
                    <a:lnTo>
                      <a:pt x="221" y="223"/>
                    </a:lnTo>
                    <a:lnTo>
                      <a:pt x="237" y="224"/>
                    </a:lnTo>
                    <a:lnTo>
                      <a:pt x="254" y="223"/>
                    </a:lnTo>
                    <a:lnTo>
                      <a:pt x="266" y="218"/>
                    </a:lnTo>
                    <a:lnTo>
                      <a:pt x="278" y="211"/>
                    </a:lnTo>
                    <a:lnTo>
                      <a:pt x="288" y="200"/>
                    </a:lnTo>
                    <a:lnTo>
                      <a:pt x="299" y="187"/>
                    </a:lnTo>
                    <a:lnTo>
                      <a:pt x="302" y="186"/>
                    </a:lnTo>
                    <a:lnTo>
                      <a:pt x="309" y="192"/>
                    </a:lnTo>
                    <a:lnTo>
                      <a:pt x="322" y="201"/>
                    </a:lnTo>
                    <a:lnTo>
                      <a:pt x="336" y="212"/>
                    </a:lnTo>
                    <a:lnTo>
                      <a:pt x="355" y="222"/>
                    </a:lnTo>
                    <a:lnTo>
                      <a:pt x="379" y="228"/>
                    </a:lnTo>
                    <a:lnTo>
                      <a:pt x="406" y="228"/>
                    </a:lnTo>
                    <a:lnTo>
                      <a:pt x="438" y="220"/>
                    </a:lnTo>
                    <a:lnTo>
                      <a:pt x="452" y="211"/>
                    </a:lnTo>
                    <a:lnTo>
                      <a:pt x="458" y="203"/>
                    </a:lnTo>
                    <a:lnTo>
                      <a:pt x="459" y="194"/>
                    </a:lnTo>
                    <a:lnTo>
                      <a:pt x="458" y="185"/>
                    </a:lnTo>
                    <a:lnTo>
                      <a:pt x="453" y="176"/>
                    </a:lnTo>
                    <a:lnTo>
                      <a:pt x="448" y="170"/>
                    </a:lnTo>
                    <a:lnTo>
                      <a:pt x="445" y="164"/>
                    </a:lnTo>
                    <a:lnTo>
                      <a:pt x="443" y="163"/>
                    </a:lnTo>
                    <a:lnTo>
                      <a:pt x="458" y="164"/>
                    </a:lnTo>
                    <a:lnTo>
                      <a:pt x="478" y="170"/>
                    </a:lnTo>
                    <a:lnTo>
                      <a:pt x="500" y="174"/>
                    </a:lnTo>
                    <a:lnTo>
                      <a:pt x="526" y="179"/>
                    </a:lnTo>
                    <a:lnTo>
                      <a:pt x="547" y="179"/>
                    </a:lnTo>
                    <a:lnTo>
                      <a:pt x="568" y="174"/>
                    </a:lnTo>
                    <a:lnTo>
                      <a:pt x="584" y="161"/>
                    </a:lnTo>
                    <a:lnTo>
                      <a:pt x="595" y="140"/>
                    </a:lnTo>
                    <a:lnTo>
                      <a:pt x="596" y="119"/>
                    </a:lnTo>
                    <a:lnTo>
                      <a:pt x="591" y="103"/>
                    </a:lnTo>
                    <a:lnTo>
                      <a:pt x="581" y="91"/>
                    </a:lnTo>
                    <a:lnTo>
                      <a:pt x="570" y="84"/>
                    </a:lnTo>
                    <a:lnTo>
                      <a:pt x="555" y="78"/>
                    </a:lnTo>
                    <a:lnTo>
                      <a:pt x="544" y="75"/>
                    </a:lnTo>
                    <a:lnTo>
                      <a:pt x="536" y="74"/>
                    </a:lnTo>
                    <a:lnTo>
                      <a:pt x="533" y="74"/>
                    </a:lnTo>
                    <a:lnTo>
                      <a:pt x="584" y="51"/>
                    </a:lnTo>
                    <a:lnTo>
                      <a:pt x="603" y="34"/>
                    </a:lnTo>
                    <a:lnTo>
                      <a:pt x="599" y="19"/>
                    </a:lnTo>
                    <a:lnTo>
                      <a:pt x="575" y="7"/>
                    </a:lnTo>
                    <a:lnTo>
                      <a:pt x="537" y="0"/>
                    </a:lnTo>
                    <a:lnTo>
                      <a:pt x="493" y="1"/>
                    </a:lnTo>
                    <a:lnTo>
                      <a:pt x="448" y="8"/>
                    </a:lnTo>
                    <a:lnTo>
                      <a:pt x="410" y="26"/>
                    </a:lnTo>
                    <a:lnTo>
                      <a:pt x="377" y="40"/>
                    </a:lnTo>
                    <a:lnTo>
                      <a:pt x="346" y="50"/>
                    </a:lnTo>
                    <a:lnTo>
                      <a:pt x="317" y="53"/>
                    </a:lnTo>
                    <a:lnTo>
                      <a:pt x="289" y="53"/>
                    </a:lnTo>
                    <a:lnTo>
                      <a:pt x="265" y="48"/>
                    </a:lnTo>
                    <a:lnTo>
                      <a:pt x="246" y="42"/>
                    </a:lnTo>
                    <a:lnTo>
                      <a:pt x="233" y="32"/>
                    </a:lnTo>
                    <a:lnTo>
                      <a:pt x="229" y="23"/>
                    </a:lnTo>
                    <a:close/>
                  </a:path>
                </a:pathLst>
              </a:custGeom>
              <a:solidFill>
                <a:srgbClr val="DEF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34" name="Freeform 166"/>
              <p:cNvSpPr>
                <a:spLocks/>
              </p:cNvSpPr>
              <p:nvPr/>
            </p:nvSpPr>
            <p:spPr bwMode="auto">
              <a:xfrm>
                <a:off x="704" y="1326"/>
                <a:ext cx="18" cy="30"/>
              </a:xfrm>
              <a:custGeom>
                <a:avLst/>
                <a:gdLst>
                  <a:gd name="T0" fmla="*/ 20 w 36"/>
                  <a:gd name="T1" fmla="*/ 0 h 60"/>
                  <a:gd name="T2" fmla="*/ 24 w 36"/>
                  <a:gd name="T3" fmla="*/ 2 h 60"/>
                  <a:gd name="T4" fmla="*/ 31 w 36"/>
                  <a:gd name="T5" fmla="*/ 8 h 60"/>
                  <a:gd name="T6" fmla="*/ 32 w 36"/>
                  <a:gd name="T7" fmla="*/ 12 h 60"/>
                  <a:gd name="T8" fmla="*/ 33 w 36"/>
                  <a:gd name="T9" fmla="*/ 17 h 60"/>
                  <a:gd name="T10" fmla="*/ 34 w 36"/>
                  <a:gd name="T11" fmla="*/ 24 h 60"/>
                  <a:gd name="T12" fmla="*/ 36 w 36"/>
                  <a:gd name="T13" fmla="*/ 31 h 60"/>
                  <a:gd name="T14" fmla="*/ 34 w 36"/>
                  <a:gd name="T15" fmla="*/ 36 h 60"/>
                  <a:gd name="T16" fmla="*/ 33 w 36"/>
                  <a:gd name="T17" fmla="*/ 42 h 60"/>
                  <a:gd name="T18" fmla="*/ 32 w 36"/>
                  <a:gd name="T19" fmla="*/ 46 h 60"/>
                  <a:gd name="T20" fmla="*/ 31 w 36"/>
                  <a:gd name="T21" fmla="*/ 51 h 60"/>
                  <a:gd name="T22" fmla="*/ 24 w 36"/>
                  <a:gd name="T23" fmla="*/ 57 h 60"/>
                  <a:gd name="T24" fmla="*/ 20 w 36"/>
                  <a:gd name="T25" fmla="*/ 60 h 60"/>
                  <a:gd name="T26" fmla="*/ 11 w 36"/>
                  <a:gd name="T27" fmla="*/ 57 h 60"/>
                  <a:gd name="T28" fmla="*/ 5 w 36"/>
                  <a:gd name="T29" fmla="*/ 51 h 60"/>
                  <a:gd name="T30" fmla="*/ 1 w 36"/>
                  <a:gd name="T31" fmla="*/ 46 h 60"/>
                  <a:gd name="T32" fmla="*/ 0 w 36"/>
                  <a:gd name="T33" fmla="*/ 42 h 60"/>
                  <a:gd name="T34" fmla="*/ 0 w 36"/>
                  <a:gd name="T35" fmla="*/ 36 h 60"/>
                  <a:gd name="T36" fmla="*/ 0 w 36"/>
                  <a:gd name="T37" fmla="*/ 31 h 60"/>
                  <a:gd name="T38" fmla="*/ 0 w 36"/>
                  <a:gd name="T39" fmla="*/ 24 h 60"/>
                  <a:gd name="T40" fmla="*/ 0 w 36"/>
                  <a:gd name="T41" fmla="*/ 17 h 60"/>
                  <a:gd name="T42" fmla="*/ 1 w 36"/>
                  <a:gd name="T43" fmla="*/ 12 h 60"/>
                  <a:gd name="T44" fmla="*/ 5 w 36"/>
                  <a:gd name="T45" fmla="*/ 8 h 60"/>
                  <a:gd name="T46" fmla="*/ 11 w 36"/>
                  <a:gd name="T47" fmla="*/ 2 h 60"/>
                  <a:gd name="T48" fmla="*/ 20 w 36"/>
                  <a:gd name="T4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" h="60">
                    <a:moveTo>
                      <a:pt x="20" y="0"/>
                    </a:moveTo>
                    <a:lnTo>
                      <a:pt x="24" y="2"/>
                    </a:lnTo>
                    <a:lnTo>
                      <a:pt x="31" y="8"/>
                    </a:lnTo>
                    <a:lnTo>
                      <a:pt x="32" y="12"/>
                    </a:lnTo>
                    <a:lnTo>
                      <a:pt x="33" y="17"/>
                    </a:lnTo>
                    <a:lnTo>
                      <a:pt x="34" y="24"/>
                    </a:lnTo>
                    <a:lnTo>
                      <a:pt x="36" y="31"/>
                    </a:lnTo>
                    <a:lnTo>
                      <a:pt x="34" y="36"/>
                    </a:lnTo>
                    <a:lnTo>
                      <a:pt x="33" y="42"/>
                    </a:lnTo>
                    <a:lnTo>
                      <a:pt x="32" y="46"/>
                    </a:lnTo>
                    <a:lnTo>
                      <a:pt x="31" y="51"/>
                    </a:lnTo>
                    <a:lnTo>
                      <a:pt x="24" y="57"/>
                    </a:lnTo>
                    <a:lnTo>
                      <a:pt x="20" y="60"/>
                    </a:lnTo>
                    <a:lnTo>
                      <a:pt x="11" y="57"/>
                    </a:lnTo>
                    <a:lnTo>
                      <a:pt x="5" y="51"/>
                    </a:lnTo>
                    <a:lnTo>
                      <a:pt x="1" y="46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5" y="8"/>
                    </a:lnTo>
                    <a:lnTo>
                      <a:pt x="11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35" name="Freeform 167"/>
              <p:cNvSpPr>
                <a:spLocks/>
              </p:cNvSpPr>
              <p:nvPr/>
            </p:nvSpPr>
            <p:spPr bwMode="auto">
              <a:xfrm>
                <a:off x="706" y="1356"/>
                <a:ext cx="16" cy="31"/>
              </a:xfrm>
              <a:custGeom>
                <a:avLst/>
                <a:gdLst>
                  <a:gd name="T0" fmla="*/ 16 w 32"/>
                  <a:gd name="T1" fmla="*/ 61 h 61"/>
                  <a:gd name="T2" fmla="*/ 20 w 32"/>
                  <a:gd name="T3" fmla="*/ 57 h 61"/>
                  <a:gd name="T4" fmla="*/ 27 w 32"/>
                  <a:gd name="T5" fmla="*/ 51 h 61"/>
                  <a:gd name="T6" fmla="*/ 28 w 32"/>
                  <a:gd name="T7" fmla="*/ 46 h 61"/>
                  <a:gd name="T8" fmla="*/ 29 w 32"/>
                  <a:gd name="T9" fmla="*/ 42 h 61"/>
                  <a:gd name="T10" fmla="*/ 30 w 32"/>
                  <a:gd name="T11" fmla="*/ 36 h 61"/>
                  <a:gd name="T12" fmla="*/ 32 w 32"/>
                  <a:gd name="T13" fmla="*/ 31 h 61"/>
                  <a:gd name="T14" fmla="*/ 30 w 32"/>
                  <a:gd name="T15" fmla="*/ 24 h 61"/>
                  <a:gd name="T16" fmla="*/ 29 w 32"/>
                  <a:gd name="T17" fmla="*/ 18 h 61"/>
                  <a:gd name="T18" fmla="*/ 28 w 32"/>
                  <a:gd name="T19" fmla="*/ 13 h 61"/>
                  <a:gd name="T20" fmla="*/ 27 w 32"/>
                  <a:gd name="T21" fmla="*/ 8 h 61"/>
                  <a:gd name="T22" fmla="*/ 20 w 32"/>
                  <a:gd name="T23" fmla="*/ 2 h 61"/>
                  <a:gd name="T24" fmla="*/ 16 w 32"/>
                  <a:gd name="T25" fmla="*/ 0 h 61"/>
                  <a:gd name="T26" fmla="*/ 9 w 32"/>
                  <a:gd name="T27" fmla="*/ 2 h 61"/>
                  <a:gd name="T28" fmla="*/ 4 w 32"/>
                  <a:gd name="T29" fmla="*/ 8 h 61"/>
                  <a:gd name="T30" fmla="*/ 1 w 32"/>
                  <a:gd name="T31" fmla="*/ 13 h 61"/>
                  <a:gd name="T32" fmla="*/ 0 w 32"/>
                  <a:gd name="T33" fmla="*/ 18 h 61"/>
                  <a:gd name="T34" fmla="*/ 0 w 32"/>
                  <a:gd name="T35" fmla="*/ 24 h 61"/>
                  <a:gd name="T36" fmla="*/ 0 w 32"/>
                  <a:gd name="T37" fmla="*/ 31 h 61"/>
                  <a:gd name="T38" fmla="*/ 0 w 32"/>
                  <a:gd name="T39" fmla="*/ 36 h 61"/>
                  <a:gd name="T40" fmla="*/ 0 w 32"/>
                  <a:gd name="T41" fmla="*/ 42 h 61"/>
                  <a:gd name="T42" fmla="*/ 1 w 32"/>
                  <a:gd name="T43" fmla="*/ 46 h 61"/>
                  <a:gd name="T44" fmla="*/ 4 w 32"/>
                  <a:gd name="T45" fmla="*/ 51 h 61"/>
                  <a:gd name="T46" fmla="*/ 9 w 32"/>
                  <a:gd name="T47" fmla="*/ 57 h 61"/>
                  <a:gd name="T48" fmla="*/ 16 w 32"/>
                  <a:gd name="T4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61">
                    <a:moveTo>
                      <a:pt x="16" y="61"/>
                    </a:moveTo>
                    <a:lnTo>
                      <a:pt x="20" y="57"/>
                    </a:lnTo>
                    <a:lnTo>
                      <a:pt x="27" y="51"/>
                    </a:lnTo>
                    <a:lnTo>
                      <a:pt x="28" y="46"/>
                    </a:lnTo>
                    <a:lnTo>
                      <a:pt x="29" y="42"/>
                    </a:lnTo>
                    <a:lnTo>
                      <a:pt x="30" y="36"/>
                    </a:lnTo>
                    <a:lnTo>
                      <a:pt x="32" y="31"/>
                    </a:lnTo>
                    <a:lnTo>
                      <a:pt x="30" y="24"/>
                    </a:lnTo>
                    <a:lnTo>
                      <a:pt x="29" y="18"/>
                    </a:lnTo>
                    <a:lnTo>
                      <a:pt x="28" y="13"/>
                    </a:lnTo>
                    <a:lnTo>
                      <a:pt x="27" y="8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1" y="13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1" y="46"/>
                    </a:lnTo>
                    <a:lnTo>
                      <a:pt x="4" y="51"/>
                    </a:lnTo>
                    <a:lnTo>
                      <a:pt x="9" y="57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36" name="Freeform 168"/>
              <p:cNvSpPr>
                <a:spLocks/>
              </p:cNvSpPr>
              <p:nvPr/>
            </p:nvSpPr>
            <p:spPr bwMode="auto">
              <a:xfrm>
                <a:off x="716" y="1340"/>
                <a:ext cx="35" cy="16"/>
              </a:xfrm>
              <a:custGeom>
                <a:avLst/>
                <a:gdLst>
                  <a:gd name="T0" fmla="*/ 0 w 70"/>
                  <a:gd name="T1" fmla="*/ 28 h 32"/>
                  <a:gd name="T2" fmla="*/ 0 w 70"/>
                  <a:gd name="T3" fmla="*/ 20 h 32"/>
                  <a:gd name="T4" fmla="*/ 6 w 70"/>
                  <a:gd name="T5" fmla="*/ 13 h 32"/>
                  <a:gd name="T6" fmla="*/ 16 w 70"/>
                  <a:gd name="T7" fmla="*/ 7 h 32"/>
                  <a:gd name="T8" fmla="*/ 30 w 70"/>
                  <a:gd name="T9" fmla="*/ 5 h 32"/>
                  <a:gd name="T10" fmla="*/ 36 w 70"/>
                  <a:gd name="T11" fmla="*/ 2 h 32"/>
                  <a:gd name="T12" fmla="*/ 43 w 70"/>
                  <a:gd name="T13" fmla="*/ 1 h 32"/>
                  <a:gd name="T14" fmla="*/ 50 w 70"/>
                  <a:gd name="T15" fmla="*/ 0 h 32"/>
                  <a:gd name="T16" fmla="*/ 56 w 70"/>
                  <a:gd name="T17" fmla="*/ 0 h 32"/>
                  <a:gd name="T18" fmla="*/ 64 w 70"/>
                  <a:gd name="T19" fmla="*/ 1 h 32"/>
                  <a:gd name="T20" fmla="*/ 70 w 70"/>
                  <a:gd name="T21" fmla="*/ 5 h 32"/>
                  <a:gd name="T22" fmla="*/ 69 w 70"/>
                  <a:gd name="T23" fmla="*/ 10 h 32"/>
                  <a:gd name="T24" fmla="*/ 64 w 70"/>
                  <a:gd name="T25" fmla="*/ 18 h 32"/>
                  <a:gd name="T26" fmla="*/ 59 w 70"/>
                  <a:gd name="T27" fmla="*/ 20 h 32"/>
                  <a:gd name="T28" fmla="*/ 54 w 70"/>
                  <a:gd name="T29" fmla="*/ 23 h 32"/>
                  <a:gd name="T30" fmla="*/ 48 w 70"/>
                  <a:gd name="T31" fmla="*/ 25 h 32"/>
                  <a:gd name="T32" fmla="*/ 42 w 70"/>
                  <a:gd name="T33" fmla="*/ 28 h 32"/>
                  <a:gd name="T34" fmla="*/ 29 w 70"/>
                  <a:gd name="T35" fmla="*/ 31 h 32"/>
                  <a:gd name="T36" fmla="*/ 16 w 70"/>
                  <a:gd name="T37" fmla="*/ 32 h 32"/>
                  <a:gd name="T38" fmla="*/ 6 w 70"/>
                  <a:gd name="T39" fmla="*/ 31 h 32"/>
                  <a:gd name="T40" fmla="*/ 0 w 70"/>
                  <a:gd name="T41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32">
                    <a:moveTo>
                      <a:pt x="0" y="28"/>
                    </a:moveTo>
                    <a:lnTo>
                      <a:pt x="0" y="20"/>
                    </a:lnTo>
                    <a:lnTo>
                      <a:pt x="6" y="13"/>
                    </a:lnTo>
                    <a:lnTo>
                      <a:pt x="16" y="7"/>
                    </a:lnTo>
                    <a:lnTo>
                      <a:pt x="30" y="5"/>
                    </a:lnTo>
                    <a:lnTo>
                      <a:pt x="36" y="2"/>
                    </a:lnTo>
                    <a:lnTo>
                      <a:pt x="43" y="1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64" y="1"/>
                    </a:lnTo>
                    <a:lnTo>
                      <a:pt x="70" y="5"/>
                    </a:lnTo>
                    <a:lnTo>
                      <a:pt x="69" y="10"/>
                    </a:lnTo>
                    <a:lnTo>
                      <a:pt x="64" y="18"/>
                    </a:lnTo>
                    <a:lnTo>
                      <a:pt x="59" y="20"/>
                    </a:lnTo>
                    <a:lnTo>
                      <a:pt x="54" y="23"/>
                    </a:lnTo>
                    <a:lnTo>
                      <a:pt x="48" y="25"/>
                    </a:lnTo>
                    <a:lnTo>
                      <a:pt x="42" y="28"/>
                    </a:lnTo>
                    <a:lnTo>
                      <a:pt x="29" y="31"/>
                    </a:lnTo>
                    <a:lnTo>
                      <a:pt x="16" y="32"/>
                    </a:lnTo>
                    <a:lnTo>
                      <a:pt x="6" y="31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37" name="Freeform 169"/>
              <p:cNvSpPr>
                <a:spLocks/>
              </p:cNvSpPr>
              <p:nvPr/>
            </p:nvSpPr>
            <p:spPr bwMode="auto">
              <a:xfrm>
                <a:off x="676" y="1342"/>
                <a:ext cx="34" cy="17"/>
              </a:xfrm>
              <a:custGeom>
                <a:avLst/>
                <a:gdLst>
                  <a:gd name="T0" fmla="*/ 68 w 68"/>
                  <a:gd name="T1" fmla="*/ 28 h 35"/>
                  <a:gd name="T2" fmla="*/ 67 w 68"/>
                  <a:gd name="T3" fmla="*/ 22 h 35"/>
                  <a:gd name="T4" fmla="*/ 63 w 68"/>
                  <a:gd name="T5" fmla="*/ 16 h 35"/>
                  <a:gd name="T6" fmla="*/ 53 w 68"/>
                  <a:gd name="T7" fmla="*/ 10 h 35"/>
                  <a:gd name="T8" fmla="*/ 44 w 68"/>
                  <a:gd name="T9" fmla="*/ 5 h 35"/>
                  <a:gd name="T10" fmla="*/ 36 w 68"/>
                  <a:gd name="T11" fmla="*/ 2 h 35"/>
                  <a:gd name="T12" fmla="*/ 28 w 68"/>
                  <a:gd name="T13" fmla="*/ 1 h 35"/>
                  <a:gd name="T14" fmla="*/ 20 w 68"/>
                  <a:gd name="T15" fmla="*/ 0 h 35"/>
                  <a:gd name="T16" fmla="*/ 16 w 68"/>
                  <a:gd name="T17" fmla="*/ 1 h 35"/>
                  <a:gd name="T18" fmla="*/ 7 w 68"/>
                  <a:gd name="T19" fmla="*/ 3 h 35"/>
                  <a:gd name="T20" fmla="*/ 2 w 68"/>
                  <a:gd name="T21" fmla="*/ 9 h 35"/>
                  <a:gd name="T22" fmla="*/ 0 w 68"/>
                  <a:gd name="T23" fmla="*/ 14 h 35"/>
                  <a:gd name="T24" fmla="*/ 7 w 68"/>
                  <a:gd name="T25" fmla="*/ 20 h 35"/>
                  <a:gd name="T26" fmla="*/ 14 w 68"/>
                  <a:gd name="T27" fmla="*/ 25 h 35"/>
                  <a:gd name="T28" fmla="*/ 26 w 68"/>
                  <a:gd name="T29" fmla="*/ 31 h 35"/>
                  <a:gd name="T30" fmla="*/ 34 w 68"/>
                  <a:gd name="T31" fmla="*/ 32 h 35"/>
                  <a:gd name="T32" fmla="*/ 41 w 68"/>
                  <a:gd name="T33" fmla="*/ 34 h 35"/>
                  <a:gd name="T34" fmla="*/ 47 w 68"/>
                  <a:gd name="T35" fmla="*/ 34 h 35"/>
                  <a:gd name="T36" fmla="*/ 53 w 68"/>
                  <a:gd name="T37" fmla="*/ 35 h 35"/>
                  <a:gd name="T38" fmla="*/ 62 w 68"/>
                  <a:gd name="T39" fmla="*/ 33 h 35"/>
                  <a:gd name="T40" fmla="*/ 68 w 68"/>
                  <a:gd name="T41" fmla="*/ 2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" h="35">
                    <a:moveTo>
                      <a:pt x="68" y="28"/>
                    </a:moveTo>
                    <a:lnTo>
                      <a:pt x="67" y="22"/>
                    </a:lnTo>
                    <a:lnTo>
                      <a:pt x="63" y="16"/>
                    </a:lnTo>
                    <a:lnTo>
                      <a:pt x="53" y="10"/>
                    </a:lnTo>
                    <a:lnTo>
                      <a:pt x="44" y="5"/>
                    </a:lnTo>
                    <a:lnTo>
                      <a:pt x="36" y="2"/>
                    </a:lnTo>
                    <a:lnTo>
                      <a:pt x="28" y="1"/>
                    </a:lnTo>
                    <a:lnTo>
                      <a:pt x="20" y="0"/>
                    </a:lnTo>
                    <a:lnTo>
                      <a:pt x="16" y="1"/>
                    </a:lnTo>
                    <a:lnTo>
                      <a:pt x="7" y="3"/>
                    </a:lnTo>
                    <a:lnTo>
                      <a:pt x="2" y="9"/>
                    </a:lnTo>
                    <a:lnTo>
                      <a:pt x="0" y="14"/>
                    </a:lnTo>
                    <a:lnTo>
                      <a:pt x="7" y="20"/>
                    </a:lnTo>
                    <a:lnTo>
                      <a:pt x="14" y="25"/>
                    </a:lnTo>
                    <a:lnTo>
                      <a:pt x="26" y="31"/>
                    </a:lnTo>
                    <a:lnTo>
                      <a:pt x="34" y="32"/>
                    </a:lnTo>
                    <a:lnTo>
                      <a:pt x="41" y="34"/>
                    </a:lnTo>
                    <a:lnTo>
                      <a:pt x="47" y="34"/>
                    </a:lnTo>
                    <a:lnTo>
                      <a:pt x="53" y="35"/>
                    </a:lnTo>
                    <a:lnTo>
                      <a:pt x="62" y="33"/>
                    </a:lnTo>
                    <a:lnTo>
                      <a:pt x="68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38" name="Freeform 170"/>
              <p:cNvSpPr>
                <a:spLocks/>
              </p:cNvSpPr>
              <p:nvPr/>
            </p:nvSpPr>
            <p:spPr bwMode="auto">
              <a:xfrm>
                <a:off x="716" y="1355"/>
                <a:ext cx="35" cy="18"/>
              </a:xfrm>
              <a:custGeom>
                <a:avLst/>
                <a:gdLst>
                  <a:gd name="T0" fmla="*/ 70 w 70"/>
                  <a:gd name="T1" fmla="*/ 28 h 34"/>
                  <a:gd name="T2" fmla="*/ 69 w 70"/>
                  <a:gd name="T3" fmla="*/ 22 h 34"/>
                  <a:gd name="T4" fmla="*/ 64 w 70"/>
                  <a:gd name="T5" fmla="*/ 16 h 34"/>
                  <a:gd name="T6" fmla="*/ 59 w 70"/>
                  <a:gd name="T7" fmla="*/ 13 h 34"/>
                  <a:gd name="T8" fmla="*/ 54 w 70"/>
                  <a:gd name="T9" fmla="*/ 9 h 34"/>
                  <a:gd name="T10" fmla="*/ 48 w 70"/>
                  <a:gd name="T11" fmla="*/ 6 h 34"/>
                  <a:gd name="T12" fmla="*/ 42 w 70"/>
                  <a:gd name="T13" fmla="*/ 4 h 34"/>
                  <a:gd name="T14" fmla="*/ 29 w 70"/>
                  <a:gd name="T15" fmla="*/ 0 h 34"/>
                  <a:gd name="T16" fmla="*/ 16 w 70"/>
                  <a:gd name="T17" fmla="*/ 0 h 34"/>
                  <a:gd name="T18" fmla="*/ 6 w 70"/>
                  <a:gd name="T19" fmla="*/ 2 h 34"/>
                  <a:gd name="T20" fmla="*/ 0 w 70"/>
                  <a:gd name="T21" fmla="*/ 8 h 34"/>
                  <a:gd name="T22" fmla="*/ 0 w 70"/>
                  <a:gd name="T23" fmla="*/ 14 h 34"/>
                  <a:gd name="T24" fmla="*/ 6 w 70"/>
                  <a:gd name="T25" fmla="*/ 20 h 34"/>
                  <a:gd name="T26" fmla="*/ 16 w 70"/>
                  <a:gd name="T27" fmla="*/ 26 h 34"/>
                  <a:gd name="T28" fmla="*/ 30 w 70"/>
                  <a:gd name="T29" fmla="*/ 32 h 34"/>
                  <a:gd name="T30" fmla="*/ 36 w 70"/>
                  <a:gd name="T31" fmla="*/ 33 h 34"/>
                  <a:gd name="T32" fmla="*/ 43 w 70"/>
                  <a:gd name="T33" fmla="*/ 34 h 34"/>
                  <a:gd name="T34" fmla="*/ 50 w 70"/>
                  <a:gd name="T35" fmla="*/ 34 h 34"/>
                  <a:gd name="T36" fmla="*/ 56 w 70"/>
                  <a:gd name="T37" fmla="*/ 34 h 34"/>
                  <a:gd name="T38" fmla="*/ 64 w 70"/>
                  <a:gd name="T39" fmla="*/ 32 h 34"/>
                  <a:gd name="T40" fmla="*/ 70 w 70"/>
                  <a:gd name="T41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34">
                    <a:moveTo>
                      <a:pt x="70" y="28"/>
                    </a:moveTo>
                    <a:lnTo>
                      <a:pt x="69" y="22"/>
                    </a:lnTo>
                    <a:lnTo>
                      <a:pt x="64" y="16"/>
                    </a:lnTo>
                    <a:lnTo>
                      <a:pt x="59" y="13"/>
                    </a:lnTo>
                    <a:lnTo>
                      <a:pt x="54" y="9"/>
                    </a:lnTo>
                    <a:lnTo>
                      <a:pt x="48" y="6"/>
                    </a:lnTo>
                    <a:lnTo>
                      <a:pt x="42" y="4"/>
                    </a:lnTo>
                    <a:lnTo>
                      <a:pt x="29" y="0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6" y="20"/>
                    </a:lnTo>
                    <a:lnTo>
                      <a:pt x="16" y="26"/>
                    </a:lnTo>
                    <a:lnTo>
                      <a:pt x="30" y="32"/>
                    </a:lnTo>
                    <a:lnTo>
                      <a:pt x="36" y="33"/>
                    </a:lnTo>
                    <a:lnTo>
                      <a:pt x="43" y="34"/>
                    </a:lnTo>
                    <a:lnTo>
                      <a:pt x="50" y="34"/>
                    </a:lnTo>
                    <a:lnTo>
                      <a:pt x="56" y="34"/>
                    </a:lnTo>
                    <a:lnTo>
                      <a:pt x="64" y="32"/>
                    </a:lnTo>
                    <a:lnTo>
                      <a:pt x="70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39" name="Freeform 171"/>
              <p:cNvSpPr>
                <a:spLocks/>
              </p:cNvSpPr>
              <p:nvPr/>
            </p:nvSpPr>
            <p:spPr bwMode="auto">
              <a:xfrm>
                <a:off x="676" y="1357"/>
                <a:ext cx="34" cy="18"/>
              </a:xfrm>
              <a:custGeom>
                <a:avLst/>
                <a:gdLst>
                  <a:gd name="T0" fmla="*/ 2 w 68"/>
                  <a:gd name="T1" fmla="*/ 32 h 36"/>
                  <a:gd name="T2" fmla="*/ 0 w 68"/>
                  <a:gd name="T3" fmla="*/ 24 h 36"/>
                  <a:gd name="T4" fmla="*/ 7 w 68"/>
                  <a:gd name="T5" fmla="*/ 17 h 36"/>
                  <a:gd name="T6" fmla="*/ 14 w 68"/>
                  <a:gd name="T7" fmla="*/ 11 h 36"/>
                  <a:gd name="T8" fmla="*/ 26 w 68"/>
                  <a:gd name="T9" fmla="*/ 5 h 36"/>
                  <a:gd name="T10" fmla="*/ 34 w 68"/>
                  <a:gd name="T11" fmla="*/ 2 h 36"/>
                  <a:gd name="T12" fmla="*/ 41 w 68"/>
                  <a:gd name="T13" fmla="*/ 1 h 36"/>
                  <a:gd name="T14" fmla="*/ 47 w 68"/>
                  <a:gd name="T15" fmla="*/ 0 h 36"/>
                  <a:gd name="T16" fmla="*/ 53 w 68"/>
                  <a:gd name="T17" fmla="*/ 1 h 36"/>
                  <a:gd name="T18" fmla="*/ 62 w 68"/>
                  <a:gd name="T19" fmla="*/ 3 h 36"/>
                  <a:gd name="T20" fmla="*/ 68 w 68"/>
                  <a:gd name="T21" fmla="*/ 9 h 36"/>
                  <a:gd name="T22" fmla="*/ 67 w 68"/>
                  <a:gd name="T23" fmla="*/ 14 h 36"/>
                  <a:gd name="T24" fmla="*/ 63 w 68"/>
                  <a:gd name="T25" fmla="*/ 22 h 36"/>
                  <a:gd name="T26" fmla="*/ 53 w 68"/>
                  <a:gd name="T27" fmla="*/ 27 h 36"/>
                  <a:gd name="T28" fmla="*/ 44 w 68"/>
                  <a:gd name="T29" fmla="*/ 32 h 36"/>
                  <a:gd name="T30" fmla="*/ 36 w 68"/>
                  <a:gd name="T31" fmla="*/ 33 h 36"/>
                  <a:gd name="T32" fmla="*/ 28 w 68"/>
                  <a:gd name="T33" fmla="*/ 35 h 36"/>
                  <a:gd name="T34" fmla="*/ 20 w 68"/>
                  <a:gd name="T35" fmla="*/ 35 h 36"/>
                  <a:gd name="T36" fmla="*/ 16 w 68"/>
                  <a:gd name="T37" fmla="*/ 36 h 36"/>
                  <a:gd name="T38" fmla="*/ 7 w 68"/>
                  <a:gd name="T39" fmla="*/ 35 h 36"/>
                  <a:gd name="T40" fmla="*/ 2 w 68"/>
                  <a:gd name="T41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" h="36">
                    <a:moveTo>
                      <a:pt x="2" y="32"/>
                    </a:moveTo>
                    <a:lnTo>
                      <a:pt x="0" y="24"/>
                    </a:lnTo>
                    <a:lnTo>
                      <a:pt x="7" y="17"/>
                    </a:lnTo>
                    <a:lnTo>
                      <a:pt x="14" y="11"/>
                    </a:lnTo>
                    <a:lnTo>
                      <a:pt x="26" y="5"/>
                    </a:lnTo>
                    <a:lnTo>
                      <a:pt x="34" y="2"/>
                    </a:lnTo>
                    <a:lnTo>
                      <a:pt x="41" y="1"/>
                    </a:lnTo>
                    <a:lnTo>
                      <a:pt x="47" y="0"/>
                    </a:lnTo>
                    <a:lnTo>
                      <a:pt x="53" y="1"/>
                    </a:lnTo>
                    <a:lnTo>
                      <a:pt x="62" y="3"/>
                    </a:lnTo>
                    <a:lnTo>
                      <a:pt x="68" y="9"/>
                    </a:lnTo>
                    <a:lnTo>
                      <a:pt x="67" y="14"/>
                    </a:lnTo>
                    <a:lnTo>
                      <a:pt x="63" y="22"/>
                    </a:lnTo>
                    <a:lnTo>
                      <a:pt x="53" y="27"/>
                    </a:lnTo>
                    <a:lnTo>
                      <a:pt x="44" y="32"/>
                    </a:lnTo>
                    <a:lnTo>
                      <a:pt x="36" y="33"/>
                    </a:lnTo>
                    <a:lnTo>
                      <a:pt x="28" y="35"/>
                    </a:lnTo>
                    <a:lnTo>
                      <a:pt x="20" y="35"/>
                    </a:lnTo>
                    <a:lnTo>
                      <a:pt x="16" y="36"/>
                    </a:lnTo>
                    <a:lnTo>
                      <a:pt x="7" y="35"/>
                    </a:lnTo>
                    <a:lnTo>
                      <a:pt x="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40" name="Freeform 172"/>
              <p:cNvSpPr>
                <a:spLocks/>
              </p:cNvSpPr>
              <p:nvPr/>
            </p:nvSpPr>
            <p:spPr bwMode="auto">
              <a:xfrm>
                <a:off x="702" y="1348"/>
                <a:ext cx="27" cy="19"/>
              </a:xfrm>
              <a:custGeom>
                <a:avLst/>
                <a:gdLst>
                  <a:gd name="T0" fmla="*/ 24 w 53"/>
                  <a:gd name="T1" fmla="*/ 0 h 37"/>
                  <a:gd name="T2" fmla="*/ 33 w 53"/>
                  <a:gd name="T3" fmla="*/ 0 h 37"/>
                  <a:gd name="T4" fmla="*/ 43 w 53"/>
                  <a:gd name="T5" fmla="*/ 4 h 37"/>
                  <a:gd name="T6" fmla="*/ 51 w 53"/>
                  <a:gd name="T7" fmla="*/ 9 h 37"/>
                  <a:gd name="T8" fmla="*/ 53 w 53"/>
                  <a:gd name="T9" fmla="*/ 16 h 37"/>
                  <a:gd name="T10" fmla="*/ 51 w 53"/>
                  <a:gd name="T11" fmla="*/ 24 h 37"/>
                  <a:gd name="T12" fmla="*/ 43 w 53"/>
                  <a:gd name="T13" fmla="*/ 31 h 37"/>
                  <a:gd name="T14" fmla="*/ 33 w 53"/>
                  <a:gd name="T15" fmla="*/ 35 h 37"/>
                  <a:gd name="T16" fmla="*/ 24 w 53"/>
                  <a:gd name="T17" fmla="*/ 37 h 37"/>
                  <a:gd name="T18" fmla="*/ 14 w 53"/>
                  <a:gd name="T19" fmla="*/ 35 h 37"/>
                  <a:gd name="T20" fmla="*/ 6 w 53"/>
                  <a:gd name="T21" fmla="*/ 31 h 37"/>
                  <a:gd name="T22" fmla="*/ 1 w 53"/>
                  <a:gd name="T23" fmla="*/ 24 h 37"/>
                  <a:gd name="T24" fmla="*/ 0 w 53"/>
                  <a:gd name="T25" fmla="*/ 16 h 37"/>
                  <a:gd name="T26" fmla="*/ 1 w 53"/>
                  <a:gd name="T27" fmla="*/ 9 h 37"/>
                  <a:gd name="T28" fmla="*/ 6 w 53"/>
                  <a:gd name="T29" fmla="*/ 4 h 37"/>
                  <a:gd name="T30" fmla="*/ 14 w 53"/>
                  <a:gd name="T31" fmla="*/ 0 h 37"/>
                  <a:gd name="T32" fmla="*/ 24 w 53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37">
                    <a:moveTo>
                      <a:pt x="24" y="0"/>
                    </a:moveTo>
                    <a:lnTo>
                      <a:pt x="33" y="0"/>
                    </a:lnTo>
                    <a:lnTo>
                      <a:pt x="43" y="4"/>
                    </a:lnTo>
                    <a:lnTo>
                      <a:pt x="51" y="9"/>
                    </a:lnTo>
                    <a:lnTo>
                      <a:pt x="53" y="16"/>
                    </a:lnTo>
                    <a:lnTo>
                      <a:pt x="51" y="24"/>
                    </a:lnTo>
                    <a:lnTo>
                      <a:pt x="43" y="31"/>
                    </a:lnTo>
                    <a:lnTo>
                      <a:pt x="33" y="35"/>
                    </a:lnTo>
                    <a:lnTo>
                      <a:pt x="24" y="37"/>
                    </a:lnTo>
                    <a:lnTo>
                      <a:pt x="14" y="35"/>
                    </a:lnTo>
                    <a:lnTo>
                      <a:pt x="6" y="31"/>
                    </a:lnTo>
                    <a:lnTo>
                      <a:pt x="1" y="24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6" y="4"/>
                    </a:lnTo>
                    <a:lnTo>
                      <a:pt x="1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41" name="Freeform 173"/>
              <p:cNvSpPr>
                <a:spLocks/>
              </p:cNvSpPr>
              <p:nvPr/>
            </p:nvSpPr>
            <p:spPr bwMode="auto">
              <a:xfrm>
                <a:off x="788" y="1321"/>
                <a:ext cx="16" cy="28"/>
              </a:xfrm>
              <a:custGeom>
                <a:avLst/>
                <a:gdLst>
                  <a:gd name="T0" fmla="*/ 16 w 32"/>
                  <a:gd name="T1" fmla="*/ 0 h 56"/>
                  <a:gd name="T2" fmla="*/ 20 w 32"/>
                  <a:gd name="T3" fmla="*/ 2 h 56"/>
                  <a:gd name="T4" fmla="*/ 25 w 32"/>
                  <a:gd name="T5" fmla="*/ 8 h 56"/>
                  <a:gd name="T6" fmla="*/ 27 w 32"/>
                  <a:gd name="T7" fmla="*/ 11 h 56"/>
                  <a:gd name="T8" fmla="*/ 29 w 32"/>
                  <a:gd name="T9" fmla="*/ 17 h 56"/>
                  <a:gd name="T10" fmla="*/ 30 w 32"/>
                  <a:gd name="T11" fmla="*/ 23 h 56"/>
                  <a:gd name="T12" fmla="*/ 32 w 32"/>
                  <a:gd name="T13" fmla="*/ 30 h 56"/>
                  <a:gd name="T14" fmla="*/ 30 w 32"/>
                  <a:gd name="T15" fmla="*/ 35 h 56"/>
                  <a:gd name="T16" fmla="*/ 29 w 32"/>
                  <a:gd name="T17" fmla="*/ 40 h 56"/>
                  <a:gd name="T18" fmla="*/ 27 w 32"/>
                  <a:gd name="T19" fmla="*/ 44 h 56"/>
                  <a:gd name="T20" fmla="*/ 25 w 32"/>
                  <a:gd name="T21" fmla="*/ 49 h 56"/>
                  <a:gd name="T22" fmla="*/ 20 w 32"/>
                  <a:gd name="T23" fmla="*/ 54 h 56"/>
                  <a:gd name="T24" fmla="*/ 16 w 32"/>
                  <a:gd name="T25" fmla="*/ 56 h 56"/>
                  <a:gd name="T26" fmla="*/ 8 w 32"/>
                  <a:gd name="T27" fmla="*/ 54 h 56"/>
                  <a:gd name="T28" fmla="*/ 3 w 32"/>
                  <a:gd name="T29" fmla="*/ 49 h 56"/>
                  <a:gd name="T30" fmla="*/ 1 w 32"/>
                  <a:gd name="T31" fmla="*/ 44 h 56"/>
                  <a:gd name="T32" fmla="*/ 0 w 32"/>
                  <a:gd name="T33" fmla="*/ 40 h 56"/>
                  <a:gd name="T34" fmla="*/ 0 w 32"/>
                  <a:gd name="T35" fmla="*/ 35 h 56"/>
                  <a:gd name="T36" fmla="*/ 0 w 32"/>
                  <a:gd name="T37" fmla="*/ 30 h 56"/>
                  <a:gd name="T38" fmla="*/ 0 w 32"/>
                  <a:gd name="T39" fmla="*/ 23 h 56"/>
                  <a:gd name="T40" fmla="*/ 0 w 32"/>
                  <a:gd name="T41" fmla="*/ 17 h 56"/>
                  <a:gd name="T42" fmla="*/ 1 w 32"/>
                  <a:gd name="T43" fmla="*/ 11 h 56"/>
                  <a:gd name="T44" fmla="*/ 3 w 32"/>
                  <a:gd name="T45" fmla="*/ 8 h 56"/>
                  <a:gd name="T46" fmla="*/ 8 w 32"/>
                  <a:gd name="T47" fmla="*/ 2 h 56"/>
                  <a:gd name="T48" fmla="*/ 16 w 32"/>
                  <a:gd name="T4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56">
                    <a:moveTo>
                      <a:pt x="16" y="0"/>
                    </a:moveTo>
                    <a:lnTo>
                      <a:pt x="20" y="2"/>
                    </a:lnTo>
                    <a:lnTo>
                      <a:pt x="25" y="8"/>
                    </a:lnTo>
                    <a:lnTo>
                      <a:pt x="27" y="11"/>
                    </a:lnTo>
                    <a:lnTo>
                      <a:pt x="29" y="17"/>
                    </a:lnTo>
                    <a:lnTo>
                      <a:pt x="30" y="23"/>
                    </a:lnTo>
                    <a:lnTo>
                      <a:pt x="32" y="30"/>
                    </a:lnTo>
                    <a:lnTo>
                      <a:pt x="30" y="35"/>
                    </a:lnTo>
                    <a:lnTo>
                      <a:pt x="29" y="40"/>
                    </a:lnTo>
                    <a:lnTo>
                      <a:pt x="27" y="44"/>
                    </a:lnTo>
                    <a:lnTo>
                      <a:pt x="25" y="49"/>
                    </a:lnTo>
                    <a:lnTo>
                      <a:pt x="20" y="54"/>
                    </a:lnTo>
                    <a:lnTo>
                      <a:pt x="16" y="56"/>
                    </a:lnTo>
                    <a:lnTo>
                      <a:pt x="8" y="54"/>
                    </a:lnTo>
                    <a:lnTo>
                      <a:pt x="3" y="49"/>
                    </a:lnTo>
                    <a:lnTo>
                      <a:pt x="1" y="44"/>
                    </a:lnTo>
                    <a:lnTo>
                      <a:pt x="0" y="40"/>
                    </a:lnTo>
                    <a:lnTo>
                      <a:pt x="0" y="35"/>
                    </a:lnTo>
                    <a:lnTo>
                      <a:pt x="0" y="30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8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42" name="Freeform 174"/>
              <p:cNvSpPr>
                <a:spLocks/>
              </p:cNvSpPr>
              <p:nvPr/>
            </p:nvSpPr>
            <p:spPr bwMode="auto">
              <a:xfrm>
                <a:off x="788" y="1351"/>
                <a:ext cx="18" cy="30"/>
              </a:xfrm>
              <a:custGeom>
                <a:avLst/>
                <a:gdLst>
                  <a:gd name="T0" fmla="*/ 19 w 35"/>
                  <a:gd name="T1" fmla="*/ 60 h 60"/>
                  <a:gd name="T2" fmla="*/ 24 w 35"/>
                  <a:gd name="T3" fmla="*/ 57 h 60"/>
                  <a:gd name="T4" fmla="*/ 30 w 35"/>
                  <a:gd name="T5" fmla="*/ 51 h 60"/>
                  <a:gd name="T6" fmla="*/ 32 w 35"/>
                  <a:gd name="T7" fmla="*/ 46 h 60"/>
                  <a:gd name="T8" fmla="*/ 33 w 35"/>
                  <a:gd name="T9" fmla="*/ 42 h 60"/>
                  <a:gd name="T10" fmla="*/ 34 w 35"/>
                  <a:gd name="T11" fmla="*/ 36 h 60"/>
                  <a:gd name="T12" fmla="*/ 35 w 35"/>
                  <a:gd name="T13" fmla="*/ 31 h 60"/>
                  <a:gd name="T14" fmla="*/ 34 w 35"/>
                  <a:gd name="T15" fmla="*/ 24 h 60"/>
                  <a:gd name="T16" fmla="*/ 33 w 35"/>
                  <a:gd name="T17" fmla="*/ 17 h 60"/>
                  <a:gd name="T18" fmla="*/ 32 w 35"/>
                  <a:gd name="T19" fmla="*/ 12 h 60"/>
                  <a:gd name="T20" fmla="*/ 30 w 35"/>
                  <a:gd name="T21" fmla="*/ 8 h 60"/>
                  <a:gd name="T22" fmla="*/ 24 w 35"/>
                  <a:gd name="T23" fmla="*/ 2 h 60"/>
                  <a:gd name="T24" fmla="*/ 19 w 35"/>
                  <a:gd name="T25" fmla="*/ 0 h 60"/>
                  <a:gd name="T26" fmla="*/ 11 w 35"/>
                  <a:gd name="T27" fmla="*/ 2 h 60"/>
                  <a:gd name="T28" fmla="*/ 4 w 35"/>
                  <a:gd name="T29" fmla="*/ 8 h 60"/>
                  <a:gd name="T30" fmla="*/ 1 w 35"/>
                  <a:gd name="T31" fmla="*/ 12 h 60"/>
                  <a:gd name="T32" fmla="*/ 0 w 35"/>
                  <a:gd name="T33" fmla="*/ 17 h 60"/>
                  <a:gd name="T34" fmla="*/ 0 w 35"/>
                  <a:gd name="T35" fmla="*/ 24 h 60"/>
                  <a:gd name="T36" fmla="*/ 0 w 35"/>
                  <a:gd name="T37" fmla="*/ 31 h 60"/>
                  <a:gd name="T38" fmla="*/ 0 w 35"/>
                  <a:gd name="T39" fmla="*/ 36 h 60"/>
                  <a:gd name="T40" fmla="*/ 0 w 35"/>
                  <a:gd name="T41" fmla="*/ 42 h 60"/>
                  <a:gd name="T42" fmla="*/ 1 w 35"/>
                  <a:gd name="T43" fmla="*/ 46 h 60"/>
                  <a:gd name="T44" fmla="*/ 4 w 35"/>
                  <a:gd name="T45" fmla="*/ 51 h 60"/>
                  <a:gd name="T46" fmla="*/ 11 w 35"/>
                  <a:gd name="T47" fmla="*/ 57 h 60"/>
                  <a:gd name="T48" fmla="*/ 19 w 35"/>
                  <a:gd name="T4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5" h="60">
                    <a:moveTo>
                      <a:pt x="19" y="60"/>
                    </a:moveTo>
                    <a:lnTo>
                      <a:pt x="24" y="57"/>
                    </a:lnTo>
                    <a:lnTo>
                      <a:pt x="30" y="51"/>
                    </a:lnTo>
                    <a:lnTo>
                      <a:pt x="32" y="46"/>
                    </a:lnTo>
                    <a:lnTo>
                      <a:pt x="33" y="42"/>
                    </a:lnTo>
                    <a:lnTo>
                      <a:pt x="34" y="36"/>
                    </a:lnTo>
                    <a:lnTo>
                      <a:pt x="35" y="31"/>
                    </a:lnTo>
                    <a:lnTo>
                      <a:pt x="34" y="24"/>
                    </a:lnTo>
                    <a:lnTo>
                      <a:pt x="33" y="17"/>
                    </a:lnTo>
                    <a:lnTo>
                      <a:pt x="32" y="12"/>
                    </a:lnTo>
                    <a:lnTo>
                      <a:pt x="30" y="8"/>
                    </a:lnTo>
                    <a:lnTo>
                      <a:pt x="24" y="2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4" y="8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1" y="46"/>
                    </a:lnTo>
                    <a:lnTo>
                      <a:pt x="4" y="51"/>
                    </a:lnTo>
                    <a:lnTo>
                      <a:pt x="11" y="57"/>
                    </a:lnTo>
                    <a:lnTo>
                      <a:pt x="19" y="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43" name="Freeform 175"/>
              <p:cNvSpPr>
                <a:spLocks/>
              </p:cNvSpPr>
              <p:nvPr/>
            </p:nvSpPr>
            <p:spPr bwMode="auto">
              <a:xfrm>
                <a:off x="799" y="1334"/>
                <a:ext cx="34" cy="18"/>
              </a:xfrm>
              <a:custGeom>
                <a:avLst/>
                <a:gdLst>
                  <a:gd name="T0" fmla="*/ 1 w 67"/>
                  <a:gd name="T1" fmla="*/ 31 h 36"/>
                  <a:gd name="T2" fmla="*/ 0 w 67"/>
                  <a:gd name="T3" fmla="*/ 23 h 36"/>
                  <a:gd name="T4" fmla="*/ 6 w 67"/>
                  <a:gd name="T5" fmla="*/ 16 h 36"/>
                  <a:gd name="T6" fmla="*/ 10 w 67"/>
                  <a:gd name="T7" fmla="*/ 13 h 36"/>
                  <a:gd name="T8" fmla="*/ 16 w 67"/>
                  <a:gd name="T9" fmla="*/ 10 h 36"/>
                  <a:gd name="T10" fmla="*/ 22 w 67"/>
                  <a:gd name="T11" fmla="*/ 7 h 36"/>
                  <a:gd name="T12" fmla="*/ 29 w 67"/>
                  <a:gd name="T13" fmla="*/ 5 h 36"/>
                  <a:gd name="T14" fmla="*/ 42 w 67"/>
                  <a:gd name="T15" fmla="*/ 0 h 36"/>
                  <a:gd name="T16" fmla="*/ 53 w 67"/>
                  <a:gd name="T17" fmla="*/ 0 h 36"/>
                  <a:gd name="T18" fmla="*/ 61 w 67"/>
                  <a:gd name="T19" fmla="*/ 3 h 36"/>
                  <a:gd name="T20" fmla="*/ 67 w 67"/>
                  <a:gd name="T21" fmla="*/ 8 h 36"/>
                  <a:gd name="T22" fmla="*/ 66 w 67"/>
                  <a:gd name="T23" fmla="*/ 13 h 36"/>
                  <a:gd name="T24" fmla="*/ 63 w 67"/>
                  <a:gd name="T25" fmla="*/ 19 h 36"/>
                  <a:gd name="T26" fmla="*/ 53 w 67"/>
                  <a:gd name="T27" fmla="*/ 25 h 36"/>
                  <a:gd name="T28" fmla="*/ 43 w 67"/>
                  <a:gd name="T29" fmla="*/ 31 h 36"/>
                  <a:gd name="T30" fmla="*/ 34 w 67"/>
                  <a:gd name="T31" fmla="*/ 32 h 36"/>
                  <a:gd name="T32" fmla="*/ 27 w 67"/>
                  <a:gd name="T33" fmla="*/ 34 h 36"/>
                  <a:gd name="T34" fmla="*/ 19 w 67"/>
                  <a:gd name="T35" fmla="*/ 35 h 36"/>
                  <a:gd name="T36" fmla="*/ 16 w 67"/>
                  <a:gd name="T37" fmla="*/ 36 h 36"/>
                  <a:gd name="T38" fmla="*/ 6 w 67"/>
                  <a:gd name="T39" fmla="*/ 34 h 36"/>
                  <a:gd name="T40" fmla="*/ 1 w 67"/>
                  <a:gd name="T41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7" h="36">
                    <a:moveTo>
                      <a:pt x="1" y="31"/>
                    </a:moveTo>
                    <a:lnTo>
                      <a:pt x="0" y="23"/>
                    </a:lnTo>
                    <a:lnTo>
                      <a:pt x="6" y="16"/>
                    </a:lnTo>
                    <a:lnTo>
                      <a:pt x="10" y="13"/>
                    </a:lnTo>
                    <a:lnTo>
                      <a:pt x="16" y="10"/>
                    </a:lnTo>
                    <a:lnTo>
                      <a:pt x="22" y="7"/>
                    </a:lnTo>
                    <a:lnTo>
                      <a:pt x="29" y="5"/>
                    </a:lnTo>
                    <a:lnTo>
                      <a:pt x="42" y="0"/>
                    </a:lnTo>
                    <a:lnTo>
                      <a:pt x="53" y="0"/>
                    </a:lnTo>
                    <a:lnTo>
                      <a:pt x="61" y="3"/>
                    </a:lnTo>
                    <a:lnTo>
                      <a:pt x="67" y="8"/>
                    </a:lnTo>
                    <a:lnTo>
                      <a:pt x="66" y="13"/>
                    </a:lnTo>
                    <a:lnTo>
                      <a:pt x="63" y="19"/>
                    </a:lnTo>
                    <a:lnTo>
                      <a:pt x="53" y="25"/>
                    </a:lnTo>
                    <a:lnTo>
                      <a:pt x="43" y="31"/>
                    </a:lnTo>
                    <a:lnTo>
                      <a:pt x="34" y="32"/>
                    </a:lnTo>
                    <a:lnTo>
                      <a:pt x="27" y="34"/>
                    </a:lnTo>
                    <a:lnTo>
                      <a:pt x="19" y="35"/>
                    </a:lnTo>
                    <a:lnTo>
                      <a:pt x="16" y="36"/>
                    </a:lnTo>
                    <a:lnTo>
                      <a:pt x="6" y="34"/>
                    </a:lnTo>
                    <a:lnTo>
                      <a:pt x="1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44" name="Freeform 176"/>
              <p:cNvSpPr>
                <a:spLocks/>
              </p:cNvSpPr>
              <p:nvPr/>
            </p:nvSpPr>
            <p:spPr bwMode="auto">
              <a:xfrm>
                <a:off x="759" y="1337"/>
                <a:ext cx="35" cy="17"/>
              </a:xfrm>
              <a:custGeom>
                <a:avLst/>
                <a:gdLst>
                  <a:gd name="T0" fmla="*/ 72 w 72"/>
                  <a:gd name="T1" fmla="*/ 28 h 34"/>
                  <a:gd name="T2" fmla="*/ 71 w 72"/>
                  <a:gd name="T3" fmla="*/ 22 h 34"/>
                  <a:gd name="T4" fmla="*/ 66 w 72"/>
                  <a:gd name="T5" fmla="*/ 17 h 34"/>
                  <a:gd name="T6" fmla="*/ 61 w 72"/>
                  <a:gd name="T7" fmla="*/ 14 h 34"/>
                  <a:gd name="T8" fmla="*/ 55 w 72"/>
                  <a:gd name="T9" fmla="*/ 11 h 34"/>
                  <a:gd name="T10" fmla="*/ 48 w 72"/>
                  <a:gd name="T11" fmla="*/ 8 h 34"/>
                  <a:gd name="T12" fmla="*/ 42 w 72"/>
                  <a:gd name="T13" fmla="*/ 6 h 34"/>
                  <a:gd name="T14" fmla="*/ 34 w 72"/>
                  <a:gd name="T15" fmla="*/ 3 h 34"/>
                  <a:gd name="T16" fmla="*/ 26 w 72"/>
                  <a:gd name="T17" fmla="*/ 1 h 34"/>
                  <a:gd name="T18" fmla="*/ 20 w 72"/>
                  <a:gd name="T19" fmla="*/ 0 h 34"/>
                  <a:gd name="T20" fmla="*/ 15 w 72"/>
                  <a:gd name="T21" fmla="*/ 0 h 34"/>
                  <a:gd name="T22" fmla="*/ 5 w 72"/>
                  <a:gd name="T23" fmla="*/ 1 h 34"/>
                  <a:gd name="T24" fmla="*/ 2 w 72"/>
                  <a:gd name="T25" fmla="*/ 6 h 34"/>
                  <a:gd name="T26" fmla="*/ 0 w 72"/>
                  <a:gd name="T27" fmla="*/ 12 h 34"/>
                  <a:gd name="T28" fmla="*/ 7 w 72"/>
                  <a:gd name="T29" fmla="*/ 19 h 34"/>
                  <a:gd name="T30" fmla="*/ 10 w 72"/>
                  <a:gd name="T31" fmla="*/ 22 h 34"/>
                  <a:gd name="T32" fmla="*/ 16 w 72"/>
                  <a:gd name="T33" fmla="*/ 25 h 34"/>
                  <a:gd name="T34" fmla="*/ 23 w 72"/>
                  <a:gd name="T35" fmla="*/ 28 h 34"/>
                  <a:gd name="T36" fmla="*/ 30 w 72"/>
                  <a:gd name="T37" fmla="*/ 32 h 34"/>
                  <a:gd name="T38" fmla="*/ 41 w 72"/>
                  <a:gd name="T39" fmla="*/ 34 h 34"/>
                  <a:gd name="T40" fmla="*/ 53 w 72"/>
                  <a:gd name="T41" fmla="*/ 34 h 34"/>
                  <a:gd name="T42" fmla="*/ 64 w 72"/>
                  <a:gd name="T43" fmla="*/ 32 h 34"/>
                  <a:gd name="T44" fmla="*/ 72 w 72"/>
                  <a:gd name="T45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2" h="34">
                    <a:moveTo>
                      <a:pt x="72" y="28"/>
                    </a:moveTo>
                    <a:lnTo>
                      <a:pt x="71" y="22"/>
                    </a:lnTo>
                    <a:lnTo>
                      <a:pt x="66" y="17"/>
                    </a:lnTo>
                    <a:lnTo>
                      <a:pt x="61" y="14"/>
                    </a:lnTo>
                    <a:lnTo>
                      <a:pt x="55" y="11"/>
                    </a:lnTo>
                    <a:lnTo>
                      <a:pt x="48" y="8"/>
                    </a:lnTo>
                    <a:lnTo>
                      <a:pt x="42" y="6"/>
                    </a:lnTo>
                    <a:lnTo>
                      <a:pt x="34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5" y="1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7" y="19"/>
                    </a:lnTo>
                    <a:lnTo>
                      <a:pt x="10" y="22"/>
                    </a:lnTo>
                    <a:lnTo>
                      <a:pt x="16" y="25"/>
                    </a:lnTo>
                    <a:lnTo>
                      <a:pt x="23" y="28"/>
                    </a:lnTo>
                    <a:lnTo>
                      <a:pt x="30" y="32"/>
                    </a:lnTo>
                    <a:lnTo>
                      <a:pt x="41" y="34"/>
                    </a:lnTo>
                    <a:lnTo>
                      <a:pt x="53" y="34"/>
                    </a:lnTo>
                    <a:lnTo>
                      <a:pt x="64" y="32"/>
                    </a:lnTo>
                    <a:lnTo>
                      <a:pt x="72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45" name="Freeform 177"/>
              <p:cNvSpPr>
                <a:spLocks/>
              </p:cNvSpPr>
              <p:nvPr/>
            </p:nvSpPr>
            <p:spPr bwMode="auto">
              <a:xfrm>
                <a:off x="799" y="1350"/>
                <a:ext cx="34" cy="17"/>
              </a:xfrm>
              <a:custGeom>
                <a:avLst/>
                <a:gdLst>
                  <a:gd name="T0" fmla="*/ 67 w 67"/>
                  <a:gd name="T1" fmla="*/ 30 h 34"/>
                  <a:gd name="T2" fmla="*/ 66 w 67"/>
                  <a:gd name="T3" fmla="*/ 24 h 34"/>
                  <a:gd name="T4" fmla="*/ 63 w 67"/>
                  <a:gd name="T5" fmla="*/ 17 h 34"/>
                  <a:gd name="T6" fmla="*/ 53 w 67"/>
                  <a:gd name="T7" fmla="*/ 11 h 34"/>
                  <a:gd name="T8" fmla="*/ 43 w 67"/>
                  <a:gd name="T9" fmla="*/ 6 h 34"/>
                  <a:gd name="T10" fmla="*/ 34 w 67"/>
                  <a:gd name="T11" fmla="*/ 3 h 34"/>
                  <a:gd name="T12" fmla="*/ 27 w 67"/>
                  <a:gd name="T13" fmla="*/ 1 h 34"/>
                  <a:gd name="T14" fmla="*/ 19 w 67"/>
                  <a:gd name="T15" fmla="*/ 0 h 34"/>
                  <a:gd name="T16" fmla="*/ 16 w 67"/>
                  <a:gd name="T17" fmla="*/ 0 h 34"/>
                  <a:gd name="T18" fmla="*/ 6 w 67"/>
                  <a:gd name="T19" fmla="*/ 1 h 34"/>
                  <a:gd name="T20" fmla="*/ 1 w 67"/>
                  <a:gd name="T21" fmla="*/ 6 h 34"/>
                  <a:gd name="T22" fmla="*/ 0 w 67"/>
                  <a:gd name="T23" fmla="*/ 11 h 34"/>
                  <a:gd name="T24" fmla="*/ 6 w 67"/>
                  <a:gd name="T25" fmla="*/ 18 h 34"/>
                  <a:gd name="T26" fmla="*/ 10 w 67"/>
                  <a:gd name="T27" fmla="*/ 22 h 34"/>
                  <a:gd name="T28" fmla="*/ 16 w 67"/>
                  <a:gd name="T29" fmla="*/ 26 h 34"/>
                  <a:gd name="T30" fmla="*/ 22 w 67"/>
                  <a:gd name="T31" fmla="*/ 29 h 34"/>
                  <a:gd name="T32" fmla="*/ 29 w 67"/>
                  <a:gd name="T33" fmla="*/ 33 h 34"/>
                  <a:gd name="T34" fmla="*/ 42 w 67"/>
                  <a:gd name="T35" fmla="*/ 34 h 34"/>
                  <a:gd name="T36" fmla="*/ 53 w 67"/>
                  <a:gd name="T37" fmla="*/ 34 h 34"/>
                  <a:gd name="T38" fmla="*/ 61 w 67"/>
                  <a:gd name="T39" fmla="*/ 33 h 34"/>
                  <a:gd name="T40" fmla="*/ 67 w 67"/>
                  <a:gd name="T41" fmla="*/ 3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7" h="34">
                    <a:moveTo>
                      <a:pt x="67" y="30"/>
                    </a:moveTo>
                    <a:lnTo>
                      <a:pt x="66" y="24"/>
                    </a:lnTo>
                    <a:lnTo>
                      <a:pt x="63" y="17"/>
                    </a:lnTo>
                    <a:lnTo>
                      <a:pt x="53" y="11"/>
                    </a:lnTo>
                    <a:lnTo>
                      <a:pt x="43" y="6"/>
                    </a:lnTo>
                    <a:lnTo>
                      <a:pt x="34" y="3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6" y="1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6" y="18"/>
                    </a:lnTo>
                    <a:lnTo>
                      <a:pt x="10" y="22"/>
                    </a:lnTo>
                    <a:lnTo>
                      <a:pt x="16" y="26"/>
                    </a:lnTo>
                    <a:lnTo>
                      <a:pt x="22" y="29"/>
                    </a:lnTo>
                    <a:lnTo>
                      <a:pt x="29" y="33"/>
                    </a:lnTo>
                    <a:lnTo>
                      <a:pt x="42" y="34"/>
                    </a:lnTo>
                    <a:lnTo>
                      <a:pt x="53" y="34"/>
                    </a:lnTo>
                    <a:lnTo>
                      <a:pt x="61" y="33"/>
                    </a:lnTo>
                    <a:lnTo>
                      <a:pt x="67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46" name="Freeform 178"/>
              <p:cNvSpPr>
                <a:spLocks/>
              </p:cNvSpPr>
              <p:nvPr/>
            </p:nvSpPr>
            <p:spPr bwMode="auto">
              <a:xfrm>
                <a:off x="759" y="1352"/>
                <a:ext cx="35" cy="19"/>
              </a:xfrm>
              <a:custGeom>
                <a:avLst/>
                <a:gdLst>
                  <a:gd name="T0" fmla="*/ 2 w 72"/>
                  <a:gd name="T1" fmla="*/ 31 h 36"/>
                  <a:gd name="T2" fmla="*/ 0 w 72"/>
                  <a:gd name="T3" fmla="*/ 23 h 36"/>
                  <a:gd name="T4" fmla="*/ 7 w 72"/>
                  <a:gd name="T5" fmla="*/ 15 h 36"/>
                  <a:gd name="T6" fmla="*/ 10 w 72"/>
                  <a:gd name="T7" fmla="*/ 12 h 36"/>
                  <a:gd name="T8" fmla="*/ 16 w 72"/>
                  <a:gd name="T9" fmla="*/ 9 h 36"/>
                  <a:gd name="T10" fmla="*/ 23 w 72"/>
                  <a:gd name="T11" fmla="*/ 6 h 36"/>
                  <a:gd name="T12" fmla="*/ 30 w 72"/>
                  <a:gd name="T13" fmla="*/ 4 h 36"/>
                  <a:gd name="T14" fmla="*/ 41 w 72"/>
                  <a:gd name="T15" fmla="*/ 0 h 36"/>
                  <a:gd name="T16" fmla="*/ 53 w 72"/>
                  <a:gd name="T17" fmla="*/ 0 h 36"/>
                  <a:gd name="T18" fmla="*/ 64 w 72"/>
                  <a:gd name="T19" fmla="*/ 2 h 36"/>
                  <a:gd name="T20" fmla="*/ 72 w 72"/>
                  <a:gd name="T21" fmla="*/ 7 h 36"/>
                  <a:gd name="T22" fmla="*/ 71 w 72"/>
                  <a:gd name="T23" fmla="*/ 12 h 36"/>
                  <a:gd name="T24" fmla="*/ 66 w 72"/>
                  <a:gd name="T25" fmla="*/ 19 h 36"/>
                  <a:gd name="T26" fmla="*/ 61 w 72"/>
                  <a:gd name="T27" fmla="*/ 22 h 36"/>
                  <a:gd name="T28" fmla="*/ 55 w 72"/>
                  <a:gd name="T29" fmla="*/ 25 h 36"/>
                  <a:gd name="T30" fmla="*/ 48 w 72"/>
                  <a:gd name="T31" fmla="*/ 28 h 36"/>
                  <a:gd name="T32" fmla="*/ 42 w 72"/>
                  <a:gd name="T33" fmla="*/ 31 h 36"/>
                  <a:gd name="T34" fmla="*/ 34 w 72"/>
                  <a:gd name="T35" fmla="*/ 32 h 36"/>
                  <a:gd name="T36" fmla="*/ 26 w 72"/>
                  <a:gd name="T37" fmla="*/ 34 h 36"/>
                  <a:gd name="T38" fmla="*/ 20 w 72"/>
                  <a:gd name="T39" fmla="*/ 35 h 36"/>
                  <a:gd name="T40" fmla="*/ 15 w 72"/>
                  <a:gd name="T41" fmla="*/ 36 h 36"/>
                  <a:gd name="T42" fmla="*/ 5 w 72"/>
                  <a:gd name="T43" fmla="*/ 34 h 36"/>
                  <a:gd name="T44" fmla="*/ 2 w 72"/>
                  <a:gd name="T45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2" h="36">
                    <a:moveTo>
                      <a:pt x="2" y="31"/>
                    </a:moveTo>
                    <a:lnTo>
                      <a:pt x="0" y="23"/>
                    </a:lnTo>
                    <a:lnTo>
                      <a:pt x="7" y="15"/>
                    </a:lnTo>
                    <a:lnTo>
                      <a:pt x="10" y="12"/>
                    </a:lnTo>
                    <a:lnTo>
                      <a:pt x="16" y="9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41" y="0"/>
                    </a:lnTo>
                    <a:lnTo>
                      <a:pt x="53" y="0"/>
                    </a:lnTo>
                    <a:lnTo>
                      <a:pt x="64" y="2"/>
                    </a:lnTo>
                    <a:lnTo>
                      <a:pt x="72" y="7"/>
                    </a:lnTo>
                    <a:lnTo>
                      <a:pt x="71" y="12"/>
                    </a:lnTo>
                    <a:lnTo>
                      <a:pt x="66" y="19"/>
                    </a:lnTo>
                    <a:lnTo>
                      <a:pt x="61" y="22"/>
                    </a:lnTo>
                    <a:lnTo>
                      <a:pt x="55" y="25"/>
                    </a:lnTo>
                    <a:lnTo>
                      <a:pt x="48" y="28"/>
                    </a:lnTo>
                    <a:lnTo>
                      <a:pt x="42" y="31"/>
                    </a:lnTo>
                    <a:lnTo>
                      <a:pt x="34" y="32"/>
                    </a:lnTo>
                    <a:lnTo>
                      <a:pt x="26" y="34"/>
                    </a:lnTo>
                    <a:lnTo>
                      <a:pt x="20" y="35"/>
                    </a:lnTo>
                    <a:lnTo>
                      <a:pt x="15" y="36"/>
                    </a:lnTo>
                    <a:lnTo>
                      <a:pt x="5" y="34"/>
                    </a:lnTo>
                    <a:lnTo>
                      <a:pt x="2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47" name="Freeform 179"/>
              <p:cNvSpPr>
                <a:spLocks/>
              </p:cNvSpPr>
              <p:nvPr/>
            </p:nvSpPr>
            <p:spPr bwMode="auto">
              <a:xfrm>
                <a:off x="783" y="1343"/>
                <a:ext cx="27" cy="18"/>
              </a:xfrm>
              <a:custGeom>
                <a:avLst/>
                <a:gdLst>
                  <a:gd name="T0" fmla="*/ 29 w 54"/>
                  <a:gd name="T1" fmla="*/ 0 h 37"/>
                  <a:gd name="T2" fmla="*/ 38 w 54"/>
                  <a:gd name="T3" fmla="*/ 0 h 37"/>
                  <a:gd name="T4" fmla="*/ 45 w 54"/>
                  <a:gd name="T5" fmla="*/ 4 h 37"/>
                  <a:gd name="T6" fmla="*/ 51 w 54"/>
                  <a:gd name="T7" fmla="*/ 9 h 37"/>
                  <a:gd name="T8" fmla="*/ 54 w 54"/>
                  <a:gd name="T9" fmla="*/ 16 h 37"/>
                  <a:gd name="T10" fmla="*/ 51 w 54"/>
                  <a:gd name="T11" fmla="*/ 23 h 37"/>
                  <a:gd name="T12" fmla="*/ 45 w 54"/>
                  <a:gd name="T13" fmla="*/ 29 h 37"/>
                  <a:gd name="T14" fmla="*/ 38 w 54"/>
                  <a:gd name="T15" fmla="*/ 34 h 37"/>
                  <a:gd name="T16" fmla="*/ 29 w 54"/>
                  <a:gd name="T17" fmla="*/ 37 h 37"/>
                  <a:gd name="T18" fmla="*/ 17 w 54"/>
                  <a:gd name="T19" fmla="*/ 34 h 37"/>
                  <a:gd name="T20" fmla="*/ 7 w 54"/>
                  <a:gd name="T21" fmla="*/ 29 h 37"/>
                  <a:gd name="T22" fmla="*/ 1 w 54"/>
                  <a:gd name="T23" fmla="*/ 23 h 37"/>
                  <a:gd name="T24" fmla="*/ 0 w 54"/>
                  <a:gd name="T25" fmla="*/ 16 h 37"/>
                  <a:gd name="T26" fmla="*/ 1 w 54"/>
                  <a:gd name="T27" fmla="*/ 9 h 37"/>
                  <a:gd name="T28" fmla="*/ 7 w 54"/>
                  <a:gd name="T29" fmla="*/ 4 h 37"/>
                  <a:gd name="T30" fmla="*/ 17 w 54"/>
                  <a:gd name="T31" fmla="*/ 0 h 37"/>
                  <a:gd name="T32" fmla="*/ 29 w 54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37">
                    <a:moveTo>
                      <a:pt x="29" y="0"/>
                    </a:moveTo>
                    <a:lnTo>
                      <a:pt x="38" y="0"/>
                    </a:lnTo>
                    <a:lnTo>
                      <a:pt x="45" y="4"/>
                    </a:lnTo>
                    <a:lnTo>
                      <a:pt x="51" y="9"/>
                    </a:lnTo>
                    <a:lnTo>
                      <a:pt x="54" y="16"/>
                    </a:lnTo>
                    <a:lnTo>
                      <a:pt x="51" y="23"/>
                    </a:lnTo>
                    <a:lnTo>
                      <a:pt x="45" y="29"/>
                    </a:lnTo>
                    <a:lnTo>
                      <a:pt x="38" y="34"/>
                    </a:lnTo>
                    <a:lnTo>
                      <a:pt x="29" y="37"/>
                    </a:lnTo>
                    <a:lnTo>
                      <a:pt x="17" y="34"/>
                    </a:lnTo>
                    <a:lnTo>
                      <a:pt x="7" y="29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7" y="4"/>
                    </a:lnTo>
                    <a:lnTo>
                      <a:pt x="17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48" name="Freeform 180"/>
              <p:cNvSpPr>
                <a:spLocks/>
              </p:cNvSpPr>
              <p:nvPr/>
            </p:nvSpPr>
            <p:spPr bwMode="auto">
              <a:xfrm>
                <a:off x="854" y="1285"/>
                <a:ext cx="18" cy="30"/>
              </a:xfrm>
              <a:custGeom>
                <a:avLst/>
                <a:gdLst>
                  <a:gd name="T0" fmla="*/ 21 w 37"/>
                  <a:gd name="T1" fmla="*/ 0 h 61"/>
                  <a:gd name="T2" fmla="*/ 26 w 37"/>
                  <a:gd name="T3" fmla="*/ 2 h 61"/>
                  <a:gd name="T4" fmla="*/ 31 w 37"/>
                  <a:gd name="T5" fmla="*/ 8 h 61"/>
                  <a:gd name="T6" fmla="*/ 32 w 37"/>
                  <a:gd name="T7" fmla="*/ 11 h 61"/>
                  <a:gd name="T8" fmla="*/ 35 w 37"/>
                  <a:gd name="T9" fmla="*/ 17 h 61"/>
                  <a:gd name="T10" fmla="*/ 36 w 37"/>
                  <a:gd name="T11" fmla="*/ 23 h 61"/>
                  <a:gd name="T12" fmla="*/ 37 w 37"/>
                  <a:gd name="T13" fmla="*/ 29 h 61"/>
                  <a:gd name="T14" fmla="*/ 36 w 37"/>
                  <a:gd name="T15" fmla="*/ 34 h 61"/>
                  <a:gd name="T16" fmla="*/ 35 w 37"/>
                  <a:gd name="T17" fmla="*/ 40 h 61"/>
                  <a:gd name="T18" fmla="*/ 32 w 37"/>
                  <a:gd name="T19" fmla="*/ 46 h 61"/>
                  <a:gd name="T20" fmla="*/ 31 w 37"/>
                  <a:gd name="T21" fmla="*/ 52 h 61"/>
                  <a:gd name="T22" fmla="*/ 26 w 37"/>
                  <a:gd name="T23" fmla="*/ 58 h 61"/>
                  <a:gd name="T24" fmla="*/ 21 w 37"/>
                  <a:gd name="T25" fmla="*/ 61 h 61"/>
                  <a:gd name="T26" fmla="*/ 11 w 37"/>
                  <a:gd name="T27" fmla="*/ 58 h 61"/>
                  <a:gd name="T28" fmla="*/ 5 w 37"/>
                  <a:gd name="T29" fmla="*/ 52 h 61"/>
                  <a:gd name="T30" fmla="*/ 1 w 37"/>
                  <a:gd name="T31" fmla="*/ 46 h 61"/>
                  <a:gd name="T32" fmla="*/ 0 w 37"/>
                  <a:gd name="T33" fmla="*/ 40 h 61"/>
                  <a:gd name="T34" fmla="*/ 0 w 37"/>
                  <a:gd name="T35" fmla="*/ 34 h 61"/>
                  <a:gd name="T36" fmla="*/ 0 w 37"/>
                  <a:gd name="T37" fmla="*/ 29 h 61"/>
                  <a:gd name="T38" fmla="*/ 0 w 37"/>
                  <a:gd name="T39" fmla="*/ 23 h 61"/>
                  <a:gd name="T40" fmla="*/ 0 w 37"/>
                  <a:gd name="T41" fmla="*/ 17 h 61"/>
                  <a:gd name="T42" fmla="*/ 1 w 37"/>
                  <a:gd name="T43" fmla="*/ 11 h 61"/>
                  <a:gd name="T44" fmla="*/ 5 w 37"/>
                  <a:gd name="T45" fmla="*/ 8 h 61"/>
                  <a:gd name="T46" fmla="*/ 11 w 37"/>
                  <a:gd name="T47" fmla="*/ 2 h 61"/>
                  <a:gd name="T48" fmla="*/ 21 w 37"/>
                  <a:gd name="T4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61">
                    <a:moveTo>
                      <a:pt x="21" y="0"/>
                    </a:moveTo>
                    <a:lnTo>
                      <a:pt x="26" y="2"/>
                    </a:lnTo>
                    <a:lnTo>
                      <a:pt x="31" y="8"/>
                    </a:lnTo>
                    <a:lnTo>
                      <a:pt x="32" y="11"/>
                    </a:lnTo>
                    <a:lnTo>
                      <a:pt x="35" y="17"/>
                    </a:lnTo>
                    <a:lnTo>
                      <a:pt x="36" y="23"/>
                    </a:lnTo>
                    <a:lnTo>
                      <a:pt x="37" y="29"/>
                    </a:lnTo>
                    <a:lnTo>
                      <a:pt x="36" y="34"/>
                    </a:lnTo>
                    <a:lnTo>
                      <a:pt x="35" y="40"/>
                    </a:lnTo>
                    <a:lnTo>
                      <a:pt x="32" y="46"/>
                    </a:lnTo>
                    <a:lnTo>
                      <a:pt x="31" y="52"/>
                    </a:lnTo>
                    <a:lnTo>
                      <a:pt x="26" y="58"/>
                    </a:lnTo>
                    <a:lnTo>
                      <a:pt x="21" y="61"/>
                    </a:lnTo>
                    <a:lnTo>
                      <a:pt x="11" y="58"/>
                    </a:lnTo>
                    <a:lnTo>
                      <a:pt x="5" y="52"/>
                    </a:lnTo>
                    <a:lnTo>
                      <a:pt x="1" y="46"/>
                    </a:lnTo>
                    <a:lnTo>
                      <a:pt x="0" y="40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5" y="8"/>
                    </a:lnTo>
                    <a:lnTo>
                      <a:pt x="11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49" name="Freeform 181"/>
              <p:cNvSpPr>
                <a:spLocks/>
              </p:cNvSpPr>
              <p:nvPr/>
            </p:nvSpPr>
            <p:spPr bwMode="auto">
              <a:xfrm>
                <a:off x="856" y="1315"/>
                <a:ext cx="18" cy="29"/>
              </a:xfrm>
              <a:custGeom>
                <a:avLst/>
                <a:gdLst>
                  <a:gd name="T0" fmla="*/ 20 w 36"/>
                  <a:gd name="T1" fmla="*/ 59 h 59"/>
                  <a:gd name="T2" fmla="*/ 25 w 36"/>
                  <a:gd name="T3" fmla="*/ 56 h 59"/>
                  <a:gd name="T4" fmla="*/ 30 w 36"/>
                  <a:gd name="T5" fmla="*/ 50 h 59"/>
                  <a:gd name="T6" fmla="*/ 31 w 36"/>
                  <a:gd name="T7" fmla="*/ 45 h 59"/>
                  <a:gd name="T8" fmla="*/ 33 w 36"/>
                  <a:gd name="T9" fmla="*/ 41 h 59"/>
                  <a:gd name="T10" fmla="*/ 34 w 36"/>
                  <a:gd name="T11" fmla="*/ 34 h 59"/>
                  <a:gd name="T12" fmla="*/ 36 w 36"/>
                  <a:gd name="T13" fmla="*/ 29 h 59"/>
                  <a:gd name="T14" fmla="*/ 34 w 36"/>
                  <a:gd name="T15" fmla="*/ 23 h 59"/>
                  <a:gd name="T16" fmla="*/ 33 w 36"/>
                  <a:gd name="T17" fmla="*/ 17 h 59"/>
                  <a:gd name="T18" fmla="*/ 31 w 36"/>
                  <a:gd name="T19" fmla="*/ 11 h 59"/>
                  <a:gd name="T20" fmla="*/ 30 w 36"/>
                  <a:gd name="T21" fmla="*/ 8 h 59"/>
                  <a:gd name="T22" fmla="*/ 25 w 36"/>
                  <a:gd name="T23" fmla="*/ 2 h 59"/>
                  <a:gd name="T24" fmla="*/ 20 w 36"/>
                  <a:gd name="T25" fmla="*/ 0 h 59"/>
                  <a:gd name="T26" fmla="*/ 11 w 36"/>
                  <a:gd name="T27" fmla="*/ 2 h 59"/>
                  <a:gd name="T28" fmla="*/ 5 w 36"/>
                  <a:gd name="T29" fmla="*/ 8 h 59"/>
                  <a:gd name="T30" fmla="*/ 1 w 36"/>
                  <a:gd name="T31" fmla="*/ 11 h 59"/>
                  <a:gd name="T32" fmla="*/ 0 w 36"/>
                  <a:gd name="T33" fmla="*/ 17 h 59"/>
                  <a:gd name="T34" fmla="*/ 0 w 36"/>
                  <a:gd name="T35" fmla="*/ 23 h 59"/>
                  <a:gd name="T36" fmla="*/ 0 w 36"/>
                  <a:gd name="T37" fmla="*/ 29 h 59"/>
                  <a:gd name="T38" fmla="*/ 0 w 36"/>
                  <a:gd name="T39" fmla="*/ 34 h 59"/>
                  <a:gd name="T40" fmla="*/ 0 w 36"/>
                  <a:gd name="T41" fmla="*/ 41 h 59"/>
                  <a:gd name="T42" fmla="*/ 1 w 36"/>
                  <a:gd name="T43" fmla="*/ 45 h 59"/>
                  <a:gd name="T44" fmla="*/ 5 w 36"/>
                  <a:gd name="T45" fmla="*/ 50 h 59"/>
                  <a:gd name="T46" fmla="*/ 11 w 36"/>
                  <a:gd name="T47" fmla="*/ 56 h 59"/>
                  <a:gd name="T48" fmla="*/ 20 w 36"/>
                  <a:gd name="T4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" h="59">
                    <a:moveTo>
                      <a:pt x="20" y="59"/>
                    </a:moveTo>
                    <a:lnTo>
                      <a:pt x="25" y="56"/>
                    </a:lnTo>
                    <a:lnTo>
                      <a:pt x="30" y="50"/>
                    </a:lnTo>
                    <a:lnTo>
                      <a:pt x="31" y="45"/>
                    </a:lnTo>
                    <a:lnTo>
                      <a:pt x="33" y="41"/>
                    </a:lnTo>
                    <a:lnTo>
                      <a:pt x="34" y="34"/>
                    </a:lnTo>
                    <a:lnTo>
                      <a:pt x="36" y="29"/>
                    </a:lnTo>
                    <a:lnTo>
                      <a:pt x="34" y="23"/>
                    </a:lnTo>
                    <a:lnTo>
                      <a:pt x="33" y="17"/>
                    </a:lnTo>
                    <a:lnTo>
                      <a:pt x="31" y="11"/>
                    </a:lnTo>
                    <a:lnTo>
                      <a:pt x="30" y="8"/>
                    </a:lnTo>
                    <a:lnTo>
                      <a:pt x="25" y="2"/>
                    </a:lnTo>
                    <a:lnTo>
                      <a:pt x="20" y="0"/>
                    </a:lnTo>
                    <a:lnTo>
                      <a:pt x="11" y="2"/>
                    </a:lnTo>
                    <a:lnTo>
                      <a:pt x="5" y="8"/>
                    </a:lnTo>
                    <a:lnTo>
                      <a:pt x="1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0" y="34"/>
                    </a:lnTo>
                    <a:lnTo>
                      <a:pt x="0" y="41"/>
                    </a:lnTo>
                    <a:lnTo>
                      <a:pt x="1" y="45"/>
                    </a:lnTo>
                    <a:lnTo>
                      <a:pt x="5" y="50"/>
                    </a:lnTo>
                    <a:lnTo>
                      <a:pt x="11" y="56"/>
                    </a:lnTo>
                    <a:lnTo>
                      <a:pt x="20" y="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50" name="Freeform 182"/>
              <p:cNvSpPr>
                <a:spLocks/>
              </p:cNvSpPr>
              <p:nvPr/>
            </p:nvSpPr>
            <p:spPr bwMode="auto">
              <a:xfrm>
                <a:off x="867" y="1298"/>
                <a:ext cx="33" cy="18"/>
              </a:xfrm>
              <a:custGeom>
                <a:avLst/>
                <a:gdLst>
                  <a:gd name="T0" fmla="*/ 1 w 67"/>
                  <a:gd name="T1" fmla="*/ 30 h 36"/>
                  <a:gd name="T2" fmla="*/ 0 w 67"/>
                  <a:gd name="T3" fmla="*/ 24 h 36"/>
                  <a:gd name="T4" fmla="*/ 6 w 67"/>
                  <a:gd name="T5" fmla="*/ 17 h 36"/>
                  <a:gd name="T6" fmla="*/ 14 w 67"/>
                  <a:gd name="T7" fmla="*/ 10 h 36"/>
                  <a:gd name="T8" fmla="*/ 26 w 67"/>
                  <a:gd name="T9" fmla="*/ 5 h 36"/>
                  <a:gd name="T10" fmla="*/ 33 w 67"/>
                  <a:gd name="T11" fmla="*/ 2 h 36"/>
                  <a:gd name="T12" fmla="*/ 41 w 67"/>
                  <a:gd name="T13" fmla="*/ 1 h 36"/>
                  <a:gd name="T14" fmla="*/ 46 w 67"/>
                  <a:gd name="T15" fmla="*/ 0 h 36"/>
                  <a:gd name="T16" fmla="*/ 52 w 67"/>
                  <a:gd name="T17" fmla="*/ 0 h 36"/>
                  <a:gd name="T18" fmla="*/ 60 w 67"/>
                  <a:gd name="T19" fmla="*/ 1 h 36"/>
                  <a:gd name="T20" fmla="*/ 67 w 67"/>
                  <a:gd name="T21" fmla="*/ 5 h 36"/>
                  <a:gd name="T22" fmla="*/ 67 w 67"/>
                  <a:gd name="T23" fmla="*/ 12 h 36"/>
                  <a:gd name="T24" fmla="*/ 62 w 67"/>
                  <a:gd name="T25" fmla="*/ 20 h 36"/>
                  <a:gd name="T26" fmla="*/ 53 w 67"/>
                  <a:gd name="T27" fmla="*/ 27 h 36"/>
                  <a:gd name="T28" fmla="*/ 43 w 67"/>
                  <a:gd name="T29" fmla="*/ 34 h 36"/>
                  <a:gd name="T30" fmla="*/ 35 w 67"/>
                  <a:gd name="T31" fmla="*/ 35 h 36"/>
                  <a:gd name="T32" fmla="*/ 26 w 67"/>
                  <a:gd name="T33" fmla="*/ 36 h 36"/>
                  <a:gd name="T34" fmla="*/ 20 w 67"/>
                  <a:gd name="T35" fmla="*/ 36 h 36"/>
                  <a:gd name="T36" fmla="*/ 15 w 67"/>
                  <a:gd name="T37" fmla="*/ 36 h 36"/>
                  <a:gd name="T38" fmla="*/ 5 w 67"/>
                  <a:gd name="T39" fmla="*/ 34 h 36"/>
                  <a:gd name="T40" fmla="*/ 1 w 67"/>
                  <a:gd name="T41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7" h="36">
                    <a:moveTo>
                      <a:pt x="1" y="30"/>
                    </a:moveTo>
                    <a:lnTo>
                      <a:pt x="0" y="24"/>
                    </a:lnTo>
                    <a:lnTo>
                      <a:pt x="6" y="17"/>
                    </a:lnTo>
                    <a:lnTo>
                      <a:pt x="14" y="10"/>
                    </a:lnTo>
                    <a:lnTo>
                      <a:pt x="26" y="5"/>
                    </a:lnTo>
                    <a:lnTo>
                      <a:pt x="33" y="2"/>
                    </a:lnTo>
                    <a:lnTo>
                      <a:pt x="41" y="1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60" y="1"/>
                    </a:lnTo>
                    <a:lnTo>
                      <a:pt x="67" y="5"/>
                    </a:lnTo>
                    <a:lnTo>
                      <a:pt x="67" y="12"/>
                    </a:lnTo>
                    <a:lnTo>
                      <a:pt x="62" y="20"/>
                    </a:lnTo>
                    <a:lnTo>
                      <a:pt x="53" y="27"/>
                    </a:lnTo>
                    <a:lnTo>
                      <a:pt x="43" y="34"/>
                    </a:lnTo>
                    <a:lnTo>
                      <a:pt x="35" y="35"/>
                    </a:lnTo>
                    <a:lnTo>
                      <a:pt x="26" y="36"/>
                    </a:lnTo>
                    <a:lnTo>
                      <a:pt x="20" y="36"/>
                    </a:lnTo>
                    <a:lnTo>
                      <a:pt x="15" y="36"/>
                    </a:lnTo>
                    <a:lnTo>
                      <a:pt x="5" y="34"/>
                    </a:lnTo>
                    <a:lnTo>
                      <a:pt x="1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51" name="Freeform 183"/>
              <p:cNvSpPr>
                <a:spLocks/>
              </p:cNvSpPr>
              <p:nvPr/>
            </p:nvSpPr>
            <p:spPr bwMode="auto">
              <a:xfrm>
                <a:off x="826" y="1301"/>
                <a:ext cx="36" cy="17"/>
              </a:xfrm>
              <a:custGeom>
                <a:avLst/>
                <a:gdLst>
                  <a:gd name="T0" fmla="*/ 70 w 70"/>
                  <a:gd name="T1" fmla="*/ 31 h 35"/>
                  <a:gd name="T2" fmla="*/ 68 w 70"/>
                  <a:gd name="T3" fmla="*/ 23 h 35"/>
                  <a:gd name="T4" fmla="*/ 63 w 70"/>
                  <a:gd name="T5" fmla="*/ 15 h 35"/>
                  <a:gd name="T6" fmla="*/ 58 w 70"/>
                  <a:gd name="T7" fmla="*/ 12 h 35"/>
                  <a:gd name="T8" fmla="*/ 54 w 70"/>
                  <a:gd name="T9" fmla="*/ 8 h 35"/>
                  <a:gd name="T10" fmla="*/ 47 w 70"/>
                  <a:gd name="T11" fmla="*/ 5 h 35"/>
                  <a:gd name="T12" fmla="*/ 41 w 70"/>
                  <a:gd name="T13" fmla="*/ 3 h 35"/>
                  <a:gd name="T14" fmla="*/ 27 w 70"/>
                  <a:gd name="T15" fmla="*/ 0 h 35"/>
                  <a:gd name="T16" fmla="*/ 16 w 70"/>
                  <a:gd name="T17" fmla="*/ 0 h 35"/>
                  <a:gd name="T18" fmla="*/ 6 w 70"/>
                  <a:gd name="T19" fmla="*/ 1 h 35"/>
                  <a:gd name="T20" fmla="*/ 1 w 70"/>
                  <a:gd name="T21" fmla="*/ 6 h 35"/>
                  <a:gd name="T22" fmla="*/ 0 w 70"/>
                  <a:gd name="T23" fmla="*/ 12 h 35"/>
                  <a:gd name="T24" fmla="*/ 6 w 70"/>
                  <a:gd name="T25" fmla="*/ 20 h 35"/>
                  <a:gd name="T26" fmla="*/ 10 w 70"/>
                  <a:gd name="T27" fmla="*/ 23 h 35"/>
                  <a:gd name="T28" fmla="*/ 15 w 70"/>
                  <a:gd name="T29" fmla="*/ 26 h 35"/>
                  <a:gd name="T30" fmla="*/ 21 w 70"/>
                  <a:gd name="T31" fmla="*/ 28 h 35"/>
                  <a:gd name="T32" fmla="*/ 29 w 70"/>
                  <a:gd name="T33" fmla="*/ 31 h 35"/>
                  <a:gd name="T34" fmla="*/ 41 w 70"/>
                  <a:gd name="T35" fmla="*/ 34 h 35"/>
                  <a:gd name="T36" fmla="*/ 54 w 70"/>
                  <a:gd name="T37" fmla="*/ 35 h 35"/>
                  <a:gd name="T38" fmla="*/ 64 w 70"/>
                  <a:gd name="T39" fmla="*/ 34 h 35"/>
                  <a:gd name="T40" fmla="*/ 70 w 70"/>
                  <a:gd name="T41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35">
                    <a:moveTo>
                      <a:pt x="70" y="31"/>
                    </a:moveTo>
                    <a:lnTo>
                      <a:pt x="68" y="23"/>
                    </a:lnTo>
                    <a:lnTo>
                      <a:pt x="63" y="15"/>
                    </a:lnTo>
                    <a:lnTo>
                      <a:pt x="58" y="12"/>
                    </a:lnTo>
                    <a:lnTo>
                      <a:pt x="54" y="8"/>
                    </a:lnTo>
                    <a:lnTo>
                      <a:pt x="47" y="5"/>
                    </a:lnTo>
                    <a:lnTo>
                      <a:pt x="41" y="3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6" y="1"/>
                    </a:lnTo>
                    <a:lnTo>
                      <a:pt x="1" y="6"/>
                    </a:lnTo>
                    <a:lnTo>
                      <a:pt x="0" y="12"/>
                    </a:lnTo>
                    <a:lnTo>
                      <a:pt x="6" y="20"/>
                    </a:lnTo>
                    <a:lnTo>
                      <a:pt x="10" y="23"/>
                    </a:lnTo>
                    <a:lnTo>
                      <a:pt x="15" y="26"/>
                    </a:lnTo>
                    <a:lnTo>
                      <a:pt x="21" y="28"/>
                    </a:lnTo>
                    <a:lnTo>
                      <a:pt x="29" y="31"/>
                    </a:lnTo>
                    <a:lnTo>
                      <a:pt x="41" y="34"/>
                    </a:lnTo>
                    <a:lnTo>
                      <a:pt x="54" y="35"/>
                    </a:lnTo>
                    <a:lnTo>
                      <a:pt x="64" y="34"/>
                    </a:lnTo>
                    <a:lnTo>
                      <a:pt x="70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52" name="Freeform 184"/>
              <p:cNvSpPr>
                <a:spLocks/>
              </p:cNvSpPr>
              <p:nvPr/>
            </p:nvSpPr>
            <p:spPr bwMode="auto">
              <a:xfrm>
                <a:off x="867" y="1314"/>
                <a:ext cx="33" cy="17"/>
              </a:xfrm>
              <a:custGeom>
                <a:avLst/>
                <a:gdLst>
                  <a:gd name="T0" fmla="*/ 67 w 67"/>
                  <a:gd name="T1" fmla="*/ 28 h 35"/>
                  <a:gd name="T2" fmla="*/ 67 w 67"/>
                  <a:gd name="T3" fmla="*/ 22 h 35"/>
                  <a:gd name="T4" fmla="*/ 62 w 67"/>
                  <a:gd name="T5" fmla="*/ 16 h 35"/>
                  <a:gd name="T6" fmla="*/ 53 w 67"/>
                  <a:gd name="T7" fmla="*/ 10 h 35"/>
                  <a:gd name="T8" fmla="*/ 43 w 67"/>
                  <a:gd name="T9" fmla="*/ 5 h 35"/>
                  <a:gd name="T10" fmla="*/ 35 w 67"/>
                  <a:gd name="T11" fmla="*/ 2 h 35"/>
                  <a:gd name="T12" fmla="*/ 26 w 67"/>
                  <a:gd name="T13" fmla="*/ 1 h 35"/>
                  <a:gd name="T14" fmla="*/ 20 w 67"/>
                  <a:gd name="T15" fmla="*/ 0 h 35"/>
                  <a:gd name="T16" fmla="*/ 15 w 67"/>
                  <a:gd name="T17" fmla="*/ 1 h 35"/>
                  <a:gd name="T18" fmla="*/ 5 w 67"/>
                  <a:gd name="T19" fmla="*/ 3 h 35"/>
                  <a:gd name="T20" fmla="*/ 1 w 67"/>
                  <a:gd name="T21" fmla="*/ 8 h 35"/>
                  <a:gd name="T22" fmla="*/ 0 w 67"/>
                  <a:gd name="T23" fmla="*/ 13 h 35"/>
                  <a:gd name="T24" fmla="*/ 6 w 67"/>
                  <a:gd name="T25" fmla="*/ 19 h 35"/>
                  <a:gd name="T26" fmla="*/ 14 w 67"/>
                  <a:gd name="T27" fmla="*/ 25 h 35"/>
                  <a:gd name="T28" fmla="*/ 26 w 67"/>
                  <a:gd name="T29" fmla="*/ 31 h 35"/>
                  <a:gd name="T30" fmla="*/ 33 w 67"/>
                  <a:gd name="T31" fmla="*/ 32 h 35"/>
                  <a:gd name="T32" fmla="*/ 41 w 67"/>
                  <a:gd name="T33" fmla="*/ 34 h 35"/>
                  <a:gd name="T34" fmla="*/ 46 w 67"/>
                  <a:gd name="T35" fmla="*/ 34 h 35"/>
                  <a:gd name="T36" fmla="*/ 52 w 67"/>
                  <a:gd name="T37" fmla="*/ 35 h 35"/>
                  <a:gd name="T38" fmla="*/ 60 w 67"/>
                  <a:gd name="T39" fmla="*/ 32 h 35"/>
                  <a:gd name="T40" fmla="*/ 67 w 67"/>
                  <a:gd name="T41" fmla="*/ 2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7" h="35">
                    <a:moveTo>
                      <a:pt x="67" y="28"/>
                    </a:moveTo>
                    <a:lnTo>
                      <a:pt x="67" y="22"/>
                    </a:lnTo>
                    <a:lnTo>
                      <a:pt x="62" y="16"/>
                    </a:lnTo>
                    <a:lnTo>
                      <a:pt x="53" y="10"/>
                    </a:lnTo>
                    <a:lnTo>
                      <a:pt x="43" y="5"/>
                    </a:lnTo>
                    <a:lnTo>
                      <a:pt x="35" y="2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5" y="3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14" y="25"/>
                    </a:lnTo>
                    <a:lnTo>
                      <a:pt x="26" y="31"/>
                    </a:lnTo>
                    <a:lnTo>
                      <a:pt x="33" y="32"/>
                    </a:lnTo>
                    <a:lnTo>
                      <a:pt x="41" y="34"/>
                    </a:lnTo>
                    <a:lnTo>
                      <a:pt x="46" y="34"/>
                    </a:lnTo>
                    <a:lnTo>
                      <a:pt x="52" y="35"/>
                    </a:lnTo>
                    <a:lnTo>
                      <a:pt x="60" y="32"/>
                    </a:lnTo>
                    <a:lnTo>
                      <a:pt x="67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53" name="Freeform 185"/>
              <p:cNvSpPr>
                <a:spLocks/>
              </p:cNvSpPr>
              <p:nvPr/>
            </p:nvSpPr>
            <p:spPr bwMode="auto">
              <a:xfrm>
                <a:off x="826" y="1317"/>
                <a:ext cx="36" cy="17"/>
              </a:xfrm>
              <a:custGeom>
                <a:avLst/>
                <a:gdLst>
                  <a:gd name="T0" fmla="*/ 1 w 70"/>
                  <a:gd name="T1" fmla="*/ 28 h 34"/>
                  <a:gd name="T2" fmla="*/ 0 w 70"/>
                  <a:gd name="T3" fmla="*/ 22 h 34"/>
                  <a:gd name="T4" fmla="*/ 6 w 70"/>
                  <a:gd name="T5" fmla="*/ 15 h 34"/>
                  <a:gd name="T6" fmla="*/ 10 w 70"/>
                  <a:gd name="T7" fmla="*/ 12 h 34"/>
                  <a:gd name="T8" fmla="*/ 15 w 70"/>
                  <a:gd name="T9" fmla="*/ 9 h 34"/>
                  <a:gd name="T10" fmla="*/ 21 w 70"/>
                  <a:gd name="T11" fmla="*/ 6 h 34"/>
                  <a:gd name="T12" fmla="*/ 29 w 70"/>
                  <a:gd name="T13" fmla="*/ 5 h 34"/>
                  <a:gd name="T14" fmla="*/ 41 w 70"/>
                  <a:gd name="T15" fmla="*/ 1 h 34"/>
                  <a:gd name="T16" fmla="*/ 54 w 70"/>
                  <a:gd name="T17" fmla="*/ 0 h 34"/>
                  <a:gd name="T18" fmla="*/ 64 w 70"/>
                  <a:gd name="T19" fmla="*/ 1 h 34"/>
                  <a:gd name="T20" fmla="*/ 70 w 70"/>
                  <a:gd name="T21" fmla="*/ 5 h 34"/>
                  <a:gd name="T22" fmla="*/ 68 w 70"/>
                  <a:gd name="T23" fmla="*/ 12 h 34"/>
                  <a:gd name="T24" fmla="*/ 63 w 70"/>
                  <a:gd name="T25" fmla="*/ 19 h 34"/>
                  <a:gd name="T26" fmla="*/ 58 w 70"/>
                  <a:gd name="T27" fmla="*/ 22 h 34"/>
                  <a:gd name="T28" fmla="*/ 54 w 70"/>
                  <a:gd name="T29" fmla="*/ 25 h 34"/>
                  <a:gd name="T30" fmla="*/ 47 w 70"/>
                  <a:gd name="T31" fmla="*/ 28 h 34"/>
                  <a:gd name="T32" fmla="*/ 41 w 70"/>
                  <a:gd name="T33" fmla="*/ 31 h 34"/>
                  <a:gd name="T34" fmla="*/ 27 w 70"/>
                  <a:gd name="T35" fmla="*/ 34 h 34"/>
                  <a:gd name="T36" fmla="*/ 16 w 70"/>
                  <a:gd name="T37" fmla="*/ 34 h 34"/>
                  <a:gd name="T38" fmla="*/ 6 w 70"/>
                  <a:gd name="T39" fmla="*/ 32 h 34"/>
                  <a:gd name="T40" fmla="*/ 1 w 70"/>
                  <a:gd name="T41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34">
                    <a:moveTo>
                      <a:pt x="1" y="28"/>
                    </a:moveTo>
                    <a:lnTo>
                      <a:pt x="0" y="22"/>
                    </a:lnTo>
                    <a:lnTo>
                      <a:pt x="6" y="15"/>
                    </a:lnTo>
                    <a:lnTo>
                      <a:pt x="10" y="12"/>
                    </a:lnTo>
                    <a:lnTo>
                      <a:pt x="15" y="9"/>
                    </a:lnTo>
                    <a:lnTo>
                      <a:pt x="21" y="6"/>
                    </a:lnTo>
                    <a:lnTo>
                      <a:pt x="29" y="5"/>
                    </a:lnTo>
                    <a:lnTo>
                      <a:pt x="41" y="1"/>
                    </a:lnTo>
                    <a:lnTo>
                      <a:pt x="54" y="0"/>
                    </a:lnTo>
                    <a:lnTo>
                      <a:pt x="64" y="1"/>
                    </a:lnTo>
                    <a:lnTo>
                      <a:pt x="70" y="5"/>
                    </a:lnTo>
                    <a:lnTo>
                      <a:pt x="68" y="12"/>
                    </a:lnTo>
                    <a:lnTo>
                      <a:pt x="63" y="19"/>
                    </a:lnTo>
                    <a:lnTo>
                      <a:pt x="58" y="22"/>
                    </a:lnTo>
                    <a:lnTo>
                      <a:pt x="54" y="25"/>
                    </a:lnTo>
                    <a:lnTo>
                      <a:pt x="47" y="28"/>
                    </a:lnTo>
                    <a:lnTo>
                      <a:pt x="41" y="31"/>
                    </a:lnTo>
                    <a:lnTo>
                      <a:pt x="27" y="34"/>
                    </a:lnTo>
                    <a:lnTo>
                      <a:pt x="16" y="34"/>
                    </a:lnTo>
                    <a:lnTo>
                      <a:pt x="6" y="32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54" name="Freeform 186"/>
              <p:cNvSpPr>
                <a:spLocks/>
              </p:cNvSpPr>
              <p:nvPr/>
            </p:nvSpPr>
            <p:spPr bwMode="auto">
              <a:xfrm>
                <a:off x="854" y="1306"/>
                <a:ext cx="24" cy="20"/>
              </a:xfrm>
              <a:custGeom>
                <a:avLst/>
                <a:gdLst>
                  <a:gd name="T0" fmla="*/ 25 w 48"/>
                  <a:gd name="T1" fmla="*/ 0 h 40"/>
                  <a:gd name="T2" fmla="*/ 32 w 48"/>
                  <a:gd name="T3" fmla="*/ 1 h 40"/>
                  <a:gd name="T4" fmla="*/ 41 w 48"/>
                  <a:gd name="T5" fmla="*/ 6 h 40"/>
                  <a:gd name="T6" fmla="*/ 46 w 48"/>
                  <a:gd name="T7" fmla="*/ 13 h 40"/>
                  <a:gd name="T8" fmla="*/ 48 w 48"/>
                  <a:gd name="T9" fmla="*/ 21 h 40"/>
                  <a:gd name="T10" fmla="*/ 46 w 48"/>
                  <a:gd name="T11" fmla="*/ 27 h 40"/>
                  <a:gd name="T12" fmla="*/ 41 w 48"/>
                  <a:gd name="T13" fmla="*/ 34 h 40"/>
                  <a:gd name="T14" fmla="*/ 32 w 48"/>
                  <a:gd name="T15" fmla="*/ 38 h 40"/>
                  <a:gd name="T16" fmla="*/ 25 w 48"/>
                  <a:gd name="T17" fmla="*/ 40 h 40"/>
                  <a:gd name="T18" fmla="*/ 14 w 48"/>
                  <a:gd name="T19" fmla="*/ 38 h 40"/>
                  <a:gd name="T20" fmla="*/ 6 w 48"/>
                  <a:gd name="T21" fmla="*/ 34 h 40"/>
                  <a:gd name="T22" fmla="*/ 1 w 48"/>
                  <a:gd name="T23" fmla="*/ 27 h 40"/>
                  <a:gd name="T24" fmla="*/ 0 w 48"/>
                  <a:gd name="T25" fmla="*/ 21 h 40"/>
                  <a:gd name="T26" fmla="*/ 1 w 48"/>
                  <a:gd name="T27" fmla="*/ 13 h 40"/>
                  <a:gd name="T28" fmla="*/ 6 w 48"/>
                  <a:gd name="T29" fmla="*/ 6 h 40"/>
                  <a:gd name="T30" fmla="*/ 14 w 48"/>
                  <a:gd name="T31" fmla="*/ 1 h 40"/>
                  <a:gd name="T32" fmla="*/ 25 w 48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40">
                    <a:moveTo>
                      <a:pt x="25" y="0"/>
                    </a:moveTo>
                    <a:lnTo>
                      <a:pt x="32" y="1"/>
                    </a:lnTo>
                    <a:lnTo>
                      <a:pt x="41" y="6"/>
                    </a:lnTo>
                    <a:lnTo>
                      <a:pt x="46" y="13"/>
                    </a:lnTo>
                    <a:lnTo>
                      <a:pt x="48" y="21"/>
                    </a:lnTo>
                    <a:lnTo>
                      <a:pt x="46" y="27"/>
                    </a:lnTo>
                    <a:lnTo>
                      <a:pt x="41" y="34"/>
                    </a:lnTo>
                    <a:lnTo>
                      <a:pt x="32" y="38"/>
                    </a:lnTo>
                    <a:lnTo>
                      <a:pt x="25" y="40"/>
                    </a:lnTo>
                    <a:lnTo>
                      <a:pt x="14" y="38"/>
                    </a:lnTo>
                    <a:lnTo>
                      <a:pt x="6" y="34"/>
                    </a:lnTo>
                    <a:lnTo>
                      <a:pt x="1" y="27"/>
                    </a:lnTo>
                    <a:lnTo>
                      <a:pt x="0" y="21"/>
                    </a:lnTo>
                    <a:lnTo>
                      <a:pt x="1" y="13"/>
                    </a:lnTo>
                    <a:lnTo>
                      <a:pt x="6" y="6"/>
                    </a:lnTo>
                    <a:lnTo>
                      <a:pt x="14" y="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55" name="Freeform 187"/>
              <p:cNvSpPr>
                <a:spLocks/>
              </p:cNvSpPr>
              <p:nvPr/>
            </p:nvSpPr>
            <p:spPr bwMode="auto">
              <a:xfrm>
                <a:off x="1975" y="1798"/>
                <a:ext cx="16" cy="30"/>
              </a:xfrm>
              <a:custGeom>
                <a:avLst/>
                <a:gdLst>
                  <a:gd name="T0" fmla="*/ 16 w 32"/>
                  <a:gd name="T1" fmla="*/ 0 h 60"/>
                  <a:gd name="T2" fmla="*/ 21 w 32"/>
                  <a:gd name="T3" fmla="*/ 2 h 60"/>
                  <a:gd name="T4" fmla="*/ 26 w 32"/>
                  <a:gd name="T5" fmla="*/ 8 h 60"/>
                  <a:gd name="T6" fmla="*/ 28 w 32"/>
                  <a:gd name="T7" fmla="*/ 12 h 60"/>
                  <a:gd name="T8" fmla="*/ 30 w 32"/>
                  <a:gd name="T9" fmla="*/ 17 h 60"/>
                  <a:gd name="T10" fmla="*/ 31 w 32"/>
                  <a:gd name="T11" fmla="*/ 23 h 60"/>
                  <a:gd name="T12" fmla="*/ 32 w 32"/>
                  <a:gd name="T13" fmla="*/ 30 h 60"/>
                  <a:gd name="T14" fmla="*/ 31 w 32"/>
                  <a:gd name="T15" fmla="*/ 35 h 60"/>
                  <a:gd name="T16" fmla="*/ 30 w 32"/>
                  <a:gd name="T17" fmla="*/ 41 h 60"/>
                  <a:gd name="T18" fmla="*/ 28 w 32"/>
                  <a:gd name="T19" fmla="*/ 46 h 60"/>
                  <a:gd name="T20" fmla="*/ 26 w 32"/>
                  <a:gd name="T21" fmla="*/ 51 h 60"/>
                  <a:gd name="T22" fmla="*/ 21 w 32"/>
                  <a:gd name="T23" fmla="*/ 57 h 60"/>
                  <a:gd name="T24" fmla="*/ 16 w 32"/>
                  <a:gd name="T25" fmla="*/ 60 h 60"/>
                  <a:gd name="T26" fmla="*/ 8 w 32"/>
                  <a:gd name="T27" fmla="*/ 57 h 60"/>
                  <a:gd name="T28" fmla="*/ 3 w 32"/>
                  <a:gd name="T29" fmla="*/ 51 h 60"/>
                  <a:gd name="T30" fmla="*/ 0 w 32"/>
                  <a:gd name="T31" fmla="*/ 46 h 60"/>
                  <a:gd name="T32" fmla="*/ 0 w 32"/>
                  <a:gd name="T33" fmla="*/ 41 h 60"/>
                  <a:gd name="T34" fmla="*/ 0 w 32"/>
                  <a:gd name="T35" fmla="*/ 35 h 60"/>
                  <a:gd name="T36" fmla="*/ 0 w 32"/>
                  <a:gd name="T37" fmla="*/ 30 h 60"/>
                  <a:gd name="T38" fmla="*/ 0 w 32"/>
                  <a:gd name="T39" fmla="*/ 23 h 60"/>
                  <a:gd name="T40" fmla="*/ 0 w 32"/>
                  <a:gd name="T41" fmla="*/ 17 h 60"/>
                  <a:gd name="T42" fmla="*/ 0 w 32"/>
                  <a:gd name="T43" fmla="*/ 12 h 60"/>
                  <a:gd name="T44" fmla="*/ 3 w 32"/>
                  <a:gd name="T45" fmla="*/ 8 h 60"/>
                  <a:gd name="T46" fmla="*/ 8 w 32"/>
                  <a:gd name="T47" fmla="*/ 2 h 60"/>
                  <a:gd name="T48" fmla="*/ 16 w 32"/>
                  <a:gd name="T4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60">
                    <a:moveTo>
                      <a:pt x="16" y="0"/>
                    </a:moveTo>
                    <a:lnTo>
                      <a:pt x="21" y="2"/>
                    </a:lnTo>
                    <a:lnTo>
                      <a:pt x="26" y="8"/>
                    </a:lnTo>
                    <a:lnTo>
                      <a:pt x="28" y="12"/>
                    </a:lnTo>
                    <a:lnTo>
                      <a:pt x="30" y="17"/>
                    </a:lnTo>
                    <a:lnTo>
                      <a:pt x="31" y="23"/>
                    </a:lnTo>
                    <a:lnTo>
                      <a:pt x="32" y="30"/>
                    </a:lnTo>
                    <a:lnTo>
                      <a:pt x="31" y="35"/>
                    </a:lnTo>
                    <a:lnTo>
                      <a:pt x="30" y="41"/>
                    </a:lnTo>
                    <a:lnTo>
                      <a:pt x="28" y="46"/>
                    </a:lnTo>
                    <a:lnTo>
                      <a:pt x="26" y="51"/>
                    </a:lnTo>
                    <a:lnTo>
                      <a:pt x="21" y="57"/>
                    </a:lnTo>
                    <a:lnTo>
                      <a:pt x="16" y="60"/>
                    </a:lnTo>
                    <a:lnTo>
                      <a:pt x="8" y="57"/>
                    </a:lnTo>
                    <a:lnTo>
                      <a:pt x="3" y="51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0" y="35"/>
                    </a:lnTo>
                    <a:lnTo>
                      <a:pt x="0" y="30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3" y="8"/>
                    </a:lnTo>
                    <a:lnTo>
                      <a:pt x="8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56" name="Freeform 188"/>
              <p:cNvSpPr>
                <a:spLocks/>
              </p:cNvSpPr>
              <p:nvPr/>
            </p:nvSpPr>
            <p:spPr bwMode="auto">
              <a:xfrm>
                <a:off x="1975" y="1828"/>
                <a:ext cx="18" cy="30"/>
              </a:xfrm>
              <a:custGeom>
                <a:avLst/>
                <a:gdLst>
                  <a:gd name="T0" fmla="*/ 20 w 36"/>
                  <a:gd name="T1" fmla="*/ 60 h 60"/>
                  <a:gd name="T2" fmla="*/ 25 w 36"/>
                  <a:gd name="T3" fmla="*/ 57 h 60"/>
                  <a:gd name="T4" fmla="*/ 30 w 36"/>
                  <a:gd name="T5" fmla="*/ 51 h 60"/>
                  <a:gd name="T6" fmla="*/ 31 w 36"/>
                  <a:gd name="T7" fmla="*/ 46 h 60"/>
                  <a:gd name="T8" fmla="*/ 34 w 36"/>
                  <a:gd name="T9" fmla="*/ 41 h 60"/>
                  <a:gd name="T10" fmla="*/ 35 w 36"/>
                  <a:gd name="T11" fmla="*/ 34 h 60"/>
                  <a:gd name="T12" fmla="*/ 36 w 36"/>
                  <a:gd name="T13" fmla="*/ 29 h 60"/>
                  <a:gd name="T14" fmla="*/ 35 w 36"/>
                  <a:gd name="T15" fmla="*/ 23 h 60"/>
                  <a:gd name="T16" fmla="*/ 34 w 36"/>
                  <a:gd name="T17" fmla="*/ 17 h 60"/>
                  <a:gd name="T18" fmla="*/ 31 w 36"/>
                  <a:gd name="T19" fmla="*/ 11 h 60"/>
                  <a:gd name="T20" fmla="*/ 30 w 36"/>
                  <a:gd name="T21" fmla="*/ 8 h 60"/>
                  <a:gd name="T22" fmla="*/ 25 w 36"/>
                  <a:gd name="T23" fmla="*/ 2 h 60"/>
                  <a:gd name="T24" fmla="*/ 20 w 36"/>
                  <a:gd name="T25" fmla="*/ 0 h 60"/>
                  <a:gd name="T26" fmla="*/ 12 w 36"/>
                  <a:gd name="T27" fmla="*/ 2 h 60"/>
                  <a:gd name="T28" fmla="*/ 5 w 36"/>
                  <a:gd name="T29" fmla="*/ 8 h 60"/>
                  <a:gd name="T30" fmla="*/ 2 w 36"/>
                  <a:gd name="T31" fmla="*/ 11 h 60"/>
                  <a:gd name="T32" fmla="*/ 0 w 36"/>
                  <a:gd name="T33" fmla="*/ 17 h 60"/>
                  <a:gd name="T34" fmla="*/ 0 w 36"/>
                  <a:gd name="T35" fmla="*/ 23 h 60"/>
                  <a:gd name="T36" fmla="*/ 0 w 36"/>
                  <a:gd name="T37" fmla="*/ 29 h 60"/>
                  <a:gd name="T38" fmla="*/ 0 w 36"/>
                  <a:gd name="T39" fmla="*/ 34 h 60"/>
                  <a:gd name="T40" fmla="*/ 0 w 36"/>
                  <a:gd name="T41" fmla="*/ 41 h 60"/>
                  <a:gd name="T42" fmla="*/ 2 w 36"/>
                  <a:gd name="T43" fmla="*/ 46 h 60"/>
                  <a:gd name="T44" fmla="*/ 5 w 36"/>
                  <a:gd name="T45" fmla="*/ 51 h 60"/>
                  <a:gd name="T46" fmla="*/ 12 w 36"/>
                  <a:gd name="T47" fmla="*/ 57 h 60"/>
                  <a:gd name="T48" fmla="*/ 20 w 36"/>
                  <a:gd name="T4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" h="60">
                    <a:moveTo>
                      <a:pt x="20" y="60"/>
                    </a:moveTo>
                    <a:lnTo>
                      <a:pt x="25" y="57"/>
                    </a:lnTo>
                    <a:lnTo>
                      <a:pt x="30" y="51"/>
                    </a:lnTo>
                    <a:lnTo>
                      <a:pt x="31" y="46"/>
                    </a:lnTo>
                    <a:lnTo>
                      <a:pt x="34" y="41"/>
                    </a:lnTo>
                    <a:lnTo>
                      <a:pt x="35" y="34"/>
                    </a:lnTo>
                    <a:lnTo>
                      <a:pt x="36" y="29"/>
                    </a:lnTo>
                    <a:lnTo>
                      <a:pt x="35" y="23"/>
                    </a:lnTo>
                    <a:lnTo>
                      <a:pt x="34" y="17"/>
                    </a:lnTo>
                    <a:lnTo>
                      <a:pt x="31" y="11"/>
                    </a:lnTo>
                    <a:lnTo>
                      <a:pt x="30" y="8"/>
                    </a:lnTo>
                    <a:lnTo>
                      <a:pt x="25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5" y="8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0" y="34"/>
                    </a:lnTo>
                    <a:lnTo>
                      <a:pt x="0" y="41"/>
                    </a:lnTo>
                    <a:lnTo>
                      <a:pt x="2" y="46"/>
                    </a:lnTo>
                    <a:lnTo>
                      <a:pt x="5" y="51"/>
                    </a:lnTo>
                    <a:lnTo>
                      <a:pt x="12" y="57"/>
                    </a:lnTo>
                    <a:lnTo>
                      <a:pt x="20" y="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57" name="Freeform 189"/>
              <p:cNvSpPr>
                <a:spLocks/>
              </p:cNvSpPr>
              <p:nvPr/>
            </p:nvSpPr>
            <p:spPr bwMode="auto">
              <a:xfrm>
                <a:off x="1986" y="1811"/>
                <a:ext cx="34" cy="18"/>
              </a:xfrm>
              <a:custGeom>
                <a:avLst/>
                <a:gdLst>
                  <a:gd name="T0" fmla="*/ 1 w 66"/>
                  <a:gd name="T1" fmla="*/ 30 h 36"/>
                  <a:gd name="T2" fmla="*/ 0 w 66"/>
                  <a:gd name="T3" fmla="*/ 24 h 36"/>
                  <a:gd name="T4" fmla="*/ 6 w 66"/>
                  <a:gd name="T5" fmla="*/ 18 h 36"/>
                  <a:gd name="T6" fmla="*/ 13 w 66"/>
                  <a:gd name="T7" fmla="*/ 11 h 36"/>
                  <a:gd name="T8" fmla="*/ 27 w 66"/>
                  <a:gd name="T9" fmla="*/ 6 h 36"/>
                  <a:gd name="T10" fmla="*/ 33 w 66"/>
                  <a:gd name="T11" fmla="*/ 3 h 36"/>
                  <a:gd name="T12" fmla="*/ 40 w 66"/>
                  <a:gd name="T13" fmla="*/ 1 h 36"/>
                  <a:gd name="T14" fmla="*/ 45 w 66"/>
                  <a:gd name="T15" fmla="*/ 0 h 36"/>
                  <a:gd name="T16" fmla="*/ 51 w 66"/>
                  <a:gd name="T17" fmla="*/ 0 h 36"/>
                  <a:gd name="T18" fmla="*/ 60 w 66"/>
                  <a:gd name="T19" fmla="*/ 1 h 36"/>
                  <a:gd name="T20" fmla="*/ 66 w 66"/>
                  <a:gd name="T21" fmla="*/ 6 h 36"/>
                  <a:gd name="T22" fmla="*/ 66 w 66"/>
                  <a:gd name="T23" fmla="*/ 11 h 36"/>
                  <a:gd name="T24" fmla="*/ 61 w 66"/>
                  <a:gd name="T25" fmla="*/ 20 h 36"/>
                  <a:gd name="T26" fmla="*/ 53 w 66"/>
                  <a:gd name="T27" fmla="*/ 27 h 36"/>
                  <a:gd name="T28" fmla="*/ 43 w 66"/>
                  <a:gd name="T29" fmla="*/ 33 h 36"/>
                  <a:gd name="T30" fmla="*/ 34 w 66"/>
                  <a:gd name="T31" fmla="*/ 34 h 36"/>
                  <a:gd name="T32" fmla="*/ 27 w 66"/>
                  <a:gd name="T33" fmla="*/ 36 h 36"/>
                  <a:gd name="T34" fmla="*/ 21 w 66"/>
                  <a:gd name="T35" fmla="*/ 36 h 36"/>
                  <a:gd name="T36" fmla="*/ 14 w 66"/>
                  <a:gd name="T37" fmla="*/ 36 h 36"/>
                  <a:gd name="T38" fmla="*/ 5 w 66"/>
                  <a:gd name="T39" fmla="*/ 33 h 36"/>
                  <a:gd name="T40" fmla="*/ 1 w 66"/>
                  <a:gd name="T41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6" h="36">
                    <a:moveTo>
                      <a:pt x="1" y="30"/>
                    </a:moveTo>
                    <a:lnTo>
                      <a:pt x="0" y="24"/>
                    </a:lnTo>
                    <a:lnTo>
                      <a:pt x="6" y="18"/>
                    </a:lnTo>
                    <a:lnTo>
                      <a:pt x="13" y="11"/>
                    </a:lnTo>
                    <a:lnTo>
                      <a:pt x="27" y="6"/>
                    </a:lnTo>
                    <a:lnTo>
                      <a:pt x="33" y="3"/>
                    </a:lnTo>
                    <a:lnTo>
                      <a:pt x="40" y="1"/>
                    </a:lnTo>
                    <a:lnTo>
                      <a:pt x="45" y="0"/>
                    </a:lnTo>
                    <a:lnTo>
                      <a:pt x="51" y="0"/>
                    </a:lnTo>
                    <a:lnTo>
                      <a:pt x="60" y="1"/>
                    </a:lnTo>
                    <a:lnTo>
                      <a:pt x="66" y="6"/>
                    </a:lnTo>
                    <a:lnTo>
                      <a:pt x="66" y="11"/>
                    </a:lnTo>
                    <a:lnTo>
                      <a:pt x="61" y="20"/>
                    </a:lnTo>
                    <a:lnTo>
                      <a:pt x="53" y="27"/>
                    </a:lnTo>
                    <a:lnTo>
                      <a:pt x="43" y="33"/>
                    </a:lnTo>
                    <a:lnTo>
                      <a:pt x="34" y="34"/>
                    </a:lnTo>
                    <a:lnTo>
                      <a:pt x="27" y="36"/>
                    </a:lnTo>
                    <a:lnTo>
                      <a:pt x="21" y="36"/>
                    </a:lnTo>
                    <a:lnTo>
                      <a:pt x="14" y="36"/>
                    </a:lnTo>
                    <a:lnTo>
                      <a:pt x="5" y="33"/>
                    </a:lnTo>
                    <a:lnTo>
                      <a:pt x="1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58" name="Freeform 190"/>
              <p:cNvSpPr>
                <a:spLocks/>
              </p:cNvSpPr>
              <p:nvPr/>
            </p:nvSpPr>
            <p:spPr bwMode="auto">
              <a:xfrm>
                <a:off x="1946" y="1814"/>
                <a:ext cx="35" cy="17"/>
              </a:xfrm>
              <a:custGeom>
                <a:avLst/>
                <a:gdLst>
                  <a:gd name="T0" fmla="*/ 71 w 71"/>
                  <a:gd name="T1" fmla="*/ 27 h 34"/>
                  <a:gd name="T2" fmla="*/ 71 w 71"/>
                  <a:gd name="T3" fmla="*/ 21 h 34"/>
                  <a:gd name="T4" fmla="*/ 66 w 71"/>
                  <a:gd name="T5" fmla="*/ 15 h 34"/>
                  <a:gd name="T6" fmla="*/ 61 w 71"/>
                  <a:gd name="T7" fmla="*/ 12 h 34"/>
                  <a:gd name="T8" fmla="*/ 56 w 71"/>
                  <a:gd name="T9" fmla="*/ 8 h 34"/>
                  <a:gd name="T10" fmla="*/ 48 w 71"/>
                  <a:gd name="T11" fmla="*/ 5 h 34"/>
                  <a:gd name="T12" fmla="*/ 42 w 71"/>
                  <a:gd name="T13" fmla="*/ 3 h 34"/>
                  <a:gd name="T14" fmla="*/ 27 w 71"/>
                  <a:gd name="T15" fmla="*/ 0 h 34"/>
                  <a:gd name="T16" fmla="*/ 16 w 71"/>
                  <a:gd name="T17" fmla="*/ 0 h 34"/>
                  <a:gd name="T18" fmla="*/ 6 w 71"/>
                  <a:gd name="T19" fmla="*/ 1 h 34"/>
                  <a:gd name="T20" fmla="*/ 2 w 71"/>
                  <a:gd name="T21" fmla="*/ 6 h 34"/>
                  <a:gd name="T22" fmla="*/ 0 w 71"/>
                  <a:gd name="T23" fmla="*/ 12 h 34"/>
                  <a:gd name="T24" fmla="*/ 6 w 71"/>
                  <a:gd name="T25" fmla="*/ 18 h 34"/>
                  <a:gd name="T26" fmla="*/ 10 w 71"/>
                  <a:gd name="T27" fmla="*/ 21 h 34"/>
                  <a:gd name="T28" fmla="*/ 15 w 71"/>
                  <a:gd name="T29" fmla="*/ 24 h 34"/>
                  <a:gd name="T30" fmla="*/ 21 w 71"/>
                  <a:gd name="T31" fmla="*/ 27 h 34"/>
                  <a:gd name="T32" fmla="*/ 30 w 71"/>
                  <a:gd name="T33" fmla="*/ 30 h 34"/>
                  <a:gd name="T34" fmla="*/ 42 w 71"/>
                  <a:gd name="T35" fmla="*/ 33 h 34"/>
                  <a:gd name="T36" fmla="*/ 55 w 71"/>
                  <a:gd name="T37" fmla="*/ 34 h 34"/>
                  <a:gd name="T38" fmla="*/ 64 w 71"/>
                  <a:gd name="T39" fmla="*/ 32 h 34"/>
                  <a:gd name="T40" fmla="*/ 71 w 71"/>
                  <a:gd name="T41" fmla="*/ 2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" h="34">
                    <a:moveTo>
                      <a:pt x="71" y="27"/>
                    </a:moveTo>
                    <a:lnTo>
                      <a:pt x="71" y="21"/>
                    </a:lnTo>
                    <a:lnTo>
                      <a:pt x="66" y="15"/>
                    </a:lnTo>
                    <a:lnTo>
                      <a:pt x="61" y="12"/>
                    </a:lnTo>
                    <a:lnTo>
                      <a:pt x="56" y="8"/>
                    </a:lnTo>
                    <a:lnTo>
                      <a:pt x="48" y="5"/>
                    </a:lnTo>
                    <a:lnTo>
                      <a:pt x="42" y="3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6" y="1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0" y="21"/>
                    </a:lnTo>
                    <a:lnTo>
                      <a:pt x="15" y="24"/>
                    </a:lnTo>
                    <a:lnTo>
                      <a:pt x="21" y="27"/>
                    </a:lnTo>
                    <a:lnTo>
                      <a:pt x="30" y="30"/>
                    </a:lnTo>
                    <a:lnTo>
                      <a:pt x="42" y="33"/>
                    </a:lnTo>
                    <a:lnTo>
                      <a:pt x="55" y="34"/>
                    </a:lnTo>
                    <a:lnTo>
                      <a:pt x="64" y="32"/>
                    </a:lnTo>
                    <a:lnTo>
                      <a:pt x="71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59" name="Freeform 191"/>
              <p:cNvSpPr>
                <a:spLocks/>
              </p:cNvSpPr>
              <p:nvPr/>
            </p:nvSpPr>
            <p:spPr bwMode="auto">
              <a:xfrm>
                <a:off x="1986" y="1827"/>
                <a:ext cx="34" cy="17"/>
              </a:xfrm>
              <a:custGeom>
                <a:avLst/>
                <a:gdLst>
                  <a:gd name="T0" fmla="*/ 66 w 66"/>
                  <a:gd name="T1" fmla="*/ 27 h 34"/>
                  <a:gd name="T2" fmla="*/ 66 w 66"/>
                  <a:gd name="T3" fmla="*/ 21 h 34"/>
                  <a:gd name="T4" fmla="*/ 61 w 66"/>
                  <a:gd name="T5" fmla="*/ 15 h 34"/>
                  <a:gd name="T6" fmla="*/ 53 w 66"/>
                  <a:gd name="T7" fmla="*/ 9 h 34"/>
                  <a:gd name="T8" fmla="*/ 43 w 66"/>
                  <a:gd name="T9" fmla="*/ 4 h 34"/>
                  <a:gd name="T10" fmla="*/ 34 w 66"/>
                  <a:gd name="T11" fmla="*/ 1 h 34"/>
                  <a:gd name="T12" fmla="*/ 27 w 66"/>
                  <a:gd name="T13" fmla="*/ 1 h 34"/>
                  <a:gd name="T14" fmla="*/ 21 w 66"/>
                  <a:gd name="T15" fmla="*/ 0 h 34"/>
                  <a:gd name="T16" fmla="*/ 14 w 66"/>
                  <a:gd name="T17" fmla="*/ 1 h 34"/>
                  <a:gd name="T18" fmla="*/ 5 w 66"/>
                  <a:gd name="T19" fmla="*/ 3 h 34"/>
                  <a:gd name="T20" fmla="*/ 1 w 66"/>
                  <a:gd name="T21" fmla="*/ 8 h 34"/>
                  <a:gd name="T22" fmla="*/ 0 w 66"/>
                  <a:gd name="T23" fmla="*/ 13 h 34"/>
                  <a:gd name="T24" fmla="*/ 6 w 66"/>
                  <a:gd name="T25" fmla="*/ 19 h 34"/>
                  <a:gd name="T26" fmla="*/ 13 w 66"/>
                  <a:gd name="T27" fmla="*/ 24 h 34"/>
                  <a:gd name="T28" fmla="*/ 27 w 66"/>
                  <a:gd name="T29" fmla="*/ 30 h 34"/>
                  <a:gd name="T30" fmla="*/ 33 w 66"/>
                  <a:gd name="T31" fmla="*/ 31 h 34"/>
                  <a:gd name="T32" fmla="*/ 40 w 66"/>
                  <a:gd name="T33" fmla="*/ 33 h 34"/>
                  <a:gd name="T34" fmla="*/ 45 w 66"/>
                  <a:gd name="T35" fmla="*/ 33 h 34"/>
                  <a:gd name="T36" fmla="*/ 51 w 66"/>
                  <a:gd name="T37" fmla="*/ 34 h 34"/>
                  <a:gd name="T38" fmla="*/ 60 w 66"/>
                  <a:gd name="T39" fmla="*/ 32 h 34"/>
                  <a:gd name="T40" fmla="*/ 66 w 66"/>
                  <a:gd name="T41" fmla="*/ 2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6" h="34">
                    <a:moveTo>
                      <a:pt x="66" y="27"/>
                    </a:moveTo>
                    <a:lnTo>
                      <a:pt x="66" y="21"/>
                    </a:lnTo>
                    <a:lnTo>
                      <a:pt x="61" y="15"/>
                    </a:lnTo>
                    <a:lnTo>
                      <a:pt x="53" y="9"/>
                    </a:lnTo>
                    <a:lnTo>
                      <a:pt x="43" y="4"/>
                    </a:lnTo>
                    <a:lnTo>
                      <a:pt x="34" y="1"/>
                    </a:lnTo>
                    <a:lnTo>
                      <a:pt x="27" y="1"/>
                    </a:lnTo>
                    <a:lnTo>
                      <a:pt x="21" y="0"/>
                    </a:lnTo>
                    <a:lnTo>
                      <a:pt x="14" y="1"/>
                    </a:lnTo>
                    <a:lnTo>
                      <a:pt x="5" y="3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13" y="24"/>
                    </a:lnTo>
                    <a:lnTo>
                      <a:pt x="27" y="30"/>
                    </a:lnTo>
                    <a:lnTo>
                      <a:pt x="33" y="31"/>
                    </a:lnTo>
                    <a:lnTo>
                      <a:pt x="40" y="33"/>
                    </a:lnTo>
                    <a:lnTo>
                      <a:pt x="45" y="33"/>
                    </a:lnTo>
                    <a:lnTo>
                      <a:pt x="51" y="34"/>
                    </a:lnTo>
                    <a:lnTo>
                      <a:pt x="60" y="32"/>
                    </a:lnTo>
                    <a:lnTo>
                      <a:pt x="66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60" name="Freeform 192"/>
              <p:cNvSpPr>
                <a:spLocks/>
              </p:cNvSpPr>
              <p:nvPr/>
            </p:nvSpPr>
            <p:spPr bwMode="auto">
              <a:xfrm>
                <a:off x="1946" y="1830"/>
                <a:ext cx="35" cy="17"/>
              </a:xfrm>
              <a:custGeom>
                <a:avLst/>
                <a:gdLst>
                  <a:gd name="T0" fmla="*/ 2 w 71"/>
                  <a:gd name="T1" fmla="*/ 29 h 34"/>
                  <a:gd name="T2" fmla="*/ 0 w 71"/>
                  <a:gd name="T3" fmla="*/ 22 h 34"/>
                  <a:gd name="T4" fmla="*/ 6 w 71"/>
                  <a:gd name="T5" fmla="*/ 15 h 34"/>
                  <a:gd name="T6" fmla="*/ 10 w 71"/>
                  <a:gd name="T7" fmla="*/ 11 h 34"/>
                  <a:gd name="T8" fmla="*/ 15 w 71"/>
                  <a:gd name="T9" fmla="*/ 8 h 34"/>
                  <a:gd name="T10" fmla="*/ 21 w 71"/>
                  <a:gd name="T11" fmla="*/ 5 h 34"/>
                  <a:gd name="T12" fmla="*/ 30 w 71"/>
                  <a:gd name="T13" fmla="*/ 3 h 34"/>
                  <a:gd name="T14" fmla="*/ 42 w 71"/>
                  <a:gd name="T15" fmla="*/ 0 h 34"/>
                  <a:gd name="T16" fmla="*/ 55 w 71"/>
                  <a:gd name="T17" fmla="*/ 0 h 34"/>
                  <a:gd name="T18" fmla="*/ 64 w 71"/>
                  <a:gd name="T19" fmla="*/ 1 h 34"/>
                  <a:gd name="T20" fmla="*/ 71 w 71"/>
                  <a:gd name="T21" fmla="*/ 6 h 34"/>
                  <a:gd name="T22" fmla="*/ 71 w 71"/>
                  <a:gd name="T23" fmla="*/ 11 h 34"/>
                  <a:gd name="T24" fmla="*/ 66 w 71"/>
                  <a:gd name="T25" fmla="*/ 18 h 34"/>
                  <a:gd name="T26" fmla="*/ 61 w 71"/>
                  <a:gd name="T27" fmla="*/ 21 h 34"/>
                  <a:gd name="T28" fmla="*/ 56 w 71"/>
                  <a:gd name="T29" fmla="*/ 25 h 34"/>
                  <a:gd name="T30" fmla="*/ 48 w 71"/>
                  <a:gd name="T31" fmla="*/ 28 h 34"/>
                  <a:gd name="T32" fmla="*/ 42 w 71"/>
                  <a:gd name="T33" fmla="*/ 33 h 34"/>
                  <a:gd name="T34" fmla="*/ 27 w 71"/>
                  <a:gd name="T35" fmla="*/ 34 h 34"/>
                  <a:gd name="T36" fmla="*/ 16 w 71"/>
                  <a:gd name="T37" fmla="*/ 34 h 34"/>
                  <a:gd name="T38" fmla="*/ 6 w 71"/>
                  <a:gd name="T39" fmla="*/ 33 h 34"/>
                  <a:gd name="T40" fmla="*/ 2 w 71"/>
                  <a:gd name="T41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" h="34">
                    <a:moveTo>
                      <a:pt x="2" y="29"/>
                    </a:moveTo>
                    <a:lnTo>
                      <a:pt x="0" y="22"/>
                    </a:lnTo>
                    <a:lnTo>
                      <a:pt x="6" y="15"/>
                    </a:lnTo>
                    <a:lnTo>
                      <a:pt x="10" y="11"/>
                    </a:lnTo>
                    <a:lnTo>
                      <a:pt x="15" y="8"/>
                    </a:lnTo>
                    <a:lnTo>
                      <a:pt x="21" y="5"/>
                    </a:lnTo>
                    <a:lnTo>
                      <a:pt x="30" y="3"/>
                    </a:lnTo>
                    <a:lnTo>
                      <a:pt x="42" y="0"/>
                    </a:lnTo>
                    <a:lnTo>
                      <a:pt x="55" y="0"/>
                    </a:lnTo>
                    <a:lnTo>
                      <a:pt x="64" y="1"/>
                    </a:lnTo>
                    <a:lnTo>
                      <a:pt x="71" y="6"/>
                    </a:lnTo>
                    <a:lnTo>
                      <a:pt x="71" y="11"/>
                    </a:lnTo>
                    <a:lnTo>
                      <a:pt x="66" y="18"/>
                    </a:lnTo>
                    <a:lnTo>
                      <a:pt x="61" y="21"/>
                    </a:lnTo>
                    <a:lnTo>
                      <a:pt x="56" y="25"/>
                    </a:lnTo>
                    <a:lnTo>
                      <a:pt x="48" y="28"/>
                    </a:lnTo>
                    <a:lnTo>
                      <a:pt x="42" y="33"/>
                    </a:lnTo>
                    <a:lnTo>
                      <a:pt x="27" y="34"/>
                    </a:lnTo>
                    <a:lnTo>
                      <a:pt x="16" y="34"/>
                    </a:lnTo>
                    <a:lnTo>
                      <a:pt x="6" y="33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61" name="Freeform 193"/>
              <p:cNvSpPr>
                <a:spLocks/>
              </p:cNvSpPr>
              <p:nvPr/>
            </p:nvSpPr>
            <p:spPr bwMode="auto">
              <a:xfrm>
                <a:off x="1973" y="1819"/>
                <a:ext cx="24" cy="19"/>
              </a:xfrm>
              <a:custGeom>
                <a:avLst/>
                <a:gdLst>
                  <a:gd name="T0" fmla="*/ 24 w 49"/>
                  <a:gd name="T1" fmla="*/ 0 h 37"/>
                  <a:gd name="T2" fmla="*/ 32 w 49"/>
                  <a:gd name="T3" fmla="*/ 2 h 37"/>
                  <a:gd name="T4" fmla="*/ 40 w 49"/>
                  <a:gd name="T5" fmla="*/ 7 h 37"/>
                  <a:gd name="T6" fmla="*/ 46 w 49"/>
                  <a:gd name="T7" fmla="*/ 12 h 37"/>
                  <a:gd name="T8" fmla="*/ 49 w 49"/>
                  <a:gd name="T9" fmla="*/ 20 h 37"/>
                  <a:gd name="T10" fmla="*/ 46 w 49"/>
                  <a:gd name="T11" fmla="*/ 26 h 37"/>
                  <a:gd name="T12" fmla="*/ 40 w 49"/>
                  <a:gd name="T13" fmla="*/ 32 h 37"/>
                  <a:gd name="T14" fmla="*/ 32 w 49"/>
                  <a:gd name="T15" fmla="*/ 35 h 37"/>
                  <a:gd name="T16" fmla="*/ 24 w 49"/>
                  <a:gd name="T17" fmla="*/ 37 h 37"/>
                  <a:gd name="T18" fmla="*/ 13 w 49"/>
                  <a:gd name="T19" fmla="*/ 35 h 37"/>
                  <a:gd name="T20" fmla="*/ 6 w 49"/>
                  <a:gd name="T21" fmla="*/ 32 h 37"/>
                  <a:gd name="T22" fmla="*/ 1 w 49"/>
                  <a:gd name="T23" fmla="*/ 26 h 37"/>
                  <a:gd name="T24" fmla="*/ 0 w 49"/>
                  <a:gd name="T25" fmla="*/ 20 h 37"/>
                  <a:gd name="T26" fmla="*/ 1 w 49"/>
                  <a:gd name="T27" fmla="*/ 12 h 37"/>
                  <a:gd name="T28" fmla="*/ 6 w 49"/>
                  <a:gd name="T29" fmla="*/ 7 h 37"/>
                  <a:gd name="T30" fmla="*/ 13 w 49"/>
                  <a:gd name="T31" fmla="*/ 2 h 37"/>
                  <a:gd name="T32" fmla="*/ 24 w 49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7">
                    <a:moveTo>
                      <a:pt x="24" y="0"/>
                    </a:moveTo>
                    <a:lnTo>
                      <a:pt x="32" y="2"/>
                    </a:lnTo>
                    <a:lnTo>
                      <a:pt x="40" y="7"/>
                    </a:lnTo>
                    <a:lnTo>
                      <a:pt x="46" y="12"/>
                    </a:lnTo>
                    <a:lnTo>
                      <a:pt x="49" y="20"/>
                    </a:lnTo>
                    <a:lnTo>
                      <a:pt x="46" y="26"/>
                    </a:lnTo>
                    <a:lnTo>
                      <a:pt x="40" y="32"/>
                    </a:lnTo>
                    <a:lnTo>
                      <a:pt x="32" y="35"/>
                    </a:lnTo>
                    <a:lnTo>
                      <a:pt x="24" y="37"/>
                    </a:lnTo>
                    <a:lnTo>
                      <a:pt x="13" y="35"/>
                    </a:lnTo>
                    <a:lnTo>
                      <a:pt x="6" y="32"/>
                    </a:lnTo>
                    <a:lnTo>
                      <a:pt x="1" y="26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6" y="7"/>
                    </a:lnTo>
                    <a:lnTo>
                      <a:pt x="13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62" name="Freeform 194"/>
              <p:cNvSpPr>
                <a:spLocks/>
              </p:cNvSpPr>
              <p:nvPr/>
            </p:nvSpPr>
            <p:spPr bwMode="auto">
              <a:xfrm>
                <a:off x="2056" y="1819"/>
                <a:ext cx="20" cy="29"/>
              </a:xfrm>
              <a:custGeom>
                <a:avLst/>
                <a:gdLst>
                  <a:gd name="T0" fmla="*/ 17 w 38"/>
                  <a:gd name="T1" fmla="*/ 0 h 57"/>
                  <a:gd name="T2" fmla="*/ 25 w 38"/>
                  <a:gd name="T3" fmla="*/ 3 h 57"/>
                  <a:gd name="T4" fmla="*/ 32 w 38"/>
                  <a:gd name="T5" fmla="*/ 9 h 57"/>
                  <a:gd name="T6" fmla="*/ 36 w 38"/>
                  <a:gd name="T7" fmla="*/ 17 h 57"/>
                  <a:gd name="T8" fmla="*/ 38 w 38"/>
                  <a:gd name="T9" fmla="*/ 27 h 57"/>
                  <a:gd name="T10" fmla="*/ 37 w 38"/>
                  <a:gd name="T11" fmla="*/ 32 h 57"/>
                  <a:gd name="T12" fmla="*/ 36 w 38"/>
                  <a:gd name="T13" fmla="*/ 38 h 57"/>
                  <a:gd name="T14" fmla="*/ 33 w 38"/>
                  <a:gd name="T15" fmla="*/ 42 h 57"/>
                  <a:gd name="T16" fmla="*/ 32 w 38"/>
                  <a:gd name="T17" fmla="*/ 47 h 57"/>
                  <a:gd name="T18" fmla="*/ 25 w 38"/>
                  <a:gd name="T19" fmla="*/ 54 h 57"/>
                  <a:gd name="T20" fmla="*/ 17 w 38"/>
                  <a:gd name="T21" fmla="*/ 57 h 57"/>
                  <a:gd name="T22" fmla="*/ 11 w 38"/>
                  <a:gd name="T23" fmla="*/ 54 h 57"/>
                  <a:gd name="T24" fmla="*/ 6 w 38"/>
                  <a:gd name="T25" fmla="*/ 47 h 57"/>
                  <a:gd name="T26" fmla="*/ 1 w 38"/>
                  <a:gd name="T27" fmla="*/ 42 h 57"/>
                  <a:gd name="T28" fmla="*/ 0 w 38"/>
                  <a:gd name="T29" fmla="*/ 38 h 57"/>
                  <a:gd name="T30" fmla="*/ 0 w 38"/>
                  <a:gd name="T31" fmla="*/ 32 h 57"/>
                  <a:gd name="T32" fmla="*/ 0 w 38"/>
                  <a:gd name="T33" fmla="*/ 27 h 57"/>
                  <a:gd name="T34" fmla="*/ 0 w 38"/>
                  <a:gd name="T35" fmla="*/ 17 h 57"/>
                  <a:gd name="T36" fmla="*/ 6 w 38"/>
                  <a:gd name="T37" fmla="*/ 9 h 57"/>
                  <a:gd name="T38" fmla="*/ 11 w 38"/>
                  <a:gd name="T39" fmla="*/ 3 h 57"/>
                  <a:gd name="T40" fmla="*/ 17 w 38"/>
                  <a:gd name="T4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57">
                    <a:moveTo>
                      <a:pt x="17" y="0"/>
                    </a:moveTo>
                    <a:lnTo>
                      <a:pt x="25" y="3"/>
                    </a:lnTo>
                    <a:lnTo>
                      <a:pt x="32" y="9"/>
                    </a:lnTo>
                    <a:lnTo>
                      <a:pt x="36" y="17"/>
                    </a:lnTo>
                    <a:lnTo>
                      <a:pt x="38" y="27"/>
                    </a:lnTo>
                    <a:lnTo>
                      <a:pt x="37" y="32"/>
                    </a:lnTo>
                    <a:lnTo>
                      <a:pt x="36" y="38"/>
                    </a:lnTo>
                    <a:lnTo>
                      <a:pt x="33" y="42"/>
                    </a:lnTo>
                    <a:lnTo>
                      <a:pt x="32" y="47"/>
                    </a:lnTo>
                    <a:lnTo>
                      <a:pt x="25" y="54"/>
                    </a:lnTo>
                    <a:lnTo>
                      <a:pt x="17" y="57"/>
                    </a:lnTo>
                    <a:lnTo>
                      <a:pt x="11" y="54"/>
                    </a:lnTo>
                    <a:lnTo>
                      <a:pt x="6" y="47"/>
                    </a:lnTo>
                    <a:lnTo>
                      <a:pt x="1" y="42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0" y="17"/>
                    </a:lnTo>
                    <a:lnTo>
                      <a:pt x="6" y="9"/>
                    </a:lnTo>
                    <a:lnTo>
                      <a:pt x="11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63" name="Freeform 195"/>
              <p:cNvSpPr>
                <a:spLocks/>
              </p:cNvSpPr>
              <p:nvPr/>
            </p:nvSpPr>
            <p:spPr bwMode="auto">
              <a:xfrm>
                <a:off x="2059" y="1850"/>
                <a:ext cx="18" cy="28"/>
              </a:xfrm>
              <a:custGeom>
                <a:avLst/>
                <a:gdLst>
                  <a:gd name="T0" fmla="*/ 16 w 37"/>
                  <a:gd name="T1" fmla="*/ 56 h 56"/>
                  <a:gd name="T2" fmla="*/ 23 w 37"/>
                  <a:gd name="T3" fmla="*/ 53 h 56"/>
                  <a:gd name="T4" fmla="*/ 31 w 37"/>
                  <a:gd name="T5" fmla="*/ 47 h 56"/>
                  <a:gd name="T6" fmla="*/ 32 w 37"/>
                  <a:gd name="T7" fmla="*/ 42 h 56"/>
                  <a:gd name="T8" fmla="*/ 34 w 37"/>
                  <a:gd name="T9" fmla="*/ 37 h 56"/>
                  <a:gd name="T10" fmla="*/ 36 w 37"/>
                  <a:gd name="T11" fmla="*/ 31 h 56"/>
                  <a:gd name="T12" fmla="*/ 37 w 37"/>
                  <a:gd name="T13" fmla="*/ 26 h 56"/>
                  <a:gd name="T14" fmla="*/ 34 w 37"/>
                  <a:gd name="T15" fmla="*/ 16 h 56"/>
                  <a:gd name="T16" fmla="*/ 31 w 37"/>
                  <a:gd name="T17" fmla="*/ 8 h 56"/>
                  <a:gd name="T18" fmla="*/ 23 w 37"/>
                  <a:gd name="T19" fmla="*/ 2 h 56"/>
                  <a:gd name="T20" fmla="*/ 16 w 37"/>
                  <a:gd name="T21" fmla="*/ 0 h 56"/>
                  <a:gd name="T22" fmla="*/ 10 w 37"/>
                  <a:gd name="T23" fmla="*/ 2 h 56"/>
                  <a:gd name="T24" fmla="*/ 5 w 37"/>
                  <a:gd name="T25" fmla="*/ 8 h 56"/>
                  <a:gd name="T26" fmla="*/ 0 w 37"/>
                  <a:gd name="T27" fmla="*/ 16 h 56"/>
                  <a:gd name="T28" fmla="*/ 0 w 37"/>
                  <a:gd name="T29" fmla="*/ 26 h 56"/>
                  <a:gd name="T30" fmla="*/ 0 w 37"/>
                  <a:gd name="T31" fmla="*/ 31 h 56"/>
                  <a:gd name="T32" fmla="*/ 0 w 37"/>
                  <a:gd name="T33" fmla="*/ 37 h 56"/>
                  <a:gd name="T34" fmla="*/ 1 w 37"/>
                  <a:gd name="T35" fmla="*/ 42 h 56"/>
                  <a:gd name="T36" fmla="*/ 5 w 37"/>
                  <a:gd name="T37" fmla="*/ 47 h 56"/>
                  <a:gd name="T38" fmla="*/ 10 w 37"/>
                  <a:gd name="T39" fmla="*/ 53 h 56"/>
                  <a:gd name="T40" fmla="*/ 16 w 37"/>
                  <a:gd name="T4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56">
                    <a:moveTo>
                      <a:pt x="16" y="56"/>
                    </a:moveTo>
                    <a:lnTo>
                      <a:pt x="23" y="53"/>
                    </a:lnTo>
                    <a:lnTo>
                      <a:pt x="31" y="47"/>
                    </a:lnTo>
                    <a:lnTo>
                      <a:pt x="32" y="42"/>
                    </a:lnTo>
                    <a:lnTo>
                      <a:pt x="34" y="37"/>
                    </a:lnTo>
                    <a:lnTo>
                      <a:pt x="36" y="31"/>
                    </a:lnTo>
                    <a:lnTo>
                      <a:pt x="37" y="26"/>
                    </a:lnTo>
                    <a:lnTo>
                      <a:pt x="34" y="16"/>
                    </a:lnTo>
                    <a:lnTo>
                      <a:pt x="31" y="8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0" y="16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0" y="37"/>
                    </a:lnTo>
                    <a:lnTo>
                      <a:pt x="1" y="42"/>
                    </a:lnTo>
                    <a:lnTo>
                      <a:pt x="5" y="47"/>
                    </a:lnTo>
                    <a:lnTo>
                      <a:pt x="10" y="53"/>
                    </a:lnTo>
                    <a:lnTo>
                      <a:pt x="16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64" name="Freeform 196"/>
              <p:cNvSpPr>
                <a:spLocks/>
              </p:cNvSpPr>
              <p:nvPr/>
            </p:nvSpPr>
            <p:spPr bwMode="auto">
              <a:xfrm>
                <a:off x="2069" y="1832"/>
                <a:ext cx="35" cy="18"/>
              </a:xfrm>
              <a:custGeom>
                <a:avLst/>
                <a:gdLst>
                  <a:gd name="T0" fmla="*/ 0 w 69"/>
                  <a:gd name="T1" fmla="*/ 29 h 35"/>
                  <a:gd name="T2" fmla="*/ 1 w 69"/>
                  <a:gd name="T3" fmla="*/ 22 h 35"/>
                  <a:gd name="T4" fmla="*/ 6 w 69"/>
                  <a:gd name="T5" fmla="*/ 16 h 35"/>
                  <a:gd name="T6" fmla="*/ 8 w 69"/>
                  <a:gd name="T7" fmla="*/ 13 h 35"/>
                  <a:gd name="T8" fmla="*/ 13 w 69"/>
                  <a:gd name="T9" fmla="*/ 10 h 35"/>
                  <a:gd name="T10" fmla="*/ 20 w 69"/>
                  <a:gd name="T11" fmla="*/ 7 h 35"/>
                  <a:gd name="T12" fmla="*/ 28 w 69"/>
                  <a:gd name="T13" fmla="*/ 5 h 35"/>
                  <a:gd name="T14" fmla="*/ 39 w 69"/>
                  <a:gd name="T15" fmla="*/ 1 h 35"/>
                  <a:gd name="T16" fmla="*/ 53 w 69"/>
                  <a:gd name="T17" fmla="*/ 0 h 35"/>
                  <a:gd name="T18" fmla="*/ 63 w 69"/>
                  <a:gd name="T19" fmla="*/ 2 h 35"/>
                  <a:gd name="T20" fmla="*/ 69 w 69"/>
                  <a:gd name="T21" fmla="*/ 8 h 35"/>
                  <a:gd name="T22" fmla="*/ 69 w 69"/>
                  <a:gd name="T23" fmla="*/ 13 h 35"/>
                  <a:gd name="T24" fmla="*/ 64 w 69"/>
                  <a:gd name="T25" fmla="*/ 19 h 35"/>
                  <a:gd name="T26" fmla="*/ 59 w 69"/>
                  <a:gd name="T27" fmla="*/ 22 h 35"/>
                  <a:gd name="T28" fmla="*/ 54 w 69"/>
                  <a:gd name="T29" fmla="*/ 25 h 35"/>
                  <a:gd name="T30" fmla="*/ 47 w 69"/>
                  <a:gd name="T31" fmla="*/ 29 h 35"/>
                  <a:gd name="T32" fmla="*/ 39 w 69"/>
                  <a:gd name="T33" fmla="*/ 32 h 35"/>
                  <a:gd name="T34" fmla="*/ 26 w 69"/>
                  <a:gd name="T35" fmla="*/ 35 h 35"/>
                  <a:gd name="T36" fmla="*/ 15 w 69"/>
                  <a:gd name="T37" fmla="*/ 35 h 35"/>
                  <a:gd name="T38" fmla="*/ 5 w 69"/>
                  <a:gd name="T39" fmla="*/ 33 h 35"/>
                  <a:gd name="T40" fmla="*/ 0 w 69"/>
                  <a:gd name="T41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35">
                    <a:moveTo>
                      <a:pt x="0" y="29"/>
                    </a:moveTo>
                    <a:lnTo>
                      <a:pt x="1" y="22"/>
                    </a:lnTo>
                    <a:lnTo>
                      <a:pt x="6" y="16"/>
                    </a:lnTo>
                    <a:lnTo>
                      <a:pt x="8" y="13"/>
                    </a:lnTo>
                    <a:lnTo>
                      <a:pt x="13" y="10"/>
                    </a:lnTo>
                    <a:lnTo>
                      <a:pt x="20" y="7"/>
                    </a:lnTo>
                    <a:lnTo>
                      <a:pt x="28" y="5"/>
                    </a:lnTo>
                    <a:lnTo>
                      <a:pt x="39" y="1"/>
                    </a:lnTo>
                    <a:lnTo>
                      <a:pt x="53" y="0"/>
                    </a:lnTo>
                    <a:lnTo>
                      <a:pt x="63" y="2"/>
                    </a:lnTo>
                    <a:lnTo>
                      <a:pt x="69" y="8"/>
                    </a:lnTo>
                    <a:lnTo>
                      <a:pt x="69" y="13"/>
                    </a:lnTo>
                    <a:lnTo>
                      <a:pt x="64" y="19"/>
                    </a:lnTo>
                    <a:lnTo>
                      <a:pt x="59" y="22"/>
                    </a:lnTo>
                    <a:lnTo>
                      <a:pt x="54" y="25"/>
                    </a:lnTo>
                    <a:lnTo>
                      <a:pt x="47" y="29"/>
                    </a:lnTo>
                    <a:lnTo>
                      <a:pt x="39" y="32"/>
                    </a:lnTo>
                    <a:lnTo>
                      <a:pt x="26" y="35"/>
                    </a:lnTo>
                    <a:lnTo>
                      <a:pt x="15" y="35"/>
                    </a:lnTo>
                    <a:lnTo>
                      <a:pt x="5" y="3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65" name="Freeform 197"/>
              <p:cNvSpPr>
                <a:spLocks/>
              </p:cNvSpPr>
              <p:nvPr/>
            </p:nvSpPr>
            <p:spPr bwMode="auto">
              <a:xfrm>
                <a:off x="2030" y="1834"/>
                <a:ext cx="33" cy="18"/>
              </a:xfrm>
              <a:custGeom>
                <a:avLst/>
                <a:gdLst>
                  <a:gd name="T0" fmla="*/ 67 w 67"/>
                  <a:gd name="T1" fmla="*/ 31 h 35"/>
                  <a:gd name="T2" fmla="*/ 65 w 67"/>
                  <a:gd name="T3" fmla="*/ 24 h 35"/>
                  <a:gd name="T4" fmla="*/ 62 w 67"/>
                  <a:gd name="T5" fmla="*/ 16 h 35"/>
                  <a:gd name="T6" fmla="*/ 50 w 67"/>
                  <a:gd name="T7" fmla="*/ 8 h 35"/>
                  <a:gd name="T8" fmla="*/ 41 w 67"/>
                  <a:gd name="T9" fmla="*/ 3 h 35"/>
                  <a:gd name="T10" fmla="*/ 33 w 67"/>
                  <a:gd name="T11" fmla="*/ 1 h 35"/>
                  <a:gd name="T12" fmla="*/ 26 w 67"/>
                  <a:gd name="T13" fmla="*/ 0 h 35"/>
                  <a:gd name="T14" fmla="*/ 18 w 67"/>
                  <a:gd name="T15" fmla="*/ 0 h 35"/>
                  <a:gd name="T16" fmla="*/ 15 w 67"/>
                  <a:gd name="T17" fmla="*/ 1 h 35"/>
                  <a:gd name="T18" fmla="*/ 5 w 67"/>
                  <a:gd name="T19" fmla="*/ 2 h 35"/>
                  <a:gd name="T20" fmla="*/ 1 w 67"/>
                  <a:gd name="T21" fmla="*/ 7 h 35"/>
                  <a:gd name="T22" fmla="*/ 0 w 67"/>
                  <a:gd name="T23" fmla="*/ 12 h 35"/>
                  <a:gd name="T24" fmla="*/ 5 w 67"/>
                  <a:gd name="T25" fmla="*/ 19 h 35"/>
                  <a:gd name="T26" fmla="*/ 12 w 67"/>
                  <a:gd name="T27" fmla="*/ 26 h 35"/>
                  <a:gd name="T28" fmla="*/ 25 w 67"/>
                  <a:gd name="T29" fmla="*/ 31 h 35"/>
                  <a:gd name="T30" fmla="*/ 31 w 67"/>
                  <a:gd name="T31" fmla="*/ 32 h 35"/>
                  <a:gd name="T32" fmla="*/ 38 w 67"/>
                  <a:gd name="T33" fmla="*/ 34 h 35"/>
                  <a:gd name="T34" fmla="*/ 44 w 67"/>
                  <a:gd name="T35" fmla="*/ 34 h 35"/>
                  <a:gd name="T36" fmla="*/ 50 w 67"/>
                  <a:gd name="T37" fmla="*/ 35 h 35"/>
                  <a:gd name="T38" fmla="*/ 60 w 67"/>
                  <a:gd name="T39" fmla="*/ 34 h 35"/>
                  <a:gd name="T40" fmla="*/ 67 w 67"/>
                  <a:gd name="T41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7" h="35">
                    <a:moveTo>
                      <a:pt x="67" y="31"/>
                    </a:moveTo>
                    <a:lnTo>
                      <a:pt x="65" y="24"/>
                    </a:lnTo>
                    <a:lnTo>
                      <a:pt x="62" y="16"/>
                    </a:lnTo>
                    <a:lnTo>
                      <a:pt x="50" y="8"/>
                    </a:lnTo>
                    <a:lnTo>
                      <a:pt x="41" y="3"/>
                    </a:lnTo>
                    <a:lnTo>
                      <a:pt x="33" y="1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5" y="1"/>
                    </a:lnTo>
                    <a:lnTo>
                      <a:pt x="5" y="2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5" y="19"/>
                    </a:lnTo>
                    <a:lnTo>
                      <a:pt x="12" y="26"/>
                    </a:lnTo>
                    <a:lnTo>
                      <a:pt x="25" y="31"/>
                    </a:lnTo>
                    <a:lnTo>
                      <a:pt x="31" y="32"/>
                    </a:lnTo>
                    <a:lnTo>
                      <a:pt x="38" y="34"/>
                    </a:lnTo>
                    <a:lnTo>
                      <a:pt x="44" y="34"/>
                    </a:lnTo>
                    <a:lnTo>
                      <a:pt x="50" y="35"/>
                    </a:lnTo>
                    <a:lnTo>
                      <a:pt x="60" y="34"/>
                    </a:lnTo>
                    <a:lnTo>
                      <a:pt x="67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66" name="Freeform 198"/>
              <p:cNvSpPr>
                <a:spLocks/>
              </p:cNvSpPr>
              <p:nvPr/>
            </p:nvSpPr>
            <p:spPr bwMode="auto">
              <a:xfrm>
                <a:off x="2069" y="1849"/>
                <a:ext cx="35" cy="16"/>
              </a:xfrm>
              <a:custGeom>
                <a:avLst/>
                <a:gdLst>
                  <a:gd name="T0" fmla="*/ 69 w 69"/>
                  <a:gd name="T1" fmla="*/ 29 h 33"/>
                  <a:gd name="T2" fmla="*/ 69 w 69"/>
                  <a:gd name="T3" fmla="*/ 22 h 33"/>
                  <a:gd name="T4" fmla="*/ 64 w 69"/>
                  <a:gd name="T5" fmla="*/ 15 h 33"/>
                  <a:gd name="T6" fmla="*/ 59 w 69"/>
                  <a:gd name="T7" fmla="*/ 11 h 33"/>
                  <a:gd name="T8" fmla="*/ 54 w 69"/>
                  <a:gd name="T9" fmla="*/ 8 h 33"/>
                  <a:gd name="T10" fmla="*/ 47 w 69"/>
                  <a:gd name="T11" fmla="*/ 5 h 33"/>
                  <a:gd name="T12" fmla="*/ 39 w 69"/>
                  <a:gd name="T13" fmla="*/ 3 h 33"/>
                  <a:gd name="T14" fmla="*/ 26 w 69"/>
                  <a:gd name="T15" fmla="*/ 0 h 33"/>
                  <a:gd name="T16" fmla="*/ 15 w 69"/>
                  <a:gd name="T17" fmla="*/ 0 h 33"/>
                  <a:gd name="T18" fmla="*/ 5 w 69"/>
                  <a:gd name="T19" fmla="*/ 1 h 33"/>
                  <a:gd name="T20" fmla="*/ 0 w 69"/>
                  <a:gd name="T21" fmla="*/ 6 h 33"/>
                  <a:gd name="T22" fmla="*/ 1 w 69"/>
                  <a:gd name="T23" fmla="*/ 11 h 33"/>
                  <a:gd name="T24" fmla="*/ 6 w 69"/>
                  <a:gd name="T25" fmla="*/ 17 h 33"/>
                  <a:gd name="T26" fmla="*/ 8 w 69"/>
                  <a:gd name="T27" fmla="*/ 20 h 33"/>
                  <a:gd name="T28" fmla="*/ 13 w 69"/>
                  <a:gd name="T29" fmla="*/ 23 h 33"/>
                  <a:gd name="T30" fmla="*/ 20 w 69"/>
                  <a:gd name="T31" fmla="*/ 26 h 33"/>
                  <a:gd name="T32" fmla="*/ 28 w 69"/>
                  <a:gd name="T33" fmla="*/ 29 h 33"/>
                  <a:gd name="T34" fmla="*/ 39 w 69"/>
                  <a:gd name="T35" fmla="*/ 32 h 33"/>
                  <a:gd name="T36" fmla="*/ 53 w 69"/>
                  <a:gd name="T37" fmla="*/ 33 h 33"/>
                  <a:gd name="T38" fmla="*/ 63 w 69"/>
                  <a:gd name="T39" fmla="*/ 32 h 33"/>
                  <a:gd name="T40" fmla="*/ 69 w 69"/>
                  <a:gd name="T41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33">
                    <a:moveTo>
                      <a:pt x="69" y="29"/>
                    </a:moveTo>
                    <a:lnTo>
                      <a:pt x="69" y="22"/>
                    </a:lnTo>
                    <a:lnTo>
                      <a:pt x="64" y="15"/>
                    </a:lnTo>
                    <a:lnTo>
                      <a:pt x="59" y="11"/>
                    </a:lnTo>
                    <a:lnTo>
                      <a:pt x="54" y="8"/>
                    </a:lnTo>
                    <a:lnTo>
                      <a:pt x="47" y="5"/>
                    </a:lnTo>
                    <a:lnTo>
                      <a:pt x="39" y="3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5" y="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6" y="17"/>
                    </a:lnTo>
                    <a:lnTo>
                      <a:pt x="8" y="20"/>
                    </a:lnTo>
                    <a:lnTo>
                      <a:pt x="13" y="23"/>
                    </a:lnTo>
                    <a:lnTo>
                      <a:pt x="20" y="26"/>
                    </a:lnTo>
                    <a:lnTo>
                      <a:pt x="28" y="29"/>
                    </a:lnTo>
                    <a:lnTo>
                      <a:pt x="39" y="32"/>
                    </a:lnTo>
                    <a:lnTo>
                      <a:pt x="53" y="33"/>
                    </a:lnTo>
                    <a:lnTo>
                      <a:pt x="63" y="32"/>
                    </a:lnTo>
                    <a:lnTo>
                      <a:pt x="69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67" name="Freeform 199"/>
              <p:cNvSpPr>
                <a:spLocks/>
              </p:cNvSpPr>
              <p:nvPr/>
            </p:nvSpPr>
            <p:spPr bwMode="auto">
              <a:xfrm>
                <a:off x="2030" y="1851"/>
                <a:ext cx="33" cy="17"/>
              </a:xfrm>
              <a:custGeom>
                <a:avLst/>
                <a:gdLst>
                  <a:gd name="T0" fmla="*/ 1 w 67"/>
                  <a:gd name="T1" fmla="*/ 28 h 34"/>
                  <a:gd name="T2" fmla="*/ 0 w 67"/>
                  <a:gd name="T3" fmla="*/ 22 h 34"/>
                  <a:gd name="T4" fmla="*/ 5 w 67"/>
                  <a:gd name="T5" fmla="*/ 16 h 34"/>
                  <a:gd name="T6" fmla="*/ 12 w 67"/>
                  <a:gd name="T7" fmla="*/ 10 h 34"/>
                  <a:gd name="T8" fmla="*/ 25 w 67"/>
                  <a:gd name="T9" fmla="*/ 5 h 34"/>
                  <a:gd name="T10" fmla="*/ 31 w 67"/>
                  <a:gd name="T11" fmla="*/ 2 h 34"/>
                  <a:gd name="T12" fmla="*/ 38 w 67"/>
                  <a:gd name="T13" fmla="*/ 1 h 34"/>
                  <a:gd name="T14" fmla="*/ 44 w 67"/>
                  <a:gd name="T15" fmla="*/ 0 h 34"/>
                  <a:gd name="T16" fmla="*/ 50 w 67"/>
                  <a:gd name="T17" fmla="*/ 0 h 34"/>
                  <a:gd name="T18" fmla="*/ 60 w 67"/>
                  <a:gd name="T19" fmla="*/ 1 h 34"/>
                  <a:gd name="T20" fmla="*/ 67 w 67"/>
                  <a:gd name="T21" fmla="*/ 5 h 34"/>
                  <a:gd name="T22" fmla="*/ 65 w 67"/>
                  <a:gd name="T23" fmla="*/ 12 h 34"/>
                  <a:gd name="T24" fmla="*/ 62 w 67"/>
                  <a:gd name="T25" fmla="*/ 19 h 34"/>
                  <a:gd name="T26" fmla="*/ 50 w 67"/>
                  <a:gd name="T27" fmla="*/ 25 h 34"/>
                  <a:gd name="T28" fmla="*/ 41 w 67"/>
                  <a:gd name="T29" fmla="*/ 31 h 34"/>
                  <a:gd name="T30" fmla="*/ 33 w 67"/>
                  <a:gd name="T31" fmla="*/ 32 h 34"/>
                  <a:gd name="T32" fmla="*/ 26 w 67"/>
                  <a:gd name="T33" fmla="*/ 34 h 34"/>
                  <a:gd name="T34" fmla="*/ 18 w 67"/>
                  <a:gd name="T35" fmla="*/ 34 h 34"/>
                  <a:gd name="T36" fmla="*/ 15 w 67"/>
                  <a:gd name="T37" fmla="*/ 34 h 34"/>
                  <a:gd name="T38" fmla="*/ 5 w 67"/>
                  <a:gd name="T39" fmla="*/ 31 h 34"/>
                  <a:gd name="T40" fmla="*/ 1 w 67"/>
                  <a:gd name="T41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7" h="34">
                    <a:moveTo>
                      <a:pt x="1" y="28"/>
                    </a:moveTo>
                    <a:lnTo>
                      <a:pt x="0" y="22"/>
                    </a:lnTo>
                    <a:lnTo>
                      <a:pt x="5" y="16"/>
                    </a:lnTo>
                    <a:lnTo>
                      <a:pt x="12" y="10"/>
                    </a:lnTo>
                    <a:lnTo>
                      <a:pt x="25" y="5"/>
                    </a:lnTo>
                    <a:lnTo>
                      <a:pt x="31" y="2"/>
                    </a:lnTo>
                    <a:lnTo>
                      <a:pt x="38" y="1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60" y="1"/>
                    </a:lnTo>
                    <a:lnTo>
                      <a:pt x="67" y="5"/>
                    </a:lnTo>
                    <a:lnTo>
                      <a:pt x="65" y="12"/>
                    </a:lnTo>
                    <a:lnTo>
                      <a:pt x="62" y="19"/>
                    </a:lnTo>
                    <a:lnTo>
                      <a:pt x="50" y="25"/>
                    </a:lnTo>
                    <a:lnTo>
                      <a:pt x="41" y="31"/>
                    </a:lnTo>
                    <a:lnTo>
                      <a:pt x="33" y="32"/>
                    </a:lnTo>
                    <a:lnTo>
                      <a:pt x="26" y="34"/>
                    </a:lnTo>
                    <a:lnTo>
                      <a:pt x="18" y="34"/>
                    </a:lnTo>
                    <a:lnTo>
                      <a:pt x="15" y="34"/>
                    </a:lnTo>
                    <a:lnTo>
                      <a:pt x="5" y="31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68" name="Freeform 200"/>
              <p:cNvSpPr>
                <a:spLocks/>
              </p:cNvSpPr>
              <p:nvPr/>
            </p:nvSpPr>
            <p:spPr bwMode="auto">
              <a:xfrm>
                <a:off x="2055" y="1839"/>
                <a:ext cx="26" cy="21"/>
              </a:xfrm>
              <a:custGeom>
                <a:avLst/>
                <a:gdLst>
                  <a:gd name="T0" fmla="*/ 25 w 53"/>
                  <a:gd name="T1" fmla="*/ 0 h 40"/>
                  <a:gd name="T2" fmla="*/ 36 w 53"/>
                  <a:gd name="T3" fmla="*/ 1 h 40"/>
                  <a:gd name="T4" fmla="*/ 45 w 53"/>
                  <a:gd name="T5" fmla="*/ 6 h 40"/>
                  <a:gd name="T6" fmla="*/ 51 w 53"/>
                  <a:gd name="T7" fmla="*/ 13 h 40"/>
                  <a:gd name="T8" fmla="*/ 53 w 53"/>
                  <a:gd name="T9" fmla="*/ 21 h 40"/>
                  <a:gd name="T10" fmla="*/ 51 w 53"/>
                  <a:gd name="T11" fmla="*/ 27 h 40"/>
                  <a:gd name="T12" fmla="*/ 45 w 53"/>
                  <a:gd name="T13" fmla="*/ 33 h 40"/>
                  <a:gd name="T14" fmla="*/ 36 w 53"/>
                  <a:gd name="T15" fmla="*/ 38 h 40"/>
                  <a:gd name="T16" fmla="*/ 25 w 53"/>
                  <a:gd name="T17" fmla="*/ 40 h 40"/>
                  <a:gd name="T18" fmla="*/ 15 w 53"/>
                  <a:gd name="T19" fmla="*/ 38 h 40"/>
                  <a:gd name="T20" fmla="*/ 9 w 53"/>
                  <a:gd name="T21" fmla="*/ 33 h 40"/>
                  <a:gd name="T22" fmla="*/ 1 w 53"/>
                  <a:gd name="T23" fmla="*/ 27 h 40"/>
                  <a:gd name="T24" fmla="*/ 0 w 53"/>
                  <a:gd name="T25" fmla="*/ 21 h 40"/>
                  <a:gd name="T26" fmla="*/ 1 w 53"/>
                  <a:gd name="T27" fmla="*/ 13 h 40"/>
                  <a:gd name="T28" fmla="*/ 9 w 53"/>
                  <a:gd name="T29" fmla="*/ 6 h 40"/>
                  <a:gd name="T30" fmla="*/ 15 w 53"/>
                  <a:gd name="T31" fmla="*/ 1 h 40"/>
                  <a:gd name="T32" fmla="*/ 25 w 53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40">
                    <a:moveTo>
                      <a:pt x="25" y="0"/>
                    </a:moveTo>
                    <a:lnTo>
                      <a:pt x="36" y="1"/>
                    </a:lnTo>
                    <a:lnTo>
                      <a:pt x="45" y="6"/>
                    </a:lnTo>
                    <a:lnTo>
                      <a:pt x="51" y="13"/>
                    </a:lnTo>
                    <a:lnTo>
                      <a:pt x="53" y="21"/>
                    </a:lnTo>
                    <a:lnTo>
                      <a:pt x="51" y="27"/>
                    </a:lnTo>
                    <a:lnTo>
                      <a:pt x="45" y="33"/>
                    </a:lnTo>
                    <a:lnTo>
                      <a:pt x="36" y="38"/>
                    </a:lnTo>
                    <a:lnTo>
                      <a:pt x="25" y="40"/>
                    </a:lnTo>
                    <a:lnTo>
                      <a:pt x="15" y="38"/>
                    </a:lnTo>
                    <a:lnTo>
                      <a:pt x="9" y="33"/>
                    </a:lnTo>
                    <a:lnTo>
                      <a:pt x="1" y="27"/>
                    </a:lnTo>
                    <a:lnTo>
                      <a:pt x="0" y="21"/>
                    </a:lnTo>
                    <a:lnTo>
                      <a:pt x="1" y="13"/>
                    </a:lnTo>
                    <a:lnTo>
                      <a:pt x="9" y="6"/>
                    </a:lnTo>
                    <a:lnTo>
                      <a:pt x="15" y="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69" name="Freeform 201"/>
              <p:cNvSpPr>
                <a:spLocks/>
              </p:cNvSpPr>
              <p:nvPr/>
            </p:nvSpPr>
            <p:spPr bwMode="auto">
              <a:xfrm>
                <a:off x="1305" y="2280"/>
                <a:ext cx="53" cy="88"/>
              </a:xfrm>
              <a:custGeom>
                <a:avLst/>
                <a:gdLst>
                  <a:gd name="T0" fmla="*/ 53 w 105"/>
                  <a:gd name="T1" fmla="*/ 0 h 176"/>
                  <a:gd name="T2" fmla="*/ 62 w 105"/>
                  <a:gd name="T3" fmla="*/ 1 h 176"/>
                  <a:gd name="T4" fmla="*/ 72 w 105"/>
                  <a:gd name="T5" fmla="*/ 6 h 176"/>
                  <a:gd name="T6" fmla="*/ 81 w 105"/>
                  <a:gd name="T7" fmla="*/ 14 h 176"/>
                  <a:gd name="T8" fmla="*/ 89 w 105"/>
                  <a:gd name="T9" fmla="*/ 25 h 176"/>
                  <a:gd name="T10" fmla="*/ 96 w 105"/>
                  <a:gd name="T11" fmla="*/ 37 h 176"/>
                  <a:gd name="T12" fmla="*/ 101 w 105"/>
                  <a:gd name="T13" fmla="*/ 53 h 176"/>
                  <a:gd name="T14" fmla="*/ 103 w 105"/>
                  <a:gd name="T15" fmla="*/ 68 h 176"/>
                  <a:gd name="T16" fmla="*/ 105 w 105"/>
                  <a:gd name="T17" fmla="*/ 86 h 176"/>
                  <a:gd name="T18" fmla="*/ 103 w 105"/>
                  <a:gd name="T19" fmla="*/ 104 h 176"/>
                  <a:gd name="T20" fmla="*/ 101 w 105"/>
                  <a:gd name="T21" fmla="*/ 121 h 176"/>
                  <a:gd name="T22" fmla="*/ 96 w 105"/>
                  <a:gd name="T23" fmla="*/ 135 h 176"/>
                  <a:gd name="T24" fmla="*/ 89 w 105"/>
                  <a:gd name="T25" fmla="*/ 149 h 176"/>
                  <a:gd name="T26" fmla="*/ 81 w 105"/>
                  <a:gd name="T27" fmla="*/ 160 h 176"/>
                  <a:gd name="T28" fmla="*/ 72 w 105"/>
                  <a:gd name="T29" fmla="*/ 169 h 176"/>
                  <a:gd name="T30" fmla="*/ 62 w 105"/>
                  <a:gd name="T31" fmla="*/ 174 h 176"/>
                  <a:gd name="T32" fmla="*/ 53 w 105"/>
                  <a:gd name="T33" fmla="*/ 176 h 176"/>
                  <a:gd name="T34" fmla="*/ 40 w 105"/>
                  <a:gd name="T35" fmla="*/ 174 h 176"/>
                  <a:gd name="T36" fmla="*/ 30 w 105"/>
                  <a:gd name="T37" fmla="*/ 169 h 176"/>
                  <a:gd name="T38" fmla="*/ 22 w 105"/>
                  <a:gd name="T39" fmla="*/ 160 h 176"/>
                  <a:gd name="T40" fmla="*/ 14 w 105"/>
                  <a:gd name="T41" fmla="*/ 149 h 176"/>
                  <a:gd name="T42" fmla="*/ 7 w 105"/>
                  <a:gd name="T43" fmla="*/ 135 h 176"/>
                  <a:gd name="T44" fmla="*/ 3 w 105"/>
                  <a:gd name="T45" fmla="*/ 121 h 176"/>
                  <a:gd name="T46" fmla="*/ 0 w 105"/>
                  <a:gd name="T47" fmla="*/ 104 h 176"/>
                  <a:gd name="T48" fmla="*/ 0 w 105"/>
                  <a:gd name="T49" fmla="*/ 86 h 176"/>
                  <a:gd name="T50" fmla="*/ 0 w 105"/>
                  <a:gd name="T51" fmla="*/ 68 h 176"/>
                  <a:gd name="T52" fmla="*/ 3 w 105"/>
                  <a:gd name="T53" fmla="*/ 53 h 176"/>
                  <a:gd name="T54" fmla="*/ 7 w 105"/>
                  <a:gd name="T55" fmla="*/ 37 h 176"/>
                  <a:gd name="T56" fmla="*/ 14 w 105"/>
                  <a:gd name="T57" fmla="*/ 25 h 176"/>
                  <a:gd name="T58" fmla="*/ 22 w 105"/>
                  <a:gd name="T59" fmla="*/ 14 h 176"/>
                  <a:gd name="T60" fmla="*/ 30 w 105"/>
                  <a:gd name="T61" fmla="*/ 6 h 176"/>
                  <a:gd name="T62" fmla="*/ 40 w 105"/>
                  <a:gd name="T63" fmla="*/ 1 h 176"/>
                  <a:gd name="T64" fmla="*/ 53 w 105"/>
                  <a:gd name="T65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" h="176">
                    <a:moveTo>
                      <a:pt x="53" y="0"/>
                    </a:moveTo>
                    <a:lnTo>
                      <a:pt x="62" y="1"/>
                    </a:lnTo>
                    <a:lnTo>
                      <a:pt x="72" y="6"/>
                    </a:lnTo>
                    <a:lnTo>
                      <a:pt x="81" y="14"/>
                    </a:lnTo>
                    <a:lnTo>
                      <a:pt x="89" y="25"/>
                    </a:lnTo>
                    <a:lnTo>
                      <a:pt x="96" y="37"/>
                    </a:lnTo>
                    <a:lnTo>
                      <a:pt x="101" y="53"/>
                    </a:lnTo>
                    <a:lnTo>
                      <a:pt x="103" y="68"/>
                    </a:lnTo>
                    <a:lnTo>
                      <a:pt x="105" y="86"/>
                    </a:lnTo>
                    <a:lnTo>
                      <a:pt x="103" y="104"/>
                    </a:lnTo>
                    <a:lnTo>
                      <a:pt x="101" y="121"/>
                    </a:lnTo>
                    <a:lnTo>
                      <a:pt x="96" y="135"/>
                    </a:lnTo>
                    <a:lnTo>
                      <a:pt x="89" y="149"/>
                    </a:lnTo>
                    <a:lnTo>
                      <a:pt x="81" y="160"/>
                    </a:lnTo>
                    <a:lnTo>
                      <a:pt x="72" y="169"/>
                    </a:lnTo>
                    <a:lnTo>
                      <a:pt x="62" y="174"/>
                    </a:lnTo>
                    <a:lnTo>
                      <a:pt x="53" y="176"/>
                    </a:lnTo>
                    <a:lnTo>
                      <a:pt x="40" y="174"/>
                    </a:lnTo>
                    <a:lnTo>
                      <a:pt x="30" y="169"/>
                    </a:lnTo>
                    <a:lnTo>
                      <a:pt x="22" y="160"/>
                    </a:lnTo>
                    <a:lnTo>
                      <a:pt x="14" y="149"/>
                    </a:lnTo>
                    <a:lnTo>
                      <a:pt x="7" y="135"/>
                    </a:lnTo>
                    <a:lnTo>
                      <a:pt x="3" y="121"/>
                    </a:lnTo>
                    <a:lnTo>
                      <a:pt x="0" y="104"/>
                    </a:lnTo>
                    <a:lnTo>
                      <a:pt x="0" y="86"/>
                    </a:lnTo>
                    <a:lnTo>
                      <a:pt x="0" y="68"/>
                    </a:lnTo>
                    <a:lnTo>
                      <a:pt x="3" y="53"/>
                    </a:lnTo>
                    <a:lnTo>
                      <a:pt x="7" y="37"/>
                    </a:lnTo>
                    <a:lnTo>
                      <a:pt x="14" y="25"/>
                    </a:lnTo>
                    <a:lnTo>
                      <a:pt x="22" y="14"/>
                    </a:lnTo>
                    <a:lnTo>
                      <a:pt x="30" y="6"/>
                    </a:lnTo>
                    <a:lnTo>
                      <a:pt x="40" y="1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70" name="Freeform 202"/>
              <p:cNvSpPr>
                <a:spLocks/>
              </p:cNvSpPr>
              <p:nvPr/>
            </p:nvSpPr>
            <p:spPr bwMode="auto">
              <a:xfrm>
                <a:off x="1308" y="2370"/>
                <a:ext cx="54" cy="89"/>
              </a:xfrm>
              <a:custGeom>
                <a:avLst/>
                <a:gdLst>
                  <a:gd name="T0" fmla="*/ 54 w 107"/>
                  <a:gd name="T1" fmla="*/ 178 h 178"/>
                  <a:gd name="T2" fmla="*/ 64 w 107"/>
                  <a:gd name="T3" fmla="*/ 175 h 178"/>
                  <a:gd name="T4" fmla="*/ 75 w 107"/>
                  <a:gd name="T5" fmla="*/ 170 h 178"/>
                  <a:gd name="T6" fmla="*/ 82 w 107"/>
                  <a:gd name="T7" fmla="*/ 161 h 178"/>
                  <a:gd name="T8" fmla="*/ 91 w 107"/>
                  <a:gd name="T9" fmla="*/ 151 h 178"/>
                  <a:gd name="T10" fmla="*/ 97 w 107"/>
                  <a:gd name="T11" fmla="*/ 138 h 178"/>
                  <a:gd name="T12" fmla="*/ 103 w 107"/>
                  <a:gd name="T13" fmla="*/ 123 h 178"/>
                  <a:gd name="T14" fmla="*/ 106 w 107"/>
                  <a:gd name="T15" fmla="*/ 107 h 178"/>
                  <a:gd name="T16" fmla="*/ 107 w 107"/>
                  <a:gd name="T17" fmla="*/ 91 h 178"/>
                  <a:gd name="T18" fmla="*/ 106 w 107"/>
                  <a:gd name="T19" fmla="*/ 71 h 178"/>
                  <a:gd name="T20" fmla="*/ 103 w 107"/>
                  <a:gd name="T21" fmla="*/ 55 h 178"/>
                  <a:gd name="T22" fmla="*/ 97 w 107"/>
                  <a:gd name="T23" fmla="*/ 38 h 178"/>
                  <a:gd name="T24" fmla="*/ 91 w 107"/>
                  <a:gd name="T25" fmla="*/ 26 h 178"/>
                  <a:gd name="T26" fmla="*/ 82 w 107"/>
                  <a:gd name="T27" fmla="*/ 14 h 178"/>
                  <a:gd name="T28" fmla="*/ 75 w 107"/>
                  <a:gd name="T29" fmla="*/ 6 h 178"/>
                  <a:gd name="T30" fmla="*/ 64 w 107"/>
                  <a:gd name="T31" fmla="*/ 1 h 178"/>
                  <a:gd name="T32" fmla="*/ 54 w 107"/>
                  <a:gd name="T33" fmla="*/ 0 h 178"/>
                  <a:gd name="T34" fmla="*/ 43 w 107"/>
                  <a:gd name="T35" fmla="*/ 1 h 178"/>
                  <a:gd name="T36" fmla="*/ 32 w 107"/>
                  <a:gd name="T37" fmla="*/ 6 h 178"/>
                  <a:gd name="T38" fmla="*/ 22 w 107"/>
                  <a:gd name="T39" fmla="*/ 14 h 178"/>
                  <a:gd name="T40" fmla="*/ 15 w 107"/>
                  <a:gd name="T41" fmla="*/ 26 h 178"/>
                  <a:gd name="T42" fmla="*/ 7 w 107"/>
                  <a:gd name="T43" fmla="*/ 38 h 178"/>
                  <a:gd name="T44" fmla="*/ 4 w 107"/>
                  <a:gd name="T45" fmla="*/ 55 h 178"/>
                  <a:gd name="T46" fmla="*/ 0 w 107"/>
                  <a:gd name="T47" fmla="*/ 71 h 178"/>
                  <a:gd name="T48" fmla="*/ 0 w 107"/>
                  <a:gd name="T49" fmla="*/ 91 h 178"/>
                  <a:gd name="T50" fmla="*/ 0 w 107"/>
                  <a:gd name="T51" fmla="*/ 107 h 178"/>
                  <a:gd name="T52" fmla="*/ 4 w 107"/>
                  <a:gd name="T53" fmla="*/ 123 h 178"/>
                  <a:gd name="T54" fmla="*/ 7 w 107"/>
                  <a:gd name="T55" fmla="*/ 138 h 178"/>
                  <a:gd name="T56" fmla="*/ 15 w 107"/>
                  <a:gd name="T57" fmla="*/ 151 h 178"/>
                  <a:gd name="T58" fmla="*/ 22 w 107"/>
                  <a:gd name="T59" fmla="*/ 161 h 178"/>
                  <a:gd name="T60" fmla="*/ 32 w 107"/>
                  <a:gd name="T61" fmla="*/ 170 h 178"/>
                  <a:gd name="T62" fmla="*/ 43 w 107"/>
                  <a:gd name="T63" fmla="*/ 175 h 178"/>
                  <a:gd name="T64" fmla="*/ 54 w 107"/>
                  <a:gd name="T65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7" h="178">
                    <a:moveTo>
                      <a:pt x="54" y="178"/>
                    </a:moveTo>
                    <a:lnTo>
                      <a:pt x="64" y="175"/>
                    </a:lnTo>
                    <a:lnTo>
                      <a:pt x="75" y="170"/>
                    </a:lnTo>
                    <a:lnTo>
                      <a:pt x="82" y="161"/>
                    </a:lnTo>
                    <a:lnTo>
                      <a:pt x="91" y="151"/>
                    </a:lnTo>
                    <a:lnTo>
                      <a:pt x="97" y="138"/>
                    </a:lnTo>
                    <a:lnTo>
                      <a:pt x="103" y="123"/>
                    </a:lnTo>
                    <a:lnTo>
                      <a:pt x="106" y="107"/>
                    </a:lnTo>
                    <a:lnTo>
                      <a:pt x="107" y="91"/>
                    </a:lnTo>
                    <a:lnTo>
                      <a:pt x="106" y="71"/>
                    </a:lnTo>
                    <a:lnTo>
                      <a:pt x="103" y="55"/>
                    </a:lnTo>
                    <a:lnTo>
                      <a:pt x="97" y="38"/>
                    </a:lnTo>
                    <a:lnTo>
                      <a:pt x="91" y="26"/>
                    </a:lnTo>
                    <a:lnTo>
                      <a:pt x="82" y="14"/>
                    </a:lnTo>
                    <a:lnTo>
                      <a:pt x="75" y="6"/>
                    </a:lnTo>
                    <a:lnTo>
                      <a:pt x="64" y="1"/>
                    </a:lnTo>
                    <a:lnTo>
                      <a:pt x="54" y="0"/>
                    </a:lnTo>
                    <a:lnTo>
                      <a:pt x="43" y="1"/>
                    </a:lnTo>
                    <a:lnTo>
                      <a:pt x="32" y="6"/>
                    </a:lnTo>
                    <a:lnTo>
                      <a:pt x="22" y="14"/>
                    </a:lnTo>
                    <a:lnTo>
                      <a:pt x="15" y="26"/>
                    </a:lnTo>
                    <a:lnTo>
                      <a:pt x="7" y="38"/>
                    </a:lnTo>
                    <a:lnTo>
                      <a:pt x="4" y="55"/>
                    </a:lnTo>
                    <a:lnTo>
                      <a:pt x="0" y="71"/>
                    </a:lnTo>
                    <a:lnTo>
                      <a:pt x="0" y="91"/>
                    </a:lnTo>
                    <a:lnTo>
                      <a:pt x="0" y="107"/>
                    </a:lnTo>
                    <a:lnTo>
                      <a:pt x="4" y="123"/>
                    </a:lnTo>
                    <a:lnTo>
                      <a:pt x="7" y="138"/>
                    </a:lnTo>
                    <a:lnTo>
                      <a:pt x="15" y="151"/>
                    </a:lnTo>
                    <a:lnTo>
                      <a:pt x="22" y="161"/>
                    </a:lnTo>
                    <a:lnTo>
                      <a:pt x="32" y="170"/>
                    </a:lnTo>
                    <a:lnTo>
                      <a:pt x="43" y="175"/>
                    </a:lnTo>
                    <a:lnTo>
                      <a:pt x="54" y="1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71" name="Freeform 203"/>
              <p:cNvSpPr>
                <a:spLocks/>
              </p:cNvSpPr>
              <p:nvPr/>
            </p:nvSpPr>
            <p:spPr bwMode="auto">
              <a:xfrm>
                <a:off x="1342" y="2319"/>
                <a:ext cx="103" cy="53"/>
              </a:xfrm>
              <a:custGeom>
                <a:avLst/>
                <a:gdLst>
                  <a:gd name="T0" fmla="*/ 4 w 206"/>
                  <a:gd name="T1" fmla="*/ 88 h 106"/>
                  <a:gd name="T2" fmla="*/ 0 w 206"/>
                  <a:gd name="T3" fmla="*/ 78 h 106"/>
                  <a:gd name="T4" fmla="*/ 3 w 206"/>
                  <a:gd name="T5" fmla="*/ 67 h 106"/>
                  <a:gd name="T6" fmla="*/ 8 w 206"/>
                  <a:gd name="T7" fmla="*/ 57 h 106"/>
                  <a:gd name="T8" fmla="*/ 18 w 206"/>
                  <a:gd name="T9" fmla="*/ 48 h 106"/>
                  <a:gd name="T10" fmla="*/ 29 w 206"/>
                  <a:gd name="T11" fmla="*/ 38 h 106"/>
                  <a:gd name="T12" fmla="*/ 46 w 206"/>
                  <a:gd name="T13" fmla="*/ 29 h 106"/>
                  <a:gd name="T14" fmla="*/ 64 w 206"/>
                  <a:gd name="T15" fmla="*/ 20 h 106"/>
                  <a:gd name="T16" fmla="*/ 85 w 206"/>
                  <a:gd name="T17" fmla="*/ 14 h 106"/>
                  <a:gd name="T18" fmla="*/ 106 w 206"/>
                  <a:gd name="T19" fmla="*/ 7 h 106"/>
                  <a:gd name="T20" fmla="*/ 127 w 206"/>
                  <a:gd name="T21" fmla="*/ 3 h 106"/>
                  <a:gd name="T22" fmla="*/ 145 w 206"/>
                  <a:gd name="T23" fmla="*/ 0 h 106"/>
                  <a:gd name="T24" fmla="*/ 164 w 206"/>
                  <a:gd name="T25" fmla="*/ 1 h 106"/>
                  <a:gd name="T26" fmla="*/ 178 w 206"/>
                  <a:gd name="T27" fmla="*/ 3 h 106"/>
                  <a:gd name="T28" fmla="*/ 190 w 206"/>
                  <a:gd name="T29" fmla="*/ 7 h 106"/>
                  <a:gd name="T30" fmla="*/ 199 w 206"/>
                  <a:gd name="T31" fmla="*/ 12 h 106"/>
                  <a:gd name="T32" fmla="*/ 205 w 206"/>
                  <a:gd name="T33" fmla="*/ 21 h 106"/>
                  <a:gd name="T34" fmla="*/ 206 w 206"/>
                  <a:gd name="T35" fmla="*/ 30 h 106"/>
                  <a:gd name="T36" fmla="*/ 205 w 206"/>
                  <a:gd name="T37" fmla="*/ 39 h 106"/>
                  <a:gd name="T38" fmla="*/ 199 w 206"/>
                  <a:gd name="T39" fmla="*/ 49 h 106"/>
                  <a:gd name="T40" fmla="*/ 190 w 206"/>
                  <a:gd name="T41" fmla="*/ 59 h 106"/>
                  <a:gd name="T42" fmla="*/ 178 w 206"/>
                  <a:gd name="T43" fmla="*/ 68 h 106"/>
                  <a:gd name="T44" fmla="*/ 162 w 206"/>
                  <a:gd name="T45" fmla="*/ 78 h 106"/>
                  <a:gd name="T46" fmla="*/ 145 w 206"/>
                  <a:gd name="T47" fmla="*/ 86 h 106"/>
                  <a:gd name="T48" fmla="*/ 127 w 206"/>
                  <a:gd name="T49" fmla="*/ 95 h 106"/>
                  <a:gd name="T50" fmla="*/ 105 w 206"/>
                  <a:gd name="T51" fmla="*/ 100 h 106"/>
                  <a:gd name="T52" fmla="*/ 84 w 206"/>
                  <a:gd name="T53" fmla="*/ 104 h 106"/>
                  <a:gd name="T54" fmla="*/ 66 w 206"/>
                  <a:gd name="T55" fmla="*/ 105 h 106"/>
                  <a:gd name="T56" fmla="*/ 48 w 206"/>
                  <a:gd name="T57" fmla="*/ 106 h 106"/>
                  <a:gd name="T58" fmla="*/ 31 w 206"/>
                  <a:gd name="T59" fmla="*/ 103 h 106"/>
                  <a:gd name="T60" fmla="*/ 20 w 206"/>
                  <a:gd name="T61" fmla="*/ 100 h 106"/>
                  <a:gd name="T62" fmla="*/ 10 w 206"/>
                  <a:gd name="T63" fmla="*/ 94 h 106"/>
                  <a:gd name="T64" fmla="*/ 4 w 206"/>
                  <a:gd name="T65" fmla="*/ 8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6" h="106">
                    <a:moveTo>
                      <a:pt x="4" y="88"/>
                    </a:moveTo>
                    <a:lnTo>
                      <a:pt x="0" y="78"/>
                    </a:lnTo>
                    <a:lnTo>
                      <a:pt x="3" y="67"/>
                    </a:lnTo>
                    <a:lnTo>
                      <a:pt x="8" y="57"/>
                    </a:lnTo>
                    <a:lnTo>
                      <a:pt x="18" y="48"/>
                    </a:lnTo>
                    <a:lnTo>
                      <a:pt x="29" y="38"/>
                    </a:lnTo>
                    <a:lnTo>
                      <a:pt x="46" y="29"/>
                    </a:lnTo>
                    <a:lnTo>
                      <a:pt x="64" y="20"/>
                    </a:lnTo>
                    <a:lnTo>
                      <a:pt x="85" y="14"/>
                    </a:lnTo>
                    <a:lnTo>
                      <a:pt x="106" y="7"/>
                    </a:lnTo>
                    <a:lnTo>
                      <a:pt x="127" y="3"/>
                    </a:lnTo>
                    <a:lnTo>
                      <a:pt x="145" y="0"/>
                    </a:lnTo>
                    <a:lnTo>
                      <a:pt x="164" y="1"/>
                    </a:lnTo>
                    <a:lnTo>
                      <a:pt x="178" y="3"/>
                    </a:lnTo>
                    <a:lnTo>
                      <a:pt x="190" y="7"/>
                    </a:lnTo>
                    <a:lnTo>
                      <a:pt x="199" y="12"/>
                    </a:lnTo>
                    <a:lnTo>
                      <a:pt x="205" y="21"/>
                    </a:lnTo>
                    <a:lnTo>
                      <a:pt x="206" y="30"/>
                    </a:lnTo>
                    <a:lnTo>
                      <a:pt x="205" y="39"/>
                    </a:lnTo>
                    <a:lnTo>
                      <a:pt x="199" y="49"/>
                    </a:lnTo>
                    <a:lnTo>
                      <a:pt x="190" y="59"/>
                    </a:lnTo>
                    <a:lnTo>
                      <a:pt x="178" y="68"/>
                    </a:lnTo>
                    <a:lnTo>
                      <a:pt x="162" y="78"/>
                    </a:lnTo>
                    <a:lnTo>
                      <a:pt x="145" y="86"/>
                    </a:lnTo>
                    <a:lnTo>
                      <a:pt x="127" y="95"/>
                    </a:lnTo>
                    <a:lnTo>
                      <a:pt x="105" y="100"/>
                    </a:lnTo>
                    <a:lnTo>
                      <a:pt x="84" y="104"/>
                    </a:lnTo>
                    <a:lnTo>
                      <a:pt x="66" y="105"/>
                    </a:lnTo>
                    <a:lnTo>
                      <a:pt x="48" y="106"/>
                    </a:lnTo>
                    <a:lnTo>
                      <a:pt x="31" y="103"/>
                    </a:lnTo>
                    <a:lnTo>
                      <a:pt x="20" y="100"/>
                    </a:lnTo>
                    <a:lnTo>
                      <a:pt x="10" y="94"/>
                    </a:lnTo>
                    <a:lnTo>
                      <a:pt x="4" y="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72" name="Freeform 204"/>
              <p:cNvSpPr>
                <a:spLocks/>
              </p:cNvSpPr>
              <p:nvPr/>
            </p:nvSpPr>
            <p:spPr bwMode="auto">
              <a:xfrm>
                <a:off x="1222" y="2327"/>
                <a:ext cx="102" cy="52"/>
              </a:xfrm>
              <a:custGeom>
                <a:avLst/>
                <a:gdLst>
                  <a:gd name="T0" fmla="*/ 206 w 206"/>
                  <a:gd name="T1" fmla="*/ 85 h 104"/>
                  <a:gd name="T2" fmla="*/ 206 w 206"/>
                  <a:gd name="T3" fmla="*/ 76 h 104"/>
                  <a:gd name="T4" fmla="*/ 204 w 206"/>
                  <a:gd name="T5" fmla="*/ 68 h 104"/>
                  <a:gd name="T6" fmla="*/ 196 w 206"/>
                  <a:gd name="T7" fmla="*/ 58 h 104"/>
                  <a:gd name="T8" fmla="*/ 188 w 206"/>
                  <a:gd name="T9" fmla="*/ 48 h 104"/>
                  <a:gd name="T10" fmla="*/ 175 w 206"/>
                  <a:gd name="T11" fmla="*/ 38 h 104"/>
                  <a:gd name="T12" fmla="*/ 160 w 206"/>
                  <a:gd name="T13" fmla="*/ 28 h 104"/>
                  <a:gd name="T14" fmla="*/ 142 w 206"/>
                  <a:gd name="T15" fmla="*/ 19 h 104"/>
                  <a:gd name="T16" fmla="*/ 125 w 206"/>
                  <a:gd name="T17" fmla="*/ 12 h 104"/>
                  <a:gd name="T18" fmla="*/ 103 w 206"/>
                  <a:gd name="T19" fmla="*/ 5 h 104"/>
                  <a:gd name="T20" fmla="*/ 82 w 206"/>
                  <a:gd name="T21" fmla="*/ 2 h 104"/>
                  <a:gd name="T22" fmla="*/ 63 w 206"/>
                  <a:gd name="T23" fmla="*/ 0 h 104"/>
                  <a:gd name="T24" fmla="*/ 46 w 206"/>
                  <a:gd name="T25" fmla="*/ 1 h 104"/>
                  <a:gd name="T26" fmla="*/ 30 w 206"/>
                  <a:gd name="T27" fmla="*/ 3 h 104"/>
                  <a:gd name="T28" fmla="*/ 18 w 206"/>
                  <a:gd name="T29" fmla="*/ 8 h 104"/>
                  <a:gd name="T30" fmla="*/ 8 w 206"/>
                  <a:gd name="T31" fmla="*/ 13 h 104"/>
                  <a:gd name="T32" fmla="*/ 2 w 206"/>
                  <a:gd name="T33" fmla="*/ 22 h 104"/>
                  <a:gd name="T34" fmla="*/ 0 w 206"/>
                  <a:gd name="T35" fmla="*/ 29 h 104"/>
                  <a:gd name="T36" fmla="*/ 3 w 206"/>
                  <a:gd name="T37" fmla="*/ 38 h 104"/>
                  <a:gd name="T38" fmla="*/ 8 w 206"/>
                  <a:gd name="T39" fmla="*/ 47 h 104"/>
                  <a:gd name="T40" fmla="*/ 18 w 206"/>
                  <a:gd name="T41" fmla="*/ 58 h 104"/>
                  <a:gd name="T42" fmla="*/ 30 w 206"/>
                  <a:gd name="T43" fmla="*/ 67 h 104"/>
                  <a:gd name="T44" fmla="*/ 45 w 206"/>
                  <a:gd name="T45" fmla="*/ 76 h 104"/>
                  <a:gd name="T46" fmla="*/ 62 w 206"/>
                  <a:gd name="T47" fmla="*/ 84 h 104"/>
                  <a:gd name="T48" fmla="*/ 83 w 206"/>
                  <a:gd name="T49" fmla="*/ 92 h 104"/>
                  <a:gd name="T50" fmla="*/ 104 w 206"/>
                  <a:gd name="T51" fmla="*/ 97 h 104"/>
                  <a:gd name="T52" fmla="*/ 125 w 206"/>
                  <a:gd name="T53" fmla="*/ 101 h 104"/>
                  <a:gd name="T54" fmla="*/ 142 w 206"/>
                  <a:gd name="T55" fmla="*/ 103 h 104"/>
                  <a:gd name="T56" fmla="*/ 162 w 206"/>
                  <a:gd name="T57" fmla="*/ 104 h 104"/>
                  <a:gd name="T58" fmla="*/ 176 w 206"/>
                  <a:gd name="T59" fmla="*/ 101 h 104"/>
                  <a:gd name="T60" fmla="*/ 189 w 206"/>
                  <a:gd name="T61" fmla="*/ 98 h 104"/>
                  <a:gd name="T62" fmla="*/ 199 w 206"/>
                  <a:gd name="T63" fmla="*/ 92 h 104"/>
                  <a:gd name="T64" fmla="*/ 206 w 206"/>
                  <a:gd name="T65" fmla="*/ 8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6" h="104">
                    <a:moveTo>
                      <a:pt x="206" y="85"/>
                    </a:moveTo>
                    <a:lnTo>
                      <a:pt x="206" y="76"/>
                    </a:lnTo>
                    <a:lnTo>
                      <a:pt x="204" y="68"/>
                    </a:lnTo>
                    <a:lnTo>
                      <a:pt x="196" y="58"/>
                    </a:lnTo>
                    <a:lnTo>
                      <a:pt x="188" y="48"/>
                    </a:lnTo>
                    <a:lnTo>
                      <a:pt x="175" y="38"/>
                    </a:lnTo>
                    <a:lnTo>
                      <a:pt x="160" y="28"/>
                    </a:lnTo>
                    <a:lnTo>
                      <a:pt x="142" y="19"/>
                    </a:lnTo>
                    <a:lnTo>
                      <a:pt x="125" y="12"/>
                    </a:lnTo>
                    <a:lnTo>
                      <a:pt x="103" y="5"/>
                    </a:lnTo>
                    <a:lnTo>
                      <a:pt x="82" y="2"/>
                    </a:lnTo>
                    <a:lnTo>
                      <a:pt x="63" y="0"/>
                    </a:lnTo>
                    <a:lnTo>
                      <a:pt x="46" y="1"/>
                    </a:lnTo>
                    <a:lnTo>
                      <a:pt x="30" y="3"/>
                    </a:lnTo>
                    <a:lnTo>
                      <a:pt x="18" y="8"/>
                    </a:lnTo>
                    <a:lnTo>
                      <a:pt x="8" y="13"/>
                    </a:lnTo>
                    <a:lnTo>
                      <a:pt x="2" y="22"/>
                    </a:lnTo>
                    <a:lnTo>
                      <a:pt x="0" y="29"/>
                    </a:lnTo>
                    <a:lnTo>
                      <a:pt x="3" y="38"/>
                    </a:lnTo>
                    <a:lnTo>
                      <a:pt x="8" y="47"/>
                    </a:lnTo>
                    <a:lnTo>
                      <a:pt x="18" y="58"/>
                    </a:lnTo>
                    <a:lnTo>
                      <a:pt x="30" y="67"/>
                    </a:lnTo>
                    <a:lnTo>
                      <a:pt x="45" y="76"/>
                    </a:lnTo>
                    <a:lnTo>
                      <a:pt x="62" y="84"/>
                    </a:lnTo>
                    <a:lnTo>
                      <a:pt x="83" y="92"/>
                    </a:lnTo>
                    <a:lnTo>
                      <a:pt x="104" y="97"/>
                    </a:lnTo>
                    <a:lnTo>
                      <a:pt x="125" y="101"/>
                    </a:lnTo>
                    <a:lnTo>
                      <a:pt x="142" y="103"/>
                    </a:lnTo>
                    <a:lnTo>
                      <a:pt x="162" y="104"/>
                    </a:lnTo>
                    <a:lnTo>
                      <a:pt x="176" y="101"/>
                    </a:lnTo>
                    <a:lnTo>
                      <a:pt x="189" y="98"/>
                    </a:lnTo>
                    <a:lnTo>
                      <a:pt x="199" y="92"/>
                    </a:lnTo>
                    <a:lnTo>
                      <a:pt x="206" y="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73" name="Freeform 205"/>
              <p:cNvSpPr>
                <a:spLocks/>
              </p:cNvSpPr>
              <p:nvPr/>
            </p:nvSpPr>
            <p:spPr bwMode="auto">
              <a:xfrm>
                <a:off x="1342" y="2367"/>
                <a:ext cx="103" cy="52"/>
              </a:xfrm>
              <a:custGeom>
                <a:avLst/>
                <a:gdLst>
                  <a:gd name="T0" fmla="*/ 205 w 206"/>
                  <a:gd name="T1" fmla="*/ 87 h 105"/>
                  <a:gd name="T2" fmla="*/ 206 w 206"/>
                  <a:gd name="T3" fmla="*/ 77 h 105"/>
                  <a:gd name="T4" fmla="*/ 205 w 206"/>
                  <a:gd name="T5" fmla="*/ 68 h 105"/>
                  <a:gd name="T6" fmla="*/ 199 w 206"/>
                  <a:gd name="T7" fmla="*/ 58 h 105"/>
                  <a:gd name="T8" fmla="*/ 190 w 206"/>
                  <a:gd name="T9" fmla="*/ 49 h 105"/>
                  <a:gd name="T10" fmla="*/ 178 w 206"/>
                  <a:gd name="T11" fmla="*/ 38 h 105"/>
                  <a:gd name="T12" fmla="*/ 162 w 206"/>
                  <a:gd name="T13" fmla="*/ 29 h 105"/>
                  <a:gd name="T14" fmla="*/ 145 w 206"/>
                  <a:gd name="T15" fmla="*/ 19 h 105"/>
                  <a:gd name="T16" fmla="*/ 127 w 206"/>
                  <a:gd name="T17" fmla="*/ 12 h 105"/>
                  <a:gd name="T18" fmla="*/ 105 w 206"/>
                  <a:gd name="T19" fmla="*/ 5 h 105"/>
                  <a:gd name="T20" fmla="*/ 84 w 206"/>
                  <a:gd name="T21" fmla="*/ 2 h 105"/>
                  <a:gd name="T22" fmla="*/ 66 w 206"/>
                  <a:gd name="T23" fmla="*/ 0 h 105"/>
                  <a:gd name="T24" fmla="*/ 48 w 206"/>
                  <a:gd name="T25" fmla="*/ 1 h 105"/>
                  <a:gd name="T26" fmla="*/ 31 w 206"/>
                  <a:gd name="T27" fmla="*/ 2 h 105"/>
                  <a:gd name="T28" fmla="*/ 20 w 206"/>
                  <a:gd name="T29" fmla="*/ 6 h 105"/>
                  <a:gd name="T30" fmla="*/ 10 w 206"/>
                  <a:gd name="T31" fmla="*/ 11 h 105"/>
                  <a:gd name="T32" fmla="*/ 4 w 206"/>
                  <a:gd name="T33" fmla="*/ 18 h 105"/>
                  <a:gd name="T34" fmla="*/ 0 w 206"/>
                  <a:gd name="T35" fmla="*/ 26 h 105"/>
                  <a:gd name="T36" fmla="*/ 3 w 206"/>
                  <a:gd name="T37" fmla="*/ 37 h 105"/>
                  <a:gd name="T38" fmla="*/ 8 w 206"/>
                  <a:gd name="T39" fmla="*/ 47 h 105"/>
                  <a:gd name="T40" fmla="*/ 18 w 206"/>
                  <a:gd name="T41" fmla="*/ 58 h 105"/>
                  <a:gd name="T42" fmla="*/ 29 w 206"/>
                  <a:gd name="T43" fmla="*/ 67 h 105"/>
                  <a:gd name="T44" fmla="*/ 46 w 206"/>
                  <a:gd name="T45" fmla="*/ 76 h 105"/>
                  <a:gd name="T46" fmla="*/ 64 w 206"/>
                  <a:gd name="T47" fmla="*/ 85 h 105"/>
                  <a:gd name="T48" fmla="*/ 85 w 206"/>
                  <a:gd name="T49" fmla="*/ 93 h 105"/>
                  <a:gd name="T50" fmla="*/ 106 w 206"/>
                  <a:gd name="T51" fmla="*/ 99 h 105"/>
                  <a:gd name="T52" fmla="*/ 127 w 206"/>
                  <a:gd name="T53" fmla="*/ 103 h 105"/>
                  <a:gd name="T54" fmla="*/ 145 w 206"/>
                  <a:gd name="T55" fmla="*/ 105 h 105"/>
                  <a:gd name="T56" fmla="*/ 164 w 206"/>
                  <a:gd name="T57" fmla="*/ 105 h 105"/>
                  <a:gd name="T58" fmla="*/ 178 w 206"/>
                  <a:gd name="T59" fmla="*/ 102 h 105"/>
                  <a:gd name="T60" fmla="*/ 190 w 206"/>
                  <a:gd name="T61" fmla="*/ 99 h 105"/>
                  <a:gd name="T62" fmla="*/ 199 w 206"/>
                  <a:gd name="T63" fmla="*/ 93 h 105"/>
                  <a:gd name="T64" fmla="*/ 205 w 206"/>
                  <a:gd name="T65" fmla="*/ 8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6" h="105">
                    <a:moveTo>
                      <a:pt x="205" y="87"/>
                    </a:moveTo>
                    <a:lnTo>
                      <a:pt x="206" y="77"/>
                    </a:lnTo>
                    <a:lnTo>
                      <a:pt x="205" y="68"/>
                    </a:lnTo>
                    <a:lnTo>
                      <a:pt x="199" y="58"/>
                    </a:lnTo>
                    <a:lnTo>
                      <a:pt x="190" y="49"/>
                    </a:lnTo>
                    <a:lnTo>
                      <a:pt x="178" y="38"/>
                    </a:lnTo>
                    <a:lnTo>
                      <a:pt x="162" y="29"/>
                    </a:lnTo>
                    <a:lnTo>
                      <a:pt x="145" y="19"/>
                    </a:lnTo>
                    <a:lnTo>
                      <a:pt x="127" y="12"/>
                    </a:lnTo>
                    <a:lnTo>
                      <a:pt x="105" y="5"/>
                    </a:lnTo>
                    <a:lnTo>
                      <a:pt x="84" y="2"/>
                    </a:lnTo>
                    <a:lnTo>
                      <a:pt x="66" y="0"/>
                    </a:lnTo>
                    <a:lnTo>
                      <a:pt x="48" y="1"/>
                    </a:lnTo>
                    <a:lnTo>
                      <a:pt x="31" y="2"/>
                    </a:lnTo>
                    <a:lnTo>
                      <a:pt x="20" y="6"/>
                    </a:lnTo>
                    <a:lnTo>
                      <a:pt x="10" y="11"/>
                    </a:lnTo>
                    <a:lnTo>
                      <a:pt x="4" y="18"/>
                    </a:lnTo>
                    <a:lnTo>
                      <a:pt x="0" y="26"/>
                    </a:lnTo>
                    <a:lnTo>
                      <a:pt x="3" y="37"/>
                    </a:lnTo>
                    <a:lnTo>
                      <a:pt x="8" y="47"/>
                    </a:lnTo>
                    <a:lnTo>
                      <a:pt x="18" y="58"/>
                    </a:lnTo>
                    <a:lnTo>
                      <a:pt x="29" y="67"/>
                    </a:lnTo>
                    <a:lnTo>
                      <a:pt x="46" y="76"/>
                    </a:lnTo>
                    <a:lnTo>
                      <a:pt x="64" y="85"/>
                    </a:lnTo>
                    <a:lnTo>
                      <a:pt x="85" y="93"/>
                    </a:lnTo>
                    <a:lnTo>
                      <a:pt x="106" y="99"/>
                    </a:lnTo>
                    <a:lnTo>
                      <a:pt x="127" y="103"/>
                    </a:lnTo>
                    <a:lnTo>
                      <a:pt x="145" y="105"/>
                    </a:lnTo>
                    <a:lnTo>
                      <a:pt x="164" y="105"/>
                    </a:lnTo>
                    <a:lnTo>
                      <a:pt x="178" y="102"/>
                    </a:lnTo>
                    <a:lnTo>
                      <a:pt x="190" y="99"/>
                    </a:lnTo>
                    <a:lnTo>
                      <a:pt x="199" y="93"/>
                    </a:lnTo>
                    <a:lnTo>
                      <a:pt x="205" y="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74" name="Freeform 206"/>
              <p:cNvSpPr>
                <a:spLocks/>
              </p:cNvSpPr>
              <p:nvPr/>
            </p:nvSpPr>
            <p:spPr bwMode="auto">
              <a:xfrm>
                <a:off x="1222" y="2374"/>
                <a:ext cx="102" cy="52"/>
              </a:xfrm>
              <a:custGeom>
                <a:avLst/>
                <a:gdLst>
                  <a:gd name="T0" fmla="*/ 2 w 206"/>
                  <a:gd name="T1" fmla="*/ 89 h 105"/>
                  <a:gd name="T2" fmla="*/ 0 w 206"/>
                  <a:gd name="T3" fmla="*/ 79 h 105"/>
                  <a:gd name="T4" fmla="*/ 3 w 206"/>
                  <a:gd name="T5" fmla="*/ 69 h 105"/>
                  <a:gd name="T6" fmla="*/ 8 w 206"/>
                  <a:gd name="T7" fmla="*/ 58 h 105"/>
                  <a:gd name="T8" fmla="*/ 18 w 206"/>
                  <a:gd name="T9" fmla="*/ 49 h 105"/>
                  <a:gd name="T10" fmla="*/ 30 w 206"/>
                  <a:gd name="T11" fmla="*/ 39 h 105"/>
                  <a:gd name="T12" fmla="*/ 45 w 206"/>
                  <a:gd name="T13" fmla="*/ 29 h 105"/>
                  <a:gd name="T14" fmla="*/ 62 w 206"/>
                  <a:gd name="T15" fmla="*/ 21 h 105"/>
                  <a:gd name="T16" fmla="*/ 83 w 206"/>
                  <a:gd name="T17" fmla="*/ 15 h 105"/>
                  <a:gd name="T18" fmla="*/ 104 w 206"/>
                  <a:gd name="T19" fmla="*/ 7 h 105"/>
                  <a:gd name="T20" fmla="*/ 125 w 206"/>
                  <a:gd name="T21" fmla="*/ 3 h 105"/>
                  <a:gd name="T22" fmla="*/ 142 w 206"/>
                  <a:gd name="T23" fmla="*/ 0 h 105"/>
                  <a:gd name="T24" fmla="*/ 162 w 206"/>
                  <a:gd name="T25" fmla="*/ 1 h 105"/>
                  <a:gd name="T26" fmla="*/ 176 w 206"/>
                  <a:gd name="T27" fmla="*/ 2 h 105"/>
                  <a:gd name="T28" fmla="*/ 189 w 206"/>
                  <a:gd name="T29" fmla="*/ 6 h 105"/>
                  <a:gd name="T30" fmla="*/ 199 w 206"/>
                  <a:gd name="T31" fmla="*/ 12 h 105"/>
                  <a:gd name="T32" fmla="*/ 206 w 206"/>
                  <a:gd name="T33" fmla="*/ 22 h 105"/>
                  <a:gd name="T34" fmla="*/ 206 w 206"/>
                  <a:gd name="T35" fmla="*/ 29 h 105"/>
                  <a:gd name="T36" fmla="*/ 204 w 206"/>
                  <a:gd name="T37" fmla="*/ 39 h 105"/>
                  <a:gd name="T38" fmla="*/ 196 w 206"/>
                  <a:gd name="T39" fmla="*/ 48 h 105"/>
                  <a:gd name="T40" fmla="*/ 188 w 206"/>
                  <a:gd name="T41" fmla="*/ 58 h 105"/>
                  <a:gd name="T42" fmla="*/ 175 w 206"/>
                  <a:gd name="T43" fmla="*/ 68 h 105"/>
                  <a:gd name="T44" fmla="*/ 160 w 206"/>
                  <a:gd name="T45" fmla="*/ 78 h 105"/>
                  <a:gd name="T46" fmla="*/ 142 w 206"/>
                  <a:gd name="T47" fmla="*/ 86 h 105"/>
                  <a:gd name="T48" fmla="*/ 125 w 206"/>
                  <a:gd name="T49" fmla="*/ 95 h 105"/>
                  <a:gd name="T50" fmla="*/ 103 w 206"/>
                  <a:gd name="T51" fmla="*/ 99 h 105"/>
                  <a:gd name="T52" fmla="*/ 82 w 206"/>
                  <a:gd name="T53" fmla="*/ 103 h 105"/>
                  <a:gd name="T54" fmla="*/ 63 w 206"/>
                  <a:gd name="T55" fmla="*/ 104 h 105"/>
                  <a:gd name="T56" fmla="*/ 46 w 206"/>
                  <a:gd name="T57" fmla="*/ 105 h 105"/>
                  <a:gd name="T58" fmla="*/ 30 w 206"/>
                  <a:gd name="T59" fmla="*/ 102 h 105"/>
                  <a:gd name="T60" fmla="*/ 18 w 206"/>
                  <a:gd name="T61" fmla="*/ 100 h 105"/>
                  <a:gd name="T62" fmla="*/ 8 w 206"/>
                  <a:gd name="T63" fmla="*/ 94 h 105"/>
                  <a:gd name="T64" fmla="*/ 2 w 206"/>
                  <a:gd name="T65" fmla="*/ 8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6" h="105">
                    <a:moveTo>
                      <a:pt x="2" y="89"/>
                    </a:moveTo>
                    <a:lnTo>
                      <a:pt x="0" y="79"/>
                    </a:lnTo>
                    <a:lnTo>
                      <a:pt x="3" y="69"/>
                    </a:lnTo>
                    <a:lnTo>
                      <a:pt x="8" y="58"/>
                    </a:lnTo>
                    <a:lnTo>
                      <a:pt x="18" y="49"/>
                    </a:lnTo>
                    <a:lnTo>
                      <a:pt x="30" y="39"/>
                    </a:lnTo>
                    <a:lnTo>
                      <a:pt x="45" y="29"/>
                    </a:lnTo>
                    <a:lnTo>
                      <a:pt x="62" y="21"/>
                    </a:lnTo>
                    <a:lnTo>
                      <a:pt x="83" y="15"/>
                    </a:lnTo>
                    <a:lnTo>
                      <a:pt x="104" y="7"/>
                    </a:lnTo>
                    <a:lnTo>
                      <a:pt x="125" y="3"/>
                    </a:lnTo>
                    <a:lnTo>
                      <a:pt x="142" y="0"/>
                    </a:lnTo>
                    <a:lnTo>
                      <a:pt x="162" y="1"/>
                    </a:lnTo>
                    <a:lnTo>
                      <a:pt x="176" y="2"/>
                    </a:lnTo>
                    <a:lnTo>
                      <a:pt x="189" y="6"/>
                    </a:lnTo>
                    <a:lnTo>
                      <a:pt x="199" y="12"/>
                    </a:lnTo>
                    <a:lnTo>
                      <a:pt x="206" y="22"/>
                    </a:lnTo>
                    <a:lnTo>
                      <a:pt x="206" y="29"/>
                    </a:lnTo>
                    <a:lnTo>
                      <a:pt x="204" y="39"/>
                    </a:lnTo>
                    <a:lnTo>
                      <a:pt x="196" y="48"/>
                    </a:lnTo>
                    <a:lnTo>
                      <a:pt x="188" y="58"/>
                    </a:lnTo>
                    <a:lnTo>
                      <a:pt x="175" y="68"/>
                    </a:lnTo>
                    <a:lnTo>
                      <a:pt x="160" y="78"/>
                    </a:lnTo>
                    <a:lnTo>
                      <a:pt x="142" y="86"/>
                    </a:lnTo>
                    <a:lnTo>
                      <a:pt x="125" y="95"/>
                    </a:lnTo>
                    <a:lnTo>
                      <a:pt x="103" y="99"/>
                    </a:lnTo>
                    <a:lnTo>
                      <a:pt x="82" y="103"/>
                    </a:lnTo>
                    <a:lnTo>
                      <a:pt x="63" y="104"/>
                    </a:lnTo>
                    <a:lnTo>
                      <a:pt x="46" y="105"/>
                    </a:lnTo>
                    <a:lnTo>
                      <a:pt x="30" y="102"/>
                    </a:lnTo>
                    <a:lnTo>
                      <a:pt x="18" y="100"/>
                    </a:lnTo>
                    <a:lnTo>
                      <a:pt x="8" y="94"/>
                    </a:lnTo>
                    <a:lnTo>
                      <a:pt x="2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75" name="Freeform 207"/>
              <p:cNvSpPr>
                <a:spLocks/>
              </p:cNvSpPr>
              <p:nvPr/>
            </p:nvSpPr>
            <p:spPr bwMode="auto">
              <a:xfrm>
                <a:off x="1299" y="2343"/>
                <a:ext cx="79" cy="58"/>
              </a:xfrm>
              <a:custGeom>
                <a:avLst/>
                <a:gdLst>
                  <a:gd name="T0" fmla="*/ 78 w 159"/>
                  <a:gd name="T1" fmla="*/ 0 h 117"/>
                  <a:gd name="T2" fmla="*/ 93 w 159"/>
                  <a:gd name="T3" fmla="*/ 0 h 117"/>
                  <a:gd name="T4" fmla="*/ 109 w 159"/>
                  <a:gd name="T5" fmla="*/ 4 h 117"/>
                  <a:gd name="T6" fmla="*/ 123 w 159"/>
                  <a:gd name="T7" fmla="*/ 9 h 117"/>
                  <a:gd name="T8" fmla="*/ 136 w 159"/>
                  <a:gd name="T9" fmla="*/ 16 h 117"/>
                  <a:gd name="T10" fmla="*/ 144 w 159"/>
                  <a:gd name="T11" fmla="*/ 24 h 117"/>
                  <a:gd name="T12" fmla="*/ 152 w 159"/>
                  <a:gd name="T13" fmla="*/ 34 h 117"/>
                  <a:gd name="T14" fmla="*/ 157 w 159"/>
                  <a:gd name="T15" fmla="*/ 44 h 117"/>
                  <a:gd name="T16" fmla="*/ 159 w 159"/>
                  <a:gd name="T17" fmla="*/ 56 h 117"/>
                  <a:gd name="T18" fmla="*/ 157 w 159"/>
                  <a:gd name="T19" fmla="*/ 67 h 117"/>
                  <a:gd name="T20" fmla="*/ 152 w 159"/>
                  <a:gd name="T21" fmla="*/ 79 h 117"/>
                  <a:gd name="T22" fmla="*/ 144 w 159"/>
                  <a:gd name="T23" fmla="*/ 89 h 117"/>
                  <a:gd name="T24" fmla="*/ 136 w 159"/>
                  <a:gd name="T25" fmla="*/ 99 h 117"/>
                  <a:gd name="T26" fmla="*/ 123 w 159"/>
                  <a:gd name="T27" fmla="*/ 106 h 117"/>
                  <a:gd name="T28" fmla="*/ 109 w 159"/>
                  <a:gd name="T29" fmla="*/ 112 h 117"/>
                  <a:gd name="T30" fmla="*/ 93 w 159"/>
                  <a:gd name="T31" fmla="*/ 115 h 117"/>
                  <a:gd name="T32" fmla="*/ 78 w 159"/>
                  <a:gd name="T33" fmla="*/ 117 h 117"/>
                  <a:gd name="T34" fmla="*/ 62 w 159"/>
                  <a:gd name="T35" fmla="*/ 115 h 117"/>
                  <a:gd name="T36" fmla="*/ 47 w 159"/>
                  <a:gd name="T37" fmla="*/ 112 h 117"/>
                  <a:gd name="T38" fmla="*/ 34 w 159"/>
                  <a:gd name="T39" fmla="*/ 106 h 117"/>
                  <a:gd name="T40" fmla="*/ 22 w 159"/>
                  <a:gd name="T41" fmla="*/ 99 h 117"/>
                  <a:gd name="T42" fmla="*/ 13 w 159"/>
                  <a:gd name="T43" fmla="*/ 89 h 117"/>
                  <a:gd name="T44" fmla="*/ 5 w 159"/>
                  <a:gd name="T45" fmla="*/ 79 h 117"/>
                  <a:gd name="T46" fmla="*/ 0 w 159"/>
                  <a:gd name="T47" fmla="*/ 67 h 117"/>
                  <a:gd name="T48" fmla="*/ 0 w 159"/>
                  <a:gd name="T49" fmla="*/ 56 h 117"/>
                  <a:gd name="T50" fmla="*/ 0 w 159"/>
                  <a:gd name="T51" fmla="*/ 44 h 117"/>
                  <a:gd name="T52" fmla="*/ 5 w 159"/>
                  <a:gd name="T53" fmla="*/ 34 h 117"/>
                  <a:gd name="T54" fmla="*/ 13 w 159"/>
                  <a:gd name="T55" fmla="*/ 24 h 117"/>
                  <a:gd name="T56" fmla="*/ 22 w 159"/>
                  <a:gd name="T57" fmla="*/ 16 h 117"/>
                  <a:gd name="T58" fmla="*/ 34 w 159"/>
                  <a:gd name="T59" fmla="*/ 9 h 117"/>
                  <a:gd name="T60" fmla="*/ 47 w 159"/>
                  <a:gd name="T61" fmla="*/ 4 h 117"/>
                  <a:gd name="T62" fmla="*/ 62 w 159"/>
                  <a:gd name="T63" fmla="*/ 0 h 117"/>
                  <a:gd name="T64" fmla="*/ 78 w 159"/>
                  <a:gd name="T6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9" h="117">
                    <a:moveTo>
                      <a:pt x="78" y="0"/>
                    </a:moveTo>
                    <a:lnTo>
                      <a:pt x="93" y="0"/>
                    </a:lnTo>
                    <a:lnTo>
                      <a:pt x="109" y="4"/>
                    </a:lnTo>
                    <a:lnTo>
                      <a:pt x="123" y="9"/>
                    </a:lnTo>
                    <a:lnTo>
                      <a:pt x="136" y="16"/>
                    </a:lnTo>
                    <a:lnTo>
                      <a:pt x="144" y="24"/>
                    </a:lnTo>
                    <a:lnTo>
                      <a:pt x="152" y="34"/>
                    </a:lnTo>
                    <a:lnTo>
                      <a:pt x="157" y="44"/>
                    </a:lnTo>
                    <a:lnTo>
                      <a:pt x="159" y="56"/>
                    </a:lnTo>
                    <a:lnTo>
                      <a:pt x="157" y="67"/>
                    </a:lnTo>
                    <a:lnTo>
                      <a:pt x="152" y="79"/>
                    </a:lnTo>
                    <a:lnTo>
                      <a:pt x="144" y="89"/>
                    </a:lnTo>
                    <a:lnTo>
                      <a:pt x="136" y="99"/>
                    </a:lnTo>
                    <a:lnTo>
                      <a:pt x="123" y="106"/>
                    </a:lnTo>
                    <a:lnTo>
                      <a:pt x="109" y="112"/>
                    </a:lnTo>
                    <a:lnTo>
                      <a:pt x="93" y="115"/>
                    </a:lnTo>
                    <a:lnTo>
                      <a:pt x="78" y="117"/>
                    </a:lnTo>
                    <a:lnTo>
                      <a:pt x="62" y="115"/>
                    </a:lnTo>
                    <a:lnTo>
                      <a:pt x="47" y="112"/>
                    </a:lnTo>
                    <a:lnTo>
                      <a:pt x="34" y="106"/>
                    </a:lnTo>
                    <a:lnTo>
                      <a:pt x="22" y="99"/>
                    </a:lnTo>
                    <a:lnTo>
                      <a:pt x="13" y="89"/>
                    </a:lnTo>
                    <a:lnTo>
                      <a:pt x="5" y="79"/>
                    </a:lnTo>
                    <a:lnTo>
                      <a:pt x="0" y="67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5" y="34"/>
                    </a:lnTo>
                    <a:lnTo>
                      <a:pt x="13" y="24"/>
                    </a:lnTo>
                    <a:lnTo>
                      <a:pt x="22" y="16"/>
                    </a:lnTo>
                    <a:lnTo>
                      <a:pt x="34" y="9"/>
                    </a:lnTo>
                    <a:lnTo>
                      <a:pt x="47" y="4"/>
                    </a:lnTo>
                    <a:lnTo>
                      <a:pt x="62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76" name="Freeform 208"/>
              <p:cNvSpPr>
                <a:spLocks/>
              </p:cNvSpPr>
              <p:nvPr/>
            </p:nvSpPr>
            <p:spPr bwMode="auto">
              <a:xfrm>
                <a:off x="2137" y="1796"/>
                <a:ext cx="19" cy="29"/>
              </a:xfrm>
              <a:custGeom>
                <a:avLst/>
                <a:gdLst>
                  <a:gd name="T0" fmla="*/ 20 w 37"/>
                  <a:gd name="T1" fmla="*/ 0 h 57"/>
                  <a:gd name="T2" fmla="*/ 25 w 37"/>
                  <a:gd name="T3" fmla="*/ 2 h 57"/>
                  <a:gd name="T4" fmla="*/ 30 w 37"/>
                  <a:gd name="T5" fmla="*/ 8 h 57"/>
                  <a:gd name="T6" fmla="*/ 35 w 37"/>
                  <a:gd name="T7" fmla="*/ 16 h 57"/>
                  <a:gd name="T8" fmla="*/ 37 w 37"/>
                  <a:gd name="T9" fmla="*/ 26 h 57"/>
                  <a:gd name="T10" fmla="*/ 36 w 37"/>
                  <a:gd name="T11" fmla="*/ 31 h 57"/>
                  <a:gd name="T12" fmla="*/ 35 w 37"/>
                  <a:gd name="T13" fmla="*/ 37 h 57"/>
                  <a:gd name="T14" fmla="*/ 31 w 37"/>
                  <a:gd name="T15" fmla="*/ 42 h 57"/>
                  <a:gd name="T16" fmla="*/ 30 w 37"/>
                  <a:gd name="T17" fmla="*/ 48 h 57"/>
                  <a:gd name="T18" fmla="*/ 25 w 37"/>
                  <a:gd name="T19" fmla="*/ 54 h 57"/>
                  <a:gd name="T20" fmla="*/ 20 w 37"/>
                  <a:gd name="T21" fmla="*/ 57 h 57"/>
                  <a:gd name="T22" fmla="*/ 11 w 37"/>
                  <a:gd name="T23" fmla="*/ 54 h 57"/>
                  <a:gd name="T24" fmla="*/ 5 w 37"/>
                  <a:gd name="T25" fmla="*/ 48 h 57"/>
                  <a:gd name="T26" fmla="*/ 1 w 37"/>
                  <a:gd name="T27" fmla="*/ 42 h 57"/>
                  <a:gd name="T28" fmla="*/ 0 w 37"/>
                  <a:gd name="T29" fmla="*/ 37 h 57"/>
                  <a:gd name="T30" fmla="*/ 0 w 37"/>
                  <a:gd name="T31" fmla="*/ 31 h 57"/>
                  <a:gd name="T32" fmla="*/ 0 w 37"/>
                  <a:gd name="T33" fmla="*/ 26 h 57"/>
                  <a:gd name="T34" fmla="*/ 0 w 37"/>
                  <a:gd name="T35" fmla="*/ 16 h 57"/>
                  <a:gd name="T36" fmla="*/ 5 w 37"/>
                  <a:gd name="T37" fmla="*/ 8 h 57"/>
                  <a:gd name="T38" fmla="*/ 11 w 37"/>
                  <a:gd name="T39" fmla="*/ 2 h 57"/>
                  <a:gd name="T40" fmla="*/ 20 w 37"/>
                  <a:gd name="T4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57">
                    <a:moveTo>
                      <a:pt x="20" y="0"/>
                    </a:moveTo>
                    <a:lnTo>
                      <a:pt x="25" y="2"/>
                    </a:lnTo>
                    <a:lnTo>
                      <a:pt x="30" y="8"/>
                    </a:lnTo>
                    <a:lnTo>
                      <a:pt x="35" y="16"/>
                    </a:lnTo>
                    <a:lnTo>
                      <a:pt x="37" y="26"/>
                    </a:lnTo>
                    <a:lnTo>
                      <a:pt x="36" y="31"/>
                    </a:lnTo>
                    <a:lnTo>
                      <a:pt x="35" y="37"/>
                    </a:lnTo>
                    <a:lnTo>
                      <a:pt x="31" y="42"/>
                    </a:lnTo>
                    <a:lnTo>
                      <a:pt x="30" y="48"/>
                    </a:lnTo>
                    <a:lnTo>
                      <a:pt x="25" y="54"/>
                    </a:lnTo>
                    <a:lnTo>
                      <a:pt x="20" y="57"/>
                    </a:lnTo>
                    <a:lnTo>
                      <a:pt x="11" y="54"/>
                    </a:lnTo>
                    <a:lnTo>
                      <a:pt x="5" y="48"/>
                    </a:lnTo>
                    <a:lnTo>
                      <a:pt x="1" y="42"/>
                    </a:lnTo>
                    <a:lnTo>
                      <a:pt x="0" y="37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0" y="16"/>
                    </a:lnTo>
                    <a:lnTo>
                      <a:pt x="5" y="8"/>
                    </a:lnTo>
                    <a:lnTo>
                      <a:pt x="11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77" name="Freeform 209"/>
              <p:cNvSpPr>
                <a:spLocks/>
              </p:cNvSpPr>
              <p:nvPr/>
            </p:nvSpPr>
            <p:spPr bwMode="auto">
              <a:xfrm>
                <a:off x="2139" y="1826"/>
                <a:ext cx="18" cy="29"/>
              </a:xfrm>
              <a:custGeom>
                <a:avLst/>
                <a:gdLst>
                  <a:gd name="T0" fmla="*/ 16 w 37"/>
                  <a:gd name="T1" fmla="*/ 56 h 56"/>
                  <a:gd name="T2" fmla="*/ 23 w 37"/>
                  <a:gd name="T3" fmla="*/ 53 h 56"/>
                  <a:gd name="T4" fmla="*/ 31 w 37"/>
                  <a:gd name="T5" fmla="*/ 47 h 56"/>
                  <a:gd name="T6" fmla="*/ 32 w 37"/>
                  <a:gd name="T7" fmla="*/ 42 h 56"/>
                  <a:gd name="T8" fmla="*/ 34 w 37"/>
                  <a:gd name="T9" fmla="*/ 37 h 56"/>
                  <a:gd name="T10" fmla="*/ 36 w 37"/>
                  <a:gd name="T11" fmla="*/ 31 h 56"/>
                  <a:gd name="T12" fmla="*/ 37 w 37"/>
                  <a:gd name="T13" fmla="*/ 26 h 56"/>
                  <a:gd name="T14" fmla="*/ 34 w 37"/>
                  <a:gd name="T15" fmla="*/ 16 h 56"/>
                  <a:gd name="T16" fmla="*/ 31 w 37"/>
                  <a:gd name="T17" fmla="*/ 8 h 56"/>
                  <a:gd name="T18" fmla="*/ 23 w 37"/>
                  <a:gd name="T19" fmla="*/ 2 h 56"/>
                  <a:gd name="T20" fmla="*/ 16 w 37"/>
                  <a:gd name="T21" fmla="*/ 0 h 56"/>
                  <a:gd name="T22" fmla="*/ 9 w 37"/>
                  <a:gd name="T23" fmla="*/ 2 h 56"/>
                  <a:gd name="T24" fmla="*/ 4 w 37"/>
                  <a:gd name="T25" fmla="*/ 8 h 56"/>
                  <a:gd name="T26" fmla="*/ 0 w 37"/>
                  <a:gd name="T27" fmla="*/ 16 h 56"/>
                  <a:gd name="T28" fmla="*/ 0 w 37"/>
                  <a:gd name="T29" fmla="*/ 26 h 56"/>
                  <a:gd name="T30" fmla="*/ 0 w 37"/>
                  <a:gd name="T31" fmla="*/ 31 h 56"/>
                  <a:gd name="T32" fmla="*/ 0 w 37"/>
                  <a:gd name="T33" fmla="*/ 37 h 56"/>
                  <a:gd name="T34" fmla="*/ 1 w 37"/>
                  <a:gd name="T35" fmla="*/ 42 h 56"/>
                  <a:gd name="T36" fmla="*/ 4 w 37"/>
                  <a:gd name="T37" fmla="*/ 47 h 56"/>
                  <a:gd name="T38" fmla="*/ 9 w 37"/>
                  <a:gd name="T39" fmla="*/ 53 h 56"/>
                  <a:gd name="T40" fmla="*/ 16 w 37"/>
                  <a:gd name="T4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56">
                    <a:moveTo>
                      <a:pt x="16" y="56"/>
                    </a:moveTo>
                    <a:lnTo>
                      <a:pt x="23" y="53"/>
                    </a:lnTo>
                    <a:lnTo>
                      <a:pt x="31" y="47"/>
                    </a:lnTo>
                    <a:lnTo>
                      <a:pt x="32" y="42"/>
                    </a:lnTo>
                    <a:lnTo>
                      <a:pt x="34" y="37"/>
                    </a:lnTo>
                    <a:lnTo>
                      <a:pt x="36" y="31"/>
                    </a:lnTo>
                    <a:lnTo>
                      <a:pt x="37" y="26"/>
                    </a:lnTo>
                    <a:lnTo>
                      <a:pt x="34" y="16"/>
                    </a:lnTo>
                    <a:lnTo>
                      <a:pt x="31" y="8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0" y="37"/>
                    </a:lnTo>
                    <a:lnTo>
                      <a:pt x="1" y="42"/>
                    </a:lnTo>
                    <a:lnTo>
                      <a:pt x="4" y="47"/>
                    </a:lnTo>
                    <a:lnTo>
                      <a:pt x="9" y="53"/>
                    </a:lnTo>
                    <a:lnTo>
                      <a:pt x="16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78" name="Freeform 210"/>
              <p:cNvSpPr>
                <a:spLocks/>
              </p:cNvSpPr>
              <p:nvPr/>
            </p:nvSpPr>
            <p:spPr bwMode="auto">
              <a:xfrm>
                <a:off x="2150" y="1808"/>
                <a:ext cx="34" cy="19"/>
              </a:xfrm>
              <a:custGeom>
                <a:avLst/>
                <a:gdLst>
                  <a:gd name="T0" fmla="*/ 1 w 68"/>
                  <a:gd name="T1" fmla="*/ 29 h 37"/>
                  <a:gd name="T2" fmla="*/ 0 w 68"/>
                  <a:gd name="T3" fmla="*/ 22 h 37"/>
                  <a:gd name="T4" fmla="*/ 8 w 68"/>
                  <a:gd name="T5" fmla="*/ 16 h 37"/>
                  <a:gd name="T6" fmla="*/ 15 w 68"/>
                  <a:gd name="T7" fmla="*/ 10 h 37"/>
                  <a:gd name="T8" fmla="*/ 27 w 68"/>
                  <a:gd name="T9" fmla="*/ 5 h 37"/>
                  <a:gd name="T10" fmla="*/ 33 w 68"/>
                  <a:gd name="T11" fmla="*/ 2 h 37"/>
                  <a:gd name="T12" fmla="*/ 41 w 68"/>
                  <a:gd name="T13" fmla="*/ 1 h 37"/>
                  <a:gd name="T14" fmla="*/ 47 w 68"/>
                  <a:gd name="T15" fmla="*/ 0 h 37"/>
                  <a:gd name="T16" fmla="*/ 53 w 68"/>
                  <a:gd name="T17" fmla="*/ 1 h 37"/>
                  <a:gd name="T18" fmla="*/ 62 w 68"/>
                  <a:gd name="T19" fmla="*/ 3 h 37"/>
                  <a:gd name="T20" fmla="*/ 68 w 68"/>
                  <a:gd name="T21" fmla="*/ 9 h 37"/>
                  <a:gd name="T22" fmla="*/ 67 w 68"/>
                  <a:gd name="T23" fmla="*/ 14 h 37"/>
                  <a:gd name="T24" fmla="*/ 62 w 68"/>
                  <a:gd name="T25" fmla="*/ 20 h 37"/>
                  <a:gd name="T26" fmla="*/ 57 w 68"/>
                  <a:gd name="T27" fmla="*/ 24 h 37"/>
                  <a:gd name="T28" fmla="*/ 52 w 68"/>
                  <a:gd name="T29" fmla="*/ 27 h 37"/>
                  <a:gd name="T30" fmla="*/ 46 w 68"/>
                  <a:gd name="T31" fmla="*/ 30 h 37"/>
                  <a:gd name="T32" fmla="*/ 40 w 68"/>
                  <a:gd name="T33" fmla="*/ 33 h 37"/>
                  <a:gd name="T34" fmla="*/ 26 w 68"/>
                  <a:gd name="T35" fmla="*/ 36 h 37"/>
                  <a:gd name="T36" fmla="*/ 15 w 68"/>
                  <a:gd name="T37" fmla="*/ 37 h 37"/>
                  <a:gd name="T38" fmla="*/ 4 w 68"/>
                  <a:gd name="T39" fmla="*/ 34 h 37"/>
                  <a:gd name="T40" fmla="*/ 1 w 68"/>
                  <a:gd name="T41" fmla="*/ 2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" h="37">
                    <a:moveTo>
                      <a:pt x="1" y="29"/>
                    </a:moveTo>
                    <a:lnTo>
                      <a:pt x="0" y="22"/>
                    </a:lnTo>
                    <a:lnTo>
                      <a:pt x="8" y="16"/>
                    </a:lnTo>
                    <a:lnTo>
                      <a:pt x="15" y="10"/>
                    </a:lnTo>
                    <a:lnTo>
                      <a:pt x="27" y="5"/>
                    </a:lnTo>
                    <a:lnTo>
                      <a:pt x="33" y="2"/>
                    </a:lnTo>
                    <a:lnTo>
                      <a:pt x="41" y="1"/>
                    </a:lnTo>
                    <a:lnTo>
                      <a:pt x="47" y="0"/>
                    </a:lnTo>
                    <a:lnTo>
                      <a:pt x="53" y="1"/>
                    </a:lnTo>
                    <a:lnTo>
                      <a:pt x="62" y="3"/>
                    </a:lnTo>
                    <a:lnTo>
                      <a:pt x="68" y="9"/>
                    </a:lnTo>
                    <a:lnTo>
                      <a:pt x="67" y="14"/>
                    </a:lnTo>
                    <a:lnTo>
                      <a:pt x="62" y="20"/>
                    </a:lnTo>
                    <a:lnTo>
                      <a:pt x="57" y="24"/>
                    </a:lnTo>
                    <a:lnTo>
                      <a:pt x="52" y="27"/>
                    </a:lnTo>
                    <a:lnTo>
                      <a:pt x="46" y="30"/>
                    </a:lnTo>
                    <a:lnTo>
                      <a:pt x="40" y="33"/>
                    </a:lnTo>
                    <a:lnTo>
                      <a:pt x="26" y="36"/>
                    </a:lnTo>
                    <a:lnTo>
                      <a:pt x="15" y="37"/>
                    </a:lnTo>
                    <a:lnTo>
                      <a:pt x="4" y="34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79" name="Freeform 211"/>
              <p:cNvSpPr>
                <a:spLocks/>
              </p:cNvSpPr>
              <p:nvPr/>
            </p:nvSpPr>
            <p:spPr bwMode="auto">
              <a:xfrm>
                <a:off x="2109" y="1811"/>
                <a:ext cx="34" cy="17"/>
              </a:xfrm>
              <a:custGeom>
                <a:avLst/>
                <a:gdLst>
                  <a:gd name="T0" fmla="*/ 66 w 66"/>
                  <a:gd name="T1" fmla="*/ 31 h 35"/>
                  <a:gd name="T2" fmla="*/ 66 w 66"/>
                  <a:gd name="T3" fmla="*/ 24 h 35"/>
                  <a:gd name="T4" fmla="*/ 61 w 66"/>
                  <a:gd name="T5" fmla="*/ 17 h 35"/>
                  <a:gd name="T6" fmla="*/ 53 w 66"/>
                  <a:gd name="T7" fmla="*/ 10 h 35"/>
                  <a:gd name="T8" fmla="*/ 43 w 66"/>
                  <a:gd name="T9" fmla="*/ 7 h 35"/>
                  <a:gd name="T10" fmla="*/ 34 w 66"/>
                  <a:gd name="T11" fmla="*/ 3 h 35"/>
                  <a:gd name="T12" fmla="*/ 27 w 66"/>
                  <a:gd name="T13" fmla="*/ 1 h 35"/>
                  <a:gd name="T14" fmla="*/ 20 w 66"/>
                  <a:gd name="T15" fmla="*/ 0 h 35"/>
                  <a:gd name="T16" fmla="*/ 15 w 66"/>
                  <a:gd name="T17" fmla="*/ 0 h 35"/>
                  <a:gd name="T18" fmla="*/ 5 w 66"/>
                  <a:gd name="T19" fmla="*/ 2 h 35"/>
                  <a:gd name="T20" fmla="*/ 1 w 66"/>
                  <a:gd name="T21" fmla="*/ 7 h 35"/>
                  <a:gd name="T22" fmla="*/ 0 w 66"/>
                  <a:gd name="T23" fmla="*/ 12 h 35"/>
                  <a:gd name="T24" fmla="*/ 6 w 66"/>
                  <a:gd name="T25" fmla="*/ 21 h 35"/>
                  <a:gd name="T26" fmla="*/ 10 w 66"/>
                  <a:gd name="T27" fmla="*/ 24 h 35"/>
                  <a:gd name="T28" fmla="*/ 16 w 66"/>
                  <a:gd name="T29" fmla="*/ 28 h 35"/>
                  <a:gd name="T30" fmla="*/ 22 w 66"/>
                  <a:gd name="T31" fmla="*/ 31 h 35"/>
                  <a:gd name="T32" fmla="*/ 31 w 66"/>
                  <a:gd name="T33" fmla="*/ 34 h 35"/>
                  <a:gd name="T34" fmla="*/ 42 w 66"/>
                  <a:gd name="T35" fmla="*/ 35 h 35"/>
                  <a:gd name="T36" fmla="*/ 54 w 66"/>
                  <a:gd name="T37" fmla="*/ 35 h 35"/>
                  <a:gd name="T38" fmla="*/ 63 w 66"/>
                  <a:gd name="T39" fmla="*/ 34 h 35"/>
                  <a:gd name="T40" fmla="*/ 66 w 66"/>
                  <a:gd name="T41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6" h="35">
                    <a:moveTo>
                      <a:pt x="66" y="31"/>
                    </a:moveTo>
                    <a:lnTo>
                      <a:pt x="66" y="24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3" y="7"/>
                    </a:lnTo>
                    <a:lnTo>
                      <a:pt x="34" y="3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5" y="2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6" y="21"/>
                    </a:lnTo>
                    <a:lnTo>
                      <a:pt x="10" y="24"/>
                    </a:lnTo>
                    <a:lnTo>
                      <a:pt x="16" y="28"/>
                    </a:lnTo>
                    <a:lnTo>
                      <a:pt x="22" y="31"/>
                    </a:lnTo>
                    <a:lnTo>
                      <a:pt x="31" y="34"/>
                    </a:lnTo>
                    <a:lnTo>
                      <a:pt x="42" y="35"/>
                    </a:lnTo>
                    <a:lnTo>
                      <a:pt x="54" y="35"/>
                    </a:lnTo>
                    <a:lnTo>
                      <a:pt x="63" y="34"/>
                    </a:lnTo>
                    <a:lnTo>
                      <a:pt x="66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80" name="Freeform 212"/>
              <p:cNvSpPr>
                <a:spLocks/>
              </p:cNvSpPr>
              <p:nvPr/>
            </p:nvSpPr>
            <p:spPr bwMode="auto">
              <a:xfrm>
                <a:off x="2150" y="1825"/>
                <a:ext cx="34" cy="16"/>
              </a:xfrm>
              <a:custGeom>
                <a:avLst/>
                <a:gdLst>
                  <a:gd name="T0" fmla="*/ 68 w 68"/>
                  <a:gd name="T1" fmla="*/ 29 h 33"/>
                  <a:gd name="T2" fmla="*/ 67 w 68"/>
                  <a:gd name="T3" fmla="*/ 21 h 33"/>
                  <a:gd name="T4" fmla="*/ 62 w 68"/>
                  <a:gd name="T5" fmla="*/ 14 h 33"/>
                  <a:gd name="T6" fmla="*/ 57 w 68"/>
                  <a:gd name="T7" fmla="*/ 11 h 33"/>
                  <a:gd name="T8" fmla="*/ 52 w 68"/>
                  <a:gd name="T9" fmla="*/ 8 h 33"/>
                  <a:gd name="T10" fmla="*/ 46 w 68"/>
                  <a:gd name="T11" fmla="*/ 5 h 33"/>
                  <a:gd name="T12" fmla="*/ 40 w 68"/>
                  <a:gd name="T13" fmla="*/ 3 h 33"/>
                  <a:gd name="T14" fmla="*/ 26 w 68"/>
                  <a:gd name="T15" fmla="*/ 0 h 33"/>
                  <a:gd name="T16" fmla="*/ 15 w 68"/>
                  <a:gd name="T17" fmla="*/ 1 h 33"/>
                  <a:gd name="T18" fmla="*/ 4 w 68"/>
                  <a:gd name="T19" fmla="*/ 2 h 33"/>
                  <a:gd name="T20" fmla="*/ 1 w 68"/>
                  <a:gd name="T21" fmla="*/ 6 h 33"/>
                  <a:gd name="T22" fmla="*/ 0 w 68"/>
                  <a:gd name="T23" fmla="*/ 11 h 33"/>
                  <a:gd name="T24" fmla="*/ 8 w 68"/>
                  <a:gd name="T25" fmla="*/ 19 h 33"/>
                  <a:gd name="T26" fmla="*/ 15 w 68"/>
                  <a:gd name="T27" fmla="*/ 24 h 33"/>
                  <a:gd name="T28" fmla="*/ 27 w 68"/>
                  <a:gd name="T29" fmla="*/ 29 h 33"/>
                  <a:gd name="T30" fmla="*/ 33 w 68"/>
                  <a:gd name="T31" fmla="*/ 30 h 33"/>
                  <a:gd name="T32" fmla="*/ 41 w 68"/>
                  <a:gd name="T33" fmla="*/ 32 h 33"/>
                  <a:gd name="T34" fmla="*/ 47 w 68"/>
                  <a:gd name="T35" fmla="*/ 32 h 33"/>
                  <a:gd name="T36" fmla="*/ 53 w 68"/>
                  <a:gd name="T37" fmla="*/ 33 h 33"/>
                  <a:gd name="T38" fmla="*/ 62 w 68"/>
                  <a:gd name="T39" fmla="*/ 32 h 33"/>
                  <a:gd name="T40" fmla="*/ 68 w 68"/>
                  <a:gd name="T41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" h="33">
                    <a:moveTo>
                      <a:pt x="68" y="29"/>
                    </a:moveTo>
                    <a:lnTo>
                      <a:pt x="67" y="21"/>
                    </a:lnTo>
                    <a:lnTo>
                      <a:pt x="62" y="14"/>
                    </a:lnTo>
                    <a:lnTo>
                      <a:pt x="57" y="11"/>
                    </a:lnTo>
                    <a:lnTo>
                      <a:pt x="52" y="8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26" y="0"/>
                    </a:lnTo>
                    <a:lnTo>
                      <a:pt x="15" y="1"/>
                    </a:lnTo>
                    <a:lnTo>
                      <a:pt x="4" y="2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8" y="19"/>
                    </a:lnTo>
                    <a:lnTo>
                      <a:pt x="15" y="24"/>
                    </a:lnTo>
                    <a:lnTo>
                      <a:pt x="27" y="29"/>
                    </a:lnTo>
                    <a:lnTo>
                      <a:pt x="33" y="30"/>
                    </a:lnTo>
                    <a:lnTo>
                      <a:pt x="41" y="32"/>
                    </a:lnTo>
                    <a:lnTo>
                      <a:pt x="47" y="32"/>
                    </a:lnTo>
                    <a:lnTo>
                      <a:pt x="53" y="33"/>
                    </a:lnTo>
                    <a:lnTo>
                      <a:pt x="62" y="32"/>
                    </a:lnTo>
                    <a:lnTo>
                      <a:pt x="68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81" name="Freeform 213"/>
              <p:cNvSpPr>
                <a:spLocks/>
              </p:cNvSpPr>
              <p:nvPr/>
            </p:nvSpPr>
            <p:spPr bwMode="auto">
              <a:xfrm>
                <a:off x="2109" y="1827"/>
                <a:ext cx="34" cy="17"/>
              </a:xfrm>
              <a:custGeom>
                <a:avLst/>
                <a:gdLst>
                  <a:gd name="T0" fmla="*/ 1 w 66"/>
                  <a:gd name="T1" fmla="*/ 27 h 34"/>
                  <a:gd name="T2" fmla="*/ 0 w 66"/>
                  <a:gd name="T3" fmla="*/ 21 h 34"/>
                  <a:gd name="T4" fmla="*/ 6 w 66"/>
                  <a:gd name="T5" fmla="*/ 15 h 34"/>
                  <a:gd name="T6" fmla="*/ 10 w 66"/>
                  <a:gd name="T7" fmla="*/ 12 h 34"/>
                  <a:gd name="T8" fmla="*/ 16 w 66"/>
                  <a:gd name="T9" fmla="*/ 9 h 34"/>
                  <a:gd name="T10" fmla="*/ 22 w 66"/>
                  <a:gd name="T11" fmla="*/ 6 h 34"/>
                  <a:gd name="T12" fmla="*/ 31 w 66"/>
                  <a:gd name="T13" fmla="*/ 4 h 34"/>
                  <a:gd name="T14" fmla="*/ 42 w 66"/>
                  <a:gd name="T15" fmla="*/ 0 h 34"/>
                  <a:gd name="T16" fmla="*/ 54 w 66"/>
                  <a:gd name="T17" fmla="*/ 0 h 34"/>
                  <a:gd name="T18" fmla="*/ 63 w 66"/>
                  <a:gd name="T19" fmla="*/ 2 h 34"/>
                  <a:gd name="T20" fmla="*/ 66 w 66"/>
                  <a:gd name="T21" fmla="*/ 8 h 34"/>
                  <a:gd name="T22" fmla="*/ 66 w 66"/>
                  <a:gd name="T23" fmla="*/ 13 h 34"/>
                  <a:gd name="T24" fmla="*/ 61 w 66"/>
                  <a:gd name="T25" fmla="*/ 19 h 34"/>
                  <a:gd name="T26" fmla="*/ 53 w 66"/>
                  <a:gd name="T27" fmla="*/ 24 h 34"/>
                  <a:gd name="T28" fmla="*/ 43 w 66"/>
                  <a:gd name="T29" fmla="*/ 30 h 34"/>
                  <a:gd name="T30" fmla="*/ 34 w 66"/>
                  <a:gd name="T31" fmla="*/ 31 h 34"/>
                  <a:gd name="T32" fmla="*/ 27 w 66"/>
                  <a:gd name="T33" fmla="*/ 33 h 34"/>
                  <a:gd name="T34" fmla="*/ 20 w 66"/>
                  <a:gd name="T35" fmla="*/ 33 h 34"/>
                  <a:gd name="T36" fmla="*/ 15 w 66"/>
                  <a:gd name="T37" fmla="*/ 34 h 34"/>
                  <a:gd name="T38" fmla="*/ 5 w 66"/>
                  <a:gd name="T39" fmla="*/ 32 h 34"/>
                  <a:gd name="T40" fmla="*/ 1 w 66"/>
                  <a:gd name="T41" fmla="*/ 2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6" h="34">
                    <a:moveTo>
                      <a:pt x="1" y="27"/>
                    </a:moveTo>
                    <a:lnTo>
                      <a:pt x="0" y="21"/>
                    </a:lnTo>
                    <a:lnTo>
                      <a:pt x="6" y="15"/>
                    </a:lnTo>
                    <a:lnTo>
                      <a:pt x="10" y="12"/>
                    </a:lnTo>
                    <a:lnTo>
                      <a:pt x="16" y="9"/>
                    </a:lnTo>
                    <a:lnTo>
                      <a:pt x="22" y="6"/>
                    </a:lnTo>
                    <a:lnTo>
                      <a:pt x="31" y="4"/>
                    </a:lnTo>
                    <a:lnTo>
                      <a:pt x="42" y="0"/>
                    </a:lnTo>
                    <a:lnTo>
                      <a:pt x="54" y="0"/>
                    </a:lnTo>
                    <a:lnTo>
                      <a:pt x="63" y="2"/>
                    </a:lnTo>
                    <a:lnTo>
                      <a:pt x="66" y="8"/>
                    </a:lnTo>
                    <a:lnTo>
                      <a:pt x="66" y="13"/>
                    </a:lnTo>
                    <a:lnTo>
                      <a:pt x="61" y="19"/>
                    </a:lnTo>
                    <a:lnTo>
                      <a:pt x="53" y="24"/>
                    </a:lnTo>
                    <a:lnTo>
                      <a:pt x="43" y="30"/>
                    </a:lnTo>
                    <a:lnTo>
                      <a:pt x="34" y="31"/>
                    </a:lnTo>
                    <a:lnTo>
                      <a:pt x="27" y="33"/>
                    </a:lnTo>
                    <a:lnTo>
                      <a:pt x="20" y="33"/>
                    </a:lnTo>
                    <a:lnTo>
                      <a:pt x="15" y="34"/>
                    </a:lnTo>
                    <a:lnTo>
                      <a:pt x="5" y="32"/>
                    </a:lnTo>
                    <a:lnTo>
                      <a:pt x="1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82" name="Freeform 214"/>
              <p:cNvSpPr>
                <a:spLocks/>
              </p:cNvSpPr>
              <p:nvPr/>
            </p:nvSpPr>
            <p:spPr bwMode="auto">
              <a:xfrm>
                <a:off x="2135" y="1816"/>
                <a:ext cx="27" cy="20"/>
              </a:xfrm>
              <a:custGeom>
                <a:avLst/>
                <a:gdLst>
                  <a:gd name="T0" fmla="*/ 29 w 55"/>
                  <a:gd name="T1" fmla="*/ 0 h 40"/>
                  <a:gd name="T2" fmla="*/ 39 w 55"/>
                  <a:gd name="T3" fmla="*/ 1 h 40"/>
                  <a:gd name="T4" fmla="*/ 46 w 55"/>
                  <a:gd name="T5" fmla="*/ 6 h 40"/>
                  <a:gd name="T6" fmla="*/ 52 w 55"/>
                  <a:gd name="T7" fmla="*/ 13 h 40"/>
                  <a:gd name="T8" fmla="*/ 55 w 55"/>
                  <a:gd name="T9" fmla="*/ 21 h 40"/>
                  <a:gd name="T10" fmla="*/ 52 w 55"/>
                  <a:gd name="T11" fmla="*/ 27 h 40"/>
                  <a:gd name="T12" fmla="*/ 46 w 55"/>
                  <a:gd name="T13" fmla="*/ 34 h 40"/>
                  <a:gd name="T14" fmla="*/ 39 w 55"/>
                  <a:gd name="T15" fmla="*/ 38 h 40"/>
                  <a:gd name="T16" fmla="*/ 29 w 55"/>
                  <a:gd name="T17" fmla="*/ 40 h 40"/>
                  <a:gd name="T18" fmla="*/ 16 w 55"/>
                  <a:gd name="T19" fmla="*/ 38 h 40"/>
                  <a:gd name="T20" fmla="*/ 8 w 55"/>
                  <a:gd name="T21" fmla="*/ 34 h 40"/>
                  <a:gd name="T22" fmla="*/ 2 w 55"/>
                  <a:gd name="T23" fmla="*/ 27 h 40"/>
                  <a:gd name="T24" fmla="*/ 0 w 55"/>
                  <a:gd name="T25" fmla="*/ 21 h 40"/>
                  <a:gd name="T26" fmla="*/ 2 w 55"/>
                  <a:gd name="T27" fmla="*/ 13 h 40"/>
                  <a:gd name="T28" fmla="*/ 8 w 55"/>
                  <a:gd name="T29" fmla="*/ 6 h 40"/>
                  <a:gd name="T30" fmla="*/ 16 w 55"/>
                  <a:gd name="T31" fmla="*/ 1 h 40"/>
                  <a:gd name="T32" fmla="*/ 29 w 55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40">
                    <a:moveTo>
                      <a:pt x="29" y="0"/>
                    </a:moveTo>
                    <a:lnTo>
                      <a:pt x="39" y="1"/>
                    </a:lnTo>
                    <a:lnTo>
                      <a:pt x="46" y="6"/>
                    </a:lnTo>
                    <a:lnTo>
                      <a:pt x="52" y="13"/>
                    </a:lnTo>
                    <a:lnTo>
                      <a:pt x="55" y="21"/>
                    </a:lnTo>
                    <a:lnTo>
                      <a:pt x="52" y="27"/>
                    </a:lnTo>
                    <a:lnTo>
                      <a:pt x="46" y="34"/>
                    </a:lnTo>
                    <a:lnTo>
                      <a:pt x="39" y="38"/>
                    </a:lnTo>
                    <a:lnTo>
                      <a:pt x="29" y="40"/>
                    </a:lnTo>
                    <a:lnTo>
                      <a:pt x="16" y="38"/>
                    </a:lnTo>
                    <a:lnTo>
                      <a:pt x="8" y="34"/>
                    </a:lnTo>
                    <a:lnTo>
                      <a:pt x="2" y="27"/>
                    </a:lnTo>
                    <a:lnTo>
                      <a:pt x="0" y="21"/>
                    </a:lnTo>
                    <a:lnTo>
                      <a:pt x="2" y="13"/>
                    </a:lnTo>
                    <a:lnTo>
                      <a:pt x="8" y="6"/>
                    </a:lnTo>
                    <a:lnTo>
                      <a:pt x="16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83" name="Freeform 215"/>
              <p:cNvSpPr>
                <a:spLocks/>
              </p:cNvSpPr>
              <p:nvPr/>
            </p:nvSpPr>
            <p:spPr bwMode="auto">
              <a:xfrm>
                <a:off x="1669" y="3209"/>
                <a:ext cx="17" cy="29"/>
              </a:xfrm>
              <a:custGeom>
                <a:avLst/>
                <a:gdLst>
                  <a:gd name="T0" fmla="*/ 18 w 34"/>
                  <a:gd name="T1" fmla="*/ 0 h 58"/>
                  <a:gd name="T2" fmla="*/ 23 w 34"/>
                  <a:gd name="T3" fmla="*/ 2 h 58"/>
                  <a:gd name="T4" fmla="*/ 29 w 34"/>
                  <a:gd name="T5" fmla="*/ 8 h 58"/>
                  <a:gd name="T6" fmla="*/ 31 w 34"/>
                  <a:gd name="T7" fmla="*/ 16 h 58"/>
                  <a:gd name="T8" fmla="*/ 34 w 34"/>
                  <a:gd name="T9" fmla="*/ 27 h 58"/>
                  <a:gd name="T10" fmla="*/ 33 w 34"/>
                  <a:gd name="T11" fmla="*/ 33 h 58"/>
                  <a:gd name="T12" fmla="*/ 31 w 34"/>
                  <a:gd name="T13" fmla="*/ 39 h 58"/>
                  <a:gd name="T14" fmla="*/ 30 w 34"/>
                  <a:gd name="T15" fmla="*/ 43 h 58"/>
                  <a:gd name="T16" fmla="*/ 29 w 34"/>
                  <a:gd name="T17" fmla="*/ 49 h 58"/>
                  <a:gd name="T18" fmla="*/ 23 w 34"/>
                  <a:gd name="T19" fmla="*/ 55 h 58"/>
                  <a:gd name="T20" fmla="*/ 18 w 34"/>
                  <a:gd name="T21" fmla="*/ 58 h 58"/>
                  <a:gd name="T22" fmla="*/ 9 w 34"/>
                  <a:gd name="T23" fmla="*/ 55 h 58"/>
                  <a:gd name="T24" fmla="*/ 4 w 34"/>
                  <a:gd name="T25" fmla="*/ 49 h 58"/>
                  <a:gd name="T26" fmla="*/ 2 w 34"/>
                  <a:gd name="T27" fmla="*/ 43 h 58"/>
                  <a:gd name="T28" fmla="*/ 0 w 34"/>
                  <a:gd name="T29" fmla="*/ 39 h 58"/>
                  <a:gd name="T30" fmla="*/ 0 w 34"/>
                  <a:gd name="T31" fmla="*/ 33 h 58"/>
                  <a:gd name="T32" fmla="*/ 0 w 34"/>
                  <a:gd name="T33" fmla="*/ 27 h 58"/>
                  <a:gd name="T34" fmla="*/ 0 w 34"/>
                  <a:gd name="T35" fmla="*/ 16 h 58"/>
                  <a:gd name="T36" fmla="*/ 4 w 34"/>
                  <a:gd name="T37" fmla="*/ 8 h 58"/>
                  <a:gd name="T38" fmla="*/ 9 w 34"/>
                  <a:gd name="T39" fmla="*/ 2 h 58"/>
                  <a:gd name="T40" fmla="*/ 18 w 34"/>
                  <a:gd name="T4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" h="58">
                    <a:moveTo>
                      <a:pt x="18" y="0"/>
                    </a:moveTo>
                    <a:lnTo>
                      <a:pt x="23" y="2"/>
                    </a:lnTo>
                    <a:lnTo>
                      <a:pt x="29" y="8"/>
                    </a:lnTo>
                    <a:lnTo>
                      <a:pt x="31" y="16"/>
                    </a:lnTo>
                    <a:lnTo>
                      <a:pt x="34" y="27"/>
                    </a:lnTo>
                    <a:lnTo>
                      <a:pt x="33" y="33"/>
                    </a:lnTo>
                    <a:lnTo>
                      <a:pt x="31" y="39"/>
                    </a:lnTo>
                    <a:lnTo>
                      <a:pt x="30" y="43"/>
                    </a:lnTo>
                    <a:lnTo>
                      <a:pt x="29" y="49"/>
                    </a:lnTo>
                    <a:lnTo>
                      <a:pt x="23" y="55"/>
                    </a:lnTo>
                    <a:lnTo>
                      <a:pt x="18" y="58"/>
                    </a:lnTo>
                    <a:lnTo>
                      <a:pt x="9" y="55"/>
                    </a:lnTo>
                    <a:lnTo>
                      <a:pt x="4" y="49"/>
                    </a:lnTo>
                    <a:lnTo>
                      <a:pt x="2" y="43"/>
                    </a:lnTo>
                    <a:lnTo>
                      <a:pt x="0" y="39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0" y="16"/>
                    </a:lnTo>
                    <a:lnTo>
                      <a:pt x="4" y="8"/>
                    </a:lnTo>
                    <a:lnTo>
                      <a:pt x="9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84" name="Freeform 216"/>
              <p:cNvSpPr>
                <a:spLocks/>
              </p:cNvSpPr>
              <p:nvPr/>
            </p:nvSpPr>
            <p:spPr bwMode="auto">
              <a:xfrm>
                <a:off x="1669" y="3239"/>
                <a:ext cx="19" cy="29"/>
              </a:xfrm>
              <a:custGeom>
                <a:avLst/>
                <a:gdLst>
                  <a:gd name="T0" fmla="*/ 21 w 37"/>
                  <a:gd name="T1" fmla="*/ 57 h 57"/>
                  <a:gd name="T2" fmla="*/ 26 w 37"/>
                  <a:gd name="T3" fmla="*/ 54 h 57"/>
                  <a:gd name="T4" fmla="*/ 33 w 37"/>
                  <a:gd name="T5" fmla="*/ 48 h 57"/>
                  <a:gd name="T6" fmla="*/ 34 w 37"/>
                  <a:gd name="T7" fmla="*/ 43 h 57"/>
                  <a:gd name="T8" fmla="*/ 35 w 37"/>
                  <a:gd name="T9" fmla="*/ 38 h 57"/>
                  <a:gd name="T10" fmla="*/ 36 w 37"/>
                  <a:gd name="T11" fmla="*/ 32 h 57"/>
                  <a:gd name="T12" fmla="*/ 37 w 37"/>
                  <a:gd name="T13" fmla="*/ 27 h 57"/>
                  <a:gd name="T14" fmla="*/ 36 w 37"/>
                  <a:gd name="T15" fmla="*/ 21 h 57"/>
                  <a:gd name="T16" fmla="*/ 35 w 37"/>
                  <a:gd name="T17" fmla="*/ 15 h 57"/>
                  <a:gd name="T18" fmla="*/ 34 w 37"/>
                  <a:gd name="T19" fmla="*/ 10 h 57"/>
                  <a:gd name="T20" fmla="*/ 33 w 37"/>
                  <a:gd name="T21" fmla="*/ 7 h 57"/>
                  <a:gd name="T22" fmla="*/ 26 w 37"/>
                  <a:gd name="T23" fmla="*/ 1 h 57"/>
                  <a:gd name="T24" fmla="*/ 21 w 37"/>
                  <a:gd name="T25" fmla="*/ 0 h 57"/>
                  <a:gd name="T26" fmla="*/ 12 w 37"/>
                  <a:gd name="T27" fmla="*/ 1 h 57"/>
                  <a:gd name="T28" fmla="*/ 5 w 37"/>
                  <a:gd name="T29" fmla="*/ 7 h 57"/>
                  <a:gd name="T30" fmla="*/ 2 w 37"/>
                  <a:gd name="T31" fmla="*/ 10 h 57"/>
                  <a:gd name="T32" fmla="*/ 0 w 37"/>
                  <a:gd name="T33" fmla="*/ 15 h 57"/>
                  <a:gd name="T34" fmla="*/ 0 w 37"/>
                  <a:gd name="T35" fmla="*/ 21 h 57"/>
                  <a:gd name="T36" fmla="*/ 0 w 37"/>
                  <a:gd name="T37" fmla="*/ 27 h 57"/>
                  <a:gd name="T38" fmla="*/ 0 w 37"/>
                  <a:gd name="T39" fmla="*/ 32 h 57"/>
                  <a:gd name="T40" fmla="*/ 0 w 37"/>
                  <a:gd name="T41" fmla="*/ 38 h 57"/>
                  <a:gd name="T42" fmla="*/ 2 w 37"/>
                  <a:gd name="T43" fmla="*/ 43 h 57"/>
                  <a:gd name="T44" fmla="*/ 5 w 37"/>
                  <a:gd name="T45" fmla="*/ 48 h 57"/>
                  <a:gd name="T46" fmla="*/ 12 w 37"/>
                  <a:gd name="T47" fmla="*/ 54 h 57"/>
                  <a:gd name="T48" fmla="*/ 21 w 37"/>
                  <a:gd name="T4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57">
                    <a:moveTo>
                      <a:pt x="21" y="57"/>
                    </a:moveTo>
                    <a:lnTo>
                      <a:pt x="26" y="54"/>
                    </a:lnTo>
                    <a:lnTo>
                      <a:pt x="33" y="48"/>
                    </a:lnTo>
                    <a:lnTo>
                      <a:pt x="34" y="43"/>
                    </a:lnTo>
                    <a:lnTo>
                      <a:pt x="35" y="38"/>
                    </a:lnTo>
                    <a:lnTo>
                      <a:pt x="36" y="32"/>
                    </a:lnTo>
                    <a:lnTo>
                      <a:pt x="37" y="27"/>
                    </a:lnTo>
                    <a:lnTo>
                      <a:pt x="36" y="21"/>
                    </a:lnTo>
                    <a:lnTo>
                      <a:pt x="35" y="15"/>
                    </a:lnTo>
                    <a:lnTo>
                      <a:pt x="34" y="10"/>
                    </a:lnTo>
                    <a:lnTo>
                      <a:pt x="33" y="7"/>
                    </a:lnTo>
                    <a:lnTo>
                      <a:pt x="26" y="1"/>
                    </a:lnTo>
                    <a:lnTo>
                      <a:pt x="21" y="0"/>
                    </a:lnTo>
                    <a:lnTo>
                      <a:pt x="12" y="1"/>
                    </a:lnTo>
                    <a:lnTo>
                      <a:pt x="5" y="7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8"/>
                    </a:lnTo>
                    <a:lnTo>
                      <a:pt x="12" y="54"/>
                    </a:lnTo>
                    <a:lnTo>
                      <a:pt x="21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85" name="Freeform 217"/>
              <p:cNvSpPr>
                <a:spLocks/>
              </p:cNvSpPr>
              <p:nvPr/>
            </p:nvSpPr>
            <p:spPr bwMode="auto">
              <a:xfrm>
                <a:off x="1682" y="3222"/>
                <a:ext cx="33" cy="17"/>
              </a:xfrm>
              <a:custGeom>
                <a:avLst/>
                <a:gdLst>
                  <a:gd name="T0" fmla="*/ 1 w 67"/>
                  <a:gd name="T1" fmla="*/ 30 h 36"/>
                  <a:gd name="T2" fmla="*/ 0 w 67"/>
                  <a:gd name="T3" fmla="*/ 24 h 36"/>
                  <a:gd name="T4" fmla="*/ 5 w 67"/>
                  <a:gd name="T5" fmla="*/ 17 h 36"/>
                  <a:gd name="T6" fmla="*/ 9 w 67"/>
                  <a:gd name="T7" fmla="*/ 14 h 36"/>
                  <a:gd name="T8" fmla="*/ 15 w 67"/>
                  <a:gd name="T9" fmla="*/ 11 h 36"/>
                  <a:gd name="T10" fmla="*/ 21 w 67"/>
                  <a:gd name="T11" fmla="*/ 8 h 36"/>
                  <a:gd name="T12" fmla="*/ 28 w 67"/>
                  <a:gd name="T13" fmla="*/ 6 h 36"/>
                  <a:gd name="T14" fmla="*/ 40 w 67"/>
                  <a:gd name="T15" fmla="*/ 0 h 36"/>
                  <a:gd name="T16" fmla="*/ 51 w 67"/>
                  <a:gd name="T17" fmla="*/ 0 h 36"/>
                  <a:gd name="T18" fmla="*/ 60 w 67"/>
                  <a:gd name="T19" fmla="*/ 2 h 36"/>
                  <a:gd name="T20" fmla="*/ 67 w 67"/>
                  <a:gd name="T21" fmla="*/ 9 h 36"/>
                  <a:gd name="T22" fmla="*/ 65 w 67"/>
                  <a:gd name="T23" fmla="*/ 14 h 36"/>
                  <a:gd name="T24" fmla="*/ 62 w 67"/>
                  <a:gd name="T25" fmla="*/ 21 h 36"/>
                  <a:gd name="T26" fmla="*/ 51 w 67"/>
                  <a:gd name="T27" fmla="*/ 27 h 36"/>
                  <a:gd name="T28" fmla="*/ 41 w 67"/>
                  <a:gd name="T29" fmla="*/ 33 h 36"/>
                  <a:gd name="T30" fmla="*/ 33 w 67"/>
                  <a:gd name="T31" fmla="*/ 34 h 36"/>
                  <a:gd name="T32" fmla="*/ 26 w 67"/>
                  <a:gd name="T33" fmla="*/ 36 h 36"/>
                  <a:gd name="T34" fmla="*/ 19 w 67"/>
                  <a:gd name="T35" fmla="*/ 36 h 36"/>
                  <a:gd name="T36" fmla="*/ 15 w 67"/>
                  <a:gd name="T37" fmla="*/ 36 h 36"/>
                  <a:gd name="T38" fmla="*/ 5 w 67"/>
                  <a:gd name="T39" fmla="*/ 33 h 36"/>
                  <a:gd name="T40" fmla="*/ 1 w 67"/>
                  <a:gd name="T41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7" h="36">
                    <a:moveTo>
                      <a:pt x="1" y="30"/>
                    </a:moveTo>
                    <a:lnTo>
                      <a:pt x="0" y="24"/>
                    </a:lnTo>
                    <a:lnTo>
                      <a:pt x="5" y="17"/>
                    </a:lnTo>
                    <a:lnTo>
                      <a:pt x="9" y="14"/>
                    </a:lnTo>
                    <a:lnTo>
                      <a:pt x="15" y="11"/>
                    </a:lnTo>
                    <a:lnTo>
                      <a:pt x="21" y="8"/>
                    </a:lnTo>
                    <a:lnTo>
                      <a:pt x="28" y="6"/>
                    </a:lnTo>
                    <a:lnTo>
                      <a:pt x="40" y="0"/>
                    </a:lnTo>
                    <a:lnTo>
                      <a:pt x="51" y="0"/>
                    </a:lnTo>
                    <a:lnTo>
                      <a:pt x="60" y="2"/>
                    </a:lnTo>
                    <a:lnTo>
                      <a:pt x="67" y="9"/>
                    </a:lnTo>
                    <a:lnTo>
                      <a:pt x="65" y="14"/>
                    </a:lnTo>
                    <a:lnTo>
                      <a:pt x="62" y="21"/>
                    </a:lnTo>
                    <a:lnTo>
                      <a:pt x="51" y="27"/>
                    </a:lnTo>
                    <a:lnTo>
                      <a:pt x="41" y="33"/>
                    </a:lnTo>
                    <a:lnTo>
                      <a:pt x="33" y="34"/>
                    </a:lnTo>
                    <a:lnTo>
                      <a:pt x="26" y="36"/>
                    </a:lnTo>
                    <a:lnTo>
                      <a:pt x="19" y="36"/>
                    </a:lnTo>
                    <a:lnTo>
                      <a:pt x="15" y="36"/>
                    </a:lnTo>
                    <a:lnTo>
                      <a:pt x="5" y="33"/>
                    </a:lnTo>
                    <a:lnTo>
                      <a:pt x="1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86" name="Freeform 218"/>
              <p:cNvSpPr>
                <a:spLocks/>
              </p:cNvSpPr>
              <p:nvPr/>
            </p:nvSpPr>
            <p:spPr bwMode="auto">
              <a:xfrm>
                <a:off x="1640" y="3225"/>
                <a:ext cx="35" cy="17"/>
              </a:xfrm>
              <a:custGeom>
                <a:avLst/>
                <a:gdLst>
                  <a:gd name="T0" fmla="*/ 72 w 72"/>
                  <a:gd name="T1" fmla="*/ 30 h 35"/>
                  <a:gd name="T2" fmla="*/ 71 w 72"/>
                  <a:gd name="T3" fmla="*/ 22 h 35"/>
                  <a:gd name="T4" fmla="*/ 66 w 72"/>
                  <a:gd name="T5" fmla="*/ 16 h 35"/>
                  <a:gd name="T6" fmla="*/ 61 w 72"/>
                  <a:gd name="T7" fmla="*/ 12 h 35"/>
                  <a:gd name="T8" fmla="*/ 56 w 72"/>
                  <a:gd name="T9" fmla="*/ 9 h 35"/>
                  <a:gd name="T10" fmla="*/ 50 w 72"/>
                  <a:gd name="T11" fmla="*/ 7 h 35"/>
                  <a:gd name="T12" fmla="*/ 43 w 72"/>
                  <a:gd name="T13" fmla="*/ 6 h 35"/>
                  <a:gd name="T14" fmla="*/ 36 w 72"/>
                  <a:gd name="T15" fmla="*/ 2 h 35"/>
                  <a:gd name="T16" fmla="*/ 29 w 72"/>
                  <a:gd name="T17" fmla="*/ 1 h 35"/>
                  <a:gd name="T18" fmla="*/ 21 w 72"/>
                  <a:gd name="T19" fmla="*/ 0 h 35"/>
                  <a:gd name="T20" fmla="*/ 18 w 72"/>
                  <a:gd name="T21" fmla="*/ 0 h 35"/>
                  <a:gd name="T22" fmla="*/ 7 w 72"/>
                  <a:gd name="T23" fmla="*/ 1 h 35"/>
                  <a:gd name="T24" fmla="*/ 2 w 72"/>
                  <a:gd name="T25" fmla="*/ 6 h 35"/>
                  <a:gd name="T26" fmla="*/ 0 w 72"/>
                  <a:gd name="T27" fmla="*/ 11 h 35"/>
                  <a:gd name="T28" fmla="*/ 7 w 72"/>
                  <a:gd name="T29" fmla="*/ 20 h 35"/>
                  <a:gd name="T30" fmla="*/ 10 w 72"/>
                  <a:gd name="T31" fmla="*/ 22 h 35"/>
                  <a:gd name="T32" fmla="*/ 18 w 72"/>
                  <a:gd name="T33" fmla="*/ 25 h 35"/>
                  <a:gd name="T34" fmla="*/ 24 w 72"/>
                  <a:gd name="T35" fmla="*/ 27 h 35"/>
                  <a:gd name="T36" fmla="*/ 31 w 72"/>
                  <a:gd name="T37" fmla="*/ 30 h 35"/>
                  <a:gd name="T38" fmla="*/ 42 w 72"/>
                  <a:gd name="T39" fmla="*/ 33 h 35"/>
                  <a:gd name="T40" fmla="*/ 55 w 72"/>
                  <a:gd name="T41" fmla="*/ 35 h 35"/>
                  <a:gd name="T42" fmla="*/ 64 w 72"/>
                  <a:gd name="T43" fmla="*/ 33 h 35"/>
                  <a:gd name="T44" fmla="*/ 72 w 72"/>
                  <a:gd name="T45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2" h="35">
                    <a:moveTo>
                      <a:pt x="72" y="30"/>
                    </a:moveTo>
                    <a:lnTo>
                      <a:pt x="71" y="22"/>
                    </a:lnTo>
                    <a:lnTo>
                      <a:pt x="66" y="16"/>
                    </a:lnTo>
                    <a:lnTo>
                      <a:pt x="61" y="12"/>
                    </a:lnTo>
                    <a:lnTo>
                      <a:pt x="56" y="9"/>
                    </a:lnTo>
                    <a:lnTo>
                      <a:pt x="50" y="7"/>
                    </a:lnTo>
                    <a:lnTo>
                      <a:pt x="43" y="6"/>
                    </a:lnTo>
                    <a:lnTo>
                      <a:pt x="36" y="2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7" y="1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7" y="20"/>
                    </a:lnTo>
                    <a:lnTo>
                      <a:pt x="10" y="22"/>
                    </a:lnTo>
                    <a:lnTo>
                      <a:pt x="18" y="25"/>
                    </a:lnTo>
                    <a:lnTo>
                      <a:pt x="24" y="27"/>
                    </a:lnTo>
                    <a:lnTo>
                      <a:pt x="31" y="30"/>
                    </a:lnTo>
                    <a:lnTo>
                      <a:pt x="42" y="33"/>
                    </a:lnTo>
                    <a:lnTo>
                      <a:pt x="55" y="35"/>
                    </a:lnTo>
                    <a:lnTo>
                      <a:pt x="64" y="33"/>
                    </a:lnTo>
                    <a:lnTo>
                      <a:pt x="72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87" name="Freeform 219"/>
              <p:cNvSpPr>
                <a:spLocks/>
              </p:cNvSpPr>
              <p:nvPr/>
            </p:nvSpPr>
            <p:spPr bwMode="auto">
              <a:xfrm>
                <a:off x="1682" y="3238"/>
                <a:ext cx="33" cy="17"/>
              </a:xfrm>
              <a:custGeom>
                <a:avLst/>
                <a:gdLst>
                  <a:gd name="T0" fmla="*/ 67 w 67"/>
                  <a:gd name="T1" fmla="*/ 27 h 34"/>
                  <a:gd name="T2" fmla="*/ 65 w 67"/>
                  <a:gd name="T3" fmla="*/ 20 h 34"/>
                  <a:gd name="T4" fmla="*/ 62 w 67"/>
                  <a:gd name="T5" fmla="*/ 14 h 34"/>
                  <a:gd name="T6" fmla="*/ 51 w 67"/>
                  <a:gd name="T7" fmla="*/ 8 h 34"/>
                  <a:gd name="T8" fmla="*/ 41 w 67"/>
                  <a:gd name="T9" fmla="*/ 3 h 34"/>
                  <a:gd name="T10" fmla="*/ 33 w 67"/>
                  <a:gd name="T11" fmla="*/ 1 h 34"/>
                  <a:gd name="T12" fmla="*/ 26 w 67"/>
                  <a:gd name="T13" fmla="*/ 0 h 34"/>
                  <a:gd name="T14" fmla="*/ 19 w 67"/>
                  <a:gd name="T15" fmla="*/ 0 h 34"/>
                  <a:gd name="T16" fmla="*/ 15 w 67"/>
                  <a:gd name="T17" fmla="*/ 1 h 34"/>
                  <a:gd name="T18" fmla="*/ 5 w 67"/>
                  <a:gd name="T19" fmla="*/ 2 h 34"/>
                  <a:gd name="T20" fmla="*/ 1 w 67"/>
                  <a:gd name="T21" fmla="*/ 7 h 34"/>
                  <a:gd name="T22" fmla="*/ 0 w 67"/>
                  <a:gd name="T23" fmla="*/ 12 h 34"/>
                  <a:gd name="T24" fmla="*/ 5 w 67"/>
                  <a:gd name="T25" fmla="*/ 18 h 34"/>
                  <a:gd name="T26" fmla="*/ 9 w 67"/>
                  <a:gd name="T27" fmla="*/ 20 h 34"/>
                  <a:gd name="T28" fmla="*/ 15 w 67"/>
                  <a:gd name="T29" fmla="*/ 24 h 34"/>
                  <a:gd name="T30" fmla="*/ 21 w 67"/>
                  <a:gd name="T31" fmla="*/ 27 h 34"/>
                  <a:gd name="T32" fmla="*/ 28 w 67"/>
                  <a:gd name="T33" fmla="*/ 30 h 34"/>
                  <a:gd name="T34" fmla="*/ 40 w 67"/>
                  <a:gd name="T35" fmla="*/ 33 h 34"/>
                  <a:gd name="T36" fmla="*/ 51 w 67"/>
                  <a:gd name="T37" fmla="*/ 34 h 34"/>
                  <a:gd name="T38" fmla="*/ 60 w 67"/>
                  <a:gd name="T39" fmla="*/ 32 h 34"/>
                  <a:gd name="T40" fmla="*/ 67 w 67"/>
                  <a:gd name="T41" fmla="*/ 2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7" h="34">
                    <a:moveTo>
                      <a:pt x="67" y="27"/>
                    </a:moveTo>
                    <a:lnTo>
                      <a:pt x="65" y="20"/>
                    </a:lnTo>
                    <a:lnTo>
                      <a:pt x="62" y="14"/>
                    </a:lnTo>
                    <a:lnTo>
                      <a:pt x="51" y="8"/>
                    </a:lnTo>
                    <a:lnTo>
                      <a:pt x="41" y="3"/>
                    </a:lnTo>
                    <a:lnTo>
                      <a:pt x="33" y="1"/>
                    </a:lnTo>
                    <a:lnTo>
                      <a:pt x="26" y="0"/>
                    </a:lnTo>
                    <a:lnTo>
                      <a:pt x="19" y="0"/>
                    </a:lnTo>
                    <a:lnTo>
                      <a:pt x="15" y="1"/>
                    </a:lnTo>
                    <a:lnTo>
                      <a:pt x="5" y="2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5" y="18"/>
                    </a:lnTo>
                    <a:lnTo>
                      <a:pt x="9" y="20"/>
                    </a:lnTo>
                    <a:lnTo>
                      <a:pt x="15" y="24"/>
                    </a:lnTo>
                    <a:lnTo>
                      <a:pt x="21" y="27"/>
                    </a:lnTo>
                    <a:lnTo>
                      <a:pt x="28" y="30"/>
                    </a:lnTo>
                    <a:lnTo>
                      <a:pt x="40" y="33"/>
                    </a:lnTo>
                    <a:lnTo>
                      <a:pt x="51" y="34"/>
                    </a:lnTo>
                    <a:lnTo>
                      <a:pt x="60" y="32"/>
                    </a:lnTo>
                    <a:lnTo>
                      <a:pt x="67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88" name="Freeform 220"/>
              <p:cNvSpPr>
                <a:spLocks/>
              </p:cNvSpPr>
              <p:nvPr/>
            </p:nvSpPr>
            <p:spPr bwMode="auto">
              <a:xfrm>
                <a:off x="1640" y="3240"/>
                <a:ext cx="35" cy="18"/>
              </a:xfrm>
              <a:custGeom>
                <a:avLst/>
                <a:gdLst>
                  <a:gd name="T0" fmla="*/ 2 w 72"/>
                  <a:gd name="T1" fmla="*/ 29 h 35"/>
                  <a:gd name="T2" fmla="*/ 0 w 72"/>
                  <a:gd name="T3" fmla="*/ 23 h 35"/>
                  <a:gd name="T4" fmla="*/ 7 w 72"/>
                  <a:gd name="T5" fmla="*/ 16 h 35"/>
                  <a:gd name="T6" fmla="*/ 10 w 72"/>
                  <a:gd name="T7" fmla="*/ 13 h 35"/>
                  <a:gd name="T8" fmla="*/ 18 w 72"/>
                  <a:gd name="T9" fmla="*/ 10 h 35"/>
                  <a:gd name="T10" fmla="*/ 24 w 72"/>
                  <a:gd name="T11" fmla="*/ 7 h 35"/>
                  <a:gd name="T12" fmla="*/ 31 w 72"/>
                  <a:gd name="T13" fmla="*/ 5 h 35"/>
                  <a:gd name="T14" fmla="*/ 42 w 72"/>
                  <a:gd name="T15" fmla="*/ 0 h 35"/>
                  <a:gd name="T16" fmla="*/ 55 w 72"/>
                  <a:gd name="T17" fmla="*/ 0 h 35"/>
                  <a:gd name="T18" fmla="*/ 64 w 72"/>
                  <a:gd name="T19" fmla="*/ 2 h 35"/>
                  <a:gd name="T20" fmla="*/ 72 w 72"/>
                  <a:gd name="T21" fmla="*/ 8 h 35"/>
                  <a:gd name="T22" fmla="*/ 71 w 72"/>
                  <a:gd name="T23" fmla="*/ 13 h 35"/>
                  <a:gd name="T24" fmla="*/ 66 w 72"/>
                  <a:gd name="T25" fmla="*/ 20 h 35"/>
                  <a:gd name="T26" fmla="*/ 61 w 72"/>
                  <a:gd name="T27" fmla="*/ 23 h 35"/>
                  <a:gd name="T28" fmla="*/ 56 w 72"/>
                  <a:gd name="T29" fmla="*/ 26 h 35"/>
                  <a:gd name="T30" fmla="*/ 50 w 72"/>
                  <a:gd name="T31" fmla="*/ 29 h 35"/>
                  <a:gd name="T32" fmla="*/ 43 w 72"/>
                  <a:gd name="T33" fmla="*/ 32 h 35"/>
                  <a:gd name="T34" fmla="*/ 36 w 72"/>
                  <a:gd name="T35" fmla="*/ 33 h 35"/>
                  <a:gd name="T36" fmla="*/ 29 w 72"/>
                  <a:gd name="T37" fmla="*/ 34 h 35"/>
                  <a:gd name="T38" fmla="*/ 21 w 72"/>
                  <a:gd name="T39" fmla="*/ 34 h 35"/>
                  <a:gd name="T40" fmla="*/ 18 w 72"/>
                  <a:gd name="T41" fmla="*/ 35 h 35"/>
                  <a:gd name="T42" fmla="*/ 7 w 72"/>
                  <a:gd name="T43" fmla="*/ 32 h 35"/>
                  <a:gd name="T44" fmla="*/ 2 w 72"/>
                  <a:gd name="T45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2" h="35">
                    <a:moveTo>
                      <a:pt x="2" y="29"/>
                    </a:moveTo>
                    <a:lnTo>
                      <a:pt x="0" y="23"/>
                    </a:lnTo>
                    <a:lnTo>
                      <a:pt x="7" y="16"/>
                    </a:lnTo>
                    <a:lnTo>
                      <a:pt x="10" y="13"/>
                    </a:lnTo>
                    <a:lnTo>
                      <a:pt x="18" y="10"/>
                    </a:lnTo>
                    <a:lnTo>
                      <a:pt x="24" y="7"/>
                    </a:lnTo>
                    <a:lnTo>
                      <a:pt x="31" y="5"/>
                    </a:lnTo>
                    <a:lnTo>
                      <a:pt x="42" y="0"/>
                    </a:lnTo>
                    <a:lnTo>
                      <a:pt x="55" y="0"/>
                    </a:lnTo>
                    <a:lnTo>
                      <a:pt x="64" y="2"/>
                    </a:lnTo>
                    <a:lnTo>
                      <a:pt x="72" y="8"/>
                    </a:lnTo>
                    <a:lnTo>
                      <a:pt x="71" y="13"/>
                    </a:lnTo>
                    <a:lnTo>
                      <a:pt x="66" y="20"/>
                    </a:lnTo>
                    <a:lnTo>
                      <a:pt x="61" y="23"/>
                    </a:lnTo>
                    <a:lnTo>
                      <a:pt x="56" y="26"/>
                    </a:lnTo>
                    <a:lnTo>
                      <a:pt x="50" y="29"/>
                    </a:lnTo>
                    <a:lnTo>
                      <a:pt x="43" y="32"/>
                    </a:lnTo>
                    <a:lnTo>
                      <a:pt x="36" y="33"/>
                    </a:lnTo>
                    <a:lnTo>
                      <a:pt x="29" y="34"/>
                    </a:lnTo>
                    <a:lnTo>
                      <a:pt x="21" y="34"/>
                    </a:lnTo>
                    <a:lnTo>
                      <a:pt x="18" y="35"/>
                    </a:lnTo>
                    <a:lnTo>
                      <a:pt x="7" y="32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89" name="Freeform 221"/>
              <p:cNvSpPr>
                <a:spLocks/>
              </p:cNvSpPr>
              <p:nvPr/>
            </p:nvSpPr>
            <p:spPr bwMode="auto">
              <a:xfrm>
                <a:off x="1665" y="3230"/>
                <a:ext cx="27" cy="20"/>
              </a:xfrm>
              <a:custGeom>
                <a:avLst/>
                <a:gdLst>
                  <a:gd name="T0" fmla="*/ 29 w 54"/>
                  <a:gd name="T1" fmla="*/ 0 h 41"/>
                  <a:gd name="T2" fmla="*/ 38 w 54"/>
                  <a:gd name="T3" fmla="*/ 1 h 41"/>
                  <a:gd name="T4" fmla="*/ 45 w 54"/>
                  <a:gd name="T5" fmla="*/ 6 h 41"/>
                  <a:gd name="T6" fmla="*/ 52 w 54"/>
                  <a:gd name="T7" fmla="*/ 12 h 41"/>
                  <a:gd name="T8" fmla="*/ 54 w 54"/>
                  <a:gd name="T9" fmla="*/ 20 h 41"/>
                  <a:gd name="T10" fmla="*/ 52 w 54"/>
                  <a:gd name="T11" fmla="*/ 27 h 41"/>
                  <a:gd name="T12" fmla="*/ 45 w 54"/>
                  <a:gd name="T13" fmla="*/ 33 h 41"/>
                  <a:gd name="T14" fmla="*/ 38 w 54"/>
                  <a:gd name="T15" fmla="*/ 38 h 41"/>
                  <a:gd name="T16" fmla="*/ 29 w 54"/>
                  <a:gd name="T17" fmla="*/ 41 h 41"/>
                  <a:gd name="T18" fmla="*/ 16 w 54"/>
                  <a:gd name="T19" fmla="*/ 38 h 41"/>
                  <a:gd name="T20" fmla="*/ 7 w 54"/>
                  <a:gd name="T21" fmla="*/ 33 h 41"/>
                  <a:gd name="T22" fmla="*/ 1 w 54"/>
                  <a:gd name="T23" fmla="*/ 27 h 41"/>
                  <a:gd name="T24" fmla="*/ 0 w 54"/>
                  <a:gd name="T25" fmla="*/ 20 h 41"/>
                  <a:gd name="T26" fmla="*/ 1 w 54"/>
                  <a:gd name="T27" fmla="*/ 12 h 41"/>
                  <a:gd name="T28" fmla="*/ 7 w 54"/>
                  <a:gd name="T29" fmla="*/ 6 h 41"/>
                  <a:gd name="T30" fmla="*/ 16 w 54"/>
                  <a:gd name="T31" fmla="*/ 1 h 41"/>
                  <a:gd name="T32" fmla="*/ 29 w 54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1">
                    <a:moveTo>
                      <a:pt x="29" y="0"/>
                    </a:moveTo>
                    <a:lnTo>
                      <a:pt x="38" y="1"/>
                    </a:lnTo>
                    <a:lnTo>
                      <a:pt x="45" y="6"/>
                    </a:lnTo>
                    <a:lnTo>
                      <a:pt x="52" y="12"/>
                    </a:lnTo>
                    <a:lnTo>
                      <a:pt x="54" y="20"/>
                    </a:lnTo>
                    <a:lnTo>
                      <a:pt x="52" y="27"/>
                    </a:lnTo>
                    <a:lnTo>
                      <a:pt x="45" y="33"/>
                    </a:lnTo>
                    <a:lnTo>
                      <a:pt x="38" y="38"/>
                    </a:lnTo>
                    <a:lnTo>
                      <a:pt x="29" y="41"/>
                    </a:lnTo>
                    <a:lnTo>
                      <a:pt x="16" y="38"/>
                    </a:lnTo>
                    <a:lnTo>
                      <a:pt x="7" y="33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7" y="6"/>
                    </a:lnTo>
                    <a:lnTo>
                      <a:pt x="16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90" name="Freeform 222"/>
              <p:cNvSpPr>
                <a:spLocks/>
              </p:cNvSpPr>
              <p:nvPr/>
            </p:nvSpPr>
            <p:spPr bwMode="auto">
              <a:xfrm>
                <a:off x="1595" y="3228"/>
                <a:ext cx="17" cy="30"/>
              </a:xfrm>
              <a:custGeom>
                <a:avLst/>
                <a:gdLst>
                  <a:gd name="T0" fmla="*/ 16 w 33"/>
                  <a:gd name="T1" fmla="*/ 0 h 61"/>
                  <a:gd name="T2" fmla="*/ 21 w 33"/>
                  <a:gd name="T3" fmla="*/ 2 h 61"/>
                  <a:gd name="T4" fmla="*/ 27 w 33"/>
                  <a:gd name="T5" fmla="*/ 9 h 61"/>
                  <a:gd name="T6" fmla="*/ 28 w 33"/>
                  <a:gd name="T7" fmla="*/ 13 h 61"/>
                  <a:gd name="T8" fmla="*/ 31 w 33"/>
                  <a:gd name="T9" fmla="*/ 18 h 61"/>
                  <a:gd name="T10" fmla="*/ 32 w 33"/>
                  <a:gd name="T11" fmla="*/ 24 h 61"/>
                  <a:gd name="T12" fmla="*/ 33 w 33"/>
                  <a:gd name="T13" fmla="*/ 31 h 61"/>
                  <a:gd name="T14" fmla="*/ 32 w 33"/>
                  <a:gd name="T15" fmla="*/ 36 h 61"/>
                  <a:gd name="T16" fmla="*/ 31 w 33"/>
                  <a:gd name="T17" fmla="*/ 42 h 61"/>
                  <a:gd name="T18" fmla="*/ 28 w 33"/>
                  <a:gd name="T19" fmla="*/ 47 h 61"/>
                  <a:gd name="T20" fmla="*/ 27 w 33"/>
                  <a:gd name="T21" fmla="*/ 52 h 61"/>
                  <a:gd name="T22" fmla="*/ 21 w 33"/>
                  <a:gd name="T23" fmla="*/ 58 h 61"/>
                  <a:gd name="T24" fmla="*/ 16 w 33"/>
                  <a:gd name="T25" fmla="*/ 61 h 61"/>
                  <a:gd name="T26" fmla="*/ 10 w 33"/>
                  <a:gd name="T27" fmla="*/ 58 h 61"/>
                  <a:gd name="T28" fmla="*/ 5 w 33"/>
                  <a:gd name="T29" fmla="*/ 52 h 61"/>
                  <a:gd name="T30" fmla="*/ 1 w 33"/>
                  <a:gd name="T31" fmla="*/ 47 h 61"/>
                  <a:gd name="T32" fmla="*/ 0 w 33"/>
                  <a:gd name="T33" fmla="*/ 42 h 61"/>
                  <a:gd name="T34" fmla="*/ 0 w 33"/>
                  <a:gd name="T35" fmla="*/ 36 h 61"/>
                  <a:gd name="T36" fmla="*/ 0 w 33"/>
                  <a:gd name="T37" fmla="*/ 31 h 61"/>
                  <a:gd name="T38" fmla="*/ 0 w 33"/>
                  <a:gd name="T39" fmla="*/ 24 h 61"/>
                  <a:gd name="T40" fmla="*/ 0 w 33"/>
                  <a:gd name="T41" fmla="*/ 18 h 61"/>
                  <a:gd name="T42" fmla="*/ 1 w 33"/>
                  <a:gd name="T43" fmla="*/ 13 h 61"/>
                  <a:gd name="T44" fmla="*/ 5 w 33"/>
                  <a:gd name="T45" fmla="*/ 9 h 61"/>
                  <a:gd name="T46" fmla="*/ 10 w 33"/>
                  <a:gd name="T47" fmla="*/ 2 h 61"/>
                  <a:gd name="T48" fmla="*/ 16 w 33"/>
                  <a:gd name="T4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3" h="61">
                    <a:moveTo>
                      <a:pt x="16" y="0"/>
                    </a:moveTo>
                    <a:lnTo>
                      <a:pt x="21" y="2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31" y="18"/>
                    </a:lnTo>
                    <a:lnTo>
                      <a:pt x="32" y="24"/>
                    </a:lnTo>
                    <a:lnTo>
                      <a:pt x="33" y="31"/>
                    </a:lnTo>
                    <a:lnTo>
                      <a:pt x="32" y="36"/>
                    </a:lnTo>
                    <a:lnTo>
                      <a:pt x="31" y="42"/>
                    </a:lnTo>
                    <a:lnTo>
                      <a:pt x="28" y="47"/>
                    </a:lnTo>
                    <a:lnTo>
                      <a:pt x="27" y="52"/>
                    </a:lnTo>
                    <a:lnTo>
                      <a:pt x="21" y="58"/>
                    </a:lnTo>
                    <a:lnTo>
                      <a:pt x="16" y="61"/>
                    </a:lnTo>
                    <a:lnTo>
                      <a:pt x="10" y="58"/>
                    </a:lnTo>
                    <a:lnTo>
                      <a:pt x="5" y="52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1" y="13"/>
                    </a:lnTo>
                    <a:lnTo>
                      <a:pt x="5" y="9"/>
                    </a:lnTo>
                    <a:lnTo>
                      <a:pt x="10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91" name="Freeform 223"/>
              <p:cNvSpPr>
                <a:spLocks/>
              </p:cNvSpPr>
              <p:nvPr/>
            </p:nvSpPr>
            <p:spPr bwMode="auto">
              <a:xfrm>
                <a:off x="1595" y="3259"/>
                <a:ext cx="19" cy="29"/>
              </a:xfrm>
              <a:custGeom>
                <a:avLst/>
                <a:gdLst>
                  <a:gd name="T0" fmla="*/ 16 w 38"/>
                  <a:gd name="T1" fmla="*/ 57 h 57"/>
                  <a:gd name="T2" fmla="*/ 23 w 38"/>
                  <a:gd name="T3" fmla="*/ 54 h 57"/>
                  <a:gd name="T4" fmla="*/ 31 w 38"/>
                  <a:gd name="T5" fmla="*/ 48 h 57"/>
                  <a:gd name="T6" fmla="*/ 32 w 38"/>
                  <a:gd name="T7" fmla="*/ 43 h 57"/>
                  <a:gd name="T8" fmla="*/ 34 w 38"/>
                  <a:gd name="T9" fmla="*/ 39 h 57"/>
                  <a:gd name="T10" fmla="*/ 37 w 38"/>
                  <a:gd name="T11" fmla="*/ 33 h 57"/>
                  <a:gd name="T12" fmla="*/ 38 w 38"/>
                  <a:gd name="T13" fmla="*/ 27 h 57"/>
                  <a:gd name="T14" fmla="*/ 37 w 38"/>
                  <a:gd name="T15" fmla="*/ 20 h 57"/>
                  <a:gd name="T16" fmla="*/ 34 w 38"/>
                  <a:gd name="T17" fmla="*/ 15 h 57"/>
                  <a:gd name="T18" fmla="*/ 32 w 38"/>
                  <a:gd name="T19" fmla="*/ 10 h 57"/>
                  <a:gd name="T20" fmla="*/ 31 w 38"/>
                  <a:gd name="T21" fmla="*/ 7 h 57"/>
                  <a:gd name="T22" fmla="*/ 23 w 38"/>
                  <a:gd name="T23" fmla="*/ 1 h 57"/>
                  <a:gd name="T24" fmla="*/ 16 w 38"/>
                  <a:gd name="T25" fmla="*/ 0 h 57"/>
                  <a:gd name="T26" fmla="*/ 10 w 38"/>
                  <a:gd name="T27" fmla="*/ 1 h 57"/>
                  <a:gd name="T28" fmla="*/ 5 w 38"/>
                  <a:gd name="T29" fmla="*/ 7 h 57"/>
                  <a:gd name="T30" fmla="*/ 1 w 38"/>
                  <a:gd name="T31" fmla="*/ 10 h 57"/>
                  <a:gd name="T32" fmla="*/ 0 w 38"/>
                  <a:gd name="T33" fmla="*/ 15 h 57"/>
                  <a:gd name="T34" fmla="*/ 0 w 38"/>
                  <a:gd name="T35" fmla="*/ 20 h 57"/>
                  <a:gd name="T36" fmla="*/ 0 w 38"/>
                  <a:gd name="T37" fmla="*/ 27 h 57"/>
                  <a:gd name="T38" fmla="*/ 0 w 38"/>
                  <a:gd name="T39" fmla="*/ 33 h 57"/>
                  <a:gd name="T40" fmla="*/ 0 w 38"/>
                  <a:gd name="T41" fmla="*/ 39 h 57"/>
                  <a:gd name="T42" fmla="*/ 1 w 38"/>
                  <a:gd name="T43" fmla="*/ 43 h 57"/>
                  <a:gd name="T44" fmla="*/ 5 w 38"/>
                  <a:gd name="T45" fmla="*/ 48 h 57"/>
                  <a:gd name="T46" fmla="*/ 10 w 38"/>
                  <a:gd name="T47" fmla="*/ 54 h 57"/>
                  <a:gd name="T48" fmla="*/ 16 w 38"/>
                  <a:gd name="T4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7">
                    <a:moveTo>
                      <a:pt x="16" y="57"/>
                    </a:moveTo>
                    <a:lnTo>
                      <a:pt x="23" y="54"/>
                    </a:lnTo>
                    <a:lnTo>
                      <a:pt x="31" y="48"/>
                    </a:lnTo>
                    <a:lnTo>
                      <a:pt x="32" y="43"/>
                    </a:lnTo>
                    <a:lnTo>
                      <a:pt x="34" y="39"/>
                    </a:lnTo>
                    <a:lnTo>
                      <a:pt x="37" y="33"/>
                    </a:lnTo>
                    <a:lnTo>
                      <a:pt x="38" y="27"/>
                    </a:lnTo>
                    <a:lnTo>
                      <a:pt x="37" y="20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31" y="7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5" y="7"/>
                    </a:lnTo>
                    <a:lnTo>
                      <a:pt x="1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1" y="43"/>
                    </a:lnTo>
                    <a:lnTo>
                      <a:pt x="5" y="48"/>
                    </a:lnTo>
                    <a:lnTo>
                      <a:pt x="10" y="54"/>
                    </a:lnTo>
                    <a:lnTo>
                      <a:pt x="16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92" name="Freeform 224"/>
              <p:cNvSpPr>
                <a:spLocks/>
              </p:cNvSpPr>
              <p:nvPr/>
            </p:nvSpPr>
            <p:spPr bwMode="auto">
              <a:xfrm>
                <a:off x="1607" y="3242"/>
                <a:ext cx="33" cy="16"/>
              </a:xfrm>
              <a:custGeom>
                <a:avLst/>
                <a:gdLst>
                  <a:gd name="T0" fmla="*/ 1 w 67"/>
                  <a:gd name="T1" fmla="*/ 29 h 33"/>
                  <a:gd name="T2" fmla="*/ 0 w 67"/>
                  <a:gd name="T3" fmla="*/ 23 h 33"/>
                  <a:gd name="T4" fmla="*/ 6 w 67"/>
                  <a:gd name="T5" fmla="*/ 17 h 33"/>
                  <a:gd name="T6" fmla="*/ 15 w 67"/>
                  <a:gd name="T7" fmla="*/ 10 h 33"/>
                  <a:gd name="T8" fmla="*/ 27 w 67"/>
                  <a:gd name="T9" fmla="*/ 5 h 33"/>
                  <a:gd name="T10" fmla="*/ 33 w 67"/>
                  <a:gd name="T11" fmla="*/ 2 h 33"/>
                  <a:gd name="T12" fmla="*/ 41 w 67"/>
                  <a:gd name="T13" fmla="*/ 1 h 33"/>
                  <a:gd name="T14" fmla="*/ 46 w 67"/>
                  <a:gd name="T15" fmla="*/ 0 h 33"/>
                  <a:gd name="T16" fmla="*/ 52 w 67"/>
                  <a:gd name="T17" fmla="*/ 0 h 33"/>
                  <a:gd name="T18" fmla="*/ 60 w 67"/>
                  <a:gd name="T19" fmla="*/ 1 h 33"/>
                  <a:gd name="T20" fmla="*/ 67 w 67"/>
                  <a:gd name="T21" fmla="*/ 5 h 33"/>
                  <a:gd name="T22" fmla="*/ 67 w 67"/>
                  <a:gd name="T23" fmla="*/ 10 h 33"/>
                  <a:gd name="T24" fmla="*/ 62 w 67"/>
                  <a:gd name="T25" fmla="*/ 19 h 33"/>
                  <a:gd name="T26" fmla="*/ 53 w 67"/>
                  <a:gd name="T27" fmla="*/ 26 h 33"/>
                  <a:gd name="T28" fmla="*/ 43 w 67"/>
                  <a:gd name="T29" fmla="*/ 32 h 33"/>
                  <a:gd name="T30" fmla="*/ 35 w 67"/>
                  <a:gd name="T31" fmla="*/ 32 h 33"/>
                  <a:gd name="T32" fmla="*/ 27 w 67"/>
                  <a:gd name="T33" fmla="*/ 33 h 33"/>
                  <a:gd name="T34" fmla="*/ 21 w 67"/>
                  <a:gd name="T35" fmla="*/ 33 h 33"/>
                  <a:gd name="T36" fmla="*/ 16 w 67"/>
                  <a:gd name="T37" fmla="*/ 33 h 33"/>
                  <a:gd name="T38" fmla="*/ 5 w 67"/>
                  <a:gd name="T39" fmla="*/ 32 h 33"/>
                  <a:gd name="T40" fmla="*/ 1 w 67"/>
                  <a:gd name="T41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7" h="33">
                    <a:moveTo>
                      <a:pt x="1" y="29"/>
                    </a:moveTo>
                    <a:lnTo>
                      <a:pt x="0" y="23"/>
                    </a:lnTo>
                    <a:lnTo>
                      <a:pt x="6" y="17"/>
                    </a:lnTo>
                    <a:lnTo>
                      <a:pt x="15" y="10"/>
                    </a:lnTo>
                    <a:lnTo>
                      <a:pt x="27" y="5"/>
                    </a:lnTo>
                    <a:lnTo>
                      <a:pt x="33" y="2"/>
                    </a:lnTo>
                    <a:lnTo>
                      <a:pt x="41" y="1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60" y="1"/>
                    </a:lnTo>
                    <a:lnTo>
                      <a:pt x="67" y="5"/>
                    </a:lnTo>
                    <a:lnTo>
                      <a:pt x="67" y="10"/>
                    </a:lnTo>
                    <a:lnTo>
                      <a:pt x="62" y="19"/>
                    </a:lnTo>
                    <a:lnTo>
                      <a:pt x="53" y="26"/>
                    </a:lnTo>
                    <a:lnTo>
                      <a:pt x="43" y="32"/>
                    </a:lnTo>
                    <a:lnTo>
                      <a:pt x="35" y="32"/>
                    </a:lnTo>
                    <a:lnTo>
                      <a:pt x="27" y="33"/>
                    </a:lnTo>
                    <a:lnTo>
                      <a:pt x="21" y="33"/>
                    </a:lnTo>
                    <a:lnTo>
                      <a:pt x="16" y="33"/>
                    </a:lnTo>
                    <a:lnTo>
                      <a:pt x="5" y="32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93" name="Freeform 225"/>
              <p:cNvSpPr>
                <a:spLocks/>
              </p:cNvSpPr>
              <p:nvPr/>
            </p:nvSpPr>
            <p:spPr bwMode="auto">
              <a:xfrm>
                <a:off x="1566" y="3244"/>
                <a:ext cx="36" cy="18"/>
              </a:xfrm>
              <a:custGeom>
                <a:avLst/>
                <a:gdLst>
                  <a:gd name="T0" fmla="*/ 70 w 70"/>
                  <a:gd name="T1" fmla="*/ 31 h 36"/>
                  <a:gd name="T2" fmla="*/ 69 w 70"/>
                  <a:gd name="T3" fmla="*/ 23 h 36"/>
                  <a:gd name="T4" fmla="*/ 63 w 70"/>
                  <a:gd name="T5" fmla="*/ 17 h 36"/>
                  <a:gd name="T6" fmla="*/ 53 w 70"/>
                  <a:gd name="T7" fmla="*/ 9 h 36"/>
                  <a:gd name="T8" fmla="*/ 42 w 70"/>
                  <a:gd name="T9" fmla="*/ 4 h 36"/>
                  <a:gd name="T10" fmla="*/ 34 w 70"/>
                  <a:gd name="T11" fmla="*/ 1 h 36"/>
                  <a:gd name="T12" fmla="*/ 26 w 70"/>
                  <a:gd name="T13" fmla="*/ 1 h 36"/>
                  <a:gd name="T14" fmla="*/ 18 w 70"/>
                  <a:gd name="T15" fmla="*/ 0 h 36"/>
                  <a:gd name="T16" fmla="*/ 15 w 70"/>
                  <a:gd name="T17" fmla="*/ 1 h 36"/>
                  <a:gd name="T18" fmla="*/ 5 w 70"/>
                  <a:gd name="T19" fmla="*/ 3 h 36"/>
                  <a:gd name="T20" fmla="*/ 1 w 70"/>
                  <a:gd name="T21" fmla="*/ 8 h 36"/>
                  <a:gd name="T22" fmla="*/ 0 w 70"/>
                  <a:gd name="T23" fmla="*/ 14 h 36"/>
                  <a:gd name="T24" fmla="*/ 5 w 70"/>
                  <a:gd name="T25" fmla="*/ 20 h 36"/>
                  <a:gd name="T26" fmla="*/ 8 w 70"/>
                  <a:gd name="T27" fmla="*/ 22 h 36"/>
                  <a:gd name="T28" fmla="*/ 15 w 70"/>
                  <a:gd name="T29" fmla="*/ 25 h 36"/>
                  <a:gd name="T30" fmla="*/ 21 w 70"/>
                  <a:gd name="T31" fmla="*/ 28 h 36"/>
                  <a:gd name="T32" fmla="*/ 29 w 70"/>
                  <a:gd name="T33" fmla="*/ 31 h 36"/>
                  <a:gd name="T34" fmla="*/ 42 w 70"/>
                  <a:gd name="T35" fmla="*/ 34 h 36"/>
                  <a:gd name="T36" fmla="*/ 54 w 70"/>
                  <a:gd name="T37" fmla="*/ 36 h 36"/>
                  <a:gd name="T38" fmla="*/ 64 w 70"/>
                  <a:gd name="T39" fmla="*/ 34 h 36"/>
                  <a:gd name="T40" fmla="*/ 70 w 70"/>
                  <a:gd name="T41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36">
                    <a:moveTo>
                      <a:pt x="70" y="31"/>
                    </a:moveTo>
                    <a:lnTo>
                      <a:pt x="69" y="23"/>
                    </a:lnTo>
                    <a:lnTo>
                      <a:pt x="63" y="17"/>
                    </a:lnTo>
                    <a:lnTo>
                      <a:pt x="53" y="9"/>
                    </a:lnTo>
                    <a:lnTo>
                      <a:pt x="42" y="4"/>
                    </a:lnTo>
                    <a:lnTo>
                      <a:pt x="34" y="1"/>
                    </a:lnTo>
                    <a:lnTo>
                      <a:pt x="26" y="1"/>
                    </a:lnTo>
                    <a:lnTo>
                      <a:pt x="18" y="0"/>
                    </a:lnTo>
                    <a:lnTo>
                      <a:pt x="15" y="1"/>
                    </a:lnTo>
                    <a:lnTo>
                      <a:pt x="5" y="3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5" y="20"/>
                    </a:lnTo>
                    <a:lnTo>
                      <a:pt x="8" y="22"/>
                    </a:lnTo>
                    <a:lnTo>
                      <a:pt x="15" y="25"/>
                    </a:lnTo>
                    <a:lnTo>
                      <a:pt x="21" y="28"/>
                    </a:lnTo>
                    <a:lnTo>
                      <a:pt x="29" y="31"/>
                    </a:lnTo>
                    <a:lnTo>
                      <a:pt x="42" y="34"/>
                    </a:lnTo>
                    <a:lnTo>
                      <a:pt x="54" y="36"/>
                    </a:lnTo>
                    <a:lnTo>
                      <a:pt x="64" y="34"/>
                    </a:lnTo>
                    <a:lnTo>
                      <a:pt x="70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94" name="Freeform 226"/>
              <p:cNvSpPr>
                <a:spLocks/>
              </p:cNvSpPr>
              <p:nvPr/>
            </p:nvSpPr>
            <p:spPr bwMode="auto">
              <a:xfrm>
                <a:off x="1607" y="3257"/>
                <a:ext cx="33" cy="18"/>
              </a:xfrm>
              <a:custGeom>
                <a:avLst/>
                <a:gdLst>
                  <a:gd name="T0" fmla="*/ 67 w 67"/>
                  <a:gd name="T1" fmla="*/ 27 h 36"/>
                  <a:gd name="T2" fmla="*/ 67 w 67"/>
                  <a:gd name="T3" fmla="*/ 21 h 36"/>
                  <a:gd name="T4" fmla="*/ 62 w 67"/>
                  <a:gd name="T5" fmla="*/ 15 h 36"/>
                  <a:gd name="T6" fmla="*/ 53 w 67"/>
                  <a:gd name="T7" fmla="*/ 9 h 36"/>
                  <a:gd name="T8" fmla="*/ 43 w 67"/>
                  <a:gd name="T9" fmla="*/ 4 h 36"/>
                  <a:gd name="T10" fmla="*/ 35 w 67"/>
                  <a:gd name="T11" fmla="*/ 1 h 36"/>
                  <a:gd name="T12" fmla="*/ 27 w 67"/>
                  <a:gd name="T13" fmla="*/ 1 h 36"/>
                  <a:gd name="T14" fmla="*/ 21 w 67"/>
                  <a:gd name="T15" fmla="*/ 0 h 36"/>
                  <a:gd name="T16" fmla="*/ 16 w 67"/>
                  <a:gd name="T17" fmla="*/ 1 h 36"/>
                  <a:gd name="T18" fmla="*/ 5 w 67"/>
                  <a:gd name="T19" fmla="*/ 3 h 36"/>
                  <a:gd name="T20" fmla="*/ 1 w 67"/>
                  <a:gd name="T21" fmla="*/ 8 h 36"/>
                  <a:gd name="T22" fmla="*/ 0 w 67"/>
                  <a:gd name="T23" fmla="*/ 13 h 36"/>
                  <a:gd name="T24" fmla="*/ 6 w 67"/>
                  <a:gd name="T25" fmla="*/ 19 h 36"/>
                  <a:gd name="T26" fmla="*/ 15 w 67"/>
                  <a:gd name="T27" fmla="*/ 25 h 36"/>
                  <a:gd name="T28" fmla="*/ 27 w 67"/>
                  <a:gd name="T29" fmla="*/ 31 h 36"/>
                  <a:gd name="T30" fmla="*/ 33 w 67"/>
                  <a:gd name="T31" fmla="*/ 32 h 36"/>
                  <a:gd name="T32" fmla="*/ 41 w 67"/>
                  <a:gd name="T33" fmla="*/ 34 h 36"/>
                  <a:gd name="T34" fmla="*/ 46 w 67"/>
                  <a:gd name="T35" fmla="*/ 34 h 36"/>
                  <a:gd name="T36" fmla="*/ 52 w 67"/>
                  <a:gd name="T37" fmla="*/ 36 h 36"/>
                  <a:gd name="T38" fmla="*/ 60 w 67"/>
                  <a:gd name="T39" fmla="*/ 32 h 36"/>
                  <a:gd name="T40" fmla="*/ 67 w 67"/>
                  <a:gd name="T41" fmla="*/ 2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7" h="36">
                    <a:moveTo>
                      <a:pt x="67" y="27"/>
                    </a:moveTo>
                    <a:lnTo>
                      <a:pt x="67" y="21"/>
                    </a:lnTo>
                    <a:lnTo>
                      <a:pt x="62" y="15"/>
                    </a:lnTo>
                    <a:lnTo>
                      <a:pt x="53" y="9"/>
                    </a:lnTo>
                    <a:lnTo>
                      <a:pt x="43" y="4"/>
                    </a:lnTo>
                    <a:lnTo>
                      <a:pt x="35" y="1"/>
                    </a:lnTo>
                    <a:lnTo>
                      <a:pt x="27" y="1"/>
                    </a:lnTo>
                    <a:lnTo>
                      <a:pt x="21" y="0"/>
                    </a:lnTo>
                    <a:lnTo>
                      <a:pt x="16" y="1"/>
                    </a:lnTo>
                    <a:lnTo>
                      <a:pt x="5" y="3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15" y="25"/>
                    </a:lnTo>
                    <a:lnTo>
                      <a:pt x="27" y="31"/>
                    </a:lnTo>
                    <a:lnTo>
                      <a:pt x="33" y="32"/>
                    </a:lnTo>
                    <a:lnTo>
                      <a:pt x="41" y="34"/>
                    </a:lnTo>
                    <a:lnTo>
                      <a:pt x="46" y="34"/>
                    </a:lnTo>
                    <a:lnTo>
                      <a:pt x="52" y="36"/>
                    </a:lnTo>
                    <a:lnTo>
                      <a:pt x="60" y="32"/>
                    </a:lnTo>
                    <a:lnTo>
                      <a:pt x="67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95" name="Freeform 227"/>
              <p:cNvSpPr>
                <a:spLocks/>
              </p:cNvSpPr>
              <p:nvPr/>
            </p:nvSpPr>
            <p:spPr bwMode="auto">
              <a:xfrm>
                <a:off x="1566" y="3260"/>
                <a:ext cx="36" cy="17"/>
              </a:xfrm>
              <a:custGeom>
                <a:avLst/>
                <a:gdLst>
                  <a:gd name="T0" fmla="*/ 1 w 70"/>
                  <a:gd name="T1" fmla="*/ 29 h 34"/>
                  <a:gd name="T2" fmla="*/ 0 w 70"/>
                  <a:gd name="T3" fmla="*/ 23 h 34"/>
                  <a:gd name="T4" fmla="*/ 5 w 70"/>
                  <a:gd name="T5" fmla="*/ 17 h 34"/>
                  <a:gd name="T6" fmla="*/ 8 w 70"/>
                  <a:gd name="T7" fmla="*/ 14 h 34"/>
                  <a:gd name="T8" fmla="*/ 15 w 70"/>
                  <a:gd name="T9" fmla="*/ 11 h 34"/>
                  <a:gd name="T10" fmla="*/ 21 w 70"/>
                  <a:gd name="T11" fmla="*/ 8 h 34"/>
                  <a:gd name="T12" fmla="*/ 29 w 70"/>
                  <a:gd name="T13" fmla="*/ 6 h 34"/>
                  <a:gd name="T14" fmla="*/ 42 w 70"/>
                  <a:gd name="T15" fmla="*/ 1 h 34"/>
                  <a:gd name="T16" fmla="*/ 54 w 70"/>
                  <a:gd name="T17" fmla="*/ 0 h 34"/>
                  <a:gd name="T18" fmla="*/ 64 w 70"/>
                  <a:gd name="T19" fmla="*/ 1 h 34"/>
                  <a:gd name="T20" fmla="*/ 70 w 70"/>
                  <a:gd name="T21" fmla="*/ 6 h 34"/>
                  <a:gd name="T22" fmla="*/ 69 w 70"/>
                  <a:gd name="T23" fmla="*/ 11 h 34"/>
                  <a:gd name="T24" fmla="*/ 63 w 70"/>
                  <a:gd name="T25" fmla="*/ 19 h 34"/>
                  <a:gd name="T26" fmla="*/ 53 w 70"/>
                  <a:gd name="T27" fmla="*/ 26 h 34"/>
                  <a:gd name="T28" fmla="*/ 42 w 70"/>
                  <a:gd name="T29" fmla="*/ 33 h 34"/>
                  <a:gd name="T30" fmla="*/ 34 w 70"/>
                  <a:gd name="T31" fmla="*/ 33 h 34"/>
                  <a:gd name="T32" fmla="*/ 26 w 70"/>
                  <a:gd name="T33" fmla="*/ 34 h 34"/>
                  <a:gd name="T34" fmla="*/ 18 w 70"/>
                  <a:gd name="T35" fmla="*/ 34 h 34"/>
                  <a:gd name="T36" fmla="*/ 15 w 70"/>
                  <a:gd name="T37" fmla="*/ 34 h 34"/>
                  <a:gd name="T38" fmla="*/ 5 w 70"/>
                  <a:gd name="T39" fmla="*/ 33 h 34"/>
                  <a:gd name="T40" fmla="*/ 1 w 70"/>
                  <a:gd name="T41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34">
                    <a:moveTo>
                      <a:pt x="1" y="29"/>
                    </a:moveTo>
                    <a:lnTo>
                      <a:pt x="0" y="23"/>
                    </a:lnTo>
                    <a:lnTo>
                      <a:pt x="5" y="17"/>
                    </a:lnTo>
                    <a:lnTo>
                      <a:pt x="8" y="14"/>
                    </a:lnTo>
                    <a:lnTo>
                      <a:pt x="15" y="11"/>
                    </a:lnTo>
                    <a:lnTo>
                      <a:pt x="21" y="8"/>
                    </a:lnTo>
                    <a:lnTo>
                      <a:pt x="29" y="6"/>
                    </a:lnTo>
                    <a:lnTo>
                      <a:pt x="42" y="1"/>
                    </a:lnTo>
                    <a:lnTo>
                      <a:pt x="54" y="0"/>
                    </a:lnTo>
                    <a:lnTo>
                      <a:pt x="64" y="1"/>
                    </a:lnTo>
                    <a:lnTo>
                      <a:pt x="70" y="6"/>
                    </a:lnTo>
                    <a:lnTo>
                      <a:pt x="69" y="11"/>
                    </a:lnTo>
                    <a:lnTo>
                      <a:pt x="63" y="19"/>
                    </a:lnTo>
                    <a:lnTo>
                      <a:pt x="53" y="26"/>
                    </a:lnTo>
                    <a:lnTo>
                      <a:pt x="42" y="33"/>
                    </a:lnTo>
                    <a:lnTo>
                      <a:pt x="34" y="33"/>
                    </a:lnTo>
                    <a:lnTo>
                      <a:pt x="26" y="34"/>
                    </a:lnTo>
                    <a:lnTo>
                      <a:pt x="18" y="34"/>
                    </a:lnTo>
                    <a:lnTo>
                      <a:pt x="15" y="34"/>
                    </a:lnTo>
                    <a:lnTo>
                      <a:pt x="5" y="33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96" name="Freeform 228"/>
              <p:cNvSpPr>
                <a:spLocks/>
              </p:cNvSpPr>
              <p:nvPr/>
            </p:nvSpPr>
            <p:spPr bwMode="auto">
              <a:xfrm>
                <a:off x="1592" y="3250"/>
                <a:ext cx="26" cy="19"/>
              </a:xfrm>
              <a:custGeom>
                <a:avLst/>
                <a:gdLst>
                  <a:gd name="T0" fmla="*/ 29 w 53"/>
                  <a:gd name="T1" fmla="*/ 0 h 39"/>
                  <a:gd name="T2" fmla="*/ 36 w 53"/>
                  <a:gd name="T3" fmla="*/ 1 h 39"/>
                  <a:gd name="T4" fmla="*/ 46 w 53"/>
                  <a:gd name="T5" fmla="*/ 6 h 39"/>
                  <a:gd name="T6" fmla="*/ 51 w 53"/>
                  <a:gd name="T7" fmla="*/ 11 h 39"/>
                  <a:gd name="T8" fmla="*/ 53 w 53"/>
                  <a:gd name="T9" fmla="*/ 19 h 39"/>
                  <a:gd name="T10" fmla="*/ 51 w 53"/>
                  <a:gd name="T11" fmla="*/ 26 h 39"/>
                  <a:gd name="T12" fmla="*/ 46 w 53"/>
                  <a:gd name="T13" fmla="*/ 32 h 39"/>
                  <a:gd name="T14" fmla="*/ 36 w 53"/>
                  <a:gd name="T15" fmla="*/ 37 h 39"/>
                  <a:gd name="T16" fmla="*/ 29 w 53"/>
                  <a:gd name="T17" fmla="*/ 39 h 39"/>
                  <a:gd name="T18" fmla="*/ 16 w 53"/>
                  <a:gd name="T19" fmla="*/ 37 h 39"/>
                  <a:gd name="T20" fmla="*/ 8 w 53"/>
                  <a:gd name="T21" fmla="*/ 32 h 39"/>
                  <a:gd name="T22" fmla="*/ 2 w 53"/>
                  <a:gd name="T23" fmla="*/ 26 h 39"/>
                  <a:gd name="T24" fmla="*/ 0 w 53"/>
                  <a:gd name="T25" fmla="*/ 19 h 39"/>
                  <a:gd name="T26" fmla="*/ 2 w 53"/>
                  <a:gd name="T27" fmla="*/ 11 h 39"/>
                  <a:gd name="T28" fmla="*/ 8 w 53"/>
                  <a:gd name="T29" fmla="*/ 6 h 39"/>
                  <a:gd name="T30" fmla="*/ 16 w 53"/>
                  <a:gd name="T31" fmla="*/ 1 h 39"/>
                  <a:gd name="T32" fmla="*/ 29 w 53"/>
                  <a:gd name="T3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39">
                    <a:moveTo>
                      <a:pt x="29" y="0"/>
                    </a:moveTo>
                    <a:lnTo>
                      <a:pt x="36" y="1"/>
                    </a:lnTo>
                    <a:lnTo>
                      <a:pt x="46" y="6"/>
                    </a:lnTo>
                    <a:lnTo>
                      <a:pt x="51" y="11"/>
                    </a:lnTo>
                    <a:lnTo>
                      <a:pt x="53" y="19"/>
                    </a:lnTo>
                    <a:lnTo>
                      <a:pt x="51" y="26"/>
                    </a:lnTo>
                    <a:lnTo>
                      <a:pt x="46" y="32"/>
                    </a:lnTo>
                    <a:lnTo>
                      <a:pt x="36" y="37"/>
                    </a:lnTo>
                    <a:lnTo>
                      <a:pt x="29" y="39"/>
                    </a:lnTo>
                    <a:lnTo>
                      <a:pt x="16" y="37"/>
                    </a:lnTo>
                    <a:lnTo>
                      <a:pt x="8" y="32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2" y="11"/>
                    </a:lnTo>
                    <a:lnTo>
                      <a:pt x="8" y="6"/>
                    </a:lnTo>
                    <a:lnTo>
                      <a:pt x="16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97" name="Freeform 229"/>
              <p:cNvSpPr>
                <a:spLocks/>
              </p:cNvSpPr>
              <p:nvPr/>
            </p:nvSpPr>
            <p:spPr bwMode="auto">
              <a:xfrm>
                <a:off x="1509" y="3214"/>
                <a:ext cx="17" cy="30"/>
              </a:xfrm>
              <a:custGeom>
                <a:avLst/>
                <a:gdLst>
                  <a:gd name="T0" fmla="*/ 16 w 34"/>
                  <a:gd name="T1" fmla="*/ 0 h 61"/>
                  <a:gd name="T2" fmla="*/ 23 w 34"/>
                  <a:gd name="T3" fmla="*/ 2 h 61"/>
                  <a:gd name="T4" fmla="*/ 29 w 34"/>
                  <a:gd name="T5" fmla="*/ 8 h 61"/>
                  <a:gd name="T6" fmla="*/ 30 w 34"/>
                  <a:gd name="T7" fmla="*/ 12 h 61"/>
                  <a:gd name="T8" fmla="*/ 31 w 34"/>
                  <a:gd name="T9" fmla="*/ 17 h 61"/>
                  <a:gd name="T10" fmla="*/ 32 w 34"/>
                  <a:gd name="T11" fmla="*/ 24 h 61"/>
                  <a:gd name="T12" fmla="*/ 34 w 34"/>
                  <a:gd name="T13" fmla="*/ 31 h 61"/>
                  <a:gd name="T14" fmla="*/ 32 w 34"/>
                  <a:gd name="T15" fmla="*/ 37 h 61"/>
                  <a:gd name="T16" fmla="*/ 31 w 34"/>
                  <a:gd name="T17" fmla="*/ 43 h 61"/>
                  <a:gd name="T18" fmla="*/ 30 w 34"/>
                  <a:gd name="T19" fmla="*/ 47 h 61"/>
                  <a:gd name="T20" fmla="*/ 29 w 34"/>
                  <a:gd name="T21" fmla="*/ 52 h 61"/>
                  <a:gd name="T22" fmla="*/ 23 w 34"/>
                  <a:gd name="T23" fmla="*/ 58 h 61"/>
                  <a:gd name="T24" fmla="*/ 16 w 34"/>
                  <a:gd name="T25" fmla="*/ 61 h 61"/>
                  <a:gd name="T26" fmla="*/ 10 w 34"/>
                  <a:gd name="T27" fmla="*/ 58 h 61"/>
                  <a:gd name="T28" fmla="*/ 5 w 34"/>
                  <a:gd name="T29" fmla="*/ 52 h 61"/>
                  <a:gd name="T30" fmla="*/ 2 w 34"/>
                  <a:gd name="T31" fmla="*/ 47 h 61"/>
                  <a:gd name="T32" fmla="*/ 0 w 34"/>
                  <a:gd name="T33" fmla="*/ 43 h 61"/>
                  <a:gd name="T34" fmla="*/ 0 w 34"/>
                  <a:gd name="T35" fmla="*/ 37 h 61"/>
                  <a:gd name="T36" fmla="*/ 0 w 34"/>
                  <a:gd name="T37" fmla="*/ 31 h 61"/>
                  <a:gd name="T38" fmla="*/ 0 w 34"/>
                  <a:gd name="T39" fmla="*/ 24 h 61"/>
                  <a:gd name="T40" fmla="*/ 0 w 34"/>
                  <a:gd name="T41" fmla="*/ 17 h 61"/>
                  <a:gd name="T42" fmla="*/ 2 w 34"/>
                  <a:gd name="T43" fmla="*/ 12 h 61"/>
                  <a:gd name="T44" fmla="*/ 5 w 34"/>
                  <a:gd name="T45" fmla="*/ 8 h 61"/>
                  <a:gd name="T46" fmla="*/ 10 w 34"/>
                  <a:gd name="T47" fmla="*/ 2 h 61"/>
                  <a:gd name="T48" fmla="*/ 16 w 34"/>
                  <a:gd name="T4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4" h="61">
                    <a:moveTo>
                      <a:pt x="16" y="0"/>
                    </a:moveTo>
                    <a:lnTo>
                      <a:pt x="23" y="2"/>
                    </a:lnTo>
                    <a:lnTo>
                      <a:pt x="29" y="8"/>
                    </a:lnTo>
                    <a:lnTo>
                      <a:pt x="30" y="12"/>
                    </a:lnTo>
                    <a:lnTo>
                      <a:pt x="31" y="17"/>
                    </a:lnTo>
                    <a:lnTo>
                      <a:pt x="32" y="24"/>
                    </a:lnTo>
                    <a:lnTo>
                      <a:pt x="34" y="31"/>
                    </a:lnTo>
                    <a:lnTo>
                      <a:pt x="32" y="37"/>
                    </a:lnTo>
                    <a:lnTo>
                      <a:pt x="31" y="43"/>
                    </a:lnTo>
                    <a:lnTo>
                      <a:pt x="30" y="47"/>
                    </a:lnTo>
                    <a:lnTo>
                      <a:pt x="29" y="52"/>
                    </a:lnTo>
                    <a:lnTo>
                      <a:pt x="23" y="58"/>
                    </a:lnTo>
                    <a:lnTo>
                      <a:pt x="16" y="61"/>
                    </a:lnTo>
                    <a:lnTo>
                      <a:pt x="10" y="58"/>
                    </a:lnTo>
                    <a:lnTo>
                      <a:pt x="5" y="52"/>
                    </a:lnTo>
                    <a:lnTo>
                      <a:pt x="2" y="47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2" y="12"/>
                    </a:lnTo>
                    <a:lnTo>
                      <a:pt x="5" y="8"/>
                    </a:lnTo>
                    <a:lnTo>
                      <a:pt x="10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98" name="Freeform 230"/>
              <p:cNvSpPr>
                <a:spLocks/>
              </p:cNvSpPr>
              <p:nvPr/>
            </p:nvSpPr>
            <p:spPr bwMode="auto">
              <a:xfrm>
                <a:off x="1512" y="3244"/>
                <a:ext cx="16" cy="30"/>
              </a:xfrm>
              <a:custGeom>
                <a:avLst/>
                <a:gdLst>
                  <a:gd name="T0" fmla="*/ 18 w 34"/>
                  <a:gd name="T1" fmla="*/ 60 h 60"/>
                  <a:gd name="T2" fmla="*/ 22 w 34"/>
                  <a:gd name="T3" fmla="*/ 57 h 60"/>
                  <a:gd name="T4" fmla="*/ 27 w 34"/>
                  <a:gd name="T5" fmla="*/ 51 h 60"/>
                  <a:gd name="T6" fmla="*/ 29 w 34"/>
                  <a:gd name="T7" fmla="*/ 46 h 60"/>
                  <a:gd name="T8" fmla="*/ 31 w 34"/>
                  <a:gd name="T9" fmla="*/ 41 h 60"/>
                  <a:gd name="T10" fmla="*/ 32 w 34"/>
                  <a:gd name="T11" fmla="*/ 35 h 60"/>
                  <a:gd name="T12" fmla="*/ 34 w 34"/>
                  <a:gd name="T13" fmla="*/ 30 h 60"/>
                  <a:gd name="T14" fmla="*/ 32 w 34"/>
                  <a:gd name="T15" fmla="*/ 24 h 60"/>
                  <a:gd name="T16" fmla="*/ 31 w 34"/>
                  <a:gd name="T17" fmla="*/ 18 h 60"/>
                  <a:gd name="T18" fmla="*/ 29 w 34"/>
                  <a:gd name="T19" fmla="*/ 12 h 60"/>
                  <a:gd name="T20" fmla="*/ 27 w 34"/>
                  <a:gd name="T21" fmla="*/ 8 h 60"/>
                  <a:gd name="T22" fmla="*/ 22 w 34"/>
                  <a:gd name="T23" fmla="*/ 2 h 60"/>
                  <a:gd name="T24" fmla="*/ 18 w 34"/>
                  <a:gd name="T25" fmla="*/ 0 h 60"/>
                  <a:gd name="T26" fmla="*/ 9 w 34"/>
                  <a:gd name="T27" fmla="*/ 2 h 60"/>
                  <a:gd name="T28" fmla="*/ 4 w 34"/>
                  <a:gd name="T29" fmla="*/ 8 h 60"/>
                  <a:gd name="T30" fmla="*/ 2 w 34"/>
                  <a:gd name="T31" fmla="*/ 12 h 60"/>
                  <a:gd name="T32" fmla="*/ 0 w 34"/>
                  <a:gd name="T33" fmla="*/ 18 h 60"/>
                  <a:gd name="T34" fmla="*/ 0 w 34"/>
                  <a:gd name="T35" fmla="*/ 24 h 60"/>
                  <a:gd name="T36" fmla="*/ 0 w 34"/>
                  <a:gd name="T37" fmla="*/ 30 h 60"/>
                  <a:gd name="T38" fmla="*/ 0 w 34"/>
                  <a:gd name="T39" fmla="*/ 35 h 60"/>
                  <a:gd name="T40" fmla="*/ 0 w 34"/>
                  <a:gd name="T41" fmla="*/ 41 h 60"/>
                  <a:gd name="T42" fmla="*/ 2 w 34"/>
                  <a:gd name="T43" fmla="*/ 46 h 60"/>
                  <a:gd name="T44" fmla="*/ 4 w 34"/>
                  <a:gd name="T45" fmla="*/ 51 h 60"/>
                  <a:gd name="T46" fmla="*/ 9 w 34"/>
                  <a:gd name="T47" fmla="*/ 57 h 60"/>
                  <a:gd name="T48" fmla="*/ 18 w 34"/>
                  <a:gd name="T4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4" h="60">
                    <a:moveTo>
                      <a:pt x="18" y="60"/>
                    </a:moveTo>
                    <a:lnTo>
                      <a:pt x="22" y="57"/>
                    </a:lnTo>
                    <a:lnTo>
                      <a:pt x="27" y="51"/>
                    </a:lnTo>
                    <a:lnTo>
                      <a:pt x="29" y="46"/>
                    </a:lnTo>
                    <a:lnTo>
                      <a:pt x="31" y="41"/>
                    </a:lnTo>
                    <a:lnTo>
                      <a:pt x="32" y="35"/>
                    </a:lnTo>
                    <a:lnTo>
                      <a:pt x="34" y="30"/>
                    </a:lnTo>
                    <a:lnTo>
                      <a:pt x="32" y="24"/>
                    </a:lnTo>
                    <a:lnTo>
                      <a:pt x="31" y="18"/>
                    </a:lnTo>
                    <a:lnTo>
                      <a:pt x="29" y="12"/>
                    </a:lnTo>
                    <a:lnTo>
                      <a:pt x="27" y="8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0" y="41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9" y="57"/>
                    </a:lnTo>
                    <a:lnTo>
                      <a:pt x="18" y="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99" name="Freeform 231"/>
              <p:cNvSpPr>
                <a:spLocks/>
              </p:cNvSpPr>
              <p:nvPr/>
            </p:nvSpPr>
            <p:spPr bwMode="auto">
              <a:xfrm>
                <a:off x="1521" y="3228"/>
                <a:ext cx="34" cy="18"/>
              </a:xfrm>
              <a:custGeom>
                <a:avLst/>
                <a:gdLst>
                  <a:gd name="T0" fmla="*/ 1 w 66"/>
                  <a:gd name="T1" fmla="*/ 30 h 36"/>
                  <a:gd name="T2" fmla="*/ 0 w 66"/>
                  <a:gd name="T3" fmla="*/ 24 h 36"/>
                  <a:gd name="T4" fmla="*/ 5 w 66"/>
                  <a:gd name="T5" fmla="*/ 18 h 36"/>
                  <a:gd name="T6" fmla="*/ 12 w 66"/>
                  <a:gd name="T7" fmla="*/ 12 h 36"/>
                  <a:gd name="T8" fmla="*/ 25 w 66"/>
                  <a:gd name="T9" fmla="*/ 6 h 36"/>
                  <a:gd name="T10" fmla="*/ 31 w 66"/>
                  <a:gd name="T11" fmla="*/ 3 h 36"/>
                  <a:gd name="T12" fmla="*/ 38 w 66"/>
                  <a:gd name="T13" fmla="*/ 1 h 36"/>
                  <a:gd name="T14" fmla="*/ 44 w 66"/>
                  <a:gd name="T15" fmla="*/ 0 h 36"/>
                  <a:gd name="T16" fmla="*/ 50 w 66"/>
                  <a:gd name="T17" fmla="*/ 0 h 36"/>
                  <a:gd name="T18" fmla="*/ 60 w 66"/>
                  <a:gd name="T19" fmla="*/ 1 h 36"/>
                  <a:gd name="T20" fmla="*/ 66 w 66"/>
                  <a:gd name="T21" fmla="*/ 6 h 36"/>
                  <a:gd name="T22" fmla="*/ 65 w 66"/>
                  <a:gd name="T23" fmla="*/ 14 h 36"/>
                  <a:gd name="T24" fmla="*/ 62 w 66"/>
                  <a:gd name="T25" fmla="*/ 21 h 36"/>
                  <a:gd name="T26" fmla="*/ 52 w 66"/>
                  <a:gd name="T27" fmla="*/ 27 h 36"/>
                  <a:gd name="T28" fmla="*/ 41 w 66"/>
                  <a:gd name="T29" fmla="*/ 33 h 36"/>
                  <a:gd name="T30" fmla="*/ 33 w 66"/>
                  <a:gd name="T31" fmla="*/ 34 h 36"/>
                  <a:gd name="T32" fmla="*/ 26 w 66"/>
                  <a:gd name="T33" fmla="*/ 36 h 36"/>
                  <a:gd name="T34" fmla="*/ 18 w 66"/>
                  <a:gd name="T35" fmla="*/ 36 h 36"/>
                  <a:gd name="T36" fmla="*/ 15 w 66"/>
                  <a:gd name="T37" fmla="*/ 36 h 36"/>
                  <a:gd name="T38" fmla="*/ 5 w 66"/>
                  <a:gd name="T39" fmla="*/ 33 h 36"/>
                  <a:gd name="T40" fmla="*/ 1 w 66"/>
                  <a:gd name="T41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6" h="36">
                    <a:moveTo>
                      <a:pt x="1" y="30"/>
                    </a:moveTo>
                    <a:lnTo>
                      <a:pt x="0" y="24"/>
                    </a:lnTo>
                    <a:lnTo>
                      <a:pt x="5" y="18"/>
                    </a:lnTo>
                    <a:lnTo>
                      <a:pt x="12" y="12"/>
                    </a:lnTo>
                    <a:lnTo>
                      <a:pt x="25" y="6"/>
                    </a:lnTo>
                    <a:lnTo>
                      <a:pt x="31" y="3"/>
                    </a:lnTo>
                    <a:lnTo>
                      <a:pt x="38" y="1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60" y="1"/>
                    </a:lnTo>
                    <a:lnTo>
                      <a:pt x="66" y="6"/>
                    </a:lnTo>
                    <a:lnTo>
                      <a:pt x="65" y="14"/>
                    </a:lnTo>
                    <a:lnTo>
                      <a:pt x="62" y="21"/>
                    </a:lnTo>
                    <a:lnTo>
                      <a:pt x="52" y="27"/>
                    </a:lnTo>
                    <a:lnTo>
                      <a:pt x="41" y="33"/>
                    </a:lnTo>
                    <a:lnTo>
                      <a:pt x="33" y="34"/>
                    </a:lnTo>
                    <a:lnTo>
                      <a:pt x="26" y="36"/>
                    </a:lnTo>
                    <a:lnTo>
                      <a:pt x="18" y="36"/>
                    </a:lnTo>
                    <a:lnTo>
                      <a:pt x="15" y="36"/>
                    </a:lnTo>
                    <a:lnTo>
                      <a:pt x="5" y="33"/>
                    </a:lnTo>
                    <a:lnTo>
                      <a:pt x="1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600" name="Freeform 232"/>
              <p:cNvSpPr>
                <a:spLocks/>
              </p:cNvSpPr>
              <p:nvPr/>
            </p:nvSpPr>
            <p:spPr bwMode="auto">
              <a:xfrm>
                <a:off x="1482" y="3231"/>
                <a:ext cx="33" cy="17"/>
              </a:xfrm>
              <a:custGeom>
                <a:avLst/>
                <a:gdLst>
                  <a:gd name="T0" fmla="*/ 67 w 67"/>
                  <a:gd name="T1" fmla="*/ 30 h 35"/>
                  <a:gd name="T2" fmla="*/ 65 w 67"/>
                  <a:gd name="T3" fmla="*/ 22 h 35"/>
                  <a:gd name="T4" fmla="*/ 62 w 67"/>
                  <a:gd name="T5" fmla="*/ 16 h 35"/>
                  <a:gd name="T6" fmla="*/ 57 w 67"/>
                  <a:gd name="T7" fmla="*/ 12 h 35"/>
                  <a:gd name="T8" fmla="*/ 52 w 67"/>
                  <a:gd name="T9" fmla="*/ 9 h 35"/>
                  <a:gd name="T10" fmla="*/ 45 w 67"/>
                  <a:gd name="T11" fmla="*/ 6 h 35"/>
                  <a:gd name="T12" fmla="*/ 38 w 67"/>
                  <a:gd name="T13" fmla="*/ 4 h 35"/>
                  <a:gd name="T14" fmla="*/ 25 w 67"/>
                  <a:gd name="T15" fmla="*/ 0 h 35"/>
                  <a:gd name="T16" fmla="*/ 14 w 67"/>
                  <a:gd name="T17" fmla="*/ 2 h 35"/>
                  <a:gd name="T18" fmla="*/ 4 w 67"/>
                  <a:gd name="T19" fmla="*/ 3 h 35"/>
                  <a:gd name="T20" fmla="*/ 1 w 67"/>
                  <a:gd name="T21" fmla="*/ 7 h 35"/>
                  <a:gd name="T22" fmla="*/ 0 w 67"/>
                  <a:gd name="T23" fmla="*/ 12 h 35"/>
                  <a:gd name="T24" fmla="*/ 5 w 67"/>
                  <a:gd name="T25" fmla="*/ 20 h 35"/>
                  <a:gd name="T26" fmla="*/ 14 w 67"/>
                  <a:gd name="T27" fmla="*/ 25 h 35"/>
                  <a:gd name="T28" fmla="*/ 26 w 67"/>
                  <a:gd name="T29" fmla="*/ 30 h 35"/>
                  <a:gd name="T30" fmla="*/ 32 w 67"/>
                  <a:gd name="T31" fmla="*/ 31 h 35"/>
                  <a:gd name="T32" fmla="*/ 40 w 67"/>
                  <a:gd name="T33" fmla="*/ 33 h 35"/>
                  <a:gd name="T34" fmla="*/ 46 w 67"/>
                  <a:gd name="T35" fmla="*/ 34 h 35"/>
                  <a:gd name="T36" fmla="*/ 52 w 67"/>
                  <a:gd name="T37" fmla="*/ 35 h 35"/>
                  <a:gd name="T38" fmla="*/ 61 w 67"/>
                  <a:gd name="T39" fmla="*/ 33 h 35"/>
                  <a:gd name="T40" fmla="*/ 67 w 67"/>
                  <a:gd name="T41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7" h="35">
                    <a:moveTo>
                      <a:pt x="67" y="30"/>
                    </a:moveTo>
                    <a:lnTo>
                      <a:pt x="65" y="22"/>
                    </a:lnTo>
                    <a:lnTo>
                      <a:pt x="62" y="16"/>
                    </a:lnTo>
                    <a:lnTo>
                      <a:pt x="57" y="12"/>
                    </a:lnTo>
                    <a:lnTo>
                      <a:pt x="52" y="9"/>
                    </a:lnTo>
                    <a:lnTo>
                      <a:pt x="45" y="6"/>
                    </a:lnTo>
                    <a:lnTo>
                      <a:pt x="38" y="4"/>
                    </a:lnTo>
                    <a:lnTo>
                      <a:pt x="25" y="0"/>
                    </a:lnTo>
                    <a:lnTo>
                      <a:pt x="14" y="2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5" y="20"/>
                    </a:lnTo>
                    <a:lnTo>
                      <a:pt x="14" y="25"/>
                    </a:lnTo>
                    <a:lnTo>
                      <a:pt x="26" y="30"/>
                    </a:lnTo>
                    <a:lnTo>
                      <a:pt x="32" y="31"/>
                    </a:lnTo>
                    <a:lnTo>
                      <a:pt x="40" y="33"/>
                    </a:lnTo>
                    <a:lnTo>
                      <a:pt x="46" y="34"/>
                    </a:lnTo>
                    <a:lnTo>
                      <a:pt x="52" y="35"/>
                    </a:lnTo>
                    <a:lnTo>
                      <a:pt x="61" y="33"/>
                    </a:lnTo>
                    <a:lnTo>
                      <a:pt x="67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601" name="Freeform 233"/>
              <p:cNvSpPr>
                <a:spLocks/>
              </p:cNvSpPr>
              <p:nvPr/>
            </p:nvSpPr>
            <p:spPr bwMode="auto">
              <a:xfrm>
                <a:off x="1521" y="3244"/>
                <a:ext cx="34" cy="18"/>
              </a:xfrm>
              <a:custGeom>
                <a:avLst/>
                <a:gdLst>
                  <a:gd name="T0" fmla="*/ 66 w 66"/>
                  <a:gd name="T1" fmla="*/ 31 h 36"/>
                  <a:gd name="T2" fmla="*/ 65 w 66"/>
                  <a:gd name="T3" fmla="*/ 23 h 36"/>
                  <a:gd name="T4" fmla="*/ 62 w 66"/>
                  <a:gd name="T5" fmla="*/ 17 h 36"/>
                  <a:gd name="T6" fmla="*/ 52 w 66"/>
                  <a:gd name="T7" fmla="*/ 9 h 36"/>
                  <a:gd name="T8" fmla="*/ 41 w 66"/>
                  <a:gd name="T9" fmla="*/ 4 h 36"/>
                  <a:gd name="T10" fmla="*/ 33 w 66"/>
                  <a:gd name="T11" fmla="*/ 1 h 36"/>
                  <a:gd name="T12" fmla="*/ 26 w 66"/>
                  <a:gd name="T13" fmla="*/ 1 h 36"/>
                  <a:gd name="T14" fmla="*/ 18 w 66"/>
                  <a:gd name="T15" fmla="*/ 0 h 36"/>
                  <a:gd name="T16" fmla="*/ 15 w 66"/>
                  <a:gd name="T17" fmla="*/ 1 h 36"/>
                  <a:gd name="T18" fmla="*/ 5 w 66"/>
                  <a:gd name="T19" fmla="*/ 3 h 36"/>
                  <a:gd name="T20" fmla="*/ 1 w 66"/>
                  <a:gd name="T21" fmla="*/ 8 h 36"/>
                  <a:gd name="T22" fmla="*/ 0 w 66"/>
                  <a:gd name="T23" fmla="*/ 14 h 36"/>
                  <a:gd name="T24" fmla="*/ 5 w 66"/>
                  <a:gd name="T25" fmla="*/ 20 h 36"/>
                  <a:gd name="T26" fmla="*/ 12 w 66"/>
                  <a:gd name="T27" fmla="*/ 25 h 36"/>
                  <a:gd name="T28" fmla="*/ 25 w 66"/>
                  <a:gd name="T29" fmla="*/ 31 h 36"/>
                  <a:gd name="T30" fmla="*/ 31 w 66"/>
                  <a:gd name="T31" fmla="*/ 32 h 36"/>
                  <a:gd name="T32" fmla="*/ 38 w 66"/>
                  <a:gd name="T33" fmla="*/ 34 h 36"/>
                  <a:gd name="T34" fmla="*/ 44 w 66"/>
                  <a:gd name="T35" fmla="*/ 35 h 36"/>
                  <a:gd name="T36" fmla="*/ 50 w 66"/>
                  <a:gd name="T37" fmla="*/ 36 h 36"/>
                  <a:gd name="T38" fmla="*/ 60 w 66"/>
                  <a:gd name="T39" fmla="*/ 34 h 36"/>
                  <a:gd name="T40" fmla="*/ 66 w 66"/>
                  <a:gd name="T41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6" h="36">
                    <a:moveTo>
                      <a:pt x="66" y="31"/>
                    </a:moveTo>
                    <a:lnTo>
                      <a:pt x="65" y="23"/>
                    </a:lnTo>
                    <a:lnTo>
                      <a:pt x="62" y="17"/>
                    </a:lnTo>
                    <a:lnTo>
                      <a:pt x="52" y="9"/>
                    </a:lnTo>
                    <a:lnTo>
                      <a:pt x="41" y="4"/>
                    </a:lnTo>
                    <a:lnTo>
                      <a:pt x="33" y="1"/>
                    </a:lnTo>
                    <a:lnTo>
                      <a:pt x="26" y="1"/>
                    </a:lnTo>
                    <a:lnTo>
                      <a:pt x="18" y="0"/>
                    </a:lnTo>
                    <a:lnTo>
                      <a:pt x="15" y="1"/>
                    </a:lnTo>
                    <a:lnTo>
                      <a:pt x="5" y="3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5" y="20"/>
                    </a:lnTo>
                    <a:lnTo>
                      <a:pt x="12" y="25"/>
                    </a:lnTo>
                    <a:lnTo>
                      <a:pt x="25" y="31"/>
                    </a:lnTo>
                    <a:lnTo>
                      <a:pt x="31" y="32"/>
                    </a:lnTo>
                    <a:lnTo>
                      <a:pt x="38" y="34"/>
                    </a:lnTo>
                    <a:lnTo>
                      <a:pt x="44" y="35"/>
                    </a:lnTo>
                    <a:lnTo>
                      <a:pt x="50" y="36"/>
                    </a:lnTo>
                    <a:lnTo>
                      <a:pt x="60" y="34"/>
                    </a:lnTo>
                    <a:lnTo>
                      <a:pt x="66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602" name="Freeform 234"/>
              <p:cNvSpPr>
                <a:spLocks/>
              </p:cNvSpPr>
              <p:nvPr/>
            </p:nvSpPr>
            <p:spPr bwMode="auto">
              <a:xfrm>
                <a:off x="1482" y="3246"/>
                <a:ext cx="33" cy="18"/>
              </a:xfrm>
              <a:custGeom>
                <a:avLst/>
                <a:gdLst>
                  <a:gd name="T0" fmla="*/ 1 w 67"/>
                  <a:gd name="T1" fmla="*/ 30 h 36"/>
                  <a:gd name="T2" fmla="*/ 0 w 67"/>
                  <a:gd name="T3" fmla="*/ 23 h 36"/>
                  <a:gd name="T4" fmla="*/ 5 w 67"/>
                  <a:gd name="T5" fmla="*/ 17 h 36"/>
                  <a:gd name="T6" fmla="*/ 14 w 67"/>
                  <a:gd name="T7" fmla="*/ 10 h 36"/>
                  <a:gd name="T8" fmla="*/ 26 w 67"/>
                  <a:gd name="T9" fmla="*/ 7 h 36"/>
                  <a:gd name="T10" fmla="*/ 32 w 67"/>
                  <a:gd name="T11" fmla="*/ 3 h 36"/>
                  <a:gd name="T12" fmla="*/ 40 w 67"/>
                  <a:gd name="T13" fmla="*/ 1 h 36"/>
                  <a:gd name="T14" fmla="*/ 46 w 67"/>
                  <a:gd name="T15" fmla="*/ 0 h 36"/>
                  <a:gd name="T16" fmla="*/ 52 w 67"/>
                  <a:gd name="T17" fmla="*/ 0 h 36"/>
                  <a:gd name="T18" fmla="*/ 61 w 67"/>
                  <a:gd name="T19" fmla="*/ 1 h 36"/>
                  <a:gd name="T20" fmla="*/ 67 w 67"/>
                  <a:gd name="T21" fmla="*/ 7 h 36"/>
                  <a:gd name="T22" fmla="*/ 65 w 67"/>
                  <a:gd name="T23" fmla="*/ 14 h 36"/>
                  <a:gd name="T24" fmla="*/ 62 w 67"/>
                  <a:gd name="T25" fmla="*/ 21 h 36"/>
                  <a:gd name="T26" fmla="*/ 57 w 67"/>
                  <a:gd name="T27" fmla="*/ 24 h 36"/>
                  <a:gd name="T28" fmla="*/ 52 w 67"/>
                  <a:gd name="T29" fmla="*/ 27 h 36"/>
                  <a:gd name="T30" fmla="*/ 45 w 67"/>
                  <a:gd name="T31" fmla="*/ 30 h 36"/>
                  <a:gd name="T32" fmla="*/ 38 w 67"/>
                  <a:gd name="T33" fmla="*/ 33 h 36"/>
                  <a:gd name="T34" fmla="*/ 25 w 67"/>
                  <a:gd name="T35" fmla="*/ 36 h 36"/>
                  <a:gd name="T36" fmla="*/ 14 w 67"/>
                  <a:gd name="T37" fmla="*/ 36 h 36"/>
                  <a:gd name="T38" fmla="*/ 4 w 67"/>
                  <a:gd name="T39" fmla="*/ 33 h 36"/>
                  <a:gd name="T40" fmla="*/ 1 w 67"/>
                  <a:gd name="T41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7" h="36">
                    <a:moveTo>
                      <a:pt x="1" y="30"/>
                    </a:moveTo>
                    <a:lnTo>
                      <a:pt x="0" y="23"/>
                    </a:lnTo>
                    <a:lnTo>
                      <a:pt x="5" y="17"/>
                    </a:lnTo>
                    <a:lnTo>
                      <a:pt x="14" y="10"/>
                    </a:lnTo>
                    <a:lnTo>
                      <a:pt x="26" y="7"/>
                    </a:lnTo>
                    <a:lnTo>
                      <a:pt x="32" y="3"/>
                    </a:lnTo>
                    <a:lnTo>
                      <a:pt x="40" y="1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61" y="1"/>
                    </a:lnTo>
                    <a:lnTo>
                      <a:pt x="67" y="7"/>
                    </a:lnTo>
                    <a:lnTo>
                      <a:pt x="65" y="14"/>
                    </a:lnTo>
                    <a:lnTo>
                      <a:pt x="62" y="21"/>
                    </a:lnTo>
                    <a:lnTo>
                      <a:pt x="57" y="24"/>
                    </a:lnTo>
                    <a:lnTo>
                      <a:pt x="52" y="27"/>
                    </a:lnTo>
                    <a:lnTo>
                      <a:pt x="45" y="30"/>
                    </a:lnTo>
                    <a:lnTo>
                      <a:pt x="38" y="33"/>
                    </a:lnTo>
                    <a:lnTo>
                      <a:pt x="25" y="36"/>
                    </a:lnTo>
                    <a:lnTo>
                      <a:pt x="14" y="36"/>
                    </a:lnTo>
                    <a:lnTo>
                      <a:pt x="4" y="33"/>
                    </a:lnTo>
                    <a:lnTo>
                      <a:pt x="1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603" name="Freeform 235"/>
              <p:cNvSpPr>
                <a:spLocks/>
              </p:cNvSpPr>
              <p:nvPr/>
            </p:nvSpPr>
            <p:spPr bwMode="auto">
              <a:xfrm>
                <a:off x="1507" y="3236"/>
                <a:ext cx="25" cy="20"/>
              </a:xfrm>
              <a:custGeom>
                <a:avLst/>
                <a:gdLst>
                  <a:gd name="T0" fmla="*/ 26 w 49"/>
                  <a:gd name="T1" fmla="*/ 0 h 40"/>
                  <a:gd name="T2" fmla="*/ 35 w 49"/>
                  <a:gd name="T3" fmla="*/ 1 h 40"/>
                  <a:gd name="T4" fmla="*/ 43 w 49"/>
                  <a:gd name="T5" fmla="*/ 6 h 40"/>
                  <a:gd name="T6" fmla="*/ 46 w 49"/>
                  <a:gd name="T7" fmla="*/ 11 h 40"/>
                  <a:gd name="T8" fmla="*/ 49 w 49"/>
                  <a:gd name="T9" fmla="*/ 19 h 40"/>
                  <a:gd name="T10" fmla="*/ 46 w 49"/>
                  <a:gd name="T11" fmla="*/ 27 h 40"/>
                  <a:gd name="T12" fmla="*/ 43 w 49"/>
                  <a:gd name="T13" fmla="*/ 33 h 40"/>
                  <a:gd name="T14" fmla="*/ 35 w 49"/>
                  <a:gd name="T15" fmla="*/ 38 h 40"/>
                  <a:gd name="T16" fmla="*/ 26 w 49"/>
                  <a:gd name="T17" fmla="*/ 40 h 40"/>
                  <a:gd name="T18" fmla="*/ 14 w 49"/>
                  <a:gd name="T19" fmla="*/ 38 h 40"/>
                  <a:gd name="T20" fmla="*/ 7 w 49"/>
                  <a:gd name="T21" fmla="*/ 33 h 40"/>
                  <a:gd name="T22" fmla="*/ 1 w 49"/>
                  <a:gd name="T23" fmla="*/ 27 h 40"/>
                  <a:gd name="T24" fmla="*/ 0 w 49"/>
                  <a:gd name="T25" fmla="*/ 19 h 40"/>
                  <a:gd name="T26" fmla="*/ 1 w 49"/>
                  <a:gd name="T27" fmla="*/ 11 h 40"/>
                  <a:gd name="T28" fmla="*/ 7 w 49"/>
                  <a:gd name="T29" fmla="*/ 6 h 40"/>
                  <a:gd name="T30" fmla="*/ 14 w 49"/>
                  <a:gd name="T31" fmla="*/ 1 h 40"/>
                  <a:gd name="T32" fmla="*/ 26 w 49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40">
                    <a:moveTo>
                      <a:pt x="26" y="0"/>
                    </a:moveTo>
                    <a:lnTo>
                      <a:pt x="35" y="1"/>
                    </a:lnTo>
                    <a:lnTo>
                      <a:pt x="43" y="6"/>
                    </a:lnTo>
                    <a:lnTo>
                      <a:pt x="46" y="11"/>
                    </a:lnTo>
                    <a:lnTo>
                      <a:pt x="49" y="19"/>
                    </a:lnTo>
                    <a:lnTo>
                      <a:pt x="46" y="27"/>
                    </a:lnTo>
                    <a:lnTo>
                      <a:pt x="43" y="33"/>
                    </a:lnTo>
                    <a:lnTo>
                      <a:pt x="35" y="38"/>
                    </a:lnTo>
                    <a:lnTo>
                      <a:pt x="26" y="40"/>
                    </a:lnTo>
                    <a:lnTo>
                      <a:pt x="14" y="38"/>
                    </a:lnTo>
                    <a:lnTo>
                      <a:pt x="7" y="33"/>
                    </a:lnTo>
                    <a:lnTo>
                      <a:pt x="1" y="27"/>
                    </a:lnTo>
                    <a:lnTo>
                      <a:pt x="0" y="19"/>
                    </a:lnTo>
                    <a:lnTo>
                      <a:pt x="1" y="11"/>
                    </a:lnTo>
                    <a:lnTo>
                      <a:pt x="7" y="6"/>
                    </a:lnTo>
                    <a:lnTo>
                      <a:pt x="14" y="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604" name="Freeform 236"/>
              <p:cNvSpPr>
                <a:spLocks/>
              </p:cNvSpPr>
              <p:nvPr/>
            </p:nvSpPr>
            <p:spPr bwMode="auto">
              <a:xfrm>
                <a:off x="1364" y="3333"/>
                <a:ext cx="18" cy="30"/>
              </a:xfrm>
              <a:custGeom>
                <a:avLst/>
                <a:gdLst>
                  <a:gd name="T0" fmla="*/ 16 w 37"/>
                  <a:gd name="T1" fmla="*/ 0 h 61"/>
                  <a:gd name="T2" fmla="*/ 23 w 37"/>
                  <a:gd name="T3" fmla="*/ 2 h 61"/>
                  <a:gd name="T4" fmla="*/ 31 w 37"/>
                  <a:gd name="T5" fmla="*/ 8 h 61"/>
                  <a:gd name="T6" fmla="*/ 32 w 37"/>
                  <a:gd name="T7" fmla="*/ 12 h 61"/>
                  <a:gd name="T8" fmla="*/ 34 w 37"/>
                  <a:gd name="T9" fmla="*/ 17 h 61"/>
                  <a:gd name="T10" fmla="*/ 35 w 37"/>
                  <a:gd name="T11" fmla="*/ 23 h 61"/>
                  <a:gd name="T12" fmla="*/ 37 w 37"/>
                  <a:gd name="T13" fmla="*/ 30 h 61"/>
                  <a:gd name="T14" fmla="*/ 35 w 37"/>
                  <a:gd name="T15" fmla="*/ 35 h 61"/>
                  <a:gd name="T16" fmla="*/ 34 w 37"/>
                  <a:gd name="T17" fmla="*/ 43 h 61"/>
                  <a:gd name="T18" fmla="*/ 32 w 37"/>
                  <a:gd name="T19" fmla="*/ 47 h 61"/>
                  <a:gd name="T20" fmla="*/ 31 w 37"/>
                  <a:gd name="T21" fmla="*/ 52 h 61"/>
                  <a:gd name="T22" fmla="*/ 23 w 37"/>
                  <a:gd name="T23" fmla="*/ 58 h 61"/>
                  <a:gd name="T24" fmla="*/ 16 w 37"/>
                  <a:gd name="T25" fmla="*/ 61 h 61"/>
                  <a:gd name="T26" fmla="*/ 10 w 37"/>
                  <a:gd name="T27" fmla="*/ 58 h 61"/>
                  <a:gd name="T28" fmla="*/ 5 w 37"/>
                  <a:gd name="T29" fmla="*/ 52 h 61"/>
                  <a:gd name="T30" fmla="*/ 1 w 37"/>
                  <a:gd name="T31" fmla="*/ 47 h 61"/>
                  <a:gd name="T32" fmla="*/ 0 w 37"/>
                  <a:gd name="T33" fmla="*/ 43 h 61"/>
                  <a:gd name="T34" fmla="*/ 0 w 37"/>
                  <a:gd name="T35" fmla="*/ 35 h 61"/>
                  <a:gd name="T36" fmla="*/ 0 w 37"/>
                  <a:gd name="T37" fmla="*/ 30 h 61"/>
                  <a:gd name="T38" fmla="*/ 0 w 37"/>
                  <a:gd name="T39" fmla="*/ 23 h 61"/>
                  <a:gd name="T40" fmla="*/ 0 w 37"/>
                  <a:gd name="T41" fmla="*/ 17 h 61"/>
                  <a:gd name="T42" fmla="*/ 1 w 37"/>
                  <a:gd name="T43" fmla="*/ 12 h 61"/>
                  <a:gd name="T44" fmla="*/ 5 w 37"/>
                  <a:gd name="T45" fmla="*/ 8 h 61"/>
                  <a:gd name="T46" fmla="*/ 10 w 37"/>
                  <a:gd name="T47" fmla="*/ 2 h 61"/>
                  <a:gd name="T48" fmla="*/ 16 w 37"/>
                  <a:gd name="T4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61">
                    <a:moveTo>
                      <a:pt x="16" y="0"/>
                    </a:moveTo>
                    <a:lnTo>
                      <a:pt x="23" y="2"/>
                    </a:lnTo>
                    <a:lnTo>
                      <a:pt x="31" y="8"/>
                    </a:lnTo>
                    <a:lnTo>
                      <a:pt x="32" y="12"/>
                    </a:lnTo>
                    <a:lnTo>
                      <a:pt x="34" y="17"/>
                    </a:lnTo>
                    <a:lnTo>
                      <a:pt x="35" y="23"/>
                    </a:lnTo>
                    <a:lnTo>
                      <a:pt x="37" y="30"/>
                    </a:lnTo>
                    <a:lnTo>
                      <a:pt x="35" y="35"/>
                    </a:lnTo>
                    <a:lnTo>
                      <a:pt x="34" y="43"/>
                    </a:lnTo>
                    <a:lnTo>
                      <a:pt x="32" y="47"/>
                    </a:lnTo>
                    <a:lnTo>
                      <a:pt x="31" y="52"/>
                    </a:lnTo>
                    <a:lnTo>
                      <a:pt x="23" y="58"/>
                    </a:lnTo>
                    <a:lnTo>
                      <a:pt x="16" y="61"/>
                    </a:lnTo>
                    <a:lnTo>
                      <a:pt x="10" y="58"/>
                    </a:lnTo>
                    <a:lnTo>
                      <a:pt x="5" y="52"/>
                    </a:lnTo>
                    <a:lnTo>
                      <a:pt x="1" y="47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0" y="30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5" y="8"/>
                    </a:lnTo>
                    <a:lnTo>
                      <a:pt x="10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605" name="Freeform 237"/>
              <p:cNvSpPr>
                <a:spLocks/>
              </p:cNvSpPr>
              <p:nvPr/>
            </p:nvSpPr>
            <p:spPr bwMode="auto">
              <a:xfrm>
                <a:off x="1366" y="3363"/>
                <a:ext cx="16" cy="30"/>
              </a:xfrm>
              <a:custGeom>
                <a:avLst/>
                <a:gdLst>
                  <a:gd name="T0" fmla="*/ 16 w 32"/>
                  <a:gd name="T1" fmla="*/ 60 h 60"/>
                  <a:gd name="T2" fmla="*/ 21 w 32"/>
                  <a:gd name="T3" fmla="*/ 57 h 60"/>
                  <a:gd name="T4" fmla="*/ 26 w 32"/>
                  <a:gd name="T5" fmla="*/ 51 h 60"/>
                  <a:gd name="T6" fmla="*/ 27 w 32"/>
                  <a:gd name="T7" fmla="*/ 46 h 60"/>
                  <a:gd name="T8" fmla="*/ 29 w 32"/>
                  <a:gd name="T9" fmla="*/ 41 h 60"/>
                  <a:gd name="T10" fmla="*/ 30 w 32"/>
                  <a:gd name="T11" fmla="*/ 35 h 60"/>
                  <a:gd name="T12" fmla="*/ 32 w 32"/>
                  <a:gd name="T13" fmla="*/ 30 h 60"/>
                  <a:gd name="T14" fmla="*/ 30 w 32"/>
                  <a:gd name="T15" fmla="*/ 23 h 60"/>
                  <a:gd name="T16" fmla="*/ 29 w 32"/>
                  <a:gd name="T17" fmla="*/ 17 h 60"/>
                  <a:gd name="T18" fmla="*/ 27 w 32"/>
                  <a:gd name="T19" fmla="*/ 11 h 60"/>
                  <a:gd name="T20" fmla="*/ 26 w 32"/>
                  <a:gd name="T21" fmla="*/ 8 h 60"/>
                  <a:gd name="T22" fmla="*/ 21 w 32"/>
                  <a:gd name="T23" fmla="*/ 2 h 60"/>
                  <a:gd name="T24" fmla="*/ 16 w 32"/>
                  <a:gd name="T25" fmla="*/ 0 h 60"/>
                  <a:gd name="T26" fmla="*/ 8 w 32"/>
                  <a:gd name="T27" fmla="*/ 2 h 60"/>
                  <a:gd name="T28" fmla="*/ 3 w 32"/>
                  <a:gd name="T29" fmla="*/ 8 h 60"/>
                  <a:gd name="T30" fmla="*/ 1 w 32"/>
                  <a:gd name="T31" fmla="*/ 11 h 60"/>
                  <a:gd name="T32" fmla="*/ 0 w 32"/>
                  <a:gd name="T33" fmla="*/ 17 h 60"/>
                  <a:gd name="T34" fmla="*/ 0 w 32"/>
                  <a:gd name="T35" fmla="*/ 23 h 60"/>
                  <a:gd name="T36" fmla="*/ 0 w 32"/>
                  <a:gd name="T37" fmla="*/ 30 h 60"/>
                  <a:gd name="T38" fmla="*/ 0 w 32"/>
                  <a:gd name="T39" fmla="*/ 35 h 60"/>
                  <a:gd name="T40" fmla="*/ 0 w 32"/>
                  <a:gd name="T41" fmla="*/ 41 h 60"/>
                  <a:gd name="T42" fmla="*/ 1 w 32"/>
                  <a:gd name="T43" fmla="*/ 46 h 60"/>
                  <a:gd name="T44" fmla="*/ 3 w 32"/>
                  <a:gd name="T45" fmla="*/ 51 h 60"/>
                  <a:gd name="T46" fmla="*/ 8 w 32"/>
                  <a:gd name="T47" fmla="*/ 57 h 60"/>
                  <a:gd name="T48" fmla="*/ 16 w 32"/>
                  <a:gd name="T4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60">
                    <a:moveTo>
                      <a:pt x="16" y="60"/>
                    </a:moveTo>
                    <a:lnTo>
                      <a:pt x="21" y="57"/>
                    </a:lnTo>
                    <a:lnTo>
                      <a:pt x="26" y="51"/>
                    </a:lnTo>
                    <a:lnTo>
                      <a:pt x="27" y="46"/>
                    </a:lnTo>
                    <a:lnTo>
                      <a:pt x="29" y="41"/>
                    </a:lnTo>
                    <a:lnTo>
                      <a:pt x="30" y="35"/>
                    </a:lnTo>
                    <a:lnTo>
                      <a:pt x="32" y="30"/>
                    </a:lnTo>
                    <a:lnTo>
                      <a:pt x="30" y="23"/>
                    </a:lnTo>
                    <a:lnTo>
                      <a:pt x="29" y="17"/>
                    </a:lnTo>
                    <a:lnTo>
                      <a:pt x="27" y="11"/>
                    </a:lnTo>
                    <a:lnTo>
                      <a:pt x="26" y="8"/>
                    </a:lnTo>
                    <a:lnTo>
                      <a:pt x="21" y="2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3" y="8"/>
                    </a:lnTo>
                    <a:lnTo>
                      <a:pt x="1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0" y="41"/>
                    </a:lnTo>
                    <a:lnTo>
                      <a:pt x="1" y="46"/>
                    </a:lnTo>
                    <a:lnTo>
                      <a:pt x="3" y="51"/>
                    </a:lnTo>
                    <a:lnTo>
                      <a:pt x="8" y="57"/>
                    </a:lnTo>
                    <a:lnTo>
                      <a:pt x="16" y="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606" name="Freeform 238"/>
              <p:cNvSpPr>
                <a:spLocks/>
              </p:cNvSpPr>
              <p:nvPr/>
            </p:nvSpPr>
            <p:spPr bwMode="auto">
              <a:xfrm>
                <a:off x="1376" y="3347"/>
                <a:ext cx="35" cy="17"/>
              </a:xfrm>
              <a:custGeom>
                <a:avLst/>
                <a:gdLst>
                  <a:gd name="T0" fmla="*/ 1 w 70"/>
                  <a:gd name="T1" fmla="*/ 31 h 35"/>
                  <a:gd name="T2" fmla="*/ 0 w 70"/>
                  <a:gd name="T3" fmla="*/ 24 h 35"/>
                  <a:gd name="T4" fmla="*/ 6 w 70"/>
                  <a:gd name="T5" fmla="*/ 18 h 35"/>
                  <a:gd name="T6" fmla="*/ 10 w 70"/>
                  <a:gd name="T7" fmla="*/ 14 h 35"/>
                  <a:gd name="T8" fmla="*/ 16 w 70"/>
                  <a:gd name="T9" fmla="*/ 11 h 35"/>
                  <a:gd name="T10" fmla="*/ 22 w 70"/>
                  <a:gd name="T11" fmla="*/ 6 h 35"/>
                  <a:gd name="T12" fmla="*/ 30 w 70"/>
                  <a:gd name="T13" fmla="*/ 6 h 35"/>
                  <a:gd name="T14" fmla="*/ 37 w 70"/>
                  <a:gd name="T15" fmla="*/ 3 h 35"/>
                  <a:gd name="T16" fmla="*/ 45 w 70"/>
                  <a:gd name="T17" fmla="*/ 1 h 35"/>
                  <a:gd name="T18" fmla="*/ 49 w 70"/>
                  <a:gd name="T19" fmla="*/ 0 h 35"/>
                  <a:gd name="T20" fmla="*/ 56 w 70"/>
                  <a:gd name="T21" fmla="*/ 0 h 35"/>
                  <a:gd name="T22" fmla="*/ 64 w 70"/>
                  <a:gd name="T23" fmla="*/ 1 h 35"/>
                  <a:gd name="T24" fmla="*/ 70 w 70"/>
                  <a:gd name="T25" fmla="*/ 6 h 35"/>
                  <a:gd name="T26" fmla="*/ 70 w 70"/>
                  <a:gd name="T27" fmla="*/ 15 h 35"/>
                  <a:gd name="T28" fmla="*/ 65 w 70"/>
                  <a:gd name="T29" fmla="*/ 22 h 35"/>
                  <a:gd name="T30" fmla="*/ 61 w 70"/>
                  <a:gd name="T31" fmla="*/ 25 h 35"/>
                  <a:gd name="T32" fmla="*/ 56 w 70"/>
                  <a:gd name="T33" fmla="*/ 28 h 35"/>
                  <a:gd name="T34" fmla="*/ 49 w 70"/>
                  <a:gd name="T35" fmla="*/ 31 h 35"/>
                  <a:gd name="T36" fmla="*/ 43 w 70"/>
                  <a:gd name="T37" fmla="*/ 34 h 35"/>
                  <a:gd name="T38" fmla="*/ 28 w 70"/>
                  <a:gd name="T39" fmla="*/ 35 h 35"/>
                  <a:gd name="T40" fmla="*/ 16 w 70"/>
                  <a:gd name="T41" fmla="*/ 35 h 35"/>
                  <a:gd name="T42" fmla="*/ 6 w 70"/>
                  <a:gd name="T43" fmla="*/ 34 h 35"/>
                  <a:gd name="T44" fmla="*/ 1 w 70"/>
                  <a:gd name="T45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0" h="35">
                    <a:moveTo>
                      <a:pt x="1" y="31"/>
                    </a:moveTo>
                    <a:lnTo>
                      <a:pt x="0" y="24"/>
                    </a:lnTo>
                    <a:lnTo>
                      <a:pt x="6" y="18"/>
                    </a:lnTo>
                    <a:lnTo>
                      <a:pt x="10" y="14"/>
                    </a:lnTo>
                    <a:lnTo>
                      <a:pt x="16" y="11"/>
                    </a:lnTo>
                    <a:lnTo>
                      <a:pt x="22" y="6"/>
                    </a:lnTo>
                    <a:lnTo>
                      <a:pt x="30" y="6"/>
                    </a:lnTo>
                    <a:lnTo>
                      <a:pt x="37" y="3"/>
                    </a:lnTo>
                    <a:lnTo>
                      <a:pt x="45" y="1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4" y="1"/>
                    </a:lnTo>
                    <a:lnTo>
                      <a:pt x="70" y="6"/>
                    </a:lnTo>
                    <a:lnTo>
                      <a:pt x="70" y="15"/>
                    </a:lnTo>
                    <a:lnTo>
                      <a:pt x="65" y="22"/>
                    </a:lnTo>
                    <a:lnTo>
                      <a:pt x="61" y="25"/>
                    </a:lnTo>
                    <a:lnTo>
                      <a:pt x="56" y="28"/>
                    </a:lnTo>
                    <a:lnTo>
                      <a:pt x="49" y="31"/>
                    </a:lnTo>
                    <a:lnTo>
                      <a:pt x="43" y="34"/>
                    </a:lnTo>
                    <a:lnTo>
                      <a:pt x="28" y="35"/>
                    </a:lnTo>
                    <a:lnTo>
                      <a:pt x="16" y="35"/>
                    </a:lnTo>
                    <a:lnTo>
                      <a:pt x="6" y="34"/>
                    </a:lnTo>
                    <a:lnTo>
                      <a:pt x="1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607" name="Freeform 239"/>
              <p:cNvSpPr>
                <a:spLocks/>
              </p:cNvSpPr>
              <p:nvPr/>
            </p:nvSpPr>
            <p:spPr bwMode="auto">
              <a:xfrm>
                <a:off x="1337" y="3350"/>
                <a:ext cx="33" cy="17"/>
              </a:xfrm>
              <a:custGeom>
                <a:avLst/>
                <a:gdLst>
                  <a:gd name="T0" fmla="*/ 66 w 66"/>
                  <a:gd name="T1" fmla="*/ 28 h 35"/>
                  <a:gd name="T2" fmla="*/ 65 w 66"/>
                  <a:gd name="T3" fmla="*/ 22 h 35"/>
                  <a:gd name="T4" fmla="*/ 61 w 66"/>
                  <a:gd name="T5" fmla="*/ 16 h 35"/>
                  <a:gd name="T6" fmla="*/ 56 w 66"/>
                  <a:gd name="T7" fmla="*/ 13 h 35"/>
                  <a:gd name="T8" fmla="*/ 51 w 66"/>
                  <a:gd name="T9" fmla="*/ 10 h 35"/>
                  <a:gd name="T10" fmla="*/ 43 w 66"/>
                  <a:gd name="T11" fmla="*/ 7 h 35"/>
                  <a:gd name="T12" fmla="*/ 37 w 66"/>
                  <a:gd name="T13" fmla="*/ 5 h 35"/>
                  <a:gd name="T14" fmla="*/ 24 w 66"/>
                  <a:gd name="T15" fmla="*/ 0 h 35"/>
                  <a:gd name="T16" fmla="*/ 13 w 66"/>
                  <a:gd name="T17" fmla="*/ 0 h 35"/>
                  <a:gd name="T18" fmla="*/ 5 w 66"/>
                  <a:gd name="T19" fmla="*/ 1 h 35"/>
                  <a:gd name="T20" fmla="*/ 1 w 66"/>
                  <a:gd name="T21" fmla="*/ 8 h 35"/>
                  <a:gd name="T22" fmla="*/ 0 w 66"/>
                  <a:gd name="T23" fmla="*/ 13 h 35"/>
                  <a:gd name="T24" fmla="*/ 5 w 66"/>
                  <a:gd name="T25" fmla="*/ 19 h 35"/>
                  <a:gd name="T26" fmla="*/ 13 w 66"/>
                  <a:gd name="T27" fmla="*/ 25 h 35"/>
                  <a:gd name="T28" fmla="*/ 25 w 66"/>
                  <a:gd name="T29" fmla="*/ 31 h 35"/>
                  <a:gd name="T30" fmla="*/ 32 w 66"/>
                  <a:gd name="T31" fmla="*/ 32 h 35"/>
                  <a:gd name="T32" fmla="*/ 39 w 66"/>
                  <a:gd name="T33" fmla="*/ 34 h 35"/>
                  <a:gd name="T34" fmla="*/ 44 w 66"/>
                  <a:gd name="T35" fmla="*/ 34 h 35"/>
                  <a:gd name="T36" fmla="*/ 51 w 66"/>
                  <a:gd name="T37" fmla="*/ 35 h 35"/>
                  <a:gd name="T38" fmla="*/ 60 w 66"/>
                  <a:gd name="T39" fmla="*/ 33 h 35"/>
                  <a:gd name="T40" fmla="*/ 66 w 66"/>
                  <a:gd name="T41" fmla="*/ 2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6" h="35">
                    <a:moveTo>
                      <a:pt x="66" y="28"/>
                    </a:moveTo>
                    <a:lnTo>
                      <a:pt x="65" y="22"/>
                    </a:lnTo>
                    <a:lnTo>
                      <a:pt x="61" y="16"/>
                    </a:lnTo>
                    <a:lnTo>
                      <a:pt x="56" y="13"/>
                    </a:lnTo>
                    <a:lnTo>
                      <a:pt x="51" y="10"/>
                    </a:lnTo>
                    <a:lnTo>
                      <a:pt x="43" y="7"/>
                    </a:lnTo>
                    <a:lnTo>
                      <a:pt x="37" y="5"/>
                    </a:lnTo>
                    <a:lnTo>
                      <a:pt x="24" y="0"/>
                    </a:lnTo>
                    <a:lnTo>
                      <a:pt x="13" y="0"/>
                    </a:lnTo>
                    <a:lnTo>
                      <a:pt x="5" y="1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5" y="19"/>
                    </a:lnTo>
                    <a:lnTo>
                      <a:pt x="13" y="25"/>
                    </a:lnTo>
                    <a:lnTo>
                      <a:pt x="25" y="31"/>
                    </a:lnTo>
                    <a:lnTo>
                      <a:pt x="32" y="32"/>
                    </a:lnTo>
                    <a:lnTo>
                      <a:pt x="39" y="34"/>
                    </a:lnTo>
                    <a:lnTo>
                      <a:pt x="44" y="34"/>
                    </a:lnTo>
                    <a:lnTo>
                      <a:pt x="51" y="35"/>
                    </a:lnTo>
                    <a:lnTo>
                      <a:pt x="60" y="33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608" name="Freeform 240"/>
              <p:cNvSpPr>
                <a:spLocks/>
              </p:cNvSpPr>
              <p:nvPr/>
            </p:nvSpPr>
            <p:spPr bwMode="auto">
              <a:xfrm>
                <a:off x="1376" y="3362"/>
                <a:ext cx="35" cy="18"/>
              </a:xfrm>
              <a:custGeom>
                <a:avLst/>
                <a:gdLst>
                  <a:gd name="T0" fmla="*/ 70 w 70"/>
                  <a:gd name="T1" fmla="*/ 28 h 36"/>
                  <a:gd name="T2" fmla="*/ 70 w 70"/>
                  <a:gd name="T3" fmla="*/ 22 h 36"/>
                  <a:gd name="T4" fmla="*/ 65 w 70"/>
                  <a:gd name="T5" fmla="*/ 16 h 36"/>
                  <a:gd name="T6" fmla="*/ 61 w 70"/>
                  <a:gd name="T7" fmla="*/ 13 h 36"/>
                  <a:gd name="T8" fmla="*/ 56 w 70"/>
                  <a:gd name="T9" fmla="*/ 10 h 36"/>
                  <a:gd name="T10" fmla="*/ 49 w 70"/>
                  <a:gd name="T11" fmla="*/ 7 h 36"/>
                  <a:gd name="T12" fmla="*/ 43 w 70"/>
                  <a:gd name="T13" fmla="*/ 5 h 36"/>
                  <a:gd name="T14" fmla="*/ 28 w 70"/>
                  <a:gd name="T15" fmla="*/ 1 h 36"/>
                  <a:gd name="T16" fmla="*/ 16 w 70"/>
                  <a:gd name="T17" fmla="*/ 0 h 36"/>
                  <a:gd name="T18" fmla="*/ 6 w 70"/>
                  <a:gd name="T19" fmla="*/ 2 h 36"/>
                  <a:gd name="T20" fmla="*/ 1 w 70"/>
                  <a:gd name="T21" fmla="*/ 8 h 36"/>
                  <a:gd name="T22" fmla="*/ 0 w 70"/>
                  <a:gd name="T23" fmla="*/ 13 h 36"/>
                  <a:gd name="T24" fmla="*/ 6 w 70"/>
                  <a:gd name="T25" fmla="*/ 19 h 36"/>
                  <a:gd name="T26" fmla="*/ 10 w 70"/>
                  <a:gd name="T27" fmla="*/ 22 h 36"/>
                  <a:gd name="T28" fmla="*/ 16 w 70"/>
                  <a:gd name="T29" fmla="*/ 25 h 36"/>
                  <a:gd name="T30" fmla="*/ 22 w 70"/>
                  <a:gd name="T31" fmla="*/ 28 h 36"/>
                  <a:gd name="T32" fmla="*/ 30 w 70"/>
                  <a:gd name="T33" fmla="*/ 32 h 36"/>
                  <a:gd name="T34" fmla="*/ 37 w 70"/>
                  <a:gd name="T35" fmla="*/ 33 h 36"/>
                  <a:gd name="T36" fmla="*/ 45 w 70"/>
                  <a:gd name="T37" fmla="*/ 35 h 36"/>
                  <a:gd name="T38" fmla="*/ 49 w 70"/>
                  <a:gd name="T39" fmla="*/ 35 h 36"/>
                  <a:gd name="T40" fmla="*/ 56 w 70"/>
                  <a:gd name="T41" fmla="*/ 36 h 36"/>
                  <a:gd name="T42" fmla="*/ 64 w 70"/>
                  <a:gd name="T43" fmla="*/ 34 h 36"/>
                  <a:gd name="T44" fmla="*/ 70 w 70"/>
                  <a:gd name="T45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0" h="36">
                    <a:moveTo>
                      <a:pt x="70" y="28"/>
                    </a:moveTo>
                    <a:lnTo>
                      <a:pt x="70" y="22"/>
                    </a:lnTo>
                    <a:lnTo>
                      <a:pt x="65" y="16"/>
                    </a:lnTo>
                    <a:lnTo>
                      <a:pt x="61" y="13"/>
                    </a:lnTo>
                    <a:lnTo>
                      <a:pt x="56" y="10"/>
                    </a:lnTo>
                    <a:lnTo>
                      <a:pt x="49" y="7"/>
                    </a:lnTo>
                    <a:lnTo>
                      <a:pt x="43" y="5"/>
                    </a:lnTo>
                    <a:lnTo>
                      <a:pt x="28" y="1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10" y="22"/>
                    </a:lnTo>
                    <a:lnTo>
                      <a:pt x="16" y="25"/>
                    </a:lnTo>
                    <a:lnTo>
                      <a:pt x="22" y="28"/>
                    </a:lnTo>
                    <a:lnTo>
                      <a:pt x="30" y="32"/>
                    </a:lnTo>
                    <a:lnTo>
                      <a:pt x="37" y="33"/>
                    </a:lnTo>
                    <a:lnTo>
                      <a:pt x="45" y="35"/>
                    </a:lnTo>
                    <a:lnTo>
                      <a:pt x="49" y="35"/>
                    </a:lnTo>
                    <a:lnTo>
                      <a:pt x="56" y="36"/>
                    </a:lnTo>
                    <a:lnTo>
                      <a:pt x="64" y="34"/>
                    </a:lnTo>
                    <a:lnTo>
                      <a:pt x="70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609" name="Freeform 241"/>
              <p:cNvSpPr>
                <a:spLocks/>
              </p:cNvSpPr>
              <p:nvPr/>
            </p:nvSpPr>
            <p:spPr bwMode="auto">
              <a:xfrm>
                <a:off x="1337" y="3365"/>
                <a:ext cx="33" cy="17"/>
              </a:xfrm>
              <a:custGeom>
                <a:avLst/>
                <a:gdLst>
                  <a:gd name="T0" fmla="*/ 1 w 66"/>
                  <a:gd name="T1" fmla="*/ 30 h 34"/>
                  <a:gd name="T2" fmla="*/ 0 w 66"/>
                  <a:gd name="T3" fmla="*/ 21 h 34"/>
                  <a:gd name="T4" fmla="*/ 5 w 66"/>
                  <a:gd name="T5" fmla="*/ 14 h 34"/>
                  <a:gd name="T6" fmla="*/ 13 w 66"/>
                  <a:gd name="T7" fmla="*/ 8 h 34"/>
                  <a:gd name="T8" fmla="*/ 25 w 66"/>
                  <a:gd name="T9" fmla="*/ 6 h 34"/>
                  <a:gd name="T10" fmla="*/ 32 w 66"/>
                  <a:gd name="T11" fmla="*/ 3 h 34"/>
                  <a:gd name="T12" fmla="*/ 39 w 66"/>
                  <a:gd name="T13" fmla="*/ 1 h 34"/>
                  <a:gd name="T14" fmla="*/ 44 w 66"/>
                  <a:gd name="T15" fmla="*/ 0 h 34"/>
                  <a:gd name="T16" fmla="*/ 51 w 66"/>
                  <a:gd name="T17" fmla="*/ 0 h 34"/>
                  <a:gd name="T18" fmla="*/ 60 w 66"/>
                  <a:gd name="T19" fmla="*/ 1 h 34"/>
                  <a:gd name="T20" fmla="*/ 66 w 66"/>
                  <a:gd name="T21" fmla="*/ 6 h 34"/>
                  <a:gd name="T22" fmla="*/ 65 w 66"/>
                  <a:gd name="T23" fmla="*/ 11 h 34"/>
                  <a:gd name="T24" fmla="*/ 61 w 66"/>
                  <a:gd name="T25" fmla="*/ 18 h 34"/>
                  <a:gd name="T26" fmla="*/ 56 w 66"/>
                  <a:gd name="T27" fmla="*/ 21 h 34"/>
                  <a:gd name="T28" fmla="*/ 51 w 66"/>
                  <a:gd name="T29" fmla="*/ 25 h 34"/>
                  <a:gd name="T30" fmla="*/ 43 w 66"/>
                  <a:gd name="T31" fmla="*/ 27 h 34"/>
                  <a:gd name="T32" fmla="*/ 37 w 66"/>
                  <a:gd name="T33" fmla="*/ 30 h 34"/>
                  <a:gd name="T34" fmla="*/ 24 w 66"/>
                  <a:gd name="T35" fmla="*/ 33 h 34"/>
                  <a:gd name="T36" fmla="*/ 13 w 66"/>
                  <a:gd name="T37" fmla="*/ 34 h 34"/>
                  <a:gd name="T38" fmla="*/ 5 w 66"/>
                  <a:gd name="T39" fmla="*/ 33 h 34"/>
                  <a:gd name="T40" fmla="*/ 1 w 66"/>
                  <a:gd name="T41" fmla="*/ 3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6" h="34">
                    <a:moveTo>
                      <a:pt x="1" y="30"/>
                    </a:moveTo>
                    <a:lnTo>
                      <a:pt x="0" y="21"/>
                    </a:lnTo>
                    <a:lnTo>
                      <a:pt x="5" y="14"/>
                    </a:lnTo>
                    <a:lnTo>
                      <a:pt x="13" y="8"/>
                    </a:lnTo>
                    <a:lnTo>
                      <a:pt x="25" y="6"/>
                    </a:lnTo>
                    <a:lnTo>
                      <a:pt x="32" y="3"/>
                    </a:lnTo>
                    <a:lnTo>
                      <a:pt x="39" y="1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60" y="1"/>
                    </a:lnTo>
                    <a:lnTo>
                      <a:pt x="66" y="6"/>
                    </a:lnTo>
                    <a:lnTo>
                      <a:pt x="65" y="11"/>
                    </a:lnTo>
                    <a:lnTo>
                      <a:pt x="61" y="18"/>
                    </a:lnTo>
                    <a:lnTo>
                      <a:pt x="56" y="21"/>
                    </a:lnTo>
                    <a:lnTo>
                      <a:pt x="51" y="25"/>
                    </a:lnTo>
                    <a:lnTo>
                      <a:pt x="43" y="27"/>
                    </a:lnTo>
                    <a:lnTo>
                      <a:pt x="37" y="30"/>
                    </a:lnTo>
                    <a:lnTo>
                      <a:pt x="24" y="33"/>
                    </a:lnTo>
                    <a:lnTo>
                      <a:pt x="13" y="34"/>
                    </a:lnTo>
                    <a:lnTo>
                      <a:pt x="5" y="33"/>
                    </a:lnTo>
                    <a:lnTo>
                      <a:pt x="1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610" name="Freeform 242"/>
              <p:cNvSpPr>
                <a:spLocks/>
              </p:cNvSpPr>
              <p:nvPr/>
            </p:nvSpPr>
            <p:spPr bwMode="auto">
              <a:xfrm>
                <a:off x="1362" y="3355"/>
                <a:ext cx="27" cy="18"/>
              </a:xfrm>
              <a:custGeom>
                <a:avLst/>
                <a:gdLst>
                  <a:gd name="T0" fmla="*/ 25 w 53"/>
                  <a:gd name="T1" fmla="*/ 0 h 36"/>
                  <a:gd name="T2" fmla="*/ 35 w 53"/>
                  <a:gd name="T3" fmla="*/ 1 h 36"/>
                  <a:gd name="T4" fmla="*/ 44 w 53"/>
                  <a:gd name="T5" fmla="*/ 5 h 36"/>
                  <a:gd name="T6" fmla="*/ 51 w 53"/>
                  <a:gd name="T7" fmla="*/ 11 h 36"/>
                  <a:gd name="T8" fmla="*/ 53 w 53"/>
                  <a:gd name="T9" fmla="*/ 19 h 36"/>
                  <a:gd name="T10" fmla="*/ 51 w 53"/>
                  <a:gd name="T11" fmla="*/ 25 h 36"/>
                  <a:gd name="T12" fmla="*/ 44 w 53"/>
                  <a:gd name="T13" fmla="*/ 31 h 36"/>
                  <a:gd name="T14" fmla="*/ 35 w 53"/>
                  <a:gd name="T15" fmla="*/ 34 h 36"/>
                  <a:gd name="T16" fmla="*/ 25 w 53"/>
                  <a:gd name="T17" fmla="*/ 36 h 36"/>
                  <a:gd name="T18" fmla="*/ 15 w 53"/>
                  <a:gd name="T19" fmla="*/ 34 h 36"/>
                  <a:gd name="T20" fmla="*/ 7 w 53"/>
                  <a:gd name="T21" fmla="*/ 31 h 36"/>
                  <a:gd name="T22" fmla="*/ 1 w 53"/>
                  <a:gd name="T23" fmla="*/ 25 h 36"/>
                  <a:gd name="T24" fmla="*/ 0 w 53"/>
                  <a:gd name="T25" fmla="*/ 19 h 36"/>
                  <a:gd name="T26" fmla="*/ 1 w 53"/>
                  <a:gd name="T27" fmla="*/ 11 h 36"/>
                  <a:gd name="T28" fmla="*/ 7 w 53"/>
                  <a:gd name="T29" fmla="*/ 5 h 36"/>
                  <a:gd name="T30" fmla="*/ 15 w 53"/>
                  <a:gd name="T31" fmla="*/ 1 h 36"/>
                  <a:gd name="T32" fmla="*/ 25 w 53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36">
                    <a:moveTo>
                      <a:pt x="25" y="0"/>
                    </a:moveTo>
                    <a:lnTo>
                      <a:pt x="35" y="1"/>
                    </a:lnTo>
                    <a:lnTo>
                      <a:pt x="44" y="5"/>
                    </a:lnTo>
                    <a:lnTo>
                      <a:pt x="51" y="11"/>
                    </a:lnTo>
                    <a:lnTo>
                      <a:pt x="53" y="19"/>
                    </a:lnTo>
                    <a:lnTo>
                      <a:pt x="51" y="25"/>
                    </a:lnTo>
                    <a:lnTo>
                      <a:pt x="44" y="31"/>
                    </a:lnTo>
                    <a:lnTo>
                      <a:pt x="35" y="34"/>
                    </a:lnTo>
                    <a:lnTo>
                      <a:pt x="25" y="36"/>
                    </a:lnTo>
                    <a:lnTo>
                      <a:pt x="15" y="34"/>
                    </a:lnTo>
                    <a:lnTo>
                      <a:pt x="7" y="31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1" y="11"/>
                    </a:lnTo>
                    <a:lnTo>
                      <a:pt x="7" y="5"/>
                    </a:lnTo>
                    <a:lnTo>
                      <a:pt x="15" y="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611" name="Freeform 243"/>
              <p:cNvSpPr>
                <a:spLocks/>
              </p:cNvSpPr>
              <p:nvPr/>
            </p:nvSpPr>
            <p:spPr bwMode="auto">
              <a:xfrm>
                <a:off x="1290" y="3350"/>
                <a:ext cx="18" cy="30"/>
              </a:xfrm>
              <a:custGeom>
                <a:avLst/>
                <a:gdLst>
                  <a:gd name="T0" fmla="*/ 17 w 37"/>
                  <a:gd name="T1" fmla="*/ 0 h 62"/>
                  <a:gd name="T2" fmla="*/ 25 w 37"/>
                  <a:gd name="T3" fmla="*/ 2 h 62"/>
                  <a:gd name="T4" fmla="*/ 31 w 37"/>
                  <a:gd name="T5" fmla="*/ 10 h 62"/>
                  <a:gd name="T6" fmla="*/ 32 w 37"/>
                  <a:gd name="T7" fmla="*/ 13 h 62"/>
                  <a:gd name="T8" fmla="*/ 35 w 37"/>
                  <a:gd name="T9" fmla="*/ 19 h 62"/>
                  <a:gd name="T10" fmla="*/ 36 w 37"/>
                  <a:gd name="T11" fmla="*/ 25 h 62"/>
                  <a:gd name="T12" fmla="*/ 37 w 37"/>
                  <a:gd name="T13" fmla="*/ 31 h 62"/>
                  <a:gd name="T14" fmla="*/ 36 w 37"/>
                  <a:gd name="T15" fmla="*/ 36 h 62"/>
                  <a:gd name="T16" fmla="*/ 35 w 37"/>
                  <a:gd name="T17" fmla="*/ 42 h 62"/>
                  <a:gd name="T18" fmla="*/ 32 w 37"/>
                  <a:gd name="T19" fmla="*/ 47 h 62"/>
                  <a:gd name="T20" fmla="*/ 31 w 37"/>
                  <a:gd name="T21" fmla="*/ 52 h 62"/>
                  <a:gd name="T22" fmla="*/ 25 w 37"/>
                  <a:gd name="T23" fmla="*/ 59 h 62"/>
                  <a:gd name="T24" fmla="*/ 17 w 37"/>
                  <a:gd name="T25" fmla="*/ 62 h 62"/>
                  <a:gd name="T26" fmla="*/ 9 w 37"/>
                  <a:gd name="T27" fmla="*/ 59 h 62"/>
                  <a:gd name="T28" fmla="*/ 4 w 37"/>
                  <a:gd name="T29" fmla="*/ 52 h 62"/>
                  <a:gd name="T30" fmla="*/ 1 w 37"/>
                  <a:gd name="T31" fmla="*/ 47 h 62"/>
                  <a:gd name="T32" fmla="*/ 0 w 37"/>
                  <a:gd name="T33" fmla="*/ 42 h 62"/>
                  <a:gd name="T34" fmla="*/ 0 w 37"/>
                  <a:gd name="T35" fmla="*/ 36 h 62"/>
                  <a:gd name="T36" fmla="*/ 0 w 37"/>
                  <a:gd name="T37" fmla="*/ 31 h 62"/>
                  <a:gd name="T38" fmla="*/ 0 w 37"/>
                  <a:gd name="T39" fmla="*/ 25 h 62"/>
                  <a:gd name="T40" fmla="*/ 0 w 37"/>
                  <a:gd name="T41" fmla="*/ 19 h 62"/>
                  <a:gd name="T42" fmla="*/ 1 w 37"/>
                  <a:gd name="T43" fmla="*/ 13 h 62"/>
                  <a:gd name="T44" fmla="*/ 4 w 37"/>
                  <a:gd name="T45" fmla="*/ 10 h 62"/>
                  <a:gd name="T46" fmla="*/ 9 w 37"/>
                  <a:gd name="T47" fmla="*/ 2 h 62"/>
                  <a:gd name="T48" fmla="*/ 17 w 37"/>
                  <a:gd name="T4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62">
                    <a:moveTo>
                      <a:pt x="17" y="0"/>
                    </a:moveTo>
                    <a:lnTo>
                      <a:pt x="25" y="2"/>
                    </a:lnTo>
                    <a:lnTo>
                      <a:pt x="31" y="10"/>
                    </a:lnTo>
                    <a:lnTo>
                      <a:pt x="32" y="13"/>
                    </a:lnTo>
                    <a:lnTo>
                      <a:pt x="35" y="19"/>
                    </a:lnTo>
                    <a:lnTo>
                      <a:pt x="36" y="25"/>
                    </a:lnTo>
                    <a:lnTo>
                      <a:pt x="37" y="31"/>
                    </a:lnTo>
                    <a:lnTo>
                      <a:pt x="36" y="36"/>
                    </a:lnTo>
                    <a:lnTo>
                      <a:pt x="35" y="42"/>
                    </a:lnTo>
                    <a:lnTo>
                      <a:pt x="32" y="47"/>
                    </a:lnTo>
                    <a:lnTo>
                      <a:pt x="31" y="52"/>
                    </a:lnTo>
                    <a:lnTo>
                      <a:pt x="25" y="59"/>
                    </a:lnTo>
                    <a:lnTo>
                      <a:pt x="17" y="62"/>
                    </a:lnTo>
                    <a:lnTo>
                      <a:pt x="9" y="59"/>
                    </a:lnTo>
                    <a:lnTo>
                      <a:pt x="4" y="52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0" y="19"/>
                    </a:lnTo>
                    <a:lnTo>
                      <a:pt x="1" y="13"/>
                    </a:lnTo>
                    <a:lnTo>
                      <a:pt x="4" y="10"/>
                    </a:lnTo>
                    <a:lnTo>
                      <a:pt x="9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612" name="Freeform 244"/>
              <p:cNvSpPr>
                <a:spLocks/>
              </p:cNvSpPr>
              <p:nvPr/>
            </p:nvSpPr>
            <p:spPr bwMode="auto">
              <a:xfrm>
                <a:off x="1292" y="3380"/>
                <a:ext cx="16" cy="30"/>
              </a:xfrm>
              <a:custGeom>
                <a:avLst/>
                <a:gdLst>
                  <a:gd name="T0" fmla="*/ 17 w 33"/>
                  <a:gd name="T1" fmla="*/ 59 h 59"/>
                  <a:gd name="T2" fmla="*/ 22 w 33"/>
                  <a:gd name="T3" fmla="*/ 56 h 59"/>
                  <a:gd name="T4" fmla="*/ 28 w 33"/>
                  <a:gd name="T5" fmla="*/ 50 h 59"/>
                  <a:gd name="T6" fmla="*/ 29 w 33"/>
                  <a:gd name="T7" fmla="*/ 45 h 59"/>
                  <a:gd name="T8" fmla="*/ 31 w 33"/>
                  <a:gd name="T9" fmla="*/ 40 h 59"/>
                  <a:gd name="T10" fmla="*/ 32 w 33"/>
                  <a:gd name="T11" fmla="*/ 34 h 59"/>
                  <a:gd name="T12" fmla="*/ 33 w 33"/>
                  <a:gd name="T13" fmla="*/ 29 h 59"/>
                  <a:gd name="T14" fmla="*/ 32 w 33"/>
                  <a:gd name="T15" fmla="*/ 23 h 59"/>
                  <a:gd name="T16" fmla="*/ 31 w 33"/>
                  <a:gd name="T17" fmla="*/ 17 h 59"/>
                  <a:gd name="T18" fmla="*/ 29 w 33"/>
                  <a:gd name="T19" fmla="*/ 11 h 59"/>
                  <a:gd name="T20" fmla="*/ 28 w 33"/>
                  <a:gd name="T21" fmla="*/ 8 h 59"/>
                  <a:gd name="T22" fmla="*/ 22 w 33"/>
                  <a:gd name="T23" fmla="*/ 2 h 59"/>
                  <a:gd name="T24" fmla="*/ 17 w 33"/>
                  <a:gd name="T25" fmla="*/ 0 h 59"/>
                  <a:gd name="T26" fmla="*/ 11 w 33"/>
                  <a:gd name="T27" fmla="*/ 2 h 59"/>
                  <a:gd name="T28" fmla="*/ 5 w 33"/>
                  <a:gd name="T29" fmla="*/ 8 h 59"/>
                  <a:gd name="T30" fmla="*/ 1 w 33"/>
                  <a:gd name="T31" fmla="*/ 11 h 59"/>
                  <a:gd name="T32" fmla="*/ 0 w 33"/>
                  <a:gd name="T33" fmla="*/ 17 h 59"/>
                  <a:gd name="T34" fmla="*/ 0 w 33"/>
                  <a:gd name="T35" fmla="*/ 23 h 59"/>
                  <a:gd name="T36" fmla="*/ 0 w 33"/>
                  <a:gd name="T37" fmla="*/ 29 h 59"/>
                  <a:gd name="T38" fmla="*/ 0 w 33"/>
                  <a:gd name="T39" fmla="*/ 34 h 59"/>
                  <a:gd name="T40" fmla="*/ 0 w 33"/>
                  <a:gd name="T41" fmla="*/ 40 h 59"/>
                  <a:gd name="T42" fmla="*/ 1 w 33"/>
                  <a:gd name="T43" fmla="*/ 45 h 59"/>
                  <a:gd name="T44" fmla="*/ 5 w 33"/>
                  <a:gd name="T45" fmla="*/ 50 h 59"/>
                  <a:gd name="T46" fmla="*/ 11 w 33"/>
                  <a:gd name="T47" fmla="*/ 56 h 59"/>
                  <a:gd name="T48" fmla="*/ 17 w 33"/>
                  <a:gd name="T4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3" h="59">
                    <a:moveTo>
                      <a:pt x="17" y="59"/>
                    </a:moveTo>
                    <a:lnTo>
                      <a:pt x="22" y="56"/>
                    </a:lnTo>
                    <a:lnTo>
                      <a:pt x="28" y="50"/>
                    </a:lnTo>
                    <a:lnTo>
                      <a:pt x="29" y="45"/>
                    </a:lnTo>
                    <a:lnTo>
                      <a:pt x="31" y="40"/>
                    </a:lnTo>
                    <a:lnTo>
                      <a:pt x="32" y="34"/>
                    </a:lnTo>
                    <a:lnTo>
                      <a:pt x="33" y="29"/>
                    </a:lnTo>
                    <a:lnTo>
                      <a:pt x="32" y="23"/>
                    </a:lnTo>
                    <a:lnTo>
                      <a:pt x="31" y="17"/>
                    </a:lnTo>
                    <a:lnTo>
                      <a:pt x="29" y="11"/>
                    </a:lnTo>
                    <a:lnTo>
                      <a:pt x="28" y="8"/>
                    </a:lnTo>
                    <a:lnTo>
                      <a:pt x="22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5" y="8"/>
                    </a:lnTo>
                    <a:lnTo>
                      <a:pt x="1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1" y="45"/>
                    </a:lnTo>
                    <a:lnTo>
                      <a:pt x="5" y="50"/>
                    </a:lnTo>
                    <a:lnTo>
                      <a:pt x="11" y="56"/>
                    </a:lnTo>
                    <a:lnTo>
                      <a:pt x="17" y="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613" name="Freeform 245"/>
              <p:cNvSpPr>
                <a:spLocks/>
              </p:cNvSpPr>
              <p:nvPr/>
            </p:nvSpPr>
            <p:spPr bwMode="auto">
              <a:xfrm>
                <a:off x="1302" y="3363"/>
                <a:ext cx="35" cy="18"/>
              </a:xfrm>
              <a:custGeom>
                <a:avLst/>
                <a:gdLst>
                  <a:gd name="T0" fmla="*/ 2 w 72"/>
                  <a:gd name="T1" fmla="*/ 31 h 36"/>
                  <a:gd name="T2" fmla="*/ 0 w 72"/>
                  <a:gd name="T3" fmla="*/ 24 h 36"/>
                  <a:gd name="T4" fmla="*/ 7 w 72"/>
                  <a:gd name="T5" fmla="*/ 17 h 36"/>
                  <a:gd name="T6" fmla="*/ 10 w 72"/>
                  <a:gd name="T7" fmla="*/ 13 h 36"/>
                  <a:gd name="T8" fmla="*/ 16 w 72"/>
                  <a:gd name="T9" fmla="*/ 9 h 36"/>
                  <a:gd name="T10" fmla="*/ 23 w 72"/>
                  <a:gd name="T11" fmla="*/ 6 h 36"/>
                  <a:gd name="T12" fmla="*/ 30 w 72"/>
                  <a:gd name="T13" fmla="*/ 4 h 36"/>
                  <a:gd name="T14" fmla="*/ 36 w 72"/>
                  <a:gd name="T15" fmla="*/ 1 h 36"/>
                  <a:gd name="T16" fmla="*/ 44 w 72"/>
                  <a:gd name="T17" fmla="*/ 1 h 36"/>
                  <a:gd name="T18" fmla="*/ 50 w 72"/>
                  <a:gd name="T19" fmla="*/ 0 h 36"/>
                  <a:gd name="T20" fmla="*/ 57 w 72"/>
                  <a:gd name="T21" fmla="*/ 1 h 36"/>
                  <a:gd name="T22" fmla="*/ 66 w 72"/>
                  <a:gd name="T23" fmla="*/ 2 h 36"/>
                  <a:gd name="T24" fmla="*/ 72 w 72"/>
                  <a:gd name="T25" fmla="*/ 7 h 36"/>
                  <a:gd name="T26" fmla="*/ 71 w 72"/>
                  <a:gd name="T27" fmla="*/ 12 h 36"/>
                  <a:gd name="T28" fmla="*/ 66 w 72"/>
                  <a:gd name="T29" fmla="*/ 19 h 36"/>
                  <a:gd name="T30" fmla="*/ 61 w 72"/>
                  <a:gd name="T31" fmla="*/ 22 h 36"/>
                  <a:gd name="T32" fmla="*/ 56 w 72"/>
                  <a:gd name="T33" fmla="*/ 26 h 36"/>
                  <a:gd name="T34" fmla="*/ 48 w 72"/>
                  <a:gd name="T35" fmla="*/ 31 h 36"/>
                  <a:gd name="T36" fmla="*/ 42 w 72"/>
                  <a:gd name="T37" fmla="*/ 35 h 36"/>
                  <a:gd name="T38" fmla="*/ 29 w 72"/>
                  <a:gd name="T39" fmla="*/ 36 h 36"/>
                  <a:gd name="T40" fmla="*/ 18 w 72"/>
                  <a:gd name="T41" fmla="*/ 36 h 36"/>
                  <a:gd name="T42" fmla="*/ 8 w 72"/>
                  <a:gd name="T43" fmla="*/ 34 h 36"/>
                  <a:gd name="T44" fmla="*/ 2 w 72"/>
                  <a:gd name="T45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2" h="36">
                    <a:moveTo>
                      <a:pt x="2" y="31"/>
                    </a:moveTo>
                    <a:lnTo>
                      <a:pt x="0" y="24"/>
                    </a:lnTo>
                    <a:lnTo>
                      <a:pt x="7" y="17"/>
                    </a:lnTo>
                    <a:lnTo>
                      <a:pt x="10" y="13"/>
                    </a:lnTo>
                    <a:lnTo>
                      <a:pt x="16" y="9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1"/>
                    </a:lnTo>
                    <a:lnTo>
                      <a:pt x="44" y="1"/>
                    </a:lnTo>
                    <a:lnTo>
                      <a:pt x="50" y="0"/>
                    </a:lnTo>
                    <a:lnTo>
                      <a:pt x="57" y="1"/>
                    </a:lnTo>
                    <a:lnTo>
                      <a:pt x="66" y="2"/>
                    </a:lnTo>
                    <a:lnTo>
                      <a:pt x="72" y="7"/>
                    </a:lnTo>
                    <a:lnTo>
                      <a:pt x="71" y="12"/>
                    </a:lnTo>
                    <a:lnTo>
                      <a:pt x="66" y="19"/>
                    </a:lnTo>
                    <a:lnTo>
                      <a:pt x="61" y="22"/>
                    </a:lnTo>
                    <a:lnTo>
                      <a:pt x="56" y="26"/>
                    </a:lnTo>
                    <a:lnTo>
                      <a:pt x="48" y="31"/>
                    </a:lnTo>
                    <a:lnTo>
                      <a:pt x="42" y="35"/>
                    </a:lnTo>
                    <a:lnTo>
                      <a:pt x="29" y="36"/>
                    </a:lnTo>
                    <a:lnTo>
                      <a:pt x="18" y="36"/>
                    </a:lnTo>
                    <a:lnTo>
                      <a:pt x="8" y="34"/>
                    </a:lnTo>
                    <a:lnTo>
                      <a:pt x="2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614" name="Freeform 246"/>
              <p:cNvSpPr>
                <a:spLocks/>
              </p:cNvSpPr>
              <p:nvPr/>
            </p:nvSpPr>
            <p:spPr bwMode="auto">
              <a:xfrm>
                <a:off x="1262" y="3365"/>
                <a:ext cx="35" cy="18"/>
              </a:xfrm>
              <a:custGeom>
                <a:avLst/>
                <a:gdLst>
                  <a:gd name="T0" fmla="*/ 69 w 69"/>
                  <a:gd name="T1" fmla="*/ 30 h 36"/>
                  <a:gd name="T2" fmla="*/ 67 w 69"/>
                  <a:gd name="T3" fmla="*/ 24 h 36"/>
                  <a:gd name="T4" fmla="*/ 61 w 69"/>
                  <a:gd name="T5" fmla="*/ 17 h 36"/>
                  <a:gd name="T6" fmla="*/ 56 w 69"/>
                  <a:gd name="T7" fmla="*/ 14 h 36"/>
                  <a:gd name="T8" fmla="*/ 51 w 69"/>
                  <a:gd name="T9" fmla="*/ 11 h 36"/>
                  <a:gd name="T10" fmla="*/ 45 w 69"/>
                  <a:gd name="T11" fmla="*/ 8 h 36"/>
                  <a:gd name="T12" fmla="*/ 39 w 69"/>
                  <a:gd name="T13" fmla="*/ 6 h 36"/>
                  <a:gd name="T14" fmla="*/ 27 w 69"/>
                  <a:gd name="T15" fmla="*/ 1 h 36"/>
                  <a:gd name="T16" fmla="*/ 16 w 69"/>
                  <a:gd name="T17" fmla="*/ 0 h 36"/>
                  <a:gd name="T18" fmla="*/ 7 w 69"/>
                  <a:gd name="T19" fmla="*/ 1 h 36"/>
                  <a:gd name="T20" fmla="*/ 1 w 69"/>
                  <a:gd name="T21" fmla="*/ 6 h 36"/>
                  <a:gd name="T22" fmla="*/ 0 w 69"/>
                  <a:gd name="T23" fmla="*/ 13 h 36"/>
                  <a:gd name="T24" fmla="*/ 7 w 69"/>
                  <a:gd name="T25" fmla="*/ 20 h 36"/>
                  <a:gd name="T26" fmla="*/ 14 w 69"/>
                  <a:gd name="T27" fmla="*/ 27 h 36"/>
                  <a:gd name="T28" fmla="*/ 27 w 69"/>
                  <a:gd name="T29" fmla="*/ 33 h 36"/>
                  <a:gd name="T30" fmla="*/ 33 w 69"/>
                  <a:gd name="T31" fmla="*/ 34 h 36"/>
                  <a:gd name="T32" fmla="*/ 40 w 69"/>
                  <a:gd name="T33" fmla="*/ 35 h 36"/>
                  <a:gd name="T34" fmla="*/ 46 w 69"/>
                  <a:gd name="T35" fmla="*/ 35 h 36"/>
                  <a:gd name="T36" fmla="*/ 53 w 69"/>
                  <a:gd name="T37" fmla="*/ 36 h 36"/>
                  <a:gd name="T38" fmla="*/ 61 w 69"/>
                  <a:gd name="T39" fmla="*/ 33 h 36"/>
                  <a:gd name="T40" fmla="*/ 69 w 69"/>
                  <a:gd name="T41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36">
                    <a:moveTo>
                      <a:pt x="69" y="30"/>
                    </a:moveTo>
                    <a:lnTo>
                      <a:pt x="67" y="24"/>
                    </a:lnTo>
                    <a:lnTo>
                      <a:pt x="61" y="17"/>
                    </a:lnTo>
                    <a:lnTo>
                      <a:pt x="56" y="14"/>
                    </a:lnTo>
                    <a:lnTo>
                      <a:pt x="51" y="11"/>
                    </a:lnTo>
                    <a:lnTo>
                      <a:pt x="45" y="8"/>
                    </a:lnTo>
                    <a:lnTo>
                      <a:pt x="39" y="6"/>
                    </a:lnTo>
                    <a:lnTo>
                      <a:pt x="27" y="1"/>
                    </a:lnTo>
                    <a:lnTo>
                      <a:pt x="16" y="0"/>
                    </a:lnTo>
                    <a:lnTo>
                      <a:pt x="7" y="1"/>
                    </a:lnTo>
                    <a:lnTo>
                      <a:pt x="1" y="6"/>
                    </a:lnTo>
                    <a:lnTo>
                      <a:pt x="0" y="13"/>
                    </a:lnTo>
                    <a:lnTo>
                      <a:pt x="7" y="20"/>
                    </a:lnTo>
                    <a:lnTo>
                      <a:pt x="14" y="27"/>
                    </a:lnTo>
                    <a:lnTo>
                      <a:pt x="27" y="33"/>
                    </a:lnTo>
                    <a:lnTo>
                      <a:pt x="33" y="34"/>
                    </a:lnTo>
                    <a:lnTo>
                      <a:pt x="40" y="35"/>
                    </a:lnTo>
                    <a:lnTo>
                      <a:pt x="46" y="35"/>
                    </a:lnTo>
                    <a:lnTo>
                      <a:pt x="53" y="36"/>
                    </a:lnTo>
                    <a:lnTo>
                      <a:pt x="61" y="33"/>
                    </a:lnTo>
                    <a:lnTo>
                      <a:pt x="69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615" name="Freeform 247"/>
              <p:cNvSpPr>
                <a:spLocks/>
              </p:cNvSpPr>
              <p:nvPr/>
            </p:nvSpPr>
            <p:spPr bwMode="auto">
              <a:xfrm>
                <a:off x="1302" y="3379"/>
                <a:ext cx="35" cy="17"/>
              </a:xfrm>
              <a:custGeom>
                <a:avLst/>
                <a:gdLst>
                  <a:gd name="T0" fmla="*/ 72 w 72"/>
                  <a:gd name="T1" fmla="*/ 28 h 34"/>
                  <a:gd name="T2" fmla="*/ 71 w 72"/>
                  <a:gd name="T3" fmla="*/ 22 h 34"/>
                  <a:gd name="T4" fmla="*/ 66 w 72"/>
                  <a:gd name="T5" fmla="*/ 16 h 34"/>
                  <a:gd name="T6" fmla="*/ 61 w 72"/>
                  <a:gd name="T7" fmla="*/ 13 h 34"/>
                  <a:gd name="T8" fmla="*/ 56 w 72"/>
                  <a:gd name="T9" fmla="*/ 10 h 34"/>
                  <a:gd name="T10" fmla="*/ 48 w 72"/>
                  <a:gd name="T11" fmla="*/ 7 h 34"/>
                  <a:gd name="T12" fmla="*/ 42 w 72"/>
                  <a:gd name="T13" fmla="*/ 5 h 34"/>
                  <a:gd name="T14" fmla="*/ 29 w 72"/>
                  <a:gd name="T15" fmla="*/ 0 h 34"/>
                  <a:gd name="T16" fmla="*/ 18 w 72"/>
                  <a:gd name="T17" fmla="*/ 0 h 34"/>
                  <a:gd name="T18" fmla="*/ 8 w 72"/>
                  <a:gd name="T19" fmla="*/ 2 h 34"/>
                  <a:gd name="T20" fmla="*/ 2 w 72"/>
                  <a:gd name="T21" fmla="*/ 8 h 34"/>
                  <a:gd name="T22" fmla="*/ 0 w 72"/>
                  <a:gd name="T23" fmla="*/ 13 h 34"/>
                  <a:gd name="T24" fmla="*/ 7 w 72"/>
                  <a:gd name="T25" fmla="*/ 19 h 34"/>
                  <a:gd name="T26" fmla="*/ 10 w 72"/>
                  <a:gd name="T27" fmla="*/ 22 h 34"/>
                  <a:gd name="T28" fmla="*/ 16 w 72"/>
                  <a:gd name="T29" fmla="*/ 25 h 34"/>
                  <a:gd name="T30" fmla="*/ 23 w 72"/>
                  <a:gd name="T31" fmla="*/ 28 h 34"/>
                  <a:gd name="T32" fmla="*/ 30 w 72"/>
                  <a:gd name="T33" fmla="*/ 31 h 34"/>
                  <a:gd name="T34" fmla="*/ 36 w 72"/>
                  <a:gd name="T35" fmla="*/ 32 h 34"/>
                  <a:gd name="T36" fmla="*/ 44 w 72"/>
                  <a:gd name="T37" fmla="*/ 34 h 34"/>
                  <a:gd name="T38" fmla="*/ 50 w 72"/>
                  <a:gd name="T39" fmla="*/ 34 h 34"/>
                  <a:gd name="T40" fmla="*/ 57 w 72"/>
                  <a:gd name="T41" fmla="*/ 34 h 34"/>
                  <a:gd name="T42" fmla="*/ 66 w 72"/>
                  <a:gd name="T43" fmla="*/ 31 h 34"/>
                  <a:gd name="T44" fmla="*/ 72 w 72"/>
                  <a:gd name="T45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2" h="34">
                    <a:moveTo>
                      <a:pt x="72" y="28"/>
                    </a:moveTo>
                    <a:lnTo>
                      <a:pt x="71" y="22"/>
                    </a:lnTo>
                    <a:lnTo>
                      <a:pt x="66" y="16"/>
                    </a:lnTo>
                    <a:lnTo>
                      <a:pt x="61" y="13"/>
                    </a:lnTo>
                    <a:lnTo>
                      <a:pt x="56" y="10"/>
                    </a:lnTo>
                    <a:lnTo>
                      <a:pt x="48" y="7"/>
                    </a:lnTo>
                    <a:lnTo>
                      <a:pt x="42" y="5"/>
                    </a:lnTo>
                    <a:lnTo>
                      <a:pt x="29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7" y="19"/>
                    </a:lnTo>
                    <a:lnTo>
                      <a:pt x="10" y="22"/>
                    </a:lnTo>
                    <a:lnTo>
                      <a:pt x="16" y="25"/>
                    </a:lnTo>
                    <a:lnTo>
                      <a:pt x="23" y="28"/>
                    </a:lnTo>
                    <a:lnTo>
                      <a:pt x="30" y="31"/>
                    </a:lnTo>
                    <a:lnTo>
                      <a:pt x="36" y="32"/>
                    </a:lnTo>
                    <a:lnTo>
                      <a:pt x="44" y="34"/>
                    </a:lnTo>
                    <a:lnTo>
                      <a:pt x="50" y="34"/>
                    </a:lnTo>
                    <a:lnTo>
                      <a:pt x="57" y="34"/>
                    </a:lnTo>
                    <a:lnTo>
                      <a:pt x="66" y="31"/>
                    </a:lnTo>
                    <a:lnTo>
                      <a:pt x="72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616" name="Freeform 248"/>
              <p:cNvSpPr>
                <a:spLocks/>
              </p:cNvSpPr>
              <p:nvPr/>
            </p:nvSpPr>
            <p:spPr bwMode="auto">
              <a:xfrm>
                <a:off x="1262" y="3381"/>
                <a:ext cx="35" cy="18"/>
              </a:xfrm>
              <a:custGeom>
                <a:avLst/>
                <a:gdLst>
                  <a:gd name="T0" fmla="*/ 1 w 69"/>
                  <a:gd name="T1" fmla="*/ 30 h 35"/>
                  <a:gd name="T2" fmla="*/ 0 w 69"/>
                  <a:gd name="T3" fmla="*/ 24 h 35"/>
                  <a:gd name="T4" fmla="*/ 7 w 69"/>
                  <a:gd name="T5" fmla="*/ 17 h 35"/>
                  <a:gd name="T6" fmla="*/ 14 w 69"/>
                  <a:gd name="T7" fmla="*/ 9 h 35"/>
                  <a:gd name="T8" fmla="*/ 27 w 69"/>
                  <a:gd name="T9" fmla="*/ 4 h 35"/>
                  <a:gd name="T10" fmla="*/ 33 w 69"/>
                  <a:gd name="T11" fmla="*/ 1 h 35"/>
                  <a:gd name="T12" fmla="*/ 40 w 69"/>
                  <a:gd name="T13" fmla="*/ 1 h 35"/>
                  <a:gd name="T14" fmla="*/ 46 w 69"/>
                  <a:gd name="T15" fmla="*/ 0 h 35"/>
                  <a:gd name="T16" fmla="*/ 53 w 69"/>
                  <a:gd name="T17" fmla="*/ 1 h 35"/>
                  <a:gd name="T18" fmla="*/ 61 w 69"/>
                  <a:gd name="T19" fmla="*/ 2 h 35"/>
                  <a:gd name="T20" fmla="*/ 69 w 69"/>
                  <a:gd name="T21" fmla="*/ 7 h 35"/>
                  <a:gd name="T22" fmla="*/ 67 w 69"/>
                  <a:gd name="T23" fmla="*/ 12 h 35"/>
                  <a:gd name="T24" fmla="*/ 61 w 69"/>
                  <a:gd name="T25" fmla="*/ 18 h 35"/>
                  <a:gd name="T26" fmla="*/ 56 w 69"/>
                  <a:gd name="T27" fmla="*/ 21 h 35"/>
                  <a:gd name="T28" fmla="*/ 51 w 69"/>
                  <a:gd name="T29" fmla="*/ 24 h 35"/>
                  <a:gd name="T30" fmla="*/ 45 w 69"/>
                  <a:gd name="T31" fmla="*/ 27 h 35"/>
                  <a:gd name="T32" fmla="*/ 39 w 69"/>
                  <a:gd name="T33" fmla="*/ 30 h 35"/>
                  <a:gd name="T34" fmla="*/ 27 w 69"/>
                  <a:gd name="T35" fmla="*/ 33 h 35"/>
                  <a:gd name="T36" fmla="*/ 16 w 69"/>
                  <a:gd name="T37" fmla="*/ 35 h 35"/>
                  <a:gd name="T38" fmla="*/ 7 w 69"/>
                  <a:gd name="T39" fmla="*/ 33 h 35"/>
                  <a:gd name="T40" fmla="*/ 1 w 69"/>
                  <a:gd name="T41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35">
                    <a:moveTo>
                      <a:pt x="1" y="30"/>
                    </a:moveTo>
                    <a:lnTo>
                      <a:pt x="0" y="24"/>
                    </a:lnTo>
                    <a:lnTo>
                      <a:pt x="7" y="17"/>
                    </a:lnTo>
                    <a:lnTo>
                      <a:pt x="14" y="9"/>
                    </a:lnTo>
                    <a:lnTo>
                      <a:pt x="27" y="4"/>
                    </a:lnTo>
                    <a:lnTo>
                      <a:pt x="33" y="1"/>
                    </a:lnTo>
                    <a:lnTo>
                      <a:pt x="40" y="1"/>
                    </a:lnTo>
                    <a:lnTo>
                      <a:pt x="46" y="0"/>
                    </a:lnTo>
                    <a:lnTo>
                      <a:pt x="53" y="1"/>
                    </a:lnTo>
                    <a:lnTo>
                      <a:pt x="61" y="2"/>
                    </a:lnTo>
                    <a:lnTo>
                      <a:pt x="69" y="7"/>
                    </a:lnTo>
                    <a:lnTo>
                      <a:pt x="67" y="12"/>
                    </a:lnTo>
                    <a:lnTo>
                      <a:pt x="61" y="18"/>
                    </a:lnTo>
                    <a:lnTo>
                      <a:pt x="56" y="21"/>
                    </a:lnTo>
                    <a:lnTo>
                      <a:pt x="51" y="24"/>
                    </a:lnTo>
                    <a:lnTo>
                      <a:pt x="45" y="27"/>
                    </a:lnTo>
                    <a:lnTo>
                      <a:pt x="39" y="30"/>
                    </a:lnTo>
                    <a:lnTo>
                      <a:pt x="27" y="33"/>
                    </a:lnTo>
                    <a:lnTo>
                      <a:pt x="16" y="35"/>
                    </a:lnTo>
                    <a:lnTo>
                      <a:pt x="7" y="33"/>
                    </a:lnTo>
                    <a:lnTo>
                      <a:pt x="1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617" name="Freeform 249"/>
              <p:cNvSpPr>
                <a:spLocks/>
              </p:cNvSpPr>
              <p:nvPr/>
            </p:nvSpPr>
            <p:spPr bwMode="auto">
              <a:xfrm>
                <a:off x="1288" y="3371"/>
                <a:ext cx="27" cy="19"/>
              </a:xfrm>
              <a:custGeom>
                <a:avLst/>
                <a:gdLst>
                  <a:gd name="T0" fmla="*/ 25 w 53"/>
                  <a:gd name="T1" fmla="*/ 0 h 37"/>
                  <a:gd name="T2" fmla="*/ 35 w 53"/>
                  <a:gd name="T3" fmla="*/ 1 h 37"/>
                  <a:gd name="T4" fmla="*/ 45 w 53"/>
                  <a:gd name="T5" fmla="*/ 5 h 37"/>
                  <a:gd name="T6" fmla="*/ 51 w 53"/>
                  <a:gd name="T7" fmla="*/ 12 h 37"/>
                  <a:gd name="T8" fmla="*/ 53 w 53"/>
                  <a:gd name="T9" fmla="*/ 21 h 37"/>
                  <a:gd name="T10" fmla="*/ 51 w 53"/>
                  <a:gd name="T11" fmla="*/ 27 h 37"/>
                  <a:gd name="T12" fmla="*/ 45 w 53"/>
                  <a:gd name="T13" fmla="*/ 32 h 37"/>
                  <a:gd name="T14" fmla="*/ 35 w 53"/>
                  <a:gd name="T15" fmla="*/ 35 h 37"/>
                  <a:gd name="T16" fmla="*/ 25 w 53"/>
                  <a:gd name="T17" fmla="*/ 37 h 37"/>
                  <a:gd name="T18" fmla="*/ 14 w 53"/>
                  <a:gd name="T19" fmla="*/ 35 h 37"/>
                  <a:gd name="T20" fmla="*/ 6 w 53"/>
                  <a:gd name="T21" fmla="*/ 32 h 37"/>
                  <a:gd name="T22" fmla="*/ 2 w 53"/>
                  <a:gd name="T23" fmla="*/ 27 h 37"/>
                  <a:gd name="T24" fmla="*/ 0 w 53"/>
                  <a:gd name="T25" fmla="*/ 21 h 37"/>
                  <a:gd name="T26" fmla="*/ 2 w 53"/>
                  <a:gd name="T27" fmla="*/ 12 h 37"/>
                  <a:gd name="T28" fmla="*/ 6 w 53"/>
                  <a:gd name="T29" fmla="*/ 5 h 37"/>
                  <a:gd name="T30" fmla="*/ 14 w 53"/>
                  <a:gd name="T31" fmla="*/ 1 h 37"/>
                  <a:gd name="T32" fmla="*/ 25 w 53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37">
                    <a:moveTo>
                      <a:pt x="25" y="0"/>
                    </a:moveTo>
                    <a:lnTo>
                      <a:pt x="35" y="1"/>
                    </a:lnTo>
                    <a:lnTo>
                      <a:pt x="45" y="5"/>
                    </a:lnTo>
                    <a:lnTo>
                      <a:pt x="51" y="12"/>
                    </a:lnTo>
                    <a:lnTo>
                      <a:pt x="53" y="21"/>
                    </a:lnTo>
                    <a:lnTo>
                      <a:pt x="51" y="27"/>
                    </a:lnTo>
                    <a:lnTo>
                      <a:pt x="45" y="32"/>
                    </a:lnTo>
                    <a:lnTo>
                      <a:pt x="35" y="35"/>
                    </a:lnTo>
                    <a:lnTo>
                      <a:pt x="25" y="37"/>
                    </a:lnTo>
                    <a:lnTo>
                      <a:pt x="14" y="35"/>
                    </a:lnTo>
                    <a:lnTo>
                      <a:pt x="6" y="32"/>
                    </a:lnTo>
                    <a:lnTo>
                      <a:pt x="2" y="27"/>
                    </a:lnTo>
                    <a:lnTo>
                      <a:pt x="0" y="21"/>
                    </a:lnTo>
                    <a:lnTo>
                      <a:pt x="2" y="12"/>
                    </a:lnTo>
                    <a:lnTo>
                      <a:pt x="6" y="5"/>
                    </a:lnTo>
                    <a:lnTo>
                      <a:pt x="14" y="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618" name="Freeform 250"/>
              <p:cNvSpPr>
                <a:spLocks/>
              </p:cNvSpPr>
              <p:nvPr/>
            </p:nvSpPr>
            <p:spPr bwMode="auto">
              <a:xfrm>
                <a:off x="1210" y="3335"/>
                <a:ext cx="17" cy="30"/>
              </a:xfrm>
              <a:custGeom>
                <a:avLst/>
                <a:gdLst>
                  <a:gd name="T0" fmla="*/ 17 w 33"/>
                  <a:gd name="T1" fmla="*/ 0 h 61"/>
                  <a:gd name="T2" fmla="*/ 22 w 33"/>
                  <a:gd name="T3" fmla="*/ 2 h 61"/>
                  <a:gd name="T4" fmla="*/ 27 w 33"/>
                  <a:gd name="T5" fmla="*/ 8 h 61"/>
                  <a:gd name="T6" fmla="*/ 28 w 33"/>
                  <a:gd name="T7" fmla="*/ 12 h 61"/>
                  <a:gd name="T8" fmla="*/ 31 w 33"/>
                  <a:gd name="T9" fmla="*/ 17 h 61"/>
                  <a:gd name="T10" fmla="*/ 32 w 33"/>
                  <a:gd name="T11" fmla="*/ 23 h 61"/>
                  <a:gd name="T12" fmla="*/ 33 w 33"/>
                  <a:gd name="T13" fmla="*/ 30 h 61"/>
                  <a:gd name="T14" fmla="*/ 32 w 33"/>
                  <a:gd name="T15" fmla="*/ 37 h 61"/>
                  <a:gd name="T16" fmla="*/ 31 w 33"/>
                  <a:gd name="T17" fmla="*/ 43 h 61"/>
                  <a:gd name="T18" fmla="*/ 28 w 33"/>
                  <a:gd name="T19" fmla="*/ 47 h 61"/>
                  <a:gd name="T20" fmla="*/ 27 w 33"/>
                  <a:gd name="T21" fmla="*/ 52 h 61"/>
                  <a:gd name="T22" fmla="*/ 22 w 33"/>
                  <a:gd name="T23" fmla="*/ 58 h 61"/>
                  <a:gd name="T24" fmla="*/ 17 w 33"/>
                  <a:gd name="T25" fmla="*/ 61 h 61"/>
                  <a:gd name="T26" fmla="*/ 9 w 33"/>
                  <a:gd name="T27" fmla="*/ 58 h 61"/>
                  <a:gd name="T28" fmla="*/ 4 w 33"/>
                  <a:gd name="T29" fmla="*/ 52 h 61"/>
                  <a:gd name="T30" fmla="*/ 1 w 33"/>
                  <a:gd name="T31" fmla="*/ 47 h 61"/>
                  <a:gd name="T32" fmla="*/ 0 w 33"/>
                  <a:gd name="T33" fmla="*/ 43 h 61"/>
                  <a:gd name="T34" fmla="*/ 0 w 33"/>
                  <a:gd name="T35" fmla="*/ 37 h 61"/>
                  <a:gd name="T36" fmla="*/ 0 w 33"/>
                  <a:gd name="T37" fmla="*/ 30 h 61"/>
                  <a:gd name="T38" fmla="*/ 0 w 33"/>
                  <a:gd name="T39" fmla="*/ 23 h 61"/>
                  <a:gd name="T40" fmla="*/ 0 w 33"/>
                  <a:gd name="T41" fmla="*/ 17 h 61"/>
                  <a:gd name="T42" fmla="*/ 1 w 33"/>
                  <a:gd name="T43" fmla="*/ 12 h 61"/>
                  <a:gd name="T44" fmla="*/ 4 w 33"/>
                  <a:gd name="T45" fmla="*/ 8 h 61"/>
                  <a:gd name="T46" fmla="*/ 9 w 33"/>
                  <a:gd name="T47" fmla="*/ 2 h 61"/>
                  <a:gd name="T48" fmla="*/ 17 w 33"/>
                  <a:gd name="T4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3" h="61">
                    <a:moveTo>
                      <a:pt x="17" y="0"/>
                    </a:moveTo>
                    <a:lnTo>
                      <a:pt x="22" y="2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31" y="17"/>
                    </a:lnTo>
                    <a:lnTo>
                      <a:pt x="32" y="23"/>
                    </a:lnTo>
                    <a:lnTo>
                      <a:pt x="33" y="30"/>
                    </a:lnTo>
                    <a:lnTo>
                      <a:pt x="32" y="37"/>
                    </a:lnTo>
                    <a:lnTo>
                      <a:pt x="31" y="43"/>
                    </a:lnTo>
                    <a:lnTo>
                      <a:pt x="28" y="47"/>
                    </a:lnTo>
                    <a:lnTo>
                      <a:pt x="27" y="52"/>
                    </a:lnTo>
                    <a:lnTo>
                      <a:pt x="22" y="58"/>
                    </a:lnTo>
                    <a:lnTo>
                      <a:pt x="17" y="61"/>
                    </a:lnTo>
                    <a:lnTo>
                      <a:pt x="9" y="58"/>
                    </a:lnTo>
                    <a:lnTo>
                      <a:pt x="4" y="52"/>
                    </a:lnTo>
                    <a:lnTo>
                      <a:pt x="1" y="47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0" y="30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4" y="8"/>
                    </a:lnTo>
                    <a:lnTo>
                      <a:pt x="9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619" name="Freeform 251"/>
              <p:cNvSpPr>
                <a:spLocks/>
              </p:cNvSpPr>
              <p:nvPr/>
            </p:nvSpPr>
            <p:spPr bwMode="auto">
              <a:xfrm>
                <a:off x="1210" y="3365"/>
                <a:ext cx="18" cy="30"/>
              </a:xfrm>
              <a:custGeom>
                <a:avLst/>
                <a:gdLst>
                  <a:gd name="T0" fmla="*/ 21 w 37"/>
                  <a:gd name="T1" fmla="*/ 60 h 60"/>
                  <a:gd name="T2" fmla="*/ 26 w 37"/>
                  <a:gd name="T3" fmla="*/ 57 h 60"/>
                  <a:gd name="T4" fmla="*/ 31 w 37"/>
                  <a:gd name="T5" fmla="*/ 51 h 60"/>
                  <a:gd name="T6" fmla="*/ 32 w 37"/>
                  <a:gd name="T7" fmla="*/ 46 h 60"/>
                  <a:gd name="T8" fmla="*/ 34 w 37"/>
                  <a:gd name="T9" fmla="*/ 42 h 60"/>
                  <a:gd name="T10" fmla="*/ 36 w 37"/>
                  <a:gd name="T11" fmla="*/ 36 h 60"/>
                  <a:gd name="T12" fmla="*/ 37 w 37"/>
                  <a:gd name="T13" fmla="*/ 31 h 60"/>
                  <a:gd name="T14" fmla="*/ 36 w 37"/>
                  <a:gd name="T15" fmla="*/ 23 h 60"/>
                  <a:gd name="T16" fmla="*/ 34 w 37"/>
                  <a:gd name="T17" fmla="*/ 17 h 60"/>
                  <a:gd name="T18" fmla="*/ 32 w 37"/>
                  <a:gd name="T19" fmla="*/ 12 h 60"/>
                  <a:gd name="T20" fmla="*/ 31 w 37"/>
                  <a:gd name="T21" fmla="*/ 8 h 60"/>
                  <a:gd name="T22" fmla="*/ 26 w 37"/>
                  <a:gd name="T23" fmla="*/ 2 h 60"/>
                  <a:gd name="T24" fmla="*/ 21 w 37"/>
                  <a:gd name="T25" fmla="*/ 0 h 60"/>
                  <a:gd name="T26" fmla="*/ 11 w 37"/>
                  <a:gd name="T27" fmla="*/ 2 h 60"/>
                  <a:gd name="T28" fmla="*/ 5 w 37"/>
                  <a:gd name="T29" fmla="*/ 8 h 60"/>
                  <a:gd name="T30" fmla="*/ 1 w 37"/>
                  <a:gd name="T31" fmla="*/ 12 h 60"/>
                  <a:gd name="T32" fmla="*/ 0 w 37"/>
                  <a:gd name="T33" fmla="*/ 17 h 60"/>
                  <a:gd name="T34" fmla="*/ 0 w 37"/>
                  <a:gd name="T35" fmla="*/ 23 h 60"/>
                  <a:gd name="T36" fmla="*/ 0 w 37"/>
                  <a:gd name="T37" fmla="*/ 31 h 60"/>
                  <a:gd name="T38" fmla="*/ 0 w 37"/>
                  <a:gd name="T39" fmla="*/ 36 h 60"/>
                  <a:gd name="T40" fmla="*/ 0 w 37"/>
                  <a:gd name="T41" fmla="*/ 42 h 60"/>
                  <a:gd name="T42" fmla="*/ 1 w 37"/>
                  <a:gd name="T43" fmla="*/ 46 h 60"/>
                  <a:gd name="T44" fmla="*/ 5 w 37"/>
                  <a:gd name="T45" fmla="*/ 51 h 60"/>
                  <a:gd name="T46" fmla="*/ 11 w 37"/>
                  <a:gd name="T47" fmla="*/ 57 h 60"/>
                  <a:gd name="T48" fmla="*/ 21 w 37"/>
                  <a:gd name="T4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60">
                    <a:moveTo>
                      <a:pt x="21" y="60"/>
                    </a:moveTo>
                    <a:lnTo>
                      <a:pt x="26" y="57"/>
                    </a:lnTo>
                    <a:lnTo>
                      <a:pt x="31" y="51"/>
                    </a:lnTo>
                    <a:lnTo>
                      <a:pt x="32" y="46"/>
                    </a:lnTo>
                    <a:lnTo>
                      <a:pt x="34" y="42"/>
                    </a:lnTo>
                    <a:lnTo>
                      <a:pt x="36" y="36"/>
                    </a:lnTo>
                    <a:lnTo>
                      <a:pt x="37" y="31"/>
                    </a:lnTo>
                    <a:lnTo>
                      <a:pt x="36" y="23"/>
                    </a:lnTo>
                    <a:lnTo>
                      <a:pt x="34" y="17"/>
                    </a:lnTo>
                    <a:lnTo>
                      <a:pt x="32" y="12"/>
                    </a:lnTo>
                    <a:lnTo>
                      <a:pt x="31" y="8"/>
                    </a:lnTo>
                    <a:lnTo>
                      <a:pt x="26" y="2"/>
                    </a:lnTo>
                    <a:lnTo>
                      <a:pt x="21" y="0"/>
                    </a:lnTo>
                    <a:lnTo>
                      <a:pt x="11" y="2"/>
                    </a:lnTo>
                    <a:lnTo>
                      <a:pt x="5" y="8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1" y="46"/>
                    </a:lnTo>
                    <a:lnTo>
                      <a:pt x="5" y="51"/>
                    </a:lnTo>
                    <a:lnTo>
                      <a:pt x="11" y="57"/>
                    </a:lnTo>
                    <a:lnTo>
                      <a:pt x="21" y="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620" name="Freeform 252"/>
              <p:cNvSpPr>
                <a:spLocks/>
              </p:cNvSpPr>
              <p:nvPr/>
            </p:nvSpPr>
            <p:spPr bwMode="auto">
              <a:xfrm>
                <a:off x="1222" y="3348"/>
                <a:ext cx="33" cy="17"/>
              </a:xfrm>
              <a:custGeom>
                <a:avLst/>
                <a:gdLst>
                  <a:gd name="T0" fmla="*/ 2 w 67"/>
                  <a:gd name="T1" fmla="*/ 28 h 35"/>
                  <a:gd name="T2" fmla="*/ 0 w 67"/>
                  <a:gd name="T3" fmla="*/ 22 h 35"/>
                  <a:gd name="T4" fmla="*/ 7 w 67"/>
                  <a:gd name="T5" fmla="*/ 16 h 35"/>
                  <a:gd name="T6" fmla="*/ 14 w 67"/>
                  <a:gd name="T7" fmla="*/ 10 h 35"/>
                  <a:gd name="T8" fmla="*/ 27 w 67"/>
                  <a:gd name="T9" fmla="*/ 3 h 35"/>
                  <a:gd name="T10" fmla="*/ 34 w 67"/>
                  <a:gd name="T11" fmla="*/ 1 h 35"/>
                  <a:gd name="T12" fmla="*/ 41 w 67"/>
                  <a:gd name="T13" fmla="*/ 0 h 35"/>
                  <a:gd name="T14" fmla="*/ 46 w 67"/>
                  <a:gd name="T15" fmla="*/ 0 h 35"/>
                  <a:gd name="T16" fmla="*/ 52 w 67"/>
                  <a:gd name="T17" fmla="*/ 1 h 35"/>
                  <a:gd name="T18" fmla="*/ 61 w 67"/>
                  <a:gd name="T19" fmla="*/ 2 h 35"/>
                  <a:gd name="T20" fmla="*/ 67 w 67"/>
                  <a:gd name="T21" fmla="*/ 8 h 35"/>
                  <a:gd name="T22" fmla="*/ 67 w 67"/>
                  <a:gd name="T23" fmla="*/ 13 h 35"/>
                  <a:gd name="T24" fmla="*/ 62 w 67"/>
                  <a:gd name="T25" fmla="*/ 19 h 35"/>
                  <a:gd name="T26" fmla="*/ 53 w 67"/>
                  <a:gd name="T27" fmla="*/ 25 h 35"/>
                  <a:gd name="T28" fmla="*/ 43 w 67"/>
                  <a:gd name="T29" fmla="*/ 31 h 35"/>
                  <a:gd name="T30" fmla="*/ 35 w 67"/>
                  <a:gd name="T31" fmla="*/ 32 h 35"/>
                  <a:gd name="T32" fmla="*/ 27 w 67"/>
                  <a:gd name="T33" fmla="*/ 34 h 35"/>
                  <a:gd name="T34" fmla="*/ 20 w 67"/>
                  <a:gd name="T35" fmla="*/ 34 h 35"/>
                  <a:gd name="T36" fmla="*/ 15 w 67"/>
                  <a:gd name="T37" fmla="*/ 35 h 35"/>
                  <a:gd name="T38" fmla="*/ 5 w 67"/>
                  <a:gd name="T39" fmla="*/ 32 h 35"/>
                  <a:gd name="T40" fmla="*/ 2 w 67"/>
                  <a:gd name="T41" fmla="*/ 2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7" h="35">
                    <a:moveTo>
                      <a:pt x="2" y="28"/>
                    </a:moveTo>
                    <a:lnTo>
                      <a:pt x="0" y="22"/>
                    </a:lnTo>
                    <a:lnTo>
                      <a:pt x="7" y="16"/>
                    </a:lnTo>
                    <a:lnTo>
                      <a:pt x="14" y="10"/>
                    </a:lnTo>
                    <a:lnTo>
                      <a:pt x="27" y="3"/>
                    </a:lnTo>
                    <a:lnTo>
                      <a:pt x="34" y="1"/>
                    </a:lnTo>
                    <a:lnTo>
                      <a:pt x="41" y="0"/>
                    </a:lnTo>
                    <a:lnTo>
                      <a:pt x="46" y="0"/>
                    </a:lnTo>
                    <a:lnTo>
                      <a:pt x="52" y="1"/>
                    </a:lnTo>
                    <a:lnTo>
                      <a:pt x="61" y="2"/>
                    </a:lnTo>
                    <a:lnTo>
                      <a:pt x="67" y="8"/>
                    </a:lnTo>
                    <a:lnTo>
                      <a:pt x="67" y="13"/>
                    </a:lnTo>
                    <a:lnTo>
                      <a:pt x="62" y="19"/>
                    </a:lnTo>
                    <a:lnTo>
                      <a:pt x="53" y="25"/>
                    </a:lnTo>
                    <a:lnTo>
                      <a:pt x="43" y="31"/>
                    </a:lnTo>
                    <a:lnTo>
                      <a:pt x="35" y="32"/>
                    </a:lnTo>
                    <a:lnTo>
                      <a:pt x="27" y="34"/>
                    </a:lnTo>
                    <a:lnTo>
                      <a:pt x="20" y="34"/>
                    </a:lnTo>
                    <a:lnTo>
                      <a:pt x="15" y="35"/>
                    </a:lnTo>
                    <a:lnTo>
                      <a:pt x="5" y="32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621" name="Freeform 253"/>
              <p:cNvSpPr>
                <a:spLocks/>
              </p:cNvSpPr>
              <p:nvPr/>
            </p:nvSpPr>
            <p:spPr bwMode="auto">
              <a:xfrm>
                <a:off x="1182" y="3351"/>
                <a:ext cx="34" cy="16"/>
              </a:xfrm>
              <a:custGeom>
                <a:avLst/>
                <a:gdLst>
                  <a:gd name="T0" fmla="*/ 67 w 67"/>
                  <a:gd name="T1" fmla="*/ 29 h 34"/>
                  <a:gd name="T2" fmla="*/ 67 w 67"/>
                  <a:gd name="T3" fmla="*/ 23 h 34"/>
                  <a:gd name="T4" fmla="*/ 62 w 67"/>
                  <a:gd name="T5" fmla="*/ 17 h 34"/>
                  <a:gd name="T6" fmla="*/ 57 w 67"/>
                  <a:gd name="T7" fmla="*/ 14 h 34"/>
                  <a:gd name="T8" fmla="*/ 53 w 67"/>
                  <a:gd name="T9" fmla="*/ 11 h 34"/>
                  <a:gd name="T10" fmla="*/ 45 w 67"/>
                  <a:gd name="T11" fmla="*/ 8 h 34"/>
                  <a:gd name="T12" fmla="*/ 39 w 67"/>
                  <a:gd name="T13" fmla="*/ 6 h 34"/>
                  <a:gd name="T14" fmla="*/ 24 w 67"/>
                  <a:gd name="T15" fmla="*/ 0 h 34"/>
                  <a:gd name="T16" fmla="*/ 13 w 67"/>
                  <a:gd name="T17" fmla="*/ 0 h 34"/>
                  <a:gd name="T18" fmla="*/ 4 w 67"/>
                  <a:gd name="T19" fmla="*/ 4 h 34"/>
                  <a:gd name="T20" fmla="*/ 2 w 67"/>
                  <a:gd name="T21" fmla="*/ 10 h 34"/>
                  <a:gd name="T22" fmla="*/ 0 w 67"/>
                  <a:gd name="T23" fmla="*/ 15 h 34"/>
                  <a:gd name="T24" fmla="*/ 4 w 67"/>
                  <a:gd name="T25" fmla="*/ 21 h 34"/>
                  <a:gd name="T26" fmla="*/ 13 w 67"/>
                  <a:gd name="T27" fmla="*/ 26 h 34"/>
                  <a:gd name="T28" fmla="*/ 27 w 67"/>
                  <a:gd name="T29" fmla="*/ 32 h 34"/>
                  <a:gd name="T30" fmla="*/ 39 w 67"/>
                  <a:gd name="T31" fmla="*/ 34 h 34"/>
                  <a:gd name="T32" fmla="*/ 51 w 67"/>
                  <a:gd name="T33" fmla="*/ 34 h 34"/>
                  <a:gd name="T34" fmla="*/ 61 w 67"/>
                  <a:gd name="T35" fmla="*/ 32 h 34"/>
                  <a:gd name="T36" fmla="*/ 67 w 67"/>
                  <a:gd name="T37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7" h="34">
                    <a:moveTo>
                      <a:pt x="67" y="29"/>
                    </a:moveTo>
                    <a:lnTo>
                      <a:pt x="67" y="23"/>
                    </a:lnTo>
                    <a:lnTo>
                      <a:pt x="62" y="17"/>
                    </a:lnTo>
                    <a:lnTo>
                      <a:pt x="57" y="14"/>
                    </a:lnTo>
                    <a:lnTo>
                      <a:pt x="53" y="11"/>
                    </a:lnTo>
                    <a:lnTo>
                      <a:pt x="45" y="8"/>
                    </a:lnTo>
                    <a:lnTo>
                      <a:pt x="39" y="6"/>
                    </a:lnTo>
                    <a:lnTo>
                      <a:pt x="24" y="0"/>
                    </a:lnTo>
                    <a:lnTo>
                      <a:pt x="13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4" y="21"/>
                    </a:lnTo>
                    <a:lnTo>
                      <a:pt x="13" y="26"/>
                    </a:lnTo>
                    <a:lnTo>
                      <a:pt x="27" y="32"/>
                    </a:lnTo>
                    <a:lnTo>
                      <a:pt x="39" y="34"/>
                    </a:lnTo>
                    <a:lnTo>
                      <a:pt x="51" y="34"/>
                    </a:lnTo>
                    <a:lnTo>
                      <a:pt x="61" y="32"/>
                    </a:lnTo>
                    <a:lnTo>
                      <a:pt x="67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622" name="Freeform 254"/>
              <p:cNvSpPr>
                <a:spLocks/>
              </p:cNvSpPr>
              <p:nvPr/>
            </p:nvSpPr>
            <p:spPr bwMode="auto">
              <a:xfrm>
                <a:off x="1222" y="3364"/>
                <a:ext cx="33" cy="17"/>
              </a:xfrm>
              <a:custGeom>
                <a:avLst/>
                <a:gdLst>
                  <a:gd name="T0" fmla="*/ 67 w 67"/>
                  <a:gd name="T1" fmla="*/ 29 h 35"/>
                  <a:gd name="T2" fmla="*/ 67 w 67"/>
                  <a:gd name="T3" fmla="*/ 22 h 35"/>
                  <a:gd name="T4" fmla="*/ 62 w 67"/>
                  <a:gd name="T5" fmla="*/ 15 h 35"/>
                  <a:gd name="T6" fmla="*/ 53 w 67"/>
                  <a:gd name="T7" fmla="*/ 9 h 35"/>
                  <a:gd name="T8" fmla="*/ 43 w 67"/>
                  <a:gd name="T9" fmla="*/ 5 h 35"/>
                  <a:gd name="T10" fmla="*/ 35 w 67"/>
                  <a:gd name="T11" fmla="*/ 2 h 35"/>
                  <a:gd name="T12" fmla="*/ 27 w 67"/>
                  <a:gd name="T13" fmla="*/ 1 h 35"/>
                  <a:gd name="T14" fmla="*/ 20 w 67"/>
                  <a:gd name="T15" fmla="*/ 0 h 35"/>
                  <a:gd name="T16" fmla="*/ 15 w 67"/>
                  <a:gd name="T17" fmla="*/ 0 h 35"/>
                  <a:gd name="T18" fmla="*/ 5 w 67"/>
                  <a:gd name="T19" fmla="*/ 1 h 35"/>
                  <a:gd name="T20" fmla="*/ 2 w 67"/>
                  <a:gd name="T21" fmla="*/ 5 h 35"/>
                  <a:gd name="T22" fmla="*/ 0 w 67"/>
                  <a:gd name="T23" fmla="*/ 12 h 35"/>
                  <a:gd name="T24" fmla="*/ 7 w 67"/>
                  <a:gd name="T25" fmla="*/ 19 h 35"/>
                  <a:gd name="T26" fmla="*/ 14 w 67"/>
                  <a:gd name="T27" fmla="*/ 25 h 35"/>
                  <a:gd name="T28" fmla="*/ 27 w 67"/>
                  <a:gd name="T29" fmla="*/ 33 h 35"/>
                  <a:gd name="T30" fmla="*/ 34 w 67"/>
                  <a:gd name="T31" fmla="*/ 34 h 35"/>
                  <a:gd name="T32" fmla="*/ 41 w 67"/>
                  <a:gd name="T33" fmla="*/ 35 h 35"/>
                  <a:gd name="T34" fmla="*/ 46 w 67"/>
                  <a:gd name="T35" fmla="*/ 35 h 35"/>
                  <a:gd name="T36" fmla="*/ 52 w 67"/>
                  <a:gd name="T37" fmla="*/ 35 h 35"/>
                  <a:gd name="T38" fmla="*/ 61 w 67"/>
                  <a:gd name="T39" fmla="*/ 33 h 35"/>
                  <a:gd name="T40" fmla="*/ 67 w 67"/>
                  <a:gd name="T41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7" h="35">
                    <a:moveTo>
                      <a:pt x="67" y="29"/>
                    </a:moveTo>
                    <a:lnTo>
                      <a:pt x="67" y="22"/>
                    </a:lnTo>
                    <a:lnTo>
                      <a:pt x="62" y="15"/>
                    </a:lnTo>
                    <a:lnTo>
                      <a:pt x="53" y="9"/>
                    </a:lnTo>
                    <a:lnTo>
                      <a:pt x="43" y="5"/>
                    </a:lnTo>
                    <a:lnTo>
                      <a:pt x="35" y="2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5" y="1"/>
                    </a:lnTo>
                    <a:lnTo>
                      <a:pt x="2" y="5"/>
                    </a:lnTo>
                    <a:lnTo>
                      <a:pt x="0" y="12"/>
                    </a:lnTo>
                    <a:lnTo>
                      <a:pt x="7" y="19"/>
                    </a:lnTo>
                    <a:lnTo>
                      <a:pt x="14" y="25"/>
                    </a:lnTo>
                    <a:lnTo>
                      <a:pt x="27" y="33"/>
                    </a:lnTo>
                    <a:lnTo>
                      <a:pt x="34" y="34"/>
                    </a:lnTo>
                    <a:lnTo>
                      <a:pt x="41" y="35"/>
                    </a:lnTo>
                    <a:lnTo>
                      <a:pt x="46" y="35"/>
                    </a:lnTo>
                    <a:lnTo>
                      <a:pt x="52" y="35"/>
                    </a:lnTo>
                    <a:lnTo>
                      <a:pt x="61" y="33"/>
                    </a:lnTo>
                    <a:lnTo>
                      <a:pt x="67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623" name="Freeform 255"/>
              <p:cNvSpPr>
                <a:spLocks/>
              </p:cNvSpPr>
              <p:nvPr/>
            </p:nvSpPr>
            <p:spPr bwMode="auto">
              <a:xfrm>
                <a:off x="1182" y="3366"/>
                <a:ext cx="34" cy="18"/>
              </a:xfrm>
              <a:custGeom>
                <a:avLst/>
                <a:gdLst>
                  <a:gd name="T0" fmla="*/ 2 w 67"/>
                  <a:gd name="T1" fmla="*/ 28 h 35"/>
                  <a:gd name="T2" fmla="*/ 0 w 67"/>
                  <a:gd name="T3" fmla="*/ 22 h 35"/>
                  <a:gd name="T4" fmla="*/ 4 w 67"/>
                  <a:gd name="T5" fmla="*/ 15 h 35"/>
                  <a:gd name="T6" fmla="*/ 13 w 67"/>
                  <a:gd name="T7" fmla="*/ 9 h 35"/>
                  <a:gd name="T8" fmla="*/ 27 w 67"/>
                  <a:gd name="T9" fmla="*/ 4 h 35"/>
                  <a:gd name="T10" fmla="*/ 39 w 67"/>
                  <a:gd name="T11" fmla="*/ 0 h 35"/>
                  <a:gd name="T12" fmla="*/ 51 w 67"/>
                  <a:gd name="T13" fmla="*/ 0 h 35"/>
                  <a:gd name="T14" fmla="*/ 61 w 67"/>
                  <a:gd name="T15" fmla="*/ 2 h 35"/>
                  <a:gd name="T16" fmla="*/ 67 w 67"/>
                  <a:gd name="T17" fmla="*/ 7 h 35"/>
                  <a:gd name="T18" fmla="*/ 67 w 67"/>
                  <a:gd name="T19" fmla="*/ 12 h 35"/>
                  <a:gd name="T20" fmla="*/ 62 w 67"/>
                  <a:gd name="T21" fmla="*/ 18 h 35"/>
                  <a:gd name="T22" fmla="*/ 57 w 67"/>
                  <a:gd name="T23" fmla="*/ 22 h 35"/>
                  <a:gd name="T24" fmla="*/ 53 w 67"/>
                  <a:gd name="T25" fmla="*/ 25 h 35"/>
                  <a:gd name="T26" fmla="*/ 45 w 67"/>
                  <a:gd name="T27" fmla="*/ 28 h 35"/>
                  <a:gd name="T28" fmla="*/ 39 w 67"/>
                  <a:gd name="T29" fmla="*/ 31 h 35"/>
                  <a:gd name="T30" fmla="*/ 24 w 67"/>
                  <a:gd name="T31" fmla="*/ 34 h 35"/>
                  <a:gd name="T32" fmla="*/ 13 w 67"/>
                  <a:gd name="T33" fmla="*/ 35 h 35"/>
                  <a:gd name="T34" fmla="*/ 4 w 67"/>
                  <a:gd name="T35" fmla="*/ 32 h 35"/>
                  <a:gd name="T36" fmla="*/ 2 w 67"/>
                  <a:gd name="T37" fmla="*/ 2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7" h="35">
                    <a:moveTo>
                      <a:pt x="2" y="28"/>
                    </a:moveTo>
                    <a:lnTo>
                      <a:pt x="0" y="22"/>
                    </a:lnTo>
                    <a:lnTo>
                      <a:pt x="4" y="15"/>
                    </a:lnTo>
                    <a:lnTo>
                      <a:pt x="13" y="9"/>
                    </a:lnTo>
                    <a:lnTo>
                      <a:pt x="27" y="4"/>
                    </a:lnTo>
                    <a:lnTo>
                      <a:pt x="39" y="0"/>
                    </a:lnTo>
                    <a:lnTo>
                      <a:pt x="51" y="0"/>
                    </a:lnTo>
                    <a:lnTo>
                      <a:pt x="61" y="2"/>
                    </a:lnTo>
                    <a:lnTo>
                      <a:pt x="67" y="7"/>
                    </a:lnTo>
                    <a:lnTo>
                      <a:pt x="67" y="12"/>
                    </a:lnTo>
                    <a:lnTo>
                      <a:pt x="62" y="18"/>
                    </a:lnTo>
                    <a:lnTo>
                      <a:pt x="57" y="22"/>
                    </a:lnTo>
                    <a:lnTo>
                      <a:pt x="53" y="25"/>
                    </a:lnTo>
                    <a:lnTo>
                      <a:pt x="45" y="28"/>
                    </a:lnTo>
                    <a:lnTo>
                      <a:pt x="39" y="31"/>
                    </a:lnTo>
                    <a:lnTo>
                      <a:pt x="24" y="34"/>
                    </a:lnTo>
                    <a:lnTo>
                      <a:pt x="13" y="35"/>
                    </a:lnTo>
                    <a:lnTo>
                      <a:pt x="4" y="32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624" name="Freeform 256"/>
              <p:cNvSpPr>
                <a:spLocks/>
              </p:cNvSpPr>
              <p:nvPr/>
            </p:nvSpPr>
            <p:spPr bwMode="auto">
              <a:xfrm>
                <a:off x="1208" y="3357"/>
                <a:ext cx="25" cy="18"/>
              </a:xfrm>
              <a:custGeom>
                <a:avLst/>
                <a:gdLst>
                  <a:gd name="T0" fmla="*/ 25 w 50"/>
                  <a:gd name="T1" fmla="*/ 0 h 36"/>
                  <a:gd name="T2" fmla="*/ 32 w 50"/>
                  <a:gd name="T3" fmla="*/ 0 h 36"/>
                  <a:gd name="T4" fmla="*/ 41 w 50"/>
                  <a:gd name="T5" fmla="*/ 4 h 36"/>
                  <a:gd name="T6" fmla="*/ 46 w 50"/>
                  <a:gd name="T7" fmla="*/ 9 h 36"/>
                  <a:gd name="T8" fmla="*/ 50 w 50"/>
                  <a:gd name="T9" fmla="*/ 16 h 36"/>
                  <a:gd name="T10" fmla="*/ 46 w 50"/>
                  <a:gd name="T11" fmla="*/ 24 h 36"/>
                  <a:gd name="T12" fmla="*/ 41 w 50"/>
                  <a:gd name="T13" fmla="*/ 30 h 36"/>
                  <a:gd name="T14" fmla="*/ 32 w 50"/>
                  <a:gd name="T15" fmla="*/ 34 h 36"/>
                  <a:gd name="T16" fmla="*/ 25 w 50"/>
                  <a:gd name="T17" fmla="*/ 36 h 36"/>
                  <a:gd name="T18" fmla="*/ 14 w 50"/>
                  <a:gd name="T19" fmla="*/ 34 h 36"/>
                  <a:gd name="T20" fmla="*/ 6 w 50"/>
                  <a:gd name="T21" fmla="*/ 30 h 36"/>
                  <a:gd name="T22" fmla="*/ 2 w 50"/>
                  <a:gd name="T23" fmla="*/ 24 h 36"/>
                  <a:gd name="T24" fmla="*/ 0 w 50"/>
                  <a:gd name="T25" fmla="*/ 16 h 36"/>
                  <a:gd name="T26" fmla="*/ 2 w 50"/>
                  <a:gd name="T27" fmla="*/ 9 h 36"/>
                  <a:gd name="T28" fmla="*/ 6 w 50"/>
                  <a:gd name="T29" fmla="*/ 4 h 36"/>
                  <a:gd name="T30" fmla="*/ 14 w 50"/>
                  <a:gd name="T31" fmla="*/ 0 h 36"/>
                  <a:gd name="T32" fmla="*/ 25 w 5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36">
                    <a:moveTo>
                      <a:pt x="25" y="0"/>
                    </a:moveTo>
                    <a:lnTo>
                      <a:pt x="32" y="0"/>
                    </a:lnTo>
                    <a:lnTo>
                      <a:pt x="41" y="4"/>
                    </a:lnTo>
                    <a:lnTo>
                      <a:pt x="46" y="9"/>
                    </a:lnTo>
                    <a:lnTo>
                      <a:pt x="50" y="16"/>
                    </a:lnTo>
                    <a:lnTo>
                      <a:pt x="46" y="24"/>
                    </a:lnTo>
                    <a:lnTo>
                      <a:pt x="41" y="30"/>
                    </a:lnTo>
                    <a:lnTo>
                      <a:pt x="32" y="34"/>
                    </a:lnTo>
                    <a:lnTo>
                      <a:pt x="25" y="36"/>
                    </a:lnTo>
                    <a:lnTo>
                      <a:pt x="14" y="34"/>
                    </a:lnTo>
                    <a:lnTo>
                      <a:pt x="6" y="30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6" y="4"/>
                    </a:lnTo>
                    <a:lnTo>
                      <a:pt x="1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8625" name="Group 257"/>
            <p:cNvGrpSpPr>
              <a:grpSpLocks/>
            </p:cNvGrpSpPr>
            <p:nvPr/>
          </p:nvGrpSpPr>
          <p:grpSpPr bwMode="auto">
            <a:xfrm>
              <a:off x="2653" y="981"/>
              <a:ext cx="454" cy="454"/>
              <a:chOff x="3515" y="2029"/>
              <a:chExt cx="454" cy="454"/>
            </a:xfrm>
          </p:grpSpPr>
          <p:sp>
            <p:nvSpPr>
              <p:cNvPr id="58626" name="Oval 258"/>
              <p:cNvSpPr>
                <a:spLocks noChangeArrowheads="1"/>
              </p:cNvSpPr>
              <p:nvPr/>
            </p:nvSpPr>
            <p:spPr bwMode="auto">
              <a:xfrm>
                <a:off x="3515" y="2029"/>
                <a:ext cx="454" cy="4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627" name="AutoShape 259"/>
              <p:cNvSpPr>
                <a:spLocks noChangeArrowheads="1"/>
              </p:cNvSpPr>
              <p:nvPr/>
            </p:nvSpPr>
            <p:spPr bwMode="auto">
              <a:xfrm rot="-1499186">
                <a:off x="3613" y="2063"/>
                <a:ext cx="229" cy="415"/>
              </a:xfrm>
              <a:prstGeom prst="moon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8628" name="WordArt 260"/>
          <p:cNvSpPr>
            <a:spLocks noChangeArrowheads="1" noChangeShapeType="1" noTextEdit="1"/>
          </p:cNvSpPr>
          <p:nvPr/>
        </p:nvSpPr>
        <p:spPr bwMode="auto">
          <a:xfrm>
            <a:off x="2700338" y="4868863"/>
            <a:ext cx="4032250" cy="5762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для   глаз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  <p:bldP spid="586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smile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75"/>
            <a:ext cx="9144000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395" name="Group 3"/>
          <p:cNvGrpSpPr>
            <a:grpSpLocks/>
          </p:cNvGrpSpPr>
          <p:nvPr/>
        </p:nvGrpSpPr>
        <p:grpSpPr bwMode="auto">
          <a:xfrm>
            <a:off x="3348038" y="3500438"/>
            <a:ext cx="2303462" cy="3124200"/>
            <a:chOff x="476" y="988"/>
            <a:chExt cx="1884" cy="2789"/>
          </a:xfrm>
        </p:grpSpPr>
        <p:sp>
          <p:nvSpPr>
            <p:cNvPr id="59396" name="Freeform 4"/>
            <p:cNvSpPr>
              <a:spLocks/>
            </p:cNvSpPr>
            <p:nvPr/>
          </p:nvSpPr>
          <p:spPr bwMode="auto">
            <a:xfrm>
              <a:off x="476" y="988"/>
              <a:ext cx="1884" cy="2789"/>
            </a:xfrm>
            <a:custGeom>
              <a:avLst/>
              <a:gdLst>
                <a:gd name="T0" fmla="*/ 263 w 3768"/>
                <a:gd name="T1" fmla="*/ 200 h 5576"/>
                <a:gd name="T2" fmla="*/ 349 w 3768"/>
                <a:gd name="T3" fmla="*/ 123 h 5576"/>
                <a:gd name="T4" fmla="*/ 542 w 3768"/>
                <a:gd name="T5" fmla="*/ 344 h 5576"/>
                <a:gd name="T6" fmla="*/ 886 w 3768"/>
                <a:gd name="T7" fmla="*/ 1095 h 5576"/>
                <a:gd name="T8" fmla="*/ 1376 w 3768"/>
                <a:gd name="T9" fmla="*/ 1295 h 5576"/>
                <a:gd name="T10" fmla="*/ 1815 w 3768"/>
                <a:gd name="T11" fmla="*/ 1315 h 5576"/>
                <a:gd name="T12" fmla="*/ 1968 w 3768"/>
                <a:gd name="T13" fmla="*/ 1125 h 5576"/>
                <a:gd name="T14" fmla="*/ 1794 w 3768"/>
                <a:gd name="T15" fmla="*/ 965 h 5576"/>
                <a:gd name="T16" fmla="*/ 1666 w 3768"/>
                <a:gd name="T17" fmla="*/ 925 h 5576"/>
                <a:gd name="T18" fmla="*/ 1608 w 3768"/>
                <a:gd name="T19" fmla="*/ 823 h 5576"/>
                <a:gd name="T20" fmla="*/ 1745 w 3768"/>
                <a:gd name="T21" fmla="*/ 754 h 5576"/>
                <a:gd name="T22" fmla="*/ 2116 w 3768"/>
                <a:gd name="T23" fmla="*/ 594 h 5576"/>
                <a:gd name="T24" fmla="*/ 2277 w 3768"/>
                <a:gd name="T25" fmla="*/ 639 h 5576"/>
                <a:gd name="T26" fmla="*/ 2447 w 3768"/>
                <a:gd name="T27" fmla="*/ 783 h 5576"/>
                <a:gd name="T28" fmla="*/ 2322 w 3768"/>
                <a:gd name="T29" fmla="*/ 981 h 5576"/>
                <a:gd name="T30" fmla="*/ 2203 w 3768"/>
                <a:gd name="T31" fmla="*/ 1207 h 5576"/>
                <a:gd name="T32" fmla="*/ 2311 w 3768"/>
                <a:gd name="T33" fmla="*/ 1366 h 5576"/>
                <a:gd name="T34" fmla="*/ 2571 w 3768"/>
                <a:gd name="T35" fmla="*/ 1390 h 5576"/>
                <a:gd name="T36" fmla="*/ 2632 w 3768"/>
                <a:gd name="T37" fmla="*/ 1551 h 5576"/>
                <a:gd name="T38" fmla="*/ 2885 w 3768"/>
                <a:gd name="T39" fmla="*/ 1869 h 5576"/>
                <a:gd name="T40" fmla="*/ 3129 w 3768"/>
                <a:gd name="T41" fmla="*/ 1494 h 5576"/>
                <a:gd name="T42" fmla="*/ 3322 w 3768"/>
                <a:gd name="T43" fmla="*/ 1051 h 5576"/>
                <a:gd name="T44" fmla="*/ 3447 w 3768"/>
                <a:gd name="T45" fmla="*/ 996 h 5576"/>
                <a:gd name="T46" fmla="*/ 3407 w 3768"/>
                <a:gd name="T47" fmla="*/ 1104 h 5576"/>
                <a:gd name="T48" fmla="*/ 3625 w 3768"/>
                <a:gd name="T49" fmla="*/ 892 h 5576"/>
                <a:gd name="T50" fmla="*/ 3764 w 3768"/>
                <a:gd name="T51" fmla="*/ 959 h 5576"/>
                <a:gd name="T52" fmla="*/ 3649 w 3768"/>
                <a:gd name="T53" fmla="*/ 1142 h 5576"/>
                <a:gd name="T54" fmla="*/ 3269 w 3768"/>
                <a:gd name="T55" fmla="*/ 1879 h 5576"/>
                <a:gd name="T56" fmla="*/ 3054 w 3768"/>
                <a:gd name="T57" fmla="*/ 2333 h 5576"/>
                <a:gd name="T58" fmla="*/ 2652 w 3768"/>
                <a:gd name="T59" fmla="*/ 2050 h 5576"/>
                <a:gd name="T60" fmla="*/ 2337 w 3768"/>
                <a:gd name="T61" fmla="*/ 2028 h 5576"/>
                <a:gd name="T62" fmla="*/ 2204 w 3768"/>
                <a:gd name="T63" fmla="*/ 2592 h 5576"/>
                <a:gd name="T64" fmla="*/ 2620 w 3768"/>
                <a:gd name="T65" fmla="*/ 3765 h 5576"/>
                <a:gd name="T66" fmla="*/ 2225 w 3768"/>
                <a:gd name="T67" fmla="*/ 4925 h 5576"/>
                <a:gd name="T68" fmla="*/ 2359 w 3768"/>
                <a:gd name="T69" fmla="*/ 5217 h 5576"/>
                <a:gd name="T70" fmla="*/ 2515 w 3768"/>
                <a:gd name="T71" fmla="*/ 5271 h 5576"/>
                <a:gd name="T72" fmla="*/ 2518 w 3768"/>
                <a:gd name="T73" fmla="*/ 5355 h 5576"/>
                <a:gd name="T74" fmla="*/ 2290 w 3768"/>
                <a:gd name="T75" fmla="*/ 5317 h 5576"/>
                <a:gd name="T76" fmla="*/ 1976 w 3768"/>
                <a:gd name="T77" fmla="*/ 5028 h 5576"/>
                <a:gd name="T78" fmla="*/ 2011 w 3768"/>
                <a:gd name="T79" fmla="*/ 4794 h 5576"/>
                <a:gd name="T80" fmla="*/ 2109 w 3768"/>
                <a:gd name="T81" fmla="*/ 4086 h 5576"/>
                <a:gd name="T82" fmla="*/ 2284 w 3768"/>
                <a:gd name="T83" fmla="*/ 3487 h 5576"/>
                <a:gd name="T84" fmla="*/ 1969 w 3768"/>
                <a:gd name="T85" fmla="*/ 3087 h 5576"/>
                <a:gd name="T86" fmla="*/ 1861 w 3768"/>
                <a:gd name="T87" fmla="*/ 4128 h 5576"/>
                <a:gd name="T88" fmla="*/ 1786 w 3768"/>
                <a:gd name="T89" fmla="*/ 4867 h 5576"/>
                <a:gd name="T90" fmla="*/ 1842 w 3768"/>
                <a:gd name="T91" fmla="*/ 5221 h 5576"/>
                <a:gd name="T92" fmla="*/ 1708 w 3768"/>
                <a:gd name="T93" fmla="*/ 5429 h 5576"/>
                <a:gd name="T94" fmla="*/ 1390 w 3768"/>
                <a:gd name="T95" fmla="*/ 5576 h 5576"/>
                <a:gd name="T96" fmla="*/ 1446 w 3768"/>
                <a:gd name="T97" fmla="*/ 5470 h 5576"/>
                <a:gd name="T98" fmla="*/ 1624 w 3768"/>
                <a:gd name="T99" fmla="*/ 5024 h 5576"/>
                <a:gd name="T100" fmla="*/ 1548 w 3768"/>
                <a:gd name="T101" fmla="*/ 4472 h 5576"/>
                <a:gd name="T102" fmla="*/ 1542 w 3768"/>
                <a:gd name="T103" fmla="*/ 3478 h 5576"/>
                <a:gd name="T104" fmla="*/ 1468 w 3768"/>
                <a:gd name="T105" fmla="*/ 2844 h 5576"/>
                <a:gd name="T106" fmla="*/ 1607 w 3768"/>
                <a:gd name="T107" fmla="*/ 2429 h 5576"/>
                <a:gd name="T108" fmla="*/ 1330 w 3768"/>
                <a:gd name="T109" fmla="*/ 1544 h 5576"/>
                <a:gd name="T110" fmla="*/ 792 w 3768"/>
                <a:gd name="T111" fmla="*/ 1508 h 5576"/>
                <a:gd name="T112" fmla="*/ 464 w 3768"/>
                <a:gd name="T113" fmla="*/ 515 h 5576"/>
                <a:gd name="T114" fmla="*/ 135 w 3768"/>
                <a:gd name="T115" fmla="*/ 299 h 5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68" h="5576">
                  <a:moveTo>
                    <a:pt x="67" y="0"/>
                  </a:moveTo>
                  <a:lnTo>
                    <a:pt x="86" y="18"/>
                  </a:lnTo>
                  <a:lnTo>
                    <a:pt x="101" y="40"/>
                  </a:lnTo>
                  <a:lnTo>
                    <a:pt x="112" y="62"/>
                  </a:lnTo>
                  <a:lnTo>
                    <a:pt x="125" y="86"/>
                  </a:lnTo>
                  <a:lnTo>
                    <a:pt x="135" y="107"/>
                  </a:lnTo>
                  <a:lnTo>
                    <a:pt x="147" y="128"/>
                  </a:lnTo>
                  <a:lnTo>
                    <a:pt x="164" y="147"/>
                  </a:lnTo>
                  <a:lnTo>
                    <a:pt x="190" y="164"/>
                  </a:lnTo>
                  <a:lnTo>
                    <a:pt x="206" y="171"/>
                  </a:lnTo>
                  <a:lnTo>
                    <a:pt x="231" y="185"/>
                  </a:lnTo>
                  <a:lnTo>
                    <a:pt x="263" y="200"/>
                  </a:lnTo>
                  <a:lnTo>
                    <a:pt x="296" y="217"/>
                  </a:lnTo>
                  <a:lnTo>
                    <a:pt x="328" y="231"/>
                  </a:lnTo>
                  <a:lnTo>
                    <a:pt x="357" y="244"/>
                  </a:lnTo>
                  <a:lnTo>
                    <a:pt x="381" y="251"/>
                  </a:lnTo>
                  <a:lnTo>
                    <a:pt x="394" y="251"/>
                  </a:lnTo>
                  <a:lnTo>
                    <a:pt x="392" y="231"/>
                  </a:lnTo>
                  <a:lnTo>
                    <a:pt x="386" y="213"/>
                  </a:lnTo>
                  <a:lnTo>
                    <a:pt x="378" y="196"/>
                  </a:lnTo>
                  <a:lnTo>
                    <a:pt x="368" y="178"/>
                  </a:lnTo>
                  <a:lnTo>
                    <a:pt x="360" y="160"/>
                  </a:lnTo>
                  <a:lnTo>
                    <a:pt x="352" y="142"/>
                  </a:lnTo>
                  <a:lnTo>
                    <a:pt x="349" y="123"/>
                  </a:lnTo>
                  <a:lnTo>
                    <a:pt x="349" y="106"/>
                  </a:lnTo>
                  <a:lnTo>
                    <a:pt x="356" y="99"/>
                  </a:lnTo>
                  <a:lnTo>
                    <a:pt x="367" y="98"/>
                  </a:lnTo>
                  <a:lnTo>
                    <a:pt x="380" y="101"/>
                  </a:lnTo>
                  <a:lnTo>
                    <a:pt x="391" y="106"/>
                  </a:lnTo>
                  <a:lnTo>
                    <a:pt x="420" y="137"/>
                  </a:lnTo>
                  <a:lnTo>
                    <a:pt x="450" y="170"/>
                  </a:lnTo>
                  <a:lnTo>
                    <a:pt x="474" y="202"/>
                  </a:lnTo>
                  <a:lnTo>
                    <a:pt x="498" y="237"/>
                  </a:lnTo>
                  <a:lnTo>
                    <a:pt x="516" y="270"/>
                  </a:lnTo>
                  <a:lnTo>
                    <a:pt x="531" y="307"/>
                  </a:lnTo>
                  <a:lnTo>
                    <a:pt x="542" y="344"/>
                  </a:lnTo>
                  <a:lnTo>
                    <a:pt x="549" y="383"/>
                  </a:lnTo>
                  <a:lnTo>
                    <a:pt x="604" y="454"/>
                  </a:lnTo>
                  <a:lnTo>
                    <a:pt x="654" y="525"/>
                  </a:lnTo>
                  <a:lnTo>
                    <a:pt x="698" y="598"/>
                  </a:lnTo>
                  <a:lnTo>
                    <a:pt x="739" y="673"/>
                  </a:lnTo>
                  <a:lnTo>
                    <a:pt x="775" y="749"/>
                  </a:lnTo>
                  <a:lnTo>
                    <a:pt x="806" y="828"/>
                  </a:lnTo>
                  <a:lnTo>
                    <a:pt x="831" y="910"/>
                  </a:lnTo>
                  <a:lnTo>
                    <a:pt x="854" y="993"/>
                  </a:lnTo>
                  <a:lnTo>
                    <a:pt x="867" y="1026"/>
                  </a:lnTo>
                  <a:lnTo>
                    <a:pt x="878" y="1061"/>
                  </a:lnTo>
                  <a:lnTo>
                    <a:pt x="886" y="1095"/>
                  </a:lnTo>
                  <a:lnTo>
                    <a:pt x="894" y="1132"/>
                  </a:lnTo>
                  <a:lnTo>
                    <a:pt x="903" y="1165"/>
                  </a:lnTo>
                  <a:lnTo>
                    <a:pt x="920" y="1197"/>
                  </a:lnTo>
                  <a:lnTo>
                    <a:pt x="945" y="1227"/>
                  </a:lnTo>
                  <a:lnTo>
                    <a:pt x="980" y="1253"/>
                  </a:lnTo>
                  <a:lnTo>
                    <a:pt x="1038" y="1253"/>
                  </a:lnTo>
                  <a:lnTo>
                    <a:pt x="1097" y="1257"/>
                  </a:lnTo>
                  <a:lnTo>
                    <a:pt x="1154" y="1262"/>
                  </a:lnTo>
                  <a:lnTo>
                    <a:pt x="1212" y="1269"/>
                  </a:lnTo>
                  <a:lnTo>
                    <a:pt x="1267" y="1276"/>
                  </a:lnTo>
                  <a:lnTo>
                    <a:pt x="1323" y="1285"/>
                  </a:lnTo>
                  <a:lnTo>
                    <a:pt x="1376" y="1295"/>
                  </a:lnTo>
                  <a:lnTo>
                    <a:pt x="1431" y="1308"/>
                  </a:lnTo>
                  <a:lnTo>
                    <a:pt x="1470" y="1295"/>
                  </a:lnTo>
                  <a:lnTo>
                    <a:pt x="1511" y="1286"/>
                  </a:lnTo>
                  <a:lnTo>
                    <a:pt x="1554" y="1280"/>
                  </a:lnTo>
                  <a:lnTo>
                    <a:pt x="1600" y="1278"/>
                  </a:lnTo>
                  <a:lnTo>
                    <a:pt x="1643" y="1278"/>
                  </a:lnTo>
                  <a:lnTo>
                    <a:pt x="1685" y="1283"/>
                  </a:lnTo>
                  <a:lnTo>
                    <a:pt x="1727" y="1292"/>
                  </a:lnTo>
                  <a:lnTo>
                    <a:pt x="1768" y="1308"/>
                  </a:lnTo>
                  <a:lnTo>
                    <a:pt x="1783" y="1310"/>
                  </a:lnTo>
                  <a:lnTo>
                    <a:pt x="1799" y="1313"/>
                  </a:lnTo>
                  <a:lnTo>
                    <a:pt x="1815" y="1315"/>
                  </a:lnTo>
                  <a:lnTo>
                    <a:pt x="1835" y="1318"/>
                  </a:lnTo>
                  <a:lnTo>
                    <a:pt x="1852" y="1318"/>
                  </a:lnTo>
                  <a:lnTo>
                    <a:pt x="1869" y="1319"/>
                  </a:lnTo>
                  <a:lnTo>
                    <a:pt x="1888" y="1318"/>
                  </a:lnTo>
                  <a:lnTo>
                    <a:pt x="1908" y="1317"/>
                  </a:lnTo>
                  <a:lnTo>
                    <a:pt x="1927" y="1291"/>
                  </a:lnTo>
                  <a:lnTo>
                    <a:pt x="1944" y="1266"/>
                  </a:lnTo>
                  <a:lnTo>
                    <a:pt x="1956" y="1239"/>
                  </a:lnTo>
                  <a:lnTo>
                    <a:pt x="1964" y="1213"/>
                  </a:lnTo>
                  <a:lnTo>
                    <a:pt x="1968" y="1184"/>
                  </a:lnTo>
                  <a:lnTo>
                    <a:pt x="1969" y="1156"/>
                  </a:lnTo>
                  <a:lnTo>
                    <a:pt x="1968" y="1125"/>
                  </a:lnTo>
                  <a:lnTo>
                    <a:pt x="1965" y="1093"/>
                  </a:lnTo>
                  <a:lnTo>
                    <a:pt x="1953" y="1079"/>
                  </a:lnTo>
                  <a:lnTo>
                    <a:pt x="1942" y="1067"/>
                  </a:lnTo>
                  <a:lnTo>
                    <a:pt x="1930" y="1055"/>
                  </a:lnTo>
                  <a:lnTo>
                    <a:pt x="1919" y="1042"/>
                  </a:lnTo>
                  <a:lnTo>
                    <a:pt x="1906" y="1029"/>
                  </a:lnTo>
                  <a:lnTo>
                    <a:pt x="1899" y="1016"/>
                  </a:lnTo>
                  <a:lnTo>
                    <a:pt x="1892" y="1001"/>
                  </a:lnTo>
                  <a:lnTo>
                    <a:pt x="1890" y="986"/>
                  </a:lnTo>
                  <a:lnTo>
                    <a:pt x="1797" y="986"/>
                  </a:lnTo>
                  <a:lnTo>
                    <a:pt x="1795" y="975"/>
                  </a:lnTo>
                  <a:lnTo>
                    <a:pt x="1794" y="965"/>
                  </a:lnTo>
                  <a:lnTo>
                    <a:pt x="1792" y="954"/>
                  </a:lnTo>
                  <a:lnTo>
                    <a:pt x="1788" y="945"/>
                  </a:lnTo>
                  <a:lnTo>
                    <a:pt x="1781" y="936"/>
                  </a:lnTo>
                  <a:lnTo>
                    <a:pt x="1771" y="931"/>
                  </a:lnTo>
                  <a:lnTo>
                    <a:pt x="1757" y="928"/>
                  </a:lnTo>
                  <a:lnTo>
                    <a:pt x="1743" y="930"/>
                  </a:lnTo>
                  <a:lnTo>
                    <a:pt x="1729" y="931"/>
                  </a:lnTo>
                  <a:lnTo>
                    <a:pt x="1717" y="932"/>
                  </a:lnTo>
                  <a:lnTo>
                    <a:pt x="1704" y="931"/>
                  </a:lnTo>
                  <a:lnTo>
                    <a:pt x="1691" y="930"/>
                  </a:lnTo>
                  <a:lnTo>
                    <a:pt x="1679" y="927"/>
                  </a:lnTo>
                  <a:lnTo>
                    <a:pt x="1666" y="925"/>
                  </a:lnTo>
                  <a:lnTo>
                    <a:pt x="1655" y="922"/>
                  </a:lnTo>
                  <a:lnTo>
                    <a:pt x="1645" y="920"/>
                  </a:lnTo>
                  <a:lnTo>
                    <a:pt x="1653" y="911"/>
                  </a:lnTo>
                  <a:lnTo>
                    <a:pt x="1658" y="901"/>
                  </a:lnTo>
                  <a:lnTo>
                    <a:pt x="1661" y="889"/>
                  </a:lnTo>
                  <a:lnTo>
                    <a:pt x="1665" y="880"/>
                  </a:lnTo>
                  <a:lnTo>
                    <a:pt x="1658" y="867"/>
                  </a:lnTo>
                  <a:lnTo>
                    <a:pt x="1650" y="858"/>
                  </a:lnTo>
                  <a:lnTo>
                    <a:pt x="1640" y="848"/>
                  </a:lnTo>
                  <a:lnTo>
                    <a:pt x="1630" y="839"/>
                  </a:lnTo>
                  <a:lnTo>
                    <a:pt x="1619" y="830"/>
                  </a:lnTo>
                  <a:lnTo>
                    <a:pt x="1608" y="823"/>
                  </a:lnTo>
                  <a:lnTo>
                    <a:pt x="1596" y="816"/>
                  </a:lnTo>
                  <a:lnTo>
                    <a:pt x="1584" y="809"/>
                  </a:lnTo>
                  <a:lnTo>
                    <a:pt x="1586" y="802"/>
                  </a:lnTo>
                  <a:lnTo>
                    <a:pt x="1594" y="798"/>
                  </a:lnTo>
                  <a:lnTo>
                    <a:pt x="1601" y="795"/>
                  </a:lnTo>
                  <a:lnTo>
                    <a:pt x="1612" y="792"/>
                  </a:lnTo>
                  <a:lnTo>
                    <a:pt x="1622" y="789"/>
                  </a:lnTo>
                  <a:lnTo>
                    <a:pt x="1632" y="786"/>
                  </a:lnTo>
                  <a:lnTo>
                    <a:pt x="1640" y="781"/>
                  </a:lnTo>
                  <a:lnTo>
                    <a:pt x="1649" y="775"/>
                  </a:lnTo>
                  <a:lnTo>
                    <a:pt x="1698" y="769"/>
                  </a:lnTo>
                  <a:lnTo>
                    <a:pt x="1745" y="754"/>
                  </a:lnTo>
                  <a:lnTo>
                    <a:pt x="1786" y="729"/>
                  </a:lnTo>
                  <a:lnTo>
                    <a:pt x="1824" y="701"/>
                  </a:lnTo>
                  <a:lnTo>
                    <a:pt x="1861" y="669"/>
                  </a:lnTo>
                  <a:lnTo>
                    <a:pt x="1899" y="638"/>
                  </a:lnTo>
                  <a:lnTo>
                    <a:pt x="1938" y="611"/>
                  </a:lnTo>
                  <a:lnTo>
                    <a:pt x="1985" y="592"/>
                  </a:lnTo>
                  <a:lnTo>
                    <a:pt x="2007" y="587"/>
                  </a:lnTo>
                  <a:lnTo>
                    <a:pt x="2031" y="585"/>
                  </a:lnTo>
                  <a:lnTo>
                    <a:pt x="2052" y="583"/>
                  </a:lnTo>
                  <a:lnTo>
                    <a:pt x="2074" y="585"/>
                  </a:lnTo>
                  <a:lnTo>
                    <a:pt x="2095" y="587"/>
                  </a:lnTo>
                  <a:lnTo>
                    <a:pt x="2116" y="594"/>
                  </a:lnTo>
                  <a:lnTo>
                    <a:pt x="2134" y="603"/>
                  </a:lnTo>
                  <a:lnTo>
                    <a:pt x="2154" y="615"/>
                  </a:lnTo>
                  <a:lnTo>
                    <a:pt x="2164" y="609"/>
                  </a:lnTo>
                  <a:lnTo>
                    <a:pt x="2175" y="606"/>
                  </a:lnTo>
                  <a:lnTo>
                    <a:pt x="2186" y="603"/>
                  </a:lnTo>
                  <a:lnTo>
                    <a:pt x="2198" y="602"/>
                  </a:lnTo>
                  <a:lnTo>
                    <a:pt x="2209" y="600"/>
                  </a:lnTo>
                  <a:lnTo>
                    <a:pt x="2223" y="601"/>
                  </a:lnTo>
                  <a:lnTo>
                    <a:pt x="2235" y="602"/>
                  </a:lnTo>
                  <a:lnTo>
                    <a:pt x="2247" y="605"/>
                  </a:lnTo>
                  <a:lnTo>
                    <a:pt x="2262" y="620"/>
                  </a:lnTo>
                  <a:lnTo>
                    <a:pt x="2277" y="639"/>
                  </a:lnTo>
                  <a:lnTo>
                    <a:pt x="2288" y="658"/>
                  </a:lnTo>
                  <a:lnTo>
                    <a:pt x="2300" y="677"/>
                  </a:lnTo>
                  <a:lnTo>
                    <a:pt x="2311" y="696"/>
                  </a:lnTo>
                  <a:lnTo>
                    <a:pt x="2324" y="715"/>
                  </a:lnTo>
                  <a:lnTo>
                    <a:pt x="2337" y="733"/>
                  </a:lnTo>
                  <a:lnTo>
                    <a:pt x="2354" y="753"/>
                  </a:lnTo>
                  <a:lnTo>
                    <a:pt x="2367" y="761"/>
                  </a:lnTo>
                  <a:lnTo>
                    <a:pt x="2382" y="768"/>
                  </a:lnTo>
                  <a:lnTo>
                    <a:pt x="2396" y="774"/>
                  </a:lnTo>
                  <a:lnTo>
                    <a:pt x="2415" y="778"/>
                  </a:lnTo>
                  <a:lnTo>
                    <a:pt x="2430" y="780"/>
                  </a:lnTo>
                  <a:lnTo>
                    <a:pt x="2447" y="783"/>
                  </a:lnTo>
                  <a:lnTo>
                    <a:pt x="2467" y="784"/>
                  </a:lnTo>
                  <a:lnTo>
                    <a:pt x="2485" y="785"/>
                  </a:lnTo>
                  <a:lnTo>
                    <a:pt x="2483" y="811"/>
                  </a:lnTo>
                  <a:lnTo>
                    <a:pt x="2475" y="836"/>
                  </a:lnTo>
                  <a:lnTo>
                    <a:pt x="2460" y="860"/>
                  </a:lnTo>
                  <a:lnTo>
                    <a:pt x="2444" y="885"/>
                  </a:lnTo>
                  <a:lnTo>
                    <a:pt x="2422" y="906"/>
                  </a:lnTo>
                  <a:lnTo>
                    <a:pt x="2398" y="926"/>
                  </a:lnTo>
                  <a:lnTo>
                    <a:pt x="2372" y="944"/>
                  </a:lnTo>
                  <a:lnTo>
                    <a:pt x="2346" y="960"/>
                  </a:lnTo>
                  <a:lnTo>
                    <a:pt x="2330" y="969"/>
                  </a:lnTo>
                  <a:lnTo>
                    <a:pt x="2322" y="981"/>
                  </a:lnTo>
                  <a:lnTo>
                    <a:pt x="2318" y="993"/>
                  </a:lnTo>
                  <a:lnTo>
                    <a:pt x="2318" y="1009"/>
                  </a:lnTo>
                  <a:lnTo>
                    <a:pt x="2316" y="1023"/>
                  </a:lnTo>
                  <a:lnTo>
                    <a:pt x="2316" y="1037"/>
                  </a:lnTo>
                  <a:lnTo>
                    <a:pt x="2314" y="1049"/>
                  </a:lnTo>
                  <a:lnTo>
                    <a:pt x="2309" y="1063"/>
                  </a:lnTo>
                  <a:lnTo>
                    <a:pt x="2299" y="1088"/>
                  </a:lnTo>
                  <a:lnTo>
                    <a:pt x="2283" y="1112"/>
                  </a:lnTo>
                  <a:lnTo>
                    <a:pt x="2261" y="1135"/>
                  </a:lnTo>
                  <a:lnTo>
                    <a:pt x="2240" y="1159"/>
                  </a:lnTo>
                  <a:lnTo>
                    <a:pt x="2219" y="1181"/>
                  </a:lnTo>
                  <a:lnTo>
                    <a:pt x="2203" y="1207"/>
                  </a:lnTo>
                  <a:lnTo>
                    <a:pt x="2196" y="1235"/>
                  </a:lnTo>
                  <a:lnTo>
                    <a:pt x="2202" y="1267"/>
                  </a:lnTo>
                  <a:lnTo>
                    <a:pt x="2201" y="1281"/>
                  </a:lnTo>
                  <a:lnTo>
                    <a:pt x="2203" y="1296"/>
                  </a:lnTo>
                  <a:lnTo>
                    <a:pt x="2207" y="1309"/>
                  </a:lnTo>
                  <a:lnTo>
                    <a:pt x="2217" y="1322"/>
                  </a:lnTo>
                  <a:lnTo>
                    <a:pt x="2226" y="1332"/>
                  </a:lnTo>
                  <a:lnTo>
                    <a:pt x="2239" y="1341"/>
                  </a:lnTo>
                  <a:lnTo>
                    <a:pt x="2254" y="1349"/>
                  </a:lnTo>
                  <a:lnTo>
                    <a:pt x="2272" y="1359"/>
                  </a:lnTo>
                  <a:lnTo>
                    <a:pt x="2292" y="1361"/>
                  </a:lnTo>
                  <a:lnTo>
                    <a:pt x="2311" y="1366"/>
                  </a:lnTo>
                  <a:lnTo>
                    <a:pt x="2331" y="1371"/>
                  </a:lnTo>
                  <a:lnTo>
                    <a:pt x="2352" y="1377"/>
                  </a:lnTo>
                  <a:lnTo>
                    <a:pt x="2372" y="1380"/>
                  </a:lnTo>
                  <a:lnTo>
                    <a:pt x="2393" y="1382"/>
                  </a:lnTo>
                  <a:lnTo>
                    <a:pt x="2414" y="1379"/>
                  </a:lnTo>
                  <a:lnTo>
                    <a:pt x="2436" y="1372"/>
                  </a:lnTo>
                  <a:lnTo>
                    <a:pt x="2458" y="1370"/>
                  </a:lnTo>
                  <a:lnTo>
                    <a:pt x="2483" y="1370"/>
                  </a:lnTo>
                  <a:lnTo>
                    <a:pt x="2506" y="1371"/>
                  </a:lnTo>
                  <a:lnTo>
                    <a:pt x="2531" y="1375"/>
                  </a:lnTo>
                  <a:lnTo>
                    <a:pt x="2551" y="1380"/>
                  </a:lnTo>
                  <a:lnTo>
                    <a:pt x="2571" y="1390"/>
                  </a:lnTo>
                  <a:lnTo>
                    <a:pt x="2588" y="1402"/>
                  </a:lnTo>
                  <a:lnTo>
                    <a:pt x="2604" y="1422"/>
                  </a:lnTo>
                  <a:lnTo>
                    <a:pt x="2612" y="1434"/>
                  </a:lnTo>
                  <a:lnTo>
                    <a:pt x="2617" y="1448"/>
                  </a:lnTo>
                  <a:lnTo>
                    <a:pt x="2620" y="1463"/>
                  </a:lnTo>
                  <a:lnTo>
                    <a:pt x="2624" y="1478"/>
                  </a:lnTo>
                  <a:lnTo>
                    <a:pt x="2625" y="1493"/>
                  </a:lnTo>
                  <a:lnTo>
                    <a:pt x="2629" y="1508"/>
                  </a:lnTo>
                  <a:lnTo>
                    <a:pt x="2633" y="1523"/>
                  </a:lnTo>
                  <a:lnTo>
                    <a:pt x="2640" y="1538"/>
                  </a:lnTo>
                  <a:lnTo>
                    <a:pt x="2634" y="1543"/>
                  </a:lnTo>
                  <a:lnTo>
                    <a:pt x="2632" y="1551"/>
                  </a:lnTo>
                  <a:lnTo>
                    <a:pt x="2630" y="1561"/>
                  </a:lnTo>
                  <a:lnTo>
                    <a:pt x="2632" y="1573"/>
                  </a:lnTo>
                  <a:lnTo>
                    <a:pt x="2632" y="1583"/>
                  </a:lnTo>
                  <a:lnTo>
                    <a:pt x="2634" y="1595"/>
                  </a:lnTo>
                  <a:lnTo>
                    <a:pt x="2635" y="1607"/>
                  </a:lnTo>
                  <a:lnTo>
                    <a:pt x="2636" y="1619"/>
                  </a:lnTo>
                  <a:lnTo>
                    <a:pt x="2670" y="1662"/>
                  </a:lnTo>
                  <a:lnTo>
                    <a:pt x="2710" y="1704"/>
                  </a:lnTo>
                  <a:lnTo>
                    <a:pt x="2755" y="1744"/>
                  </a:lnTo>
                  <a:lnTo>
                    <a:pt x="2801" y="1785"/>
                  </a:lnTo>
                  <a:lnTo>
                    <a:pt x="2845" y="1825"/>
                  </a:lnTo>
                  <a:lnTo>
                    <a:pt x="2885" y="1869"/>
                  </a:lnTo>
                  <a:lnTo>
                    <a:pt x="2921" y="1913"/>
                  </a:lnTo>
                  <a:lnTo>
                    <a:pt x="2948" y="1963"/>
                  </a:lnTo>
                  <a:lnTo>
                    <a:pt x="2949" y="1972"/>
                  </a:lnTo>
                  <a:lnTo>
                    <a:pt x="2954" y="1981"/>
                  </a:lnTo>
                  <a:lnTo>
                    <a:pt x="2961" y="1987"/>
                  </a:lnTo>
                  <a:lnTo>
                    <a:pt x="2969" y="1993"/>
                  </a:lnTo>
                  <a:lnTo>
                    <a:pt x="2989" y="1906"/>
                  </a:lnTo>
                  <a:lnTo>
                    <a:pt x="3013" y="1822"/>
                  </a:lnTo>
                  <a:lnTo>
                    <a:pt x="3039" y="1739"/>
                  </a:lnTo>
                  <a:lnTo>
                    <a:pt x="3069" y="1658"/>
                  </a:lnTo>
                  <a:lnTo>
                    <a:pt x="3097" y="1575"/>
                  </a:lnTo>
                  <a:lnTo>
                    <a:pt x="3129" y="1494"/>
                  </a:lnTo>
                  <a:lnTo>
                    <a:pt x="3158" y="1413"/>
                  </a:lnTo>
                  <a:lnTo>
                    <a:pt x="3191" y="1330"/>
                  </a:lnTo>
                  <a:lnTo>
                    <a:pt x="3197" y="1296"/>
                  </a:lnTo>
                  <a:lnTo>
                    <a:pt x="3202" y="1262"/>
                  </a:lnTo>
                  <a:lnTo>
                    <a:pt x="3204" y="1227"/>
                  </a:lnTo>
                  <a:lnTo>
                    <a:pt x="3210" y="1193"/>
                  </a:lnTo>
                  <a:lnTo>
                    <a:pt x="3218" y="1159"/>
                  </a:lnTo>
                  <a:lnTo>
                    <a:pt x="3234" y="1128"/>
                  </a:lnTo>
                  <a:lnTo>
                    <a:pt x="3255" y="1097"/>
                  </a:lnTo>
                  <a:lnTo>
                    <a:pt x="3288" y="1073"/>
                  </a:lnTo>
                  <a:lnTo>
                    <a:pt x="3305" y="1061"/>
                  </a:lnTo>
                  <a:lnTo>
                    <a:pt x="3322" y="1051"/>
                  </a:lnTo>
                  <a:lnTo>
                    <a:pt x="3339" y="1040"/>
                  </a:lnTo>
                  <a:lnTo>
                    <a:pt x="3358" y="1030"/>
                  </a:lnTo>
                  <a:lnTo>
                    <a:pt x="3374" y="1018"/>
                  </a:lnTo>
                  <a:lnTo>
                    <a:pt x="3391" y="1007"/>
                  </a:lnTo>
                  <a:lnTo>
                    <a:pt x="3407" y="993"/>
                  </a:lnTo>
                  <a:lnTo>
                    <a:pt x="3424" y="980"/>
                  </a:lnTo>
                  <a:lnTo>
                    <a:pt x="3431" y="978"/>
                  </a:lnTo>
                  <a:lnTo>
                    <a:pt x="3436" y="979"/>
                  </a:lnTo>
                  <a:lnTo>
                    <a:pt x="3438" y="981"/>
                  </a:lnTo>
                  <a:lnTo>
                    <a:pt x="3442" y="986"/>
                  </a:lnTo>
                  <a:lnTo>
                    <a:pt x="3443" y="990"/>
                  </a:lnTo>
                  <a:lnTo>
                    <a:pt x="3447" y="996"/>
                  </a:lnTo>
                  <a:lnTo>
                    <a:pt x="3449" y="1002"/>
                  </a:lnTo>
                  <a:lnTo>
                    <a:pt x="3453" y="1007"/>
                  </a:lnTo>
                  <a:lnTo>
                    <a:pt x="3450" y="1020"/>
                  </a:lnTo>
                  <a:lnTo>
                    <a:pt x="3445" y="1034"/>
                  </a:lnTo>
                  <a:lnTo>
                    <a:pt x="3436" y="1047"/>
                  </a:lnTo>
                  <a:lnTo>
                    <a:pt x="3424" y="1061"/>
                  </a:lnTo>
                  <a:lnTo>
                    <a:pt x="3410" y="1073"/>
                  </a:lnTo>
                  <a:lnTo>
                    <a:pt x="3397" y="1085"/>
                  </a:lnTo>
                  <a:lnTo>
                    <a:pt x="3385" y="1098"/>
                  </a:lnTo>
                  <a:lnTo>
                    <a:pt x="3375" y="1113"/>
                  </a:lnTo>
                  <a:lnTo>
                    <a:pt x="3379" y="1117"/>
                  </a:lnTo>
                  <a:lnTo>
                    <a:pt x="3407" y="1104"/>
                  </a:lnTo>
                  <a:lnTo>
                    <a:pt x="3440" y="1092"/>
                  </a:lnTo>
                  <a:lnTo>
                    <a:pt x="3472" y="1079"/>
                  </a:lnTo>
                  <a:lnTo>
                    <a:pt x="3507" y="1067"/>
                  </a:lnTo>
                  <a:lnTo>
                    <a:pt x="3535" y="1049"/>
                  </a:lnTo>
                  <a:lnTo>
                    <a:pt x="3564" y="1031"/>
                  </a:lnTo>
                  <a:lnTo>
                    <a:pt x="3586" y="1009"/>
                  </a:lnTo>
                  <a:lnTo>
                    <a:pt x="3604" y="983"/>
                  </a:lnTo>
                  <a:lnTo>
                    <a:pt x="3612" y="966"/>
                  </a:lnTo>
                  <a:lnTo>
                    <a:pt x="3617" y="949"/>
                  </a:lnTo>
                  <a:lnTo>
                    <a:pt x="3618" y="929"/>
                  </a:lnTo>
                  <a:lnTo>
                    <a:pt x="3620" y="911"/>
                  </a:lnTo>
                  <a:lnTo>
                    <a:pt x="3625" y="892"/>
                  </a:lnTo>
                  <a:lnTo>
                    <a:pt x="3634" y="877"/>
                  </a:lnTo>
                  <a:lnTo>
                    <a:pt x="3649" y="864"/>
                  </a:lnTo>
                  <a:lnTo>
                    <a:pt x="3674" y="856"/>
                  </a:lnTo>
                  <a:lnTo>
                    <a:pt x="3687" y="886"/>
                  </a:lnTo>
                  <a:lnTo>
                    <a:pt x="3748" y="842"/>
                  </a:lnTo>
                  <a:lnTo>
                    <a:pt x="3757" y="854"/>
                  </a:lnTo>
                  <a:lnTo>
                    <a:pt x="3763" y="869"/>
                  </a:lnTo>
                  <a:lnTo>
                    <a:pt x="3767" y="887"/>
                  </a:lnTo>
                  <a:lnTo>
                    <a:pt x="3768" y="906"/>
                  </a:lnTo>
                  <a:lnTo>
                    <a:pt x="3767" y="924"/>
                  </a:lnTo>
                  <a:lnTo>
                    <a:pt x="3766" y="942"/>
                  </a:lnTo>
                  <a:lnTo>
                    <a:pt x="3764" y="959"/>
                  </a:lnTo>
                  <a:lnTo>
                    <a:pt x="3764" y="976"/>
                  </a:lnTo>
                  <a:lnTo>
                    <a:pt x="3758" y="984"/>
                  </a:lnTo>
                  <a:lnTo>
                    <a:pt x="3756" y="995"/>
                  </a:lnTo>
                  <a:lnTo>
                    <a:pt x="3752" y="1006"/>
                  </a:lnTo>
                  <a:lnTo>
                    <a:pt x="3751" y="1018"/>
                  </a:lnTo>
                  <a:lnTo>
                    <a:pt x="3747" y="1029"/>
                  </a:lnTo>
                  <a:lnTo>
                    <a:pt x="3745" y="1040"/>
                  </a:lnTo>
                  <a:lnTo>
                    <a:pt x="3740" y="1052"/>
                  </a:lnTo>
                  <a:lnTo>
                    <a:pt x="3731" y="1063"/>
                  </a:lnTo>
                  <a:lnTo>
                    <a:pt x="3701" y="1086"/>
                  </a:lnTo>
                  <a:lnTo>
                    <a:pt x="3676" y="1113"/>
                  </a:lnTo>
                  <a:lnTo>
                    <a:pt x="3649" y="1142"/>
                  </a:lnTo>
                  <a:lnTo>
                    <a:pt x="3623" y="1172"/>
                  </a:lnTo>
                  <a:lnTo>
                    <a:pt x="3594" y="1198"/>
                  </a:lnTo>
                  <a:lnTo>
                    <a:pt x="3564" y="1224"/>
                  </a:lnTo>
                  <a:lnTo>
                    <a:pt x="3528" y="1245"/>
                  </a:lnTo>
                  <a:lnTo>
                    <a:pt x="3490" y="1261"/>
                  </a:lnTo>
                  <a:lnTo>
                    <a:pt x="3411" y="1333"/>
                  </a:lnTo>
                  <a:lnTo>
                    <a:pt x="3363" y="1417"/>
                  </a:lnTo>
                  <a:lnTo>
                    <a:pt x="3331" y="1504"/>
                  </a:lnTo>
                  <a:lnTo>
                    <a:pt x="3315" y="1598"/>
                  </a:lnTo>
                  <a:lnTo>
                    <a:pt x="3303" y="1692"/>
                  </a:lnTo>
                  <a:lnTo>
                    <a:pt x="3289" y="1786"/>
                  </a:lnTo>
                  <a:lnTo>
                    <a:pt x="3269" y="1879"/>
                  </a:lnTo>
                  <a:lnTo>
                    <a:pt x="3236" y="1966"/>
                  </a:lnTo>
                  <a:lnTo>
                    <a:pt x="3216" y="2010"/>
                  </a:lnTo>
                  <a:lnTo>
                    <a:pt x="3195" y="2055"/>
                  </a:lnTo>
                  <a:lnTo>
                    <a:pt x="3173" y="2100"/>
                  </a:lnTo>
                  <a:lnTo>
                    <a:pt x="3151" y="2145"/>
                  </a:lnTo>
                  <a:lnTo>
                    <a:pt x="3128" y="2188"/>
                  </a:lnTo>
                  <a:lnTo>
                    <a:pt x="3106" y="2233"/>
                  </a:lnTo>
                  <a:lnTo>
                    <a:pt x="3085" y="2276"/>
                  </a:lnTo>
                  <a:lnTo>
                    <a:pt x="3067" y="2321"/>
                  </a:lnTo>
                  <a:lnTo>
                    <a:pt x="3059" y="2323"/>
                  </a:lnTo>
                  <a:lnTo>
                    <a:pt x="3055" y="2329"/>
                  </a:lnTo>
                  <a:lnTo>
                    <a:pt x="3054" y="2333"/>
                  </a:lnTo>
                  <a:lnTo>
                    <a:pt x="3048" y="2336"/>
                  </a:lnTo>
                  <a:lnTo>
                    <a:pt x="3038" y="2337"/>
                  </a:lnTo>
                  <a:lnTo>
                    <a:pt x="3030" y="2342"/>
                  </a:lnTo>
                  <a:lnTo>
                    <a:pt x="2979" y="2322"/>
                  </a:lnTo>
                  <a:lnTo>
                    <a:pt x="2929" y="2296"/>
                  </a:lnTo>
                  <a:lnTo>
                    <a:pt x="2884" y="2265"/>
                  </a:lnTo>
                  <a:lnTo>
                    <a:pt x="2842" y="2232"/>
                  </a:lnTo>
                  <a:lnTo>
                    <a:pt x="2801" y="2195"/>
                  </a:lnTo>
                  <a:lnTo>
                    <a:pt x="2762" y="2158"/>
                  </a:lnTo>
                  <a:lnTo>
                    <a:pt x="2724" y="2121"/>
                  </a:lnTo>
                  <a:lnTo>
                    <a:pt x="2686" y="2087"/>
                  </a:lnTo>
                  <a:lnTo>
                    <a:pt x="2652" y="2050"/>
                  </a:lnTo>
                  <a:lnTo>
                    <a:pt x="2625" y="2012"/>
                  </a:lnTo>
                  <a:lnTo>
                    <a:pt x="2598" y="1974"/>
                  </a:lnTo>
                  <a:lnTo>
                    <a:pt x="2571" y="1936"/>
                  </a:lnTo>
                  <a:lnTo>
                    <a:pt x="2543" y="1899"/>
                  </a:lnTo>
                  <a:lnTo>
                    <a:pt x="2510" y="1866"/>
                  </a:lnTo>
                  <a:lnTo>
                    <a:pt x="2473" y="1837"/>
                  </a:lnTo>
                  <a:lnTo>
                    <a:pt x="2428" y="1816"/>
                  </a:lnTo>
                  <a:lnTo>
                    <a:pt x="2412" y="1858"/>
                  </a:lnTo>
                  <a:lnTo>
                    <a:pt x="2394" y="1900"/>
                  </a:lnTo>
                  <a:lnTo>
                    <a:pt x="2375" y="1942"/>
                  </a:lnTo>
                  <a:lnTo>
                    <a:pt x="2357" y="1985"/>
                  </a:lnTo>
                  <a:lnTo>
                    <a:pt x="2337" y="2028"/>
                  </a:lnTo>
                  <a:lnTo>
                    <a:pt x="2320" y="2071"/>
                  </a:lnTo>
                  <a:lnTo>
                    <a:pt x="2304" y="2114"/>
                  </a:lnTo>
                  <a:lnTo>
                    <a:pt x="2293" y="2160"/>
                  </a:lnTo>
                  <a:lnTo>
                    <a:pt x="2272" y="2193"/>
                  </a:lnTo>
                  <a:lnTo>
                    <a:pt x="2257" y="2228"/>
                  </a:lnTo>
                  <a:lnTo>
                    <a:pt x="2245" y="2262"/>
                  </a:lnTo>
                  <a:lnTo>
                    <a:pt x="2236" y="2299"/>
                  </a:lnTo>
                  <a:lnTo>
                    <a:pt x="2226" y="2337"/>
                  </a:lnTo>
                  <a:lnTo>
                    <a:pt x="2219" y="2373"/>
                  </a:lnTo>
                  <a:lnTo>
                    <a:pt x="2208" y="2410"/>
                  </a:lnTo>
                  <a:lnTo>
                    <a:pt x="2198" y="2448"/>
                  </a:lnTo>
                  <a:lnTo>
                    <a:pt x="2204" y="2592"/>
                  </a:lnTo>
                  <a:lnTo>
                    <a:pt x="2247" y="2721"/>
                  </a:lnTo>
                  <a:lnTo>
                    <a:pt x="2316" y="2842"/>
                  </a:lnTo>
                  <a:lnTo>
                    <a:pt x="2404" y="2956"/>
                  </a:lnTo>
                  <a:lnTo>
                    <a:pt x="2495" y="3068"/>
                  </a:lnTo>
                  <a:lnTo>
                    <a:pt x="2585" y="3183"/>
                  </a:lnTo>
                  <a:lnTo>
                    <a:pt x="2661" y="3307"/>
                  </a:lnTo>
                  <a:lnTo>
                    <a:pt x="2714" y="3441"/>
                  </a:lnTo>
                  <a:lnTo>
                    <a:pt x="2715" y="3511"/>
                  </a:lnTo>
                  <a:lnTo>
                    <a:pt x="2704" y="3578"/>
                  </a:lnTo>
                  <a:lnTo>
                    <a:pt x="2683" y="3641"/>
                  </a:lnTo>
                  <a:lnTo>
                    <a:pt x="2654" y="3703"/>
                  </a:lnTo>
                  <a:lnTo>
                    <a:pt x="2620" y="3765"/>
                  </a:lnTo>
                  <a:lnTo>
                    <a:pt x="2586" y="3825"/>
                  </a:lnTo>
                  <a:lnTo>
                    <a:pt x="2554" y="3886"/>
                  </a:lnTo>
                  <a:lnTo>
                    <a:pt x="2531" y="3949"/>
                  </a:lnTo>
                  <a:lnTo>
                    <a:pt x="2485" y="4065"/>
                  </a:lnTo>
                  <a:lnTo>
                    <a:pt x="2436" y="4180"/>
                  </a:lnTo>
                  <a:lnTo>
                    <a:pt x="2384" y="4295"/>
                  </a:lnTo>
                  <a:lnTo>
                    <a:pt x="2335" y="4411"/>
                  </a:lnTo>
                  <a:lnTo>
                    <a:pt x="2290" y="4529"/>
                  </a:lnTo>
                  <a:lnTo>
                    <a:pt x="2255" y="4647"/>
                  </a:lnTo>
                  <a:lnTo>
                    <a:pt x="2231" y="4767"/>
                  </a:lnTo>
                  <a:lnTo>
                    <a:pt x="2223" y="4890"/>
                  </a:lnTo>
                  <a:lnTo>
                    <a:pt x="2225" y="4925"/>
                  </a:lnTo>
                  <a:lnTo>
                    <a:pt x="2238" y="4959"/>
                  </a:lnTo>
                  <a:lnTo>
                    <a:pt x="2255" y="4993"/>
                  </a:lnTo>
                  <a:lnTo>
                    <a:pt x="2277" y="5025"/>
                  </a:lnTo>
                  <a:lnTo>
                    <a:pt x="2297" y="5057"/>
                  </a:lnTo>
                  <a:lnTo>
                    <a:pt x="2316" y="5092"/>
                  </a:lnTo>
                  <a:lnTo>
                    <a:pt x="2330" y="5126"/>
                  </a:lnTo>
                  <a:lnTo>
                    <a:pt x="2337" y="5164"/>
                  </a:lnTo>
                  <a:lnTo>
                    <a:pt x="2342" y="5172"/>
                  </a:lnTo>
                  <a:lnTo>
                    <a:pt x="2346" y="5183"/>
                  </a:lnTo>
                  <a:lnTo>
                    <a:pt x="2350" y="5195"/>
                  </a:lnTo>
                  <a:lnTo>
                    <a:pt x="2354" y="5206"/>
                  </a:lnTo>
                  <a:lnTo>
                    <a:pt x="2359" y="5217"/>
                  </a:lnTo>
                  <a:lnTo>
                    <a:pt x="2368" y="5228"/>
                  </a:lnTo>
                  <a:lnTo>
                    <a:pt x="2379" y="5236"/>
                  </a:lnTo>
                  <a:lnTo>
                    <a:pt x="2394" y="5245"/>
                  </a:lnTo>
                  <a:lnTo>
                    <a:pt x="2409" y="5243"/>
                  </a:lnTo>
                  <a:lnTo>
                    <a:pt x="2426" y="5241"/>
                  </a:lnTo>
                  <a:lnTo>
                    <a:pt x="2443" y="5239"/>
                  </a:lnTo>
                  <a:lnTo>
                    <a:pt x="2462" y="5238"/>
                  </a:lnTo>
                  <a:lnTo>
                    <a:pt x="2479" y="5238"/>
                  </a:lnTo>
                  <a:lnTo>
                    <a:pt x="2495" y="5242"/>
                  </a:lnTo>
                  <a:lnTo>
                    <a:pt x="2507" y="5249"/>
                  </a:lnTo>
                  <a:lnTo>
                    <a:pt x="2517" y="5262"/>
                  </a:lnTo>
                  <a:lnTo>
                    <a:pt x="2515" y="5271"/>
                  </a:lnTo>
                  <a:lnTo>
                    <a:pt x="2517" y="5278"/>
                  </a:lnTo>
                  <a:lnTo>
                    <a:pt x="2523" y="5283"/>
                  </a:lnTo>
                  <a:lnTo>
                    <a:pt x="2532" y="5290"/>
                  </a:lnTo>
                  <a:lnTo>
                    <a:pt x="2538" y="5294"/>
                  </a:lnTo>
                  <a:lnTo>
                    <a:pt x="2545" y="5299"/>
                  </a:lnTo>
                  <a:lnTo>
                    <a:pt x="2548" y="5305"/>
                  </a:lnTo>
                  <a:lnTo>
                    <a:pt x="2547" y="5315"/>
                  </a:lnTo>
                  <a:lnTo>
                    <a:pt x="2543" y="5322"/>
                  </a:lnTo>
                  <a:lnTo>
                    <a:pt x="2539" y="5330"/>
                  </a:lnTo>
                  <a:lnTo>
                    <a:pt x="2533" y="5339"/>
                  </a:lnTo>
                  <a:lnTo>
                    <a:pt x="2527" y="5348"/>
                  </a:lnTo>
                  <a:lnTo>
                    <a:pt x="2518" y="5355"/>
                  </a:lnTo>
                  <a:lnTo>
                    <a:pt x="2510" y="5361"/>
                  </a:lnTo>
                  <a:lnTo>
                    <a:pt x="2500" y="5364"/>
                  </a:lnTo>
                  <a:lnTo>
                    <a:pt x="2490" y="5365"/>
                  </a:lnTo>
                  <a:lnTo>
                    <a:pt x="2469" y="5362"/>
                  </a:lnTo>
                  <a:lnTo>
                    <a:pt x="2447" y="5362"/>
                  </a:lnTo>
                  <a:lnTo>
                    <a:pt x="2425" y="5361"/>
                  </a:lnTo>
                  <a:lnTo>
                    <a:pt x="2405" y="5361"/>
                  </a:lnTo>
                  <a:lnTo>
                    <a:pt x="2384" y="5358"/>
                  </a:lnTo>
                  <a:lnTo>
                    <a:pt x="2367" y="5352"/>
                  </a:lnTo>
                  <a:lnTo>
                    <a:pt x="2352" y="5343"/>
                  </a:lnTo>
                  <a:lnTo>
                    <a:pt x="2342" y="5328"/>
                  </a:lnTo>
                  <a:lnTo>
                    <a:pt x="2290" y="5317"/>
                  </a:lnTo>
                  <a:lnTo>
                    <a:pt x="2251" y="5298"/>
                  </a:lnTo>
                  <a:lnTo>
                    <a:pt x="2220" y="5271"/>
                  </a:lnTo>
                  <a:lnTo>
                    <a:pt x="2196" y="5240"/>
                  </a:lnTo>
                  <a:lnTo>
                    <a:pt x="2177" y="5203"/>
                  </a:lnTo>
                  <a:lnTo>
                    <a:pt x="2162" y="5166"/>
                  </a:lnTo>
                  <a:lnTo>
                    <a:pt x="2151" y="5128"/>
                  </a:lnTo>
                  <a:lnTo>
                    <a:pt x="2140" y="5094"/>
                  </a:lnTo>
                  <a:lnTo>
                    <a:pt x="2118" y="5066"/>
                  </a:lnTo>
                  <a:lnTo>
                    <a:pt x="2089" y="5051"/>
                  </a:lnTo>
                  <a:lnTo>
                    <a:pt x="2052" y="5042"/>
                  </a:lnTo>
                  <a:lnTo>
                    <a:pt x="2013" y="5036"/>
                  </a:lnTo>
                  <a:lnTo>
                    <a:pt x="1976" y="5028"/>
                  </a:lnTo>
                  <a:lnTo>
                    <a:pt x="1944" y="5016"/>
                  </a:lnTo>
                  <a:lnTo>
                    <a:pt x="1924" y="4995"/>
                  </a:lnTo>
                  <a:lnTo>
                    <a:pt x="1915" y="4960"/>
                  </a:lnTo>
                  <a:lnTo>
                    <a:pt x="1912" y="4936"/>
                  </a:lnTo>
                  <a:lnTo>
                    <a:pt x="1917" y="4916"/>
                  </a:lnTo>
                  <a:lnTo>
                    <a:pt x="1928" y="4897"/>
                  </a:lnTo>
                  <a:lnTo>
                    <a:pt x="1943" y="4882"/>
                  </a:lnTo>
                  <a:lnTo>
                    <a:pt x="1960" y="4865"/>
                  </a:lnTo>
                  <a:lnTo>
                    <a:pt x="1976" y="4850"/>
                  </a:lnTo>
                  <a:lnTo>
                    <a:pt x="1990" y="4833"/>
                  </a:lnTo>
                  <a:lnTo>
                    <a:pt x="2001" y="4816"/>
                  </a:lnTo>
                  <a:lnTo>
                    <a:pt x="2011" y="4794"/>
                  </a:lnTo>
                  <a:lnTo>
                    <a:pt x="2026" y="4761"/>
                  </a:lnTo>
                  <a:lnTo>
                    <a:pt x="2039" y="4721"/>
                  </a:lnTo>
                  <a:lnTo>
                    <a:pt x="2054" y="4682"/>
                  </a:lnTo>
                  <a:lnTo>
                    <a:pt x="2068" y="4642"/>
                  </a:lnTo>
                  <a:lnTo>
                    <a:pt x="2080" y="4608"/>
                  </a:lnTo>
                  <a:lnTo>
                    <a:pt x="2090" y="4584"/>
                  </a:lnTo>
                  <a:lnTo>
                    <a:pt x="2096" y="4576"/>
                  </a:lnTo>
                  <a:lnTo>
                    <a:pt x="2098" y="4474"/>
                  </a:lnTo>
                  <a:lnTo>
                    <a:pt x="2100" y="4376"/>
                  </a:lnTo>
                  <a:lnTo>
                    <a:pt x="2100" y="4278"/>
                  </a:lnTo>
                  <a:lnTo>
                    <a:pt x="2103" y="4182"/>
                  </a:lnTo>
                  <a:lnTo>
                    <a:pt x="2109" y="4086"/>
                  </a:lnTo>
                  <a:lnTo>
                    <a:pt x="2123" y="3992"/>
                  </a:lnTo>
                  <a:lnTo>
                    <a:pt x="2146" y="3899"/>
                  </a:lnTo>
                  <a:lnTo>
                    <a:pt x="2182" y="3810"/>
                  </a:lnTo>
                  <a:lnTo>
                    <a:pt x="2188" y="3774"/>
                  </a:lnTo>
                  <a:lnTo>
                    <a:pt x="2202" y="3739"/>
                  </a:lnTo>
                  <a:lnTo>
                    <a:pt x="2222" y="3708"/>
                  </a:lnTo>
                  <a:lnTo>
                    <a:pt x="2244" y="3677"/>
                  </a:lnTo>
                  <a:lnTo>
                    <a:pt x="2266" y="3645"/>
                  </a:lnTo>
                  <a:lnTo>
                    <a:pt x="2292" y="3615"/>
                  </a:lnTo>
                  <a:lnTo>
                    <a:pt x="2315" y="3583"/>
                  </a:lnTo>
                  <a:lnTo>
                    <a:pt x="2337" y="3553"/>
                  </a:lnTo>
                  <a:lnTo>
                    <a:pt x="2284" y="3487"/>
                  </a:lnTo>
                  <a:lnTo>
                    <a:pt x="2233" y="3424"/>
                  </a:lnTo>
                  <a:lnTo>
                    <a:pt x="2183" y="3359"/>
                  </a:lnTo>
                  <a:lnTo>
                    <a:pt x="2138" y="3294"/>
                  </a:lnTo>
                  <a:lnTo>
                    <a:pt x="2093" y="3226"/>
                  </a:lnTo>
                  <a:lnTo>
                    <a:pt x="2052" y="3159"/>
                  </a:lnTo>
                  <a:lnTo>
                    <a:pt x="2012" y="3091"/>
                  </a:lnTo>
                  <a:lnTo>
                    <a:pt x="1976" y="3023"/>
                  </a:lnTo>
                  <a:lnTo>
                    <a:pt x="1969" y="3033"/>
                  </a:lnTo>
                  <a:lnTo>
                    <a:pt x="1967" y="3048"/>
                  </a:lnTo>
                  <a:lnTo>
                    <a:pt x="1965" y="3060"/>
                  </a:lnTo>
                  <a:lnTo>
                    <a:pt x="1968" y="3074"/>
                  </a:lnTo>
                  <a:lnTo>
                    <a:pt x="1969" y="3087"/>
                  </a:lnTo>
                  <a:lnTo>
                    <a:pt x="1972" y="3102"/>
                  </a:lnTo>
                  <a:lnTo>
                    <a:pt x="1970" y="3116"/>
                  </a:lnTo>
                  <a:lnTo>
                    <a:pt x="1969" y="3130"/>
                  </a:lnTo>
                  <a:lnTo>
                    <a:pt x="1969" y="3244"/>
                  </a:lnTo>
                  <a:lnTo>
                    <a:pt x="1964" y="3362"/>
                  </a:lnTo>
                  <a:lnTo>
                    <a:pt x="1953" y="3480"/>
                  </a:lnTo>
                  <a:lnTo>
                    <a:pt x="1940" y="3600"/>
                  </a:lnTo>
                  <a:lnTo>
                    <a:pt x="1922" y="3720"/>
                  </a:lnTo>
                  <a:lnTo>
                    <a:pt x="1905" y="3840"/>
                  </a:lnTo>
                  <a:lnTo>
                    <a:pt x="1887" y="3959"/>
                  </a:lnTo>
                  <a:lnTo>
                    <a:pt x="1869" y="4081"/>
                  </a:lnTo>
                  <a:lnTo>
                    <a:pt x="1861" y="4128"/>
                  </a:lnTo>
                  <a:lnTo>
                    <a:pt x="1857" y="4176"/>
                  </a:lnTo>
                  <a:lnTo>
                    <a:pt x="1853" y="4223"/>
                  </a:lnTo>
                  <a:lnTo>
                    <a:pt x="1852" y="4273"/>
                  </a:lnTo>
                  <a:lnTo>
                    <a:pt x="1850" y="4320"/>
                  </a:lnTo>
                  <a:lnTo>
                    <a:pt x="1848" y="4366"/>
                  </a:lnTo>
                  <a:lnTo>
                    <a:pt x="1846" y="4413"/>
                  </a:lnTo>
                  <a:lnTo>
                    <a:pt x="1842" y="4461"/>
                  </a:lnTo>
                  <a:lnTo>
                    <a:pt x="1837" y="4544"/>
                  </a:lnTo>
                  <a:lnTo>
                    <a:pt x="1824" y="4627"/>
                  </a:lnTo>
                  <a:lnTo>
                    <a:pt x="1808" y="4707"/>
                  </a:lnTo>
                  <a:lnTo>
                    <a:pt x="1795" y="4789"/>
                  </a:lnTo>
                  <a:lnTo>
                    <a:pt x="1786" y="4867"/>
                  </a:lnTo>
                  <a:lnTo>
                    <a:pt x="1787" y="4947"/>
                  </a:lnTo>
                  <a:lnTo>
                    <a:pt x="1800" y="5024"/>
                  </a:lnTo>
                  <a:lnTo>
                    <a:pt x="1834" y="5101"/>
                  </a:lnTo>
                  <a:lnTo>
                    <a:pt x="1839" y="5113"/>
                  </a:lnTo>
                  <a:lnTo>
                    <a:pt x="1846" y="5126"/>
                  </a:lnTo>
                  <a:lnTo>
                    <a:pt x="1852" y="5140"/>
                  </a:lnTo>
                  <a:lnTo>
                    <a:pt x="1858" y="5154"/>
                  </a:lnTo>
                  <a:lnTo>
                    <a:pt x="1861" y="5167"/>
                  </a:lnTo>
                  <a:lnTo>
                    <a:pt x="1862" y="5180"/>
                  </a:lnTo>
                  <a:lnTo>
                    <a:pt x="1860" y="5194"/>
                  </a:lnTo>
                  <a:lnTo>
                    <a:pt x="1853" y="5207"/>
                  </a:lnTo>
                  <a:lnTo>
                    <a:pt x="1842" y="5221"/>
                  </a:lnTo>
                  <a:lnTo>
                    <a:pt x="1829" y="5231"/>
                  </a:lnTo>
                  <a:lnTo>
                    <a:pt x="1814" y="5239"/>
                  </a:lnTo>
                  <a:lnTo>
                    <a:pt x="1800" y="5246"/>
                  </a:lnTo>
                  <a:lnTo>
                    <a:pt x="1786" y="5251"/>
                  </a:lnTo>
                  <a:lnTo>
                    <a:pt x="1772" y="5259"/>
                  </a:lnTo>
                  <a:lnTo>
                    <a:pt x="1759" y="5268"/>
                  </a:lnTo>
                  <a:lnTo>
                    <a:pt x="1751" y="5281"/>
                  </a:lnTo>
                  <a:lnTo>
                    <a:pt x="1740" y="5309"/>
                  </a:lnTo>
                  <a:lnTo>
                    <a:pt x="1731" y="5339"/>
                  </a:lnTo>
                  <a:lnTo>
                    <a:pt x="1724" y="5369"/>
                  </a:lnTo>
                  <a:lnTo>
                    <a:pt x="1717" y="5400"/>
                  </a:lnTo>
                  <a:lnTo>
                    <a:pt x="1708" y="5429"/>
                  </a:lnTo>
                  <a:lnTo>
                    <a:pt x="1698" y="5461"/>
                  </a:lnTo>
                  <a:lnTo>
                    <a:pt x="1688" y="5490"/>
                  </a:lnTo>
                  <a:lnTo>
                    <a:pt x="1677" y="5519"/>
                  </a:lnTo>
                  <a:lnTo>
                    <a:pt x="1659" y="5533"/>
                  </a:lnTo>
                  <a:lnTo>
                    <a:pt x="1635" y="5544"/>
                  </a:lnTo>
                  <a:lnTo>
                    <a:pt x="1612" y="5551"/>
                  </a:lnTo>
                  <a:lnTo>
                    <a:pt x="1589" y="5556"/>
                  </a:lnTo>
                  <a:lnTo>
                    <a:pt x="1562" y="5559"/>
                  </a:lnTo>
                  <a:lnTo>
                    <a:pt x="1537" y="5562"/>
                  </a:lnTo>
                  <a:lnTo>
                    <a:pt x="1511" y="5565"/>
                  </a:lnTo>
                  <a:lnTo>
                    <a:pt x="1489" y="5572"/>
                  </a:lnTo>
                  <a:lnTo>
                    <a:pt x="1390" y="5576"/>
                  </a:lnTo>
                  <a:lnTo>
                    <a:pt x="1384" y="5573"/>
                  </a:lnTo>
                  <a:lnTo>
                    <a:pt x="1381" y="5569"/>
                  </a:lnTo>
                  <a:lnTo>
                    <a:pt x="1377" y="5564"/>
                  </a:lnTo>
                  <a:lnTo>
                    <a:pt x="1376" y="5559"/>
                  </a:lnTo>
                  <a:lnTo>
                    <a:pt x="1374" y="5553"/>
                  </a:lnTo>
                  <a:lnTo>
                    <a:pt x="1376" y="5548"/>
                  </a:lnTo>
                  <a:lnTo>
                    <a:pt x="1377" y="5542"/>
                  </a:lnTo>
                  <a:lnTo>
                    <a:pt x="1382" y="5539"/>
                  </a:lnTo>
                  <a:lnTo>
                    <a:pt x="1401" y="5507"/>
                  </a:lnTo>
                  <a:lnTo>
                    <a:pt x="1417" y="5489"/>
                  </a:lnTo>
                  <a:lnTo>
                    <a:pt x="1431" y="5478"/>
                  </a:lnTo>
                  <a:lnTo>
                    <a:pt x="1446" y="5470"/>
                  </a:lnTo>
                  <a:lnTo>
                    <a:pt x="1459" y="5456"/>
                  </a:lnTo>
                  <a:lnTo>
                    <a:pt x="1477" y="5432"/>
                  </a:lnTo>
                  <a:lnTo>
                    <a:pt x="1496" y="5393"/>
                  </a:lnTo>
                  <a:lnTo>
                    <a:pt x="1526" y="5331"/>
                  </a:lnTo>
                  <a:lnTo>
                    <a:pt x="1527" y="5290"/>
                  </a:lnTo>
                  <a:lnTo>
                    <a:pt x="1539" y="5251"/>
                  </a:lnTo>
                  <a:lnTo>
                    <a:pt x="1558" y="5214"/>
                  </a:lnTo>
                  <a:lnTo>
                    <a:pt x="1581" y="5177"/>
                  </a:lnTo>
                  <a:lnTo>
                    <a:pt x="1601" y="5140"/>
                  </a:lnTo>
                  <a:lnTo>
                    <a:pt x="1618" y="5103"/>
                  </a:lnTo>
                  <a:lnTo>
                    <a:pt x="1627" y="5064"/>
                  </a:lnTo>
                  <a:lnTo>
                    <a:pt x="1624" y="5024"/>
                  </a:lnTo>
                  <a:lnTo>
                    <a:pt x="1622" y="4991"/>
                  </a:lnTo>
                  <a:lnTo>
                    <a:pt x="1617" y="4959"/>
                  </a:lnTo>
                  <a:lnTo>
                    <a:pt x="1608" y="4928"/>
                  </a:lnTo>
                  <a:lnTo>
                    <a:pt x="1600" y="4898"/>
                  </a:lnTo>
                  <a:lnTo>
                    <a:pt x="1590" y="4866"/>
                  </a:lnTo>
                  <a:lnTo>
                    <a:pt x="1581" y="4836"/>
                  </a:lnTo>
                  <a:lnTo>
                    <a:pt x="1573" y="4804"/>
                  </a:lnTo>
                  <a:lnTo>
                    <a:pt x="1570" y="4773"/>
                  </a:lnTo>
                  <a:lnTo>
                    <a:pt x="1559" y="4693"/>
                  </a:lnTo>
                  <a:lnTo>
                    <a:pt x="1552" y="4617"/>
                  </a:lnTo>
                  <a:lnTo>
                    <a:pt x="1548" y="4544"/>
                  </a:lnTo>
                  <a:lnTo>
                    <a:pt x="1548" y="4472"/>
                  </a:lnTo>
                  <a:lnTo>
                    <a:pt x="1550" y="4399"/>
                  </a:lnTo>
                  <a:lnTo>
                    <a:pt x="1557" y="4327"/>
                  </a:lnTo>
                  <a:lnTo>
                    <a:pt x="1565" y="4252"/>
                  </a:lnTo>
                  <a:lnTo>
                    <a:pt x="1580" y="4174"/>
                  </a:lnTo>
                  <a:lnTo>
                    <a:pt x="1570" y="4085"/>
                  </a:lnTo>
                  <a:lnTo>
                    <a:pt x="1563" y="3998"/>
                  </a:lnTo>
                  <a:lnTo>
                    <a:pt x="1554" y="3914"/>
                  </a:lnTo>
                  <a:lnTo>
                    <a:pt x="1548" y="3830"/>
                  </a:lnTo>
                  <a:lnTo>
                    <a:pt x="1541" y="3743"/>
                  </a:lnTo>
                  <a:lnTo>
                    <a:pt x="1537" y="3658"/>
                  </a:lnTo>
                  <a:lnTo>
                    <a:pt x="1537" y="3569"/>
                  </a:lnTo>
                  <a:lnTo>
                    <a:pt x="1542" y="3478"/>
                  </a:lnTo>
                  <a:lnTo>
                    <a:pt x="1541" y="3422"/>
                  </a:lnTo>
                  <a:lnTo>
                    <a:pt x="1546" y="3366"/>
                  </a:lnTo>
                  <a:lnTo>
                    <a:pt x="1552" y="3309"/>
                  </a:lnTo>
                  <a:lnTo>
                    <a:pt x="1558" y="3253"/>
                  </a:lnTo>
                  <a:lnTo>
                    <a:pt x="1559" y="3197"/>
                  </a:lnTo>
                  <a:lnTo>
                    <a:pt x="1554" y="3142"/>
                  </a:lnTo>
                  <a:lnTo>
                    <a:pt x="1539" y="3088"/>
                  </a:lnTo>
                  <a:lnTo>
                    <a:pt x="1514" y="3036"/>
                  </a:lnTo>
                  <a:lnTo>
                    <a:pt x="1498" y="2988"/>
                  </a:lnTo>
                  <a:lnTo>
                    <a:pt x="1485" y="2941"/>
                  </a:lnTo>
                  <a:lnTo>
                    <a:pt x="1474" y="2892"/>
                  </a:lnTo>
                  <a:lnTo>
                    <a:pt x="1468" y="2844"/>
                  </a:lnTo>
                  <a:lnTo>
                    <a:pt x="1466" y="2794"/>
                  </a:lnTo>
                  <a:lnTo>
                    <a:pt x="1472" y="2746"/>
                  </a:lnTo>
                  <a:lnTo>
                    <a:pt x="1484" y="2700"/>
                  </a:lnTo>
                  <a:lnTo>
                    <a:pt x="1509" y="2656"/>
                  </a:lnTo>
                  <a:lnTo>
                    <a:pt x="1522" y="2626"/>
                  </a:lnTo>
                  <a:lnTo>
                    <a:pt x="1536" y="2598"/>
                  </a:lnTo>
                  <a:lnTo>
                    <a:pt x="1548" y="2570"/>
                  </a:lnTo>
                  <a:lnTo>
                    <a:pt x="1562" y="2542"/>
                  </a:lnTo>
                  <a:lnTo>
                    <a:pt x="1573" y="2513"/>
                  </a:lnTo>
                  <a:lnTo>
                    <a:pt x="1585" y="2485"/>
                  </a:lnTo>
                  <a:lnTo>
                    <a:pt x="1596" y="2456"/>
                  </a:lnTo>
                  <a:lnTo>
                    <a:pt x="1607" y="2429"/>
                  </a:lnTo>
                  <a:lnTo>
                    <a:pt x="1614" y="2328"/>
                  </a:lnTo>
                  <a:lnTo>
                    <a:pt x="1616" y="2227"/>
                  </a:lnTo>
                  <a:lnTo>
                    <a:pt x="1608" y="2126"/>
                  </a:lnTo>
                  <a:lnTo>
                    <a:pt x="1598" y="2027"/>
                  </a:lnTo>
                  <a:lnTo>
                    <a:pt x="1581" y="1927"/>
                  </a:lnTo>
                  <a:lnTo>
                    <a:pt x="1559" y="1829"/>
                  </a:lnTo>
                  <a:lnTo>
                    <a:pt x="1534" y="1733"/>
                  </a:lnTo>
                  <a:lnTo>
                    <a:pt x="1509" y="1639"/>
                  </a:lnTo>
                  <a:lnTo>
                    <a:pt x="1478" y="1591"/>
                  </a:lnTo>
                  <a:lnTo>
                    <a:pt x="1436" y="1564"/>
                  </a:lnTo>
                  <a:lnTo>
                    <a:pt x="1384" y="1548"/>
                  </a:lnTo>
                  <a:lnTo>
                    <a:pt x="1330" y="1544"/>
                  </a:lnTo>
                  <a:lnTo>
                    <a:pt x="1270" y="1544"/>
                  </a:lnTo>
                  <a:lnTo>
                    <a:pt x="1208" y="1547"/>
                  </a:lnTo>
                  <a:lnTo>
                    <a:pt x="1149" y="1547"/>
                  </a:lnTo>
                  <a:lnTo>
                    <a:pt x="1095" y="1541"/>
                  </a:lnTo>
                  <a:lnTo>
                    <a:pt x="1055" y="1536"/>
                  </a:lnTo>
                  <a:lnTo>
                    <a:pt x="1017" y="1533"/>
                  </a:lnTo>
                  <a:lnTo>
                    <a:pt x="978" y="1530"/>
                  </a:lnTo>
                  <a:lnTo>
                    <a:pt x="940" y="1528"/>
                  </a:lnTo>
                  <a:lnTo>
                    <a:pt x="902" y="1524"/>
                  </a:lnTo>
                  <a:lnTo>
                    <a:pt x="863" y="1521"/>
                  </a:lnTo>
                  <a:lnTo>
                    <a:pt x="826" y="1515"/>
                  </a:lnTo>
                  <a:lnTo>
                    <a:pt x="792" y="1508"/>
                  </a:lnTo>
                  <a:lnTo>
                    <a:pt x="751" y="1468"/>
                  </a:lnTo>
                  <a:lnTo>
                    <a:pt x="697" y="1375"/>
                  </a:lnTo>
                  <a:lnTo>
                    <a:pt x="654" y="1278"/>
                  </a:lnTo>
                  <a:lnTo>
                    <a:pt x="618" y="1178"/>
                  </a:lnTo>
                  <a:lnTo>
                    <a:pt x="591" y="1076"/>
                  </a:lnTo>
                  <a:lnTo>
                    <a:pt x="567" y="972"/>
                  </a:lnTo>
                  <a:lnTo>
                    <a:pt x="546" y="867"/>
                  </a:lnTo>
                  <a:lnTo>
                    <a:pt x="527" y="762"/>
                  </a:lnTo>
                  <a:lnTo>
                    <a:pt x="509" y="659"/>
                  </a:lnTo>
                  <a:lnTo>
                    <a:pt x="499" y="609"/>
                  </a:lnTo>
                  <a:lnTo>
                    <a:pt x="484" y="561"/>
                  </a:lnTo>
                  <a:lnTo>
                    <a:pt x="464" y="515"/>
                  </a:lnTo>
                  <a:lnTo>
                    <a:pt x="439" y="473"/>
                  </a:lnTo>
                  <a:lnTo>
                    <a:pt x="404" y="433"/>
                  </a:lnTo>
                  <a:lnTo>
                    <a:pt x="364" y="400"/>
                  </a:lnTo>
                  <a:lnTo>
                    <a:pt x="316" y="371"/>
                  </a:lnTo>
                  <a:lnTo>
                    <a:pt x="259" y="351"/>
                  </a:lnTo>
                  <a:lnTo>
                    <a:pt x="240" y="343"/>
                  </a:lnTo>
                  <a:lnTo>
                    <a:pt x="223" y="336"/>
                  </a:lnTo>
                  <a:lnTo>
                    <a:pt x="206" y="327"/>
                  </a:lnTo>
                  <a:lnTo>
                    <a:pt x="190" y="320"/>
                  </a:lnTo>
                  <a:lnTo>
                    <a:pt x="170" y="312"/>
                  </a:lnTo>
                  <a:lnTo>
                    <a:pt x="153" y="305"/>
                  </a:lnTo>
                  <a:lnTo>
                    <a:pt x="135" y="299"/>
                  </a:lnTo>
                  <a:lnTo>
                    <a:pt x="116" y="294"/>
                  </a:lnTo>
                  <a:lnTo>
                    <a:pt x="89" y="263"/>
                  </a:lnTo>
                  <a:lnTo>
                    <a:pt x="70" y="231"/>
                  </a:lnTo>
                  <a:lnTo>
                    <a:pt x="56" y="197"/>
                  </a:lnTo>
                  <a:lnTo>
                    <a:pt x="45" y="163"/>
                  </a:lnTo>
                  <a:lnTo>
                    <a:pt x="35" y="126"/>
                  </a:lnTo>
                  <a:lnTo>
                    <a:pt x="26" y="92"/>
                  </a:lnTo>
                  <a:lnTo>
                    <a:pt x="16" y="57"/>
                  </a:lnTo>
                  <a:lnTo>
                    <a:pt x="5" y="23"/>
                  </a:lnTo>
                  <a:lnTo>
                    <a:pt x="0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auto">
            <a:xfrm>
              <a:off x="492" y="995"/>
              <a:ext cx="270" cy="249"/>
            </a:xfrm>
            <a:custGeom>
              <a:avLst/>
              <a:gdLst>
                <a:gd name="T0" fmla="*/ 352 w 541"/>
                <a:gd name="T1" fmla="*/ 308 h 499"/>
                <a:gd name="T2" fmla="*/ 366 w 541"/>
                <a:gd name="T3" fmla="*/ 308 h 499"/>
                <a:gd name="T4" fmla="*/ 382 w 541"/>
                <a:gd name="T5" fmla="*/ 297 h 499"/>
                <a:gd name="T6" fmla="*/ 397 w 541"/>
                <a:gd name="T7" fmla="*/ 284 h 499"/>
                <a:gd name="T8" fmla="*/ 404 w 541"/>
                <a:gd name="T9" fmla="*/ 257 h 499"/>
                <a:gd name="T10" fmla="*/ 394 w 541"/>
                <a:gd name="T11" fmla="*/ 222 h 499"/>
                <a:gd name="T12" fmla="*/ 377 w 541"/>
                <a:gd name="T13" fmla="*/ 186 h 499"/>
                <a:gd name="T14" fmla="*/ 359 w 541"/>
                <a:gd name="T15" fmla="*/ 151 h 499"/>
                <a:gd name="T16" fmla="*/ 375 w 541"/>
                <a:gd name="T17" fmla="*/ 161 h 499"/>
                <a:gd name="T18" fmla="*/ 421 w 541"/>
                <a:gd name="T19" fmla="*/ 216 h 499"/>
                <a:gd name="T20" fmla="*/ 463 w 541"/>
                <a:gd name="T21" fmla="*/ 276 h 499"/>
                <a:gd name="T22" fmla="*/ 492 w 541"/>
                <a:gd name="T23" fmla="*/ 341 h 499"/>
                <a:gd name="T24" fmla="*/ 499 w 541"/>
                <a:gd name="T25" fmla="*/ 392 h 499"/>
                <a:gd name="T26" fmla="*/ 516 w 541"/>
                <a:gd name="T27" fmla="*/ 420 h 499"/>
                <a:gd name="T28" fmla="*/ 536 w 541"/>
                <a:gd name="T29" fmla="*/ 449 h 499"/>
                <a:gd name="T30" fmla="*/ 538 w 541"/>
                <a:gd name="T31" fmla="*/ 476 h 499"/>
                <a:gd name="T32" fmla="*/ 516 w 541"/>
                <a:gd name="T33" fmla="*/ 491 h 499"/>
                <a:gd name="T34" fmla="*/ 501 w 541"/>
                <a:gd name="T35" fmla="*/ 496 h 499"/>
                <a:gd name="T36" fmla="*/ 485 w 541"/>
                <a:gd name="T37" fmla="*/ 498 h 499"/>
                <a:gd name="T38" fmla="*/ 469 w 541"/>
                <a:gd name="T39" fmla="*/ 498 h 499"/>
                <a:gd name="T40" fmla="*/ 446 w 541"/>
                <a:gd name="T41" fmla="*/ 458 h 499"/>
                <a:gd name="T42" fmla="*/ 364 w 541"/>
                <a:gd name="T43" fmla="*/ 386 h 499"/>
                <a:gd name="T44" fmla="*/ 242 w 541"/>
                <a:gd name="T45" fmla="*/ 319 h 499"/>
                <a:gd name="T46" fmla="*/ 127 w 541"/>
                <a:gd name="T47" fmla="*/ 267 h 499"/>
                <a:gd name="T48" fmla="*/ 70 w 541"/>
                <a:gd name="T49" fmla="*/ 216 h 499"/>
                <a:gd name="T50" fmla="*/ 47 w 541"/>
                <a:gd name="T51" fmla="*/ 156 h 499"/>
                <a:gd name="T52" fmla="*/ 27 w 541"/>
                <a:gd name="T53" fmla="*/ 93 h 499"/>
                <a:gd name="T54" fmla="*/ 9 w 541"/>
                <a:gd name="T55" fmla="*/ 31 h 499"/>
                <a:gd name="T56" fmla="*/ 11 w 541"/>
                <a:gd name="T57" fmla="*/ 19 h 499"/>
                <a:gd name="T58" fmla="*/ 35 w 541"/>
                <a:gd name="T59" fmla="*/ 57 h 499"/>
                <a:gd name="T60" fmla="*/ 54 w 541"/>
                <a:gd name="T61" fmla="*/ 98 h 499"/>
                <a:gd name="T62" fmla="*/ 75 w 541"/>
                <a:gd name="T63" fmla="*/ 139 h 499"/>
                <a:gd name="T64" fmla="*/ 122 w 541"/>
                <a:gd name="T65" fmla="*/ 176 h 499"/>
                <a:gd name="T66" fmla="*/ 196 w 541"/>
                <a:gd name="T67" fmla="*/ 202 h 499"/>
                <a:gd name="T68" fmla="*/ 266 w 541"/>
                <a:gd name="T69" fmla="*/ 233 h 499"/>
                <a:gd name="T70" fmla="*/ 325 w 541"/>
                <a:gd name="T71" fmla="*/ 275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1" h="499">
                  <a:moveTo>
                    <a:pt x="350" y="304"/>
                  </a:moveTo>
                  <a:lnTo>
                    <a:pt x="352" y="308"/>
                  </a:lnTo>
                  <a:lnTo>
                    <a:pt x="359" y="310"/>
                  </a:lnTo>
                  <a:lnTo>
                    <a:pt x="366" y="308"/>
                  </a:lnTo>
                  <a:lnTo>
                    <a:pt x="375" y="304"/>
                  </a:lnTo>
                  <a:lnTo>
                    <a:pt x="382" y="297"/>
                  </a:lnTo>
                  <a:lnTo>
                    <a:pt x="391" y="291"/>
                  </a:lnTo>
                  <a:lnTo>
                    <a:pt x="397" y="284"/>
                  </a:lnTo>
                  <a:lnTo>
                    <a:pt x="404" y="278"/>
                  </a:lnTo>
                  <a:lnTo>
                    <a:pt x="404" y="257"/>
                  </a:lnTo>
                  <a:lnTo>
                    <a:pt x="402" y="239"/>
                  </a:lnTo>
                  <a:lnTo>
                    <a:pt x="394" y="222"/>
                  </a:lnTo>
                  <a:lnTo>
                    <a:pt x="387" y="204"/>
                  </a:lnTo>
                  <a:lnTo>
                    <a:pt x="377" y="186"/>
                  </a:lnTo>
                  <a:lnTo>
                    <a:pt x="367" y="168"/>
                  </a:lnTo>
                  <a:lnTo>
                    <a:pt x="359" y="151"/>
                  </a:lnTo>
                  <a:lnTo>
                    <a:pt x="354" y="133"/>
                  </a:lnTo>
                  <a:lnTo>
                    <a:pt x="375" y="161"/>
                  </a:lnTo>
                  <a:lnTo>
                    <a:pt x="398" y="189"/>
                  </a:lnTo>
                  <a:lnTo>
                    <a:pt x="421" y="216"/>
                  </a:lnTo>
                  <a:lnTo>
                    <a:pt x="445" y="246"/>
                  </a:lnTo>
                  <a:lnTo>
                    <a:pt x="463" y="276"/>
                  </a:lnTo>
                  <a:lnTo>
                    <a:pt x="481" y="308"/>
                  </a:lnTo>
                  <a:lnTo>
                    <a:pt x="492" y="341"/>
                  </a:lnTo>
                  <a:lnTo>
                    <a:pt x="498" y="378"/>
                  </a:lnTo>
                  <a:lnTo>
                    <a:pt x="499" y="392"/>
                  </a:lnTo>
                  <a:lnTo>
                    <a:pt x="506" y="406"/>
                  </a:lnTo>
                  <a:lnTo>
                    <a:pt x="516" y="420"/>
                  </a:lnTo>
                  <a:lnTo>
                    <a:pt x="529" y="436"/>
                  </a:lnTo>
                  <a:lnTo>
                    <a:pt x="536" y="449"/>
                  </a:lnTo>
                  <a:lnTo>
                    <a:pt x="541" y="463"/>
                  </a:lnTo>
                  <a:lnTo>
                    <a:pt x="538" y="476"/>
                  </a:lnTo>
                  <a:lnTo>
                    <a:pt x="525" y="489"/>
                  </a:lnTo>
                  <a:lnTo>
                    <a:pt x="516" y="491"/>
                  </a:lnTo>
                  <a:lnTo>
                    <a:pt x="509" y="494"/>
                  </a:lnTo>
                  <a:lnTo>
                    <a:pt x="501" y="496"/>
                  </a:lnTo>
                  <a:lnTo>
                    <a:pt x="494" y="498"/>
                  </a:lnTo>
                  <a:lnTo>
                    <a:pt x="485" y="498"/>
                  </a:lnTo>
                  <a:lnTo>
                    <a:pt x="478" y="499"/>
                  </a:lnTo>
                  <a:lnTo>
                    <a:pt x="469" y="498"/>
                  </a:lnTo>
                  <a:lnTo>
                    <a:pt x="460" y="498"/>
                  </a:lnTo>
                  <a:lnTo>
                    <a:pt x="446" y="458"/>
                  </a:lnTo>
                  <a:lnTo>
                    <a:pt x="414" y="421"/>
                  </a:lnTo>
                  <a:lnTo>
                    <a:pt x="364" y="386"/>
                  </a:lnTo>
                  <a:lnTo>
                    <a:pt x="306" y="352"/>
                  </a:lnTo>
                  <a:lnTo>
                    <a:pt x="242" y="319"/>
                  </a:lnTo>
                  <a:lnTo>
                    <a:pt x="181" y="292"/>
                  </a:lnTo>
                  <a:lnTo>
                    <a:pt x="127" y="267"/>
                  </a:lnTo>
                  <a:lnTo>
                    <a:pt x="88" y="247"/>
                  </a:lnTo>
                  <a:lnTo>
                    <a:pt x="70" y="216"/>
                  </a:lnTo>
                  <a:lnTo>
                    <a:pt x="58" y="187"/>
                  </a:lnTo>
                  <a:lnTo>
                    <a:pt x="47" y="156"/>
                  </a:lnTo>
                  <a:lnTo>
                    <a:pt x="37" y="125"/>
                  </a:lnTo>
                  <a:lnTo>
                    <a:pt x="27" y="93"/>
                  </a:lnTo>
                  <a:lnTo>
                    <a:pt x="18" y="62"/>
                  </a:lnTo>
                  <a:lnTo>
                    <a:pt x="9" y="31"/>
                  </a:lnTo>
                  <a:lnTo>
                    <a:pt x="0" y="0"/>
                  </a:lnTo>
                  <a:lnTo>
                    <a:pt x="11" y="19"/>
                  </a:lnTo>
                  <a:lnTo>
                    <a:pt x="24" y="38"/>
                  </a:lnTo>
                  <a:lnTo>
                    <a:pt x="35" y="57"/>
                  </a:lnTo>
                  <a:lnTo>
                    <a:pt x="46" y="79"/>
                  </a:lnTo>
                  <a:lnTo>
                    <a:pt x="54" y="98"/>
                  </a:lnTo>
                  <a:lnTo>
                    <a:pt x="66" y="119"/>
                  </a:lnTo>
                  <a:lnTo>
                    <a:pt x="75" y="139"/>
                  </a:lnTo>
                  <a:lnTo>
                    <a:pt x="88" y="161"/>
                  </a:lnTo>
                  <a:lnTo>
                    <a:pt x="122" y="176"/>
                  </a:lnTo>
                  <a:lnTo>
                    <a:pt x="160" y="189"/>
                  </a:lnTo>
                  <a:lnTo>
                    <a:pt x="196" y="202"/>
                  </a:lnTo>
                  <a:lnTo>
                    <a:pt x="233" y="217"/>
                  </a:lnTo>
                  <a:lnTo>
                    <a:pt x="266" y="233"/>
                  </a:lnTo>
                  <a:lnTo>
                    <a:pt x="298" y="252"/>
                  </a:lnTo>
                  <a:lnTo>
                    <a:pt x="325" y="275"/>
                  </a:lnTo>
                  <a:lnTo>
                    <a:pt x="350" y="304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398" name="Freeform 6"/>
            <p:cNvSpPr>
              <a:spLocks/>
            </p:cNvSpPr>
            <p:nvPr/>
          </p:nvSpPr>
          <p:spPr bwMode="auto">
            <a:xfrm>
              <a:off x="737" y="1281"/>
              <a:ext cx="1376" cy="2217"/>
            </a:xfrm>
            <a:custGeom>
              <a:avLst/>
              <a:gdLst>
                <a:gd name="T0" fmla="*/ 727 w 2753"/>
                <a:gd name="T1" fmla="*/ 724 h 4435"/>
                <a:gd name="T2" fmla="*/ 845 w 2753"/>
                <a:gd name="T3" fmla="*/ 787 h 4435"/>
                <a:gd name="T4" fmla="*/ 899 w 2753"/>
                <a:gd name="T5" fmla="*/ 790 h 4435"/>
                <a:gd name="T6" fmla="*/ 1034 w 2753"/>
                <a:gd name="T7" fmla="*/ 732 h 4435"/>
                <a:gd name="T8" fmla="*/ 1250 w 2753"/>
                <a:gd name="T9" fmla="*/ 760 h 4435"/>
                <a:gd name="T10" fmla="*/ 1330 w 2753"/>
                <a:gd name="T11" fmla="*/ 857 h 4435"/>
                <a:gd name="T12" fmla="*/ 1489 w 2753"/>
                <a:gd name="T13" fmla="*/ 924 h 4435"/>
                <a:gd name="T14" fmla="*/ 1686 w 2753"/>
                <a:gd name="T15" fmla="*/ 822 h 4435"/>
                <a:gd name="T16" fmla="*/ 1856 w 2753"/>
                <a:gd name="T17" fmla="*/ 847 h 4435"/>
                <a:gd name="T18" fmla="*/ 1984 w 2753"/>
                <a:gd name="T19" fmla="*/ 821 h 4435"/>
                <a:gd name="T20" fmla="*/ 2060 w 2753"/>
                <a:gd name="T21" fmla="*/ 948 h 4435"/>
                <a:gd name="T22" fmla="*/ 2191 w 2753"/>
                <a:gd name="T23" fmla="*/ 1176 h 4435"/>
                <a:gd name="T24" fmla="*/ 2360 w 2753"/>
                <a:gd name="T25" fmla="*/ 1377 h 4435"/>
                <a:gd name="T26" fmla="*/ 2468 w 2753"/>
                <a:gd name="T27" fmla="*/ 1472 h 4435"/>
                <a:gd name="T28" fmla="*/ 2485 w 2753"/>
                <a:gd name="T29" fmla="*/ 1353 h 4435"/>
                <a:gd name="T30" fmla="*/ 2651 w 2753"/>
                <a:gd name="T31" fmla="*/ 906 h 4435"/>
                <a:gd name="T32" fmla="*/ 2742 w 2753"/>
                <a:gd name="T33" fmla="*/ 933 h 4435"/>
                <a:gd name="T34" fmla="*/ 2697 w 2753"/>
                <a:gd name="T35" fmla="*/ 1360 h 4435"/>
                <a:gd name="T36" fmla="*/ 2561 w 2753"/>
                <a:gd name="T37" fmla="*/ 1622 h 4435"/>
                <a:gd name="T38" fmla="*/ 2362 w 2753"/>
                <a:gd name="T39" fmla="*/ 1639 h 4435"/>
                <a:gd name="T40" fmla="*/ 1969 w 2753"/>
                <a:gd name="T41" fmla="*/ 1214 h 4435"/>
                <a:gd name="T42" fmla="*/ 1865 w 2753"/>
                <a:gd name="T43" fmla="*/ 1139 h 4435"/>
                <a:gd name="T44" fmla="*/ 1836 w 2753"/>
                <a:gd name="T45" fmla="*/ 1261 h 4435"/>
                <a:gd name="T46" fmla="*/ 1616 w 2753"/>
                <a:gd name="T47" fmla="*/ 1689 h 4435"/>
                <a:gd name="T48" fmla="*/ 1635 w 2753"/>
                <a:gd name="T49" fmla="*/ 2140 h 4435"/>
                <a:gd name="T50" fmla="*/ 1948 w 2753"/>
                <a:gd name="T51" fmla="*/ 2539 h 4435"/>
                <a:gd name="T52" fmla="*/ 2042 w 2753"/>
                <a:gd name="T53" fmla="*/ 3203 h 4435"/>
                <a:gd name="T54" fmla="*/ 1684 w 2753"/>
                <a:gd name="T55" fmla="*/ 4061 h 4435"/>
                <a:gd name="T56" fmla="*/ 1619 w 2753"/>
                <a:gd name="T57" fmla="*/ 4059 h 4435"/>
                <a:gd name="T58" fmla="*/ 1611 w 2753"/>
                <a:gd name="T59" fmla="*/ 3975 h 4435"/>
                <a:gd name="T60" fmla="*/ 1622 w 2753"/>
                <a:gd name="T61" fmla="*/ 3611 h 4435"/>
                <a:gd name="T62" fmla="*/ 1761 w 2753"/>
                <a:gd name="T63" fmla="*/ 3153 h 4435"/>
                <a:gd name="T64" fmla="*/ 1667 w 2753"/>
                <a:gd name="T65" fmla="*/ 2709 h 4435"/>
                <a:gd name="T66" fmla="*/ 1459 w 2753"/>
                <a:gd name="T67" fmla="*/ 2350 h 4435"/>
                <a:gd name="T68" fmla="*/ 1409 w 2753"/>
                <a:gd name="T69" fmla="*/ 2291 h 4435"/>
                <a:gd name="T70" fmla="*/ 1399 w 2753"/>
                <a:gd name="T71" fmla="*/ 2593 h 4435"/>
                <a:gd name="T72" fmla="*/ 1393 w 2753"/>
                <a:gd name="T73" fmla="*/ 2712 h 4435"/>
                <a:gd name="T74" fmla="*/ 1326 w 2753"/>
                <a:gd name="T75" fmla="*/ 3414 h 4435"/>
                <a:gd name="T76" fmla="*/ 1274 w 2753"/>
                <a:gd name="T77" fmla="*/ 3981 h 4435"/>
                <a:gd name="T78" fmla="*/ 1213 w 2753"/>
                <a:gd name="T79" fmla="*/ 4311 h 4435"/>
                <a:gd name="T80" fmla="*/ 1159 w 2753"/>
                <a:gd name="T81" fmla="*/ 4431 h 4435"/>
                <a:gd name="T82" fmla="*/ 1079 w 2753"/>
                <a:gd name="T83" fmla="*/ 4086 h 4435"/>
                <a:gd name="T84" fmla="*/ 1084 w 2753"/>
                <a:gd name="T85" fmla="*/ 3746 h 4435"/>
                <a:gd name="T86" fmla="*/ 1068 w 2753"/>
                <a:gd name="T87" fmla="*/ 3172 h 4435"/>
                <a:gd name="T88" fmla="*/ 1084 w 2753"/>
                <a:gd name="T89" fmla="*/ 2642 h 4435"/>
                <a:gd name="T90" fmla="*/ 1095 w 2753"/>
                <a:gd name="T91" fmla="*/ 2498 h 4435"/>
                <a:gd name="T92" fmla="*/ 1093 w 2753"/>
                <a:gd name="T93" fmla="*/ 2445 h 4435"/>
                <a:gd name="T94" fmla="*/ 1009 w 2753"/>
                <a:gd name="T95" fmla="*/ 2262 h 4435"/>
                <a:gd name="T96" fmla="*/ 1129 w 2753"/>
                <a:gd name="T97" fmla="*/ 1909 h 4435"/>
                <a:gd name="T98" fmla="*/ 1154 w 2753"/>
                <a:gd name="T99" fmla="*/ 1700 h 4435"/>
                <a:gd name="T100" fmla="*/ 1029 w 2753"/>
                <a:gd name="T101" fmla="*/ 1001 h 4435"/>
                <a:gd name="T102" fmla="*/ 675 w 2753"/>
                <a:gd name="T103" fmla="*/ 938 h 4435"/>
                <a:gd name="T104" fmla="*/ 365 w 2753"/>
                <a:gd name="T105" fmla="*/ 892 h 4435"/>
                <a:gd name="T106" fmla="*/ 53 w 2753"/>
                <a:gd name="T107" fmla="*/ 333 h 4435"/>
                <a:gd name="T108" fmla="*/ 193 w 2753"/>
                <a:gd name="T109" fmla="*/ 213 h 4435"/>
                <a:gd name="T110" fmla="*/ 310 w 2753"/>
                <a:gd name="T111" fmla="*/ 562 h 4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53" h="4435">
                  <a:moveTo>
                    <a:pt x="352" y="713"/>
                  </a:moveTo>
                  <a:lnTo>
                    <a:pt x="411" y="709"/>
                  </a:lnTo>
                  <a:lnTo>
                    <a:pt x="474" y="708"/>
                  </a:lnTo>
                  <a:lnTo>
                    <a:pt x="537" y="708"/>
                  </a:lnTo>
                  <a:lnTo>
                    <a:pt x="601" y="712"/>
                  </a:lnTo>
                  <a:lnTo>
                    <a:pt x="664" y="716"/>
                  </a:lnTo>
                  <a:lnTo>
                    <a:pt x="727" y="724"/>
                  </a:lnTo>
                  <a:lnTo>
                    <a:pt x="788" y="733"/>
                  </a:lnTo>
                  <a:lnTo>
                    <a:pt x="848" y="746"/>
                  </a:lnTo>
                  <a:lnTo>
                    <a:pt x="848" y="752"/>
                  </a:lnTo>
                  <a:lnTo>
                    <a:pt x="848" y="760"/>
                  </a:lnTo>
                  <a:lnTo>
                    <a:pt x="847" y="768"/>
                  </a:lnTo>
                  <a:lnTo>
                    <a:pt x="846" y="779"/>
                  </a:lnTo>
                  <a:lnTo>
                    <a:pt x="845" y="787"/>
                  </a:lnTo>
                  <a:lnTo>
                    <a:pt x="846" y="796"/>
                  </a:lnTo>
                  <a:lnTo>
                    <a:pt x="850" y="803"/>
                  </a:lnTo>
                  <a:lnTo>
                    <a:pt x="857" y="811"/>
                  </a:lnTo>
                  <a:lnTo>
                    <a:pt x="868" y="807"/>
                  </a:lnTo>
                  <a:lnTo>
                    <a:pt x="879" y="802"/>
                  </a:lnTo>
                  <a:lnTo>
                    <a:pt x="889" y="796"/>
                  </a:lnTo>
                  <a:lnTo>
                    <a:pt x="899" y="790"/>
                  </a:lnTo>
                  <a:lnTo>
                    <a:pt x="908" y="782"/>
                  </a:lnTo>
                  <a:lnTo>
                    <a:pt x="917" y="776"/>
                  </a:lnTo>
                  <a:lnTo>
                    <a:pt x="927" y="768"/>
                  </a:lnTo>
                  <a:lnTo>
                    <a:pt x="940" y="763"/>
                  </a:lnTo>
                  <a:lnTo>
                    <a:pt x="968" y="747"/>
                  </a:lnTo>
                  <a:lnTo>
                    <a:pt x="1001" y="738"/>
                  </a:lnTo>
                  <a:lnTo>
                    <a:pt x="1034" y="732"/>
                  </a:lnTo>
                  <a:lnTo>
                    <a:pt x="1071" y="730"/>
                  </a:lnTo>
                  <a:lnTo>
                    <a:pt x="1107" y="730"/>
                  </a:lnTo>
                  <a:lnTo>
                    <a:pt x="1144" y="733"/>
                  </a:lnTo>
                  <a:lnTo>
                    <a:pt x="1178" y="737"/>
                  </a:lnTo>
                  <a:lnTo>
                    <a:pt x="1214" y="743"/>
                  </a:lnTo>
                  <a:lnTo>
                    <a:pt x="1233" y="751"/>
                  </a:lnTo>
                  <a:lnTo>
                    <a:pt x="1250" y="760"/>
                  </a:lnTo>
                  <a:lnTo>
                    <a:pt x="1265" y="771"/>
                  </a:lnTo>
                  <a:lnTo>
                    <a:pt x="1277" y="785"/>
                  </a:lnTo>
                  <a:lnTo>
                    <a:pt x="1287" y="797"/>
                  </a:lnTo>
                  <a:lnTo>
                    <a:pt x="1297" y="811"/>
                  </a:lnTo>
                  <a:lnTo>
                    <a:pt x="1305" y="826"/>
                  </a:lnTo>
                  <a:lnTo>
                    <a:pt x="1316" y="841"/>
                  </a:lnTo>
                  <a:lnTo>
                    <a:pt x="1330" y="857"/>
                  </a:lnTo>
                  <a:lnTo>
                    <a:pt x="1348" y="873"/>
                  </a:lnTo>
                  <a:lnTo>
                    <a:pt x="1367" y="887"/>
                  </a:lnTo>
                  <a:lnTo>
                    <a:pt x="1390" y="900"/>
                  </a:lnTo>
                  <a:lnTo>
                    <a:pt x="1412" y="909"/>
                  </a:lnTo>
                  <a:lnTo>
                    <a:pt x="1438" y="917"/>
                  </a:lnTo>
                  <a:lnTo>
                    <a:pt x="1463" y="922"/>
                  </a:lnTo>
                  <a:lnTo>
                    <a:pt x="1489" y="924"/>
                  </a:lnTo>
                  <a:lnTo>
                    <a:pt x="1523" y="922"/>
                  </a:lnTo>
                  <a:lnTo>
                    <a:pt x="1555" y="915"/>
                  </a:lnTo>
                  <a:lnTo>
                    <a:pt x="1586" y="903"/>
                  </a:lnTo>
                  <a:lnTo>
                    <a:pt x="1614" y="887"/>
                  </a:lnTo>
                  <a:lnTo>
                    <a:pt x="1640" y="866"/>
                  </a:lnTo>
                  <a:lnTo>
                    <a:pt x="1664" y="845"/>
                  </a:lnTo>
                  <a:lnTo>
                    <a:pt x="1686" y="822"/>
                  </a:lnTo>
                  <a:lnTo>
                    <a:pt x="1710" y="801"/>
                  </a:lnTo>
                  <a:lnTo>
                    <a:pt x="1733" y="808"/>
                  </a:lnTo>
                  <a:lnTo>
                    <a:pt x="1757" y="818"/>
                  </a:lnTo>
                  <a:lnTo>
                    <a:pt x="1781" y="830"/>
                  </a:lnTo>
                  <a:lnTo>
                    <a:pt x="1806" y="840"/>
                  </a:lnTo>
                  <a:lnTo>
                    <a:pt x="1831" y="846"/>
                  </a:lnTo>
                  <a:lnTo>
                    <a:pt x="1856" y="847"/>
                  </a:lnTo>
                  <a:lnTo>
                    <a:pt x="1882" y="842"/>
                  </a:lnTo>
                  <a:lnTo>
                    <a:pt x="1907" y="828"/>
                  </a:lnTo>
                  <a:lnTo>
                    <a:pt x="1921" y="826"/>
                  </a:lnTo>
                  <a:lnTo>
                    <a:pt x="1936" y="824"/>
                  </a:lnTo>
                  <a:lnTo>
                    <a:pt x="1952" y="821"/>
                  </a:lnTo>
                  <a:lnTo>
                    <a:pt x="1969" y="821"/>
                  </a:lnTo>
                  <a:lnTo>
                    <a:pt x="1984" y="821"/>
                  </a:lnTo>
                  <a:lnTo>
                    <a:pt x="1998" y="825"/>
                  </a:lnTo>
                  <a:lnTo>
                    <a:pt x="2013" y="831"/>
                  </a:lnTo>
                  <a:lnTo>
                    <a:pt x="2026" y="841"/>
                  </a:lnTo>
                  <a:lnTo>
                    <a:pt x="2042" y="857"/>
                  </a:lnTo>
                  <a:lnTo>
                    <a:pt x="2051" y="883"/>
                  </a:lnTo>
                  <a:lnTo>
                    <a:pt x="2055" y="913"/>
                  </a:lnTo>
                  <a:lnTo>
                    <a:pt x="2060" y="948"/>
                  </a:lnTo>
                  <a:lnTo>
                    <a:pt x="2062" y="983"/>
                  </a:lnTo>
                  <a:lnTo>
                    <a:pt x="2070" y="1019"/>
                  </a:lnTo>
                  <a:lnTo>
                    <a:pt x="2085" y="1051"/>
                  </a:lnTo>
                  <a:lnTo>
                    <a:pt x="2108" y="1078"/>
                  </a:lnTo>
                  <a:lnTo>
                    <a:pt x="2131" y="1111"/>
                  </a:lnTo>
                  <a:lnTo>
                    <a:pt x="2161" y="1145"/>
                  </a:lnTo>
                  <a:lnTo>
                    <a:pt x="2191" y="1176"/>
                  </a:lnTo>
                  <a:lnTo>
                    <a:pt x="2224" y="1208"/>
                  </a:lnTo>
                  <a:lnTo>
                    <a:pt x="2253" y="1239"/>
                  </a:lnTo>
                  <a:lnTo>
                    <a:pt x="2284" y="1271"/>
                  </a:lnTo>
                  <a:lnTo>
                    <a:pt x="2310" y="1304"/>
                  </a:lnTo>
                  <a:lnTo>
                    <a:pt x="2333" y="1339"/>
                  </a:lnTo>
                  <a:lnTo>
                    <a:pt x="2347" y="1356"/>
                  </a:lnTo>
                  <a:lnTo>
                    <a:pt x="2360" y="1377"/>
                  </a:lnTo>
                  <a:lnTo>
                    <a:pt x="2375" y="1401"/>
                  </a:lnTo>
                  <a:lnTo>
                    <a:pt x="2392" y="1425"/>
                  </a:lnTo>
                  <a:lnTo>
                    <a:pt x="2407" y="1447"/>
                  </a:lnTo>
                  <a:lnTo>
                    <a:pt x="2423" y="1466"/>
                  </a:lnTo>
                  <a:lnTo>
                    <a:pt x="2440" y="1480"/>
                  </a:lnTo>
                  <a:lnTo>
                    <a:pt x="2460" y="1489"/>
                  </a:lnTo>
                  <a:lnTo>
                    <a:pt x="2468" y="1472"/>
                  </a:lnTo>
                  <a:lnTo>
                    <a:pt x="2473" y="1456"/>
                  </a:lnTo>
                  <a:lnTo>
                    <a:pt x="2475" y="1439"/>
                  </a:lnTo>
                  <a:lnTo>
                    <a:pt x="2479" y="1421"/>
                  </a:lnTo>
                  <a:lnTo>
                    <a:pt x="2480" y="1403"/>
                  </a:lnTo>
                  <a:lnTo>
                    <a:pt x="2481" y="1386"/>
                  </a:lnTo>
                  <a:lnTo>
                    <a:pt x="2481" y="1368"/>
                  </a:lnTo>
                  <a:lnTo>
                    <a:pt x="2485" y="1353"/>
                  </a:lnTo>
                  <a:lnTo>
                    <a:pt x="2498" y="1289"/>
                  </a:lnTo>
                  <a:lnTo>
                    <a:pt x="2519" y="1224"/>
                  </a:lnTo>
                  <a:lnTo>
                    <a:pt x="2541" y="1160"/>
                  </a:lnTo>
                  <a:lnTo>
                    <a:pt x="2567" y="1096"/>
                  </a:lnTo>
                  <a:lnTo>
                    <a:pt x="2594" y="1032"/>
                  </a:lnTo>
                  <a:lnTo>
                    <a:pt x="2623" y="967"/>
                  </a:lnTo>
                  <a:lnTo>
                    <a:pt x="2651" y="906"/>
                  </a:lnTo>
                  <a:lnTo>
                    <a:pt x="2678" y="847"/>
                  </a:lnTo>
                  <a:lnTo>
                    <a:pt x="2690" y="825"/>
                  </a:lnTo>
                  <a:lnTo>
                    <a:pt x="2703" y="824"/>
                  </a:lnTo>
                  <a:lnTo>
                    <a:pt x="2715" y="840"/>
                  </a:lnTo>
                  <a:lnTo>
                    <a:pt x="2726" y="867"/>
                  </a:lnTo>
                  <a:lnTo>
                    <a:pt x="2735" y="900"/>
                  </a:lnTo>
                  <a:lnTo>
                    <a:pt x="2742" y="933"/>
                  </a:lnTo>
                  <a:lnTo>
                    <a:pt x="2747" y="959"/>
                  </a:lnTo>
                  <a:lnTo>
                    <a:pt x="2751" y="974"/>
                  </a:lnTo>
                  <a:lnTo>
                    <a:pt x="2753" y="1054"/>
                  </a:lnTo>
                  <a:lnTo>
                    <a:pt x="2750" y="1133"/>
                  </a:lnTo>
                  <a:lnTo>
                    <a:pt x="2738" y="1209"/>
                  </a:lnTo>
                  <a:lnTo>
                    <a:pt x="2721" y="1287"/>
                  </a:lnTo>
                  <a:lnTo>
                    <a:pt x="2697" y="1360"/>
                  </a:lnTo>
                  <a:lnTo>
                    <a:pt x="2668" y="1433"/>
                  </a:lnTo>
                  <a:lnTo>
                    <a:pt x="2635" y="1506"/>
                  </a:lnTo>
                  <a:lnTo>
                    <a:pt x="2601" y="1576"/>
                  </a:lnTo>
                  <a:lnTo>
                    <a:pt x="2592" y="1576"/>
                  </a:lnTo>
                  <a:lnTo>
                    <a:pt x="2582" y="1592"/>
                  </a:lnTo>
                  <a:lnTo>
                    <a:pt x="2571" y="1607"/>
                  </a:lnTo>
                  <a:lnTo>
                    <a:pt x="2561" y="1622"/>
                  </a:lnTo>
                  <a:lnTo>
                    <a:pt x="2553" y="1637"/>
                  </a:lnTo>
                  <a:lnTo>
                    <a:pt x="2543" y="1652"/>
                  </a:lnTo>
                  <a:lnTo>
                    <a:pt x="2533" y="1667"/>
                  </a:lnTo>
                  <a:lnTo>
                    <a:pt x="2522" y="1681"/>
                  </a:lnTo>
                  <a:lnTo>
                    <a:pt x="2509" y="1697"/>
                  </a:lnTo>
                  <a:lnTo>
                    <a:pt x="2437" y="1680"/>
                  </a:lnTo>
                  <a:lnTo>
                    <a:pt x="2362" y="1639"/>
                  </a:lnTo>
                  <a:lnTo>
                    <a:pt x="2284" y="1577"/>
                  </a:lnTo>
                  <a:lnTo>
                    <a:pt x="2210" y="1504"/>
                  </a:lnTo>
                  <a:lnTo>
                    <a:pt x="2139" y="1423"/>
                  </a:lnTo>
                  <a:lnTo>
                    <a:pt x="2076" y="1347"/>
                  </a:lnTo>
                  <a:lnTo>
                    <a:pt x="2023" y="1279"/>
                  </a:lnTo>
                  <a:lnTo>
                    <a:pt x="1985" y="1228"/>
                  </a:lnTo>
                  <a:lnTo>
                    <a:pt x="1969" y="1214"/>
                  </a:lnTo>
                  <a:lnTo>
                    <a:pt x="1954" y="1201"/>
                  </a:lnTo>
                  <a:lnTo>
                    <a:pt x="1939" y="1188"/>
                  </a:lnTo>
                  <a:lnTo>
                    <a:pt x="1926" y="1175"/>
                  </a:lnTo>
                  <a:lnTo>
                    <a:pt x="1911" y="1163"/>
                  </a:lnTo>
                  <a:lnTo>
                    <a:pt x="1898" y="1153"/>
                  </a:lnTo>
                  <a:lnTo>
                    <a:pt x="1882" y="1144"/>
                  </a:lnTo>
                  <a:lnTo>
                    <a:pt x="1865" y="1139"/>
                  </a:lnTo>
                  <a:lnTo>
                    <a:pt x="1856" y="1153"/>
                  </a:lnTo>
                  <a:lnTo>
                    <a:pt x="1849" y="1170"/>
                  </a:lnTo>
                  <a:lnTo>
                    <a:pt x="1845" y="1187"/>
                  </a:lnTo>
                  <a:lnTo>
                    <a:pt x="1843" y="1205"/>
                  </a:lnTo>
                  <a:lnTo>
                    <a:pt x="1840" y="1223"/>
                  </a:lnTo>
                  <a:lnTo>
                    <a:pt x="1838" y="1242"/>
                  </a:lnTo>
                  <a:lnTo>
                    <a:pt x="1836" y="1261"/>
                  </a:lnTo>
                  <a:lnTo>
                    <a:pt x="1833" y="1279"/>
                  </a:lnTo>
                  <a:lnTo>
                    <a:pt x="1819" y="1352"/>
                  </a:lnTo>
                  <a:lnTo>
                    <a:pt x="1789" y="1421"/>
                  </a:lnTo>
                  <a:lnTo>
                    <a:pt x="1749" y="1489"/>
                  </a:lnTo>
                  <a:lnTo>
                    <a:pt x="1704" y="1556"/>
                  </a:lnTo>
                  <a:lnTo>
                    <a:pt x="1657" y="1621"/>
                  </a:lnTo>
                  <a:lnTo>
                    <a:pt x="1616" y="1689"/>
                  </a:lnTo>
                  <a:lnTo>
                    <a:pt x="1586" y="1762"/>
                  </a:lnTo>
                  <a:lnTo>
                    <a:pt x="1571" y="1840"/>
                  </a:lnTo>
                  <a:lnTo>
                    <a:pt x="1561" y="1904"/>
                  </a:lnTo>
                  <a:lnTo>
                    <a:pt x="1568" y="1966"/>
                  </a:lnTo>
                  <a:lnTo>
                    <a:pt x="1581" y="2026"/>
                  </a:lnTo>
                  <a:lnTo>
                    <a:pt x="1606" y="2085"/>
                  </a:lnTo>
                  <a:lnTo>
                    <a:pt x="1635" y="2140"/>
                  </a:lnTo>
                  <a:lnTo>
                    <a:pt x="1670" y="2195"/>
                  </a:lnTo>
                  <a:lnTo>
                    <a:pt x="1707" y="2249"/>
                  </a:lnTo>
                  <a:lnTo>
                    <a:pt x="1746" y="2302"/>
                  </a:lnTo>
                  <a:lnTo>
                    <a:pt x="1797" y="2360"/>
                  </a:lnTo>
                  <a:lnTo>
                    <a:pt x="1848" y="2418"/>
                  </a:lnTo>
                  <a:lnTo>
                    <a:pt x="1899" y="2478"/>
                  </a:lnTo>
                  <a:lnTo>
                    <a:pt x="1948" y="2539"/>
                  </a:lnTo>
                  <a:lnTo>
                    <a:pt x="1992" y="2599"/>
                  </a:lnTo>
                  <a:lnTo>
                    <a:pt x="2037" y="2662"/>
                  </a:lnTo>
                  <a:lnTo>
                    <a:pt x="2079" y="2726"/>
                  </a:lnTo>
                  <a:lnTo>
                    <a:pt x="2115" y="2791"/>
                  </a:lnTo>
                  <a:lnTo>
                    <a:pt x="2122" y="2895"/>
                  </a:lnTo>
                  <a:lnTo>
                    <a:pt x="2095" y="3037"/>
                  </a:lnTo>
                  <a:lnTo>
                    <a:pt x="2042" y="3203"/>
                  </a:lnTo>
                  <a:lnTo>
                    <a:pt x="1973" y="3384"/>
                  </a:lnTo>
                  <a:lnTo>
                    <a:pt x="1894" y="3569"/>
                  </a:lnTo>
                  <a:lnTo>
                    <a:pt x="1816" y="3750"/>
                  </a:lnTo>
                  <a:lnTo>
                    <a:pt x="1749" y="3914"/>
                  </a:lnTo>
                  <a:lnTo>
                    <a:pt x="1702" y="4052"/>
                  </a:lnTo>
                  <a:lnTo>
                    <a:pt x="1693" y="4056"/>
                  </a:lnTo>
                  <a:lnTo>
                    <a:pt x="1684" y="4061"/>
                  </a:lnTo>
                  <a:lnTo>
                    <a:pt x="1676" y="4064"/>
                  </a:lnTo>
                  <a:lnTo>
                    <a:pt x="1667" y="4068"/>
                  </a:lnTo>
                  <a:lnTo>
                    <a:pt x="1657" y="4070"/>
                  </a:lnTo>
                  <a:lnTo>
                    <a:pt x="1650" y="4071"/>
                  </a:lnTo>
                  <a:lnTo>
                    <a:pt x="1640" y="4070"/>
                  </a:lnTo>
                  <a:lnTo>
                    <a:pt x="1633" y="4068"/>
                  </a:lnTo>
                  <a:lnTo>
                    <a:pt x="1619" y="4059"/>
                  </a:lnTo>
                  <a:lnTo>
                    <a:pt x="1613" y="4049"/>
                  </a:lnTo>
                  <a:lnTo>
                    <a:pt x="1609" y="4036"/>
                  </a:lnTo>
                  <a:lnTo>
                    <a:pt x="1609" y="4024"/>
                  </a:lnTo>
                  <a:lnTo>
                    <a:pt x="1609" y="4010"/>
                  </a:lnTo>
                  <a:lnTo>
                    <a:pt x="1612" y="3998"/>
                  </a:lnTo>
                  <a:lnTo>
                    <a:pt x="1611" y="3985"/>
                  </a:lnTo>
                  <a:lnTo>
                    <a:pt x="1611" y="3975"/>
                  </a:lnTo>
                  <a:lnTo>
                    <a:pt x="1616" y="3923"/>
                  </a:lnTo>
                  <a:lnTo>
                    <a:pt x="1620" y="3871"/>
                  </a:lnTo>
                  <a:lnTo>
                    <a:pt x="1622" y="3819"/>
                  </a:lnTo>
                  <a:lnTo>
                    <a:pt x="1623" y="3768"/>
                  </a:lnTo>
                  <a:lnTo>
                    <a:pt x="1622" y="3716"/>
                  </a:lnTo>
                  <a:lnTo>
                    <a:pt x="1622" y="3664"/>
                  </a:lnTo>
                  <a:lnTo>
                    <a:pt x="1622" y="3611"/>
                  </a:lnTo>
                  <a:lnTo>
                    <a:pt x="1623" y="3560"/>
                  </a:lnTo>
                  <a:lnTo>
                    <a:pt x="1635" y="3490"/>
                  </a:lnTo>
                  <a:lnTo>
                    <a:pt x="1651" y="3418"/>
                  </a:lnTo>
                  <a:lnTo>
                    <a:pt x="1668" y="3349"/>
                  </a:lnTo>
                  <a:lnTo>
                    <a:pt x="1694" y="3283"/>
                  </a:lnTo>
                  <a:lnTo>
                    <a:pt x="1723" y="3216"/>
                  </a:lnTo>
                  <a:lnTo>
                    <a:pt x="1761" y="3153"/>
                  </a:lnTo>
                  <a:lnTo>
                    <a:pt x="1806" y="3093"/>
                  </a:lnTo>
                  <a:lnTo>
                    <a:pt x="1865" y="3038"/>
                  </a:lnTo>
                  <a:lnTo>
                    <a:pt x="1923" y="2982"/>
                  </a:lnTo>
                  <a:lnTo>
                    <a:pt x="1845" y="2921"/>
                  </a:lnTo>
                  <a:lnTo>
                    <a:pt x="1778" y="2854"/>
                  </a:lnTo>
                  <a:lnTo>
                    <a:pt x="1719" y="2783"/>
                  </a:lnTo>
                  <a:lnTo>
                    <a:pt x="1667" y="2709"/>
                  </a:lnTo>
                  <a:lnTo>
                    <a:pt x="1618" y="2632"/>
                  </a:lnTo>
                  <a:lnTo>
                    <a:pt x="1574" y="2554"/>
                  </a:lnTo>
                  <a:lnTo>
                    <a:pt x="1529" y="2478"/>
                  </a:lnTo>
                  <a:lnTo>
                    <a:pt x="1484" y="2402"/>
                  </a:lnTo>
                  <a:lnTo>
                    <a:pt x="1475" y="2384"/>
                  </a:lnTo>
                  <a:lnTo>
                    <a:pt x="1468" y="2368"/>
                  </a:lnTo>
                  <a:lnTo>
                    <a:pt x="1459" y="2350"/>
                  </a:lnTo>
                  <a:lnTo>
                    <a:pt x="1452" y="2335"/>
                  </a:lnTo>
                  <a:lnTo>
                    <a:pt x="1444" y="2319"/>
                  </a:lnTo>
                  <a:lnTo>
                    <a:pt x="1438" y="2302"/>
                  </a:lnTo>
                  <a:lnTo>
                    <a:pt x="1433" y="2285"/>
                  </a:lnTo>
                  <a:lnTo>
                    <a:pt x="1435" y="2269"/>
                  </a:lnTo>
                  <a:lnTo>
                    <a:pt x="1419" y="2278"/>
                  </a:lnTo>
                  <a:lnTo>
                    <a:pt x="1409" y="2291"/>
                  </a:lnTo>
                  <a:lnTo>
                    <a:pt x="1401" y="2306"/>
                  </a:lnTo>
                  <a:lnTo>
                    <a:pt x="1399" y="2324"/>
                  </a:lnTo>
                  <a:lnTo>
                    <a:pt x="1396" y="2341"/>
                  </a:lnTo>
                  <a:lnTo>
                    <a:pt x="1396" y="2359"/>
                  </a:lnTo>
                  <a:lnTo>
                    <a:pt x="1395" y="2374"/>
                  </a:lnTo>
                  <a:lnTo>
                    <a:pt x="1394" y="2389"/>
                  </a:lnTo>
                  <a:lnTo>
                    <a:pt x="1399" y="2593"/>
                  </a:lnTo>
                  <a:lnTo>
                    <a:pt x="1393" y="2607"/>
                  </a:lnTo>
                  <a:lnTo>
                    <a:pt x="1390" y="2623"/>
                  </a:lnTo>
                  <a:lnTo>
                    <a:pt x="1389" y="2639"/>
                  </a:lnTo>
                  <a:lnTo>
                    <a:pt x="1390" y="2657"/>
                  </a:lnTo>
                  <a:lnTo>
                    <a:pt x="1390" y="2675"/>
                  </a:lnTo>
                  <a:lnTo>
                    <a:pt x="1391" y="2693"/>
                  </a:lnTo>
                  <a:lnTo>
                    <a:pt x="1393" y="2712"/>
                  </a:lnTo>
                  <a:lnTo>
                    <a:pt x="1394" y="2731"/>
                  </a:lnTo>
                  <a:lnTo>
                    <a:pt x="1389" y="2843"/>
                  </a:lnTo>
                  <a:lnTo>
                    <a:pt x="1383" y="2958"/>
                  </a:lnTo>
                  <a:lnTo>
                    <a:pt x="1374" y="3072"/>
                  </a:lnTo>
                  <a:lnTo>
                    <a:pt x="1362" y="3188"/>
                  </a:lnTo>
                  <a:lnTo>
                    <a:pt x="1346" y="3301"/>
                  </a:lnTo>
                  <a:lnTo>
                    <a:pt x="1326" y="3414"/>
                  </a:lnTo>
                  <a:lnTo>
                    <a:pt x="1302" y="3526"/>
                  </a:lnTo>
                  <a:lnTo>
                    <a:pt x="1276" y="3637"/>
                  </a:lnTo>
                  <a:lnTo>
                    <a:pt x="1277" y="3705"/>
                  </a:lnTo>
                  <a:lnTo>
                    <a:pt x="1279" y="3773"/>
                  </a:lnTo>
                  <a:lnTo>
                    <a:pt x="1279" y="3842"/>
                  </a:lnTo>
                  <a:lnTo>
                    <a:pt x="1279" y="3913"/>
                  </a:lnTo>
                  <a:lnTo>
                    <a:pt x="1274" y="3981"/>
                  </a:lnTo>
                  <a:lnTo>
                    <a:pt x="1267" y="4051"/>
                  </a:lnTo>
                  <a:lnTo>
                    <a:pt x="1255" y="4119"/>
                  </a:lnTo>
                  <a:lnTo>
                    <a:pt x="1238" y="4189"/>
                  </a:lnTo>
                  <a:lnTo>
                    <a:pt x="1230" y="4219"/>
                  </a:lnTo>
                  <a:lnTo>
                    <a:pt x="1225" y="4250"/>
                  </a:lnTo>
                  <a:lnTo>
                    <a:pt x="1218" y="4280"/>
                  </a:lnTo>
                  <a:lnTo>
                    <a:pt x="1213" y="4311"/>
                  </a:lnTo>
                  <a:lnTo>
                    <a:pt x="1206" y="4340"/>
                  </a:lnTo>
                  <a:lnTo>
                    <a:pt x="1199" y="4371"/>
                  </a:lnTo>
                  <a:lnTo>
                    <a:pt x="1192" y="4403"/>
                  </a:lnTo>
                  <a:lnTo>
                    <a:pt x="1186" y="4433"/>
                  </a:lnTo>
                  <a:lnTo>
                    <a:pt x="1176" y="4435"/>
                  </a:lnTo>
                  <a:lnTo>
                    <a:pt x="1167" y="4434"/>
                  </a:lnTo>
                  <a:lnTo>
                    <a:pt x="1159" y="4431"/>
                  </a:lnTo>
                  <a:lnTo>
                    <a:pt x="1153" y="4427"/>
                  </a:lnTo>
                  <a:lnTo>
                    <a:pt x="1129" y="4371"/>
                  </a:lnTo>
                  <a:lnTo>
                    <a:pt x="1111" y="4316"/>
                  </a:lnTo>
                  <a:lnTo>
                    <a:pt x="1098" y="4260"/>
                  </a:lnTo>
                  <a:lnTo>
                    <a:pt x="1090" y="4204"/>
                  </a:lnTo>
                  <a:lnTo>
                    <a:pt x="1084" y="4146"/>
                  </a:lnTo>
                  <a:lnTo>
                    <a:pt x="1079" y="4086"/>
                  </a:lnTo>
                  <a:lnTo>
                    <a:pt x="1074" y="4027"/>
                  </a:lnTo>
                  <a:lnTo>
                    <a:pt x="1070" y="3968"/>
                  </a:lnTo>
                  <a:lnTo>
                    <a:pt x="1076" y="3924"/>
                  </a:lnTo>
                  <a:lnTo>
                    <a:pt x="1079" y="3879"/>
                  </a:lnTo>
                  <a:lnTo>
                    <a:pt x="1080" y="3834"/>
                  </a:lnTo>
                  <a:lnTo>
                    <a:pt x="1081" y="3791"/>
                  </a:lnTo>
                  <a:lnTo>
                    <a:pt x="1084" y="3746"/>
                  </a:lnTo>
                  <a:lnTo>
                    <a:pt x="1091" y="3704"/>
                  </a:lnTo>
                  <a:lnTo>
                    <a:pt x="1103" y="3662"/>
                  </a:lnTo>
                  <a:lnTo>
                    <a:pt x="1124" y="3623"/>
                  </a:lnTo>
                  <a:lnTo>
                    <a:pt x="1106" y="3513"/>
                  </a:lnTo>
                  <a:lnTo>
                    <a:pt x="1091" y="3400"/>
                  </a:lnTo>
                  <a:lnTo>
                    <a:pt x="1077" y="3287"/>
                  </a:lnTo>
                  <a:lnTo>
                    <a:pt x="1068" y="3172"/>
                  </a:lnTo>
                  <a:lnTo>
                    <a:pt x="1060" y="3055"/>
                  </a:lnTo>
                  <a:lnTo>
                    <a:pt x="1060" y="2942"/>
                  </a:lnTo>
                  <a:lnTo>
                    <a:pt x="1065" y="2829"/>
                  </a:lnTo>
                  <a:lnTo>
                    <a:pt x="1079" y="2721"/>
                  </a:lnTo>
                  <a:lnTo>
                    <a:pt x="1081" y="2693"/>
                  </a:lnTo>
                  <a:lnTo>
                    <a:pt x="1084" y="2668"/>
                  </a:lnTo>
                  <a:lnTo>
                    <a:pt x="1084" y="2642"/>
                  </a:lnTo>
                  <a:lnTo>
                    <a:pt x="1085" y="2618"/>
                  </a:lnTo>
                  <a:lnTo>
                    <a:pt x="1085" y="2592"/>
                  </a:lnTo>
                  <a:lnTo>
                    <a:pt x="1086" y="2567"/>
                  </a:lnTo>
                  <a:lnTo>
                    <a:pt x="1089" y="2540"/>
                  </a:lnTo>
                  <a:lnTo>
                    <a:pt x="1095" y="2514"/>
                  </a:lnTo>
                  <a:lnTo>
                    <a:pt x="1095" y="2505"/>
                  </a:lnTo>
                  <a:lnTo>
                    <a:pt x="1095" y="2498"/>
                  </a:lnTo>
                  <a:lnTo>
                    <a:pt x="1095" y="2490"/>
                  </a:lnTo>
                  <a:lnTo>
                    <a:pt x="1096" y="2482"/>
                  </a:lnTo>
                  <a:lnTo>
                    <a:pt x="1095" y="2473"/>
                  </a:lnTo>
                  <a:lnTo>
                    <a:pt x="1095" y="2466"/>
                  </a:lnTo>
                  <a:lnTo>
                    <a:pt x="1095" y="2459"/>
                  </a:lnTo>
                  <a:lnTo>
                    <a:pt x="1095" y="2452"/>
                  </a:lnTo>
                  <a:lnTo>
                    <a:pt x="1093" y="2445"/>
                  </a:lnTo>
                  <a:lnTo>
                    <a:pt x="1090" y="2441"/>
                  </a:lnTo>
                  <a:lnTo>
                    <a:pt x="1084" y="2438"/>
                  </a:lnTo>
                  <a:lnTo>
                    <a:pt x="1079" y="2436"/>
                  </a:lnTo>
                  <a:lnTo>
                    <a:pt x="1045" y="2460"/>
                  </a:lnTo>
                  <a:lnTo>
                    <a:pt x="1025" y="2395"/>
                  </a:lnTo>
                  <a:lnTo>
                    <a:pt x="1013" y="2329"/>
                  </a:lnTo>
                  <a:lnTo>
                    <a:pt x="1009" y="2262"/>
                  </a:lnTo>
                  <a:lnTo>
                    <a:pt x="1013" y="2193"/>
                  </a:lnTo>
                  <a:lnTo>
                    <a:pt x="1025" y="2126"/>
                  </a:lnTo>
                  <a:lnTo>
                    <a:pt x="1047" y="2062"/>
                  </a:lnTo>
                  <a:lnTo>
                    <a:pt x="1077" y="2001"/>
                  </a:lnTo>
                  <a:lnTo>
                    <a:pt x="1121" y="1944"/>
                  </a:lnTo>
                  <a:lnTo>
                    <a:pt x="1124" y="1926"/>
                  </a:lnTo>
                  <a:lnTo>
                    <a:pt x="1129" y="1909"/>
                  </a:lnTo>
                  <a:lnTo>
                    <a:pt x="1134" y="1891"/>
                  </a:lnTo>
                  <a:lnTo>
                    <a:pt x="1140" y="1874"/>
                  </a:lnTo>
                  <a:lnTo>
                    <a:pt x="1143" y="1856"/>
                  </a:lnTo>
                  <a:lnTo>
                    <a:pt x="1146" y="1838"/>
                  </a:lnTo>
                  <a:lnTo>
                    <a:pt x="1146" y="1819"/>
                  </a:lnTo>
                  <a:lnTo>
                    <a:pt x="1144" y="1801"/>
                  </a:lnTo>
                  <a:lnTo>
                    <a:pt x="1154" y="1700"/>
                  </a:lnTo>
                  <a:lnTo>
                    <a:pt x="1156" y="1600"/>
                  </a:lnTo>
                  <a:lnTo>
                    <a:pt x="1151" y="1499"/>
                  </a:lnTo>
                  <a:lnTo>
                    <a:pt x="1140" y="1397"/>
                  </a:lnTo>
                  <a:lnTo>
                    <a:pt x="1121" y="1295"/>
                  </a:lnTo>
                  <a:lnTo>
                    <a:pt x="1095" y="1194"/>
                  </a:lnTo>
                  <a:lnTo>
                    <a:pt x="1064" y="1096"/>
                  </a:lnTo>
                  <a:lnTo>
                    <a:pt x="1029" y="1001"/>
                  </a:lnTo>
                  <a:lnTo>
                    <a:pt x="985" y="975"/>
                  </a:lnTo>
                  <a:lnTo>
                    <a:pt x="938" y="960"/>
                  </a:lnTo>
                  <a:lnTo>
                    <a:pt x="887" y="949"/>
                  </a:lnTo>
                  <a:lnTo>
                    <a:pt x="835" y="945"/>
                  </a:lnTo>
                  <a:lnTo>
                    <a:pt x="781" y="941"/>
                  </a:lnTo>
                  <a:lnTo>
                    <a:pt x="727" y="940"/>
                  </a:lnTo>
                  <a:lnTo>
                    <a:pt x="675" y="938"/>
                  </a:lnTo>
                  <a:lnTo>
                    <a:pt x="623" y="934"/>
                  </a:lnTo>
                  <a:lnTo>
                    <a:pt x="579" y="928"/>
                  </a:lnTo>
                  <a:lnTo>
                    <a:pt x="534" y="923"/>
                  </a:lnTo>
                  <a:lnTo>
                    <a:pt x="491" y="917"/>
                  </a:lnTo>
                  <a:lnTo>
                    <a:pt x="448" y="912"/>
                  </a:lnTo>
                  <a:lnTo>
                    <a:pt x="405" y="903"/>
                  </a:lnTo>
                  <a:lnTo>
                    <a:pt x="365" y="892"/>
                  </a:lnTo>
                  <a:lnTo>
                    <a:pt x="324" y="878"/>
                  </a:lnTo>
                  <a:lnTo>
                    <a:pt x="287" y="860"/>
                  </a:lnTo>
                  <a:lnTo>
                    <a:pt x="232" y="758"/>
                  </a:lnTo>
                  <a:lnTo>
                    <a:pt x="179" y="656"/>
                  </a:lnTo>
                  <a:lnTo>
                    <a:pt x="131" y="550"/>
                  </a:lnTo>
                  <a:lnTo>
                    <a:pt x="89" y="443"/>
                  </a:lnTo>
                  <a:lnTo>
                    <a:pt x="53" y="333"/>
                  </a:lnTo>
                  <a:lnTo>
                    <a:pt x="26" y="223"/>
                  </a:lnTo>
                  <a:lnTo>
                    <a:pt x="8" y="112"/>
                  </a:lnTo>
                  <a:lnTo>
                    <a:pt x="0" y="0"/>
                  </a:lnTo>
                  <a:lnTo>
                    <a:pt x="75" y="38"/>
                  </a:lnTo>
                  <a:lnTo>
                    <a:pt x="131" y="90"/>
                  </a:lnTo>
                  <a:lnTo>
                    <a:pt x="168" y="148"/>
                  </a:lnTo>
                  <a:lnTo>
                    <a:pt x="193" y="213"/>
                  </a:lnTo>
                  <a:lnTo>
                    <a:pt x="211" y="280"/>
                  </a:lnTo>
                  <a:lnTo>
                    <a:pt x="230" y="349"/>
                  </a:lnTo>
                  <a:lnTo>
                    <a:pt x="251" y="414"/>
                  </a:lnTo>
                  <a:lnTo>
                    <a:pt x="282" y="476"/>
                  </a:lnTo>
                  <a:lnTo>
                    <a:pt x="291" y="503"/>
                  </a:lnTo>
                  <a:lnTo>
                    <a:pt x="302" y="534"/>
                  </a:lnTo>
                  <a:lnTo>
                    <a:pt x="310" y="562"/>
                  </a:lnTo>
                  <a:lnTo>
                    <a:pt x="319" y="593"/>
                  </a:lnTo>
                  <a:lnTo>
                    <a:pt x="326" y="623"/>
                  </a:lnTo>
                  <a:lnTo>
                    <a:pt x="334" y="652"/>
                  </a:lnTo>
                  <a:lnTo>
                    <a:pt x="342" y="683"/>
                  </a:lnTo>
                  <a:lnTo>
                    <a:pt x="352" y="713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399" name="Freeform 7"/>
            <p:cNvSpPr>
              <a:spLocks/>
            </p:cNvSpPr>
            <p:nvPr/>
          </p:nvSpPr>
          <p:spPr bwMode="auto">
            <a:xfrm>
              <a:off x="1316" y="1779"/>
              <a:ext cx="54" cy="89"/>
            </a:xfrm>
            <a:custGeom>
              <a:avLst/>
              <a:gdLst>
                <a:gd name="T0" fmla="*/ 54 w 107"/>
                <a:gd name="T1" fmla="*/ 0 h 177"/>
                <a:gd name="T2" fmla="*/ 64 w 107"/>
                <a:gd name="T3" fmla="*/ 1 h 177"/>
                <a:gd name="T4" fmla="*/ 74 w 107"/>
                <a:gd name="T5" fmla="*/ 7 h 177"/>
                <a:gd name="T6" fmla="*/ 81 w 107"/>
                <a:gd name="T7" fmla="*/ 15 h 177"/>
                <a:gd name="T8" fmla="*/ 91 w 107"/>
                <a:gd name="T9" fmla="*/ 27 h 177"/>
                <a:gd name="T10" fmla="*/ 97 w 107"/>
                <a:gd name="T11" fmla="*/ 40 h 177"/>
                <a:gd name="T12" fmla="*/ 102 w 107"/>
                <a:gd name="T13" fmla="*/ 56 h 177"/>
                <a:gd name="T14" fmla="*/ 105 w 107"/>
                <a:gd name="T15" fmla="*/ 72 h 177"/>
                <a:gd name="T16" fmla="*/ 107 w 107"/>
                <a:gd name="T17" fmla="*/ 92 h 177"/>
                <a:gd name="T18" fmla="*/ 105 w 107"/>
                <a:gd name="T19" fmla="*/ 109 h 177"/>
                <a:gd name="T20" fmla="*/ 102 w 107"/>
                <a:gd name="T21" fmla="*/ 125 h 177"/>
                <a:gd name="T22" fmla="*/ 97 w 107"/>
                <a:gd name="T23" fmla="*/ 140 h 177"/>
                <a:gd name="T24" fmla="*/ 91 w 107"/>
                <a:gd name="T25" fmla="*/ 153 h 177"/>
                <a:gd name="T26" fmla="*/ 81 w 107"/>
                <a:gd name="T27" fmla="*/ 162 h 177"/>
                <a:gd name="T28" fmla="*/ 74 w 107"/>
                <a:gd name="T29" fmla="*/ 170 h 177"/>
                <a:gd name="T30" fmla="*/ 64 w 107"/>
                <a:gd name="T31" fmla="*/ 175 h 177"/>
                <a:gd name="T32" fmla="*/ 54 w 107"/>
                <a:gd name="T33" fmla="*/ 177 h 177"/>
                <a:gd name="T34" fmla="*/ 42 w 107"/>
                <a:gd name="T35" fmla="*/ 175 h 177"/>
                <a:gd name="T36" fmla="*/ 32 w 107"/>
                <a:gd name="T37" fmla="*/ 170 h 177"/>
                <a:gd name="T38" fmla="*/ 21 w 107"/>
                <a:gd name="T39" fmla="*/ 162 h 177"/>
                <a:gd name="T40" fmla="*/ 14 w 107"/>
                <a:gd name="T41" fmla="*/ 153 h 177"/>
                <a:gd name="T42" fmla="*/ 6 w 107"/>
                <a:gd name="T43" fmla="*/ 140 h 177"/>
                <a:gd name="T44" fmla="*/ 2 w 107"/>
                <a:gd name="T45" fmla="*/ 125 h 177"/>
                <a:gd name="T46" fmla="*/ 0 w 107"/>
                <a:gd name="T47" fmla="*/ 109 h 177"/>
                <a:gd name="T48" fmla="*/ 0 w 107"/>
                <a:gd name="T49" fmla="*/ 92 h 177"/>
                <a:gd name="T50" fmla="*/ 0 w 107"/>
                <a:gd name="T51" fmla="*/ 72 h 177"/>
                <a:gd name="T52" fmla="*/ 2 w 107"/>
                <a:gd name="T53" fmla="*/ 56 h 177"/>
                <a:gd name="T54" fmla="*/ 6 w 107"/>
                <a:gd name="T55" fmla="*/ 40 h 177"/>
                <a:gd name="T56" fmla="*/ 14 w 107"/>
                <a:gd name="T57" fmla="*/ 27 h 177"/>
                <a:gd name="T58" fmla="*/ 21 w 107"/>
                <a:gd name="T59" fmla="*/ 15 h 177"/>
                <a:gd name="T60" fmla="*/ 32 w 107"/>
                <a:gd name="T61" fmla="*/ 7 h 177"/>
                <a:gd name="T62" fmla="*/ 42 w 107"/>
                <a:gd name="T63" fmla="*/ 1 h 177"/>
                <a:gd name="T64" fmla="*/ 54 w 107"/>
                <a:gd name="T6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1" y="27"/>
                  </a:lnTo>
                  <a:lnTo>
                    <a:pt x="97" y="40"/>
                  </a:lnTo>
                  <a:lnTo>
                    <a:pt x="102" y="56"/>
                  </a:lnTo>
                  <a:lnTo>
                    <a:pt x="105" y="72"/>
                  </a:lnTo>
                  <a:lnTo>
                    <a:pt x="107" y="92"/>
                  </a:lnTo>
                  <a:lnTo>
                    <a:pt x="105" y="109"/>
                  </a:lnTo>
                  <a:lnTo>
                    <a:pt x="102" y="125"/>
                  </a:lnTo>
                  <a:lnTo>
                    <a:pt x="97" y="140"/>
                  </a:lnTo>
                  <a:lnTo>
                    <a:pt x="91" y="153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2" y="175"/>
                  </a:lnTo>
                  <a:lnTo>
                    <a:pt x="32" y="170"/>
                  </a:lnTo>
                  <a:lnTo>
                    <a:pt x="21" y="162"/>
                  </a:lnTo>
                  <a:lnTo>
                    <a:pt x="14" y="153"/>
                  </a:lnTo>
                  <a:lnTo>
                    <a:pt x="6" y="140"/>
                  </a:lnTo>
                  <a:lnTo>
                    <a:pt x="2" y="125"/>
                  </a:lnTo>
                  <a:lnTo>
                    <a:pt x="0" y="109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2" y="56"/>
                  </a:lnTo>
                  <a:lnTo>
                    <a:pt x="6" y="40"/>
                  </a:lnTo>
                  <a:lnTo>
                    <a:pt x="14" y="27"/>
                  </a:lnTo>
                  <a:lnTo>
                    <a:pt x="21" y="15"/>
                  </a:lnTo>
                  <a:lnTo>
                    <a:pt x="32" y="7"/>
                  </a:lnTo>
                  <a:lnTo>
                    <a:pt x="42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00" name="Freeform 8"/>
            <p:cNvSpPr>
              <a:spLocks/>
            </p:cNvSpPr>
            <p:nvPr/>
          </p:nvSpPr>
          <p:spPr bwMode="auto">
            <a:xfrm>
              <a:off x="1321" y="1870"/>
              <a:ext cx="53" cy="90"/>
            </a:xfrm>
            <a:custGeom>
              <a:avLst/>
              <a:gdLst>
                <a:gd name="T0" fmla="*/ 53 w 107"/>
                <a:gd name="T1" fmla="*/ 181 h 181"/>
                <a:gd name="T2" fmla="*/ 62 w 107"/>
                <a:gd name="T3" fmla="*/ 179 h 181"/>
                <a:gd name="T4" fmla="*/ 72 w 107"/>
                <a:gd name="T5" fmla="*/ 174 h 181"/>
                <a:gd name="T6" fmla="*/ 82 w 107"/>
                <a:gd name="T7" fmla="*/ 165 h 181"/>
                <a:gd name="T8" fmla="*/ 91 w 107"/>
                <a:gd name="T9" fmla="*/ 154 h 181"/>
                <a:gd name="T10" fmla="*/ 97 w 107"/>
                <a:gd name="T11" fmla="*/ 140 h 181"/>
                <a:gd name="T12" fmla="*/ 102 w 107"/>
                <a:gd name="T13" fmla="*/ 126 h 181"/>
                <a:gd name="T14" fmla="*/ 104 w 107"/>
                <a:gd name="T15" fmla="*/ 109 h 181"/>
                <a:gd name="T16" fmla="*/ 107 w 107"/>
                <a:gd name="T17" fmla="*/ 91 h 181"/>
                <a:gd name="T18" fmla="*/ 104 w 107"/>
                <a:gd name="T19" fmla="*/ 72 h 181"/>
                <a:gd name="T20" fmla="*/ 102 w 107"/>
                <a:gd name="T21" fmla="*/ 56 h 181"/>
                <a:gd name="T22" fmla="*/ 97 w 107"/>
                <a:gd name="T23" fmla="*/ 40 h 181"/>
                <a:gd name="T24" fmla="*/ 91 w 107"/>
                <a:gd name="T25" fmla="*/ 27 h 181"/>
                <a:gd name="T26" fmla="*/ 82 w 107"/>
                <a:gd name="T27" fmla="*/ 16 h 181"/>
                <a:gd name="T28" fmla="*/ 72 w 107"/>
                <a:gd name="T29" fmla="*/ 8 h 181"/>
                <a:gd name="T30" fmla="*/ 62 w 107"/>
                <a:gd name="T31" fmla="*/ 1 h 181"/>
                <a:gd name="T32" fmla="*/ 53 w 107"/>
                <a:gd name="T33" fmla="*/ 0 h 181"/>
                <a:gd name="T34" fmla="*/ 41 w 107"/>
                <a:gd name="T35" fmla="*/ 1 h 181"/>
                <a:gd name="T36" fmla="*/ 32 w 107"/>
                <a:gd name="T37" fmla="*/ 8 h 181"/>
                <a:gd name="T38" fmla="*/ 23 w 107"/>
                <a:gd name="T39" fmla="*/ 16 h 181"/>
                <a:gd name="T40" fmla="*/ 16 w 107"/>
                <a:gd name="T41" fmla="*/ 27 h 181"/>
                <a:gd name="T42" fmla="*/ 7 w 107"/>
                <a:gd name="T43" fmla="*/ 40 h 181"/>
                <a:gd name="T44" fmla="*/ 3 w 107"/>
                <a:gd name="T45" fmla="*/ 56 h 181"/>
                <a:gd name="T46" fmla="*/ 0 w 107"/>
                <a:gd name="T47" fmla="*/ 72 h 181"/>
                <a:gd name="T48" fmla="*/ 0 w 107"/>
                <a:gd name="T49" fmla="*/ 91 h 181"/>
                <a:gd name="T50" fmla="*/ 0 w 107"/>
                <a:gd name="T51" fmla="*/ 109 h 181"/>
                <a:gd name="T52" fmla="*/ 3 w 107"/>
                <a:gd name="T53" fmla="*/ 126 h 181"/>
                <a:gd name="T54" fmla="*/ 7 w 107"/>
                <a:gd name="T55" fmla="*/ 140 h 181"/>
                <a:gd name="T56" fmla="*/ 16 w 107"/>
                <a:gd name="T57" fmla="*/ 154 h 181"/>
                <a:gd name="T58" fmla="*/ 23 w 107"/>
                <a:gd name="T59" fmla="*/ 165 h 181"/>
                <a:gd name="T60" fmla="*/ 32 w 107"/>
                <a:gd name="T61" fmla="*/ 174 h 181"/>
                <a:gd name="T62" fmla="*/ 41 w 107"/>
                <a:gd name="T63" fmla="*/ 179 h 181"/>
                <a:gd name="T64" fmla="*/ 53 w 107"/>
                <a:gd name="T6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81">
                  <a:moveTo>
                    <a:pt x="53" y="181"/>
                  </a:moveTo>
                  <a:lnTo>
                    <a:pt x="62" y="179"/>
                  </a:lnTo>
                  <a:lnTo>
                    <a:pt x="72" y="174"/>
                  </a:lnTo>
                  <a:lnTo>
                    <a:pt x="82" y="165"/>
                  </a:lnTo>
                  <a:lnTo>
                    <a:pt x="91" y="154"/>
                  </a:lnTo>
                  <a:lnTo>
                    <a:pt x="97" y="140"/>
                  </a:lnTo>
                  <a:lnTo>
                    <a:pt x="102" y="126"/>
                  </a:lnTo>
                  <a:lnTo>
                    <a:pt x="104" y="109"/>
                  </a:lnTo>
                  <a:lnTo>
                    <a:pt x="107" y="91"/>
                  </a:lnTo>
                  <a:lnTo>
                    <a:pt x="104" y="72"/>
                  </a:lnTo>
                  <a:lnTo>
                    <a:pt x="102" y="56"/>
                  </a:lnTo>
                  <a:lnTo>
                    <a:pt x="97" y="40"/>
                  </a:lnTo>
                  <a:lnTo>
                    <a:pt x="91" y="27"/>
                  </a:lnTo>
                  <a:lnTo>
                    <a:pt x="82" y="16"/>
                  </a:lnTo>
                  <a:lnTo>
                    <a:pt x="72" y="8"/>
                  </a:lnTo>
                  <a:lnTo>
                    <a:pt x="62" y="1"/>
                  </a:lnTo>
                  <a:lnTo>
                    <a:pt x="53" y="0"/>
                  </a:lnTo>
                  <a:lnTo>
                    <a:pt x="41" y="1"/>
                  </a:lnTo>
                  <a:lnTo>
                    <a:pt x="32" y="8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7" y="40"/>
                  </a:lnTo>
                  <a:lnTo>
                    <a:pt x="3" y="56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0" y="109"/>
                  </a:lnTo>
                  <a:lnTo>
                    <a:pt x="3" y="126"/>
                  </a:lnTo>
                  <a:lnTo>
                    <a:pt x="7" y="140"/>
                  </a:lnTo>
                  <a:lnTo>
                    <a:pt x="16" y="154"/>
                  </a:lnTo>
                  <a:lnTo>
                    <a:pt x="23" y="165"/>
                  </a:lnTo>
                  <a:lnTo>
                    <a:pt x="32" y="174"/>
                  </a:lnTo>
                  <a:lnTo>
                    <a:pt x="41" y="179"/>
                  </a:lnTo>
                  <a:lnTo>
                    <a:pt x="53" y="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01" name="Freeform 9"/>
            <p:cNvSpPr>
              <a:spLocks/>
            </p:cNvSpPr>
            <p:nvPr/>
          </p:nvSpPr>
          <p:spPr bwMode="auto">
            <a:xfrm>
              <a:off x="1353" y="1820"/>
              <a:ext cx="103" cy="53"/>
            </a:xfrm>
            <a:custGeom>
              <a:avLst/>
              <a:gdLst>
                <a:gd name="T0" fmla="*/ 1 w 206"/>
                <a:gd name="T1" fmla="*/ 85 h 105"/>
                <a:gd name="T2" fmla="*/ 0 w 206"/>
                <a:gd name="T3" fmla="*/ 76 h 105"/>
                <a:gd name="T4" fmla="*/ 2 w 206"/>
                <a:gd name="T5" fmla="*/ 67 h 105"/>
                <a:gd name="T6" fmla="*/ 8 w 206"/>
                <a:gd name="T7" fmla="*/ 57 h 105"/>
                <a:gd name="T8" fmla="*/ 19 w 206"/>
                <a:gd name="T9" fmla="*/ 47 h 105"/>
                <a:gd name="T10" fmla="*/ 30 w 206"/>
                <a:gd name="T11" fmla="*/ 37 h 105"/>
                <a:gd name="T12" fmla="*/ 46 w 206"/>
                <a:gd name="T13" fmla="*/ 28 h 105"/>
                <a:gd name="T14" fmla="*/ 62 w 206"/>
                <a:gd name="T15" fmla="*/ 19 h 105"/>
                <a:gd name="T16" fmla="*/ 83 w 206"/>
                <a:gd name="T17" fmla="*/ 12 h 105"/>
                <a:gd name="T18" fmla="*/ 103 w 206"/>
                <a:gd name="T19" fmla="*/ 5 h 105"/>
                <a:gd name="T20" fmla="*/ 124 w 206"/>
                <a:gd name="T21" fmla="*/ 2 h 105"/>
                <a:gd name="T22" fmla="*/ 142 w 206"/>
                <a:gd name="T23" fmla="*/ 0 h 105"/>
                <a:gd name="T24" fmla="*/ 161 w 206"/>
                <a:gd name="T25" fmla="*/ 1 h 105"/>
                <a:gd name="T26" fmla="*/ 176 w 206"/>
                <a:gd name="T27" fmla="*/ 2 h 105"/>
                <a:gd name="T28" fmla="*/ 188 w 206"/>
                <a:gd name="T29" fmla="*/ 6 h 105"/>
                <a:gd name="T30" fmla="*/ 198 w 206"/>
                <a:gd name="T31" fmla="*/ 11 h 105"/>
                <a:gd name="T32" fmla="*/ 206 w 206"/>
                <a:gd name="T33" fmla="*/ 18 h 105"/>
                <a:gd name="T34" fmla="*/ 206 w 206"/>
                <a:gd name="T35" fmla="*/ 26 h 105"/>
                <a:gd name="T36" fmla="*/ 204 w 206"/>
                <a:gd name="T37" fmla="*/ 36 h 105"/>
                <a:gd name="T38" fmla="*/ 197 w 206"/>
                <a:gd name="T39" fmla="*/ 45 h 105"/>
                <a:gd name="T40" fmla="*/ 189 w 206"/>
                <a:gd name="T41" fmla="*/ 57 h 105"/>
                <a:gd name="T42" fmla="*/ 177 w 206"/>
                <a:gd name="T43" fmla="*/ 66 h 105"/>
                <a:gd name="T44" fmla="*/ 162 w 206"/>
                <a:gd name="T45" fmla="*/ 75 h 105"/>
                <a:gd name="T46" fmla="*/ 144 w 206"/>
                <a:gd name="T47" fmla="*/ 83 h 105"/>
                <a:gd name="T48" fmla="*/ 124 w 206"/>
                <a:gd name="T49" fmla="*/ 91 h 105"/>
                <a:gd name="T50" fmla="*/ 102 w 206"/>
                <a:gd name="T51" fmla="*/ 97 h 105"/>
                <a:gd name="T52" fmla="*/ 82 w 206"/>
                <a:gd name="T53" fmla="*/ 102 h 105"/>
                <a:gd name="T54" fmla="*/ 62 w 206"/>
                <a:gd name="T55" fmla="*/ 104 h 105"/>
                <a:gd name="T56" fmla="*/ 45 w 206"/>
                <a:gd name="T57" fmla="*/ 105 h 105"/>
                <a:gd name="T58" fmla="*/ 29 w 206"/>
                <a:gd name="T59" fmla="*/ 102 h 105"/>
                <a:gd name="T60" fmla="*/ 18 w 206"/>
                <a:gd name="T61" fmla="*/ 98 h 105"/>
                <a:gd name="T62" fmla="*/ 7 w 206"/>
                <a:gd name="T63" fmla="*/ 92 h 105"/>
                <a:gd name="T64" fmla="*/ 1 w 206"/>
                <a:gd name="T65" fmla="*/ 8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5">
                  <a:moveTo>
                    <a:pt x="1" y="85"/>
                  </a:moveTo>
                  <a:lnTo>
                    <a:pt x="0" y="76"/>
                  </a:lnTo>
                  <a:lnTo>
                    <a:pt x="2" y="67"/>
                  </a:lnTo>
                  <a:lnTo>
                    <a:pt x="8" y="57"/>
                  </a:lnTo>
                  <a:lnTo>
                    <a:pt x="19" y="47"/>
                  </a:lnTo>
                  <a:lnTo>
                    <a:pt x="30" y="37"/>
                  </a:lnTo>
                  <a:lnTo>
                    <a:pt x="46" y="28"/>
                  </a:lnTo>
                  <a:lnTo>
                    <a:pt x="62" y="19"/>
                  </a:lnTo>
                  <a:lnTo>
                    <a:pt x="83" y="12"/>
                  </a:lnTo>
                  <a:lnTo>
                    <a:pt x="103" y="5"/>
                  </a:lnTo>
                  <a:lnTo>
                    <a:pt x="124" y="2"/>
                  </a:lnTo>
                  <a:lnTo>
                    <a:pt x="142" y="0"/>
                  </a:lnTo>
                  <a:lnTo>
                    <a:pt x="161" y="1"/>
                  </a:lnTo>
                  <a:lnTo>
                    <a:pt x="176" y="2"/>
                  </a:lnTo>
                  <a:lnTo>
                    <a:pt x="188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6" y="26"/>
                  </a:lnTo>
                  <a:lnTo>
                    <a:pt x="204" y="36"/>
                  </a:lnTo>
                  <a:lnTo>
                    <a:pt x="197" y="45"/>
                  </a:lnTo>
                  <a:lnTo>
                    <a:pt x="189" y="57"/>
                  </a:lnTo>
                  <a:lnTo>
                    <a:pt x="177" y="66"/>
                  </a:lnTo>
                  <a:lnTo>
                    <a:pt x="162" y="75"/>
                  </a:lnTo>
                  <a:lnTo>
                    <a:pt x="144" y="83"/>
                  </a:lnTo>
                  <a:lnTo>
                    <a:pt x="124" y="91"/>
                  </a:lnTo>
                  <a:lnTo>
                    <a:pt x="102" y="97"/>
                  </a:lnTo>
                  <a:lnTo>
                    <a:pt x="82" y="102"/>
                  </a:lnTo>
                  <a:lnTo>
                    <a:pt x="62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8" y="98"/>
                  </a:lnTo>
                  <a:lnTo>
                    <a:pt x="7" y="92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02" name="Freeform 10"/>
            <p:cNvSpPr>
              <a:spLocks/>
            </p:cNvSpPr>
            <p:nvPr/>
          </p:nvSpPr>
          <p:spPr bwMode="auto">
            <a:xfrm>
              <a:off x="1270" y="1828"/>
              <a:ext cx="66" cy="52"/>
            </a:xfrm>
            <a:custGeom>
              <a:avLst/>
              <a:gdLst>
                <a:gd name="T0" fmla="*/ 132 w 133"/>
                <a:gd name="T1" fmla="*/ 87 h 104"/>
                <a:gd name="T2" fmla="*/ 133 w 133"/>
                <a:gd name="T3" fmla="*/ 76 h 104"/>
                <a:gd name="T4" fmla="*/ 131 w 133"/>
                <a:gd name="T5" fmla="*/ 66 h 104"/>
                <a:gd name="T6" fmla="*/ 125 w 133"/>
                <a:gd name="T7" fmla="*/ 56 h 104"/>
                <a:gd name="T8" fmla="*/ 115 w 133"/>
                <a:gd name="T9" fmla="*/ 47 h 104"/>
                <a:gd name="T10" fmla="*/ 101 w 133"/>
                <a:gd name="T11" fmla="*/ 37 h 104"/>
                <a:gd name="T12" fmla="*/ 87 w 133"/>
                <a:gd name="T13" fmla="*/ 27 h 104"/>
                <a:gd name="T14" fmla="*/ 68 w 133"/>
                <a:gd name="T15" fmla="*/ 19 h 104"/>
                <a:gd name="T16" fmla="*/ 48 w 133"/>
                <a:gd name="T17" fmla="*/ 13 h 104"/>
                <a:gd name="T18" fmla="*/ 36 w 133"/>
                <a:gd name="T19" fmla="*/ 8 h 104"/>
                <a:gd name="T20" fmla="*/ 24 w 133"/>
                <a:gd name="T21" fmla="*/ 5 h 104"/>
                <a:gd name="T22" fmla="*/ 11 w 133"/>
                <a:gd name="T23" fmla="*/ 2 h 104"/>
                <a:gd name="T24" fmla="*/ 0 w 133"/>
                <a:gd name="T25" fmla="*/ 0 h 104"/>
                <a:gd name="T26" fmla="*/ 3 w 133"/>
                <a:gd name="T27" fmla="*/ 12 h 104"/>
                <a:gd name="T28" fmla="*/ 7 w 133"/>
                <a:gd name="T29" fmla="*/ 24 h 104"/>
                <a:gd name="T30" fmla="*/ 10 w 133"/>
                <a:gd name="T31" fmla="*/ 37 h 104"/>
                <a:gd name="T32" fmla="*/ 14 w 133"/>
                <a:gd name="T33" fmla="*/ 50 h 104"/>
                <a:gd name="T34" fmla="*/ 18 w 133"/>
                <a:gd name="T35" fmla="*/ 62 h 104"/>
                <a:gd name="T36" fmla="*/ 21 w 133"/>
                <a:gd name="T37" fmla="*/ 74 h 104"/>
                <a:gd name="T38" fmla="*/ 25 w 133"/>
                <a:gd name="T39" fmla="*/ 87 h 104"/>
                <a:gd name="T40" fmla="*/ 29 w 133"/>
                <a:gd name="T41" fmla="*/ 100 h 104"/>
                <a:gd name="T42" fmla="*/ 46 w 133"/>
                <a:gd name="T43" fmla="*/ 102 h 104"/>
                <a:gd name="T44" fmla="*/ 64 w 133"/>
                <a:gd name="T45" fmla="*/ 104 h 104"/>
                <a:gd name="T46" fmla="*/ 79 w 133"/>
                <a:gd name="T47" fmla="*/ 104 h 104"/>
                <a:gd name="T48" fmla="*/ 95 w 133"/>
                <a:gd name="T49" fmla="*/ 104 h 104"/>
                <a:gd name="T50" fmla="*/ 106 w 133"/>
                <a:gd name="T51" fmla="*/ 101 h 104"/>
                <a:gd name="T52" fmla="*/ 119 w 133"/>
                <a:gd name="T53" fmla="*/ 98 h 104"/>
                <a:gd name="T54" fmla="*/ 126 w 133"/>
                <a:gd name="T55" fmla="*/ 93 h 104"/>
                <a:gd name="T56" fmla="*/ 132 w 133"/>
                <a:gd name="T57" fmla="*/ 8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3" h="104">
                  <a:moveTo>
                    <a:pt x="132" y="87"/>
                  </a:moveTo>
                  <a:lnTo>
                    <a:pt x="133" y="76"/>
                  </a:lnTo>
                  <a:lnTo>
                    <a:pt x="131" y="66"/>
                  </a:lnTo>
                  <a:lnTo>
                    <a:pt x="125" y="56"/>
                  </a:lnTo>
                  <a:lnTo>
                    <a:pt x="115" y="47"/>
                  </a:lnTo>
                  <a:lnTo>
                    <a:pt x="101" y="37"/>
                  </a:lnTo>
                  <a:lnTo>
                    <a:pt x="87" y="27"/>
                  </a:lnTo>
                  <a:lnTo>
                    <a:pt x="68" y="19"/>
                  </a:lnTo>
                  <a:lnTo>
                    <a:pt x="48" y="13"/>
                  </a:lnTo>
                  <a:lnTo>
                    <a:pt x="36" y="8"/>
                  </a:lnTo>
                  <a:lnTo>
                    <a:pt x="24" y="5"/>
                  </a:lnTo>
                  <a:lnTo>
                    <a:pt x="11" y="2"/>
                  </a:lnTo>
                  <a:lnTo>
                    <a:pt x="0" y="0"/>
                  </a:lnTo>
                  <a:lnTo>
                    <a:pt x="3" y="12"/>
                  </a:lnTo>
                  <a:lnTo>
                    <a:pt x="7" y="24"/>
                  </a:lnTo>
                  <a:lnTo>
                    <a:pt x="10" y="37"/>
                  </a:lnTo>
                  <a:lnTo>
                    <a:pt x="14" y="50"/>
                  </a:lnTo>
                  <a:lnTo>
                    <a:pt x="18" y="62"/>
                  </a:lnTo>
                  <a:lnTo>
                    <a:pt x="21" y="74"/>
                  </a:lnTo>
                  <a:lnTo>
                    <a:pt x="25" y="87"/>
                  </a:lnTo>
                  <a:lnTo>
                    <a:pt x="29" y="100"/>
                  </a:lnTo>
                  <a:lnTo>
                    <a:pt x="46" y="102"/>
                  </a:lnTo>
                  <a:lnTo>
                    <a:pt x="64" y="104"/>
                  </a:lnTo>
                  <a:lnTo>
                    <a:pt x="79" y="104"/>
                  </a:lnTo>
                  <a:lnTo>
                    <a:pt x="95" y="104"/>
                  </a:lnTo>
                  <a:lnTo>
                    <a:pt x="106" y="101"/>
                  </a:lnTo>
                  <a:lnTo>
                    <a:pt x="119" y="98"/>
                  </a:lnTo>
                  <a:lnTo>
                    <a:pt x="126" y="93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03" name="Freeform 11"/>
            <p:cNvSpPr>
              <a:spLocks/>
            </p:cNvSpPr>
            <p:nvPr/>
          </p:nvSpPr>
          <p:spPr bwMode="auto">
            <a:xfrm>
              <a:off x="1353" y="1867"/>
              <a:ext cx="103" cy="53"/>
            </a:xfrm>
            <a:custGeom>
              <a:avLst/>
              <a:gdLst>
                <a:gd name="T0" fmla="*/ 206 w 206"/>
                <a:gd name="T1" fmla="*/ 89 h 106"/>
                <a:gd name="T2" fmla="*/ 206 w 206"/>
                <a:gd name="T3" fmla="*/ 78 h 106"/>
                <a:gd name="T4" fmla="*/ 204 w 206"/>
                <a:gd name="T5" fmla="*/ 69 h 106"/>
                <a:gd name="T6" fmla="*/ 197 w 206"/>
                <a:gd name="T7" fmla="*/ 59 h 106"/>
                <a:gd name="T8" fmla="*/ 189 w 206"/>
                <a:gd name="T9" fmla="*/ 49 h 106"/>
                <a:gd name="T10" fmla="*/ 177 w 206"/>
                <a:gd name="T11" fmla="*/ 39 h 106"/>
                <a:gd name="T12" fmla="*/ 162 w 206"/>
                <a:gd name="T13" fmla="*/ 30 h 106"/>
                <a:gd name="T14" fmla="*/ 144 w 206"/>
                <a:gd name="T15" fmla="*/ 22 h 106"/>
                <a:gd name="T16" fmla="*/ 124 w 206"/>
                <a:gd name="T17" fmla="*/ 16 h 106"/>
                <a:gd name="T18" fmla="*/ 102 w 206"/>
                <a:gd name="T19" fmla="*/ 9 h 106"/>
                <a:gd name="T20" fmla="*/ 82 w 206"/>
                <a:gd name="T21" fmla="*/ 3 h 106"/>
                <a:gd name="T22" fmla="*/ 62 w 206"/>
                <a:gd name="T23" fmla="*/ 0 h 106"/>
                <a:gd name="T24" fmla="*/ 45 w 206"/>
                <a:gd name="T25" fmla="*/ 1 h 106"/>
                <a:gd name="T26" fmla="*/ 29 w 206"/>
                <a:gd name="T27" fmla="*/ 3 h 106"/>
                <a:gd name="T28" fmla="*/ 18 w 206"/>
                <a:gd name="T29" fmla="*/ 8 h 106"/>
                <a:gd name="T30" fmla="*/ 7 w 206"/>
                <a:gd name="T31" fmla="*/ 13 h 106"/>
                <a:gd name="T32" fmla="*/ 1 w 206"/>
                <a:gd name="T33" fmla="*/ 22 h 106"/>
                <a:gd name="T34" fmla="*/ 0 w 206"/>
                <a:gd name="T35" fmla="*/ 29 h 106"/>
                <a:gd name="T36" fmla="*/ 2 w 206"/>
                <a:gd name="T37" fmla="*/ 38 h 106"/>
                <a:gd name="T38" fmla="*/ 8 w 206"/>
                <a:gd name="T39" fmla="*/ 48 h 106"/>
                <a:gd name="T40" fmla="*/ 19 w 206"/>
                <a:gd name="T41" fmla="*/ 59 h 106"/>
                <a:gd name="T42" fmla="*/ 30 w 206"/>
                <a:gd name="T43" fmla="*/ 68 h 106"/>
                <a:gd name="T44" fmla="*/ 46 w 206"/>
                <a:gd name="T45" fmla="*/ 78 h 106"/>
                <a:gd name="T46" fmla="*/ 62 w 206"/>
                <a:gd name="T47" fmla="*/ 87 h 106"/>
                <a:gd name="T48" fmla="*/ 83 w 206"/>
                <a:gd name="T49" fmla="*/ 96 h 106"/>
                <a:gd name="T50" fmla="*/ 103 w 206"/>
                <a:gd name="T51" fmla="*/ 100 h 106"/>
                <a:gd name="T52" fmla="*/ 124 w 206"/>
                <a:gd name="T53" fmla="*/ 104 h 106"/>
                <a:gd name="T54" fmla="*/ 142 w 206"/>
                <a:gd name="T55" fmla="*/ 105 h 106"/>
                <a:gd name="T56" fmla="*/ 161 w 206"/>
                <a:gd name="T57" fmla="*/ 106 h 106"/>
                <a:gd name="T58" fmla="*/ 176 w 206"/>
                <a:gd name="T59" fmla="*/ 103 h 106"/>
                <a:gd name="T60" fmla="*/ 188 w 206"/>
                <a:gd name="T61" fmla="*/ 100 h 106"/>
                <a:gd name="T62" fmla="*/ 198 w 206"/>
                <a:gd name="T63" fmla="*/ 95 h 106"/>
                <a:gd name="T64" fmla="*/ 206 w 206"/>
                <a:gd name="T65" fmla="*/ 8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6">
                  <a:moveTo>
                    <a:pt x="206" y="89"/>
                  </a:moveTo>
                  <a:lnTo>
                    <a:pt x="206" y="78"/>
                  </a:lnTo>
                  <a:lnTo>
                    <a:pt x="204" y="69"/>
                  </a:lnTo>
                  <a:lnTo>
                    <a:pt x="197" y="59"/>
                  </a:lnTo>
                  <a:lnTo>
                    <a:pt x="189" y="49"/>
                  </a:lnTo>
                  <a:lnTo>
                    <a:pt x="177" y="39"/>
                  </a:lnTo>
                  <a:lnTo>
                    <a:pt x="162" y="30"/>
                  </a:lnTo>
                  <a:lnTo>
                    <a:pt x="144" y="22"/>
                  </a:lnTo>
                  <a:lnTo>
                    <a:pt x="124" y="16"/>
                  </a:lnTo>
                  <a:lnTo>
                    <a:pt x="102" y="9"/>
                  </a:lnTo>
                  <a:lnTo>
                    <a:pt x="82" y="3"/>
                  </a:lnTo>
                  <a:lnTo>
                    <a:pt x="62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9" y="59"/>
                  </a:lnTo>
                  <a:lnTo>
                    <a:pt x="30" y="68"/>
                  </a:lnTo>
                  <a:lnTo>
                    <a:pt x="46" y="78"/>
                  </a:lnTo>
                  <a:lnTo>
                    <a:pt x="62" y="87"/>
                  </a:lnTo>
                  <a:lnTo>
                    <a:pt x="83" y="96"/>
                  </a:lnTo>
                  <a:lnTo>
                    <a:pt x="103" y="100"/>
                  </a:lnTo>
                  <a:lnTo>
                    <a:pt x="124" y="104"/>
                  </a:lnTo>
                  <a:lnTo>
                    <a:pt x="142" y="105"/>
                  </a:lnTo>
                  <a:lnTo>
                    <a:pt x="161" y="106"/>
                  </a:lnTo>
                  <a:lnTo>
                    <a:pt x="176" y="103"/>
                  </a:lnTo>
                  <a:lnTo>
                    <a:pt x="188" y="100"/>
                  </a:lnTo>
                  <a:lnTo>
                    <a:pt x="198" y="95"/>
                  </a:lnTo>
                  <a:lnTo>
                    <a:pt x="206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04" name="Freeform 12"/>
            <p:cNvSpPr>
              <a:spLocks/>
            </p:cNvSpPr>
            <p:nvPr/>
          </p:nvSpPr>
          <p:spPr bwMode="auto">
            <a:xfrm>
              <a:off x="1284" y="1875"/>
              <a:ext cx="52" cy="46"/>
            </a:xfrm>
            <a:custGeom>
              <a:avLst/>
              <a:gdLst>
                <a:gd name="T0" fmla="*/ 0 w 103"/>
                <a:gd name="T1" fmla="*/ 6 h 93"/>
                <a:gd name="T2" fmla="*/ 17 w 103"/>
                <a:gd name="T3" fmla="*/ 2 h 93"/>
                <a:gd name="T4" fmla="*/ 35 w 103"/>
                <a:gd name="T5" fmla="*/ 0 h 93"/>
                <a:gd name="T6" fmla="*/ 50 w 103"/>
                <a:gd name="T7" fmla="*/ 0 h 93"/>
                <a:gd name="T8" fmla="*/ 66 w 103"/>
                <a:gd name="T9" fmla="*/ 1 h 93"/>
                <a:gd name="T10" fmla="*/ 77 w 103"/>
                <a:gd name="T11" fmla="*/ 3 h 93"/>
                <a:gd name="T12" fmla="*/ 90 w 103"/>
                <a:gd name="T13" fmla="*/ 7 h 93"/>
                <a:gd name="T14" fmla="*/ 97 w 103"/>
                <a:gd name="T15" fmla="*/ 12 h 93"/>
                <a:gd name="T16" fmla="*/ 103 w 103"/>
                <a:gd name="T17" fmla="*/ 19 h 93"/>
                <a:gd name="T18" fmla="*/ 103 w 103"/>
                <a:gd name="T19" fmla="*/ 27 h 93"/>
                <a:gd name="T20" fmla="*/ 101 w 103"/>
                <a:gd name="T21" fmla="*/ 37 h 93"/>
                <a:gd name="T22" fmla="*/ 95 w 103"/>
                <a:gd name="T23" fmla="*/ 47 h 93"/>
                <a:gd name="T24" fmla="*/ 86 w 103"/>
                <a:gd name="T25" fmla="*/ 58 h 93"/>
                <a:gd name="T26" fmla="*/ 74 w 103"/>
                <a:gd name="T27" fmla="*/ 68 h 93"/>
                <a:gd name="T28" fmla="*/ 60 w 103"/>
                <a:gd name="T29" fmla="*/ 77 h 93"/>
                <a:gd name="T30" fmla="*/ 43 w 103"/>
                <a:gd name="T31" fmla="*/ 85 h 93"/>
                <a:gd name="T32" fmla="*/ 26 w 103"/>
                <a:gd name="T33" fmla="*/ 93 h 93"/>
                <a:gd name="T34" fmla="*/ 21 w 103"/>
                <a:gd name="T35" fmla="*/ 81 h 93"/>
                <a:gd name="T36" fmla="*/ 17 w 103"/>
                <a:gd name="T37" fmla="*/ 71 h 93"/>
                <a:gd name="T38" fmla="*/ 14 w 103"/>
                <a:gd name="T39" fmla="*/ 59 h 93"/>
                <a:gd name="T40" fmla="*/ 12 w 103"/>
                <a:gd name="T41" fmla="*/ 49 h 93"/>
                <a:gd name="T42" fmla="*/ 8 w 103"/>
                <a:gd name="T43" fmla="*/ 37 h 93"/>
                <a:gd name="T44" fmla="*/ 5 w 103"/>
                <a:gd name="T45" fmla="*/ 27 h 93"/>
                <a:gd name="T46" fmla="*/ 2 w 103"/>
                <a:gd name="T47" fmla="*/ 16 h 93"/>
                <a:gd name="T48" fmla="*/ 0 w 103"/>
                <a:gd name="T49" fmla="*/ 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" h="93">
                  <a:moveTo>
                    <a:pt x="0" y="6"/>
                  </a:moveTo>
                  <a:lnTo>
                    <a:pt x="17" y="2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66" y="1"/>
                  </a:lnTo>
                  <a:lnTo>
                    <a:pt x="77" y="3"/>
                  </a:lnTo>
                  <a:lnTo>
                    <a:pt x="90" y="7"/>
                  </a:lnTo>
                  <a:lnTo>
                    <a:pt x="97" y="12"/>
                  </a:lnTo>
                  <a:lnTo>
                    <a:pt x="103" y="19"/>
                  </a:lnTo>
                  <a:lnTo>
                    <a:pt x="103" y="27"/>
                  </a:lnTo>
                  <a:lnTo>
                    <a:pt x="101" y="37"/>
                  </a:lnTo>
                  <a:lnTo>
                    <a:pt x="95" y="47"/>
                  </a:lnTo>
                  <a:lnTo>
                    <a:pt x="86" y="58"/>
                  </a:lnTo>
                  <a:lnTo>
                    <a:pt x="74" y="68"/>
                  </a:lnTo>
                  <a:lnTo>
                    <a:pt x="60" y="77"/>
                  </a:lnTo>
                  <a:lnTo>
                    <a:pt x="43" y="85"/>
                  </a:lnTo>
                  <a:lnTo>
                    <a:pt x="26" y="93"/>
                  </a:lnTo>
                  <a:lnTo>
                    <a:pt x="21" y="81"/>
                  </a:lnTo>
                  <a:lnTo>
                    <a:pt x="17" y="71"/>
                  </a:lnTo>
                  <a:lnTo>
                    <a:pt x="14" y="59"/>
                  </a:lnTo>
                  <a:lnTo>
                    <a:pt x="12" y="49"/>
                  </a:lnTo>
                  <a:lnTo>
                    <a:pt x="8" y="37"/>
                  </a:lnTo>
                  <a:lnTo>
                    <a:pt x="5" y="27"/>
                  </a:lnTo>
                  <a:lnTo>
                    <a:pt x="2" y="1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05" name="Freeform 13"/>
            <p:cNvSpPr>
              <a:spLocks/>
            </p:cNvSpPr>
            <p:nvPr/>
          </p:nvSpPr>
          <p:spPr bwMode="auto">
            <a:xfrm>
              <a:off x="1308" y="1844"/>
              <a:ext cx="81" cy="58"/>
            </a:xfrm>
            <a:custGeom>
              <a:avLst/>
              <a:gdLst>
                <a:gd name="T0" fmla="*/ 78 w 160"/>
                <a:gd name="T1" fmla="*/ 0 h 114"/>
                <a:gd name="T2" fmla="*/ 92 w 160"/>
                <a:gd name="T3" fmla="*/ 0 h 114"/>
                <a:gd name="T4" fmla="*/ 110 w 160"/>
                <a:gd name="T5" fmla="*/ 4 h 114"/>
                <a:gd name="T6" fmla="*/ 123 w 160"/>
                <a:gd name="T7" fmla="*/ 9 h 114"/>
                <a:gd name="T8" fmla="*/ 135 w 160"/>
                <a:gd name="T9" fmla="*/ 16 h 114"/>
                <a:gd name="T10" fmla="*/ 145 w 160"/>
                <a:gd name="T11" fmla="*/ 24 h 114"/>
                <a:gd name="T12" fmla="*/ 153 w 160"/>
                <a:gd name="T13" fmla="*/ 33 h 114"/>
                <a:gd name="T14" fmla="*/ 158 w 160"/>
                <a:gd name="T15" fmla="*/ 44 h 114"/>
                <a:gd name="T16" fmla="*/ 160 w 160"/>
                <a:gd name="T17" fmla="*/ 57 h 114"/>
                <a:gd name="T18" fmla="*/ 158 w 160"/>
                <a:gd name="T19" fmla="*/ 67 h 114"/>
                <a:gd name="T20" fmla="*/ 153 w 160"/>
                <a:gd name="T21" fmla="*/ 78 h 114"/>
                <a:gd name="T22" fmla="*/ 145 w 160"/>
                <a:gd name="T23" fmla="*/ 87 h 114"/>
                <a:gd name="T24" fmla="*/ 135 w 160"/>
                <a:gd name="T25" fmla="*/ 96 h 114"/>
                <a:gd name="T26" fmla="*/ 123 w 160"/>
                <a:gd name="T27" fmla="*/ 102 h 114"/>
                <a:gd name="T28" fmla="*/ 110 w 160"/>
                <a:gd name="T29" fmla="*/ 109 h 114"/>
                <a:gd name="T30" fmla="*/ 92 w 160"/>
                <a:gd name="T31" fmla="*/ 112 h 114"/>
                <a:gd name="T32" fmla="*/ 78 w 160"/>
                <a:gd name="T33" fmla="*/ 114 h 114"/>
                <a:gd name="T34" fmla="*/ 63 w 160"/>
                <a:gd name="T35" fmla="*/ 112 h 114"/>
                <a:gd name="T36" fmla="*/ 48 w 160"/>
                <a:gd name="T37" fmla="*/ 109 h 114"/>
                <a:gd name="T38" fmla="*/ 33 w 160"/>
                <a:gd name="T39" fmla="*/ 102 h 114"/>
                <a:gd name="T40" fmla="*/ 23 w 160"/>
                <a:gd name="T41" fmla="*/ 96 h 114"/>
                <a:gd name="T42" fmla="*/ 12 w 160"/>
                <a:gd name="T43" fmla="*/ 87 h 114"/>
                <a:gd name="T44" fmla="*/ 6 w 160"/>
                <a:gd name="T45" fmla="*/ 78 h 114"/>
                <a:gd name="T46" fmla="*/ 1 w 160"/>
                <a:gd name="T47" fmla="*/ 67 h 114"/>
                <a:gd name="T48" fmla="*/ 0 w 160"/>
                <a:gd name="T49" fmla="*/ 57 h 114"/>
                <a:gd name="T50" fmla="*/ 1 w 160"/>
                <a:gd name="T51" fmla="*/ 44 h 114"/>
                <a:gd name="T52" fmla="*/ 6 w 160"/>
                <a:gd name="T53" fmla="*/ 33 h 114"/>
                <a:gd name="T54" fmla="*/ 12 w 160"/>
                <a:gd name="T55" fmla="*/ 24 h 114"/>
                <a:gd name="T56" fmla="*/ 23 w 160"/>
                <a:gd name="T57" fmla="*/ 16 h 114"/>
                <a:gd name="T58" fmla="*/ 33 w 160"/>
                <a:gd name="T59" fmla="*/ 9 h 114"/>
                <a:gd name="T60" fmla="*/ 48 w 160"/>
                <a:gd name="T61" fmla="*/ 4 h 114"/>
                <a:gd name="T62" fmla="*/ 63 w 160"/>
                <a:gd name="T63" fmla="*/ 0 h 114"/>
                <a:gd name="T64" fmla="*/ 78 w 160"/>
                <a:gd name="T6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14">
                  <a:moveTo>
                    <a:pt x="78" y="0"/>
                  </a:moveTo>
                  <a:lnTo>
                    <a:pt x="92" y="0"/>
                  </a:lnTo>
                  <a:lnTo>
                    <a:pt x="110" y="4"/>
                  </a:lnTo>
                  <a:lnTo>
                    <a:pt x="123" y="9"/>
                  </a:lnTo>
                  <a:lnTo>
                    <a:pt x="135" y="16"/>
                  </a:lnTo>
                  <a:lnTo>
                    <a:pt x="145" y="24"/>
                  </a:lnTo>
                  <a:lnTo>
                    <a:pt x="153" y="33"/>
                  </a:lnTo>
                  <a:lnTo>
                    <a:pt x="158" y="44"/>
                  </a:lnTo>
                  <a:lnTo>
                    <a:pt x="160" y="57"/>
                  </a:lnTo>
                  <a:lnTo>
                    <a:pt x="158" y="67"/>
                  </a:lnTo>
                  <a:lnTo>
                    <a:pt x="153" y="78"/>
                  </a:lnTo>
                  <a:lnTo>
                    <a:pt x="145" y="87"/>
                  </a:lnTo>
                  <a:lnTo>
                    <a:pt x="135" y="96"/>
                  </a:lnTo>
                  <a:lnTo>
                    <a:pt x="123" y="102"/>
                  </a:lnTo>
                  <a:lnTo>
                    <a:pt x="110" y="109"/>
                  </a:lnTo>
                  <a:lnTo>
                    <a:pt x="92" y="112"/>
                  </a:lnTo>
                  <a:lnTo>
                    <a:pt x="78" y="114"/>
                  </a:lnTo>
                  <a:lnTo>
                    <a:pt x="63" y="112"/>
                  </a:lnTo>
                  <a:lnTo>
                    <a:pt x="48" y="109"/>
                  </a:lnTo>
                  <a:lnTo>
                    <a:pt x="33" y="102"/>
                  </a:lnTo>
                  <a:lnTo>
                    <a:pt x="23" y="96"/>
                  </a:lnTo>
                  <a:lnTo>
                    <a:pt x="12" y="87"/>
                  </a:lnTo>
                  <a:lnTo>
                    <a:pt x="6" y="78"/>
                  </a:lnTo>
                  <a:lnTo>
                    <a:pt x="1" y="67"/>
                  </a:lnTo>
                  <a:lnTo>
                    <a:pt x="0" y="57"/>
                  </a:lnTo>
                  <a:lnTo>
                    <a:pt x="1" y="44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23" y="16"/>
                  </a:lnTo>
                  <a:lnTo>
                    <a:pt x="33" y="9"/>
                  </a:lnTo>
                  <a:lnTo>
                    <a:pt x="48" y="4"/>
                  </a:lnTo>
                  <a:lnTo>
                    <a:pt x="63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06" name="Freeform 14"/>
            <p:cNvSpPr>
              <a:spLocks/>
            </p:cNvSpPr>
            <p:nvPr/>
          </p:nvSpPr>
          <p:spPr bwMode="auto">
            <a:xfrm>
              <a:off x="1503" y="2027"/>
              <a:ext cx="54" cy="89"/>
            </a:xfrm>
            <a:custGeom>
              <a:avLst/>
              <a:gdLst>
                <a:gd name="T0" fmla="*/ 54 w 107"/>
                <a:gd name="T1" fmla="*/ 0 h 177"/>
                <a:gd name="T2" fmla="*/ 64 w 107"/>
                <a:gd name="T3" fmla="*/ 1 h 177"/>
                <a:gd name="T4" fmla="*/ 74 w 107"/>
                <a:gd name="T5" fmla="*/ 7 h 177"/>
                <a:gd name="T6" fmla="*/ 81 w 107"/>
                <a:gd name="T7" fmla="*/ 15 h 177"/>
                <a:gd name="T8" fmla="*/ 90 w 107"/>
                <a:gd name="T9" fmla="*/ 26 h 177"/>
                <a:gd name="T10" fmla="*/ 97 w 107"/>
                <a:gd name="T11" fmla="*/ 38 h 177"/>
                <a:gd name="T12" fmla="*/ 102 w 107"/>
                <a:gd name="T13" fmla="*/ 55 h 177"/>
                <a:gd name="T14" fmla="*/ 105 w 107"/>
                <a:gd name="T15" fmla="*/ 71 h 177"/>
                <a:gd name="T16" fmla="*/ 107 w 107"/>
                <a:gd name="T17" fmla="*/ 90 h 177"/>
                <a:gd name="T18" fmla="*/ 105 w 107"/>
                <a:gd name="T19" fmla="*/ 108 h 177"/>
                <a:gd name="T20" fmla="*/ 102 w 107"/>
                <a:gd name="T21" fmla="*/ 124 h 177"/>
                <a:gd name="T22" fmla="*/ 97 w 107"/>
                <a:gd name="T23" fmla="*/ 138 h 177"/>
                <a:gd name="T24" fmla="*/ 90 w 107"/>
                <a:gd name="T25" fmla="*/ 152 h 177"/>
                <a:gd name="T26" fmla="*/ 81 w 107"/>
                <a:gd name="T27" fmla="*/ 162 h 177"/>
                <a:gd name="T28" fmla="*/ 74 w 107"/>
                <a:gd name="T29" fmla="*/ 170 h 177"/>
                <a:gd name="T30" fmla="*/ 64 w 107"/>
                <a:gd name="T31" fmla="*/ 175 h 177"/>
                <a:gd name="T32" fmla="*/ 54 w 107"/>
                <a:gd name="T33" fmla="*/ 177 h 177"/>
                <a:gd name="T34" fmla="*/ 43 w 107"/>
                <a:gd name="T35" fmla="*/ 175 h 177"/>
                <a:gd name="T36" fmla="*/ 33 w 107"/>
                <a:gd name="T37" fmla="*/ 170 h 177"/>
                <a:gd name="T38" fmla="*/ 22 w 107"/>
                <a:gd name="T39" fmla="*/ 162 h 177"/>
                <a:gd name="T40" fmla="*/ 15 w 107"/>
                <a:gd name="T41" fmla="*/ 152 h 177"/>
                <a:gd name="T42" fmla="*/ 7 w 107"/>
                <a:gd name="T43" fmla="*/ 138 h 177"/>
                <a:gd name="T44" fmla="*/ 4 w 107"/>
                <a:gd name="T45" fmla="*/ 124 h 177"/>
                <a:gd name="T46" fmla="*/ 0 w 107"/>
                <a:gd name="T47" fmla="*/ 108 h 177"/>
                <a:gd name="T48" fmla="*/ 0 w 107"/>
                <a:gd name="T49" fmla="*/ 90 h 177"/>
                <a:gd name="T50" fmla="*/ 0 w 107"/>
                <a:gd name="T51" fmla="*/ 71 h 177"/>
                <a:gd name="T52" fmla="*/ 4 w 107"/>
                <a:gd name="T53" fmla="*/ 55 h 177"/>
                <a:gd name="T54" fmla="*/ 7 w 107"/>
                <a:gd name="T55" fmla="*/ 38 h 177"/>
                <a:gd name="T56" fmla="*/ 15 w 107"/>
                <a:gd name="T57" fmla="*/ 26 h 177"/>
                <a:gd name="T58" fmla="*/ 22 w 107"/>
                <a:gd name="T59" fmla="*/ 15 h 177"/>
                <a:gd name="T60" fmla="*/ 33 w 107"/>
                <a:gd name="T61" fmla="*/ 7 h 177"/>
                <a:gd name="T62" fmla="*/ 43 w 107"/>
                <a:gd name="T63" fmla="*/ 1 h 177"/>
                <a:gd name="T64" fmla="*/ 54 w 107"/>
                <a:gd name="T6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0" y="26"/>
                  </a:lnTo>
                  <a:lnTo>
                    <a:pt x="97" y="38"/>
                  </a:lnTo>
                  <a:lnTo>
                    <a:pt x="102" y="55"/>
                  </a:lnTo>
                  <a:lnTo>
                    <a:pt x="105" y="71"/>
                  </a:lnTo>
                  <a:lnTo>
                    <a:pt x="107" y="90"/>
                  </a:lnTo>
                  <a:lnTo>
                    <a:pt x="105" y="108"/>
                  </a:lnTo>
                  <a:lnTo>
                    <a:pt x="102" y="124"/>
                  </a:lnTo>
                  <a:lnTo>
                    <a:pt x="97" y="138"/>
                  </a:lnTo>
                  <a:lnTo>
                    <a:pt x="90" y="152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3" y="175"/>
                  </a:lnTo>
                  <a:lnTo>
                    <a:pt x="33" y="170"/>
                  </a:lnTo>
                  <a:lnTo>
                    <a:pt x="22" y="162"/>
                  </a:lnTo>
                  <a:lnTo>
                    <a:pt x="15" y="152"/>
                  </a:lnTo>
                  <a:lnTo>
                    <a:pt x="7" y="138"/>
                  </a:lnTo>
                  <a:lnTo>
                    <a:pt x="4" y="124"/>
                  </a:lnTo>
                  <a:lnTo>
                    <a:pt x="0" y="108"/>
                  </a:lnTo>
                  <a:lnTo>
                    <a:pt x="0" y="90"/>
                  </a:lnTo>
                  <a:lnTo>
                    <a:pt x="0" y="71"/>
                  </a:lnTo>
                  <a:lnTo>
                    <a:pt x="4" y="55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2" y="15"/>
                  </a:lnTo>
                  <a:lnTo>
                    <a:pt x="33" y="7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07" name="Freeform 15"/>
            <p:cNvSpPr>
              <a:spLocks/>
            </p:cNvSpPr>
            <p:nvPr/>
          </p:nvSpPr>
          <p:spPr bwMode="auto">
            <a:xfrm>
              <a:off x="1507" y="2119"/>
              <a:ext cx="39" cy="84"/>
            </a:xfrm>
            <a:custGeom>
              <a:avLst/>
              <a:gdLst>
                <a:gd name="T0" fmla="*/ 77 w 77"/>
                <a:gd name="T1" fmla="*/ 10 h 169"/>
                <a:gd name="T2" fmla="*/ 65 w 77"/>
                <a:gd name="T3" fmla="*/ 2 h 169"/>
                <a:gd name="T4" fmla="*/ 53 w 77"/>
                <a:gd name="T5" fmla="*/ 0 h 169"/>
                <a:gd name="T6" fmla="*/ 42 w 77"/>
                <a:gd name="T7" fmla="*/ 1 h 169"/>
                <a:gd name="T8" fmla="*/ 32 w 77"/>
                <a:gd name="T9" fmla="*/ 6 h 169"/>
                <a:gd name="T10" fmla="*/ 23 w 77"/>
                <a:gd name="T11" fmla="*/ 14 h 169"/>
                <a:gd name="T12" fmla="*/ 14 w 77"/>
                <a:gd name="T13" fmla="*/ 26 h 169"/>
                <a:gd name="T14" fmla="*/ 7 w 77"/>
                <a:gd name="T15" fmla="*/ 38 h 169"/>
                <a:gd name="T16" fmla="*/ 3 w 77"/>
                <a:gd name="T17" fmla="*/ 53 h 169"/>
                <a:gd name="T18" fmla="*/ 0 w 77"/>
                <a:gd name="T19" fmla="*/ 70 h 169"/>
                <a:gd name="T20" fmla="*/ 0 w 77"/>
                <a:gd name="T21" fmla="*/ 88 h 169"/>
                <a:gd name="T22" fmla="*/ 0 w 77"/>
                <a:gd name="T23" fmla="*/ 99 h 169"/>
                <a:gd name="T24" fmla="*/ 1 w 77"/>
                <a:gd name="T25" fmla="*/ 111 h 169"/>
                <a:gd name="T26" fmla="*/ 3 w 77"/>
                <a:gd name="T27" fmla="*/ 123 h 169"/>
                <a:gd name="T28" fmla="*/ 7 w 77"/>
                <a:gd name="T29" fmla="*/ 134 h 169"/>
                <a:gd name="T30" fmla="*/ 11 w 77"/>
                <a:gd name="T31" fmla="*/ 143 h 169"/>
                <a:gd name="T32" fmla="*/ 16 w 77"/>
                <a:gd name="T33" fmla="*/ 152 h 169"/>
                <a:gd name="T34" fmla="*/ 22 w 77"/>
                <a:gd name="T35" fmla="*/ 160 h 169"/>
                <a:gd name="T36" fmla="*/ 29 w 77"/>
                <a:gd name="T37" fmla="*/ 169 h 169"/>
                <a:gd name="T38" fmla="*/ 29 w 77"/>
                <a:gd name="T39" fmla="*/ 164 h 169"/>
                <a:gd name="T40" fmla="*/ 30 w 77"/>
                <a:gd name="T41" fmla="*/ 143 h 169"/>
                <a:gd name="T42" fmla="*/ 34 w 77"/>
                <a:gd name="T43" fmla="*/ 123 h 169"/>
                <a:gd name="T44" fmla="*/ 38 w 77"/>
                <a:gd name="T45" fmla="*/ 102 h 169"/>
                <a:gd name="T46" fmla="*/ 45 w 77"/>
                <a:gd name="T47" fmla="*/ 84 h 169"/>
                <a:gd name="T48" fmla="*/ 51 w 77"/>
                <a:gd name="T49" fmla="*/ 64 h 169"/>
                <a:gd name="T50" fmla="*/ 59 w 77"/>
                <a:gd name="T51" fmla="*/ 45 h 169"/>
                <a:gd name="T52" fmla="*/ 67 w 77"/>
                <a:gd name="T53" fmla="*/ 28 h 169"/>
                <a:gd name="T54" fmla="*/ 77 w 77"/>
                <a:gd name="T55" fmla="*/ 1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7" h="169">
                  <a:moveTo>
                    <a:pt x="77" y="10"/>
                  </a:moveTo>
                  <a:lnTo>
                    <a:pt x="65" y="2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6"/>
                  </a:lnTo>
                  <a:lnTo>
                    <a:pt x="23" y="14"/>
                  </a:lnTo>
                  <a:lnTo>
                    <a:pt x="14" y="26"/>
                  </a:lnTo>
                  <a:lnTo>
                    <a:pt x="7" y="38"/>
                  </a:lnTo>
                  <a:lnTo>
                    <a:pt x="3" y="53"/>
                  </a:lnTo>
                  <a:lnTo>
                    <a:pt x="0" y="70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1" y="111"/>
                  </a:lnTo>
                  <a:lnTo>
                    <a:pt x="3" y="123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2"/>
                  </a:lnTo>
                  <a:lnTo>
                    <a:pt x="22" y="160"/>
                  </a:lnTo>
                  <a:lnTo>
                    <a:pt x="29" y="169"/>
                  </a:lnTo>
                  <a:lnTo>
                    <a:pt x="29" y="164"/>
                  </a:lnTo>
                  <a:lnTo>
                    <a:pt x="30" y="143"/>
                  </a:lnTo>
                  <a:lnTo>
                    <a:pt x="34" y="123"/>
                  </a:lnTo>
                  <a:lnTo>
                    <a:pt x="38" y="102"/>
                  </a:lnTo>
                  <a:lnTo>
                    <a:pt x="45" y="84"/>
                  </a:lnTo>
                  <a:lnTo>
                    <a:pt x="51" y="64"/>
                  </a:lnTo>
                  <a:lnTo>
                    <a:pt x="59" y="45"/>
                  </a:lnTo>
                  <a:lnTo>
                    <a:pt x="67" y="28"/>
                  </a:lnTo>
                  <a:lnTo>
                    <a:pt x="7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08" name="Freeform 16"/>
            <p:cNvSpPr>
              <a:spLocks/>
            </p:cNvSpPr>
            <p:nvPr/>
          </p:nvSpPr>
          <p:spPr bwMode="auto">
            <a:xfrm>
              <a:off x="1540" y="2077"/>
              <a:ext cx="35" cy="40"/>
            </a:xfrm>
            <a:custGeom>
              <a:avLst/>
              <a:gdLst>
                <a:gd name="T0" fmla="*/ 4 w 70"/>
                <a:gd name="T1" fmla="*/ 66 h 79"/>
                <a:gd name="T2" fmla="*/ 0 w 70"/>
                <a:gd name="T3" fmla="*/ 57 h 79"/>
                <a:gd name="T4" fmla="*/ 1 w 70"/>
                <a:gd name="T5" fmla="*/ 49 h 79"/>
                <a:gd name="T6" fmla="*/ 6 w 70"/>
                <a:gd name="T7" fmla="*/ 40 h 79"/>
                <a:gd name="T8" fmla="*/ 15 w 70"/>
                <a:gd name="T9" fmla="*/ 32 h 79"/>
                <a:gd name="T10" fmla="*/ 26 w 70"/>
                <a:gd name="T11" fmla="*/ 23 h 79"/>
                <a:gd name="T12" fmla="*/ 39 w 70"/>
                <a:gd name="T13" fmla="*/ 14 h 79"/>
                <a:gd name="T14" fmla="*/ 53 w 70"/>
                <a:gd name="T15" fmla="*/ 6 h 79"/>
                <a:gd name="T16" fmla="*/ 70 w 70"/>
                <a:gd name="T17" fmla="*/ 0 h 79"/>
                <a:gd name="T18" fmla="*/ 63 w 70"/>
                <a:gd name="T19" fmla="*/ 9 h 79"/>
                <a:gd name="T20" fmla="*/ 57 w 70"/>
                <a:gd name="T21" fmla="*/ 19 h 79"/>
                <a:gd name="T22" fmla="*/ 49 w 70"/>
                <a:gd name="T23" fmla="*/ 29 h 79"/>
                <a:gd name="T24" fmla="*/ 43 w 70"/>
                <a:gd name="T25" fmla="*/ 39 h 79"/>
                <a:gd name="T26" fmla="*/ 36 w 70"/>
                <a:gd name="T27" fmla="*/ 49 h 79"/>
                <a:gd name="T28" fmla="*/ 29 w 70"/>
                <a:gd name="T29" fmla="*/ 59 h 79"/>
                <a:gd name="T30" fmla="*/ 22 w 70"/>
                <a:gd name="T31" fmla="*/ 69 h 79"/>
                <a:gd name="T32" fmla="*/ 16 w 70"/>
                <a:gd name="T33" fmla="*/ 79 h 79"/>
                <a:gd name="T34" fmla="*/ 7 w 70"/>
                <a:gd name="T35" fmla="*/ 74 h 79"/>
                <a:gd name="T36" fmla="*/ 4 w 70"/>
                <a:gd name="T37" fmla="*/ 6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79">
                  <a:moveTo>
                    <a:pt x="4" y="66"/>
                  </a:moveTo>
                  <a:lnTo>
                    <a:pt x="0" y="57"/>
                  </a:lnTo>
                  <a:lnTo>
                    <a:pt x="1" y="49"/>
                  </a:lnTo>
                  <a:lnTo>
                    <a:pt x="6" y="40"/>
                  </a:lnTo>
                  <a:lnTo>
                    <a:pt x="15" y="32"/>
                  </a:lnTo>
                  <a:lnTo>
                    <a:pt x="26" y="23"/>
                  </a:lnTo>
                  <a:lnTo>
                    <a:pt x="39" y="14"/>
                  </a:lnTo>
                  <a:lnTo>
                    <a:pt x="53" y="6"/>
                  </a:lnTo>
                  <a:lnTo>
                    <a:pt x="70" y="0"/>
                  </a:lnTo>
                  <a:lnTo>
                    <a:pt x="63" y="9"/>
                  </a:lnTo>
                  <a:lnTo>
                    <a:pt x="57" y="19"/>
                  </a:lnTo>
                  <a:lnTo>
                    <a:pt x="49" y="29"/>
                  </a:lnTo>
                  <a:lnTo>
                    <a:pt x="43" y="39"/>
                  </a:lnTo>
                  <a:lnTo>
                    <a:pt x="36" y="49"/>
                  </a:lnTo>
                  <a:lnTo>
                    <a:pt x="29" y="59"/>
                  </a:lnTo>
                  <a:lnTo>
                    <a:pt x="22" y="69"/>
                  </a:lnTo>
                  <a:lnTo>
                    <a:pt x="16" y="79"/>
                  </a:lnTo>
                  <a:lnTo>
                    <a:pt x="7" y="74"/>
                  </a:lnTo>
                  <a:lnTo>
                    <a:pt x="4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09" name="Freeform 17"/>
            <p:cNvSpPr>
              <a:spLocks/>
            </p:cNvSpPr>
            <p:nvPr/>
          </p:nvSpPr>
          <p:spPr bwMode="auto">
            <a:xfrm>
              <a:off x="1419" y="2074"/>
              <a:ext cx="104" cy="55"/>
            </a:xfrm>
            <a:custGeom>
              <a:avLst/>
              <a:gdLst>
                <a:gd name="T0" fmla="*/ 205 w 206"/>
                <a:gd name="T1" fmla="*/ 88 h 108"/>
                <a:gd name="T2" fmla="*/ 206 w 206"/>
                <a:gd name="T3" fmla="*/ 78 h 108"/>
                <a:gd name="T4" fmla="*/ 205 w 206"/>
                <a:gd name="T5" fmla="*/ 68 h 108"/>
                <a:gd name="T6" fmla="*/ 199 w 206"/>
                <a:gd name="T7" fmla="*/ 58 h 108"/>
                <a:gd name="T8" fmla="*/ 189 w 206"/>
                <a:gd name="T9" fmla="*/ 48 h 108"/>
                <a:gd name="T10" fmla="*/ 177 w 206"/>
                <a:gd name="T11" fmla="*/ 38 h 108"/>
                <a:gd name="T12" fmla="*/ 162 w 206"/>
                <a:gd name="T13" fmla="*/ 29 h 108"/>
                <a:gd name="T14" fmla="*/ 145 w 206"/>
                <a:gd name="T15" fmla="*/ 21 h 108"/>
                <a:gd name="T16" fmla="*/ 126 w 206"/>
                <a:gd name="T17" fmla="*/ 15 h 108"/>
                <a:gd name="T18" fmla="*/ 104 w 206"/>
                <a:gd name="T19" fmla="*/ 8 h 108"/>
                <a:gd name="T20" fmla="*/ 85 w 206"/>
                <a:gd name="T21" fmla="*/ 4 h 108"/>
                <a:gd name="T22" fmla="*/ 65 w 206"/>
                <a:gd name="T23" fmla="*/ 0 h 108"/>
                <a:gd name="T24" fmla="*/ 48 w 206"/>
                <a:gd name="T25" fmla="*/ 2 h 108"/>
                <a:gd name="T26" fmla="*/ 32 w 206"/>
                <a:gd name="T27" fmla="*/ 4 h 108"/>
                <a:gd name="T28" fmla="*/ 21 w 206"/>
                <a:gd name="T29" fmla="*/ 8 h 108"/>
                <a:gd name="T30" fmla="*/ 11 w 206"/>
                <a:gd name="T31" fmla="*/ 13 h 108"/>
                <a:gd name="T32" fmla="*/ 3 w 206"/>
                <a:gd name="T33" fmla="*/ 22 h 108"/>
                <a:gd name="T34" fmla="*/ 0 w 206"/>
                <a:gd name="T35" fmla="*/ 30 h 108"/>
                <a:gd name="T36" fmla="*/ 2 w 206"/>
                <a:gd name="T37" fmla="*/ 40 h 108"/>
                <a:gd name="T38" fmla="*/ 8 w 206"/>
                <a:gd name="T39" fmla="*/ 49 h 108"/>
                <a:gd name="T40" fmla="*/ 18 w 206"/>
                <a:gd name="T41" fmla="*/ 61 h 108"/>
                <a:gd name="T42" fmla="*/ 29 w 206"/>
                <a:gd name="T43" fmla="*/ 70 h 108"/>
                <a:gd name="T44" fmla="*/ 45 w 206"/>
                <a:gd name="T45" fmla="*/ 79 h 108"/>
                <a:gd name="T46" fmla="*/ 64 w 206"/>
                <a:gd name="T47" fmla="*/ 87 h 108"/>
                <a:gd name="T48" fmla="*/ 86 w 206"/>
                <a:gd name="T49" fmla="*/ 95 h 108"/>
                <a:gd name="T50" fmla="*/ 105 w 206"/>
                <a:gd name="T51" fmla="*/ 100 h 108"/>
                <a:gd name="T52" fmla="*/ 126 w 206"/>
                <a:gd name="T53" fmla="*/ 105 h 108"/>
                <a:gd name="T54" fmla="*/ 145 w 206"/>
                <a:gd name="T55" fmla="*/ 107 h 108"/>
                <a:gd name="T56" fmla="*/ 163 w 206"/>
                <a:gd name="T57" fmla="*/ 108 h 108"/>
                <a:gd name="T58" fmla="*/ 177 w 206"/>
                <a:gd name="T59" fmla="*/ 105 h 108"/>
                <a:gd name="T60" fmla="*/ 189 w 206"/>
                <a:gd name="T61" fmla="*/ 101 h 108"/>
                <a:gd name="T62" fmla="*/ 199 w 206"/>
                <a:gd name="T63" fmla="*/ 95 h 108"/>
                <a:gd name="T64" fmla="*/ 205 w 206"/>
                <a:gd name="T65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8">
                  <a:moveTo>
                    <a:pt x="205" y="88"/>
                  </a:moveTo>
                  <a:lnTo>
                    <a:pt x="206" y="78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89" y="48"/>
                  </a:lnTo>
                  <a:lnTo>
                    <a:pt x="177" y="38"/>
                  </a:lnTo>
                  <a:lnTo>
                    <a:pt x="162" y="29"/>
                  </a:lnTo>
                  <a:lnTo>
                    <a:pt x="145" y="21"/>
                  </a:lnTo>
                  <a:lnTo>
                    <a:pt x="126" y="15"/>
                  </a:lnTo>
                  <a:lnTo>
                    <a:pt x="104" y="8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8" y="2"/>
                  </a:lnTo>
                  <a:lnTo>
                    <a:pt x="32" y="4"/>
                  </a:lnTo>
                  <a:lnTo>
                    <a:pt x="21" y="8"/>
                  </a:lnTo>
                  <a:lnTo>
                    <a:pt x="11" y="13"/>
                  </a:lnTo>
                  <a:lnTo>
                    <a:pt x="3" y="22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8" y="49"/>
                  </a:lnTo>
                  <a:lnTo>
                    <a:pt x="18" y="61"/>
                  </a:lnTo>
                  <a:lnTo>
                    <a:pt x="29" y="70"/>
                  </a:lnTo>
                  <a:lnTo>
                    <a:pt x="45" y="79"/>
                  </a:lnTo>
                  <a:lnTo>
                    <a:pt x="64" y="87"/>
                  </a:lnTo>
                  <a:lnTo>
                    <a:pt x="86" y="95"/>
                  </a:lnTo>
                  <a:lnTo>
                    <a:pt x="105" y="100"/>
                  </a:lnTo>
                  <a:lnTo>
                    <a:pt x="126" y="105"/>
                  </a:lnTo>
                  <a:lnTo>
                    <a:pt x="145" y="107"/>
                  </a:lnTo>
                  <a:lnTo>
                    <a:pt x="163" y="108"/>
                  </a:lnTo>
                  <a:lnTo>
                    <a:pt x="177" y="105"/>
                  </a:lnTo>
                  <a:lnTo>
                    <a:pt x="189" y="101"/>
                  </a:lnTo>
                  <a:lnTo>
                    <a:pt x="199" y="95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10" name="Freeform 18"/>
            <p:cNvSpPr>
              <a:spLocks/>
            </p:cNvSpPr>
            <p:nvPr/>
          </p:nvSpPr>
          <p:spPr bwMode="auto">
            <a:xfrm>
              <a:off x="1540" y="2119"/>
              <a:ext cx="8" cy="13"/>
            </a:xfrm>
            <a:custGeom>
              <a:avLst/>
              <a:gdLst>
                <a:gd name="T0" fmla="*/ 16 w 16"/>
                <a:gd name="T1" fmla="*/ 0 h 27"/>
                <a:gd name="T2" fmla="*/ 6 w 16"/>
                <a:gd name="T3" fmla="*/ 5 h 27"/>
                <a:gd name="T4" fmla="*/ 4 w 16"/>
                <a:gd name="T5" fmla="*/ 13 h 27"/>
                <a:gd name="T6" fmla="*/ 0 w 16"/>
                <a:gd name="T7" fmla="*/ 20 h 27"/>
                <a:gd name="T8" fmla="*/ 4 w 16"/>
                <a:gd name="T9" fmla="*/ 27 h 27"/>
                <a:gd name="T10" fmla="*/ 4 w 16"/>
                <a:gd name="T11" fmla="*/ 21 h 27"/>
                <a:gd name="T12" fmla="*/ 7 w 16"/>
                <a:gd name="T13" fmla="*/ 14 h 27"/>
                <a:gd name="T14" fmla="*/ 11 w 16"/>
                <a:gd name="T15" fmla="*/ 7 h 27"/>
                <a:gd name="T16" fmla="*/ 16 w 16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7">
                  <a:moveTo>
                    <a:pt x="16" y="0"/>
                  </a:moveTo>
                  <a:lnTo>
                    <a:pt x="6" y="5"/>
                  </a:lnTo>
                  <a:lnTo>
                    <a:pt x="4" y="13"/>
                  </a:lnTo>
                  <a:lnTo>
                    <a:pt x="0" y="20"/>
                  </a:lnTo>
                  <a:lnTo>
                    <a:pt x="4" y="27"/>
                  </a:lnTo>
                  <a:lnTo>
                    <a:pt x="4" y="21"/>
                  </a:lnTo>
                  <a:lnTo>
                    <a:pt x="7" y="14"/>
                  </a:lnTo>
                  <a:lnTo>
                    <a:pt x="11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11" name="Freeform 19"/>
            <p:cNvSpPr>
              <a:spLocks/>
            </p:cNvSpPr>
            <p:nvPr/>
          </p:nvSpPr>
          <p:spPr bwMode="auto">
            <a:xfrm>
              <a:off x="1419" y="2123"/>
              <a:ext cx="104" cy="52"/>
            </a:xfrm>
            <a:custGeom>
              <a:avLst/>
              <a:gdLst>
                <a:gd name="T0" fmla="*/ 3 w 206"/>
                <a:gd name="T1" fmla="*/ 87 h 106"/>
                <a:gd name="T2" fmla="*/ 0 w 206"/>
                <a:gd name="T3" fmla="*/ 78 h 106"/>
                <a:gd name="T4" fmla="*/ 2 w 206"/>
                <a:gd name="T5" fmla="*/ 69 h 106"/>
                <a:gd name="T6" fmla="*/ 8 w 206"/>
                <a:gd name="T7" fmla="*/ 58 h 106"/>
                <a:gd name="T8" fmla="*/ 18 w 206"/>
                <a:gd name="T9" fmla="*/ 48 h 106"/>
                <a:gd name="T10" fmla="*/ 29 w 206"/>
                <a:gd name="T11" fmla="*/ 38 h 106"/>
                <a:gd name="T12" fmla="*/ 45 w 206"/>
                <a:gd name="T13" fmla="*/ 29 h 106"/>
                <a:gd name="T14" fmla="*/ 64 w 206"/>
                <a:gd name="T15" fmla="*/ 20 h 106"/>
                <a:gd name="T16" fmla="*/ 86 w 206"/>
                <a:gd name="T17" fmla="*/ 13 h 106"/>
                <a:gd name="T18" fmla="*/ 105 w 206"/>
                <a:gd name="T19" fmla="*/ 6 h 106"/>
                <a:gd name="T20" fmla="*/ 126 w 206"/>
                <a:gd name="T21" fmla="*/ 3 h 106"/>
                <a:gd name="T22" fmla="*/ 145 w 206"/>
                <a:gd name="T23" fmla="*/ 0 h 106"/>
                <a:gd name="T24" fmla="*/ 163 w 206"/>
                <a:gd name="T25" fmla="*/ 1 h 106"/>
                <a:gd name="T26" fmla="*/ 177 w 206"/>
                <a:gd name="T27" fmla="*/ 2 h 106"/>
                <a:gd name="T28" fmla="*/ 189 w 206"/>
                <a:gd name="T29" fmla="*/ 6 h 106"/>
                <a:gd name="T30" fmla="*/ 199 w 206"/>
                <a:gd name="T31" fmla="*/ 12 h 106"/>
                <a:gd name="T32" fmla="*/ 205 w 206"/>
                <a:gd name="T33" fmla="*/ 19 h 106"/>
                <a:gd name="T34" fmla="*/ 206 w 206"/>
                <a:gd name="T35" fmla="*/ 27 h 106"/>
                <a:gd name="T36" fmla="*/ 205 w 206"/>
                <a:gd name="T37" fmla="*/ 37 h 106"/>
                <a:gd name="T38" fmla="*/ 199 w 206"/>
                <a:gd name="T39" fmla="*/ 46 h 106"/>
                <a:gd name="T40" fmla="*/ 189 w 206"/>
                <a:gd name="T41" fmla="*/ 58 h 106"/>
                <a:gd name="T42" fmla="*/ 177 w 206"/>
                <a:gd name="T43" fmla="*/ 68 h 106"/>
                <a:gd name="T44" fmla="*/ 162 w 206"/>
                <a:gd name="T45" fmla="*/ 77 h 106"/>
                <a:gd name="T46" fmla="*/ 145 w 206"/>
                <a:gd name="T47" fmla="*/ 85 h 106"/>
                <a:gd name="T48" fmla="*/ 126 w 206"/>
                <a:gd name="T49" fmla="*/ 93 h 106"/>
                <a:gd name="T50" fmla="*/ 104 w 206"/>
                <a:gd name="T51" fmla="*/ 99 h 106"/>
                <a:gd name="T52" fmla="*/ 85 w 206"/>
                <a:gd name="T53" fmla="*/ 103 h 106"/>
                <a:gd name="T54" fmla="*/ 65 w 206"/>
                <a:gd name="T55" fmla="*/ 105 h 106"/>
                <a:gd name="T56" fmla="*/ 48 w 206"/>
                <a:gd name="T57" fmla="*/ 106 h 106"/>
                <a:gd name="T58" fmla="*/ 32 w 206"/>
                <a:gd name="T59" fmla="*/ 103 h 106"/>
                <a:gd name="T60" fmla="*/ 21 w 206"/>
                <a:gd name="T61" fmla="*/ 100 h 106"/>
                <a:gd name="T62" fmla="*/ 11 w 206"/>
                <a:gd name="T63" fmla="*/ 94 h 106"/>
                <a:gd name="T64" fmla="*/ 3 w 206"/>
                <a:gd name="T65" fmla="*/ 8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6">
                  <a:moveTo>
                    <a:pt x="3" y="87"/>
                  </a:moveTo>
                  <a:lnTo>
                    <a:pt x="0" y="78"/>
                  </a:lnTo>
                  <a:lnTo>
                    <a:pt x="2" y="69"/>
                  </a:lnTo>
                  <a:lnTo>
                    <a:pt x="8" y="58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5" y="29"/>
                  </a:lnTo>
                  <a:lnTo>
                    <a:pt x="64" y="20"/>
                  </a:lnTo>
                  <a:lnTo>
                    <a:pt x="86" y="13"/>
                  </a:lnTo>
                  <a:lnTo>
                    <a:pt x="105" y="6"/>
                  </a:lnTo>
                  <a:lnTo>
                    <a:pt x="126" y="3"/>
                  </a:lnTo>
                  <a:lnTo>
                    <a:pt x="145" y="0"/>
                  </a:lnTo>
                  <a:lnTo>
                    <a:pt x="163" y="1"/>
                  </a:lnTo>
                  <a:lnTo>
                    <a:pt x="177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5" y="19"/>
                  </a:lnTo>
                  <a:lnTo>
                    <a:pt x="206" y="27"/>
                  </a:lnTo>
                  <a:lnTo>
                    <a:pt x="205" y="37"/>
                  </a:lnTo>
                  <a:lnTo>
                    <a:pt x="199" y="46"/>
                  </a:lnTo>
                  <a:lnTo>
                    <a:pt x="189" y="58"/>
                  </a:lnTo>
                  <a:lnTo>
                    <a:pt x="177" y="68"/>
                  </a:lnTo>
                  <a:lnTo>
                    <a:pt x="162" y="77"/>
                  </a:lnTo>
                  <a:lnTo>
                    <a:pt x="145" y="85"/>
                  </a:lnTo>
                  <a:lnTo>
                    <a:pt x="126" y="93"/>
                  </a:lnTo>
                  <a:lnTo>
                    <a:pt x="104" y="99"/>
                  </a:lnTo>
                  <a:lnTo>
                    <a:pt x="85" y="103"/>
                  </a:lnTo>
                  <a:lnTo>
                    <a:pt x="65" y="105"/>
                  </a:lnTo>
                  <a:lnTo>
                    <a:pt x="48" y="106"/>
                  </a:lnTo>
                  <a:lnTo>
                    <a:pt x="32" y="103"/>
                  </a:lnTo>
                  <a:lnTo>
                    <a:pt x="21" y="100"/>
                  </a:lnTo>
                  <a:lnTo>
                    <a:pt x="11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12" name="Freeform 20"/>
            <p:cNvSpPr>
              <a:spLocks/>
            </p:cNvSpPr>
            <p:nvPr/>
          </p:nvSpPr>
          <p:spPr bwMode="auto">
            <a:xfrm>
              <a:off x="1497" y="2092"/>
              <a:ext cx="64" cy="57"/>
            </a:xfrm>
            <a:custGeom>
              <a:avLst/>
              <a:gdLst>
                <a:gd name="T0" fmla="*/ 78 w 127"/>
                <a:gd name="T1" fmla="*/ 0 h 114"/>
                <a:gd name="T2" fmla="*/ 89 w 127"/>
                <a:gd name="T3" fmla="*/ 0 h 114"/>
                <a:gd name="T4" fmla="*/ 102 w 127"/>
                <a:gd name="T5" fmla="*/ 2 h 114"/>
                <a:gd name="T6" fmla="*/ 116 w 127"/>
                <a:gd name="T7" fmla="*/ 6 h 114"/>
                <a:gd name="T8" fmla="*/ 127 w 127"/>
                <a:gd name="T9" fmla="*/ 13 h 114"/>
                <a:gd name="T10" fmla="*/ 118 w 127"/>
                <a:gd name="T11" fmla="*/ 26 h 114"/>
                <a:gd name="T12" fmla="*/ 111 w 127"/>
                <a:gd name="T13" fmla="*/ 38 h 114"/>
                <a:gd name="T14" fmla="*/ 102 w 127"/>
                <a:gd name="T15" fmla="*/ 50 h 114"/>
                <a:gd name="T16" fmla="*/ 96 w 127"/>
                <a:gd name="T17" fmla="*/ 63 h 114"/>
                <a:gd name="T18" fmla="*/ 89 w 127"/>
                <a:gd name="T19" fmla="*/ 76 h 114"/>
                <a:gd name="T20" fmla="*/ 82 w 127"/>
                <a:gd name="T21" fmla="*/ 88 h 114"/>
                <a:gd name="T22" fmla="*/ 76 w 127"/>
                <a:gd name="T23" fmla="*/ 100 h 114"/>
                <a:gd name="T24" fmla="*/ 73 w 127"/>
                <a:gd name="T25" fmla="*/ 114 h 114"/>
                <a:gd name="T26" fmla="*/ 58 w 127"/>
                <a:gd name="T27" fmla="*/ 111 h 114"/>
                <a:gd name="T28" fmla="*/ 44 w 127"/>
                <a:gd name="T29" fmla="*/ 108 h 114"/>
                <a:gd name="T30" fmla="*/ 31 w 127"/>
                <a:gd name="T31" fmla="*/ 102 h 114"/>
                <a:gd name="T32" fmla="*/ 21 w 127"/>
                <a:gd name="T33" fmla="*/ 96 h 114"/>
                <a:gd name="T34" fmla="*/ 11 w 127"/>
                <a:gd name="T35" fmla="*/ 87 h 114"/>
                <a:gd name="T36" fmla="*/ 5 w 127"/>
                <a:gd name="T37" fmla="*/ 78 h 114"/>
                <a:gd name="T38" fmla="*/ 0 w 127"/>
                <a:gd name="T39" fmla="*/ 67 h 114"/>
                <a:gd name="T40" fmla="*/ 0 w 127"/>
                <a:gd name="T41" fmla="*/ 57 h 114"/>
                <a:gd name="T42" fmla="*/ 0 w 127"/>
                <a:gd name="T43" fmla="*/ 44 h 114"/>
                <a:gd name="T44" fmla="*/ 5 w 127"/>
                <a:gd name="T45" fmla="*/ 33 h 114"/>
                <a:gd name="T46" fmla="*/ 11 w 127"/>
                <a:gd name="T47" fmla="*/ 24 h 114"/>
                <a:gd name="T48" fmla="*/ 21 w 127"/>
                <a:gd name="T49" fmla="*/ 15 h 114"/>
                <a:gd name="T50" fmla="*/ 31 w 127"/>
                <a:gd name="T51" fmla="*/ 8 h 114"/>
                <a:gd name="T52" fmla="*/ 46 w 127"/>
                <a:gd name="T53" fmla="*/ 3 h 114"/>
                <a:gd name="T54" fmla="*/ 60 w 127"/>
                <a:gd name="T55" fmla="*/ 0 h 114"/>
                <a:gd name="T56" fmla="*/ 78 w 127"/>
                <a:gd name="T5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7" h="114">
                  <a:moveTo>
                    <a:pt x="78" y="0"/>
                  </a:moveTo>
                  <a:lnTo>
                    <a:pt x="89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7" y="13"/>
                  </a:lnTo>
                  <a:lnTo>
                    <a:pt x="118" y="26"/>
                  </a:lnTo>
                  <a:lnTo>
                    <a:pt x="111" y="38"/>
                  </a:lnTo>
                  <a:lnTo>
                    <a:pt x="102" y="50"/>
                  </a:lnTo>
                  <a:lnTo>
                    <a:pt x="96" y="63"/>
                  </a:lnTo>
                  <a:lnTo>
                    <a:pt x="89" y="76"/>
                  </a:lnTo>
                  <a:lnTo>
                    <a:pt x="82" y="88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58" y="111"/>
                  </a:lnTo>
                  <a:lnTo>
                    <a:pt x="44" y="108"/>
                  </a:lnTo>
                  <a:lnTo>
                    <a:pt x="31" y="102"/>
                  </a:lnTo>
                  <a:lnTo>
                    <a:pt x="21" y="96"/>
                  </a:lnTo>
                  <a:lnTo>
                    <a:pt x="11" y="87"/>
                  </a:lnTo>
                  <a:lnTo>
                    <a:pt x="5" y="78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5" y="33"/>
                  </a:lnTo>
                  <a:lnTo>
                    <a:pt x="11" y="24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auto">
            <a:xfrm>
              <a:off x="1618" y="2440"/>
              <a:ext cx="37" cy="45"/>
            </a:xfrm>
            <a:custGeom>
              <a:avLst/>
              <a:gdLst>
                <a:gd name="T0" fmla="*/ 74 w 74"/>
                <a:gd name="T1" fmla="*/ 83 h 90"/>
                <a:gd name="T2" fmla="*/ 64 w 74"/>
                <a:gd name="T3" fmla="*/ 88 h 90"/>
                <a:gd name="T4" fmla="*/ 53 w 74"/>
                <a:gd name="T5" fmla="*/ 90 h 90"/>
                <a:gd name="T6" fmla="*/ 42 w 74"/>
                <a:gd name="T7" fmla="*/ 88 h 90"/>
                <a:gd name="T8" fmla="*/ 32 w 74"/>
                <a:gd name="T9" fmla="*/ 82 h 90"/>
                <a:gd name="T10" fmla="*/ 22 w 74"/>
                <a:gd name="T11" fmla="*/ 73 h 90"/>
                <a:gd name="T12" fmla="*/ 15 w 74"/>
                <a:gd name="T13" fmla="*/ 63 h 90"/>
                <a:gd name="T14" fmla="*/ 8 w 74"/>
                <a:gd name="T15" fmla="*/ 49 h 90"/>
                <a:gd name="T16" fmla="*/ 4 w 74"/>
                <a:gd name="T17" fmla="*/ 34 h 90"/>
                <a:gd name="T18" fmla="*/ 0 w 74"/>
                <a:gd name="T19" fmla="*/ 17 h 90"/>
                <a:gd name="T20" fmla="*/ 0 w 74"/>
                <a:gd name="T21" fmla="*/ 0 h 90"/>
                <a:gd name="T22" fmla="*/ 9 w 74"/>
                <a:gd name="T23" fmla="*/ 10 h 90"/>
                <a:gd name="T24" fmla="*/ 18 w 74"/>
                <a:gd name="T25" fmla="*/ 21 h 90"/>
                <a:gd name="T26" fmla="*/ 26 w 74"/>
                <a:gd name="T27" fmla="*/ 31 h 90"/>
                <a:gd name="T28" fmla="*/ 36 w 74"/>
                <a:gd name="T29" fmla="*/ 43 h 90"/>
                <a:gd name="T30" fmla="*/ 45 w 74"/>
                <a:gd name="T31" fmla="*/ 53 h 90"/>
                <a:gd name="T32" fmla="*/ 56 w 74"/>
                <a:gd name="T33" fmla="*/ 63 h 90"/>
                <a:gd name="T34" fmla="*/ 64 w 74"/>
                <a:gd name="T35" fmla="*/ 73 h 90"/>
                <a:gd name="T36" fmla="*/ 74 w 74"/>
                <a:gd name="T37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90">
                  <a:moveTo>
                    <a:pt x="74" y="83"/>
                  </a:moveTo>
                  <a:lnTo>
                    <a:pt x="64" y="88"/>
                  </a:lnTo>
                  <a:lnTo>
                    <a:pt x="53" y="90"/>
                  </a:lnTo>
                  <a:lnTo>
                    <a:pt x="42" y="88"/>
                  </a:lnTo>
                  <a:lnTo>
                    <a:pt x="32" y="82"/>
                  </a:lnTo>
                  <a:lnTo>
                    <a:pt x="22" y="73"/>
                  </a:lnTo>
                  <a:lnTo>
                    <a:pt x="15" y="63"/>
                  </a:lnTo>
                  <a:lnTo>
                    <a:pt x="8" y="49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" y="10"/>
                  </a:lnTo>
                  <a:lnTo>
                    <a:pt x="18" y="21"/>
                  </a:lnTo>
                  <a:lnTo>
                    <a:pt x="26" y="31"/>
                  </a:lnTo>
                  <a:lnTo>
                    <a:pt x="36" y="43"/>
                  </a:lnTo>
                  <a:lnTo>
                    <a:pt x="45" y="53"/>
                  </a:lnTo>
                  <a:lnTo>
                    <a:pt x="56" y="63"/>
                  </a:lnTo>
                  <a:lnTo>
                    <a:pt x="64" y="73"/>
                  </a:lnTo>
                  <a:lnTo>
                    <a:pt x="74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auto">
            <a:xfrm>
              <a:off x="1624" y="2487"/>
              <a:ext cx="54" cy="89"/>
            </a:xfrm>
            <a:custGeom>
              <a:avLst/>
              <a:gdLst>
                <a:gd name="T0" fmla="*/ 54 w 107"/>
                <a:gd name="T1" fmla="*/ 177 h 177"/>
                <a:gd name="T2" fmla="*/ 62 w 107"/>
                <a:gd name="T3" fmla="*/ 175 h 177"/>
                <a:gd name="T4" fmla="*/ 72 w 107"/>
                <a:gd name="T5" fmla="*/ 170 h 177"/>
                <a:gd name="T6" fmla="*/ 81 w 107"/>
                <a:gd name="T7" fmla="*/ 161 h 177"/>
                <a:gd name="T8" fmla="*/ 89 w 107"/>
                <a:gd name="T9" fmla="*/ 151 h 177"/>
                <a:gd name="T10" fmla="*/ 96 w 107"/>
                <a:gd name="T11" fmla="*/ 137 h 177"/>
                <a:gd name="T12" fmla="*/ 101 w 107"/>
                <a:gd name="T13" fmla="*/ 123 h 177"/>
                <a:gd name="T14" fmla="*/ 103 w 107"/>
                <a:gd name="T15" fmla="*/ 107 h 177"/>
                <a:gd name="T16" fmla="*/ 107 w 107"/>
                <a:gd name="T17" fmla="*/ 90 h 177"/>
                <a:gd name="T18" fmla="*/ 103 w 107"/>
                <a:gd name="T19" fmla="*/ 71 h 177"/>
                <a:gd name="T20" fmla="*/ 101 w 107"/>
                <a:gd name="T21" fmla="*/ 55 h 177"/>
                <a:gd name="T22" fmla="*/ 96 w 107"/>
                <a:gd name="T23" fmla="*/ 37 h 177"/>
                <a:gd name="T24" fmla="*/ 89 w 107"/>
                <a:gd name="T25" fmla="*/ 25 h 177"/>
                <a:gd name="T26" fmla="*/ 81 w 107"/>
                <a:gd name="T27" fmla="*/ 14 h 177"/>
                <a:gd name="T28" fmla="*/ 72 w 107"/>
                <a:gd name="T29" fmla="*/ 6 h 177"/>
                <a:gd name="T30" fmla="*/ 62 w 107"/>
                <a:gd name="T31" fmla="*/ 1 h 177"/>
                <a:gd name="T32" fmla="*/ 54 w 107"/>
                <a:gd name="T33" fmla="*/ 0 h 177"/>
                <a:gd name="T34" fmla="*/ 39 w 107"/>
                <a:gd name="T35" fmla="*/ 1 h 177"/>
                <a:gd name="T36" fmla="*/ 29 w 107"/>
                <a:gd name="T37" fmla="*/ 6 h 177"/>
                <a:gd name="T38" fmla="*/ 19 w 107"/>
                <a:gd name="T39" fmla="*/ 14 h 177"/>
                <a:gd name="T40" fmla="*/ 13 w 107"/>
                <a:gd name="T41" fmla="*/ 25 h 177"/>
                <a:gd name="T42" fmla="*/ 6 w 107"/>
                <a:gd name="T43" fmla="*/ 37 h 177"/>
                <a:gd name="T44" fmla="*/ 2 w 107"/>
                <a:gd name="T45" fmla="*/ 55 h 177"/>
                <a:gd name="T46" fmla="*/ 0 w 107"/>
                <a:gd name="T47" fmla="*/ 71 h 177"/>
                <a:gd name="T48" fmla="*/ 0 w 107"/>
                <a:gd name="T49" fmla="*/ 90 h 177"/>
                <a:gd name="T50" fmla="*/ 0 w 107"/>
                <a:gd name="T51" fmla="*/ 107 h 177"/>
                <a:gd name="T52" fmla="*/ 2 w 107"/>
                <a:gd name="T53" fmla="*/ 123 h 177"/>
                <a:gd name="T54" fmla="*/ 6 w 107"/>
                <a:gd name="T55" fmla="*/ 137 h 177"/>
                <a:gd name="T56" fmla="*/ 13 w 107"/>
                <a:gd name="T57" fmla="*/ 151 h 177"/>
                <a:gd name="T58" fmla="*/ 19 w 107"/>
                <a:gd name="T59" fmla="*/ 161 h 177"/>
                <a:gd name="T60" fmla="*/ 29 w 107"/>
                <a:gd name="T61" fmla="*/ 170 h 177"/>
                <a:gd name="T62" fmla="*/ 39 w 107"/>
                <a:gd name="T63" fmla="*/ 175 h 177"/>
                <a:gd name="T64" fmla="*/ 54 w 107"/>
                <a:gd name="T6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77">
                  <a:moveTo>
                    <a:pt x="54" y="177"/>
                  </a:moveTo>
                  <a:lnTo>
                    <a:pt x="62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89" y="151"/>
                  </a:lnTo>
                  <a:lnTo>
                    <a:pt x="96" y="137"/>
                  </a:lnTo>
                  <a:lnTo>
                    <a:pt x="101" y="123"/>
                  </a:lnTo>
                  <a:lnTo>
                    <a:pt x="103" y="107"/>
                  </a:lnTo>
                  <a:lnTo>
                    <a:pt x="107" y="90"/>
                  </a:lnTo>
                  <a:lnTo>
                    <a:pt x="103" y="71"/>
                  </a:lnTo>
                  <a:lnTo>
                    <a:pt x="101" y="55"/>
                  </a:lnTo>
                  <a:lnTo>
                    <a:pt x="96" y="37"/>
                  </a:lnTo>
                  <a:lnTo>
                    <a:pt x="89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2" y="1"/>
                  </a:lnTo>
                  <a:lnTo>
                    <a:pt x="54" y="0"/>
                  </a:lnTo>
                  <a:lnTo>
                    <a:pt x="39" y="1"/>
                  </a:lnTo>
                  <a:lnTo>
                    <a:pt x="29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5"/>
                  </a:lnTo>
                  <a:lnTo>
                    <a:pt x="0" y="71"/>
                  </a:lnTo>
                  <a:lnTo>
                    <a:pt x="0" y="90"/>
                  </a:lnTo>
                  <a:lnTo>
                    <a:pt x="0" y="107"/>
                  </a:lnTo>
                  <a:lnTo>
                    <a:pt x="2" y="123"/>
                  </a:lnTo>
                  <a:lnTo>
                    <a:pt x="6" y="137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29" y="170"/>
                  </a:lnTo>
                  <a:lnTo>
                    <a:pt x="39" y="175"/>
                  </a:lnTo>
                  <a:lnTo>
                    <a:pt x="54" y="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15" name="Freeform 23"/>
            <p:cNvSpPr>
              <a:spLocks/>
            </p:cNvSpPr>
            <p:nvPr/>
          </p:nvSpPr>
          <p:spPr bwMode="auto">
            <a:xfrm>
              <a:off x="1535" y="2444"/>
              <a:ext cx="103" cy="53"/>
            </a:xfrm>
            <a:custGeom>
              <a:avLst/>
              <a:gdLst>
                <a:gd name="T0" fmla="*/ 207 w 207"/>
                <a:gd name="T1" fmla="*/ 85 h 104"/>
                <a:gd name="T2" fmla="*/ 207 w 207"/>
                <a:gd name="T3" fmla="*/ 75 h 104"/>
                <a:gd name="T4" fmla="*/ 204 w 207"/>
                <a:gd name="T5" fmla="*/ 66 h 104"/>
                <a:gd name="T6" fmla="*/ 198 w 207"/>
                <a:gd name="T7" fmla="*/ 56 h 104"/>
                <a:gd name="T8" fmla="*/ 191 w 207"/>
                <a:gd name="T9" fmla="*/ 47 h 104"/>
                <a:gd name="T10" fmla="*/ 177 w 207"/>
                <a:gd name="T11" fmla="*/ 37 h 104"/>
                <a:gd name="T12" fmla="*/ 163 w 207"/>
                <a:gd name="T13" fmla="*/ 28 h 104"/>
                <a:gd name="T14" fmla="*/ 144 w 207"/>
                <a:gd name="T15" fmla="*/ 18 h 104"/>
                <a:gd name="T16" fmla="*/ 126 w 207"/>
                <a:gd name="T17" fmla="*/ 11 h 104"/>
                <a:gd name="T18" fmla="*/ 104 w 207"/>
                <a:gd name="T19" fmla="*/ 5 h 104"/>
                <a:gd name="T20" fmla="*/ 83 w 207"/>
                <a:gd name="T21" fmla="*/ 2 h 104"/>
                <a:gd name="T22" fmla="*/ 63 w 207"/>
                <a:gd name="T23" fmla="*/ 0 h 104"/>
                <a:gd name="T24" fmla="*/ 47 w 207"/>
                <a:gd name="T25" fmla="*/ 1 h 104"/>
                <a:gd name="T26" fmla="*/ 31 w 207"/>
                <a:gd name="T27" fmla="*/ 3 h 104"/>
                <a:gd name="T28" fmla="*/ 17 w 207"/>
                <a:gd name="T29" fmla="*/ 7 h 104"/>
                <a:gd name="T30" fmla="*/ 7 w 207"/>
                <a:gd name="T31" fmla="*/ 12 h 104"/>
                <a:gd name="T32" fmla="*/ 3 w 207"/>
                <a:gd name="T33" fmla="*/ 21 h 104"/>
                <a:gd name="T34" fmla="*/ 0 w 207"/>
                <a:gd name="T35" fmla="*/ 29 h 104"/>
                <a:gd name="T36" fmla="*/ 3 w 207"/>
                <a:gd name="T37" fmla="*/ 38 h 104"/>
                <a:gd name="T38" fmla="*/ 7 w 207"/>
                <a:gd name="T39" fmla="*/ 47 h 104"/>
                <a:gd name="T40" fmla="*/ 17 w 207"/>
                <a:gd name="T41" fmla="*/ 57 h 104"/>
                <a:gd name="T42" fmla="*/ 28 w 207"/>
                <a:gd name="T43" fmla="*/ 66 h 104"/>
                <a:gd name="T44" fmla="*/ 46 w 207"/>
                <a:gd name="T45" fmla="*/ 75 h 104"/>
                <a:gd name="T46" fmla="*/ 63 w 207"/>
                <a:gd name="T47" fmla="*/ 83 h 104"/>
                <a:gd name="T48" fmla="*/ 84 w 207"/>
                <a:gd name="T49" fmla="*/ 91 h 104"/>
                <a:gd name="T50" fmla="*/ 105 w 207"/>
                <a:gd name="T51" fmla="*/ 97 h 104"/>
                <a:gd name="T52" fmla="*/ 126 w 207"/>
                <a:gd name="T53" fmla="*/ 101 h 104"/>
                <a:gd name="T54" fmla="*/ 143 w 207"/>
                <a:gd name="T55" fmla="*/ 103 h 104"/>
                <a:gd name="T56" fmla="*/ 163 w 207"/>
                <a:gd name="T57" fmla="*/ 104 h 104"/>
                <a:gd name="T58" fmla="*/ 177 w 207"/>
                <a:gd name="T59" fmla="*/ 101 h 104"/>
                <a:gd name="T60" fmla="*/ 190 w 207"/>
                <a:gd name="T61" fmla="*/ 98 h 104"/>
                <a:gd name="T62" fmla="*/ 200 w 207"/>
                <a:gd name="T63" fmla="*/ 92 h 104"/>
                <a:gd name="T64" fmla="*/ 207 w 207"/>
                <a:gd name="T6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4" y="66"/>
                  </a:lnTo>
                  <a:lnTo>
                    <a:pt x="198" y="56"/>
                  </a:lnTo>
                  <a:lnTo>
                    <a:pt x="191" y="47"/>
                  </a:lnTo>
                  <a:lnTo>
                    <a:pt x="177" y="37"/>
                  </a:lnTo>
                  <a:lnTo>
                    <a:pt x="163" y="28"/>
                  </a:lnTo>
                  <a:lnTo>
                    <a:pt x="144" y="18"/>
                  </a:lnTo>
                  <a:lnTo>
                    <a:pt x="126" y="11"/>
                  </a:lnTo>
                  <a:lnTo>
                    <a:pt x="104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7" y="1"/>
                  </a:lnTo>
                  <a:lnTo>
                    <a:pt x="31" y="3"/>
                  </a:lnTo>
                  <a:lnTo>
                    <a:pt x="17" y="7"/>
                  </a:lnTo>
                  <a:lnTo>
                    <a:pt x="7" y="12"/>
                  </a:lnTo>
                  <a:lnTo>
                    <a:pt x="3" y="21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7" y="47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6" y="75"/>
                  </a:lnTo>
                  <a:lnTo>
                    <a:pt x="63" y="83"/>
                  </a:lnTo>
                  <a:lnTo>
                    <a:pt x="84" y="91"/>
                  </a:lnTo>
                  <a:lnTo>
                    <a:pt x="105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3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16" name="Freeform 24"/>
            <p:cNvSpPr>
              <a:spLocks/>
            </p:cNvSpPr>
            <p:nvPr/>
          </p:nvSpPr>
          <p:spPr bwMode="auto">
            <a:xfrm>
              <a:off x="1655" y="2490"/>
              <a:ext cx="41" cy="40"/>
            </a:xfrm>
            <a:custGeom>
              <a:avLst/>
              <a:gdLst>
                <a:gd name="T0" fmla="*/ 12 w 81"/>
                <a:gd name="T1" fmla="*/ 0 h 81"/>
                <a:gd name="T2" fmla="*/ 8 w 81"/>
                <a:gd name="T3" fmla="*/ 2 h 81"/>
                <a:gd name="T4" fmla="*/ 4 w 81"/>
                <a:gd name="T5" fmla="*/ 7 h 81"/>
                <a:gd name="T6" fmla="*/ 0 w 81"/>
                <a:gd name="T7" fmla="*/ 15 h 81"/>
                <a:gd name="T8" fmla="*/ 3 w 81"/>
                <a:gd name="T9" fmla="*/ 24 h 81"/>
                <a:gd name="T10" fmla="*/ 8 w 81"/>
                <a:gd name="T11" fmla="*/ 34 h 81"/>
                <a:gd name="T12" fmla="*/ 17 w 81"/>
                <a:gd name="T13" fmla="*/ 46 h 81"/>
                <a:gd name="T14" fmla="*/ 28 w 81"/>
                <a:gd name="T15" fmla="*/ 55 h 81"/>
                <a:gd name="T16" fmla="*/ 46 w 81"/>
                <a:gd name="T17" fmla="*/ 64 h 81"/>
                <a:gd name="T18" fmla="*/ 62 w 81"/>
                <a:gd name="T19" fmla="*/ 72 h 81"/>
                <a:gd name="T20" fmla="*/ 81 w 81"/>
                <a:gd name="T21" fmla="*/ 81 h 81"/>
                <a:gd name="T22" fmla="*/ 72 w 81"/>
                <a:gd name="T23" fmla="*/ 70 h 81"/>
                <a:gd name="T24" fmla="*/ 63 w 81"/>
                <a:gd name="T25" fmla="*/ 61 h 81"/>
                <a:gd name="T26" fmla="*/ 54 w 81"/>
                <a:gd name="T27" fmla="*/ 50 h 81"/>
                <a:gd name="T28" fmla="*/ 47 w 81"/>
                <a:gd name="T29" fmla="*/ 41 h 81"/>
                <a:gd name="T30" fmla="*/ 37 w 81"/>
                <a:gd name="T31" fmla="*/ 29 h 81"/>
                <a:gd name="T32" fmla="*/ 28 w 81"/>
                <a:gd name="T33" fmla="*/ 19 h 81"/>
                <a:gd name="T34" fmla="*/ 20 w 81"/>
                <a:gd name="T35" fmla="*/ 9 h 81"/>
                <a:gd name="T36" fmla="*/ 12 w 81"/>
                <a:gd name="T3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1" h="81">
                  <a:moveTo>
                    <a:pt x="12" y="0"/>
                  </a:moveTo>
                  <a:lnTo>
                    <a:pt x="8" y="2"/>
                  </a:lnTo>
                  <a:lnTo>
                    <a:pt x="4" y="7"/>
                  </a:lnTo>
                  <a:lnTo>
                    <a:pt x="0" y="15"/>
                  </a:lnTo>
                  <a:lnTo>
                    <a:pt x="3" y="24"/>
                  </a:lnTo>
                  <a:lnTo>
                    <a:pt x="8" y="34"/>
                  </a:lnTo>
                  <a:lnTo>
                    <a:pt x="17" y="46"/>
                  </a:lnTo>
                  <a:lnTo>
                    <a:pt x="28" y="55"/>
                  </a:lnTo>
                  <a:lnTo>
                    <a:pt x="46" y="64"/>
                  </a:lnTo>
                  <a:lnTo>
                    <a:pt x="62" y="72"/>
                  </a:lnTo>
                  <a:lnTo>
                    <a:pt x="81" y="81"/>
                  </a:lnTo>
                  <a:lnTo>
                    <a:pt x="72" y="70"/>
                  </a:lnTo>
                  <a:lnTo>
                    <a:pt x="63" y="61"/>
                  </a:lnTo>
                  <a:lnTo>
                    <a:pt x="54" y="50"/>
                  </a:lnTo>
                  <a:lnTo>
                    <a:pt x="47" y="41"/>
                  </a:lnTo>
                  <a:lnTo>
                    <a:pt x="37" y="29"/>
                  </a:lnTo>
                  <a:lnTo>
                    <a:pt x="28" y="19"/>
                  </a:lnTo>
                  <a:lnTo>
                    <a:pt x="2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auto">
            <a:xfrm>
              <a:off x="1535" y="2491"/>
              <a:ext cx="103" cy="53"/>
            </a:xfrm>
            <a:custGeom>
              <a:avLst/>
              <a:gdLst>
                <a:gd name="T0" fmla="*/ 3 w 207"/>
                <a:gd name="T1" fmla="*/ 89 h 106"/>
                <a:gd name="T2" fmla="*/ 0 w 207"/>
                <a:gd name="T3" fmla="*/ 78 h 106"/>
                <a:gd name="T4" fmla="*/ 3 w 207"/>
                <a:gd name="T5" fmla="*/ 69 h 106"/>
                <a:gd name="T6" fmla="*/ 7 w 207"/>
                <a:gd name="T7" fmla="*/ 59 h 106"/>
                <a:gd name="T8" fmla="*/ 17 w 207"/>
                <a:gd name="T9" fmla="*/ 50 h 106"/>
                <a:gd name="T10" fmla="*/ 28 w 207"/>
                <a:gd name="T11" fmla="*/ 40 h 106"/>
                <a:gd name="T12" fmla="*/ 46 w 207"/>
                <a:gd name="T13" fmla="*/ 29 h 106"/>
                <a:gd name="T14" fmla="*/ 63 w 207"/>
                <a:gd name="T15" fmla="*/ 21 h 106"/>
                <a:gd name="T16" fmla="*/ 84 w 207"/>
                <a:gd name="T17" fmla="*/ 15 h 106"/>
                <a:gd name="T18" fmla="*/ 105 w 207"/>
                <a:gd name="T19" fmla="*/ 8 h 106"/>
                <a:gd name="T20" fmla="*/ 126 w 207"/>
                <a:gd name="T21" fmla="*/ 3 h 106"/>
                <a:gd name="T22" fmla="*/ 143 w 207"/>
                <a:gd name="T23" fmla="*/ 0 h 106"/>
                <a:gd name="T24" fmla="*/ 163 w 207"/>
                <a:gd name="T25" fmla="*/ 1 h 106"/>
                <a:gd name="T26" fmla="*/ 177 w 207"/>
                <a:gd name="T27" fmla="*/ 3 h 106"/>
                <a:gd name="T28" fmla="*/ 190 w 207"/>
                <a:gd name="T29" fmla="*/ 7 h 106"/>
                <a:gd name="T30" fmla="*/ 200 w 207"/>
                <a:gd name="T31" fmla="*/ 12 h 106"/>
                <a:gd name="T32" fmla="*/ 207 w 207"/>
                <a:gd name="T33" fmla="*/ 21 h 106"/>
                <a:gd name="T34" fmla="*/ 207 w 207"/>
                <a:gd name="T35" fmla="*/ 28 h 106"/>
                <a:gd name="T36" fmla="*/ 204 w 207"/>
                <a:gd name="T37" fmla="*/ 39 h 106"/>
                <a:gd name="T38" fmla="*/ 198 w 207"/>
                <a:gd name="T39" fmla="*/ 49 h 106"/>
                <a:gd name="T40" fmla="*/ 191 w 207"/>
                <a:gd name="T41" fmla="*/ 59 h 106"/>
                <a:gd name="T42" fmla="*/ 177 w 207"/>
                <a:gd name="T43" fmla="*/ 68 h 106"/>
                <a:gd name="T44" fmla="*/ 163 w 207"/>
                <a:gd name="T45" fmla="*/ 78 h 106"/>
                <a:gd name="T46" fmla="*/ 144 w 207"/>
                <a:gd name="T47" fmla="*/ 86 h 106"/>
                <a:gd name="T48" fmla="*/ 126 w 207"/>
                <a:gd name="T49" fmla="*/ 96 h 106"/>
                <a:gd name="T50" fmla="*/ 104 w 207"/>
                <a:gd name="T51" fmla="*/ 100 h 106"/>
                <a:gd name="T52" fmla="*/ 83 w 207"/>
                <a:gd name="T53" fmla="*/ 104 h 106"/>
                <a:gd name="T54" fmla="*/ 63 w 207"/>
                <a:gd name="T55" fmla="*/ 105 h 106"/>
                <a:gd name="T56" fmla="*/ 47 w 207"/>
                <a:gd name="T57" fmla="*/ 106 h 106"/>
                <a:gd name="T58" fmla="*/ 31 w 207"/>
                <a:gd name="T59" fmla="*/ 103 h 106"/>
                <a:gd name="T60" fmla="*/ 17 w 207"/>
                <a:gd name="T61" fmla="*/ 100 h 106"/>
                <a:gd name="T62" fmla="*/ 7 w 207"/>
                <a:gd name="T63" fmla="*/ 95 h 106"/>
                <a:gd name="T64" fmla="*/ 3 w 207"/>
                <a:gd name="T65" fmla="*/ 8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06">
                  <a:moveTo>
                    <a:pt x="3" y="89"/>
                  </a:moveTo>
                  <a:lnTo>
                    <a:pt x="0" y="78"/>
                  </a:lnTo>
                  <a:lnTo>
                    <a:pt x="3" y="69"/>
                  </a:lnTo>
                  <a:lnTo>
                    <a:pt x="7" y="59"/>
                  </a:lnTo>
                  <a:lnTo>
                    <a:pt x="17" y="50"/>
                  </a:lnTo>
                  <a:lnTo>
                    <a:pt x="28" y="40"/>
                  </a:lnTo>
                  <a:lnTo>
                    <a:pt x="46" y="29"/>
                  </a:lnTo>
                  <a:lnTo>
                    <a:pt x="63" y="21"/>
                  </a:lnTo>
                  <a:lnTo>
                    <a:pt x="84" y="15"/>
                  </a:lnTo>
                  <a:lnTo>
                    <a:pt x="105" y="8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3" y="1"/>
                  </a:lnTo>
                  <a:lnTo>
                    <a:pt x="177" y="3"/>
                  </a:lnTo>
                  <a:lnTo>
                    <a:pt x="190" y="7"/>
                  </a:lnTo>
                  <a:lnTo>
                    <a:pt x="200" y="12"/>
                  </a:lnTo>
                  <a:lnTo>
                    <a:pt x="207" y="21"/>
                  </a:lnTo>
                  <a:lnTo>
                    <a:pt x="207" y="28"/>
                  </a:lnTo>
                  <a:lnTo>
                    <a:pt x="204" y="39"/>
                  </a:lnTo>
                  <a:lnTo>
                    <a:pt x="198" y="49"/>
                  </a:lnTo>
                  <a:lnTo>
                    <a:pt x="191" y="59"/>
                  </a:lnTo>
                  <a:lnTo>
                    <a:pt x="177" y="68"/>
                  </a:lnTo>
                  <a:lnTo>
                    <a:pt x="163" y="78"/>
                  </a:lnTo>
                  <a:lnTo>
                    <a:pt x="144" y="86"/>
                  </a:lnTo>
                  <a:lnTo>
                    <a:pt x="126" y="96"/>
                  </a:lnTo>
                  <a:lnTo>
                    <a:pt x="104" y="100"/>
                  </a:lnTo>
                  <a:lnTo>
                    <a:pt x="83" y="104"/>
                  </a:lnTo>
                  <a:lnTo>
                    <a:pt x="63" y="105"/>
                  </a:lnTo>
                  <a:lnTo>
                    <a:pt x="47" y="106"/>
                  </a:lnTo>
                  <a:lnTo>
                    <a:pt x="31" y="103"/>
                  </a:lnTo>
                  <a:lnTo>
                    <a:pt x="17" y="100"/>
                  </a:lnTo>
                  <a:lnTo>
                    <a:pt x="7" y="95"/>
                  </a:lnTo>
                  <a:lnTo>
                    <a:pt x="3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18" name="Freeform 26"/>
            <p:cNvSpPr>
              <a:spLocks/>
            </p:cNvSpPr>
            <p:nvPr/>
          </p:nvSpPr>
          <p:spPr bwMode="auto">
            <a:xfrm>
              <a:off x="1612" y="2462"/>
              <a:ext cx="68" cy="57"/>
            </a:xfrm>
            <a:custGeom>
              <a:avLst/>
              <a:gdLst>
                <a:gd name="T0" fmla="*/ 135 w 135"/>
                <a:gd name="T1" fmla="*/ 97 h 114"/>
                <a:gd name="T2" fmla="*/ 127 w 135"/>
                <a:gd name="T3" fmla="*/ 100 h 114"/>
                <a:gd name="T4" fmla="*/ 121 w 135"/>
                <a:gd name="T5" fmla="*/ 103 h 114"/>
                <a:gd name="T6" fmla="*/ 113 w 135"/>
                <a:gd name="T7" fmla="*/ 106 h 114"/>
                <a:gd name="T8" fmla="*/ 107 w 135"/>
                <a:gd name="T9" fmla="*/ 109 h 114"/>
                <a:gd name="T10" fmla="*/ 100 w 135"/>
                <a:gd name="T11" fmla="*/ 110 h 114"/>
                <a:gd name="T12" fmla="*/ 92 w 135"/>
                <a:gd name="T13" fmla="*/ 112 h 114"/>
                <a:gd name="T14" fmla="*/ 85 w 135"/>
                <a:gd name="T15" fmla="*/ 113 h 114"/>
                <a:gd name="T16" fmla="*/ 79 w 135"/>
                <a:gd name="T17" fmla="*/ 114 h 114"/>
                <a:gd name="T18" fmla="*/ 62 w 135"/>
                <a:gd name="T19" fmla="*/ 112 h 114"/>
                <a:gd name="T20" fmla="*/ 48 w 135"/>
                <a:gd name="T21" fmla="*/ 109 h 114"/>
                <a:gd name="T22" fmla="*/ 34 w 135"/>
                <a:gd name="T23" fmla="*/ 103 h 114"/>
                <a:gd name="T24" fmla="*/ 23 w 135"/>
                <a:gd name="T25" fmla="*/ 96 h 114"/>
                <a:gd name="T26" fmla="*/ 14 w 135"/>
                <a:gd name="T27" fmla="*/ 85 h 114"/>
                <a:gd name="T28" fmla="*/ 6 w 135"/>
                <a:gd name="T29" fmla="*/ 75 h 114"/>
                <a:gd name="T30" fmla="*/ 0 w 135"/>
                <a:gd name="T31" fmla="*/ 64 h 114"/>
                <a:gd name="T32" fmla="*/ 0 w 135"/>
                <a:gd name="T33" fmla="*/ 53 h 114"/>
                <a:gd name="T34" fmla="*/ 0 w 135"/>
                <a:gd name="T35" fmla="*/ 44 h 114"/>
                <a:gd name="T36" fmla="*/ 4 w 135"/>
                <a:gd name="T37" fmla="*/ 35 h 114"/>
                <a:gd name="T38" fmla="*/ 7 w 135"/>
                <a:gd name="T39" fmla="*/ 27 h 114"/>
                <a:gd name="T40" fmla="*/ 15 w 135"/>
                <a:gd name="T41" fmla="*/ 21 h 114"/>
                <a:gd name="T42" fmla="*/ 21 w 135"/>
                <a:gd name="T43" fmla="*/ 14 h 114"/>
                <a:gd name="T44" fmla="*/ 31 w 135"/>
                <a:gd name="T45" fmla="*/ 9 h 114"/>
                <a:gd name="T46" fmla="*/ 41 w 135"/>
                <a:gd name="T47" fmla="*/ 3 h 114"/>
                <a:gd name="T48" fmla="*/ 53 w 135"/>
                <a:gd name="T49" fmla="*/ 0 h 114"/>
                <a:gd name="T50" fmla="*/ 62 w 135"/>
                <a:gd name="T51" fmla="*/ 11 h 114"/>
                <a:gd name="T52" fmla="*/ 73 w 135"/>
                <a:gd name="T53" fmla="*/ 23 h 114"/>
                <a:gd name="T54" fmla="*/ 81 w 135"/>
                <a:gd name="T55" fmla="*/ 35 h 114"/>
                <a:gd name="T56" fmla="*/ 92 w 135"/>
                <a:gd name="T57" fmla="*/ 48 h 114"/>
                <a:gd name="T58" fmla="*/ 102 w 135"/>
                <a:gd name="T59" fmla="*/ 59 h 114"/>
                <a:gd name="T60" fmla="*/ 112 w 135"/>
                <a:gd name="T61" fmla="*/ 71 h 114"/>
                <a:gd name="T62" fmla="*/ 123 w 135"/>
                <a:gd name="T63" fmla="*/ 83 h 114"/>
                <a:gd name="T64" fmla="*/ 135 w 135"/>
                <a:gd name="T65" fmla="*/ 9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4">
                  <a:moveTo>
                    <a:pt x="135" y="97"/>
                  </a:moveTo>
                  <a:lnTo>
                    <a:pt x="127" y="100"/>
                  </a:lnTo>
                  <a:lnTo>
                    <a:pt x="121" y="103"/>
                  </a:lnTo>
                  <a:lnTo>
                    <a:pt x="113" y="106"/>
                  </a:lnTo>
                  <a:lnTo>
                    <a:pt x="107" y="109"/>
                  </a:lnTo>
                  <a:lnTo>
                    <a:pt x="100" y="110"/>
                  </a:lnTo>
                  <a:lnTo>
                    <a:pt x="92" y="112"/>
                  </a:lnTo>
                  <a:lnTo>
                    <a:pt x="85" y="113"/>
                  </a:lnTo>
                  <a:lnTo>
                    <a:pt x="79" y="114"/>
                  </a:lnTo>
                  <a:lnTo>
                    <a:pt x="62" y="112"/>
                  </a:lnTo>
                  <a:lnTo>
                    <a:pt x="48" y="109"/>
                  </a:lnTo>
                  <a:lnTo>
                    <a:pt x="34" y="103"/>
                  </a:lnTo>
                  <a:lnTo>
                    <a:pt x="23" y="96"/>
                  </a:lnTo>
                  <a:lnTo>
                    <a:pt x="14" y="85"/>
                  </a:lnTo>
                  <a:lnTo>
                    <a:pt x="6" y="75"/>
                  </a:lnTo>
                  <a:lnTo>
                    <a:pt x="0" y="64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4" y="35"/>
                  </a:lnTo>
                  <a:lnTo>
                    <a:pt x="7" y="27"/>
                  </a:lnTo>
                  <a:lnTo>
                    <a:pt x="15" y="21"/>
                  </a:lnTo>
                  <a:lnTo>
                    <a:pt x="21" y="14"/>
                  </a:lnTo>
                  <a:lnTo>
                    <a:pt x="31" y="9"/>
                  </a:lnTo>
                  <a:lnTo>
                    <a:pt x="41" y="3"/>
                  </a:lnTo>
                  <a:lnTo>
                    <a:pt x="53" y="0"/>
                  </a:lnTo>
                  <a:lnTo>
                    <a:pt x="62" y="11"/>
                  </a:lnTo>
                  <a:lnTo>
                    <a:pt x="73" y="23"/>
                  </a:lnTo>
                  <a:lnTo>
                    <a:pt x="81" y="35"/>
                  </a:lnTo>
                  <a:lnTo>
                    <a:pt x="92" y="48"/>
                  </a:lnTo>
                  <a:lnTo>
                    <a:pt x="102" y="59"/>
                  </a:lnTo>
                  <a:lnTo>
                    <a:pt x="112" y="71"/>
                  </a:lnTo>
                  <a:lnTo>
                    <a:pt x="123" y="83"/>
                  </a:lnTo>
                  <a:lnTo>
                    <a:pt x="135" y="9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19" name="Freeform 27"/>
            <p:cNvSpPr>
              <a:spLocks/>
            </p:cNvSpPr>
            <p:nvPr/>
          </p:nvSpPr>
          <p:spPr bwMode="auto">
            <a:xfrm>
              <a:off x="1577" y="2870"/>
              <a:ext cx="39" cy="74"/>
            </a:xfrm>
            <a:custGeom>
              <a:avLst/>
              <a:gdLst>
                <a:gd name="T0" fmla="*/ 65 w 79"/>
                <a:gd name="T1" fmla="*/ 0 h 147"/>
                <a:gd name="T2" fmla="*/ 68 w 79"/>
                <a:gd name="T3" fmla="*/ 5 h 147"/>
                <a:gd name="T4" fmla="*/ 70 w 79"/>
                <a:gd name="T5" fmla="*/ 12 h 147"/>
                <a:gd name="T6" fmla="*/ 71 w 79"/>
                <a:gd name="T7" fmla="*/ 18 h 147"/>
                <a:gd name="T8" fmla="*/ 75 w 79"/>
                <a:gd name="T9" fmla="*/ 26 h 147"/>
                <a:gd name="T10" fmla="*/ 76 w 79"/>
                <a:gd name="T11" fmla="*/ 33 h 147"/>
                <a:gd name="T12" fmla="*/ 77 w 79"/>
                <a:gd name="T13" fmla="*/ 41 h 147"/>
                <a:gd name="T14" fmla="*/ 77 w 79"/>
                <a:gd name="T15" fmla="*/ 51 h 147"/>
                <a:gd name="T16" fmla="*/ 79 w 79"/>
                <a:gd name="T17" fmla="*/ 60 h 147"/>
                <a:gd name="T18" fmla="*/ 76 w 79"/>
                <a:gd name="T19" fmla="*/ 77 h 147"/>
                <a:gd name="T20" fmla="*/ 74 w 79"/>
                <a:gd name="T21" fmla="*/ 93 h 147"/>
                <a:gd name="T22" fmla="*/ 68 w 79"/>
                <a:gd name="T23" fmla="*/ 108 h 147"/>
                <a:gd name="T24" fmla="*/ 61 w 79"/>
                <a:gd name="T25" fmla="*/ 121 h 147"/>
                <a:gd name="T26" fmla="*/ 53 w 79"/>
                <a:gd name="T27" fmla="*/ 131 h 147"/>
                <a:gd name="T28" fmla="*/ 44 w 79"/>
                <a:gd name="T29" fmla="*/ 139 h 147"/>
                <a:gd name="T30" fmla="*/ 34 w 79"/>
                <a:gd name="T31" fmla="*/ 144 h 147"/>
                <a:gd name="T32" fmla="*/ 26 w 79"/>
                <a:gd name="T33" fmla="*/ 147 h 147"/>
                <a:gd name="T34" fmla="*/ 13 w 79"/>
                <a:gd name="T35" fmla="*/ 143 h 147"/>
                <a:gd name="T36" fmla="*/ 0 w 79"/>
                <a:gd name="T37" fmla="*/ 136 h 147"/>
                <a:gd name="T38" fmla="*/ 5 w 79"/>
                <a:gd name="T39" fmla="*/ 118 h 147"/>
                <a:gd name="T40" fmla="*/ 12 w 79"/>
                <a:gd name="T41" fmla="*/ 101 h 147"/>
                <a:gd name="T42" fmla="*/ 20 w 79"/>
                <a:gd name="T43" fmla="*/ 83 h 147"/>
                <a:gd name="T44" fmla="*/ 28 w 79"/>
                <a:gd name="T45" fmla="*/ 67 h 147"/>
                <a:gd name="T46" fmla="*/ 36 w 79"/>
                <a:gd name="T47" fmla="*/ 50 h 147"/>
                <a:gd name="T48" fmla="*/ 44 w 79"/>
                <a:gd name="T49" fmla="*/ 33 h 147"/>
                <a:gd name="T50" fmla="*/ 54 w 79"/>
                <a:gd name="T51" fmla="*/ 16 h 147"/>
                <a:gd name="T52" fmla="*/ 65 w 79"/>
                <a:gd name="T5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" h="147">
                  <a:moveTo>
                    <a:pt x="65" y="0"/>
                  </a:moveTo>
                  <a:lnTo>
                    <a:pt x="68" y="5"/>
                  </a:lnTo>
                  <a:lnTo>
                    <a:pt x="70" y="12"/>
                  </a:lnTo>
                  <a:lnTo>
                    <a:pt x="71" y="18"/>
                  </a:lnTo>
                  <a:lnTo>
                    <a:pt x="75" y="26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7" y="51"/>
                  </a:lnTo>
                  <a:lnTo>
                    <a:pt x="79" y="60"/>
                  </a:lnTo>
                  <a:lnTo>
                    <a:pt x="76" y="77"/>
                  </a:lnTo>
                  <a:lnTo>
                    <a:pt x="74" y="93"/>
                  </a:lnTo>
                  <a:lnTo>
                    <a:pt x="68" y="108"/>
                  </a:lnTo>
                  <a:lnTo>
                    <a:pt x="61" y="121"/>
                  </a:lnTo>
                  <a:lnTo>
                    <a:pt x="53" y="131"/>
                  </a:lnTo>
                  <a:lnTo>
                    <a:pt x="44" y="139"/>
                  </a:lnTo>
                  <a:lnTo>
                    <a:pt x="34" y="144"/>
                  </a:lnTo>
                  <a:lnTo>
                    <a:pt x="26" y="147"/>
                  </a:lnTo>
                  <a:lnTo>
                    <a:pt x="13" y="143"/>
                  </a:lnTo>
                  <a:lnTo>
                    <a:pt x="0" y="136"/>
                  </a:lnTo>
                  <a:lnTo>
                    <a:pt x="5" y="118"/>
                  </a:lnTo>
                  <a:lnTo>
                    <a:pt x="12" y="101"/>
                  </a:lnTo>
                  <a:lnTo>
                    <a:pt x="20" y="83"/>
                  </a:lnTo>
                  <a:lnTo>
                    <a:pt x="28" y="67"/>
                  </a:lnTo>
                  <a:lnTo>
                    <a:pt x="36" y="50"/>
                  </a:lnTo>
                  <a:lnTo>
                    <a:pt x="44" y="33"/>
                  </a:lnTo>
                  <a:lnTo>
                    <a:pt x="54" y="1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20" name="Freeform 28"/>
            <p:cNvSpPr>
              <a:spLocks/>
            </p:cNvSpPr>
            <p:nvPr/>
          </p:nvSpPr>
          <p:spPr bwMode="auto">
            <a:xfrm>
              <a:off x="1569" y="2947"/>
              <a:ext cx="53" cy="88"/>
            </a:xfrm>
            <a:custGeom>
              <a:avLst/>
              <a:gdLst>
                <a:gd name="T0" fmla="*/ 53 w 107"/>
                <a:gd name="T1" fmla="*/ 177 h 177"/>
                <a:gd name="T2" fmla="*/ 63 w 107"/>
                <a:gd name="T3" fmla="*/ 175 h 177"/>
                <a:gd name="T4" fmla="*/ 72 w 107"/>
                <a:gd name="T5" fmla="*/ 170 h 177"/>
                <a:gd name="T6" fmla="*/ 81 w 107"/>
                <a:gd name="T7" fmla="*/ 161 h 177"/>
                <a:gd name="T8" fmla="*/ 91 w 107"/>
                <a:gd name="T9" fmla="*/ 151 h 177"/>
                <a:gd name="T10" fmla="*/ 97 w 107"/>
                <a:gd name="T11" fmla="*/ 136 h 177"/>
                <a:gd name="T12" fmla="*/ 102 w 107"/>
                <a:gd name="T13" fmla="*/ 122 h 177"/>
                <a:gd name="T14" fmla="*/ 104 w 107"/>
                <a:gd name="T15" fmla="*/ 105 h 177"/>
                <a:gd name="T16" fmla="*/ 107 w 107"/>
                <a:gd name="T17" fmla="*/ 86 h 177"/>
                <a:gd name="T18" fmla="*/ 104 w 107"/>
                <a:gd name="T19" fmla="*/ 68 h 177"/>
                <a:gd name="T20" fmla="*/ 102 w 107"/>
                <a:gd name="T21" fmla="*/ 53 h 177"/>
                <a:gd name="T22" fmla="*/ 97 w 107"/>
                <a:gd name="T23" fmla="*/ 37 h 177"/>
                <a:gd name="T24" fmla="*/ 91 w 107"/>
                <a:gd name="T25" fmla="*/ 25 h 177"/>
                <a:gd name="T26" fmla="*/ 81 w 107"/>
                <a:gd name="T27" fmla="*/ 14 h 177"/>
                <a:gd name="T28" fmla="*/ 72 w 107"/>
                <a:gd name="T29" fmla="*/ 6 h 177"/>
                <a:gd name="T30" fmla="*/ 63 w 107"/>
                <a:gd name="T31" fmla="*/ 1 h 177"/>
                <a:gd name="T32" fmla="*/ 53 w 107"/>
                <a:gd name="T33" fmla="*/ 0 h 177"/>
                <a:gd name="T34" fmla="*/ 40 w 107"/>
                <a:gd name="T35" fmla="*/ 1 h 177"/>
                <a:gd name="T36" fmla="*/ 31 w 107"/>
                <a:gd name="T37" fmla="*/ 6 h 177"/>
                <a:gd name="T38" fmla="*/ 19 w 107"/>
                <a:gd name="T39" fmla="*/ 14 h 177"/>
                <a:gd name="T40" fmla="*/ 13 w 107"/>
                <a:gd name="T41" fmla="*/ 25 h 177"/>
                <a:gd name="T42" fmla="*/ 6 w 107"/>
                <a:gd name="T43" fmla="*/ 37 h 177"/>
                <a:gd name="T44" fmla="*/ 2 w 107"/>
                <a:gd name="T45" fmla="*/ 53 h 177"/>
                <a:gd name="T46" fmla="*/ 0 w 107"/>
                <a:gd name="T47" fmla="*/ 68 h 177"/>
                <a:gd name="T48" fmla="*/ 0 w 107"/>
                <a:gd name="T49" fmla="*/ 86 h 177"/>
                <a:gd name="T50" fmla="*/ 0 w 107"/>
                <a:gd name="T51" fmla="*/ 105 h 177"/>
                <a:gd name="T52" fmla="*/ 2 w 107"/>
                <a:gd name="T53" fmla="*/ 122 h 177"/>
                <a:gd name="T54" fmla="*/ 6 w 107"/>
                <a:gd name="T55" fmla="*/ 136 h 177"/>
                <a:gd name="T56" fmla="*/ 13 w 107"/>
                <a:gd name="T57" fmla="*/ 151 h 177"/>
                <a:gd name="T58" fmla="*/ 19 w 107"/>
                <a:gd name="T59" fmla="*/ 161 h 177"/>
                <a:gd name="T60" fmla="*/ 31 w 107"/>
                <a:gd name="T61" fmla="*/ 170 h 177"/>
                <a:gd name="T62" fmla="*/ 40 w 107"/>
                <a:gd name="T63" fmla="*/ 175 h 177"/>
                <a:gd name="T64" fmla="*/ 53 w 107"/>
                <a:gd name="T6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77">
                  <a:moveTo>
                    <a:pt x="53" y="177"/>
                  </a:moveTo>
                  <a:lnTo>
                    <a:pt x="63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91" y="151"/>
                  </a:lnTo>
                  <a:lnTo>
                    <a:pt x="97" y="136"/>
                  </a:lnTo>
                  <a:lnTo>
                    <a:pt x="102" y="122"/>
                  </a:lnTo>
                  <a:lnTo>
                    <a:pt x="104" y="105"/>
                  </a:lnTo>
                  <a:lnTo>
                    <a:pt x="107" y="86"/>
                  </a:lnTo>
                  <a:lnTo>
                    <a:pt x="104" y="68"/>
                  </a:lnTo>
                  <a:lnTo>
                    <a:pt x="102" y="53"/>
                  </a:lnTo>
                  <a:lnTo>
                    <a:pt x="97" y="37"/>
                  </a:lnTo>
                  <a:lnTo>
                    <a:pt x="91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0" y="1"/>
                  </a:lnTo>
                  <a:lnTo>
                    <a:pt x="31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86"/>
                  </a:lnTo>
                  <a:lnTo>
                    <a:pt x="0" y="105"/>
                  </a:lnTo>
                  <a:lnTo>
                    <a:pt x="2" y="122"/>
                  </a:lnTo>
                  <a:lnTo>
                    <a:pt x="6" y="136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31" y="170"/>
                  </a:lnTo>
                  <a:lnTo>
                    <a:pt x="40" y="175"/>
                  </a:lnTo>
                  <a:lnTo>
                    <a:pt x="53" y="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21" name="Freeform 29"/>
            <p:cNvSpPr>
              <a:spLocks/>
            </p:cNvSpPr>
            <p:nvPr/>
          </p:nvSpPr>
          <p:spPr bwMode="auto">
            <a:xfrm>
              <a:off x="1601" y="2896"/>
              <a:ext cx="103" cy="53"/>
            </a:xfrm>
            <a:custGeom>
              <a:avLst/>
              <a:gdLst>
                <a:gd name="T0" fmla="*/ 1 w 205"/>
                <a:gd name="T1" fmla="*/ 88 h 105"/>
                <a:gd name="T2" fmla="*/ 0 w 205"/>
                <a:gd name="T3" fmla="*/ 78 h 105"/>
                <a:gd name="T4" fmla="*/ 2 w 205"/>
                <a:gd name="T5" fmla="*/ 68 h 105"/>
                <a:gd name="T6" fmla="*/ 8 w 205"/>
                <a:gd name="T7" fmla="*/ 58 h 105"/>
                <a:gd name="T8" fmla="*/ 18 w 205"/>
                <a:gd name="T9" fmla="*/ 49 h 105"/>
                <a:gd name="T10" fmla="*/ 31 w 205"/>
                <a:gd name="T11" fmla="*/ 37 h 105"/>
                <a:gd name="T12" fmla="*/ 47 w 205"/>
                <a:gd name="T13" fmla="*/ 28 h 105"/>
                <a:gd name="T14" fmla="*/ 64 w 205"/>
                <a:gd name="T15" fmla="*/ 19 h 105"/>
                <a:gd name="T16" fmla="*/ 84 w 205"/>
                <a:gd name="T17" fmla="*/ 12 h 105"/>
                <a:gd name="T18" fmla="*/ 104 w 205"/>
                <a:gd name="T19" fmla="*/ 5 h 105"/>
                <a:gd name="T20" fmla="*/ 124 w 205"/>
                <a:gd name="T21" fmla="*/ 2 h 105"/>
                <a:gd name="T22" fmla="*/ 143 w 205"/>
                <a:gd name="T23" fmla="*/ 0 h 105"/>
                <a:gd name="T24" fmla="*/ 162 w 205"/>
                <a:gd name="T25" fmla="*/ 1 h 105"/>
                <a:gd name="T26" fmla="*/ 176 w 205"/>
                <a:gd name="T27" fmla="*/ 2 h 105"/>
                <a:gd name="T28" fmla="*/ 189 w 205"/>
                <a:gd name="T29" fmla="*/ 6 h 105"/>
                <a:gd name="T30" fmla="*/ 198 w 205"/>
                <a:gd name="T31" fmla="*/ 11 h 105"/>
                <a:gd name="T32" fmla="*/ 205 w 205"/>
                <a:gd name="T33" fmla="*/ 18 h 105"/>
                <a:gd name="T34" fmla="*/ 205 w 205"/>
                <a:gd name="T35" fmla="*/ 26 h 105"/>
                <a:gd name="T36" fmla="*/ 203 w 205"/>
                <a:gd name="T37" fmla="*/ 36 h 105"/>
                <a:gd name="T38" fmla="*/ 197 w 205"/>
                <a:gd name="T39" fmla="*/ 47 h 105"/>
                <a:gd name="T40" fmla="*/ 188 w 205"/>
                <a:gd name="T41" fmla="*/ 58 h 105"/>
                <a:gd name="T42" fmla="*/ 175 w 205"/>
                <a:gd name="T43" fmla="*/ 67 h 105"/>
                <a:gd name="T44" fmla="*/ 160 w 205"/>
                <a:gd name="T45" fmla="*/ 77 h 105"/>
                <a:gd name="T46" fmla="*/ 141 w 205"/>
                <a:gd name="T47" fmla="*/ 85 h 105"/>
                <a:gd name="T48" fmla="*/ 124 w 205"/>
                <a:gd name="T49" fmla="*/ 95 h 105"/>
                <a:gd name="T50" fmla="*/ 102 w 205"/>
                <a:gd name="T51" fmla="*/ 99 h 105"/>
                <a:gd name="T52" fmla="*/ 81 w 205"/>
                <a:gd name="T53" fmla="*/ 103 h 105"/>
                <a:gd name="T54" fmla="*/ 63 w 205"/>
                <a:gd name="T55" fmla="*/ 104 h 105"/>
                <a:gd name="T56" fmla="*/ 45 w 205"/>
                <a:gd name="T57" fmla="*/ 105 h 105"/>
                <a:gd name="T58" fmla="*/ 29 w 205"/>
                <a:gd name="T59" fmla="*/ 102 h 105"/>
                <a:gd name="T60" fmla="*/ 17 w 205"/>
                <a:gd name="T61" fmla="*/ 100 h 105"/>
                <a:gd name="T62" fmla="*/ 7 w 205"/>
                <a:gd name="T63" fmla="*/ 93 h 105"/>
                <a:gd name="T64" fmla="*/ 1 w 205"/>
                <a:gd name="T65" fmla="*/ 8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5" h="105">
                  <a:moveTo>
                    <a:pt x="1" y="88"/>
                  </a:moveTo>
                  <a:lnTo>
                    <a:pt x="0" y="78"/>
                  </a:lnTo>
                  <a:lnTo>
                    <a:pt x="2" y="68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1" y="37"/>
                  </a:lnTo>
                  <a:lnTo>
                    <a:pt x="47" y="28"/>
                  </a:lnTo>
                  <a:lnTo>
                    <a:pt x="64" y="19"/>
                  </a:lnTo>
                  <a:lnTo>
                    <a:pt x="84" y="12"/>
                  </a:lnTo>
                  <a:lnTo>
                    <a:pt x="104" y="5"/>
                  </a:lnTo>
                  <a:lnTo>
                    <a:pt x="124" y="2"/>
                  </a:lnTo>
                  <a:lnTo>
                    <a:pt x="143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8" y="11"/>
                  </a:lnTo>
                  <a:lnTo>
                    <a:pt x="205" y="18"/>
                  </a:lnTo>
                  <a:lnTo>
                    <a:pt x="205" y="26"/>
                  </a:lnTo>
                  <a:lnTo>
                    <a:pt x="203" y="36"/>
                  </a:lnTo>
                  <a:lnTo>
                    <a:pt x="197" y="47"/>
                  </a:lnTo>
                  <a:lnTo>
                    <a:pt x="188" y="58"/>
                  </a:lnTo>
                  <a:lnTo>
                    <a:pt x="175" y="67"/>
                  </a:lnTo>
                  <a:lnTo>
                    <a:pt x="160" y="77"/>
                  </a:lnTo>
                  <a:lnTo>
                    <a:pt x="141" y="85"/>
                  </a:lnTo>
                  <a:lnTo>
                    <a:pt x="124" y="95"/>
                  </a:lnTo>
                  <a:lnTo>
                    <a:pt x="102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7" y="100"/>
                  </a:lnTo>
                  <a:lnTo>
                    <a:pt x="7" y="93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22" name="Freeform 30"/>
            <p:cNvSpPr>
              <a:spLocks/>
            </p:cNvSpPr>
            <p:nvPr/>
          </p:nvSpPr>
          <p:spPr bwMode="auto">
            <a:xfrm>
              <a:off x="1573" y="2934"/>
              <a:ext cx="11" cy="20"/>
            </a:xfrm>
            <a:custGeom>
              <a:avLst/>
              <a:gdLst>
                <a:gd name="T0" fmla="*/ 22 w 22"/>
                <a:gd name="T1" fmla="*/ 27 h 40"/>
                <a:gd name="T2" fmla="*/ 22 w 22"/>
                <a:gd name="T3" fmla="*/ 20 h 40"/>
                <a:gd name="T4" fmla="*/ 22 w 22"/>
                <a:gd name="T5" fmla="*/ 12 h 40"/>
                <a:gd name="T6" fmla="*/ 17 w 22"/>
                <a:gd name="T7" fmla="*/ 5 h 40"/>
                <a:gd name="T8" fmla="*/ 12 w 22"/>
                <a:gd name="T9" fmla="*/ 0 h 40"/>
                <a:gd name="T10" fmla="*/ 9 w 22"/>
                <a:gd name="T11" fmla="*/ 9 h 40"/>
                <a:gd name="T12" fmla="*/ 6 w 22"/>
                <a:gd name="T13" fmla="*/ 20 h 40"/>
                <a:gd name="T14" fmla="*/ 3 w 22"/>
                <a:gd name="T15" fmla="*/ 30 h 40"/>
                <a:gd name="T16" fmla="*/ 0 w 22"/>
                <a:gd name="T17" fmla="*/ 40 h 40"/>
                <a:gd name="T18" fmla="*/ 12 w 22"/>
                <a:gd name="T19" fmla="*/ 35 h 40"/>
                <a:gd name="T20" fmla="*/ 22 w 22"/>
                <a:gd name="T21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40">
                  <a:moveTo>
                    <a:pt x="22" y="27"/>
                  </a:moveTo>
                  <a:lnTo>
                    <a:pt x="22" y="20"/>
                  </a:lnTo>
                  <a:lnTo>
                    <a:pt x="22" y="12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9" y="9"/>
                  </a:lnTo>
                  <a:lnTo>
                    <a:pt x="6" y="20"/>
                  </a:lnTo>
                  <a:lnTo>
                    <a:pt x="3" y="30"/>
                  </a:lnTo>
                  <a:lnTo>
                    <a:pt x="0" y="40"/>
                  </a:lnTo>
                  <a:lnTo>
                    <a:pt x="12" y="35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23" name="Freeform 31"/>
            <p:cNvSpPr>
              <a:spLocks/>
            </p:cNvSpPr>
            <p:nvPr/>
          </p:nvSpPr>
          <p:spPr bwMode="auto">
            <a:xfrm>
              <a:off x="1601" y="2943"/>
              <a:ext cx="103" cy="53"/>
            </a:xfrm>
            <a:custGeom>
              <a:avLst/>
              <a:gdLst>
                <a:gd name="T0" fmla="*/ 205 w 205"/>
                <a:gd name="T1" fmla="*/ 88 h 107"/>
                <a:gd name="T2" fmla="*/ 205 w 205"/>
                <a:gd name="T3" fmla="*/ 78 h 107"/>
                <a:gd name="T4" fmla="*/ 203 w 205"/>
                <a:gd name="T5" fmla="*/ 68 h 107"/>
                <a:gd name="T6" fmla="*/ 197 w 205"/>
                <a:gd name="T7" fmla="*/ 58 h 107"/>
                <a:gd name="T8" fmla="*/ 188 w 205"/>
                <a:gd name="T9" fmla="*/ 48 h 107"/>
                <a:gd name="T10" fmla="*/ 175 w 205"/>
                <a:gd name="T11" fmla="*/ 38 h 107"/>
                <a:gd name="T12" fmla="*/ 160 w 205"/>
                <a:gd name="T13" fmla="*/ 29 h 107"/>
                <a:gd name="T14" fmla="*/ 141 w 205"/>
                <a:gd name="T15" fmla="*/ 21 h 107"/>
                <a:gd name="T16" fmla="*/ 124 w 205"/>
                <a:gd name="T17" fmla="*/ 15 h 107"/>
                <a:gd name="T18" fmla="*/ 102 w 205"/>
                <a:gd name="T19" fmla="*/ 8 h 107"/>
                <a:gd name="T20" fmla="*/ 81 w 205"/>
                <a:gd name="T21" fmla="*/ 4 h 107"/>
                <a:gd name="T22" fmla="*/ 63 w 205"/>
                <a:gd name="T23" fmla="*/ 0 h 107"/>
                <a:gd name="T24" fmla="*/ 45 w 205"/>
                <a:gd name="T25" fmla="*/ 2 h 107"/>
                <a:gd name="T26" fmla="*/ 29 w 205"/>
                <a:gd name="T27" fmla="*/ 4 h 107"/>
                <a:gd name="T28" fmla="*/ 17 w 205"/>
                <a:gd name="T29" fmla="*/ 8 h 107"/>
                <a:gd name="T30" fmla="*/ 7 w 205"/>
                <a:gd name="T31" fmla="*/ 13 h 107"/>
                <a:gd name="T32" fmla="*/ 1 w 205"/>
                <a:gd name="T33" fmla="*/ 22 h 107"/>
                <a:gd name="T34" fmla="*/ 0 w 205"/>
                <a:gd name="T35" fmla="*/ 30 h 107"/>
                <a:gd name="T36" fmla="*/ 2 w 205"/>
                <a:gd name="T37" fmla="*/ 39 h 107"/>
                <a:gd name="T38" fmla="*/ 8 w 205"/>
                <a:gd name="T39" fmla="*/ 49 h 107"/>
                <a:gd name="T40" fmla="*/ 18 w 205"/>
                <a:gd name="T41" fmla="*/ 60 h 107"/>
                <a:gd name="T42" fmla="*/ 31 w 205"/>
                <a:gd name="T43" fmla="*/ 69 h 107"/>
                <a:gd name="T44" fmla="*/ 47 w 205"/>
                <a:gd name="T45" fmla="*/ 78 h 107"/>
                <a:gd name="T46" fmla="*/ 64 w 205"/>
                <a:gd name="T47" fmla="*/ 86 h 107"/>
                <a:gd name="T48" fmla="*/ 84 w 205"/>
                <a:gd name="T49" fmla="*/ 95 h 107"/>
                <a:gd name="T50" fmla="*/ 104 w 205"/>
                <a:gd name="T51" fmla="*/ 100 h 107"/>
                <a:gd name="T52" fmla="*/ 124 w 205"/>
                <a:gd name="T53" fmla="*/ 105 h 107"/>
                <a:gd name="T54" fmla="*/ 143 w 205"/>
                <a:gd name="T55" fmla="*/ 106 h 107"/>
                <a:gd name="T56" fmla="*/ 162 w 205"/>
                <a:gd name="T57" fmla="*/ 107 h 107"/>
                <a:gd name="T58" fmla="*/ 176 w 205"/>
                <a:gd name="T59" fmla="*/ 104 h 107"/>
                <a:gd name="T60" fmla="*/ 189 w 205"/>
                <a:gd name="T61" fmla="*/ 100 h 107"/>
                <a:gd name="T62" fmla="*/ 198 w 205"/>
                <a:gd name="T63" fmla="*/ 94 h 107"/>
                <a:gd name="T64" fmla="*/ 205 w 205"/>
                <a:gd name="T65" fmla="*/ 8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5" h="107">
                  <a:moveTo>
                    <a:pt x="205" y="88"/>
                  </a:moveTo>
                  <a:lnTo>
                    <a:pt x="205" y="78"/>
                  </a:lnTo>
                  <a:lnTo>
                    <a:pt x="203" y="68"/>
                  </a:lnTo>
                  <a:lnTo>
                    <a:pt x="197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1" y="21"/>
                  </a:lnTo>
                  <a:lnTo>
                    <a:pt x="124" y="15"/>
                  </a:lnTo>
                  <a:lnTo>
                    <a:pt x="102" y="8"/>
                  </a:lnTo>
                  <a:lnTo>
                    <a:pt x="81" y="4"/>
                  </a:lnTo>
                  <a:lnTo>
                    <a:pt x="63" y="0"/>
                  </a:lnTo>
                  <a:lnTo>
                    <a:pt x="45" y="2"/>
                  </a:lnTo>
                  <a:lnTo>
                    <a:pt x="29" y="4"/>
                  </a:lnTo>
                  <a:lnTo>
                    <a:pt x="17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60"/>
                  </a:lnTo>
                  <a:lnTo>
                    <a:pt x="31" y="69"/>
                  </a:lnTo>
                  <a:lnTo>
                    <a:pt x="47" y="78"/>
                  </a:lnTo>
                  <a:lnTo>
                    <a:pt x="64" y="86"/>
                  </a:lnTo>
                  <a:lnTo>
                    <a:pt x="84" y="95"/>
                  </a:lnTo>
                  <a:lnTo>
                    <a:pt x="104" y="100"/>
                  </a:lnTo>
                  <a:lnTo>
                    <a:pt x="124" y="105"/>
                  </a:lnTo>
                  <a:lnTo>
                    <a:pt x="143" y="106"/>
                  </a:lnTo>
                  <a:lnTo>
                    <a:pt x="162" y="107"/>
                  </a:lnTo>
                  <a:lnTo>
                    <a:pt x="176" y="104"/>
                  </a:lnTo>
                  <a:lnTo>
                    <a:pt x="189" y="100"/>
                  </a:lnTo>
                  <a:lnTo>
                    <a:pt x="198" y="94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24" name="Freeform 32"/>
            <p:cNvSpPr>
              <a:spLocks/>
            </p:cNvSpPr>
            <p:nvPr/>
          </p:nvSpPr>
          <p:spPr bwMode="auto">
            <a:xfrm>
              <a:off x="1563" y="2954"/>
              <a:ext cx="21" cy="34"/>
            </a:xfrm>
            <a:custGeom>
              <a:avLst/>
              <a:gdLst>
                <a:gd name="T0" fmla="*/ 20 w 42"/>
                <a:gd name="T1" fmla="*/ 0 h 69"/>
                <a:gd name="T2" fmla="*/ 32 w 42"/>
                <a:gd name="T3" fmla="*/ 5 h 69"/>
                <a:gd name="T4" fmla="*/ 42 w 42"/>
                <a:gd name="T5" fmla="*/ 13 h 69"/>
                <a:gd name="T6" fmla="*/ 42 w 42"/>
                <a:gd name="T7" fmla="*/ 19 h 69"/>
                <a:gd name="T8" fmla="*/ 42 w 42"/>
                <a:gd name="T9" fmla="*/ 25 h 69"/>
                <a:gd name="T10" fmla="*/ 37 w 42"/>
                <a:gd name="T11" fmla="*/ 33 h 69"/>
                <a:gd name="T12" fmla="*/ 34 w 42"/>
                <a:gd name="T13" fmla="*/ 40 h 69"/>
                <a:gd name="T14" fmla="*/ 26 w 42"/>
                <a:gd name="T15" fmla="*/ 46 h 69"/>
                <a:gd name="T16" fmla="*/ 19 w 42"/>
                <a:gd name="T17" fmla="*/ 54 h 69"/>
                <a:gd name="T18" fmla="*/ 9 w 42"/>
                <a:gd name="T19" fmla="*/ 61 h 69"/>
                <a:gd name="T20" fmla="*/ 0 w 42"/>
                <a:gd name="T21" fmla="*/ 69 h 69"/>
                <a:gd name="T22" fmla="*/ 0 w 42"/>
                <a:gd name="T23" fmla="*/ 60 h 69"/>
                <a:gd name="T24" fmla="*/ 3 w 42"/>
                <a:gd name="T25" fmla="*/ 52 h 69"/>
                <a:gd name="T26" fmla="*/ 5 w 42"/>
                <a:gd name="T27" fmla="*/ 43 h 69"/>
                <a:gd name="T28" fmla="*/ 8 w 42"/>
                <a:gd name="T29" fmla="*/ 35 h 69"/>
                <a:gd name="T30" fmla="*/ 10 w 42"/>
                <a:gd name="T31" fmla="*/ 25 h 69"/>
                <a:gd name="T32" fmla="*/ 14 w 42"/>
                <a:gd name="T33" fmla="*/ 17 h 69"/>
                <a:gd name="T34" fmla="*/ 16 w 42"/>
                <a:gd name="T35" fmla="*/ 8 h 69"/>
                <a:gd name="T36" fmla="*/ 20 w 42"/>
                <a:gd name="T3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69">
                  <a:moveTo>
                    <a:pt x="20" y="0"/>
                  </a:moveTo>
                  <a:lnTo>
                    <a:pt x="32" y="5"/>
                  </a:lnTo>
                  <a:lnTo>
                    <a:pt x="42" y="13"/>
                  </a:lnTo>
                  <a:lnTo>
                    <a:pt x="42" y="19"/>
                  </a:lnTo>
                  <a:lnTo>
                    <a:pt x="42" y="25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26" y="46"/>
                  </a:lnTo>
                  <a:lnTo>
                    <a:pt x="19" y="54"/>
                  </a:lnTo>
                  <a:lnTo>
                    <a:pt x="9" y="61"/>
                  </a:lnTo>
                  <a:lnTo>
                    <a:pt x="0" y="69"/>
                  </a:lnTo>
                  <a:lnTo>
                    <a:pt x="0" y="60"/>
                  </a:lnTo>
                  <a:lnTo>
                    <a:pt x="3" y="52"/>
                  </a:lnTo>
                  <a:lnTo>
                    <a:pt x="5" y="43"/>
                  </a:lnTo>
                  <a:lnTo>
                    <a:pt x="8" y="35"/>
                  </a:lnTo>
                  <a:lnTo>
                    <a:pt x="10" y="25"/>
                  </a:lnTo>
                  <a:lnTo>
                    <a:pt x="14" y="17"/>
                  </a:lnTo>
                  <a:lnTo>
                    <a:pt x="16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25" name="Freeform 33"/>
            <p:cNvSpPr>
              <a:spLocks/>
            </p:cNvSpPr>
            <p:nvPr/>
          </p:nvSpPr>
          <p:spPr bwMode="auto">
            <a:xfrm>
              <a:off x="1569" y="2920"/>
              <a:ext cx="68" cy="57"/>
            </a:xfrm>
            <a:custGeom>
              <a:avLst/>
              <a:gdLst>
                <a:gd name="T0" fmla="*/ 53 w 135"/>
                <a:gd name="T1" fmla="*/ 0 h 113"/>
                <a:gd name="T2" fmla="*/ 68 w 135"/>
                <a:gd name="T3" fmla="*/ 0 h 113"/>
                <a:gd name="T4" fmla="*/ 84 w 135"/>
                <a:gd name="T5" fmla="*/ 4 h 113"/>
                <a:gd name="T6" fmla="*/ 98 w 135"/>
                <a:gd name="T7" fmla="*/ 9 h 113"/>
                <a:gd name="T8" fmla="*/ 111 w 135"/>
                <a:gd name="T9" fmla="*/ 16 h 113"/>
                <a:gd name="T10" fmla="*/ 120 w 135"/>
                <a:gd name="T11" fmla="*/ 24 h 113"/>
                <a:gd name="T12" fmla="*/ 128 w 135"/>
                <a:gd name="T13" fmla="*/ 33 h 113"/>
                <a:gd name="T14" fmla="*/ 133 w 135"/>
                <a:gd name="T15" fmla="*/ 43 h 113"/>
                <a:gd name="T16" fmla="*/ 135 w 135"/>
                <a:gd name="T17" fmla="*/ 56 h 113"/>
                <a:gd name="T18" fmla="*/ 133 w 135"/>
                <a:gd name="T19" fmla="*/ 67 h 113"/>
                <a:gd name="T20" fmla="*/ 128 w 135"/>
                <a:gd name="T21" fmla="*/ 78 h 113"/>
                <a:gd name="T22" fmla="*/ 120 w 135"/>
                <a:gd name="T23" fmla="*/ 87 h 113"/>
                <a:gd name="T24" fmla="*/ 111 w 135"/>
                <a:gd name="T25" fmla="*/ 97 h 113"/>
                <a:gd name="T26" fmla="*/ 98 w 135"/>
                <a:gd name="T27" fmla="*/ 103 h 113"/>
                <a:gd name="T28" fmla="*/ 84 w 135"/>
                <a:gd name="T29" fmla="*/ 108 h 113"/>
                <a:gd name="T30" fmla="*/ 68 w 135"/>
                <a:gd name="T31" fmla="*/ 111 h 113"/>
                <a:gd name="T32" fmla="*/ 53 w 135"/>
                <a:gd name="T33" fmla="*/ 113 h 113"/>
                <a:gd name="T34" fmla="*/ 45 w 135"/>
                <a:gd name="T35" fmla="*/ 112 h 113"/>
                <a:gd name="T36" fmla="*/ 38 w 135"/>
                <a:gd name="T37" fmla="*/ 111 h 113"/>
                <a:gd name="T38" fmla="*/ 31 w 135"/>
                <a:gd name="T39" fmla="*/ 109 h 113"/>
                <a:gd name="T40" fmla="*/ 22 w 135"/>
                <a:gd name="T41" fmla="*/ 108 h 113"/>
                <a:gd name="T42" fmla="*/ 10 w 135"/>
                <a:gd name="T43" fmla="*/ 102 h 113"/>
                <a:gd name="T44" fmla="*/ 0 w 135"/>
                <a:gd name="T45" fmla="*/ 95 h 113"/>
                <a:gd name="T46" fmla="*/ 2 w 135"/>
                <a:gd name="T47" fmla="*/ 83 h 113"/>
                <a:gd name="T48" fmla="*/ 5 w 135"/>
                <a:gd name="T49" fmla="*/ 71 h 113"/>
                <a:gd name="T50" fmla="*/ 8 w 135"/>
                <a:gd name="T51" fmla="*/ 59 h 113"/>
                <a:gd name="T52" fmla="*/ 12 w 135"/>
                <a:gd name="T53" fmla="*/ 48 h 113"/>
                <a:gd name="T54" fmla="*/ 15 w 135"/>
                <a:gd name="T55" fmla="*/ 35 h 113"/>
                <a:gd name="T56" fmla="*/ 18 w 135"/>
                <a:gd name="T57" fmla="*/ 24 h 113"/>
                <a:gd name="T58" fmla="*/ 23 w 135"/>
                <a:gd name="T59" fmla="*/ 13 h 113"/>
                <a:gd name="T60" fmla="*/ 29 w 135"/>
                <a:gd name="T61" fmla="*/ 3 h 113"/>
                <a:gd name="T62" fmla="*/ 40 w 135"/>
                <a:gd name="T63" fmla="*/ 0 h 113"/>
                <a:gd name="T64" fmla="*/ 53 w 135"/>
                <a:gd name="T6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3">
                  <a:moveTo>
                    <a:pt x="53" y="0"/>
                  </a:moveTo>
                  <a:lnTo>
                    <a:pt x="68" y="0"/>
                  </a:lnTo>
                  <a:lnTo>
                    <a:pt x="84" y="4"/>
                  </a:lnTo>
                  <a:lnTo>
                    <a:pt x="98" y="9"/>
                  </a:lnTo>
                  <a:lnTo>
                    <a:pt x="111" y="16"/>
                  </a:lnTo>
                  <a:lnTo>
                    <a:pt x="120" y="24"/>
                  </a:lnTo>
                  <a:lnTo>
                    <a:pt x="128" y="33"/>
                  </a:lnTo>
                  <a:lnTo>
                    <a:pt x="133" y="43"/>
                  </a:lnTo>
                  <a:lnTo>
                    <a:pt x="135" y="56"/>
                  </a:lnTo>
                  <a:lnTo>
                    <a:pt x="133" y="67"/>
                  </a:lnTo>
                  <a:lnTo>
                    <a:pt x="128" y="78"/>
                  </a:lnTo>
                  <a:lnTo>
                    <a:pt x="120" y="87"/>
                  </a:lnTo>
                  <a:lnTo>
                    <a:pt x="111" y="97"/>
                  </a:lnTo>
                  <a:lnTo>
                    <a:pt x="98" y="103"/>
                  </a:lnTo>
                  <a:lnTo>
                    <a:pt x="84" y="108"/>
                  </a:lnTo>
                  <a:lnTo>
                    <a:pt x="68" y="111"/>
                  </a:lnTo>
                  <a:lnTo>
                    <a:pt x="53" y="113"/>
                  </a:lnTo>
                  <a:lnTo>
                    <a:pt x="45" y="112"/>
                  </a:lnTo>
                  <a:lnTo>
                    <a:pt x="38" y="111"/>
                  </a:lnTo>
                  <a:lnTo>
                    <a:pt x="31" y="109"/>
                  </a:lnTo>
                  <a:lnTo>
                    <a:pt x="22" y="108"/>
                  </a:lnTo>
                  <a:lnTo>
                    <a:pt x="10" y="102"/>
                  </a:lnTo>
                  <a:lnTo>
                    <a:pt x="0" y="95"/>
                  </a:lnTo>
                  <a:lnTo>
                    <a:pt x="2" y="83"/>
                  </a:lnTo>
                  <a:lnTo>
                    <a:pt x="5" y="71"/>
                  </a:lnTo>
                  <a:lnTo>
                    <a:pt x="8" y="59"/>
                  </a:lnTo>
                  <a:lnTo>
                    <a:pt x="12" y="48"/>
                  </a:lnTo>
                  <a:lnTo>
                    <a:pt x="15" y="35"/>
                  </a:lnTo>
                  <a:lnTo>
                    <a:pt x="18" y="24"/>
                  </a:lnTo>
                  <a:lnTo>
                    <a:pt x="23" y="13"/>
                  </a:lnTo>
                  <a:lnTo>
                    <a:pt x="29" y="3"/>
                  </a:lnTo>
                  <a:lnTo>
                    <a:pt x="40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26" name="Freeform 34"/>
            <p:cNvSpPr>
              <a:spLocks/>
            </p:cNvSpPr>
            <p:nvPr/>
          </p:nvSpPr>
          <p:spPr bwMode="auto">
            <a:xfrm>
              <a:off x="1268" y="2788"/>
              <a:ext cx="51" cy="89"/>
            </a:xfrm>
            <a:custGeom>
              <a:avLst/>
              <a:gdLst>
                <a:gd name="T0" fmla="*/ 48 w 102"/>
                <a:gd name="T1" fmla="*/ 0 h 178"/>
                <a:gd name="T2" fmla="*/ 59 w 102"/>
                <a:gd name="T3" fmla="*/ 1 h 178"/>
                <a:gd name="T4" fmla="*/ 70 w 102"/>
                <a:gd name="T5" fmla="*/ 7 h 178"/>
                <a:gd name="T6" fmla="*/ 79 w 102"/>
                <a:gd name="T7" fmla="*/ 15 h 178"/>
                <a:gd name="T8" fmla="*/ 87 w 102"/>
                <a:gd name="T9" fmla="*/ 26 h 178"/>
                <a:gd name="T10" fmla="*/ 92 w 102"/>
                <a:gd name="T11" fmla="*/ 38 h 178"/>
                <a:gd name="T12" fmla="*/ 97 w 102"/>
                <a:gd name="T13" fmla="*/ 55 h 178"/>
                <a:gd name="T14" fmla="*/ 99 w 102"/>
                <a:gd name="T15" fmla="*/ 71 h 178"/>
                <a:gd name="T16" fmla="*/ 102 w 102"/>
                <a:gd name="T17" fmla="*/ 90 h 178"/>
                <a:gd name="T18" fmla="*/ 99 w 102"/>
                <a:gd name="T19" fmla="*/ 106 h 178"/>
                <a:gd name="T20" fmla="*/ 97 w 102"/>
                <a:gd name="T21" fmla="*/ 122 h 178"/>
                <a:gd name="T22" fmla="*/ 92 w 102"/>
                <a:gd name="T23" fmla="*/ 136 h 178"/>
                <a:gd name="T24" fmla="*/ 87 w 102"/>
                <a:gd name="T25" fmla="*/ 150 h 178"/>
                <a:gd name="T26" fmla="*/ 79 w 102"/>
                <a:gd name="T27" fmla="*/ 161 h 178"/>
                <a:gd name="T28" fmla="*/ 70 w 102"/>
                <a:gd name="T29" fmla="*/ 171 h 178"/>
                <a:gd name="T30" fmla="*/ 59 w 102"/>
                <a:gd name="T31" fmla="*/ 176 h 178"/>
                <a:gd name="T32" fmla="*/ 48 w 102"/>
                <a:gd name="T33" fmla="*/ 178 h 178"/>
                <a:gd name="T34" fmla="*/ 40 w 102"/>
                <a:gd name="T35" fmla="*/ 176 h 178"/>
                <a:gd name="T36" fmla="*/ 33 w 102"/>
                <a:gd name="T37" fmla="*/ 174 h 178"/>
                <a:gd name="T38" fmla="*/ 26 w 102"/>
                <a:gd name="T39" fmla="*/ 169 h 178"/>
                <a:gd name="T40" fmla="*/ 21 w 102"/>
                <a:gd name="T41" fmla="*/ 163 h 178"/>
                <a:gd name="T42" fmla="*/ 14 w 102"/>
                <a:gd name="T43" fmla="*/ 154 h 178"/>
                <a:gd name="T44" fmla="*/ 10 w 102"/>
                <a:gd name="T45" fmla="*/ 146 h 178"/>
                <a:gd name="T46" fmla="*/ 6 w 102"/>
                <a:gd name="T47" fmla="*/ 136 h 178"/>
                <a:gd name="T48" fmla="*/ 3 w 102"/>
                <a:gd name="T49" fmla="*/ 127 h 178"/>
                <a:gd name="T50" fmla="*/ 1 w 102"/>
                <a:gd name="T51" fmla="*/ 119 h 178"/>
                <a:gd name="T52" fmla="*/ 0 w 102"/>
                <a:gd name="T53" fmla="*/ 111 h 178"/>
                <a:gd name="T54" fmla="*/ 0 w 102"/>
                <a:gd name="T55" fmla="*/ 102 h 178"/>
                <a:gd name="T56" fmla="*/ 0 w 102"/>
                <a:gd name="T57" fmla="*/ 94 h 178"/>
                <a:gd name="T58" fmla="*/ 0 w 102"/>
                <a:gd name="T59" fmla="*/ 86 h 178"/>
                <a:gd name="T60" fmla="*/ 0 w 102"/>
                <a:gd name="T61" fmla="*/ 78 h 178"/>
                <a:gd name="T62" fmla="*/ 0 w 102"/>
                <a:gd name="T63" fmla="*/ 70 h 178"/>
                <a:gd name="T64" fmla="*/ 0 w 102"/>
                <a:gd name="T65" fmla="*/ 64 h 178"/>
                <a:gd name="T66" fmla="*/ 1 w 102"/>
                <a:gd name="T67" fmla="*/ 49 h 178"/>
                <a:gd name="T68" fmla="*/ 5 w 102"/>
                <a:gd name="T69" fmla="*/ 37 h 178"/>
                <a:gd name="T70" fmla="*/ 8 w 102"/>
                <a:gd name="T71" fmla="*/ 26 h 178"/>
                <a:gd name="T72" fmla="*/ 16 w 102"/>
                <a:gd name="T73" fmla="*/ 18 h 178"/>
                <a:gd name="T74" fmla="*/ 22 w 102"/>
                <a:gd name="T75" fmla="*/ 10 h 178"/>
                <a:gd name="T76" fmla="*/ 29 w 102"/>
                <a:gd name="T77" fmla="*/ 5 h 178"/>
                <a:gd name="T78" fmla="*/ 38 w 102"/>
                <a:gd name="T79" fmla="*/ 0 h 178"/>
                <a:gd name="T80" fmla="*/ 48 w 102"/>
                <a:gd name="T8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" h="178">
                  <a:moveTo>
                    <a:pt x="48" y="0"/>
                  </a:moveTo>
                  <a:lnTo>
                    <a:pt x="59" y="1"/>
                  </a:lnTo>
                  <a:lnTo>
                    <a:pt x="70" y="7"/>
                  </a:lnTo>
                  <a:lnTo>
                    <a:pt x="79" y="15"/>
                  </a:lnTo>
                  <a:lnTo>
                    <a:pt x="87" y="26"/>
                  </a:lnTo>
                  <a:lnTo>
                    <a:pt x="92" y="38"/>
                  </a:lnTo>
                  <a:lnTo>
                    <a:pt x="97" y="55"/>
                  </a:lnTo>
                  <a:lnTo>
                    <a:pt x="99" y="71"/>
                  </a:lnTo>
                  <a:lnTo>
                    <a:pt x="102" y="90"/>
                  </a:lnTo>
                  <a:lnTo>
                    <a:pt x="99" y="106"/>
                  </a:lnTo>
                  <a:lnTo>
                    <a:pt x="97" y="122"/>
                  </a:lnTo>
                  <a:lnTo>
                    <a:pt x="92" y="136"/>
                  </a:lnTo>
                  <a:lnTo>
                    <a:pt x="87" y="150"/>
                  </a:lnTo>
                  <a:lnTo>
                    <a:pt x="79" y="161"/>
                  </a:lnTo>
                  <a:lnTo>
                    <a:pt x="70" y="171"/>
                  </a:lnTo>
                  <a:lnTo>
                    <a:pt x="59" y="176"/>
                  </a:lnTo>
                  <a:lnTo>
                    <a:pt x="48" y="178"/>
                  </a:lnTo>
                  <a:lnTo>
                    <a:pt x="40" y="176"/>
                  </a:lnTo>
                  <a:lnTo>
                    <a:pt x="33" y="174"/>
                  </a:lnTo>
                  <a:lnTo>
                    <a:pt x="26" y="169"/>
                  </a:lnTo>
                  <a:lnTo>
                    <a:pt x="21" y="163"/>
                  </a:lnTo>
                  <a:lnTo>
                    <a:pt x="14" y="154"/>
                  </a:lnTo>
                  <a:lnTo>
                    <a:pt x="10" y="146"/>
                  </a:lnTo>
                  <a:lnTo>
                    <a:pt x="6" y="136"/>
                  </a:lnTo>
                  <a:lnTo>
                    <a:pt x="3" y="127"/>
                  </a:lnTo>
                  <a:lnTo>
                    <a:pt x="1" y="119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1" y="49"/>
                  </a:lnTo>
                  <a:lnTo>
                    <a:pt x="5" y="37"/>
                  </a:lnTo>
                  <a:lnTo>
                    <a:pt x="8" y="26"/>
                  </a:lnTo>
                  <a:lnTo>
                    <a:pt x="16" y="18"/>
                  </a:lnTo>
                  <a:lnTo>
                    <a:pt x="22" y="10"/>
                  </a:lnTo>
                  <a:lnTo>
                    <a:pt x="29" y="5"/>
                  </a:lnTo>
                  <a:lnTo>
                    <a:pt x="3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27" name="Freeform 35"/>
            <p:cNvSpPr>
              <a:spLocks/>
            </p:cNvSpPr>
            <p:nvPr/>
          </p:nvSpPr>
          <p:spPr bwMode="auto">
            <a:xfrm>
              <a:off x="1274" y="2878"/>
              <a:ext cx="50" cy="90"/>
            </a:xfrm>
            <a:custGeom>
              <a:avLst/>
              <a:gdLst>
                <a:gd name="T0" fmla="*/ 49 w 101"/>
                <a:gd name="T1" fmla="*/ 179 h 179"/>
                <a:gd name="T2" fmla="*/ 59 w 101"/>
                <a:gd name="T3" fmla="*/ 176 h 179"/>
                <a:gd name="T4" fmla="*/ 69 w 101"/>
                <a:gd name="T5" fmla="*/ 171 h 179"/>
                <a:gd name="T6" fmla="*/ 76 w 101"/>
                <a:gd name="T7" fmla="*/ 162 h 179"/>
                <a:gd name="T8" fmla="*/ 85 w 101"/>
                <a:gd name="T9" fmla="*/ 152 h 179"/>
                <a:gd name="T10" fmla="*/ 91 w 101"/>
                <a:gd name="T11" fmla="*/ 138 h 179"/>
                <a:gd name="T12" fmla="*/ 96 w 101"/>
                <a:gd name="T13" fmla="*/ 123 h 179"/>
                <a:gd name="T14" fmla="*/ 99 w 101"/>
                <a:gd name="T15" fmla="*/ 106 h 179"/>
                <a:gd name="T16" fmla="*/ 101 w 101"/>
                <a:gd name="T17" fmla="*/ 90 h 179"/>
                <a:gd name="T18" fmla="*/ 99 w 101"/>
                <a:gd name="T19" fmla="*/ 70 h 179"/>
                <a:gd name="T20" fmla="*/ 96 w 101"/>
                <a:gd name="T21" fmla="*/ 54 h 179"/>
                <a:gd name="T22" fmla="*/ 91 w 101"/>
                <a:gd name="T23" fmla="*/ 38 h 179"/>
                <a:gd name="T24" fmla="*/ 85 w 101"/>
                <a:gd name="T25" fmla="*/ 25 h 179"/>
                <a:gd name="T26" fmla="*/ 76 w 101"/>
                <a:gd name="T27" fmla="*/ 14 h 179"/>
                <a:gd name="T28" fmla="*/ 69 w 101"/>
                <a:gd name="T29" fmla="*/ 6 h 179"/>
                <a:gd name="T30" fmla="*/ 59 w 101"/>
                <a:gd name="T31" fmla="*/ 1 h 179"/>
                <a:gd name="T32" fmla="*/ 49 w 101"/>
                <a:gd name="T33" fmla="*/ 0 h 179"/>
                <a:gd name="T34" fmla="*/ 38 w 101"/>
                <a:gd name="T35" fmla="*/ 0 h 179"/>
                <a:gd name="T36" fmla="*/ 31 w 101"/>
                <a:gd name="T37" fmla="*/ 3 h 179"/>
                <a:gd name="T38" fmla="*/ 22 w 101"/>
                <a:gd name="T39" fmla="*/ 8 h 179"/>
                <a:gd name="T40" fmla="*/ 17 w 101"/>
                <a:gd name="T41" fmla="*/ 15 h 179"/>
                <a:gd name="T42" fmla="*/ 10 w 101"/>
                <a:gd name="T43" fmla="*/ 22 h 179"/>
                <a:gd name="T44" fmla="*/ 6 w 101"/>
                <a:gd name="T45" fmla="*/ 32 h 179"/>
                <a:gd name="T46" fmla="*/ 2 w 101"/>
                <a:gd name="T47" fmla="*/ 41 h 179"/>
                <a:gd name="T48" fmla="*/ 0 w 101"/>
                <a:gd name="T49" fmla="*/ 53 h 179"/>
                <a:gd name="T50" fmla="*/ 0 w 101"/>
                <a:gd name="T51" fmla="*/ 65 h 179"/>
                <a:gd name="T52" fmla="*/ 0 w 101"/>
                <a:gd name="T53" fmla="*/ 77 h 179"/>
                <a:gd name="T54" fmla="*/ 0 w 101"/>
                <a:gd name="T55" fmla="*/ 90 h 179"/>
                <a:gd name="T56" fmla="*/ 1 w 101"/>
                <a:gd name="T57" fmla="*/ 102 h 179"/>
                <a:gd name="T58" fmla="*/ 2 w 101"/>
                <a:gd name="T59" fmla="*/ 113 h 179"/>
                <a:gd name="T60" fmla="*/ 4 w 101"/>
                <a:gd name="T61" fmla="*/ 125 h 179"/>
                <a:gd name="T62" fmla="*/ 5 w 101"/>
                <a:gd name="T63" fmla="*/ 138 h 179"/>
                <a:gd name="T64" fmla="*/ 7 w 101"/>
                <a:gd name="T65" fmla="*/ 150 h 179"/>
                <a:gd name="T66" fmla="*/ 10 w 101"/>
                <a:gd name="T67" fmla="*/ 155 h 179"/>
                <a:gd name="T68" fmla="*/ 14 w 101"/>
                <a:gd name="T69" fmla="*/ 161 h 179"/>
                <a:gd name="T70" fmla="*/ 18 w 101"/>
                <a:gd name="T71" fmla="*/ 165 h 179"/>
                <a:gd name="T72" fmla="*/ 25 w 101"/>
                <a:gd name="T73" fmla="*/ 170 h 179"/>
                <a:gd name="T74" fmla="*/ 36 w 101"/>
                <a:gd name="T75" fmla="*/ 176 h 179"/>
                <a:gd name="T76" fmla="*/ 49 w 101"/>
                <a:gd name="T77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" h="179">
                  <a:moveTo>
                    <a:pt x="49" y="179"/>
                  </a:moveTo>
                  <a:lnTo>
                    <a:pt x="59" y="176"/>
                  </a:lnTo>
                  <a:lnTo>
                    <a:pt x="69" y="171"/>
                  </a:lnTo>
                  <a:lnTo>
                    <a:pt x="76" y="162"/>
                  </a:lnTo>
                  <a:lnTo>
                    <a:pt x="85" y="152"/>
                  </a:lnTo>
                  <a:lnTo>
                    <a:pt x="91" y="138"/>
                  </a:lnTo>
                  <a:lnTo>
                    <a:pt x="96" y="123"/>
                  </a:lnTo>
                  <a:lnTo>
                    <a:pt x="99" y="106"/>
                  </a:lnTo>
                  <a:lnTo>
                    <a:pt x="101" y="90"/>
                  </a:lnTo>
                  <a:lnTo>
                    <a:pt x="99" y="70"/>
                  </a:lnTo>
                  <a:lnTo>
                    <a:pt x="96" y="54"/>
                  </a:lnTo>
                  <a:lnTo>
                    <a:pt x="91" y="38"/>
                  </a:lnTo>
                  <a:lnTo>
                    <a:pt x="85" y="25"/>
                  </a:lnTo>
                  <a:lnTo>
                    <a:pt x="76" y="14"/>
                  </a:lnTo>
                  <a:lnTo>
                    <a:pt x="69" y="6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0" y="22"/>
                  </a:lnTo>
                  <a:lnTo>
                    <a:pt x="6" y="32"/>
                  </a:lnTo>
                  <a:lnTo>
                    <a:pt x="2" y="41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102"/>
                  </a:lnTo>
                  <a:lnTo>
                    <a:pt x="2" y="113"/>
                  </a:lnTo>
                  <a:lnTo>
                    <a:pt x="4" y="125"/>
                  </a:lnTo>
                  <a:lnTo>
                    <a:pt x="5" y="138"/>
                  </a:lnTo>
                  <a:lnTo>
                    <a:pt x="7" y="150"/>
                  </a:lnTo>
                  <a:lnTo>
                    <a:pt x="10" y="155"/>
                  </a:lnTo>
                  <a:lnTo>
                    <a:pt x="14" y="161"/>
                  </a:lnTo>
                  <a:lnTo>
                    <a:pt x="18" y="165"/>
                  </a:lnTo>
                  <a:lnTo>
                    <a:pt x="25" y="170"/>
                  </a:lnTo>
                  <a:lnTo>
                    <a:pt x="36" y="176"/>
                  </a:lnTo>
                  <a:lnTo>
                    <a:pt x="49" y="1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28" name="Freeform 36"/>
            <p:cNvSpPr>
              <a:spLocks/>
            </p:cNvSpPr>
            <p:nvPr/>
          </p:nvSpPr>
          <p:spPr bwMode="auto">
            <a:xfrm>
              <a:off x="1304" y="2829"/>
              <a:ext cx="103" cy="52"/>
            </a:xfrm>
            <a:custGeom>
              <a:avLst/>
              <a:gdLst>
                <a:gd name="T0" fmla="*/ 3 w 207"/>
                <a:gd name="T1" fmla="*/ 87 h 106"/>
                <a:gd name="T2" fmla="*/ 0 w 207"/>
                <a:gd name="T3" fmla="*/ 76 h 106"/>
                <a:gd name="T4" fmla="*/ 3 w 207"/>
                <a:gd name="T5" fmla="*/ 66 h 106"/>
                <a:gd name="T6" fmla="*/ 8 w 207"/>
                <a:gd name="T7" fmla="*/ 56 h 106"/>
                <a:gd name="T8" fmla="*/ 17 w 207"/>
                <a:gd name="T9" fmla="*/ 47 h 106"/>
                <a:gd name="T10" fmla="*/ 28 w 207"/>
                <a:gd name="T11" fmla="*/ 38 h 106"/>
                <a:gd name="T12" fmla="*/ 44 w 207"/>
                <a:gd name="T13" fmla="*/ 29 h 106"/>
                <a:gd name="T14" fmla="*/ 63 w 207"/>
                <a:gd name="T15" fmla="*/ 19 h 106"/>
                <a:gd name="T16" fmla="*/ 84 w 207"/>
                <a:gd name="T17" fmla="*/ 12 h 106"/>
                <a:gd name="T18" fmla="*/ 104 w 207"/>
                <a:gd name="T19" fmla="*/ 6 h 106"/>
                <a:gd name="T20" fmla="*/ 126 w 207"/>
                <a:gd name="T21" fmla="*/ 3 h 106"/>
                <a:gd name="T22" fmla="*/ 143 w 207"/>
                <a:gd name="T23" fmla="*/ 0 h 106"/>
                <a:gd name="T24" fmla="*/ 161 w 207"/>
                <a:gd name="T25" fmla="*/ 0 h 106"/>
                <a:gd name="T26" fmla="*/ 177 w 207"/>
                <a:gd name="T27" fmla="*/ 1 h 106"/>
                <a:gd name="T28" fmla="*/ 190 w 207"/>
                <a:gd name="T29" fmla="*/ 5 h 106"/>
                <a:gd name="T30" fmla="*/ 200 w 207"/>
                <a:gd name="T31" fmla="*/ 10 h 106"/>
                <a:gd name="T32" fmla="*/ 207 w 207"/>
                <a:gd name="T33" fmla="*/ 19 h 106"/>
                <a:gd name="T34" fmla="*/ 207 w 207"/>
                <a:gd name="T35" fmla="*/ 28 h 106"/>
                <a:gd name="T36" fmla="*/ 205 w 207"/>
                <a:gd name="T37" fmla="*/ 37 h 106"/>
                <a:gd name="T38" fmla="*/ 197 w 207"/>
                <a:gd name="T39" fmla="*/ 47 h 106"/>
                <a:gd name="T40" fmla="*/ 189 w 207"/>
                <a:gd name="T41" fmla="*/ 57 h 106"/>
                <a:gd name="T42" fmla="*/ 174 w 207"/>
                <a:gd name="T43" fmla="*/ 66 h 106"/>
                <a:gd name="T44" fmla="*/ 160 w 207"/>
                <a:gd name="T45" fmla="*/ 76 h 106"/>
                <a:gd name="T46" fmla="*/ 143 w 207"/>
                <a:gd name="T47" fmla="*/ 85 h 106"/>
                <a:gd name="T48" fmla="*/ 126 w 207"/>
                <a:gd name="T49" fmla="*/ 93 h 106"/>
                <a:gd name="T50" fmla="*/ 102 w 207"/>
                <a:gd name="T51" fmla="*/ 99 h 106"/>
                <a:gd name="T52" fmla="*/ 83 w 207"/>
                <a:gd name="T53" fmla="*/ 103 h 106"/>
                <a:gd name="T54" fmla="*/ 63 w 207"/>
                <a:gd name="T55" fmla="*/ 105 h 106"/>
                <a:gd name="T56" fmla="*/ 46 w 207"/>
                <a:gd name="T57" fmla="*/ 106 h 106"/>
                <a:gd name="T58" fmla="*/ 30 w 207"/>
                <a:gd name="T59" fmla="*/ 103 h 106"/>
                <a:gd name="T60" fmla="*/ 17 w 207"/>
                <a:gd name="T61" fmla="*/ 100 h 106"/>
                <a:gd name="T62" fmla="*/ 8 w 207"/>
                <a:gd name="T63" fmla="*/ 94 h 106"/>
                <a:gd name="T64" fmla="*/ 3 w 207"/>
                <a:gd name="T65" fmla="*/ 8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06">
                  <a:moveTo>
                    <a:pt x="3" y="87"/>
                  </a:moveTo>
                  <a:lnTo>
                    <a:pt x="0" y="76"/>
                  </a:lnTo>
                  <a:lnTo>
                    <a:pt x="3" y="66"/>
                  </a:lnTo>
                  <a:lnTo>
                    <a:pt x="8" y="56"/>
                  </a:lnTo>
                  <a:lnTo>
                    <a:pt x="17" y="47"/>
                  </a:lnTo>
                  <a:lnTo>
                    <a:pt x="28" y="38"/>
                  </a:lnTo>
                  <a:lnTo>
                    <a:pt x="44" y="29"/>
                  </a:lnTo>
                  <a:lnTo>
                    <a:pt x="63" y="19"/>
                  </a:lnTo>
                  <a:lnTo>
                    <a:pt x="84" y="12"/>
                  </a:lnTo>
                  <a:lnTo>
                    <a:pt x="104" y="6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1" y="0"/>
                  </a:lnTo>
                  <a:lnTo>
                    <a:pt x="177" y="1"/>
                  </a:lnTo>
                  <a:lnTo>
                    <a:pt x="190" y="5"/>
                  </a:lnTo>
                  <a:lnTo>
                    <a:pt x="200" y="10"/>
                  </a:lnTo>
                  <a:lnTo>
                    <a:pt x="207" y="19"/>
                  </a:lnTo>
                  <a:lnTo>
                    <a:pt x="207" y="28"/>
                  </a:lnTo>
                  <a:lnTo>
                    <a:pt x="205" y="37"/>
                  </a:lnTo>
                  <a:lnTo>
                    <a:pt x="197" y="47"/>
                  </a:lnTo>
                  <a:lnTo>
                    <a:pt x="189" y="57"/>
                  </a:lnTo>
                  <a:lnTo>
                    <a:pt x="174" y="66"/>
                  </a:lnTo>
                  <a:lnTo>
                    <a:pt x="160" y="76"/>
                  </a:lnTo>
                  <a:lnTo>
                    <a:pt x="143" y="85"/>
                  </a:lnTo>
                  <a:lnTo>
                    <a:pt x="126" y="93"/>
                  </a:lnTo>
                  <a:lnTo>
                    <a:pt x="102" y="99"/>
                  </a:lnTo>
                  <a:lnTo>
                    <a:pt x="83" y="103"/>
                  </a:lnTo>
                  <a:lnTo>
                    <a:pt x="63" y="105"/>
                  </a:lnTo>
                  <a:lnTo>
                    <a:pt x="46" y="106"/>
                  </a:lnTo>
                  <a:lnTo>
                    <a:pt x="30" y="103"/>
                  </a:lnTo>
                  <a:lnTo>
                    <a:pt x="17" y="100"/>
                  </a:lnTo>
                  <a:lnTo>
                    <a:pt x="8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29" name="Freeform 37"/>
            <p:cNvSpPr>
              <a:spLocks/>
            </p:cNvSpPr>
            <p:nvPr/>
          </p:nvSpPr>
          <p:spPr bwMode="auto">
            <a:xfrm>
              <a:off x="1270" y="2853"/>
              <a:ext cx="16" cy="33"/>
            </a:xfrm>
            <a:custGeom>
              <a:avLst/>
              <a:gdLst>
                <a:gd name="T0" fmla="*/ 32 w 32"/>
                <a:gd name="T1" fmla="*/ 54 h 67"/>
                <a:gd name="T2" fmla="*/ 32 w 32"/>
                <a:gd name="T3" fmla="*/ 47 h 67"/>
                <a:gd name="T4" fmla="*/ 32 w 32"/>
                <a:gd name="T5" fmla="*/ 41 h 67"/>
                <a:gd name="T6" fmla="*/ 30 w 32"/>
                <a:gd name="T7" fmla="*/ 33 h 67"/>
                <a:gd name="T8" fmla="*/ 27 w 32"/>
                <a:gd name="T9" fmla="*/ 27 h 67"/>
                <a:gd name="T10" fmla="*/ 21 w 32"/>
                <a:gd name="T11" fmla="*/ 19 h 67"/>
                <a:gd name="T12" fmla="*/ 15 w 32"/>
                <a:gd name="T13" fmla="*/ 12 h 67"/>
                <a:gd name="T14" fmla="*/ 8 w 32"/>
                <a:gd name="T15" fmla="*/ 6 h 67"/>
                <a:gd name="T16" fmla="*/ 0 w 32"/>
                <a:gd name="T17" fmla="*/ 0 h 67"/>
                <a:gd name="T18" fmla="*/ 0 w 32"/>
                <a:gd name="T19" fmla="*/ 8 h 67"/>
                <a:gd name="T20" fmla="*/ 0 w 32"/>
                <a:gd name="T21" fmla="*/ 17 h 67"/>
                <a:gd name="T22" fmla="*/ 0 w 32"/>
                <a:gd name="T23" fmla="*/ 25 h 67"/>
                <a:gd name="T24" fmla="*/ 0 w 32"/>
                <a:gd name="T25" fmla="*/ 36 h 67"/>
                <a:gd name="T26" fmla="*/ 0 w 32"/>
                <a:gd name="T27" fmla="*/ 43 h 67"/>
                <a:gd name="T28" fmla="*/ 0 w 32"/>
                <a:gd name="T29" fmla="*/ 51 h 67"/>
                <a:gd name="T30" fmla="*/ 2 w 32"/>
                <a:gd name="T31" fmla="*/ 59 h 67"/>
                <a:gd name="T32" fmla="*/ 4 w 32"/>
                <a:gd name="T33" fmla="*/ 67 h 67"/>
                <a:gd name="T34" fmla="*/ 13 w 32"/>
                <a:gd name="T35" fmla="*/ 65 h 67"/>
                <a:gd name="T36" fmla="*/ 21 w 32"/>
                <a:gd name="T37" fmla="*/ 63 h 67"/>
                <a:gd name="T38" fmla="*/ 27 w 32"/>
                <a:gd name="T39" fmla="*/ 58 h 67"/>
                <a:gd name="T40" fmla="*/ 32 w 32"/>
                <a:gd name="T41" fmla="*/ 5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67">
                  <a:moveTo>
                    <a:pt x="32" y="54"/>
                  </a:moveTo>
                  <a:lnTo>
                    <a:pt x="32" y="47"/>
                  </a:lnTo>
                  <a:lnTo>
                    <a:pt x="32" y="41"/>
                  </a:lnTo>
                  <a:lnTo>
                    <a:pt x="30" y="33"/>
                  </a:lnTo>
                  <a:lnTo>
                    <a:pt x="27" y="27"/>
                  </a:lnTo>
                  <a:lnTo>
                    <a:pt x="21" y="19"/>
                  </a:lnTo>
                  <a:lnTo>
                    <a:pt x="15" y="12"/>
                  </a:lnTo>
                  <a:lnTo>
                    <a:pt x="8" y="6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4" y="67"/>
                  </a:lnTo>
                  <a:lnTo>
                    <a:pt x="13" y="65"/>
                  </a:lnTo>
                  <a:lnTo>
                    <a:pt x="21" y="63"/>
                  </a:lnTo>
                  <a:lnTo>
                    <a:pt x="27" y="58"/>
                  </a:lnTo>
                  <a:lnTo>
                    <a:pt x="32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30" name="Freeform 38"/>
            <p:cNvSpPr>
              <a:spLocks/>
            </p:cNvSpPr>
            <p:nvPr/>
          </p:nvSpPr>
          <p:spPr bwMode="auto">
            <a:xfrm>
              <a:off x="1304" y="2876"/>
              <a:ext cx="103" cy="52"/>
            </a:xfrm>
            <a:custGeom>
              <a:avLst/>
              <a:gdLst>
                <a:gd name="T0" fmla="*/ 207 w 207"/>
                <a:gd name="T1" fmla="*/ 85 h 104"/>
                <a:gd name="T2" fmla="*/ 207 w 207"/>
                <a:gd name="T3" fmla="*/ 75 h 104"/>
                <a:gd name="T4" fmla="*/ 205 w 207"/>
                <a:gd name="T5" fmla="*/ 67 h 104"/>
                <a:gd name="T6" fmla="*/ 197 w 207"/>
                <a:gd name="T7" fmla="*/ 57 h 104"/>
                <a:gd name="T8" fmla="*/ 189 w 207"/>
                <a:gd name="T9" fmla="*/ 48 h 104"/>
                <a:gd name="T10" fmla="*/ 174 w 207"/>
                <a:gd name="T11" fmla="*/ 38 h 104"/>
                <a:gd name="T12" fmla="*/ 160 w 207"/>
                <a:gd name="T13" fmla="*/ 27 h 104"/>
                <a:gd name="T14" fmla="*/ 143 w 207"/>
                <a:gd name="T15" fmla="*/ 18 h 104"/>
                <a:gd name="T16" fmla="*/ 126 w 207"/>
                <a:gd name="T17" fmla="*/ 11 h 104"/>
                <a:gd name="T18" fmla="*/ 102 w 207"/>
                <a:gd name="T19" fmla="*/ 5 h 104"/>
                <a:gd name="T20" fmla="*/ 83 w 207"/>
                <a:gd name="T21" fmla="*/ 2 h 104"/>
                <a:gd name="T22" fmla="*/ 63 w 207"/>
                <a:gd name="T23" fmla="*/ 0 h 104"/>
                <a:gd name="T24" fmla="*/ 46 w 207"/>
                <a:gd name="T25" fmla="*/ 1 h 104"/>
                <a:gd name="T26" fmla="*/ 30 w 207"/>
                <a:gd name="T27" fmla="*/ 2 h 104"/>
                <a:gd name="T28" fmla="*/ 17 w 207"/>
                <a:gd name="T29" fmla="*/ 6 h 104"/>
                <a:gd name="T30" fmla="*/ 8 w 207"/>
                <a:gd name="T31" fmla="*/ 11 h 104"/>
                <a:gd name="T32" fmla="*/ 3 w 207"/>
                <a:gd name="T33" fmla="*/ 18 h 104"/>
                <a:gd name="T34" fmla="*/ 0 w 207"/>
                <a:gd name="T35" fmla="*/ 26 h 104"/>
                <a:gd name="T36" fmla="*/ 3 w 207"/>
                <a:gd name="T37" fmla="*/ 37 h 104"/>
                <a:gd name="T38" fmla="*/ 8 w 207"/>
                <a:gd name="T39" fmla="*/ 46 h 104"/>
                <a:gd name="T40" fmla="*/ 17 w 207"/>
                <a:gd name="T41" fmla="*/ 57 h 104"/>
                <a:gd name="T42" fmla="*/ 28 w 207"/>
                <a:gd name="T43" fmla="*/ 66 h 104"/>
                <a:gd name="T44" fmla="*/ 44 w 207"/>
                <a:gd name="T45" fmla="*/ 75 h 104"/>
                <a:gd name="T46" fmla="*/ 63 w 207"/>
                <a:gd name="T47" fmla="*/ 84 h 104"/>
                <a:gd name="T48" fmla="*/ 84 w 207"/>
                <a:gd name="T49" fmla="*/ 92 h 104"/>
                <a:gd name="T50" fmla="*/ 104 w 207"/>
                <a:gd name="T51" fmla="*/ 97 h 104"/>
                <a:gd name="T52" fmla="*/ 126 w 207"/>
                <a:gd name="T53" fmla="*/ 101 h 104"/>
                <a:gd name="T54" fmla="*/ 143 w 207"/>
                <a:gd name="T55" fmla="*/ 103 h 104"/>
                <a:gd name="T56" fmla="*/ 161 w 207"/>
                <a:gd name="T57" fmla="*/ 104 h 104"/>
                <a:gd name="T58" fmla="*/ 177 w 207"/>
                <a:gd name="T59" fmla="*/ 101 h 104"/>
                <a:gd name="T60" fmla="*/ 190 w 207"/>
                <a:gd name="T61" fmla="*/ 98 h 104"/>
                <a:gd name="T62" fmla="*/ 200 w 207"/>
                <a:gd name="T63" fmla="*/ 92 h 104"/>
                <a:gd name="T64" fmla="*/ 207 w 207"/>
                <a:gd name="T6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5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4" y="38"/>
                  </a:lnTo>
                  <a:lnTo>
                    <a:pt x="160" y="27"/>
                  </a:lnTo>
                  <a:lnTo>
                    <a:pt x="143" y="18"/>
                  </a:lnTo>
                  <a:lnTo>
                    <a:pt x="126" y="11"/>
                  </a:lnTo>
                  <a:lnTo>
                    <a:pt x="102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2"/>
                  </a:lnTo>
                  <a:lnTo>
                    <a:pt x="17" y="6"/>
                  </a:lnTo>
                  <a:lnTo>
                    <a:pt x="8" y="11"/>
                  </a:lnTo>
                  <a:lnTo>
                    <a:pt x="3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6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4" y="75"/>
                  </a:lnTo>
                  <a:lnTo>
                    <a:pt x="63" y="84"/>
                  </a:lnTo>
                  <a:lnTo>
                    <a:pt x="84" y="92"/>
                  </a:lnTo>
                  <a:lnTo>
                    <a:pt x="104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1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31" name="Freeform 39"/>
            <p:cNvSpPr>
              <a:spLocks/>
            </p:cNvSpPr>
            <p:nvPr/>
          </p:nvSpPr>
          <p:spPr bwMode="auto">
            <a:xfrm>
              <a:off x="1272" y="2885"/>
              <a:ext cx="14" cy="30"/>
            </a:xfrm>
            <a:custGeom>
              <a:avLst/>
              <a:gdLst>
                <a:gd name="T0" fmla="*/ 0 w 28"/>
                <a:gd name="T1" fmla="*/ 0 h 60"/>
                <a:gd name="T2" fmla="*/ 9 w 28"/>
                <a:gd name="T3" fmla="*/ 2 h 60"/>
                <a:gd name="T4" fmla="*/ 17 w 28"/>
                <a:gd name="T5" fmla="*/ 5 h 60"/>
                <a:gd name="T6" fmla="*/ 23 w 28"/>
                <a:gd name="T7" fmla="*/ 9 h 60"/>
                <a:gd name="T8" fmla="*/ 28 w 28"/>
                <a:gd name="T9" fmla="*/ 17 h 60"/>
                <a:gd name="T10" fmla="*/ 28 w 28"/>
                <a:gd name="T11" fmla="*/ 21 h 60"/>
                <a:gd name="T12" fmla="*/ 28 w 28"/>
                <a:gd name="T13" fmla="*/ 27 h 60"/>
                <a:gd name="T14" fmla="*/ 27 w 28"/>
                <a:gd name="T15" fmla="*/ 32 h 60"/>
                <a:gd name="T16" fmla="*/ 26 w 28"/>
                <a:gd name="T17" fmla="*/ 38 h 60"/>
                <a:gd name="T18" fmla="*/ 21 w 28"/>
                <a:gd name="T19" fmla="*/ 43 h 60"/>
                <a:gd name="T20" fmla="*/ 17 w 28"/>
                <a:gd name="T21" fmla="*/ 49 h 60"/>
                <a:gd name="T22" fmla="*/ 11 w 28"/>
                <a:gd name="T23" fmla="*/ 54 h 60"/>
                <a:gd name="T24" fmla="*/ 5 w 28"/>
                <a:gd name="T25" fmla="*/ 60 h 60"/>
                <a:gd name="T26" fmla="*/ 4 w 28"/>
                <a:gd name="T27" fmla="*/ 52 h 60"/>
                <a:gd name="T28" fmla="*/ 4 w 28"/>
                <a:gd name="T29" fmla="*/ 45 h 60"/>
                <a:gd name="T30" fmla="*/ 3 w 28"/>
                <a:gd name="T31" fmla="*/ 37 h 60"/>
                <a:gd name="T32" fmla="*/ 3 w 28"/>
                <a:gd name="T33" fmla="*/ 30 h 60"/>
                <a:gd name="T34" fmla="*/ 1 w 28"/>
                <a:gd name="T35" fmla="*/ 22 h 60"/>
                <a:gd name="T36" fmla="*/ 0 w 28"/>
                <a:gd name="T37" fmla="*/ 15 h 60"/>
                <a:gd name="T38" fmla="*/ 0 w 28"/>
                <a:gd name="T39" fmla="*/ 7 h 60"/>
                <a:gd name="T40" fmla="*/ 0 w 28"/>
                <a:gd name="T4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60">
                  <a:moveTo>
                    <a:pt x="0" y="0"/>
                  </a:moveTo>
                  <a:lnTo>
                    <a:pt x="9" y="2"/>
                  </a:lnTo>
                  <a:lnTo>
                    <a:pt x="17" y="5"/>
                  </a:lnTo>
                  <a:lnTo>
                    <a:pt x="23" y="9"/>
                  </a:lnTo>
                  <a:lnTo>
                    <a:pt x="28" y="17"/>
                  </a:lnTo>
                  <a:lnTo>
                    <a:pt x="28" y="21"/>
                  </a:lnTo>
                  <a:lnTo>
                    <a:pt x="28" y="27"/>
                  </a:lnTo>
                  <a:lnTo>
                    <a:pt x="27" y="32"/>
                  </a:lnTo>
                  <a:lnTo>
                    <a:pt x="26" y="38"/>
                  </a:lnTo>
                  <a:lnTo>
                    <a:pt x="21" y="43"/>
                  </a:lnTo>
                  <a:lnTo>
                    <a:pt x="17" y="49"/>
                  </a:lnTo>
                  <a:lnTo>
                    <a:pt x="11" y="54"/>
                  </a:lnTo>
                  <a:lnTo>
                    <a:pt x="5" y="60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3" y="37"/>
                  </a:lnTo>
                  <a:lnTo>
                    <a:pt x="3" y="30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32" name="Freeform 40"/>
            <p:cNvSpPr>
              <a:spLocks/>
            </p:cNvSpPr>
            <p:nvPr/>
          </p:nvSpPr>
          <p:spPr bwMode="auto">
            <a:xfrm>
              <a:off x="1270" y="2852"/>
              <a:ext cx="69" cy="58"/>
            </a:xfrm>
            <a:custGeom>
              <a:avLst/>
              <a:gdLst>
                <a:gd name="T0" fmla="*/ 58 w 140"/>
                <a:gd name="T1" fmla="*/ 0 h 117"/>
                <a:gd name="T2" fmla="*/ 73 w 140"/>
                <a:gd name="T3" fmla="*/ 0 h 117"/>
                <a:gd name="T4" fmla="*/ 89 w 140"/>
                <a:gd name="T5" fmla="*/ 4 h 117"/>
                <a:gd name="T6" fmla="*/ 103 w 140"/>
                <a:gd name="T7" fmla="*/ 9 h 117"/>
                <a:gd name="T8" fmla="*/ 115 w 140"/>
                <a:gd name="T9" fmla="*/ 17 h 117"/>
                <a:gd name="T10" fmla="*/ 125 w 140"/>
                <a:gd name="T11" fmla="*/ 25 h 117"/>
                <a:gd name="T12" fmla="*/ 132 w 140"/>
                <a:gd name="T13" fmla="*/ 36 h 117"/>
                <a:gd name="T14" fmla="*/ 137 w 140"/>
                <a:gd name="T15" fmla="*/ 48 h 117"/>
                <a:gd name="T16" fmla="*/ 140 w 140"/>
                <a:gd name="T17" fmla="*/ 60 h 117"/>
                <a:gd name="T18" fmla="*/ 137 w 140"/>
                <a:gd name="T19" fmla="*/ 70 h 117"/>
                <a:gd name="T20" fmla="*/ 132 w 140"/>
                <a:gd name="T21" fmla="*/ 82 h 117"/>
                <a:gd name="T22" fmla="*/ 125 w 140"/>
                <a:gd name="T23" fmla="*/ 91 h 117"/>
                <a:gd name="T24" fmla="*/ 115 w 140"/>
                <a:gd name="T25" fmla="*/ 100 h 117"/>
                <a:gd name="T26" fmla="*/ 103 w 140"/>
                <a:gd name="T27" fmla="*/ 106 h 117"/>
                <a:gd name="T28" fmla="*/ 89 w 140"/>
                <a:gd name="T29" fmla="*/ 112 h 117"/>
                <a:gd name="T30" fmla="*/ 73 w 140"/>
                <a:gd name="T31" fmla="*/ 115 h 117"/>
                <a:gd name="T32" fmla="*/ 58 w 140"/>
                <a:gd name="T33" fmla="*/ 117 h 117"/>
                <a:gd name="T34" fmla="*/ 50 w 140"/>
                <a:gd name="T35" fmla="*/ 116 h 117"/>
                <a:gd name="T36" fmla="*/ 42 w 140"/>
                <a:gd name="T37" fmla="*/ 115 h 117"/>
                <a:gd name="T38" fmla="*/ 35 w 140"/>
                <a:gd name="T39" fmla="*/ 113 h 117"/>
                <a:gd name="T40" fmla="*/ 29 w 140"/>
                <a:gd name="T41" fmla="*/ 112 h 117"/>
                <a:gd name="T42" fmla="*/ 18 w 140"/>
                <a:gd name="T43" fmla="*/ 106 h 117"/>
                <a:gd name="T44" fmla="*/ 9 w 140"/>
                <a:gd name="T45" fmla="*/ 101 h 117"/>
                <a:gd name="T46" fmla="*/ 7 w 140"/>
                <a:gd name="T47" fmla="*/ 90 h 117"/>
                <a:gd name="T48" fmla="*/ 5 w 140"/>
                <a:gd name="T49" fmla="*/ 79 h 117"/>
                <a:gd name="T50" fmla="*/ 3 w 140"/>
                <a:gd name="T51" fmla="*/ 69 h 117"/>
                <a:gd name="T52" fmla="*/ 3 w 140"/>
                <a:gd name="T53" fmla="*/ 60 h 117"/>
                <a:gd name="T54" fmla="*/ 0 w 140"/>
                <a:gd name="T55" fmla="*/ 50 h 117"/>
                <a:gd name="T56" fmla="*/ 0 w 140"/>
                <a:gd name="T57" fmla="*/ 40 h 117"/>
                <a:gd name="T58" fmla="*/ 0 w 140"/>
                <a:gd name="T59" fmla="*/ 28 h 117"/>
                <a:gd name="T60" fmla="*/ 0 w 140"/>
                <a:gd name="T61" fmla="*/ 19 h 117"/>
                <a:gd name="T62" fmla="*/ 4 w 140"/>
                <a:gd name="T63" fmla="*/ 15 h 117"/>
                <a:gd name="T64" fmla="*/ 10 w 140"/>
                <a:gd name="T65" fmla="*/ 11 h 117"/>
                <a:gd name="T66" fmla="*/ 16 w 140"/>
                <a:gd name="T67" fmla="*/ 8 h 117"/>
                <a:gd name="T68" fmla="*/ 24 w 140"/>
                <a:gd name="T69" fmla="*/ 5 h 117"/>
                <a:gd name="T70" fmla="*/ 31 w 140"/>
                <a:gd name="T71" fmla="*/ 2 h 117"/>
                <a:gd name="T72" fmla="*/ 39 w 140"/>
                <a:gd name="T73" fmla="*/ 1 h 117"/>
                <a:gd name="T74" fmla="*/ 47 w 140"/>
                <a:gd name="T75" fmla="*/ 0 h 117"/>
                <a:gd name="T76" fmla="*/ 58 w 140"/>
                <a:gd name="T7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0" h="117">
                  <a:moveTo>
                    <a:pt x="58" y="0"/>
                  </a:moveTo>
                  <a:lnTo>
                    <a:pt x="73" y="0"/>
                  </a:lnTo>
                  <a:lnTo>
                    <a:pt x="89" y="4"/>
                  </a:lnTo>
                  <a:lnTo>
                    <a:pt x="103" y="9"/>
                  </a:lnTo>
                  <a:lnTo>
                    <a:pt x="115" y="17"/>
                  </a:lnTo>
                  <a:lnTo>
                    <a:pt x="125" y="25"/>
                  </a:lnTo>
                  <a:lnTo>
                    <a:pt x="132" y="36"/>
                  </a:lnTo>
                  <a:lnTo>
                    <a:pt x="137" y="48"/>
                  </a:lnTo>
                  <a:lnTo>
                    <a:pt x="140" y="60"/>
                  </a:lnTo>
                  <a:lnTo>
                    <a:pt x="137" y="70"/>
                  </a:lnTo>
                  <a:lnTo>
                    <a:pt x="132" y="82"/>
                  </a:lnTo>
                  <a:lnTo>
                    <a:pt x="125" y="91"/>
                  </a:lnTo>
                  <a:lnTo>
                    <a:pt x="115" y="100"/>
                  </a:lnTo>
                  <a:lnTo>
                    <a:pt x="103" y="106"/>
                  </a:lnTo>
                  <a:lnTo>
                    <a:pt x="89" y="112"/>
                  </a:lnTo>
                  <a:lnTo>
                    <a:pt x="73" y="115"/>
                  </a:lnTo>
                  <a:lnTo>
                    <a:pt x="58" y="117"/>
                  </a:lnTo>
                  <a:lnTo>
                    <a:pt x="50" y="116"/>
                  </a:lnTo>
                  <a:lnTo>
                    <a:pt x="42" y="115"/>
                  </a:lnTo>
                  <a:lnTo>
                    <a:pt x="35" y="113"/>
                  </a:lnTo>
                  <a:lnTo>
                    <a:pt x="29" y="112"/>
                  </a:lnTo>
                  <a:lnTo>
                    <a:pt x="18" y="106"/>
                  </a:lnTo>
                  <a:lnTo>
                    <a:pt x="9" y="101"/>
                  </a:lnTo>
                  <a:lnTo>
                    <a:pt x="7" y="90"/>
                  </a:lnTo>
                  <a:lnTo>
                    <a:pt x="5" y="79"/>
                  </a:lnTo>
                  <a:lnTo>
                    <a:pt x="3" y="69"/>
                  </a:lnTo>
                  <a:lnTo>
                    <a:pt x="3" y="6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10" y="11"/>
                  </a:lnTo>
                  <a:lnTo>
                    <a:pt x="16" y="8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33" name="Freeform 41"/>
            <p:cNvSpPr>
              <a:spLocks/>
            </p:cNvSpPr>
            <p:nvPr/>
          </p:nvSpPr>
          <p:spPr bwMode="auto">
            <a:xfrm>
              <a:off x="1735" y="1706"/>
              <a:ext cx="36" cy="87"/>
            </a:xfrm>
            <a:custGeom>
              <a:avLst/>
              <a:gdLst>
                <a:gd name="T0" fmla="*/ 50 w 74"/>
                <a:gd name="T1" fmla="*/ 174 h 174"/>
                <a:gd name="T2" fmla="*/ 62 w 74"/>
                <a:gd name="T3" fmla="*/ 171 h 174"/>
                <a:gd name="T4" fmla="*/ 74 w 74"/>
                <a:gd name="T5" fmla="*/ 167 h 174"/>
                <a:gd name="T6" fmla="*/ 68 w 74"/>
                <a:gd name="T7" fmla="*/ 142 h 174"/>
                <a:gd name="T8" fmla="*/ 65 w 74"/>
                <a:gd name="T9" fmla="*/ 118 h 174"/>
                <a:gd name="T10" fmla="*/ 63 w 74"/>
                <a:gd name="T11" fmla="*/ 95 h 174"/>
                <a:gd name="T12" fmla="*/ 62 w 74"/>
                <a:gd name="T13" fmla="*/ 72 h 174"/>
                <a:gd name="T14" fmla="*/ 58 w 74"/>
                <a:gd name="T15" fmla="*/ 50 h 174"/>
                <a:gd name="T16" fmla="*/ 55 w 74"/>
                <a:gd name="T17" fmla="*/ 31 h 174"/>
                <a:gd name="T18" fmla="*/ 49 w 74"/>
                <a:gd name="T19" fmla="*/ 13 h 174"/>
                <a:gd name="T20" fmla="*/ 42 w 74"/>
                <a:gd name="T21" fmla="*/ 0 h 174"/>
                <a:gd name="T22" fmla="*/ 32 w 74"/>
                <a:gd name="T23" fmla="*/ 3 h 174"/>
                <a:gd name="T24" fmla="*/ 25 w 74"/>
                <a:gd name="T25" fmla="*/ 9 h 174"/>
                <a:gd name="T26" fmla="*/ 17 w 74"/>
                <a:gd name="T27" fmla="*/ 17 h 174"/>
                <a:gd name="T28" fmla="*/ 11 w 74"/>
                <a:gd name="T29" fmla="*/ 29 h 174"/>
                <a:gd name="T30" fmla="*/ 5 w 74"/>
                <a:gd name="T31" fmla="*/ 40 h 174"/>
                <a:gd name="T32" fmla="*/ 2 w 74"/>
                <a:gd name="T33" fmla="*/ 54 h 174"/>
                <a:gd name="T34" fmla="*/ 0 w 74"/>
                <a:gd name="T35" fmla="*/ 69 h 174"/>
                <a:gd name="T36" fmla="*/ 0 w 74"/>
                <a:gd name="T37" fmla="*/ 87 h 174"/>
                <a:gd name="T38" fmla="*/ 0 w 74"/>
                <a:gd name="T39" fmla="*/ 102 h 174"/>
                <a:gd name="T40" fmla="*/ 2 w 74"/>
                <a:gd name="T41" fmla="*/ 118 h 174"/>
                <a:gd name="T42" fmla="*/ 6 w 74"/>
                <a:gd name="T43" fmla="*/ 133 h 174"/>
                <a:gd name="T44" fmla="*/ 15 w 74"/>
                <a:gd name="T45" fmla="*/ 147 h 174"/>
                <a:gd name="T46" fmla="*/ 21 w 74"/>
                <a:gd name="T47" fmla="*/ 157 h 174"/>
                <a:gd name="T48" fmla="*/ 30 w 74"/>
                <a:gd name="T49" fmla="*/ 167 h 174"/>
                <a:gd name="T50" fmla="*/ 39 w 74"/>
                <a:gd name="T51" fmla="*/ 172 h 174"/>
                <a:gd name="T52" fmla="*/ 50 w 74"/>
                <a:gd name="T5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4" h="174">
                  <a:moveTo>
                    <a:pt x="50" y="174"/>
                  </a:moveTo>
                  <a:lnTo>
                    <a:pt x="62" y="171"/>
                  </a:lnTo>
                  <a:lnTo>
                    <a:pt x="74" y="167"/>
                  </a:lnTo>
                  <a:lnTo>
                    <a:pt x="68" y="142"/>
                  </a:lnTo>
                  <a:lnTo>
                    <a:pt x="65" y="118"/>
                  </a:lnTo>
                  <a:lnTo>
                    <a:pt x="63" y="95"/>
                  </a:lnTo>
                  <a:lnTo>
                    <a:pt x="62" y="72"/>
                  </a:lnTo>
                  <a:lnTo>
                    <a:pt x="58" y="50"/>
                  </a:lnTo>
                  <a:lnTo>
                    <a:pt x="55" y="31"/>
                  </a:lnTo>
                  <a:lnTo>
                    <a:pt x="49" y="13"/>
                  </a:lnTo>
                  <a:lnTo>
                    <a:pt x="42" y="0"/>
                  </a:lnTo>
                  <a:lnTo>
                    <a:pt x="32" y="3"/>
                  </a:lnTo>
                  <a:lnTo>
                    <a:pt x="25" y="9"/>
                  </a:lnTo>
                  <a:lnTo>
                    <a:pt x="17" y="17"/>
                  </a:lnTo>
                  <a:lnTo>
                    <a:pt x="11" y="29"/>
                  </a:lnTo>
                  <a:lnTo>
                    <a:pt x="5" y="40"/>
                  </a:lnTo>
                  <a:lnTo>
                    <a:pt x="2" y="54"/>
                  </a:lnTo>
                  <a:lnTo>
                    <a:pt x="0" y="69"/>
                  </a:lnTo>
                  <a:lnTo>
                    <a:pt x="0" y="87"/>
                  </a:lnTo>
                  <a:lnTo>
                    <a:pt x="0" y="102"/>
                  </a:lnTo>
                  <a:lnTo>
                    <a:pt x="2" y="118"/>
                  </a:lnTo>
                  <a:lnTo>
                    <a:pt x="6" y="133"/>
                  </a:lnTo>
                  <a:lnTo>
                    <a:pt x="15" y="147"/>
                  </a:lnTo>
                  <a:lnTo>
                    <a:pt x="21" y="157"/>
                  </a:lnTo>
                  <a:lnTo>
                    <a:pt x="30" y="167"/>
                  </a:lnTo>
                  <a:lnTo>
                    <a:pt x="39" y="172"/>
                  </a:lnTo>
                  <a:lnTo>
                    <a:pt x="50" y="1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34" name="Freeform 42"/>
            <p:cNvSpPr>
              <a:spLocks/>
            </p:cNvSpPr>
            <p:nvPr/>
          </p:nvSpPr>
          <p:spPr bwMode="auto">
            <a:xfrm>
              <a:off x="1673" y="1691"/>
              <a:ext cx="76" cy="22"/>
            </a:xfrm>
            <a:custGeom>
              <a:avLst/>
              <a:gdLst>
                <a:gd name="T0" fmla="*/ 149 w 153"/>
                <a:gd name="T1" fmla="*/ 26 h 45"/>
                <a:gd name="T2" fmla="*/ 151 w 153"/>
                <a:gd name="T3" fmla="*/ 24 h 45"/>
                <a:gd name="T4" fmla="*/ 153 w 153"/>
                <a:gd name="T5" fmla="*/ 20 h 45"/>
                <a:gd name="T6" fmla="*/ 140 w 153"/>
                <a:gd name="T7" fmla="*/ 10 h 45"/>
                <a:gd name="T8" fmla="*/ 125 w 153"/>
                <a:gd name="T9" fmla="*/ 4 h 45"/>
                <a:gd name="T10" fmla="*/ 111 w 153"/>
                <a:gd name="T11" fmla="*/ 0 h 45"/>
                <a:gd name="T12" fmla="*/ 96 w 153"/>
                <a:gd name="T13" fmla="*/ 0 h 45"/>
                <a:gd name="T14" fmla="*/ 79 w 153"/>
                <a:gd name="T15" fmla="*/ 0 h 45"/>
                <a:gd name="T16" fmla="*/ 63 w 153"/>
                <a:gd name="T17" fmla="*/ 3 h 45"/>
                <a:gd name="T18" fmla="*/ 48 w 153"/>
                <a:gd name="T19" fmla="*/ 5 h 45"/>
                <a:gd name="T20" fmla="*/ 34 w 153"/>
                <a:gd name="T21" fmla="*/ 7 h 45"/>
                <a:gd name="T22" fmla="*/ 25 w 153"/>
                <a:gd name="T23" fmla="*/ 11 h 45"/>
                <a:gd name="T24" fmla="*/ 17 w 153"/>
                <a:gd name="T25" fmla="*/ 16 h 45"/>
                <a:gd name="T26" fmla="*/ 9 w 153"/>
                <a:gd name="T27" fmla="*/ 19 h 45"/>
                <a:gd name="T28" fmla="*/ 0 w 153"/>
                <a:gd name="T29" fmla="*/ 23 h 45"/>
                <a:gd name="T30" fmla="*/ 6 w 153"/>
                <a:gd name="T31" fmla="*/ 25 h 45"/>
                <a:gd name="T32" fmla="*/ 13 w 153"/>
                <a:gd name="T33" fmla="*/ 28 h 45"/>
                <a:gd name="T34" fmla="*/ 21 w 153"/>
                <a:gd name="T35" fmla="*/ 30 h 45"/>
                <a:gd name="T36" fmla="*/ 29 w 153"/>
                <a:gd name="T37" fmla="*/ 33 h 45"/>
                <a:gd name="T38" fmla="*/ 49 w 153"/>
                <a:gd name="T39" fmla="*/ 39 h 45"/>
                <a:gd name="T40" fmla="*/ 70 w 153"/>
                <a:gd name="T41" fmla="*/ 43 h 45"/>
                <a:gd name="T42" fmla="*/ 89 w 153"/>
                <a:gd name="T43" fmla="*/ 45 h 45"/>
                <a:gd name="T44" fmla="*/ 107 w 153"/>
                <a:gd name="T45" fmla="*/ 45 h 45"/>
                <a:gd name="T46" fmla="*/ 121 w 153"/>
                <a:gd name="T47" fmla="*/ 42 h 45"/>
                <a:gd name="T48" fmla="*/ 133 w 153"/>
                <a:gd name="T49" fmla="*/ 39 h 45"/>
                <a:gd name="T50" fmla="*/ 143 w 153"/>
                <a:gd name="T51" fmla="*/ 33 h 45"/>
                <a:gd name="T52" fmla="*/ 149 w 153"/>
                <a:gd name="T53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3" h="45">
                  <a:moveTo>
                    <a:pt x="149" y="26"/>
                  </a:moveTo>
                  <a:lnTo>
                    <a:pt x="151" y="24"/>
                  </a:lnTo>
                  <a:lnTo>
                    <a:pt x="153" y="20"/>
                  </a:lnTo>
                  <a:lnTo>
                    <a:pt x="140" y="10"/>
                  </a:lnTo>
                  <a:lnTo>
                    <a:pt x="125" y="4"/>
                  </a:lnTo>
                  <a:lnTo>
                    <a:pt x="111" y="0"/>
                  </a:lnTo>
                  <a:lnTo>
                    <a:pt x="96" y="0"/>
                  </a:lnTo>
                  <a:lnTo>
                    <a:pt x="79" y="0"/>
                  </a:lnTo>
                  <a:lnTo>
                    <a:pt x="63" y="3"/>
                  </a:lnTo>
                  <a:lnTo>
                    <a:pt x="48" y="5"/>
                  </a:lnTo>
                  <a:lnTo>
                    <a:pt x="34" y="7"/>
                  </a:lnTo>
                  <a:lnTo>
                    <a:pt x="25" y="11"/>
                  </a:lnTo>
                  <a:lnTo>
                    <a:pt x="17" y="16"/>
                  </a:lnTo>
                  <a:lnTo>
                    <a:pt x="9" y="19"/>
                  </a:lnTo>
                  <a:lnTo>
                    <a:pt x="0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1" y="30"/>
                  </a:lnTo>
                  <a:lnTo>
                    <a:pt x="29" y="33"/>
                  </a:lnTo>
                  <a:lnTo>
                    <a:pt x="49" y="39"/>
                  </a:lnTo>
                  <a:lnTo>
                    <a:pt x="70" y="43"/>
                  </a:lnTo>
                  <a:lnTo>
                    <a:pt x="89" y="45"/>
                  </a:lnTo>
                  <a:lnTo>
                    <a:pt x="107" y="45"/>
                  </a:lnTo>
                  <a:lnTo>
                    <a:pt x="121" y="42"/>
                  </a:lnTo>
                  <a:lnTo>
                    <a:pt x="133" y="39"/>
                  </a:lnTo>
                  <a:lnTo>
                    <a:pt x="143" y="33"/>
                  </a:lnTo>
                  <a:lnTo>
                    <a:pt x="149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35" name="Freeform 43"/>
            <p:cNvSpPr>
              <a:spLocks/>
            </p:cNvSpPr>
            <p:nvPr/>
          </p:nvSpPr>
          <p:spPr bwMode="auto">
            <a:xfrm>
              <a:off x="1646" y="1708"/>
              <a:ext cx="102" cy="53"/>
            </a:xfrm>
            <a:custGeom>
              <a:avLst/>
              <a:gdLst>
                <a:gd name="T0" fmla="*/ 1 w 203"/>
                <a:gd name="T1" fmla="*/ 88 h 105"/>
                <a:gd name="T2" fmla="*/ 0 w 203"/>
                <a:gd name="T3" fmla="*/ 78 h 105"/>
                <a:gd name="T4" fmla="*/ 2 w 203"/>
                <a:gd name="T5" fmla="*/ 67 h 105"/>
                <a:gd name="T6" fmla="*/ 7 w 203"/>
                <a:gd name="T7" fmla="*/ 57 h 105"/>
                <a:gd name="T8" fmla="*/ 17 w 203"/>
                <a:gd name="T9" fmla="*/ 48 h 105"/>
                <a:gd name="T10" fmla="*/ 28 w 203"/>
                <a:gd name="T11" fmla="*/ 38 h 105"/>
                <a:gd name="T12" fmla="*/ 43 w 203"/>
                <a:gd name="T13" fmla="*/ 28 h 105"/>
                <a:gd name="T14" fmla="*/ 62 w 203"/>
                <a:gd name="T15" fmla="*/ 19 h 105"/>
                <a:gd name="T16" fmla="*/ 82 w 203"/>
                <a:gd name="T17" fmla="*/ 11 h 105"/>
                <a:gd name="T18" fmla="*/ 102 w 203"/>
                <a:gd name="T19" fmla="*/ 5 h 105"/>
                <a:gd name="T20" fmla="*/ 123 w 203"/>
                <a:gd name="T21" fmla="*/ 2 h 105"/>
                <a:gd name="T22" fmla="*/ 142 w 203"/>
                <a:gd name="T23" fmla="*/ 0 h 105"/>
                <a:gd name="T24" fmla="*/ 160 w 203"/>
                <a:gd name="T25" fmla="*/ 1 h 105"/>
                <a:gd name="T26" fmla="*/ 174 w 203"/>
                <a:gd name="T27" fmla="*/ 3 h 105"/>
                <a:gd name="T28" fmla="*/ 186 w 203"/>
                <a:gd name="T29" fmla="*/ 7 h 105"/>
                <a:gd name="T30" fmla="*/ 196 w 203"/>
                <a:gd name="T31" fmla="*/ 12 h 105"/>
                <a:gd name="T32" fmla="*/ 202 w 203"/>
                <a:gd name="T33" fmla="*/ 22 h 105"/>
                <a:gd name="T34" fmla="*/ 203 w 203"/>
                <a:gd name="T35" fmla="*/ 29 h 105"/>
                <a:gd name="T36" fmla="*/ 202 w 203"/>
                <a:gd name="T37" fmla="*/ 38 h 105"/>
                <a:gd name="T38" fmla="*/ 196 w 203"/>
                <a:gd name="T39" fmla="*/ 47 h 105"/>
                <a:gd name="T40" fmla="*/ 186 w 203"/>
                <a:gd name="T41" fmla="*/ 57 h 105"/>
                <a:gd name="T42" fmla="*/ 174 w 203"/>
                <a:gd name="T43" fmla="*/ 66 h 105"/>
                <a:gd name="T44" fmla="*/ 159 w 203"/>
                <a:gd name="T45" fmla="*/ 77 h 105"/>
                <a:gd name="T46" fmla="*/ 142 w 203"/>
                <a:gd name="T47" fmla="*/ 86 h 105"/>
                <a:gd name="T48" fmla="*/ 123 w 203"/>
                <a:gd name="T49" fmla="*/ 95 h 105"/>
                <a:gd name="T50" fmla="*/ 101 w 203"/>
                <a:gd name="T51" fmla="*/ 99 h 105"/>
                <a:gd name="T52" fmla="*/ 81 w 203"/>
                <a:gd name="T53" fmla="*/ 103 h 105"/>
                <a:gd name="T54" fmla="*/ 63 w 203"/>
                <a:gd name="T55" fmla="*/ 104 h 105"/>
                <a:gd name="T56" fmla="*/ 44 w 203"/>
                <a:gd name="T57" fmla="*/ 105 h 105"/>
                <a:gd name="T58" fmla="*/ 28 w 203"/>
                <a:gd name="T59" fmla="*/ 102 h 105"/>
                <a:gd name="T60" fmla="*/ 17 w 203"/>
                <a:gd name="T61" fmla="*/ 99 h 105"/>
                <a:gd name="T62" fmla="*/ 7 w 203"/>
                <a:gd name="T63" fmla="*/ 94 h 105"/>
                <a:gd name="T64" fmla="*/ 1 w 203"/>
                <a:gd name="T65" fmla="*/ 8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3" h="105">
                  <a:moveTo>
                    <a:pt x="1" y="88"/>
                  </a:moveTo>
                  <a:lnTo>
                    <a:pt x="0" y="78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7" y="48"/>
                  </a:lnTo>
                  <a:lnTo>
                    <a:pt x="28" y="38"/>
                  </a:lnTo>
                  <a:lnTo>
                    <a:pt x="43" y="28"/>
                  </a:lnTo>
                  <a:lnTo>
                    <a:pt x="62" y="19"/>
                  </a:lnTo>
                  <a:lnTo>
                    <a:pt x="82" y="11"/>
                  </a:lnTo>
                  <a:lnTo>
                    <a:pt x="102" y="5"/>
                  </a:lnTo>
                  <a:lnTo>
                    <a:pt x="123" y="2"/>
                  </a:lnTo>
                  <a:lnTo>
                    <a:pt x="142" y="0"/>
                  </a:lnTo>
                  <a:lnTo>
                    <a:pt x="160" y="1"/>
                  </a:lnTo>
                  <a:lnTo>
                    <a:pt x="174" y="3"/>
                  </a:lnTo>
                  <a:lnTo>
                    <a:pt x="186" y="7"/>
                  </a:lnTo>
                  <a:lnTo>
                    <a:pt x="196" y="12"/>
                  </a:lnTo>
                  <a:lnTo>
                    <a:pt x="202" y="22"/>
                  </a:lnTo>
                  <a:lnTo>
                    <a:pt x="203" y="29"/>
                  </a:lnTo>
                  <a:lnTo>
                    <a:pt x="202" y="38"/>
                  </a:lnTo>
                  <a:lnTo>
                    <a:pt x="196" y="47"/>
                  </a:lnTo>
                  <a:lnTo>
                    <a:pt x="186" y="57"/>
                  </a:lnTo>
                  <a:lnTo>
                    <a:pt x="174" y="66"/>
                  </a:lnTo>
                  <a:lnTo>
                    <a:pt x="159" y="77"/>
                  </a:lnTo>
                  <a:lnTo>
                    <a:pt x="142" y="86"/>
                  </a:lnTo>
                  <a:lnTo>
                    <a:pt x="123" y="95"/>
                  </a:lnTo>
                  <a:lnTo>
                    <a:pt x="101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4" y="105"/>
                  </a:lnTo>
                  <a:lnTo>
                    <a:pt x="28" y="102"/>
                  </a:lnTo>
                  <a:lnTo>
                    <a:pt x="17" y="99"/>
                  </a:lnTo>
                  <a:lnTo>
                    <a:pt x="7" y="94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36" name="Freeform 44"/>
            <p:cNvSpPr>
              <a:spLocks/>
            </p:cNvSpPr>
            <p:nvPr/>
          </p:nvSpPr>
          <p:spPr bwMode="auto">
            <a:xfrm>
              <a:off x="1723" y="1690"/>
              <a:ext cx="40" cy="46"/>
            </a:xfrm>
            <a:custGeom>
              <a:avLst/>
              <a:gdLst>
                <a:gd name="T0" fmla="*/ 81 w 81"/>
                <a:gd name="T1" fmla="*/ 90 h 90"/>
                <a:gd name="T2" fmla="*/ 80 w 81"/>
                <a:gd name="T3" fmla="*/ 90 h 90"/>
                <a:gd name="T4" fmla="*/ 77 w 81"/>
                <a:gd name="T5" fmla="*/ 90 h 90"/>
                <a:gd name="T6" fmla="*/ 60 w 81"/>
                <a:gd name="T7" fmla="*/ 88 h 90"/>
                <a:gd name="T8" fmla="*/ 45 w 81"/>
                <a:gd name="T9" fmla="*/ 85 h 90"/>
                <a:gd name="T10" fmla="*/ 30 w 81"/>
                <a:gd name="T11" fmla="*/ 79 h 90"/>
                <a:gd name="T12" fmla="*/ 21 w 81"/>
                <a:gd name="T13" fmla="*/ 73 h 90"/>
                <a:gd name="T14" fmla="*/ 11 w 81"/>
                <a:gd name="T15" fmla="*/ 63 h 90"/>
                <a:gd name="T16" fmla="*/ 5 w 81"/>
                <a:gd name="T17" fmla="*/ 53 h 90"/>
                <a:gd name="T18" fmla="*/ 0 w 81"/>
                <a:gd name="T19" fmla="*/ 42 h 90"/>
                <a:gd name="T20" fmla="*/ 0 w 81"/>
                <a:gd name="T21" fmla="*/ 31 h 90"/>
                <a:gd name="T22" fmla="*/ 0 w 81"/>
                <a:gd name="T23" fmla="*/ 23 h 90"/>
                <a:gd name="T24" fmla="*/ 2 w 81"/>
                <a:gd name="T25" fmla="*/ 16 h 90"/>
                <a:gd name="T26" fmla="*/ 6 w 81"/>
                <a:gd name="T27" fmla="*/ 8 h 90"/>
                <a:gd name="T28" fmla="*/ 12 w 81"/>
                <a:gd name="T29" fmla="*/ 0 h 90"/>
                <a:gd name="T30" fmla="*/ 22 w 81"/>
                <a:gd name="T31" fmla="*/ 2 h 90"/>
                <a:gd name="T32" fmla="*/ 33 w 81"/>
                <a:gd name="T33" fmla="*/ 7 h 90"/>
                <a:gd name="T34" fmla="*/ 43 w 81"/>
                <a:gd name="T35" fmla="*/ 12 h 90"/>
                <a:gd name="T36" fmla="*/ 53 w 81"/>
                <a:gd name="T37" fmla="*/ 21 h 90"/>
                <a:gd name="T38" fmla="*/ 59 w 81"/>
                <a:gd name="T39" fmla="*/ 25 h 90"/>
                <a:gd name="T40" fmla="*/ 65 w 81"/>
                <a:gd name="T41" fmla="*/ 32 h 90"/>
                <a:gd name="T42" fmla="*/ 69 w 81"/>
                <a:gd name="T43" fmla="*/ 38 h 90"/>
                <a:gd name="T44" fmla="*/ 73 w 81"/>
                <a:gd name="T45" fmla="*/ 47 h 90"/>
                <a:gd name="T46" fmla="*/ 76 w 81"/>
                <a:gd name="T47" fmla="*/ 57 h 90"/>
                <a:gd name="T48" fmla="*/ 78 w 81"/>
                <a:gd name="T49" fmla="*/ 67 h 90"/>
                <a:gd name="T50" fmla="*/ 80 w 81"/>
                <a:gd name="T51" fmla="*/ 78 h 90"/>
                <a:gd name="T52" fmla="*/ 81 w 81"/>
                <a:gd name="T5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90">
                  <a:moveTo>
                    <a:pt x="81" y="90"/>
                  </a:moveTo>
                  <a:lnTo>
                    <a:pt x="80" y="90"/>
                  </a:lnTo>
                  <a:lnTo>
                    <a:pt x="77" y="90"/>
                  </a:lnTo>
                  <a:lnTo>
                    <a:pt x="60" y="88"/>
                  </a:lnTo>
                  <a:lnTo>
                    <a:pt x="45" y="85"/>
                  </a:lnTo>
                  <a:lnTo>
                    <a:pt x="30" y="79"/>
                  </a:lnTo>
                  <a:lnTo>
                    <a:pt x="21" y="73"/>
                  </a:lnTo>
                  <a:lnTo>
                    <a:pt x="11" y="63"/>
                  </a:lnTo>
                  <a:lnTo>
                    <a:pt x="5" y="53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33" y="7"/>
                  </a:lnTo>
                  <a:lnTo>
                    <a:pt x="43" y="12"/>
                  </a:lnTo>
                  <a:lnTo>
                    <a:pt x="53" y="21"/>
                  </a:lnTo>
                  <a:lnTo>
                    <a:pt x="59" y="25"/>
                  </a:lnTo>
                  <a:lnTo>
                    <a:pt x="65" y="32"/>
                  </a:lnTo>
                  <a:lnTo>
                    <a:pt x="69" y="38"/>
                  </a:lnTo>
                  <a:lnTo>
                    <a:pt x="73" y="47"/>
                  </a:lnTo>
                  <a:lnTo>
                    <a:pt x="76" y="57"/>
                  </a:lnTo>
                  <a:lnTo>
                    <a:pt x="78" y="67"/>
                  </a:lnTo>
                  <a:lnTo>
                    <a:pt x="80" y="78"/>
                  </a:lnTo>
                  <a:lnTo>
                    <a:pt x="81" y="9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37" name="Freeform 45"/>
            <p:cNvSpPr>
              <a:spLocks/>
            </p:cNvSpPr>
            <p:nvPr/>
          </p:nvSpPr>
          <p:spPr bwMode="auto">
            <a:xfrm>
              <a:off x="968" y="1636"/>
              <a:ext cx="54" cy="88"/>
            </a:xfrm>
            <a:custGeom>
              <a:avLst/>
              <a:gdLst>
                <a:gd name="T0" fmla="*/ 54 w 107"/>
                <a:gd name="T1" fmla="*/ 0 h 178"/>
                <a:gd name="T2" fmla="*/ 63 w 107"/>
                <a:gd name="T3" fmla="*/ 1 h 178"/>
                <a:gd name="T4" fmla="*/ 73 w 107"/>
                <a:gd name="T5" fmla="*/ 6 h 178"/>
                <a:gd name="T6" fmla="*/ 81 w 107"/>
                <a:gd name="T7" fmla="*/ 15 h 178"/>
                <a:gd name="T8" fmla="*/ 91 w 107"/>
                <a:gd name="T9" fmla="*/ 26 h 178"/>
                <a:gd name="T10" fmla="*/ 97 w 107"/>
                <a:gd name="T11" fmla="*/ 38 h 178"/>
                <a:gd name="T12" fmla="*/ 102 w 107"/>
                <a:gd name="T13" fmla="*/ 54 h 178"/>
                <a:gd name="T14" fmla="*/ 105 w 107"/>
                <a:gd name="T15" fmla="*/ 72 h 178"/>
                <a:gd name="T16" fmla="*/ 107 w 107"/>
                <a:gd name="T17" fmla="*/ 91 h 178"/>
                <a:gd name="T18" fmla="*/ 105 w 107"/>
                <a:gd name="T19" fmla="*/ 106 h 178"/>
                <a:gd name="T20" fmla="*/ 102 w 107"/>
                <a:gd name="T21" fmla="*/ 123 h 178"/>
                <a:gd name="T22" fmla="*/ 97 w 107"/>
                <a:gd name="T23" fmla="*/ 137 h 178"/>
                <a:gd name="T24" fmla="*/ 91 w 107"/>
                <a:gd name="T25" fmla="*/ 151 h 178"/>
                <a:gd name="T26" fmla="*/ 81 w 107"/>
                <a:gd name="T27" fmla="*/ 161 h 178"/>
                <a:gd name="T28" fmla="*/ 73 w 107"/>
                <a:gd name="T29" fmla="*/ 171 h 178"/>
                <a:gd name="T30" fmla="*/ 63 w 107"/>
                <a:gd name="T31" fmla="*/ 176 h 178"/>
                <a:gd name="T32" fmla="*/ 54 w 107"/>
                <a:gd name="T33" fmla="*/ 178 h 178"/>
                <a:gd name="T34" fmla="*/ 43 w 107"/>
                <a:gd name="T35" fmla="*/ 176 h 178"/>
                <a:gd name="T36" fmla="*/ 33 w 107"/>
                <a:gd name="T37" fmla="*/ 171 h 178"/>
                <a:gd name="T38" fmla="*/ 23 w 107"/>
                <a:gd name="T39" fmla="*/ 161 h 178"/>
                <a:gd name="T40" fmla="*/ 15 w 107"/>
                <a:gd name="T41" fmla="*/ 151 h 178"/>
                <a:gd name="T42" fmla="*/ 7 w 107"/>
                <a:gd name="T43" fmla="*/ 137 h 178"/>
                <a:gd name="T44" fmla="*/ 4 w 107"/>
                <a:gd name="T45" fmla="*/ 123 h 178"/>
                <a:gd name="T46" fmla="*/ 0 w 107"/>
                <a:gd name="T47" fmla="*/ 106 h 178"/>
                <a:gd name="T48" fmla="*/ 0 w 107"/>
                <a:gd name="T49" fmla="*/ 91 h 178"/>
                <a:gd name="T50" fmla="*/ 0 w 107"/>
                <a:gd name="T51" fmla="*/ 72 h 178"/>
                <a:gd name="T52" fmla="*/ 4 w 107"/>
                <a:gd name="T53" fmla="*/ 54 h 178"/>
                <a:gd name="T54" fmla="*/ 7 w 107"/>
                <a:gd name="T55" fmla="*/ 38 h 178"/>
                <a:gd name="T56" fmla="*/ 15 w 107"/>
                <a:gd name="T57" fmla="*/ 26 h 178"/>
                <a:gd name="T58" fmla="*/ 23 w 107"/>
                <a:gd name="T59" fmla="*/ 15 h 178"/>
                <a:gd name="T60" fmla="*/ 33 w 107"/>
                <a:gd name="T61" fmla="*/ 6 h 178"/>
                <a:gd name="T62" fmla="*/ 43 w 107"/>
                <a:gd name="T63" fmla="*/ 1 h 178"/>
                <a:gd name="T64" fmla="*/ 54 w 107"/>
                <a:gd name="T6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78">
                  <a:moveTo>
                    <a:pt x="54" y="0"/>
                  </a:moveTo>
                  <a:lnTo>
                    <a:pt x="63" y="1"/>
                  </a:lnTo>
                  <a:lnTo>
                    <a:pt x="73" y="6"/>
                  </a:lnTo>
                  <a:lnTo>
                    <a:pt x="81" y="15"/>
                  </a:lnTo>
                  <a:lnTo>
                    <a:pt x="91" y="26"/>
                  </a:lnTo>
                  <a:lnTo>
                    <a:pt x="97" y="38"/>
                  </a:lnTo>
                  <a:lnTo>
                    <a:pt x="102" y="54"/>
                  </a:lnTo>
                  <a:lnTo>
                    <a:pt x="105" y="72"/>
                  </a:lnTo>
                  <a:lnTo>
                    <a:pt x="107" y="91"/>
                  </a:lnTo>
                  <a:lnTo>
                    <a:pt x="105" y="106"/>
                  </a:lnTo>
                  <a:lnTo>
                    <a:pt x="102" y="123"/>
                  </a:lnTo>
                  <a:lnTo>
                    <a:pt x="97" y="137"/>
                  </a:lnTo>
                  <a:lnTo>
                    <a:pt x="91" y="151"/>
                  </a:lnTo>
                  <a:lnTo>
                    <a:pt x="81" y="161"/>
                  </a:lnTo>
                  <a:lnTo>
                    <a:pt x="73" y="171"/>
                  </a:lnTo>
                  <a:lnTo>
                    <a:pt x="63" y="176"/>
                  </a:lnTo>
                  <a:lnTo>
                    <a:pt x="54" y="178"/>
                  </a:lnTo>
                  <a:lnTo>
                    <a:pt x="43" y="176"/>
                  </a:lnTo>
                  <a:lnTo>
                    <a:pt x="33" y="171"/>
                  </a:lnTo>
                  <a:lnTo>
                    <a:pt x="23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6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4" y="54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3" y="15"/>
                  </a:lnTo>
                  <a:lnTo>
                    <a:pt x="33" y="6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38" name="Freeform 46"/>
            <p:cNvSpPr>
              <a:spLocks/>
            </p:cNvSpPr>
            <p:nvPr/>
          </p:nvSpPr>
          <p:spPr bwMode="auto">
            <a:xfrm>
              <a:off x="1005" y="1677"/>
              <a:ext cx="103" cy="52"/>
            </a:xfrm>
            <a:custGeom>
              <a:avLst/>
              <a:gdLst>
                <a:gd name="T0" fmla="*/ 4 w 207"/>
                <a:gd name="T1" fmla="*/ 85 h 104"/>
                <a:gd name="T2" fmla="*/ 0 w 207"/>
                <a:gd name="T3" fmla="*/ 75 h 104"/>
                <a:gd name="T4" fmla="*/ 2 w 207"/>
                <a:gd name="T5" fmla="*/ 67 h 104"/>
                <a:gd name="T6" fmla="*/ 7 w 207"/>
                <a:gd name="T7" fmla="*/ 57 h 104"/>
                <a:gd name="T8" fmla="*/ 18 w 207"/>
                <a:gd name="T9" fmla="*/ 48 h 104"/>
                <a:gd name="T10" fmla="*/ 30 w 207"/>
                <a:gd name="T11" fmla="*/ 38 h 104"/>
                <a:gd name="T12" fmla="*/ 46 w 207"/>
                <a:gd name="T13" fmla="*/ 27 h 104"/>
                <a:gd name="T14" fmla="*/ 64 w 207"/>
                <a:gd name="T15" fmla="*/ 18 h 104"/>
                <a:gd name="T16" fmla="*/ 86 w 207"/>
                <a:gd name="T17" fmla="*/ 11 h 104"/>
                <a:gd name="T18" fmla="*/ 105 w 207"/>
                <a:gd name="T19" fmla="*/ 5 h 104"/>
                <a:gd name="T20" fmla="*/ 124 w 207"/>
                <a:gd name="T21" fmla="*/ 2 h 104"/>
                <a:gd name="T22" fmla="*/ 144 w 207"/>
                <a:gd name="T23" fmla="*/ 0 h 104"/>
                <a:gd name="T24" fmla="*/ 162 w 207"/>
                <a:gd name="T25" fmla="*/ 1 h 104"/>
                <a:gd name="T26" fmla="*/ 177 w 207"/>
                <a:gd name="T27" fmla="*/ 2 h 104"/>
                <a:gd name="T28" fmla="*/ 190 w 207"/>
                <a:gd name="T29" fmla="*/ 6 h 104"/>
                <a:gd name="T30" fmla="*/ 198 w 207"/>
                <a:gd name="T31" fmla="*/ 11 h 104"/>
                <a:gd name="T32" fmla="*/ 206 w 207"/>
                <a:gd name="T33" fmla="*/ 18 h 104"/>
                <a:gd name="T34" fmla="*/ 207 w 207"/>
                <a:gd name="T35" fmla="*/ 26 h 104"/>
                <a:gd name="T36" fmla="*/ 206 w 207"/>
                <a:gd name="T37" fmla="*/ 36 h 104"/>
                <a:gd name="T38" fmla="*/ 198 w 207"/>
                <a:gd name="T39" fmla="*/ 46 h 104"/>
                <a:gd name="T40" fmla="*/ 190 w 207"/>
                <a:gd name="T41" fmla="*/ 56 h 104"/>
                <a:gd name="T42" fmla="*/ 176 w 207"/>
                <a:gd name="T43" fmla="*/ 65 h 104"/>
                <a:gd name="T44" fmla="*/ 161 w 207"/>
                <a:gd name="T45" fmla="*/ 74 h 104"/>
                <a:gd name="T46" fmla="*/ 143 w 207"/>
                <a:gd name="T47" fmla="*/ 83 h 104"/>
                <a:gd name="T48" fmla="*/ 123 w 207"/>
                <a:gd name="T49" fmla="*/ 91 h 104"/>
                <a:gd name="T50" fmla="*/ 102 w 207"/>
                <a:gd name="T51" fmla="*/ 97 h 104"/>
                <a:gd name="T52" fmla="*/ 84 w 207"/>
                <a:gd name="T53" fmla="*/ 101 h 104"/>
                <a:gd name="T54" fmla="*/ 64 w 207"/>
                <a:gd name="T55" fmla="*/ 103 h 104"/>
                <a:gd name="T56" fmla="*/ 48 w 207"/>
                <a:gd name="T57" fmla="*/ 104 h 104"/>
                <a:gd name="T58" fmla="*/ 32 w 207"/>
                <a:gd name="T59" fmla="*/ 101 h 104"/>
                <a:gd name="T60" fmla="*/ 21 w 207"/>
                <a:gd name="T61" fmla="*/ 98 h 104"/>
                <a:gd name="T62" fmla="*/ 11 w 207"/>
                <a:gd name="T63" fmla="*/ 92 h 104"/>
                <a:gd name="T64" fmla="*/ 4 w 207"/>
                <a:gd name="T6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04">
                  <a:moveTo>
                    <a:pt x="4" y="85"/>
                  </a:moveTo>
                  <a:lnTo>
                    <a:pt x="0" y="75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8" y="48"/>
                  </a:lnTo>
                  <a:lnTo>
                    <a:pt x="30" y="38"/>
                  </a:lnTo>
                  <a:lnTo>
                    <a:pt x="46" y="27"/>
                  </a:lnTo>
                  <a:lnTo>
                    <a:pt x="64" y="18"/>
                  </a:lnTo>
                  <a:lnTo>
                    <a:pt x="86" y="11"/>
                  </a:lnTo>
                  <a:lnTo>
                    <a:pt x="105" y="5"/>
                  </a:lnTo>
                  <a:lnTo>
                    <a:pt x="124" y="2"/>
                  </a:lnTo>
                  <a:lnTo>
                    <a:pt x="144" y="0"/>
                  </a:lnTo>
                  <a:lnTo>
                    <a:pt x="162" y="1"/>
                  </a:lnTo>
                  <a:lnTo>
                    <a:pt x="177" y="2"/>
                  </a:lnTo>
                  <a:lnTo>
                    <a:pt x="190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7" y="26"/>
                  </a:lnTo>
                  <a:lnTo>
                    <a:pt x="206" y="36"/>
                  </a:lnTo>
                  <a:lnTo>
                    <a:pt x="198" y="46"/>
                  </a:lnTo>
                  <a:lnTo>
                    <a:pt x="190" y="56"/>
                  </a:lnTo>
                  <a:lnTo>
                    <a:pt x="176" y="65"/>
                  </a:lnTo>
                  <a:lnTo>
                    <a:pt x="161" y="74"/>
                  </a:lnTo>
                  <a:lnTo>
                    <a:pt x="143" y="83"/>
                  </a:lnTo>
                  <a:lnTo>
                    <a:pt x="123" y="91"/>
                  </a:lnTo>
                  <a:lnTo>
                    <a:pt x="102" y="97"/>
                  </a:lnTo>
                  <a:lnTo>
                    <a:pt x="84" y="101"/>
                  </a:lnTo>
                  <a:lnTo>
                    <a:pt x="64" y="103"/>
                  </a:lnTo>
                  <a:lnTo>
                    <a:pt x="48" y="104"/>
                  </a:lnTo>
                  <a:lnTo>
                    <a:pt x="32" y="101"/>
                  </a:lnTo>
                  <a:lnTo>
                    <a:pt x="21" y="98"/>
                  </a:lnTo>
                  <a:lnTo>
                    <a:pt x="11" y="92"/>
                  </a:lnTo>
                  <a:lnTo>
                    <a:pt x="4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39" name="Freeform 47"/>
            <p:cNvSpPr>
              <a:spLocks/>
            </p:cNvSpPr>
            <p:nvPr/>
          </p:nvSpPr>
          <p:spPr bwMode="auto">
            <a:xfrm>
              <a:off x="885" y="1683"/>
              <a:ext cx="103" cy="53"/>
            </a:xfrm>
            <a:custGeom>
              <a:avLst/>
              <a:gdLst>
                <a:gd name="T0" fmla="*/ 204 w 205"/>
                <a:gd name="T1" fmla="*/ 88 h 104"/>
                <a:gd name="T2" fmla="*/ 205 w 205"/>
                <a:gd name="T3" fmla="*/ 78 h 104"/>
                <a:gd name="T4" fmla="*/ 203 w 205"/>
                <a:gd name="T5" fmla="*/ 67 h 104"/>
                <a:gd name="T6" fmla="*/ 197 w 205"/>
                <a:gd name="T7" fmla="*/ 57 h 104"/>
                <a:gd name="T8" fmla="*/ 189 w 205"/>
                <a:gd name="T9" fmla="*/ 48 h 104"/>
                <a:gd name="T10" fmla="*/ 175 w 205"/>
                <a:gd name="T11" fmla="*/ 38 h 104"/>
                <a:gd name="T12" fmla="*/ 160 w 205"/>
                <a:gd name="T13" fmla="*/ 29 h 104"/>
                <a:gd name="T14" fmla="*/ 143 w 205"/>
                <a:gd name="T15" fmla="*/ 21 h 104"/>
                <a:gd name="T16" fmla="*/ 125 w 205"/>
                <a:gd name="T17" fmla="*/ 14 h 104"/>
                <a:gd name="T18" fmla="*/ 102 w 205"/>
                <a:gd name="T19" fmla="*/ 7 h 104"/>
                <a:gd name="T20" fmla="*/ 82 w 205"/>
                <a:gd name="T21" fmla="*/ 3 h 104"/>
                <a:gd name="T22" fmla="*/ 64 w 205"/>
                <a:gd name="T23" fmla="*/ 0 h 104"/>
                <a:gd name="T24" fmla="*/ 45 w 205"/>
                <a:gd name="T25" fmla="*/ 1 h 104"/>
                <a:gd name="T26" fmla="*/ 29 w 205"/>
                <a:gd name="T27" fmla="*/ 3 h 104"/>
                <a:gd name="T28" fmla="*/ 18 w 205"/>
                <a:gd name="T29" fmla="*/ 7 h 104"/>
                <a:gd name="T30" fmla="*/ 8 w 205"/>
                <a:gd name="T31" fmla="*/ 12 h 104"/>
                <a:gd name="T32" fmla="*/ 2 w 205"/>
                <a:gd name="T33" fmla="*/ 22 h 104"/>
                <a:gd name="T34" fmla="*/ 0 w 205"/>
                <a:gd name="T35" fmla="*/ 28 h 104"/>
                <a:gd name="T36" fmla="*/ 1 w 205"/>
                <a:gd name="T37" fmla="*/ 35 h 104"/>
                <a:gd name="T38" fmla="*/ 4 w 205"/>
                <a:gd name="T39" fmla="*/ 42 h 104"/>
                <a:gd name="T40" fmla="*/ 10 w 205"/>
                <a:gd name="T41" fmla="*/ 51 h 104"/>
                <a:gd name="T42" fmla="*/ 17 w 205"/>
                <a:gd name="T43" fmla="*/ 59 h 104"/>
                <a:gd name="T44" fmla="*/ 28 w 205"/>
                <a:gd name="T45" fmla="*/ 67 h 104"/>
                <a:gd name="T46" fmla="*/ 39 w 205"/>
                <a:gd name="T47" fmla="*/ 76 h 104"/>
                <a:gd name="T48" fmla="*/ 55 w 205"/>
                <a:gd name="T49" fmla="*/ 85 h 104"/>
                <a:gd name="T50" fmla="*/ 66 w 205"/>
                <a:gd name="T51" fmla="*/ 87 h 104"/>
                <a:gd name="T52" fmla="*/ 77 w 205"/>
                <a:gd name="T53" fmla="*/ 90 h 104"/>
                <a:gd name="T54" fmla="*/ 87 w 205"/>
                <a:gd name="T55" fmla="*/ 92 h 104"/>
                <a:gd name="T56" fmla="*/ 98 w 205"/>
                <a:gd name="T57" fmla="*/ 95 h 104"/>
                <a:gd name="T58" fmla="*/ 109 w 205"/>
                <a:gd name="T59" fmla="*/ 97 h 104"/>
                <a:gd name="T60" fmla="*/ 121 w 205"/>
                <a:gd name="T61" fmla="*/ 100 h 104"/>
                <a:gd name="T62" fmla="*/ 134 w 205"/>
                <a:gd name="T63" fmla="*/ 102 h 104"/>
                <a:gd name="T64" fmla="*/ 146 w 205"/>
                <a:gd name="T65" fmla="*/ 104 h 104"/>
                <a:gd name="T66" fmla="*/ 156 w 205"/>
                <a:gd name="T67" fmla="*/ 104 h 104"/>
                <a:gd name="T68" fmla="*/ 166 w 205"/>
                <a:gd name="T69" fmla="*/ 104 h 104"/>
                <a:gd name="T70" fmla="*/ 175 w 205"/>
                <a:gd name="T71" fmla="*/ 103 h 104"/>
                <a:gd name="T72" fmla="*/ 183 w 205"/>
                <a:gd name="T73" fmla="*/ 102 h 104"/>
                <a:gd name="T74" fmla="*/ 191 w 205"/>
                <a:gd name="T75" fmla="*/ 99 h 104"/>
                <a:gd name="T76" fmla="*/ 197 w 205"/>
                <a:gd name="T77" fmla="*/ 96 h 104"/>
                <a:gd name="T78" fmla="*/ 201 w 205"/>
                <a:gd name="T79" fmla="*/ 92 h 104"/>
                <a:gd name="T80" fmla="*/ 204 w 205"/>
                <a:gd name="T81" fmla="*/ 8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5" h="104">
                  <a:moveTo>
                    <a:pt x="204" y="88"/>
                  </a:moveTo>
                  <a:lnTo>
                    <a:pt x="205" y="78"/>
                  </a:lnTo>
                  <a:lnTo>
                    <a:pt x="203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3" y="21"/>
                  </a:lnTo>
                  <a:lnTo>
                    <a:pt x="125" y="14"/>
                  </a:lnTo>
                  <a:lnTo>
                    <a:pt x="102" y="7"/>
                  </a:lnTo>
                  <a:lnTo>
                    <a:pt x="82" y="3"/>
                  </a:lnTo>
                  <a:lnTo>
                    <a:pt x="64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7"/>
                  </a:lnTo>
                  <a:lnTo>
                    <a:pt x="8" y="12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1" y="35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7" y="59"/>
                  </a:lnTo>
                  <a:lnTo>
                    <a:pt x="28" y="67"/>
                  </a:lnTo>
                  <a:lnTo>
                    <a:pt x="39" y="76"/>
                  </a:lnTo>
                  <a:lnTo>
                    <a:pt x="55" y="85"/>
                  </a:lnTo>
                  <a:lnTo>
                    <a:pt x="66" y="87"/>
                  </a:lnTo>
                  <a:lnTo>
                    <a:pt x="77" y="90"/>
                  </a:lnTo>
                  <a:lnTo>
                    <a:pt x="87" y="92"/>
                  </a:lnTo>
                  <a:lnTo>
                    <a:pt x="98" y="95"/>
                  </a:lnTo>
                  <a:lnTo>
                    <a:pt x="109" y="97"/>
                  </a:lnTo>
                  <a:lnTo>
                    <a:pt x="121" y="100"/>
                  </a:lnTo>
                  <a:lnTo>
                    <a:pt x="134" y="102"/>
                  </a:lnTo>
                  <a:lnTo>
                    <a:pt x="146" y="104"/>
                  </a:lnTo>
                  <a:lnTo>
                    <a:pt x="156" y="104"/>
                  </a:lnTo>
                  <a:lnTo>
                    <a:pt x="166" y="104"/>
                  </a:lnTo>
                  <a:lnTo>
                    <a:pt x="175" y="103"/>
                  </a:lnTo>
                  <a:lnTo>
                    <a:pt x="183" y="102"/>
                  </a:lnTo>
                  <a:lnTo>
                    <a:pt x="191" y="99"/>
                  </a:lnTo>
                  <a:lnTo>
                    <a:pt x="197" y="96"/>
                  </a:lnTo>
                  <a:lnTo>
                    <a:pt x="201" y="92"/>
                  </a:lnTo>
                  <a:lnTo>
                    <a:pt x="204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40" name="Freeform 48"/>
            <p:cNvSpPr>
              <a:spLocks/>
            </p:cNvSpPr>
            <p:nvPr/>
          </p:nvSpPr>
          <p:spPr bwMode="auto">
            <a:xfrm>
              <a:off x="1005" y="1723"/>
              <a:ext cx="98" cy="28"/>
            </a:xfrm>
            <a:custGeom>
              <a:avLst/>
              <a:gdLst>
                <a:gd name="T0" fmla="*/ 197 w 197"/>
                <a:gd name="T1" fmla="*/ 55 h 55"/>
                <a:gd name="T2" fmla="*/ 191 w 197"/>
                <a:gd name="T3" fmla="*/ 49 h 55"/>
                <a:gd name="T4" fmla="*/ 183 w 197"/>
                <a:gd name="T5" fmla="*/ 44 h 55"/>
                <a:gd name="T6" fmla="*/ 175 w 197"/>
                <a:gd name="T7" fmla="*/ 37 h 55"/>
                <a:gd name="T8" fmla="*/ 167 w 197"/>
                <a:gd name="T9" fmla="*/ 32 h 55"/>
                <a:gd name="T10" fmla="*/ 156 w 197"/>
                <a:gd name="T11" fmla="*/ 26 h 55"/>
                <a:gd name="T12" fmla="*/ 146 w 197"/>
                <a:gd name="T13" fmla="*/ 21 h 55"/>
                <a:gd name="T14" fmla="*/ 134 w 197"/>
                <a:gd name="T15" fmla="*/ 15 h 55"/>
                <a:gd name="T16" fmla="*/ 123 w 197"/>
                <a:gd name="T17" fmla="*/ 11 h 55"/>
                <a:gd name="T18" fmla="*/ 102 w 197"/>
                <a:gd name="T19" fmla="*/ 5 h 55"/>
                <a:gd name="T20" fmla="*/ 84 w 197"/>
                <a:gd name="T21" fmla="*/ 2 h 55"/>
                <a:gd name="T22" fmla="*/ 64 w 197"/>
                <a:gd name="T23" fmla="*/ 0 h 55"/>
                <a:gd name="T24" fmla="*/ 48 w 197"/>
                <a:gd name="T25" fmla="*/ 1 h 55"/>
                <a:gd name="T26" fmla="*/ 32 w 197"/>
                <a:gd name="T27" fmla="*/ 3 h 55"/>
                <a:gd name="T28" fmla="*/ 21 w 197"/>
                <a:gd name="T29" fmla="*/ 7 h 55"/>
                <a:gd name="T30" fmla="*/ 11 w 197"/>
                <a:gd name="T31" fmla="*/ 12 h 55"/>
                <a:gd name="T32" fmla="*/ 4 w 197"/>
                <a:gd name="T33" fmla="*/ 21 h 55"/>
                <a:gd name="T34" fmla="*/ 0 w 197"/>
                <a:gd name="T35" fmla="*/ 23 h 55"/>
                <a:gd name="T36" fmla="*/ 0 w 197"/>
                <a:gd name="T37" fmla="*/ 28 h 55"/>
                <a:gd name="T38" fmla="*/ 0 w 197"/>
                <a:gd name="T39" fmla="*/ 33 h 55"/>
                <a:gd name="T40" fmla="*/ 4 w 197"/>
                <a:gd name="T41" fmla="*/ 42 h 55"/>
                <a:gd name="T42" fmla="*/ 15 w 197"/>
                <a:gd name="T43" fmla="*/ 42 h 55"/>
                <a:gd name="T44" fmla="*/ 25 w 197"/>
                <a:gd name="T45" fmla="*/ 43 h 55"/>
                <a:gd name="T46" fmla="*/ 34 w 197"/>
                <a:gd name="T47" fmla="*/ 44 h 55"/>
                <a:gd name="T48" fmla="*/ 44 w 197"/>
                <a:gd name="T49" fmla="*/ 45 h 55"/>
                <a:gd name="T50" fmla="*/ 54 w 197"/>
                <a:gd name="T51" fmla="*/ 45 h 55"/>
                <a:gd name="T52" fmla="*/ 64 w 197"/>
                <a:gd name="T53" fmla="*/ 45 h 55"/>
                <a:gd name="T54" fmla="*/ 75 w 197"/>
                <a:gd name="T55" fmla="*/ 46 h 55"/>
                <a:gd name="T56" fmla="*/ 86 w 197"/>
                <a:gd name="T57" fmla="*/ 48 h 55"/>
                <a:gd name="T58" fmla="*/ 97 w 197"/>
                <a:gd name="T59" fmla="*/ 49 h 55"/>
                <a:gd name="T60" fmla="*/ 111 w 197"/>
                <a:gd name="T61" fmla="*/ 51 h 55"/>
                <a:gd name="T62" fmla="*/ 124 w 197"/>
                <a:gd name="T63" fmla="*/ 52 h 55"/>
                <a:gd name="T64" fmla="*/ 140 w 197"/>
                <a:gd name="T65" fmla="*/ 54 h 55"/>
                <a:gd name="T66" fmla="*/ 154 w 197"/>
                <a:gd name="T67" fmla="*/ 54 h 55"/>
                <a:gd name="T68" fmla="*/ 169 w 197"/>
                <a:gd name="T69" fmla="*/ 54 h 55"/>
                <a:gd name="T70" fmla="*/ 182 w 197"/>
                <a:gd name="T71" fmla="*/ 54 h 55"/>
                <a:gd name="T72" fmla="*/ 197 w 197"/>
                <a:gd name="T7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7" h="55">
                  <a:moveTo>
                    <a:pt x="197" y="55"/>
                  </a:moveTo>
                  <a:lnTo>
                    <a:pt x="191" y="49"/>
                  </a:lnTo>
                  <a:lnTo>
                    <a:pt x="183" y="44"/>
                  </a:lnTo>
                  <a:lnTo>
                    <a:pt x="175" y="37"/>
                  </a:lnTo>
                  <a:lnTo>
                    <a:pt x="167" y="32"/>
                  </a:lnTo>
                  <a:lnTo>
                    <a:pt x="156" y="26"/>
                  </a:lnTo>
                  <a:lnTo>
                    <a:pt x="146" y="21"/>
                  </a:lnTo>
                  <a:lnTo>
                    <a:pt x="134" y="15"/>
                  </a:lnTo>
                  <a:lnTo>
                    <a:pt x="123" y="11"/>
                  </a:lnTo>
                  <a:lnTo>
                    <a:pt x="102" y="5"/>
                  </a:lnTo>
                  <a:lnTo>
                    <a:pt x="84" y="2"/>
                  </a:lnTo>
                  <a:lnTo>
                    <a:pt x="64" y="0"/>
                  </a:lnTo>
                  <a:lnTo>
                    <a:pt x="48" y="1"/>
                  </a:lnTo>
                  <a:lnTo>
                    <a:pt x="32" y="3"/>
                  </a:lnTo>
                  <a:lnTo>
                    <a:pt x="21" y="7"/>
                  </a:lnTo>
                  <a:lnTo>
                    <a:pt x="11" y="12"/>
                  </a:lnTo>
                  <a:lnTo>
                    <a:pt x="4" y="21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4" y="42"/>
                  </a:lnTo>
                  <a:lnTo>
                    <a:pt x="15" y="42"/>
                  </a:lnTo>
                  <a:lnTo>
                    <a:pt x="25" y="43"/>
                  </a:lnTo>
                  <a:lnTo>
                    <a:pt x="34" y="44"/>
                  </a:lnTo>
                  <a:lnTo>
                    <a:pt x="44" y="45"/>
                  </a:lnTo>
                  <a:lnTo>
                    <a:pt x="54" y="45"/>
                  </a:lnTo>
                  <a:lnTo>
                    <a:pt x="64" y="45"/>
                  </a:lnTo>
                  <a:lnTo>
                    <a:pt x="75" y="46"/>
                  </a:lnTo>
                  <a:lnTo>
                    <a:pt x="86" y="48"/>
                  </a:lnTo>
                  <a:lnTo>
                    <a:pt x="97" y="49"/>
                  </a:lnTo>
                  <a:lnTo>
                    <a:pt x="111" y="51"/>
                  </a:lnTo>
                  <a:lnTo>
                    <a:pt x="124" y="52"/>
                  </a:lnTo>
                  <a:lnTo>
                    <a:pt x="140" y="54"/>
                  </a:lnTo>
                  <a:lnTo>
                    <a:pt x="154" y="54"/>
                  </a:lnTo>
                  <a:lnTo>
                    <a:pt x="169" y="54"/>
                  </a:lnTo>
                  <a:lnTo>
                    <a:pt x="182" y="54"/>
                  </a:lnTo>
                  <a:lnTo>
                    <a:pt x="197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41" name="Freeform 49"/>
            <p:cNvSpPr>
              <a:spLocks/>
            </p:cNvSpPr>
            <p:nvPr/>
          </p:nvSpPr>
          <p:spPr bwMode="auto">
            <a:xfrm>
              <a:off x="962" y="1701"/>
              <a:ext cx="77" cy="45"/>
            </a:xfrm>
            <a:custGeom>
              <a:avLst/>
              <a:gdLst>
                <a:gd name="T0" fmla="*/ 77 w 155"/>
                <a:gd name="T1" fmla="*/ 0 h 90"/>
                <a:gd name="T2" fmla="*/ 91 w 155"/>
                <a:gd name="T3" fmla="*/ 0 h 90"/>
                <a:gd name="T4" fmla="*/ 107 w 155"/>
                <a:gd name="T5" fmla="*/ 3 h 90"/>
                <a:gd name="T6" fmla="*/ 119 w 155"/>
                <a:gd name="T7" fmla="*/ 8 h 90"/>
                <a:gd name="T8" fmla="*/ 132 w 155"/>
                <a:gd name="T9" fmla="*/ 15 h 90"/>
                <a:gd name="T10" fmla="*/ 140 w 155"/>
                <a:gd name="T11" fmla="*/ 23 h 90"/>
                <a:gd name="T12" fmla="*/ 148 w 155"/>
                <a:gd name="T13" fmla="*/ 32 h 90"/>
                <a:gd name="T14" fmla="*/ 152 w 155"/>
                <a:gd name="T15" fmla="*/ 44 h 90"/>
                <a:gd name="T16" fmla="*/ 155 w 155"/>
                <a:gd name="T17" fmla="*/ 56 h 90"/>
                <a:gd name="T18" fmla="*/ 154 w 155"/>
                <a:gd name="T19" fmla="*/ 64 h 90"/>
                <a:gd name="T20" fmla="*/ 151 w 155"/>
                <a:gd name="T21" fmla="*/ 73 h 90"/>
                <a:gd name="T22" fmla="*/ 146 w 155"/>
                <a:gd name="T23" fmla="*/ 81 h 90"/>
                <a:gd name="T24" fmla="*/ 139 w 155"/>
                <a:gd name="T25" fmla="*/ 90 h 90"/>
                <a:gd name="T26" fmla="*/ 122 w 155"/>
                <a:gd name="T27" fmla="*/ 88 h 90"/>
                <a:gd name="T28" fmla="*/ 106 w 155"/>
                <a:gd name="T29" fmla="*/ 86 h 90"/>
                <a:gd name="T30" fmla="*/ 87 w 155"/>
                <a:gd name="T31" fmla="*/ 83 h 90"/>
                <a:gd name="T32" fmla="*/ 71 w 155"/>
                <a:gd name="T33" fmla="*/ 82 h 90"/>
                <a:gd name="T34" fmla="*/ 54 w 155"/>
                <a:gd name="T35" fmla="*/ 79 h 90"/>
                <a:gd name="T36" fmla="*/ 38 w 155"/>
                <a:gd name="T37" fmla="*/ 77 h 90"/>
                <a:gd name="T38" fmla="*/ 21 w 155"/>
                <a:gd name="T39" fmla="*/ 75 h 90"/>
                <a:gd name="T40" fmla="*/ 5 w 155"/>
                <a:gd name="T41" fmla="*/ 73 h 90"/>
                <a:gd name="T42" fmla="*/ 0 w 155"/>
                <a:gd name="T43" fmla="*/ 64 h 90"/>
                <a:gd name="T44" fmla="*/ 0 w 155"/>
                <a:gd name="T45" fmla="*/ 56 h 90"/>
                <a:gd name="T46" fmla="*/ 0 w 155"/>
                <a:gd name="T47" fmla="*/ 44 h 90"/>
                <a:gd name="T48" fmla="*/ 5 w 155"/>
                <a:gd name="T49" fmla="*/ 32 h 90"/>
                <a:gd name="T50" fmla="*/ 11 w 155"/>
                <a:gd name="T51" fmla="*/ 23 h 90"/>
                <a:gd name="T52" fmla="*/ 21 w 155"/>
                <a:gd name="T53" fmla="*/ 15 h 90"/>
                <a:gd name="T54" fmla="*/ 31 w 155"/>
                <a:gd name="T55" fmla="*/ 8 h 90"/>
                <a:gd name="T56" fmla="*/ 45 w 155"/>
                <a:gd name="T57" fmla="*/ 3 h 90"/>
                <a:gd name="T58" fmla="*/ 60 w 155"/>
                <a:gd name="T59" fmla="*/ 0 h 90"/>
                <a:gd name="T60" fmla="*/ 77 w 155"/>
                <a:gd name="T6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5" h="90">
                  <a:moveTo>
                    <a:pt x="77" y="0"/>
                  </a:moveTo>
                  <a:lnTo>
                    <a:pt x="91" y="0"/>
                  </a:lnTo>
                  <a:lnTo>
                    <a:pt x="107" y="3"/>
                  </a:lnTo>
                  <a:lnTo>
                    <a:pt x="119" y="8"/>
                  </a:lnTo>
                  <a:lnTo>
                    <a:pt x="132" y="15"/>
                  </a:lnTo>
                  <a:lnTo>
                    <a:pt x="140" y="23"/>
                  </a:lnTo>
                  <a:lnTo>
                    <a:pt x="148" y="32"/>
                  </a:lnTo>
                  <a:lnTo>
                    <a:pt x="152" y="44"/>
                  </a:lnTo>
                  <a:lnTo>
                    <a:pt x="155" y="56"/>
                  </a:lnTo>
                  <a:lnTo>
                    <a:pt x="154" y="64"/>
                  </a:lnTo>
                  <a:lnTo>
                    <a:pt x="151" y="73"/>
                  </a:lnTo>
                  <a:lnTo>
                    <a:pt x="146" y="81"/>
                  </a:lnTo>
                  <a:lnTo>
                    <a:pt x="139" y="90"/>
                  </a:lnTo>
                  <a:lnTo>
                    <a:pt x="122" y="88"/>
                  </a:lnTo>
                  <a:lnTo>
                    <a:pt x="106" y="86"/>
                  </a:lnTo>
                  <a:lnTo>
                    <a:pt x="87" y="83"/>
                  </a:lnTo>
                  <a:lnTo>
                    <a:pt x="71" y="82"/>
                  </a:lnTo>
                  <a:lnTo>
                    <a:pt x="54" y="79"/>
                  </a:lnTo>
                  <a:lnTo>
                    <a:pt x="38" y="77"/>
                  </a:lnTo>
                  <a:lnTo>
                    <a:pt x="21" y="75"/>
                  </a:lnTo>
                  <a:lnTo>
                    <a:pt x="5" y="73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2"/>
                  </a:lnTo>
                  <a:lnTo>
                    <a:pt x="11" y="23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5" y="3"/>
                  </a:lnTo>
                  <a:lnTo>
                    <a:pt x="6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42" name="Freeform 50"/>
            <p:cNvSpPr>
              <a:spLocks/>
            </p:cNvSpPr>
            <p:nvPr/>
          </p:nvSpPr>
          <p:spPr bwMode="auto">
            <a:xfrm>
              <a:off x="1934" y="2018"/>
              <a:ext cx="53" cy="89"/>
            </a:xfrm>
            <a:custGeom>
              <a:avLst/>
              <a:gdLst>
                <a:gd name="T0" fmla="*/ 70 w 106"/>
                <a:gd name="T1" fmla="*/ 4 h 178"/>
                <a:gd name="T2" fmla="*/ 76 w 106"/>
                <a:gd name="T3" fmla="*/ 9 h 178"/>
                <a:gd name="T4" fmla="*/ 84 w 106"/>
                <a:gd name="T5" fmla="*/ 17 h 178"/>
                <a:gd name="T6" fmla="*/ 89 w 106"/>
                <a:gd name="T7" fmla="*/ 26 h 178"/>
                <a:gd name="T8" fmla="*/ 95 w 106"/>
                <a:gd name="T9" fmla="*/ 37 h 178"/>
                <a:gd name="T10" fmla="*/ 98 w 106"/>
                <a:gd name="T11" fmla="*/ 48 h 178"/>
                <a:gd name="T12" fmla="*/ 102 w 106"/>
                <a:gd name="T13" fmla="*/ 60 h 178"/>
                <a:gd name="T14" fmla="*/ 105 w 106"/>
                <a:gd name="T15" fmla="*/ 74 h 178"/>
                <a:gd name="T16" fmla="*/ 106 w 106"/>
                <a:gd name="T17" fmla="*/ 88 h 178"/>
                <a:gd name="T18" fmla="*/ 103 w 106"/>
                <a:gd name="T19" fmla="*/ 105 h 178"/>
                <a:gd name="T20" fmla="*/ 101 w 106"/>
                <a:gd name="T21" fmla="*/ 123 h 178"/>
                <a:gd name="T22" fmla="*/ 96 w 106"/>
                <a:gd name="T23" fmla="*/ 137 h 178"/>
                <a:gd name="T24" fmla="*/ 90 w 106"/>
                <a:gd name="T25" fmla="*/ 151 h 178"/>
                <a:gd name="T26" fmla="*/ 81 w 106"/>
                <a:gd name="T27" fmla="*/ 161 h 178"/>
                <a:gd name="T28" fmla="*/ 74 w 106"/>
                <a:gd name="T29" fmla="*/ 171 h 178"/>
                <a:gd name="T30" fmla="*/ 64 w 106"/>
                <a:gd name="T31" fmla="*/ 176 h 178"/>
                <a:gd name="T32" fmla="*/ 53 w 106"/>
                <a:gd name="T33" fmla="*/ 178 h 178"/>
                <a:gd name="T34" fmla="*/ 42 w 106"/>
                <a:gd name="T35" fmla="*/ 176 h 178"/>
                <a:gd name="T36" fmla="*/ 32 w 106"/>
                <a:gd name="T37" fmla="*/ 171 h 178"/>
                <a:gd name="T38" fmla="*/ 22 w 106"/>
                <a:gd name="T39" fmla="*/ 161 h 178"/>
                <a:gd name="T40" fmla="*/ 15 w 106"/>
                <a:gd name="T41" fmla="*/ 151 h 178"/>
                <a:gd name="T42" fmla="*/ 7 w 106"/>
                <a:gd name="T43" fmla="*/ 137 h 178"/>
                <a:gd name="T44" fmla="*/ 4 w 106"/>
                <a:gd name="T45" fmla="*/ 123 h 178"/>
                <a:gd name="T46" fmla="*/ 0 w 106"/>
                <a:gd name="T47" fmla="*/ 105 h 178"/>
                <a:gd name="T48" fmla="*/ 0 w 106"/>
                <a:gd name="T49" fmla="*/ 88 h 178"/>
                <a:gd name="T50" fmla="*/ 0 w 106"/>
                <a:gd name="T51" fmla="*/ 72 h 178"/>
                <a:gd name="T52" fmla="*/ 2 w 106"/>
                <a:gd name="T53" fmla="*/ 57 h 178"/>
                <a:gd name="T54" fmla="*/ 5 w 106"/>
                <a:gd name="T55" fmla="*/ 43 h 178"/>
                <a:gd name="T56" fmla="*/ 11 w 106"/>
                <a:gd name="T57" fmla="*/ 32 h 178"/>
                <a:gd name="T58" fmla="*/ 16 w 106"/>
                <a:gd name="T59" fmla="*/ 21 h 178"/>
                <a:gd name="T60" fmla="*/ 23 w 106"/>
                <a:gd name="T61" fmla="*/ 12 h 178"/>
                <a:gd name="T62" fmla="*/ 31 w 106"/>
                <a:gd name="T63" fmla="*/ 4 h 178"/>
                <a:gd name="T64" fmla="*/ 41 w 106"/>
                <a:gd name="T65" fmla="*/ 0 h 178"/>
                <a:gd name="T66" fmla="*/ 52 w 106"/>
                <a:gd name="T67" fmla="*/ 8 h 178"/>
                <a:gd name="T68" fmla="*/ 65 w 106"/>
                <a:gd name="T69" fmla="*/ 14 h 178"/>
                <a:gd name="T70" fmla="*/ 68 w 106"/>
                <a:gd name="T71" fmla="*/ 8 h 178"/>
                <a:gd name="T72" fmla="*/ 70 w 106"/>
                <a:gd name="T73" fmla="*/ 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6" h="178">
                  <a:moveTo>
                    <a:pt x="70" y="4"/>
                  </a:moveTo>
                  <a:lnTo>
                    <a:pt x="76" y="9"/>
                  </a:lnTo>
                  <a:lnTo>
                    <a:pt x="84" y="17"/>
                  </a:lnTo>
                  <a:lnTo>
                    <a:pt x="89" y="26"/>
                  </a:lnTo>
                  <a:lnTo>
                    <a:pt x="95" y="37"/>
                  </a:lnTo>
                  <a:lnTo>
                    <a:pt x="98" y="48"/>
                  </a:lnTo>
                  <a:lnTo>
                    <a:pt x="102" y="60"/>
                  </a:lnTo>
                  <a:lnTo>
                    <a:pt x="105" y="74"/>
                  </a:lnTo>
                  <a:lnTo>
                    <a:pt x="106" y="88"/>
                  </a:lnTo>
                  <a:lnTo>
                    <a:pt x="103" y="105"/>
                  </a:lnTo>
                  <a:lnTo>
                    <a:pt x="101" y="123"/>
                  </a:lnTo>
                  <a:lnTo>
                    <a:pt x="96" y="137"/>
                  </a:lnTo>
                  <a:lnTo>
                    <a:pt x="90" y="151"/>
                  </a:lnTo>
                  <a:lnTo>
                    <a:pt x="81" y="161"/>
                  </a:lnTo>
                  <a:lnTo>
                    <a:pt x="74" y="171"/>
                  </a:lnTo>
                  <a:lnTo>
                    <a:pt x="64" y="176"/>
                  </a:lnTo>
                  <a:lnTo>
                    <a:pt x="53" y="178"/>
                  </a:lnTo>
                  <a:lnTo>
                    <a:pt x="42" y="176"/>
                  </a:lnTo>
                  <a:lnTo>
                    <a:pt x="32" y="171"/>
                  </a:lnTo>
                  <a:lnTo>
                    <a:pt x="22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5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5" y="43"/>
                  </a:lnTo>
                  <a:lnTo>
                    <a:pt x="11" y="32"/>
                  </a:lnTo>
                  <a:lnTo>
                    <a:pt x="16" y="21"/>
                  </a:lnTo>
                  <a:lnTo>
                    <a:pt x="23" y="12"/>
                  </a:lnTo>
                  <a:lnTo>
                    <a:pt x="31" y="4"/>
                  </a:lnTo>
                  <a:lnTo>
                    <a:pt x="41" y="0"/>
                  </a:lnTo>
                  <a:lnTo>
                    <a:pt x="52" y="8"/>
                  </a:lnTo>
                  <a:lnTo>
                    <a:pt x="65" y="14"/>
                  </a:lnTo>
                  <a:lnTo>
                    <a:pt x="68" y="8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43" name="Freeform 51"/>
            <p:cNvSpPr>
              <a:spLocks/>
            </p:cNvSpPr>
            <p:nvPr/>
          </p:nvSpPr>
          <p:spPr bwMode="auto">
            <a:xfrm>
              <a:off x="1971" y="2060"/>
              <a:ext cx="69" cy="51"/>
            </a:xfrm>
            <a:custGeom>
              <a:avLst/>
              <a:gdLst>
                <a:gd name="T0" fmla="*/ 4 w 139"/>
                <a:gd name="T1" fmla="*/ 84 h 100"/>
                <a:gd name="T2" fmla="*/ 0 w 139"/>
                <a:gd name="T3" fmla="*/ 73 h 100"/>
                <a:gd name="T4" fmla="*/ 2 w 139"/>
                <a:gd name="T5" fmla="*/ 64 h 100"/>
                <a:gd name="T6" fmla="*/ 7 w 139"/>
                <a:gd name="T7" fmla="*/ 54 h 100"/>
                <a:gd name="T8" fmla="*/ 17 w 139"/>
                <a:gd name="T9" fmla="*/ 45 h 100"/>
                <a:gd name="T10" fmla="*/ 28 w 139"/>
                <a:gd name="T11" fmla="*/ 35 h 100"/>
                <a:gd name="T12" fmla="*/ 44 w 139"/>
                <a:gd name="T13" fmla="*/ 25 h 100"/>
                <a:gd name="T14" fmla="*/ 61 w 139"/>
                <a:gd name="T15" fmla="*/ 16 h 100"/>
                <a:gd name="T16" fmla="*/ 81 w 139"/>
                <a:gd name="T17" fmla="*/ 10 h 100"/>
                <a:gd name="T18" fmla="*/ 88 w 139"/>
                <a:gd name="T19" fmla="*/ 7 h 100"/>
                <a:gd name="T20" fmla="*/ 96 w 139"/>
                <a:gd name="T21" fmla="*/ 5 h 100"/>
                <a:gd name="T22" fmla="*/ 103 w 139"/>
                <a:gd name="T23" fmla="*/ 3 h 100"/>
                <a:gd name="T24" fmla="*/ 112 w 139"/>
                <a:gd name="T25" fmla="*/ 2 h 100"/>
                <a:gd name="T26" fmla="*/ 118 w 139"/>
                <a:gd name="T27" fmla="*/ 0 h 100"/>
                <a:gd name="T28" fmla="*/ 125 w 139"/>
                <a:gd name="T29" fmla="*/ 0 h 100"/>
                <a:gd name="T30" fmla="*/ 132 w 139"/>
                <a:gd name="T31" fmla="*/ 0 h 100"/>
                <a:gd name="T32" fmla="*/ 139 w 139"/>
                <a:gd name="T33" fmla="*/ 0 h 100"/>
                <a:gd name="T34" fmla="*/ 136 w 139"/>
                <a:gd name="T35" fmla="*/ 6 h 100"/>
                <a:gd name="T36" fmla="*/ 132 w 139"/>
                <a:gd name="T37" fmla="*/ 16 h 100"/>
                <a:gd name="T38" fmla="*/ 123 w 139"/>
                <a:gd name="T39" fmla="*/ 16 h 100"/>
                <a:gd name="T40" fmla="*/ 116 w 139"/>
                <a:gd name="T41" fmla="*/ 26 h 100"/>
                <a:gd name="T42" fmla="*/ 108 w 139"/>
                <a:gd name="T43" fmla="*/ 38 h 100"/>
                <a:gd name="T44" fmla="*/ 101 w 139"/>
                <a:gd name="T45" fmla="*/ 48 h 100"/>
                <a:gd name="T46" fmla="*/ 95 w 139"/>
                <a:gd name="T47" fmla="*/ 59 h 100"/>
                <a:gd name="T48" fmla="*/ 87 w 139"/>
                <a:gd name="T49" fmla="*/ 69 h 100"/>
                <a:gd name="T50" fmla="*/ 80 w 139"/>
                <a:gd name="T51" fmla="*/ 79 h 100"/>
                <a:gd name="T52" fmla="*/ 72 w 139"/>
                <a:gd name="T53" fmla="*/ 90 h 100"/>
                <a:gd name="T54" fmla="*/ 65 w 139"/>
                <a:gd name="T55" fmla="*/ 100 h 100"/>
                <a:gd name="T56" fmla="*/ 54 w 139"/>
                <a:gd name="T57" fmla="*/ 100 h 100"/>
                <a:gd name="T58" fmla="*/ 42 w 139"/>
                <a:gd name="T59" fmla="*/ 100 h 100"/>
                <a:gd name="T60" fmla="*/ 32 w 139"/>
                <a:gd name="T61" fmla="*/ 99 h 100"/>
                <a:gd name="T62" fmla="*/ 24 w 139"/>
                <a:gd name="T63" fmla="*/ 98 h 100"/>
                <a:gd name="T64" fmla="*/ 16 w 139"/>
                <a:gd name="T65" fmla="*/ 95 h 100"/>
                <a:gd name="T66" fmla="*/ 10 w 139"/>
                <a:gd name="T67" fmla="*/ 92 h 100"/>
                <a:gd name="T68" fmla="*/ 6 w 139"/>
                <a:gd name="T69" fmla="*/ 88 h 100"/>
                <a:gd name="T70" fmla="*/ 4 w 139"/>
                <a:gd name="T71" fmla="*/ 8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9" h="100">
                  <a:moveTo>
                    <a:pt x="4" y="84"/>
                  </a:moveTo>
                  <a:lnTo>
                    <a:pt x="0" y="73"/>
                  </a:lnTo>
                  <a:lnTo>
                    <a:pt x="2" y="64"/>
                  </a:lnTo>
                  <a:lnTo>
                    <a:pt x="7" y="54"/>
                  </a:lnTo>
                  <a:lnTo>
                    <a:pt x="17" y="45"/>
                  </a:lnTo>
                  <a:lnTo>
                    <a:pt x="28" y="35"/>
                  </a:lnTo>
                  <a:lnTo>
                    <a:pt x="44" y="25"/>
                  </a:lnTo>
                  <a:lnTo>
                    <a:pt x="61" y="16"/>
                  </a:lnTo>
                  <a:lnTo>
                    <a:pt x="81" y="10"/>
                  </a:lnTo>
                  <a:lnTo>
                    <a:pt x="88" y="7"/>
                  </a:lnTo>
                  <a:lnTo>
                    <a:pt x="96" y="5"/>
                  </a:lnTo>
                  <a:lnTo>
                    <a:pt x="103" y="3"/>
                  </a:lnTo>
                  <a:lnTo>
                    <a:pt x="112" y="2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36" y="6"/>
                  </a:lnTo>
                  <a:lnTo>
                    <a:pt x="132" y="16"/>
                  </a:lnTo>
                  <a:lnTo>
                    <a:pt x="123" y="16"/>
                  </a:lnTo>
                  <a:lnTo>
                    <a:pt x="116" y="26"/>
                  </a:lnTo>
                  <a:lnTo>
                    <a:pt x="108" y="38"/>
                  </a:lnTo>
                  <a:lnTo>
                    <a:pt x="101" y="48"/>
                  </a:lnTo>
                  <a:lnTo>
                    <a:pt x="95" y="59"/>
                  </a:lnTo>
                  <a:lnTo>
                    <a:pt x="87" y="69"/>
                  </a:lnTo>
                  <a:lnTo>
                    <a:pt x="80" y="79"/>
                  </a:lnTo>
                  <a:lnTo>
                    <a:pt x="72" y="90"/>
                  </a:lnTo>
                  <a:lnTo>
                    <a:pt x="65" y="100"/>
                  </a:lnTo>
                  <a:lnTo>
                    <a:pt x="54" y="100"/>
                  </a:lnTo>
                  <a:lnTo>
                    <a:pt x="42" y="100"/>
                  </a:lnTo>
                  <a:lnTo>
                    <a:pt x="32" y="99"/>
                  </a:lnTo>
                  <a:lnTo>
                    <a:pt x="24" y="98"/>
                  </a:lnTo>
                  <a:lnTo>
                    <a:pt x="16" y="95"/>
                  </a:lnTo>
                  <a:lnTo>
                    <a:pt x="10" y="92"/>
                  </a:lnTo>
                  <a:lnTo>
                    <a:pt x="6" y="88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44" name="Freeform 52"/>
            <p:cNvSpPr>
              <a:spLocks/>
            </p:cNvSpPr>
            <p:nvPr/>
          </p:nvSpPr>
          <p:spPr bwMode="auto">
            <a:xfrm>
              <a:off x="1877" y="2067"/>
              <a:ext cx="76" cy="49"/>
            </a:xfrm>
            <a:custGeom>
              <a:avLst/>
              <a:gdLst>
                <a:gd name="T0" fmla="*/ 152 w 153"/>
                <a:gd name="T1" fmla="*/ 87 h 97"/>
                <a:gd name="T2" fmla="*/ 153 w 153"/>
                <a:gd name="T3" fmla="*/ 77 h 97"/>
                <a:gd name="T4" fmla="*/ 151 w 153"/>
                <a:gd name="T5" fmla="*/ 66 h 97"/>
                <a:gd name="T6" fmla="*/ 144 w 153"/>
                <a:gd name="T7" fmla="*/ 56 h 97"/>
                <a:gd name="T8" fmla="*/ 136 w 153"/>
                <a:gd name="T9" fmla="*/ 47 h 97"/>
                <a:gd name="T10" fmla="*/ 122 w 153"/>
                <a:gd name="T11" fmla="*/ 36 h 97"/>
                <a:gd name="T12" fmla="*/ 106 w 153"/>
                <a:gd name="T13" fmla="*/ 27 h 97"/>
                <a:gd name="T14" fmla="*/ 88 w 153"/>
                <a:gd name="T15" fmla="*/ 18 h 97"/>
                <a:gd name="T16" fmla="*/ 69 w 153"/>
                <a:gd name="T17" fmla="*/ 10 h 97"/>
                <a:gd name="T18" fmla="*/ 60 w 153"/>
                <a:gd name="T19" fmla="*/ 7 h 97"/>
                <a:gd name="T20" fmla="*/ 51 w 153"/>
                <a:gd name="T21" fmla="*/ 5 h 97"/>
                <a:gd name="T22" fmla="*/ 40 w 153"/>
                <a:gd name="T23" fmla="*/ 3 h 97"/>
                <a:gd name="T24" fmla="*/ 32 w 153"/>
                <a:gd name="T25" fmla="*/ 2 h 97"/>
                <a:gd name="T26" fmla="*/ 24 w 153"/>
                <a:gd name="T27" fmla="*/ 0 h 97"/>
                <a:gd name="T28" fmla="*/ 15 w 153"/>
                <a:gd name="T29" fmla="*/ 0 h 97"/>
                <a:gd name="T30" fmla="*/ 8 w 153"/>
                <a:gd name="T31" fmla="*/ 0 h 97"/>
                <a:gd name="T32" fmla="*/ 0 w 153"/>
                <a:gd name="T33" fmla="*/ 0 h 97"/>
                <a:gd name="T34" fmla="*/ 16 w 153"/>
                <a:gd name="T35" fmla="*/ 14 h 97"/>
                <a:gd name="T36" fmla="*/ 34 w 153"/>
                <a:gd name="T37" fmla="*/ 29 h 97"/>
                <a:gd name="T38" fmla="*/ 51 w 153"/>
                <a:gd name="T39" fmla="*/ 42 h 97"/>
                <a:gd name="T40" fmla="*/ 68 w 153"/>
                <a:gd name="T41" fmla="*/ 55 h 97"/>
                <a:gd name="T42" fmla="*/ 84 w 153"/>
                <a:gd name="T43" fmla="*/ 66 h 97"/>
                <a:gd name="T44" fmla="*/ 101 w 153"/>
                <a:gd name="T45" fmla="*/ 79 h 97"/>
                <a:gd name="T46" fmla="*/ 119 w 153"/>
                <a:gd name="T47" fmla="*/ 88 h 97"/>
                <a:gd name="T48" fmla="*/ 136 w 153"/>
                <a:gd name="T49" fmla="*/ 97 h 97"/>
                <a:gd name="T50" fmla="*/ 144 w 153"/>
                <a:gd name="T51" fmla="*/ 93 h 97"/>
                <a:gd name="T52" fmla="*/ 152 w 153"/>
                <a:gd name="T53" fmla="*/ 8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3" h="97">
                  <a:moveTo>
                    <a:pt x="152" y="87"/>
                  </a:moveTo>
                  <a:lnTo>
                    <a:pt x="153" y="77"/>
                  </a:lnTo>
                  <a:lnTo>
                    <a:pt x="151" y="66"/>
                  </a:lnTo>
                  <a:lnTo>
                    <a:pt x="144" y="56"/>
                  </a:lnTo>
                  <a:lnTo>
                    <a:pt x="136" y="47"/>
                  </a:lnTo>
                  <a:lnTo>
                    <a:pt x="122" y="36"/>
                  </a:lnTo>
                  <a:lnTo>
                    <a:pt x="106" y="27"/>
                  </a:lnTo>
                  <a:lnTo>
                    <a:pt x="88" y="18"/>
                  </a:lnTo>
                  <a:lnTo>
                    <a:pt x="69" y="10"/>
                  </a:lnTo>
                  <a:lnTo>
                    <a:pt x="60" y="7"/>
                  </a:lnTo>
                  <a:lnTo>
                    <a:pt x="51" y="5"/>
                  </a:lnTo>
                  <a:lnTo>
                    <a:pt x="40" y="3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14"/>
                  </a:lnTo>
                  <a:lnTo>
                    <a:pt x="34" y="29"/>
                  </a:lnTo>
                  <a:lnTo>
                    <a:pt x="51" y="42"/>
                  </a:lnTo>
                  <a:lnTo>
                    <a:pt x="68" y="55"/>
                  </a:lnTo>
                  <a:lnTo>
                    <a:pt x="84" y="66"/>
                  </a:lnTo>
                  <a:lnTo>
                    <a:pt x="101" y="79"/>
                  </a:lnTo>
                  <a:lnTo>
                    <a:pt x="119" y="88"/>
                  </a:lnTo>
                  <a:lnTo>
                    <a:pt x="136" y="97"/>
                  </a:lnTo>
                  <a:lnTo>
                    <a:pt x="144" y="93"/>
                  </a:lnTo>
                  <a:lnTo>
                    <a:pt x="152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45" name="Freeform 53"/>
            <p:cNvSpPr>
              <a:spLocks/>
            </p:cNvSpPr>
            <p:nvPr/>
          </p:nvSpPr>
          <p:spPr bwMode="auto">
            <a:xfrm>
              <a:off x="1971" y="2106"/>
              <a:ext cx="37" cy="23"/>
            </a:xfrm>
            <a:custGeom>
              <a:avLst/>
              <a:gdLst>
                <a:gd name="T0" fmla="*/ 74 w 74"/>
                <a:gd name="T1" fmla="*/ 2 h 46"/>
                <a:gd name="T2" fmla="*/ 61 w 74"/>
                <a:gd name="T3" fmla="*/ 0 h 46"/>
                <a:gd name="T4" fmla="*/ 49 w 74"/>
                <a:gd name="T5" fmla="*/ 1 h 46"/>
                <a:gd name="T6" fmla="*/ 37 w 74"/>
                <a:gd name="T7" fmla="*/ 1 h 46"/>
                <a:gd name="T8" fmla="*/ 28 w 74"/>
                <a:gd name="T9" fmla="*/ 4 h 46"/>
                <a:gd name="T10" fmla="*/ 20 w 74"/>
                <a:gd name="T11" fmla="*/ 6 h 46"/>
                <a:gd name="T12" fmla="*/ 12 w 74"/>
                <a:gd name="T13" fmla="*/ 10 h 46"/>
                <a:gd name="T14" fmla="*/ 6 w 74"/>
                <a:gd name="T15" fmla="*/ 13 h 46"/>
                <a:gd name="T16" fmla="*/ 4 w 74"/>
                <a:gd name="T17" fmla="*/ 19 h 46"/>
                <a:gd name="T18" fmla="*/ 0 w 74"/>
                <a:gd name="T19" fmla="*/ 23 h 46"/>
                <a:gd name="T20" fmla="*/ 0 w 74"/>
                <a:gd name="T21" fmla="*/ 29 h 46"/>
                <a:gd name="T22" fmla="*/ 0 w 74"/>
                <a:gd name="T23" fmla="*/ 34 h 46"/>
                <a:gd name="T24" fmla="*/ 4 w 74"/>
                <a:gd name="T25" fmla="*/ 43 h 46"/>
                <a:gd name="T26" fmla="*/ 12 w 74"/>
                <a:gd name="T27" fmla="*/ 44 h 46"/>
                <a:gd name="T28" fmla="*/ 22 w 74"/>
                <a:gd name="T29" fmla="*/ 45 h 46"/>
                <a:gd name="T30" fmla="*/ 31 w 74"/>
                <a:gd name="T31" fmla="*/ 45 h 46"/>
                <a:gd name="T32" fmla="*/ 40 w 74"/>
                <a:gd name="T33" fmla="*/ 46 h 46"/>
                <a:gd name="T34" fmla="*/ 49 w 74"/>
                <a:gd name="T35" fmla="*/ 35 h 46"/>
                <a:gd name="T36" fmla="*/ 58 w 74"/>
                <a:gd name="T37" fmla="*/ 25 h 46"/>
                <a:gd name="T38" fmla="*/ 61 w 74"/>
                <a:gd name="T39" fmla="*/ 19 h 46"/>
                <a:gd name="T40" fmla="*/ 65 w 74"/>
                <a:gd name="T41" fmla="*/ 13 h 46"/>
                <a:gd name="T42" fmla="*/ 69 w 74"/>
                <a:gd name="T43" fmla="*/ 7 h 46"/>
                <a:gd name="T44" fmla="*/ 74 w 74"/>
                <a:gd name="T4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46">
                  <a:moveTo>
                    <a:pt x="74" y="2"/>
                  </a:moveTo>
                  <a:lnTo>
                    <a:pt x="61" y="0"/>
                  </a:lnTo>
                  <a:lnTo>
                    <a:pt x="49" y="1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0" y="6"/>
                  </a:lnTo>
                  <a:lnTo>
                    <a:pt x="12" y="10"/>
                  </a:lnTo>
                  <a:lnTo>
                    <a:pt x="6" y="13"/>
                  </a:lnTo>
                  <a:lnTo>
                    <a:pt x="4" y="19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4" y="43"/>
                  </a:lnTo>
                  <a:lnTo>
                    <a:pt x="12" y="44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40" y="46"/>
                  </a:lnTo>
                  <a:lnTo>
                    <a:pt x="49" y="35"/>
                  </a:lnTo>
                  <a:lnTo>
                    <a:pt x="58" y="25"/>
                  </a:lnTo>
                  <a:lnTo>
                    <a:pt x="61" y="19"/>
                  </a:lnTo>
                  <a:lnTo>
                    <a:pt x="65" y="13"/>
                  </a:lnTo>
                  <a:lnTo>
                    <a:pt x="69" y="7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46" name="Freeform 54"/>
            <p:cNvSpPr>
              <a:spLocks/>
            </p:cNvSpPr>
            <p:nvPr/>
          </p:nvSpPr>
          <p:spPr bwMode="auto">
            <a:xfrm>
              <a:off x="1927" y="2084"/>
              <a:ext cx="79" cy="45"/>
            </a:xfrm>
            <a:custGeom>
              <a:avLst/>
              <a:gdLst>
                <a:gd name="T0" fmla="*/ 79 w 158"/>
                <a:gd name="T1" fmla="*/ 0 h 90"/>
                <a:gd name="T2" fmla="*/ 93 w 158"/>
                <a:gd name="T3" fmla="*/ 0 h 90"/>
                <a:gd name="T4" fmla="*/ 106 w 158"/>
                <a:gd name="T5" fmla="*/ 3 h 90"/>
                <a:gd name="T6" fmla="*/ 119 w 158"/>
                <a:gd name="T7" fmla="*/ 8 h 90"/>
                <a:gd name="T8" fmla="*/ 131 w 158"/>
                <a:gd name="T9" fmla="*/ 15 h 90"/>
                <a:gd name="T10" fmla="*/ 141 w 158"/>
                <a:gd name="T11" fmla="*/ 22 h 90"/>
                <a:gd name="T12" fmla="*/ 148 w 158"/>
                <a:gd name="T13" fmla="*/ 31 h 90"/>
                <a:gd name="T14" fmla="*/ 154 w 158"/>
                <a:gd name="T15" fmla="*/ 41 h 90"/>
                <a:gd name="T16" fmla="*/ 158 w 158"/>
                <a:gd name="T17" fmla="*/ 53 h 90"/>
                <a:gd name="T18" fmla="*/ 151 w 158"/>
                <a:gd name="T19" fmla="*/ 62 h 90"/>
                <a:gd name="T20" fmla="*/ 143 w 158"/>
                <a:gd name="T21" fmla="*/ 71 h 90"/>
                <a:gd name="T22" fmla="*/ 136 w 158"/>
                <a:gd name="T23" fmla="*/ 79 h 90"/>
                <a:gd name="T24" fmla="*/ 128 w 158"/>
                <a:gd name="T25" fmla="*/ 90 h 90"/>
                <a:gd name="T26" fmla="*/ 112 w 158"/>
                <a:gd name="T27" fmla="*/ 89 h 90"/>
                <a:gd name="T28" fmla="*/ 98 w 158"/>
                <a:gd name="T29" fmla="*/ 87 h 90"/>
                <a:gd name="T30" fmla="*/ 82 w 158"/>
                <a:gd name="T31" fmla="*/ 82 h 90"/>
                <a:gd name="T32" fmla="*/ 66 w 158"/>
                <a:gd name="T33" fmla="*/ 77 h 90"/>
                <a:gd name="T34" fmla="*/ 50 w 158"/>
                <a:gd name="T35" fmla="*/ 70 h 90"/>
                <a:gd name="T36" fmla="*/ 34 w 158"/>
                <a:gd name="T37" fmla="*/ 63 h 90"/>
                <a:gd name="T38" fmla="*/ 18 w 158"/>
                <a:gd name="T39" fmla="*/ 54 h 90"/>
                <a:gd name="T40" fmla="*/ 0 w 158"/>
                <a:gd name="T41" fmla="*/ 46 h 90"/>
                <a:gd name="T42" fmla="*/ 3 w 158"/>
                <a:gd name="T43" fmla="*/ 36 h 90"/>
                <a:gd name="T44" fmla="*/ 9 w 158"/>
                <a:gd name="T45" fmla="*/ 26 h 90"/>
                <a:gd name="T46" fmla="*/ 16 w 158"/>
                <a:gd name="T47" fmla="*/ 18 h 90"/>
                <a:gd name="T48" fmla="*/ 26 w 158"/>
                <a:gd name="T49" fmla="*/ 12 h 90"/>
                <a:gd name="T50" fmla="*/ 36 w 158"/>
                <a:gd name="T51" fmla="*/ 6 h 90"/>
                <a:gd name="T52" fmla="*/ 50 w 158"/>
                <a:gd name="T53" fmla="*/ 3 h 90"/>
                <a:gd name="T54" fmla="*/ 63 w 158"/>
                <a:gd name="T55" fmla="*/ 0 h 90"/>
                <a:gd name="T56" fmla="*/ 79 w 158"/>
                <a:gd name="T5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8" h="90">
                  <a:moveTo>
                    <a:pt x="79" y="0"/>
                  </a:moveTo>
                  <a:lnTo>
                    <a:pt x="93" y="0"/>
                  </a:lnTo>
                  <a:lnTo>
                    <a:pt x="106" y="3"/>
                  </a:lnTo>
                  <a:lnTo>
                    <a:pt x="119" y="8"/>
                  </a:lnTo>
                  <a:lnTo>
                    <a:pt x="131" y="15"/>
                  </a:lnTo>
                  <a:lnTo>
                    <a:pt x="141" y="22"/>
                  </a:lnTo>
                  <a:lnTo>
                    <a:pt x="148" y="31"/>
                  </a:lnTo>
                  <a:lnTo>
                    <a:pt x="154" y="41"/>
                  </a:lnTo>
                  <a:lnTo>
                    <a:pt x="158" y="53"/>
                  </a:lnTo>
                  <a:lnTo>
                    <a:pt x="151" y="62"/>
                  </a:lnTo>
                  <a:lnTo>
                    <a:pt x="143" y="71"/>
                  </a:lnTo>
                  <a:lnTo>
                    <a:pt x="136" y="79"/>
                  </a:lnTo>
                  <a:lnTo>
                    <a:pt x="128" y="90"/>
                  </a:lnTo>
                  <a:lnTo>
                    <a:pt x="112" y="89"/>
                  </a:lnTo>
                  <a:lnTo>
                    <a:pt x="98" y="87"/>
                  </a:lnTo>
                  <a:lnTo>
                    <a:pt x="82" y="82"/>
                  </a:lnTo>
                  <a:lnTo>
                    <a:pt x="66" y="77"/>
                  </a:lnTo>
                  <a:lnTo>
                    <a:pt x="50" y="70"/>
                  </a:lnTo>
                  <a:lnTo>
                    <a:pt x="34" y="63"/>
                  </a:lnTo>
                  <a:lnTo>
                    <a:pt x="18" y="54"/>
                  </a:lnTo>
                  <a:lnTo>
                    <a:pt x="0" y="46"/>
                  </a:lnTo>
                  <a:lnTo>
                    <a:pt x="3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50" y="3"/>
                  </a:lnTo>
                  <a:lnTo>
                    <a:pt x="63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47" name="Freeform 55"/>
            <p:cNvSpPr>
              <a:spLocks/>
            </p:cNvSpPr>
            <p:nvPr/>
          </p:nvSpPr>
          <p:spPr bwMode="auto">
            <a:xfrm>
              <a:off x="634" y="1270"/>
              <a:ext cx="318" cy="152"/>
            </a:xfrm>
            <a:custGeom>
              <a:avLst/>
              <a:gdLst>
                <a:gd name="T0" fmla="*/ 172 w 635"/>
                <a:gd name="T1" fmla="*/ 104 h 304"/>
                <a:gd name="T2" fmla="*/ 112 w 635"/>
                <a:gd name="T3" fmla="*/ 115 h 304"/>
                <a:gd name="T4" fmla="*/ 55 w 635"/>
                <a:gd name="T5" fmla="*/ 129 h 304"/>
                <a:gd name="T6" fmla="*/ 11 w 635"/>
                <a:gd name="T7" fmla="*/ 160 h 304"/>
                <a:gd name="T8" fmla="*/ 8 w 635"/>
                <a:gd name="T9" fmla="*/ 188 h 304"/>
                <a:gd name="T10" fmla="*/ 26 w 635"/>
                <a:gd name="T11" fmla="*/ 197 h 304"/>
                <a:gd name="T12" fmla="*/ 44 w 635"/>
                <a:gd name="T13" fmla="*/ 205 h 304"/>
                <a:gd name="T14" fmla="*/ 71 w 635"/>
                <a:gd name="T15" fmla="*/ 209 h 304"/>
                <a:gd name="T16" fmla="*/ 98 w 635"/>
                <a:gd name="T17" fmla="*/ 208 h 304"/>
                <a:gd name="T18" fmla="*/ 85 w 635"/>
                <a:gd name="T19" fmla="*/ 220 h 304"/>
                <a:gd name="T20" fmla="*/ 58 w 635"/>
                <a:gd name="T21" fmla="*/ 244 h 304"/>
                <a:gd name="T22" fmla="*/ 55 w 635"/>
                <a:gd name="T23" fmla="*/ 269 h 304"/>
                <a:gd name="T24" fmla="*/ 103 w 635"/>
                <a:gd name="T25" fmla="*/ 288 h 304"/>
                <a:gd name="T26" fmla="*/ 146 w 635"/>
                <a:gd name="T27" fmla="*/ 281 h 304"/>
                <a:gd name="T28" fmla="*/ 173 w 635"/>
                <a:gd name="T29" fmla="*/ 263 h 304"/>
                <a:gd name="T30" fmla="*/ 186 w 635"/>
                <a:gd name="T31" fmla="*/ 248 h 304"/>
                <a:gd name="T32" fmla="*/ 192 w 635"/>
                <a:gd name="T33" fmla="*/ 253 h 304"/>
                <a:gd name="T34" fmla="*/ 199 w 635"/>
                <a:gd name="T35" fmla="*/ 270 h 304"/>
                <a:gd name="T36" fmla="*/ 207 w 635"/>
                <a:gd name="T37" fmla="*/ 286 h 304"/>
                <a:gd name="T38" fmla="*/ 225 w 635"/>
                <a:gd name="T39" fmla="*/ 298 h 304"/>
                <a:gd name="T40" fmla="*/ 264 w 635"/>
                <a:gd name="T41" fmla="*/ 304 h 304"/>
                <a:gd name="T42" fmla="*/ 303 w 635"/>
                <a:gd name="T43" fmla="*/ 301 h 304"/>
                <a:gd name="T44" fmla="*/ 330 w 635"/>
                <a:gd name="T45" fmla="*/ 288 h 304"/>
                <a:gd name="T46" fmla="*/ 347 w 635"/>
                <a:gd name="T47" fmla="*/ 263 h 304"/>
                <a:gd name="T48" fmla="*/ 354 w 635"/>
                <a:gd name="T49" fmla="*/ 246 h 304"/>
                <a:gd name="T50" fmla="*/ 379 w 635"/>
                <a:gd name="T51" fmla="*/ 259 h 304"/>
                <a:gd name="T52" fmla="*/ 421 w 635"/>
                <a:gd name="T53" fmla="*/ 271 h 304"/>
                <a:gd name="T54" fmla="*/ 476 w 635"/>
                <a:gd name="T55" fmla="*/ 265 h 304"/>
                <a:gd name="T56" fmla="*/ 517 w 635"/>
                <a:gd name="T57" fmla="*/ 238 h 304"/>
                <a:gd name="T58" fmla="*/ 518 w 635"/>
                <a:gd name="T59" fmla="*/ 217 h 304"/>
                <a:gd name="T60" fmla="*/ 506 w 635"/>
                <a:gd name="T61" fmla="*/ 200 h 304"/>
                <a:gd name="T62" fmla="*/ 492 w 635"/>
                <a:gd name="T63" fmla="*/ 191 h 304"/>
                <a:gd name="T64" fmla="*/ 507 w 635"/>
                <a:gd name="T65" fmla="*/ 188 h 304"/>
                <a:gd name="T66" fmla="*/ 553 w 635"/>
                <a:gd name="T67" fmla="*/ 188 h 304"/>
                <a:gd name="T68" fmla="*/ 601 w 635"/>
                <a:gd name="T69" fmla="*/ 180 h 304"/>
                <a:gd name="T70" fmla="*/ 631 w 635"/>
                <a:gd name="T71" fmla="*/ 154 h 304"/>
                <a:gd name="T72" fmla="*/ 629 w 635"/>
                <a:gd name="T73" fmla="*/ 108 h 304"/>
                <a:gd name="T74" fmla="*/ 603 w 635"/>
                <a:gd name="T75" fmla="*/ 84 h 304"/>
                <a:gd name="T76" fmla="*/ 571 w 635"/>
                <a:gd name="T77" fmla="*/ 74 h 304"/>
                <a:gd name="T78" fmla="*/ 546 w 635"/>
                <a:gd name="T79" fmla="*/ 74 h 304"/>
                <a:gd name="T80" fmla="*/ 588 w 635"/>
                <a:gd name="T81" fmla="*/ 42 h 304"/>
                <a:gd name="T82" fmla="*/ 593 w 635"/>
                <a:gd name="T83" fmla="*/ 5 h 304"/>
                <a:gd name="T84" fmla="*/ 525 w 635"/>
                <a:gd name="T85" fmla="*/ 2 h 304"/>
                <a:gd name="T86" fmla="*/ 442 w 635"/>
                <a:gd name="T87" fmla="*/ 31 h 304"/>
                <a:gd name="T88" fmla="*/ 380 w 635"/>
                <a:gd name="T89" fmla="*/ 83 h 304"/>
                <a:gd name="T90" fmla="*/ 314 w 635"/>
                <a:gd name="T91" fmla="*/ 111 h 304"/>
                <a:gd name="T92" fmla="*/ 250 w 635"/>
                <a:gd name="T93" fmla="*/ 117 h 304"/>
                <a:gd name="T94" fmla="*/ 207 w 635"/>
                <a:gd name="T95" fmla="*/ 10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5" h="304">
                  <a:moveTo>
                    <a:pt x="200" y="96"/>
                  </a:moveTo>
                  <a:lnTo>
                    <a:pt x="172" y="104"/>
                  </a:lnTo>
                  <a:lnTo>
                    <a:pt x="144" y="110"/>
                  </a:lnTo>
                  <a:lnTo>
                    <a:pt x="112" y="115"/>
                  </a:lnTo>
                  <a:lnTo>
                    <a:pt x="83" y="122"/>
                  </a:lnTo>
                  <a:lnTo>
                    <a:pt x="55" y="129"/>
                  </a:lnTo>
                  <a:lnTo>
                    <a:pt x="31" y="143"/>
                  </a:lnTo>
                  <a:lnTo>
                    <a:pt x="11" y="160"/>
                  </a:lnTo>
                  <a:lnTo>
                    <a:pt x="0" y="186"/>
                  </a:lnTo>
                  <a:lnTo>
                    <a:pt x="8" y="188"/>
                  </a:lnTo>
                  <a:lnTo>
                    <a:pt x="17" y="193"/>
                  </a:lnTo>
                  <a:lnTo>
                    <a:pt x="26" y="197"/>
                  </a:lnTo>
                  <a:lnTo>
                    <a:pt x="35" y="202"/>
                  </a:lnTo>
                  <a:lnTo>
                    <a:pt x="44" y="205"/>
                  </a:lnTo>
                  <a:lnTo>
                    <a:pt x="58" y="208"/>
                  </a:lnTo>
                  <a:lnTo>
                    <a:pt x="71" y="209"/>
                  </a:lnTo>
                  <a:lnTo>
                    <a:pt x="90" y="209"/>
                  </a:lnTo>
                  <a:lnTo>
                    <a:pt x="98" y="208"/>
                  </a:lnTo>
                  <a:lnTo>
                    <a:pt x="96" y="213"/>
                  </a:lnTo>
                  <a:lnTo>
                    <a:pt x="85" y="220"/>
                  </a:lnTo>
                  <a:lnTo>
                    <a:pt x="71" y="232"/>
                  </a:lnTo>
                  <a:lnTo>
                    <a:pt x="58" y="244"/>
                  </a:lnTo>
                  <a:lnTo>
                    <a:pt x="50" y="257"/>
                  </a:lnTo>
                  <a:lnTo>
                    <a:pt x="55" y="269"/>
                  </a:lnTo>
                  <a:lnTo>
                    <a:pt x="77" y="283"/>
                  </a:lnTo>
                  <a:lnTo>
                    <a:pt x="103" y="288"/>
                  </a:lnTo>
                  <a:lnTo>
                    <a:pt x="128" y="288"/>
                  </a:lnTo>
                  <a:lnTo>
                    <a:pt x="146" y="281"/>
                  </a:lnTo>
                  <a:lnTo>
                    <a:pt x="162" y="273"/>
                  </a:lnTo>
                  <a:lnTo>
                    <a:pt x="173" y="263"/>
                  </a:lnTo>
                  <a:lnTo>
                    <a:pt x="182" y="255"/>
                  </a:lnTo>
                  <a:lnTo>
                    <a:pt x="186" y="248"/>
                  </a:lnTo>
                  <a:lnTo>
                    <a:pt x="188" y="246"/>
                  </a:lnTo>
                  <a:lnTo>
                    <a:pt x="192" y="253"/>
                  </a:lnTo>
                  <a:lnTo>
                    <a:pt x="196" y="262"/>
                  </a:lnTo>
                  <a:lnTo>
                    <a:pt x="199" y="270"/>
                  </a:lnTo>
                  <a:lnTo>
                    <a:pt x="203" y="278"/>
                  </a:lnTo>
                  <a:lnTo>
                    <a:pt x="207" y="286"/>
                  </a:lnTo>
                  <a:lnTo>
                    <a:pt x="215" y="293"/>
                  </a:lnTo>
                  <a:lnTo>
                    <a:pt x="225" y="298"/>
                  </a:lnTo>
                  <a:lnTo>
                    <a:pt x="240" y="303"/>
                  </a:lnTo>
                  <a:lnTo>
                    <a:pt x="264" y="304"/>
                  </a:lnTo>
                  <a:lnTo>
                    <a:pt x="285" y="304"/>
                  </a:lnTo>
                  <a:lnTo>
                    <a:pt x="303" y="301"/>
                  </a:lnTo>
                  <a:lnTo>
                    <a:pt x="319" y="296"/>
                  </a:lnTo>
                  <a:lnTo>
                    <a:pt x="330" y="288"/>
                  </a:lnTo>
                  <a:lnTo>
                    <a:pt x="340" y="277"/>
                  </a:lnTo>
                  <a:lnTo>
                    <a:pt x="347" y="263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3" y="251"/>
                  </a:lnTo>
                  <a:lnTo>
                    <a:pt x="379" y="259"/>
                  </a:lnTo>
                  <a:lnTo>
                    <a:pt x="399" y="267"/>
                  </a:lnTo>
                  <a:lnTo>
                    <a:pt x="421" y="271"/>
                  </a:lnTo>
                  <a:lnTo>
                    <a:pt x="448" y="272"/>
                  </a:lnTo>
                  <a:lnTo>
                    <a:pt x="476" y="265"/>
                  </a:lnTo>
                  <a:lnTo>
                    <a:pt x="508" y="249"/>
                  </a:lnTo>
                  <a:lnTo>
                    <a:pt x="517" y="238"/>
                  </a:lnTo>
                  <a:lnTo>
                    <a:pt x="519" y="227"/>
                  </a:lnTo>
                  <a:lnTo>
                    <a:pt x="518" y="217"/>
                  </a:lnTo>
                  <a:lnTo>
                    <a:pt x="513" y="209"/>
                  </a:lnTo>
                  <a:lnTo>
                    <a:pt x="506" y="200"/>
                  </a:lnTo>
                  <a:lnTo>
                    <a:pt x="498" y="195"/>
                  </a:lnTo>
                  <a:lnTo>
                    <a:pt x="492" y="191"/>
                  </a:lnTo>
                  <a:lnTo>
                    <a:pt x="491" y="190"/>
                  </a:lnTo>
                  <a:lnTo>
                    <a:pt x="507" y="188"/>
                  </a:lnTo>
                  <a:lnTo>
                    <a:pt x="528" y="188"/>
                  </a:lnTo>
                  <a:lnTo>
                    <a:pt x="553" y="188"/>
                  </a:lnTo>
                  <a:lnTo>
                    <a:pt x="578" y="187"/>
                  </a:lnTo>
                  <a:lnTo>
                    <a:pt x="601" y="180"/>
                  </a:lnTo>
                  <a:lnTo>
                    <a:pt x="619" y="171"/>
                  </a:lnTo>
                  <a:lnTo>
                    <a:pt x="631" y="154"/>
                  </a:lnTo>
                  <a:lnTo>
                    <a:pt x="635" y="129"/>
                  </a:lnTo>
                  <a:lnTo>
                    <a:pt x="629" y="108"/>
                  </a:lnTo>
                  <a:lnTo>
                    <a:pt x="618" y="94"/>
                  </a:lnTo>
                  <a:lnTo>
                    <a:pt x="603" y="84"/>
                  </a:lnTo>
                  <a:lnTo>
                    <a:pt x="587" y="78"/>
                  </a:lnTo>
                  <a:lnTo>
                    <a:pt x="571" y="74"/>
                  </a:lnTo>
                  <a:lnTo>
                    <a:pt x="556" y="74"/>
                  </a:lnTo>
                  <a:lnTo>
                    <a:pt x="546" y="74"/>
                  </a:lnTo>
                  <a:lnTo>
                    <a:pt x="544" y="75"/>
                  </a:lnTo>
                  <a:lnTo>
                    <a:pt x="588" y="42"/>
                  </a:lnTo>
                  <a:lnTo>
                    <a:pt x="603" y="19"/>
                  </a:lnTo>
                  <a:lnTo>
                    <a:pt x="593" y="5"/>
                  </a:lnTo>
                  <a:lnTo>
                    <a:pt x="566" y="0"/>
                  </a:lnTo>
                  <a:lnTo>
                    <a:pt x="525" y="2"/>
                  </a:lnTo>
                  <a:lnTo>
                    <a:pt x="482" y="13"/>
                  </a:lnTo>
                  <a:lnTo>
                    <a:pt x="442" y="31"/>
                  </a:lnTo>
                  <a:lnTo>
                    <a:pt x="409" y="58"/>
                  </a:lnTo>
                  <a:lnTo>
                    <a:pt x="380" y="83"/>
                  </a:lnTo>
                  <a:lnTo>
                    <a:pt x="348" y="100"/>
                  </a:lnTo>
                  <a:lnTo>
                    <a:pt x="314" y="111"/>
                  </a:lnTo>
                  <a:lnTo>
                    <a:pt x="280" y="117"/>
                  </a:lnTo>
                  <a:lnTo>
                    <a:pt x="250" y="117"/>
                  </a:lnTo>
                  <a:lnTo>
                    <a:pt x="224" y="114"/>
                  </a:lnTo>
                  <a:lnTo>
                    <a:pt x="207" y="106"/>
                  </a:lnTo>
                  <a:lnTo>
                    <a:pt x="200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48" name="Freeform 56"/>
            <p:cNvSpPr>
              <a:spLocks/>
            </p:cNvSpPr>
            <p:nvPr/>
          </p:nvSpPr>
          <p:spPr bwMode="auto">
            <a:xfrm>
              <a:off x="1903" y="1789"/>
              <a:ext cx="318" cy="120"/>
            </a:xfrm>
            <a:custGeom>
              <a:avLst/>
              <a:gdLst>
                <a:gd name="T0" fmla="*/ 192 w 637"/>
                <a:gd name="T1" fmla="*/ 16 h 239"/>
                <a:gd name="T2" fmla="*/ 132 w 637"/>
                <a:gd name="T3" fmla="*/ 14 h 239"/>
                <a:gd name="T4" fmla="*/ 72 w 637"/>
                <a:gd name="T5" fmla="*/ 15 h 239"/>
                <a:gd name="T6" fmla="*/ 19 w 637"/>
                <a:gd name="T7" fmla="*/ 32 h 239"/>
                <a:gd name="T8" fmla="*/ 8 w 637"/>
                <a:gd name="T9" fmla="*/ 59 h 239"/>
                <a:gd name="T10" fmla="*/ 24 w 637"/>
                <a:gd name="T11" fmla="*/ 73 h 239"/>
                <a:gd name="T12" fmla="*/ 37 w 637"/>
                <a:gd name="T13" fmla="*/ 85 h 239"/>
                <a:gd name="T14" fmla="*/ 61 w 637"/>
                <a:gd name="T15" fmla="*/ 94 h 239"/>
                <a:gd name="T16" fmla="*/ 87 w 637"/>
                <a:gd name="T17" fmla="*/ 98 h 239"/>
                <a:gd name="T18" fmla="*/ 69 w 637"/>
                <a:gd name="T19" fmla="*/ 106 h 239"/>
                <a:gd name="T20" fmla="*/ 36 w 637"/>
                <a:gd name="T21" fmla="*/ 122 h 239"/>
                <a:gd name="T22" fmla="*/ 25 w 637"/>
                <a:gd name="T23" fmla="*/ 146 h 239"/>
                <a:gd name="T24" fmla="*/ 66 w 637"/>
                <a:gd name="T25" fmla="*/ 176 h 239"/>
                <a:gd name="T26" fmla="*/ 107 w 637"/>
                <a:gd name="T27" fmla="*/ 180 h 239"/>
                <a:gd name="T28" fmla="*/ 141 w 637"/>
                <a:gd name="T29" fmla="*/ 169 h 239"/>
                <a:gd name="T30" fmla="*/ 157 w 637"/>
                <a:gd name="T31" fmla="*/ 155 h 239"/>
                <a:gd name="T32" fmla="*/ 160 w 637"/>
                <a:gd name="T33" fmla="*/ 161 h 239"/>
                <a:gd name="T34" fmla="*/ 160 w 637"/>
                <a:gd name="T35" fmla="*/ 180 h 239"/>
                <a:gd name="T36" fmla="*/ 164 w 637"/>
                <a:gd name="T37" fmla="*/ 199 h 239"/>
                <a:gd name="T38" fmla="*/ 178 w 637"/>
                <a:gd name="T39" fmla="*/ 216 h 239"/>
                <a:gd name="T40" fmla="*/ 216 w 637"/>
                <a:gd name="T41" fmla="*/ 229 h 239"/>
                <a:gd name="T42" fmla="*/ 254 w 637"/>
                <a:gd name="T43" fmla="*/ 234 h 239"/>
                <a:gd name="T44" fmla="*/ 282 w 637"/>
                <a:gd name="T45" fmla="*/ 228 h 239"/>
                <a:gd name="T46" fmla="*/ 304 w 637"/>
                <a:gd name="T47" fmla="*/ 207 h 239"/>
                <a:gd name="T48" fmla="*/ 319 w 637"/>
                <a:gd name="T49" fmla="*/ 192 h 239"/>
                <a:gd name="T50" fmla="*/ 338 w 637"/>
                <a:gd name="T51" fmla="*/ 209 h 239"/>
                <a:gd name="T52" fmla="*/ 372 w 637"/>
                <a:gd name="T53" fmla="*/ 231 h 239"/>
                <a:gd name="T54" fmla="*/ 428 w 637"/>
                <a:gd name="T55" fmla="*/ 239 h 239"/>
                <a:gd name="T56" fmla="*/ 476 w 637"/>
                <a:gd name="T57" fmla="*/ 222 h 239"/>
                <a:gd name="T58" fmla="*/ 485 w 637"/>
                <a:gd name="T59" fmla="*/ 203 h 239"/>
                <a:gd name="T60" fmla="*/ 481 w 637"/>
                <a:gd name="T61" fmla="*/ 184 h 239"/>
                <a:gd name="T62" fmla="*/ 473 w 637"/>
                <a:gd name="T63" fmla="*/ 172 h 239"/>
                <a:gd name="T64" fmla="*/ 487 w 637"/>
                <a:gd name="T65" fmla="*/ 172 h 239"/>
                <a:gd name="T66" fmla="*/ 532 w 637"/>
                <a:gd name="T67" fmla="*/ 182 h 239"/>
                <a:gd name="T68" fmla="*/ 580 w 637"/>
                <a:gd name="T69" fmla="*/ 186 h 239"/>
                <a:gd name="T70" fmla="*/ 618 w 637"/>
                <a:gd name="T71" fmla="*/ 167 h 239"/>
                <a:gd name="T72" fmla="*/ 632 w 637"/>
                <a:gd name="T73" fmla="*/ 123 h 239"/>
                <a:gd name="T74" fmla="*/ 614 w 637"/>
                <a:gd name="T75" fmla="*/ 94 h 239"/>
                <a:gd name="T76" fmla="*/ 586 w 637"/>
                <a:gd name="T77" fmla="*/ 79 h 239"/>
                <a:gd name="T78" fmla="*/ 566 w 637"/>
                <a:gd name="T79" fmla="*/ 74 h 239"/>
                <a:gd name="T80" fmla="*/ 615 w 637"/>
                <a:gd name="T81" fmla="*/ 53 h 239"/>
                <a:gd name="T82" fmla="*/ 631 w 637"/>
                <a:gd name="T83" fmla="*/ 19 h 239"/>
                <a:gd name="T84" fmla="*/ 567 w 637"/>
                <a:gd name="T85" fmla="*/ 0 h 239"/>
                <a:gd name="T86" fmla="*/ 474 w 637"/>
                <a:gd name="T87" fmla="*/ 8 h 239"/>
                <a:gd name="T88" fmla="*/ 399 w 637"/>
                <a:gd name="T89" fmla="*/ 42 h 239"/>
                <a:gd name="T90" fmla="*/ 327 w 637"/>
                <a:gd name="T91" fmla="*/ 54 h 239"/>
                <a:gd name="T92" fmla="*/ 264 w 637"/>
                <a:gd name="T93" fmla="*/ 45 h 239"/>
                <a:gd name="T94" fmla="*/ 226 w 637"/>
                <a:gd name="T95" fmla="*/ 2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7" h="239">
                  <a:moveTo>
                    <a:pt x="222" y="14"/>
                  </a:moveTo>
                  <a:lnTo>
                    <a:pt x="192" y="16"/>
                  </a:lnTo>
                  <a:lnTo>
                    <a:pt x="162" y="16"/>
                  </a:lnTo>
                  <a:lnTo>
                    <a:pt x="132" y="14"/>
                  </a:lnTo>
                  <a:lnTo>
                    <a:pt x="101" y="14"/>
                  </a:lnTo>
                  <a:lnTo>
                    <a:pt x="72" y="15"/>
                  </a:lnTo>
                  <a:lnTo>
                    <a:pt x="43" y="21"/>
                  </a:lnTo>
                  <a:lnTo>
                    <a:pt x="19" y="32"/>
                  </a:lnTo>
                  <a:lnTo>
                    <a:pt x="0" y="53"/>
                  </a:lnTo>
                  <a:lnTo>
                    <a:pt x="8" y="59"/>
                  </a:lnTo>
                  <a:lnTo>
                    <a:pt x="16" y="67"/>
                  </a:lnTo>
                  <a:lnTo>
                    <a:pt x="24" y="73"/>
                  </a:lnTo>
                  <a:lnTo>
                    <a:pt x="31" y="80"/>
                  </a:lnTo>
                  <a:lnTo>
                    <a:pt x="37" y="85"/>
                  </a:lnTo>
                  <a:lnTo>
                    <a:pt x="47" y="90"/>
                  </a:lnTo>
                  <a:lnTo>
                    <a:pt x="61" y="94"/>
                  </a:lnTo>
                  <a:lnTo>
                    <a:pt x="78" y="97"/>
                  </a:lnTo>
                  <a:lnTo>
                    <a:pt x="87" y="98"/>
                  </a:lnTo>
                  <a:lnTo>
                    <a:pt x="83" y="101"/>
                  </a:lnTo>
                  <a:lnTo>
                    <a:pt x="69" y="106"/>
                  </a:lnTo>
                  <a:lnTo>
                    <a:pt x="52" y="114"/>
                  </a:lnTo>
                  <a:lnTo>
                    <a:pt x="36" y="122"/>
                  </a:lnTo>
                  <a:lnTo>
                    <a:pt x="26" y="133"/>
                  </a:lnTo>
                  <a:lnTo>
                    <a:pt x="25" y="146"/>
                  </a:lnTo>
                  <a:lnTo>
                    <a:pt x="41" y="164"/>
                  </a:lnTo>
                  <a:lnTo>
                    <a:pt x="66" y="176"/>
                  </a:lnTo>
                  <a:lnTo>
                    <a:pt x="88" y="181"/>
                  </a:lnTo>
                  <a:lnTo>
                    <a:pt x="107" y="180"/>
                  </a:lnTo>
                  <a:lnTo>
                    <a:pt x="127" y="176"/>
                  </a:lnTo>
                  <a:lnTo>
                    <a:pt x="141" y="169"/>
                  </a:lnTo>
                  <a:lnTo>
                    <a:pt x="151" y="161"/>
                  </a:lnTo>
                  <a:lnTo>
                    <a:pt x="157" y="155"/>
                  </a:lnTo>
                  <a:lnTo>
                    <a:pt x="160" y="153"/>
                  </a:lnTo>
                  <a:lnTo>
                    <a:pt x="160" y="161"/>
                  </a:lnTo>
                  <a:lnTo>
                    <a:pt x="160" y="171"/>
                  </a:lnTo>
                  <a:lnTo>
                    <a:pt x="160" y="180"/>
                  </a:lnTo>
                  <a:lnTo>
                    <a:pt x="162" y="190"/>
                  </a:lnTo>
                  <a:lnTo>
                    <a:pt x="164" y="199"/>
                  </a:lnTo>
                  <a:lnTo>
                    <a:pt x="169" y="208"/>
                  </a:lnTo>
                  <a:lnTo>
                    <a:pt x="178" y="216"/>
                  </a:lnTo>
                  <a:lnTo>
                    <a:pt x="194" y="224"/>
                  </a:lnTo>
                  <a:lnTo>
                    <a:pt x="216" y="229"/>
                  </a:lnTo>
                  <a:lnTo>
                    <a:pt x="236" y="233"/>
                  </a:lnTo>
                  <a:lnTo>
                    <a:pt x="254" y="234"/>
                  </a:lnTo>
                  <a:lnTo>
                    <a:pt x="270" y="233"/>
                  </a:lnTo>
                  <a:lnTo>
                    <a:pt x="282" y="228"/>
                  </a:lnTo>
                  <a:lnTo>
                    <a:pt x="295" y="220"/>
                  </a:lnTo>
                  <a:lnTo>
                    <a:pt x="304" y="207"/>
                  </a:lnTo>
                  <a:lnTo>
                    <a:pt x="317" y="193"/>
                  </a:lnTo>
                  <a:lnTo>
                    <a:pt x="319" y="192"/>
                  </a:lnTo>
                  <a:lnTo>
                    <a:pt x="327" y="199"/>
                  </a:lnTo>
                  <a:lnTo>
                    <a:pt x="338" y="209"/>
                  </a:lnTo>
                  <a:lnTo>
                    <a:pt x="354" y="222"/>
                  </a:lnTo>
                  <a:lnTo>
                    <a:pt x="372" y="231"/>
                  </a:lnTo>
                  <a:lnTo>
                    <a:pt x="399" y="239"/>
                  </a:lnTo>
                  <a:lnTo>
                    <a:pt x="428" y="239"/>
                  </a:lnTo>
                  <a:lnTo>
                    <a:pt x="463" y="230"/>
                  </a:lnTo>
                  <a:lnTo>
                    <a:pt x="476" y="222"/>
                  </a:lnTo>
                  <a:lnTo>
                    <a:pt x="484" y="214"/>
                  </a:lnTo>
                  <a:lnTo>
                    <a:pt x="485" y="203"/>
                  </a:lnTo>
                  <a:lnTo>
                    <a:pt x="485" y="194"/>
                  </a:lnTo>
                  <a:lnTo>
                    <a:pt x="481" y="184"/>
                  </a:lnTo>
                  <a:lnTo>
                    <a:pt x="477" y="177"/>
                  </a:lnTo>
                  <a:lnTo>
                    <a:pt x="473" y="172"/>
                  </a:lnTo>
                  <a:lnTo>
                    <a:pt x="472" y="171"/>
                  </a:lnTo>
                  <a:lnTo>
                    <a:pt x="487" y="172"/>
                  </a:lnTo>
                  <a:lnTo>
                    <a:pt x="509" y="177"/>
                  </a:lnTo>
                  <a:lnTo>
                    <a:pt x="532" y="182"/>
                  </a:lnTo>
                  <a:lnTo>
                    <a:pt x="557" y="187"/>
                  </a:lnTo>
                  <a:lnTo>
                    <a:pt x="580" y="186"/>
                  </a:lnTo>
                  <a:lnTo>
                    <a:pt x="602" y="181"/>
                  </a:lnTo>
                  <a:lnTo>
                    <a:pt x="618" y="167"/>
                  </a:lnTo>
                  <a:lnTo>
                    <a:pt x="632" y="143"/>
                  </a:lnTo>
                  <a:lnTo>
                    <a:pt x="632" y="123"/>
                  </a:lnTo>
                  <a:lnTo>
                    <a:pt x="625" y="106"/>
                  </a:lnTo>
                  <a:lnTo>
                    <a:pt x="614" y="94"/>
                  </a:lnTo>
                  <a:lnTo>
                    <a:pt x="601" y="86"/>
                  </a:lnTo>
                  <a:lnTo>
                    <a:pt x="586" y="79"/>
                  </a:lnTo>
                  <a:lnTo>
                    <a:pt x="574" y="76"/>
                  </a:lnTo>
                  <a:lnTo>
                    <a:pt x="566" y="74"/>
                  </a:lnTo>
                  <a:lnTo>
                    <a:pt x="562" y="74"/>
                  </a:lnTo>
                  <a:lnTo>
                    <a:pt x="615" y="53"/>
                  </a:lnTo>
                  <a:lnTo>
                    <a:pt x="637" y="35"/>
                  </a:lnTo>
                  <a:lnTo>
                    <a:pt x="631" y="19"/>
                  </a:lnTo>
                  <a:lnTo>
                    <a:pt x="605" y="7"/>
                  </a:lnTo>
                  <a:lnTo>
                    <a:pt x="567" y="0"/>
                  </a:lnTo>
                  <a:lnTo>
                    <a:pt x="521" y="0"/>
                  </a:lnTo>
                  <a:lnTo>
                    <a:pt x="474" y="8"/>
                  </a:lnTo>
                  <a:lnTo>
                    <a:pt x="434" y="27"/>
                  </a:lnTo>
                  <a:lnTo>
                    <a:pt x="399" y="42"/>
                  </a:lnTo>
                  <a:lnTo>
                    <a:pt x="364" y="51"/>
                  </a:lnTo>
                  <a:lnTo>
                    <a:pt x="327" y="54"/>
                  </a:lnTo>
                  <a:lnTo>
                    <a:pt x="293" y="52"/>
                  </a:lnTo>
                  <a:lnTo>
                    <a:pt x="264" y="45"/>
                  </a:lnTo>
                  <a:lnTo>
                    <a:pt x="240" y="36"/>
                  </a:lnTo>
                  <a:lnTo>
                    <a:pt x="226" y="25"/>
                  </a:lnTo>
                  <a:lnTo>
                    <a:pt x="22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49" name="Freeform 57"/>
            <p:cNvSpPr>
              <a:spLocks/>
            </p:cNvSpPr>
            <p:nvPr/>
          </p:nvSpPr>
          <p:spPr bwMode="auto">
            <a:xfrm>
              <a:off x="1430" y="3206"/>
              <a:ext cx="317" cy="121"/>
            </a:xfrm>
            <a:custGeom>
              <a:avLst/>
              <a:gdLst>
                <a:gd name="T0" fmla="*/ 190 w 635"/>
                <a:gd name="T1" fmla="*/ 18 h 242"/>
                <a:gd name="T2" fmla="*/ 130 w 635"/>
                <a:gd name="T3" fmla="*/ 15 h 242"/>
                <a:gd name="T4" fmla="*/ 70 w 635"/>
                <a:gd name="T5" fmla="*/ 15 h 242"/>
                <a:gd name="T6" fmla="*/ 18 w 635"/>
                <a:gd name="T7" fmla="*/ 33 h 242"/>
                <a:gd name="T8" fmla="*/ 6 w 635"/>
                <a:gd name="T9" fmla="*/ 62 h 242"/>
                <a:gd name="T10" fmla="*/ 20 w 635"/>
                <a:gd name="T11" fmla="*/ 75 h 242"/>
                <a:gd name="T12" fmla="*/ 35 w 635"/>
                <a:gd name="T13" fmla="*/ 88 h 242"/>
                <a:gd name="T14" fmla="*/ 60 w 635"/>
                <a:gd name="T15" fmla="*/ 98 h 242"/>
                <a:gd name="T16" fmla="*/ 86 w 635"/>
                <a:gd name="T17" fmla="*/ 102 h 242"/>
                <a:gd name="T18" fmla="*/ 68 w 635"/>
                <a:gd name="T19" fmla="*/ 110 h 242"/>
                <a:gd name="T20" fmla="*/ 34 w 635"/>
                <a:gd name="T21" fmla="*/ 125 h 242"/>
                <a:gd name="T22" fmla="*/ 24 w 635"/>
                <a:gd name="T23" fmla="*/ 151 h 242"/>
                <a:gd name="T24" fmla="*/ 65 w 635"/>
                <a:gd name="T25" fmla="*/ 179 h 242"/>
                <a:gd name="T26" fmla="*/ 107 w 635"/>
                <a:gd name="T27" fmla="*/ 182 h 242"/>
                <a:gd name="T28" fmla="*/ 139 w 635"/>
                <a:gd name="T29" fmla="*/ 169 h 242"/>
                <a:gd name="T30" fmla="*/ 155 w 635"/>
                <a:gd name="T31" fmla="*/ 156 h 242"/>
                <a:gd name="T32" fmla="*/ 158 w 635"/>
                <a:gd name="T33" fmla="*/ 163 h 242"/>
                <a:gd name="T34" fmla="*/ 160 w 635"/>
                <a:gd name="T35" fmla="*/ 182 h 242"/>
                <a:gd name="T36" fmla="*/ 162 w 635"/>
                <a:gd name="T37" fmla="*/ 200 h 242"/>
                <a:gd name="T38" fmla="*/ 177 w 635"/>
                <a:gd name="T39" fmla="*/ 216 h 242"/>
                <a:gd name="T40" fmla="*/ 213 w 635"/>
                <a:gd name="T41" fmla="*/ 229 h 242"/>
                <a:gd name="T42" fmla="*/ 251 w 635"/>
                <a:gd name="T43" fmla="*/ 235 h 242"/>
                <a:gd name="T44" fmla="*/ 280 w 635"/>
                <a:gd name="T45" fmla="*/ 229 h 242"/>
                <a:gd name="T46" fmla="*/ 302 w 635"/>
                <a:gd name="T47" fmla="*/ 209 h 242"/>
                <a:gd name="T48" fmla="*/ 318 w 635"/>
                <a:gd name="T49" fmla="*/ 195 h 242"/>
                <a:gd name="T50" fmla="*/ 337 w 635"/>
                <a:gd name="T51" fmla="*/ 212 h 242"/>
                <a:gd name="T52" fmla="*/ 373 w 635"/>
                <a:gd name="T53" fmla="*/ 234 h 242"/>
                <a:gd name="T54" fmla="*/ 427 w 635"/>
                <a:gd name="T55" fmla="*/ 242 h 242"/>
                <a:gd name="T56" fmla="*/ 475 w 635"/>
                <a:gd name="T57" fmla="*/ 225 h 242"/>
                <a:gd name="T58" fmla="*/ 482 w 635"/>
                <a:gd name="T59" fmla="*/ 207 h 242"/>
                <a:gd name="T60" fmla="*/ 476 w 635"/>
                <a:gd name="T61" fmla="*/ 187 h 242"/>
                <a:gd name="T62" fmla="*/ 467 w 635"/>
                <a:gd name="T63" fmla="*/ 175 h 242"/>
                <a:gd name="T64" fmla="*/ 482 w 635"/>
                <a:gd name="T65" fmla="*/ 174 h 242"/>
                <a:gd name="T66" fmla="*/ 527 w 635"/>
                <a:gd name="T67" fmla="*/ 184 h 242"/>
                <a:gd name="T68" fmla="*/ 576 w 635"/>
                <a:gd name="T69" fmla="*/ 190 h 242"/>
                <a:gd name="T70" fmla="*/ 614 w 635"/>
                <a:gd name="T71" fmla="*/ 170 h 242"/>
                <a:gd name="T72" fmla="*/ 629 w 635"/>
                <a:gd name="T73" fmla="*/ 126 h 242"/>
                <a:gd name="T74" fmla="*/ 611 w 635"/>
                <a:gd name="T75" fmla="*/ 98 h 242"/>
                <a:gd name="T76" fmla="*/ 584 w 635"/>
                <a:gd name="T77" fmla="*/ 82 h 242"/>
                <a:gd name="T78" fmla="*/ 563 w 635"/>
                <a:gd name="T79" fmla="*/ 77 h 242"/>
                <a:gd name="T80" fmla="*/ 613 w 635"/>
                <a:gd name="T81" fmla="*/ 56 h 242"/>
                <a:gd name="T82" fmla="*/ 629 w 635"/>
                <a:gd name="T83" fmla="*/ 18 h 242"/>
                <a:gd name="T84" fmla="*/ 565 w 635"/>
                <a:gd name="T85" fmla="*/ 0 h 242"/>
                <a:gd name="T86" fmla="*/ 472 w 635"/>
                <a:gd name="T87" fmla="*/ 8 h 242"/>
                <a:gd name="T88" fmla="*/ 397 w 635"/>
                <a:gd name="T89" fmla="*/ 43 h 242"/>
                <a:gd name="T90" fmla="*/ 323 w 635"/>
                <a:gd name="T91" fmla="*/ 57 h 242"/>
                <a:gd name="T92" fmla="*/ 259 w 635"/>
                <a:gd name="T93" fmla="*/ 47 h 242"/>
                <a:gd name="T94" fmla="*/ 222 w 635"/>
                <a:gd name="T95" fmla="*/ 2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5" h="242">
                  <a:moveTo>
                    <a:pt x="220" y="16"/>
                  </a:moveTo>
                  <a:lnTo>
                    <a:pt x="190" y="18"/>
                  </a:lnTo>
                  <a:lnTo>
                    <a:pt x="160" y="17"/>
                  </a:lnTo>
                  <a:lnTo>
                    <a:pt x="130" y="15"/>
                  </a:lnTo>
                  <a:lnTo>
                    <a:pt x="99" y="14"/>
                  </a:lnTo>
                  <a:lnTo>
                    <a:pt x="70" y="15"/>
                  </a:lnTo>
                  <a:lnTo>
                    <a:pt x="43" y="21"/>
                  </a:lnTo>
                  <a:lnTo>
                    <a:pt x="18" y="33"/>
                  </a:lnTo>
                  <a:lnTo>
                    <a:pt x="0" y="57"/>
                  </a:lnTo>
                  <a:lnTo>
                    <a:pt x="6" y="62"/>
                  </a:lnTo>
                  <a:lnTo>
                    <a:pt x="13" y="69"/>
                  </a:lnTo>
                  <a:lnTo>
                    <a:pt x="20" y="75"/>
                  </a:lnTo>
                  <a:lnTo>
                    <a:pt x="28" y="82"/>
                  </a:lnTo>
                  <a:lnTo>
                    <a:pt x="35" y="88"/>
                  </a:lnTo>
                  <a:lnTo>
                    <a:pt x="46" y="94"/>
                  </a:lnTo>
                  <a:lnTo>
                    <a:pt x="60" y="98"/>
                  </a:lnTo>
                  <a:lnTo>
                    <a:pt x="77" y="101"/>
                  </a:lnTo>
                  <a:lnTo>
                    <a:pt x="86" y="102"/>
                  </a:lnTo>
                  <a:lnTo>
                    <a:pt x="82" y="105"/>
                  </a:lnTo>
                  <a:lnTo>
                    <a:pt x="68" y="110"/>
                  </a:lnTo>
                  <a:lnTo>
                    <a:pt x="52" y="117"/>
                  </a:lnTo>
                  <a:lnTo>
                    <a:pt x="34" y="125"/>
                  </a:lnTo>
                  <a:lnTo>
                    <a:pt x="24" y="137"/>
                  </a:lnTo>
                  <a:lnTo>
                    <a:pt x="24" y="151"/>
                  </a:lnTo>
                  <a:lnTo>
                    <a:pt x="40" y="167"/>
                  </a:lnTo>
                  <a:lnTo>
                    <a:pt x="65" y="179"/>
                  </a:lnTo>
                  <a:lnTo>
                    <a:pt x="87" y="184"/>
                  </a:lnTo>
                  <a:lnTo>
                    <a:pt x="107" y="182"/>
                  </a:lnTo>
                  <a:lnTo>
                    <a:pt x="125" y="177"/>
                  </a:lnTo>
                  <a:lnTo>
                    <a:pt x="139" y="169"/>
                  </a:lnTo>
                  <a:lnTo>
                    <a:pt x="149" y="162"/>
                  </a:lnTo>
                  <a:lnTo>
                    <a:pt x="155" y="156"/>
                  </a:lnTo>
                  <a:lnTo>
                    <a:pt x="158" y="154"/>
                  </a:lnTo>
                  <a:lnTo>
                    <a:pt x="158" y="163"/>
                  </a:lnTo>
                  <a:lnTo>
                    <a:pt x="160" y="173"/>
                  </a:lnTo>
                  <a:lnTo>
                    <a:pt x="160" y="182"/>
                  </a:lnTo>
                  <a:lnTo>
                    <a:pt x="161" y="192"/>
                  </a:lnTo>
                  <a:lnTo>
                    <a:pt x="162" y="200"/>
                  </a:lnTo>
                  <a:lnTo>
                    <a:pt x="167" y="209"/>
                  </a:lnTo>
                  <a:lnTo>
                    <a:pt x="177" y="216"/>
                  </a:lnTo>
                  <a:lnTo>
                    <a:pt x="192" y="224"/>
                  </a:lnTo>
                  <a:lnTo>
                    <a:pt x="213" y="229"/>
                  </a:lnTo>
                  <a:lnTo>
                    <a:pt x="232" y="233"/>
                  </a:lnTo>
                  <a:lnTo>
                    <a:pt x="251" y="235"/>
                  </a:lnTo>
                  <a:lnTo>
                    <a:pt x="267" y="234"/>
                  </a:lnTo>
                  <a:lnTo>
                    <a:pt x="280" y="229"/>
                  </a:lnTo>
                  <a:lnTo>
                    <a:pt x="293" y="221"/>
                  </a:lnTo>
                  <a:lnTo>
                    <a:pt x="302" y="209"/>
                  </a:lnTo>
                  <a:lnTo>
                    <a:pt x="315" y="194"/>
                  </a:lnTo>
                  <a:lnTo>
                    <a:pt x="318" y="195"/>
                  </a:lnTo>
                  <a:lnTo>
                    <a:pt x="326" y="202"/>
                  </a:lnTo>
                  <a:lnTo>
                    <a:pt x="337" y="212"/>
                  </a:lnTo>
                  <a:lnTo>
                    <a:pt x="353" y="224"/>
                  </a:lnTo>
                  <a:lnTo>
                    <a:pt x="373" y="234"/>
                  </a:lnTo>
                  <a:lnTo>
                    <a:pt x="398" y="242"/>
                  </a:lnTo>
                  <a:lnTo>
                    <a:pt x="427" y="242"/>
                  </a:lnTo>
                  <a:lnTo>
                    <a:pt x="462" y="234"/>
                  </a:lnTo>
                  <a:lnTo>
                    <a:pt x="475" y="225"/>
                  </a:lnTo>
                  <a:lnTo>
                    <a:pt x="481" y="217"/>
                  </a:lnTo>
                  <a:lnTo>
                    <a:pt x="482" y="207"/>
                  </a:lnTo>
                  <a:lnTo>
                    <a:pt x="481" y="198"/>
                  </a:lnTo>
                  <a:lnTo>
                    <a:pt x="476" y="187"/>
                  </a:lnTo>
                  <a:lnTo>
                    <a:pt x="471" y="180"/>
                  </a:lnTo>
                  <a:lnTo>
                    <a:pt x="467" y="175"/>
                  </a:lnTo>
                  <a:lnTo>
                    <a:pt x="466" y="174"/>
                  </a:lnTo>
                  <a:lnTo>
                    <a:pt x="482" y="174"/>
                  </a:lnTo>
                  <a:lnTo>
                    <a:pt x="503" y="179"/>
                  </a:lnTo>
                  <a:lnTo>
                    <a:pt x="527" y="184"/>
                  </a:lnTo>
                  <a:lnTo>
                    <a:pt x="551" y="190"/>
                  </a:lnTo>
                  <a:lnTo>
                    <a:pt x="576" y="190"/>
                  </a:lnTo>
                  <a:lnTo>
                    <a:pt x="597" y="184"/>
                  </a:lnTo>
                  <a:lnTo>
                    <a:pt x="614" y="170"/>
                  </a:lnTo>
                  <a:lnTo>
                    <a:pt x="627" y="148"/>
                  </a:lnTo>
                  <a:lnTo>
                    <a:pt x="629" y="126"/>
                  </a:lnTo>
                  <a:lnTo>
                    <a:pt x="623" y="111"/>
                  </a:lnTo>
                  <a:lnTo>
                    <a:pt x="611" y="98"/>
                  </a:lnTo>
                  <a:lnTo>
                    <a:pt x="599" y="90"/>
                  </a:lnTo>
                  <a:lnTo>
                    <a:pt x="584" y="82"/>
                  </a:lnTo>
                  <a:lnTo>
                    <a:pt x="572" y="79"/>
                  </a:lnTo>
                  <a:lnTo>
                    <a:pt x="563" y="77"/>
                  </a:lnTo>
                  <a:lnTo>
                    <a:pt x="561" y="77"/>
                  </a:lnTo>
                  <a:lnTo>
                    <a:pt x="613" y="56"/>
                  </a:lnTo>
                  <a:lnTo>
                    <a:pt x="635" y="36"/>
                  </a:lnTo>
                  <a:lnTo>
                    <a:pt x="629" y="18"/>
                  </a:lnTo>
                  <a:lnTo>
                    <a:pt x="604" y="7"/>
                  </a:lnTo>
                  <a:lnTo>
                    <a:pt x="565" y="0"/>
                  </a:lnTo>
                  <a:lnTo>
                    <a:pt x="519" y="0"/>
                  </a:lnTo>
                  <a:lnTo>
                    <a:pt x="472" y="8"/>
                  </a:lnTo>
                  <a:lnTo>
                    <a:pt x="434" y="26"/>
                  </a:lnTo>
                  <a:lnTo>
                    <a:pt x="397" y="43"/>
                  </a:lnTo>
                  <a:lnTo>
                    <a:pt x="360" y="54"/>
                  </a:lnTo>
                  <a:lnTo>
                    <a:pt x="323" y="57"/>
                  </a:lnTo>
                  <a:lnTo>
                    <a:pt x="289" y="55"/>
                  </a:lnTo>
                  <a:lnTo>
                    <a:pt x="259" y="47"/>
                  </a:lnTo>
                  <a:lnTo>
                    <a:pt x="236" y="38"/>
                  </a:lnTo>
                  <a:lnTo>
                    <a:pt x="222" y="26"/>
                  </a:lnTo>
                  <a:lnTo>
                    <a:pt x="22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50" name="Freeform 58"/>
            <p:cNvSpPr>
              <a:spLocks/>
            </p:cNvSpPr>
            <p:nvPr/>
          </p:nvSpPr>
          <p:spPr bwMode="auto">
            <a:xfrm>
              <a:off x="1132" y="3323"/>
              <a:ext cx="318" cy="121"/>
            </a:xfrm>
            <a:custGeom>
              <a:avLst/>
              <a:gdLst>
                <a:gd name="T0" fmla="*/ 190 w 636"/>
                <a:gd name="T1" fmla="*/ 20 h 243"/>
                <a:gd name="T2" fmla="*/ 129 w 636"/>
                <a:gd name="T3" fmla="*/ 17 h 243"/>
                <a:gd name="T4" fmla="*/ 70 w 636"/>
                <a:gd name="T5" fmla="*/ 17 h 243"/>
                <a:gd name="T6" fmla="*/ 21 w 636"/>
                <a:gd name="T7" fmla="*/ 35 h 243"/>
                <a:gd name="T8" fmla="*/ 7 w 636"/>
                <a:gd name="T9" fmla="*/ 64 h 243"/>
                <a:gd name="T10" fmla="*/ 21 w 636"/>
                <a:gd name="T11" fmla="*/ 76 h 243"/>
                <a:gd name="T12" fmla="*/ 34 w 636"/>
                <a:gd name="T13" fmla="*/ 89 h 243"/>
                <a:gd name="T14" fmla="*/ 56 w 636"/>
                <a:gd name="T15" fmla="*/ 99 h 243"/>
                <a:gd name="T16" fmla="*/ 85 w 636"/>
                <a:gd name="T17" fmla="*/ 103 h 243"/>
                <a:gd name="T18" fmla="*/ 67 w 636"/>
                <a:gd name="T19" fmla="*/ 112 h 243"/>
                <a:gd name="T20" fmla="*/ 34 w 636"/>
                <a:gd name="T21" fmla="*/ 127 h 243"/>
                <a:gd name="T22" fmla="*/ 24 w 636"/>
                <a:gd name="T23" fmla="*/ 151 h 243"/>
                <a:gd name="T24" fmla="*/ 65 w 636"/>
                <a:gd name="T25" fmla="*/ 181 h 243"/>
                <a:gd name="T26" fmla="*/ 107 w 636"/>
                <a:gd name="T27" fmla="*/ 184 h 243"/>
                <a:gd name="T28" fmla="*/ 136 w 636"/>
                <a:gd name="T29" fmla="*/ 171 h 243"/>
                <a:gd name="T30" fmla="*/ 154 w 636"/>
                <a:gd name="T31" fmla="*/ 157 h 243"/>
                <a:gd name="T32" fmla="*/ 157 w 636"/>
                <a:gd name="T33" fmla="*/ 165 h 243"/>
                <a:gd name="T34" fmla="*/ 158 w 636"/>
                <a:gd name="T35" fmla="*/ 184 h 243"/>
                <a:gd name="T36" fmla="*/ 161 w 636"/>
                <a:gd name="T37" fmla="*/ 202 h 243"/>
                <a:gd name="T38" fmla="*/ 176 w 636"/>
                <a:gd name="T39" fmla="*/ 218 h 243"/>
                <a:gd name="T40" fmla="*/ 213 w 636"/>
                <a:gd name="T41" fmla="*/ 231 h 243"/>
                <a:gd name="T42" fmla="*/ 251 w 636"/>
                <a:gd name="T43" fmla="*/ 238 h 243"/>
                <a:gd name="T44" fmla="*/ 282 w 636"/>
                <a:gd name="T45" fmla="*/ 232 h 243"/>
                <a:gd name="T46" fmla="*/ 305 w 636"/>
                <a:gd name="T47" fmla="*/ 213 h 243"/>
                <a:gd name="T48" fmla="*/ 318 w 636"/>
                <a:gd name="T49" fmla="*/ 197 h 243"/>
                <a:gd name="T50" fmla="*/ 338 w 636"/>
                <a:gd name="T51" fmla="*/ 215 h 243"/>
                <a:gd name="T52" fmla="*/ 373 w 636"/>
                <a:gd name="T53" fmla="*/ 235 h 243"/>
                <a:gd name="T54" fmla="*/ 428 w 636"/>
                <a:gd name="T55" fmla="*/ 243 h 243"/>
                <a:gd name="T56" fmla="*/ 476 w 636"/>
                <a:gd name="T57" fmla="*/ 227 h 243"/>
                <a:gd name="T58" fmla="*/ 483 w 636"/>
                <a:gd name="T59" fmla="*/ 207 h 243"/>
                <a:gd name="T60" fmla="*/ 477 w 636"/>
                <a:gd name="T61" fmla="*/ 188 h 243"/>
                <a:gd name="T62" fmla="*/ 470 w 636"/>
                <a:gd name="T63" fmla="*/ 176 h 243"/>
                <a:gd name="T64" fmla="*/ 483 w 636"/>
                <a:gd name="T65" fmla="*/ 176 h 243"/>
                <a:gd name="T66" fmla="*/ 529 w 636"/>
                <a:gd name="T67" fmla="*/ 186 h 243"/>
                <a:gd name="T68" fmla="*/ 576 w 636"/>
                <a:gd name="T69" fmla="*/ 191 h 243"/>
                <a:gd name="T70" fmla="*/ 615 w 636"/>
                <a:gd name="T71" fmla="*/ 172 h 243"/>
                <a:gd name="T72" fmla="*/ 629 w 636"/>
                <a:gd name="T73" fmla="*/ 127 h 243"/>
                <a:gd name="T74" fmla="*/ 613 w 636"/>
                <a:gd name="T75" fmla="*/ 98 h 243"/>
                <a:gd name="T76" fmla="*/ 587 w 636"/>
                <a:gd name="T77" fmla="*/ 84 h 243"/>
                <a:gd name="T78" fmla="*/ 565 w 636"/>
                <a:gd name="T79" fmla="*/ 79 h 243"/>
                <a:gd name="T80" fmla="*/ 615 w 636"/>
                <a:gd name="T81" fmla="*/ 56 h 243"/>
                <a:gd name="T82" fmla="*/ 630 w 636"/>
                <a:gd name="T83" fmla="*/ 20 h 243"/>
                <a:gd name="T84" fmla="*/ 565 w 636"/>
                <a:gd name="T85" fmla="*/ 0 h 243"/>
                <a:gd name="T86" fmla="*/ 471 w 636"/>
                <a:gd name="T87" fmla="*/ 10 h 243"/>
                <a:gd name="T88" fmla="*/ 396 w 636"/>
                <a:gd name="T89" fmla="*/ 44 h 243"/>
                <a:gd name="T90" fmla="*/ 322 w 636"/>
                <a:gd name="T91" fmla="*/ 59 h 243"/>
                <a:gd name="T92" fmla="*/ 259 w 636"/>
                <a:gd name="T93" fmla="*/ 49 h 243"/>
                <a:gd name="T94" fmla="*/ 225 w 636"/>
                <a:gd name="T95" fmla="*/ 2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6" h="243">
                  <a:moveTo>
                    <a:pt x="222" y="18"/>
                  </a:moveTo>
                  <a:lnTo>
                    <a:pt x="190" y="20"/>
                  </a:lnTo>
                  <a:lnTo>
                    <a:pt x="161" y="19"/>
                  </a:lnTo>
                  <a:lnTo>
                    <a:pt x="129" y="17"/>
                  </a:lnTo>
                  <a:lnTo>
                    <a:pt x="101" y="16"/>
                  </a:lnTo>
                  <a:lnTo>
                    <a:pt x="70" y="17"/>
                  </a:lnTo>
                  <a:lnTo>
                    <a:pt x="44" y="23"/>
                  </a:lnTo>
                  <a:lnTo>
                    <a:pt x="21" y="35"/>
                  </a:lnTo>
                  <a:lnTo>
                    <a:pt x="0" y="59"/>
                  </a:lnTo>
                  <a:lnTo>
                    <a:pt x="7" y="64"/>
                  </a:lnTo>
                  <a:lnTo>
                    <a:pt x="16" y="70"/>
                  </a:lnTo>
                  <a:lnTo>
                    <a:pt x="21" y="76"/>
                  </a:lnTo>
                  <a:lnTo>
                    <a:pt x="28" y="83"/>
                  </a:lnTo>
                  <a:lnTo>
                    <a:pt x="34" y="89"/>
                  </a:lnTo>
                  <a:lnTo>
                    <a:pt x="44" y="95"/>
                  </a:lnTo>
                  <a:lnTo>
                    <a:pt x="56" y="99"/>
                  </a:lnTo>
                  <a:lnTo>
                    <a:pt x="75" y="102"/>
                  </a:lnTo>
                  <a:lnTo>
                    <a:pt x="85" y="103"/>
                  </a:lnTo>
                  <a:lnTo>
                    <a:pt x="82" y="106"/>
                  </a:lnTo>
                  <a:lnTo>
                    <a:pt x="67" y="112"/>
                  </a:lnTo>
                  <a:lnTo>
                    <a:pt x="51" y="119"/>
                  </a:lnTo>
                  <a:lnTo>
                    <a:pt x="34" y="127"/>
                  </a:lnTo>
                  <a:lnTo>
                    <a:pt x="24" y="138"/>
                  </a:lnTo>
                  <a:lnTo>
                    <a:pt x="24" y="151"/>
                  </a:lnTo>
                  <a:lnTo>
                    <a:pt x="41" y="169"/>
                  </a:lnTo>
                  <a:lnTo>
                    <a:pt x="65" y="181"/>
                  </a:lnTo>
                  <a:lnTo>
                    <a:pt x="88" y="186"/>
                  </a:lnTo>
                  <a:lnTo>
                    <a:pt x="107" y="184"/>
                  </a:lnTo>
                  <a:lnTo>
                    <a:pt x="124" y="179"/>
                  </a:lnTo>
                  <a:lnTo>
                    <a:pt x="136" y="171"/>
                  </a:lnTo>
                  <a:lnTo>
                    <a:pt x="147" y="164"/>
                  </a:lnTo>
                  <a:lnTo>
                    <a:pt x="154" y="157"/>
                  </a:lnTo>
                  <a:lnTo>
                    <a:pt x="156" y="155"/>
                  </a:lnTo>
                  <a:lnTo>
                    <a:pt x="157" y="165"/>
                  </a:lnTo>
                  <a:lnTo>
                    <a:pt x="158" y="175"/>
                  </a:lnTo>
                  <a:lnTo>
                    <a:pt x="158" y="184"/>
                  </a:lnTo>
                  <a:lnTo>
                    <a:pt x="160" y="194"/>
                  </a:lnTo>
                  <a:lnTo>
                    <a:pt x="161" y="202"/>
                  </a:lnTo>
                  <a:lnTo>
                    <a:pt x="167" y="212"/>
                  </a:lnTo>
                  <a:lnTo>
                    <a:pt x="176" y="218"/>
                  </a:lnTo>
                  <a:lnTo>
                    <a:pt x="189" y="225"/>
                  </a:lnTo>
                  <a:lnTo>
                    <a:pt x="213" y="231"/>
                  </a:lnTo>
                  <a:lnTo>
                    <a:pt x="232" y="236"/>
                  </a:lnTo>
                  <a:lnTo>
                    <a:pt x="251" y="238"/>
                  </a:lnTo>
                  <a:lnTo>
                    <a:pt x="268" y="237"/>
                  </a:lnTo>
                  <a:lnTo>
                    <a:pt x="282" y="232"/>
                  </a:lnTo>
                  <a:lnTo>
                    <a:pt x="294" y="225"/>
                  </a:lnTo>
                  <a:lnTo>
                    <a:pt x="305" y="213"/>
                  </a:lnTo>
                  <a:lnTo>
                    <a:pt x="316" y="198"/>
                  </a:lnTo>
                  <a:lnTo>
                    <a:pt x="318" y="197"/>
                  </a:lnTo>
                  <a:lnTo>
                    <a:pt x="326" y="204"/>
                  </a:lnTo>
                  <a:lnTo>
                    <a:pt x="338" y="215"/>
                  </a:lnTo>
                  <a:lnTo>
                    <a:pt x="354" y="226"/>
                  </a:lnTo>
                  <a:lnTo>
                    <a:pt x="373" y="235"/>
                  </a:lnTo>
                  <a:lnTo>
                    <a:pt x="400" y="242"/>
                  </a:lnTo>
                  <a:lnTo>
                    <a:pt x="428" y="243"/>
                  </a:lnTo>
                  <a:lnTo>
                    <a:pt x="464" y="235"/>
                  </a:lnTo>
                  <a:lnTo>
                    <a:pt x="476" y="227"/>
                  </a:lnTo>
                  <a:lnTo>
                    <a:pt x="482" y="218"/>
                  </a:lnTo>
                  <a:lnTo>
                    <a:pt x="483" y="207"/>
                  </a:lnTo>
                  <a:lnTo>
                    <a:pt x="482" y="198"/>
                  </a:lnTo>
                  <a:lnTo>
                    <a:pt x="477" y="188"/>
                  </a:lnTo>
                  <a:lnTo>
                    <a:pt x="474" y="181"/>
                  </a:lnTo>
                  <a:lnTo>
                    <a:pt x="470" y="176"/>
                  </a:lnTo>
                  <a:lnTo>
                    <a:pt x="469" y="175"/>
                  </a:lnTo>
                  <a:lnTo>
                    <a:pt x="483" y="176"/>
                  </a:lnTo>
                  <a:lnTo>
                    <a:pt x="504" y="181"/>
                  </a:lnTo>
                  <a:lnTo>
                    <a:pt x="529" y="186"/>
                  </a:lnTo>
                  <a:lnTo>
                    <a:pt x="554" y="191"/>
                  </a:lnTo>
                  <a:lnTo>
                    <a:pt x="576" y="191"/>
                  </a:lnTo>
                  <a:lnTo>
                    <a:pt x="599" y="186"/>
                  </a:lnTo>
                  <a:lnTo>
                    <a:pt x="615" y="172"/>
                  </a:lnTo>
                  <a:lnTo>
                    <a:pt x="628" y="148"/>
                  </a:lnTo>
                  <a:lnTo>
                    <a:pt x="629" y="127"/>
                  </a:lnTo>
                  <a:lnTo>
                    <a:pt x="623" y="112"/>
                  </a:lnTo>
                  <a:lnTo>
                    <a:pt x="613" y="98"/>
                  </a:lnTo>
                  <a:lnTo>
                    <a:pt x="600" y="90"/>
                  </a:lnTo>
                  <a:lnTo>
                    <a:pt x="587" y="84"/>
                  </a:lnTo>
                  <a:lnTo>
                    <a:pt x="573" y="81"/>
                  </a:lnTo>
                  <a:lnTo>
                    <a:pt x="565" y="79"/>
                  </a:lnTo>
                  <a:lnTo>
                    <a:pt x="562" y="79"/>
                  </a:lnTo>
                  <a:lnTo>
                    <a:pt x="615" y="56"/>
                  </a:lnTo>
                  <a:lnTo>
                    <a:pt x="636" y="37"/>
                  </a:lnTo>
                  <a:lnTo>
                    <a:pt x="630" y="20"/>
                  </a:lnTo>
                  <a:lnTo>
                    <a:pt x="605" y="9"/>
                  </a:lnTo>
                  <a:lnTo>
                    <a:pt x="565" y="0"/>
                  </a:lnTo>
                  <a:lnTo>
                    <a:pt x="520" y="1"/>
                  </a:lnTo>
                  <a:lnTo>
                    <a:pt x="471" y="10"/>
                  </a:lnTo>
                  <a:lnTo>
                    <a:pt x="431" y="28"/>
                  </a:lnTo>
                  <a:lnTo>
                    <a:pt x="396" y="44"/>
                  </a:lnTo>
                  <a:lnTo>
                    <a:pt x="360" y="54"/>
                  </a:lnTo>
                  <a:lnTo>
                    <a:pt x="322" y="59"/>
                  </a:lnTo>
                  <a:lnTo>
                    <a:pt x="290" y="56"/>
                  </a:lnTo>
                  <a:lnTo>
                    <a:pt x="259" y="49"/>
                  </a:lnTo>
                  <a:lnTo>
                    <a:pt x="238" y="40"/>
                  </a:lnTo>
                  <a:lnTo>
                    <a:pt x="225" y="29"/>
                  </a:lnTo>
                  <a:lnTo>
                    <a:pt x="22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51" name="Freeform 59"/>
            <p:cNvSpPr>
              <a:spLocks/>
            </p:cNvSpPr>
            <p:nvPr/>
          </p:nvSpPr>
          <p:spPr bwMode="auto">
            <a:xfrm>
              <a:off x="1316" y="1296"/>
              <a:ext cx="364" cy="177"/>
            </a:xfrm>
            <a:custGeom>
              <a:avLst/>
              <a:gdLst>
                <a:gd name="T0" fmla="*/ 410 w 726"/>
                <a:gd name="T1" fmla="*/ 25 h 355"/>
                <a:gd name="T2" fmla="*/ 421 w 726"/>
                <a:gd name="T3" fmla="*/ 41 h 355"/>
                <a:gd name="T4" fmla="*/ 430 w 726"/>
                <a:gd name="T5" fmla="*/ 55 h 355"/>
                <a:gd name="T6" fmla="*/ 444 w 726"/>
                <a:gd name="T7" fmla="*/ 67 h 355"/>
                <a:gd name="T8" fmla="*/ 459 w 726"/>
                <a:gd name="T9" fmla="*/ 60 h 355"/>
                <a:gd name="T10" fmla="*/ 475 w 726"/>
                <a:gd name="T11" fmla="*/ 42 h 355"/>
                <a:gd name="T12" fmla="*/ 492 w 726"/>
                <a:gd name="T13" fmla="*/ 25 h 355"/>
                <a:gd name="T14" fmla="*/ 513 w 726"/>
                <a:gd name="T15" fmla="*/ 9 h 355"/>
                <a:gd name="T16" fmla="*/ 544 w 726"/>
                <a:gd name="T17" fmla="*/ 5 h 355"/>
                <a:gd name="T18" fmla="*/ 570 w 726"/>
                <a:gd name="T19" fmla="*/ 23 h 355"/>
                <a:gd name="T20" fmla="*/ 584 w 726"/>
                <a:gd name="T21" fmla="*/ 50 h 355"/>
                <a:gd name="T22" fmla="*/ 595 w 726"/>
                <a:gd name="T23" fmla="*/ 80 h 355"/>
                <a:gd name="T24" fmla="*/ 609 w 726"/>
                <a:gd name="T25" fmla="*/ 115 h 355"/>
                <a:gd name="T26" fmla="*/ 634 w 726"/>
                <a:gd name="T27" fmla="*/ 158 h 355"/>
                <a:gd name="T28" fmla="*/ 665 w 726"/>
                <a:gd name="T29" fmla="*/ 200 h 355"/>
                <a:gd name="T30" fmla="*/ 702 w 726"/>
                <a:gd name="T31" fmla="*/ 237 h 355"/>
                <a:gd name="T32" fmla="*/ 725 w 726"/>
                <a:gd name="T33" fmla="*/ 261 h 355"/>
                <a:gd name="T34" fmla="*/ 714 w 726"/>
                <a:gd name="T35" fmla="*/ 268 h 355"/>
                <a:gd name="T36" fmla="*/ 702 w 726"/>
                <a:gd name="T37" fmla="*/ 265 h 355"/>
                <a:gd name="T38" fmla="*/ 687 w 726"/>
                <a:gd name="T39" fmla="*/ 249 h 355"/>
                <a:gd name="T40" fmla="*/ 676 w 726"/>
                <a:gd name="T41" fmla="*/ 228 h 355"/>
                <a:gd name="T42" fmla="*/ 666 w 726"/>
                <a:gd name="T43" fmla="*/ 209 h 355"/>
                <a:gd name="T44" fmla="*/ 633 w 726"/>
                <a:gd name="T45" fmla="*/ 185 h 355"/>
                <a:gd name="T46" fmla="*/ 576 w 726"/>
                <a:gd name="T47" fmla="*/ 160 h 355"/>
                <a:gd name="T48" fmla="*/ 520 w 726"/>
                <a:gd name="T49" fmla="*/ 137 h 355"/>
                <a:gd name="T50" fmla="*/ 469 w 726"/>
                <a:gd name="T51" fmla="*/ 109 h 355"/>
                <a:gd name="T52" fmla="*/ 415 w 726"/>
                <a:gd name="T53" fmla="*/ 102 h 355"/>
                <a:gd name="T54" fmla="*/ 361 w 726"/>
                <a:gd name="T55" fmla="*/ 140 h 355"/>
                <a:gd name="T56" fmla="*/ 321 w 726"/>
                <a:gd name="T57" fmla="*/ 190 h 355"/>
                <a:gd name="T58" fmla="*/ 298 w 726"/>
                <a:gd name="T59" fmla="*/ 245 h 355"/>
                <a:gd name="T60" fmla="*/ 292 w 726"/>
                <a:gd name="T61" fmla="*/ 283 h 355"/>
                <a:gd name="T62" fmla="*/ 298 w 726"/>
                <a:gd name="T63" fmla="*/ 303 h 355"/>
                <a:gd name="T64" fmla="*/ 300 w 726"/>
                <a:gd name="T65" fmla="*/ 323 h 355"/>
                <a:gd name="T66" fmla="*/ 299 w 726"/>
                <a:gd name="T67" fmla="*/ 339 h 355"/>
                <a:gd name="T68" fmla="*/ 286 w 726"/>
                <a:gd name="T69" fmla="*/ 344 h 355"/>
                <a:gd name="T70" fmla="*/ 263 w 726"/>
                <a:gd name="T71" fmla="*/ 340 h 355"/>
                <a:gd name="T72" fmla="*/ 243 w 726"/>
                <a:gd name="T73" fmla="*/ 336 h 355"/>
                <a:gd name="T74" fmla="*/ 220 w 726"/>
                <a:gd name="T75" fmla="*/ 342 h 355"/>
                <a:gd name="T76" fmla="*/ 139 w 726"/>
                <a:gd name="T77" fmla="*/ 355 h 355"/>
                <a:gd name="T78" fmla="*/ 137 w 726"/>
                <a:gd name="T79" fmla="*/ 317 h 355"/>
                <a:gd name="T80" fmla="*/ 143 w 726"/>
                <a:gd name="T81" fmla="*/ 281 h 355"/>
                <a:gd name="T82" fmla="*/ 154 w 726"/>
                <a:gd name="T83" fmla="*/ 247 h 355"/>
                <a:gd name="T84" fmla="*/ 169 w 726"/>
                <a:gd name="T85" fmla="*/ 214 h 355"/>
                <a:gd name="T86" fmla="*/ 148 w 726"/>
                <a:gd name="T87" fmla="*/ 215 h 355"/>
                <a:gd name="T88" fmla="*/ 132 w 726"/>
                <a:gd name="T89" fmla="*/ 239 h 355"/>
                <a:gd name="T90" fmla="*/ 118 w 726"/>
                <a:gd name="T91" fmla="*/ 264 h 355"/>
                <a:gd name="T92" fmla="*/ 96 w 726"/>
                <a:gd name="T93" fmla="*/ 283 h 355"/>
                <a:gd name="T94" fmla="*/ 68 w 726"/>
                <a:gd name="T95" fmla="*/ 291 h 355"/>
                <a:gd name="T96" fmla="*/ 48 w 726"/>
                <a:gd name="T97" fmla="*/ 295 h 355"/>
                <a:gd name="T98" fmla="*/ 28 w 726"/>
                <a:gd name="T99" fmla="*/ 295 h 355"/>
                <a:gd name="T100" fmla="*/ 9 w 726"/>
                <a:gd name="T101" fmla="*/ 296 h 355"/>
                <a:gd name="T102" fmla="*/ 43 w 726"/>
                <a:gd name="T103" fmla="*/ 263 h 355"/>
                <a:gd name="T104" fmla="*/ 111 w 726"/>
                <a:gd name="T105" fmla="*/ 185 h 355"/>
                <a:gd name="T106" fmla="*/ 169 w 726"/>
                <a:gd name="T107" fmla="*/ 102 h 355"/>
                <a:gd name="T108" fmla="*/ 244 w 726"/>
                <a:gd name="T109" fmla="*/ 30 h 355"/>
                <a:gd name="T110" fmla="*/ 308 w 726"/>
                <a:gd name="T111" fmla="*/ 1 h 355"/>
                <a:gd name="T112" fmla="*/ 334 w 726"/>
                <a:gd name="T113" fmla="*/ 3 h 355"/>
                <a:gd name="T114" fmla="*/ 361 w 726"/>
                <a:gd name="T115" fmla="*/ 5 h 355"/>
                <a:gd name="T116" fmla="*/ 387 w 726"/>
                <a:gd name="T117" fmla="*/ 12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6" h="355">
                  <a:moveTo>
                    <a:pt x="401" y="20"/>
                  </a:moveTo>
                  <a:lnTo>
                    <a:pt x="410" y="25"/>
                  </a:lnTo>
                  <a:lnTo>
                    <a:pt x="416" y="33"/>
                  </a:lnTo>
                  <a:lnTo>
                    <a:pt x="421" y="41"/>
                  </a:lnTo>
                  <a:lnTo>
                    <a:pt x="426" y="49"/>
                  </a:lnTo>
                  <a:lnTo>
                    <a:pt x="430" y="55"/>
                  </a:lnTo>
                  <a:lnTo>
                    <a:pt x="437" y="62"/>
                  </a:lnTo>
                  <a:lnTo>
                    <a:pt x="444" y="67"/>
                  </a:lnTo>
                  <a:lnTo>
                    <a:pt x="456" y="70"/>
                  </a:lnTo>
                  <a:lnTo>
                    <a:pt x="459" y="60"/>
                  </a:lnTo>
                  <a:lnTo>
                    <a:pt x="468" y="51"/>
                  </a:lnTo>
                  <a:lnTo>
                    <a:pt x="475" y="42"/>
                  </a:lnTo>
                  <a:lnTo>
                    <a:pt x="484" y="34"/>
                  </a:lnTo>
                  <a:lnTo>
                    <a:pt x="492" y="25"/>
                  </a:lnTo>
                  <a:lnTo>
                    <a:pt x="502" y="17"/>
                  </a:lnTo>
                  <a:lnTo>
                    <a:pt x="513" y="9"/>
                  </a:lnTo>
                  <a:lnTo>
                    <a:pt x="524" y="3"/>
                  </a:lnTo>
                  <a:lnTo>
                    <a:pt x="544" y="5"/>
                  </a:lnTo>
                  <a:lnTo>
                    <a:pt x="559" y="13"/>
                  </a:lnTo>
                  <a:lnTo>
                    <a:pt x="570" y="23"/>
                  </a:lnTo>
                  <a:lnTo>
                    <a:pt x="579" y="37"/>
                  </a:lnTo>
                  <a:lnTo>
                    <a:pt x="584" y="50"/>
                  </a:lnTo>
                  <a:lnTo>
                    <a:pt x="589" y="65"/>
                  </a:lnTo>
                  <a:lnTo>
                    <a:pt x="595" y="80"/>
                  </a:lnTo>
                  <a:lnTo>
                    <a:pt x="600" y="94"/>
                  </a:lnTo>
                  <a:lnTo>
                    <a:pt x="609" y="115"/>
                  </a:lnTo>
                  <a:lnTo>
                    <a:pt x="622" y="137"/>
                  </a:lnTo>
                  <a:lnTo>
                    <a:pt x="634" y="158"/>
                  </a:lnTo>
                  <a:lnTo>
                    <a:pt x="649" y="180"/>
                  </a:lnTo>
                  <a:lnTo>
                    <a:pt x="665" y="200"/>
                  </a:lnTo>
                  <a:lnTo>
                    <a:pt x="683" y="219"/>
                  </a:lnTo>
                  <a:lnTo>
                    <a:pt x="702" y="237"/>
                  </a:lnTo>
                  <a:lnTo>
                    <a:pt x="726" y="254"/>
                  </a:lnTo>
                  <a:lnTo>
                    <a:pt x="725" y="261"/>
                  </a:lnTo>
                  <a:lnTo>
                    <a:pt x="722" y="265"/>
                  </a:lnTo>
                  <a:lnTo>
                    <a:pt x="714" y="268"/>
                  </a:lnTo>
                  <a:lnTo>
                    <a:pt x="713" y="271"/>
                  </a:lnTo>
                  <a:lnTo>
                    <a:pt x="702" y="265"/>
                  </a:lnTo>
                  <a:lnTo>
                    <a:pt x="694" y="258"/>
                  </a:lnTo>
                  <a:lnTo>
                    <a:pt x="687" y="249"/>
                  </a:lnTo>
                  <a:lnTo>
                    <a:pt x="682" y="240"/>
                  </a:lnTo>
                  <a:lnTo>
                    <a:pt x="676" y="228"/>
                  </a:lnTo>
                  <a:lnTo>
                    <a:pt x="671" y="219"/>
                  </a:lnTo>
                  <a:lnTo>
                    <a:pt x="666" y="209"/>
                  </a:lnTo>
                  <a:lnTo>
                    <a:pt x="661" y="201"/>
                  </a:lnTo>
                  <a:lnTo>
                    <a:pt x="633" y="185"/>
                  </a:lnTo>
                  <a:lnTo>
                    <a:pt x="606" y="172"/>
                  </a:lnTo>
                  <a:lnTo>
                    <a:pt x="576" y="160"/>
                  </a:lnTo>
                  <a:lnTo>
                    <a:pt x="549" y="150"/>
                  </a:lnTo>
                  <a:lnTo>
                    <a:pt x="520" y="137"/>
                  </a:lnTo>
                  <a:lnTo>
                    <a:pt x="494" y="124"/>
                  </a:lnTo>
                  <a:lnTo>
                    <a:pt x="469" y="109"/>
                  </a:lnTo>
                  <a:lnTo>
                    <a:pt x="447" y="91"/>
                  </a:lnTo>
                  <a:lnTo>
                    <a:pt x="415" y="102"/>
                  </a:lnTo>
                  <a:lnTo>
                    <a:pt x="385" y="119"/>
                  </a:lnTo>
                  <a:lnTo>
                    <a:pt x="361" y="140"/>
                  </a:lnTo>
                  <a:lnTo>
                    <a:pt x="339" y="164"/>
                  </a:lnTo>
                  <a:lnTo>
                    <a:pt x="321" y="190"/>
                  </a:lnTo>
                  <a:lnTo>
                    <a:pt x="308" y="217"/>
                  </a:lnTo>
                  <a:lnTo>
                    <a:pt x="298" y="245"/>
                  </a:lnTo>
                  <a:lnTo>
                    <a:pt x="292" y="274"/>
                  </a:lnTo>
                  <a:lnTo>
                    <a:pt x="292" y="283"/>
                  </a:lnTo>
                  <a:lnTo>
                    <a:pt x="295" y="293"/>
                  </a:lnTo>
                  <a:lnTo>
                    <a:pt x="298" y="303"/>
                  </a:lnTo>
                  <a:lnTo>
                    <a:pt x="300" y="314"/>
                  </a:lnTo>
                  <a:lnTo>
                    <a:pt x="300" y="323"/>
                  </a:lnTo>
                  <a:lnTo>
                    <a:pt x="302" y="332"/>
                  </a:lnTo>
                  <a:lnTo>
                    <a:pt x="299" y="339"/>
                  </a:lnTo>
                  <a:lnTo>
                    <a:pt x="295" y="345"/>
                  </a:lnTo>
                  <a:lnTo>
                    <a:pt x="286" y="344"/>
                  </a:lnTo>
                  <a:lnTo>
                    <a:pt x="275" y="342"/>
                  </a:lnTo>
                  <a:lnTo>
                    <a:pt x="263" y="340"/>
                  </a:lnTo>
                  <a:lnTo>
                    <a:pt x="254" y="338"/>
                  </a:lnTo>
                  <a:lnTo>
                    <a:pt x="243" y="336"/>
                  </a:lnTo>
                  <a:lnTo>
                    <a:pt x="231" y="338"/>
                  </a:lnTo>
                  <a:lnTo>
                    <a:pt x="220" y="342"/>
                  </a:lnTo>
                  <a:lnTo>
                    <a:pt x="209" y="352"/>
                  </a:lnTo>
                  <a:lnTo>
                    <a:pt x="139" y="355"/>
                  </a:lnTo>
                  <a:lnTo>
                    <a:pt x="137" y="336"/>
                  </a:lnTo>
                  <a:lnTo>
                    <a:pt x="137" y="317"/>
                  </a:lnTo>
                  <a:lnTo>
                    <a:pt x="138" y="299"/>
                  </a:lnTo>
                  <a:lnTo>
                    <a:pt x="143" y="281"/>
                  </a:lnTo>
                  <a:lnTo>
                    <a:pt x="146" y="264"/>
                  </a:lnTo>
                  <a:lnTo>
                    <a:pt x="154" y="247"/>
                  </a:lnTo>
                  <a:lnTo>
                    <a:pt x="161" y="229"/>
                  </a:lnTo>
                  <a:lnTo>
                    <a:pt x="169" y="214"/>
                  </a:lnTo>
                  <a:lnTo>
                    <a:pt x="161" y="207"/>
                  </a:lnTo>
                  <a:lnTo>
                    <a:pt x="148" y="215"/>
                  </a:lnTo>
                  <a:lnTo>
                    <a:pt x="139" y="226"/>
                  </a:lnTo>
                  <a:lnTo>
                    <a:pt x="132" y="239"/>
                  </a:lnTo>
                  <a:lnTo>
                    <a:pt x="127" y="252"/>
                  </a:lnTo>
                  <a:lnTo>
                    <a:pt x="118" y="264"/>
                  </a:lnTo>
                  <a:lnTo>
                    <a:pt x="110" y="274"/>
                  </a:lnTo>
                  <a:lnTo>
                    <a:pt x="96" y="283"/>
                  </a:lnTo>
                  <a:lnTo>
                    <a:pt x="78" y="288"/>
                  </a:lnTo>
                  <a:lnTo>
                    <a:pt x="68" y="291"/>
                  </a:lnTo>
                  <a:lnTo>
                    <a:pt x="58" y="294"/>
                  </a:lnTo>
                  <a:lnTo>
                    <a:pt x="48" y="295"/>
                  </a:lnTo>
                  <a:lnTo>
                    <a:pt x="39" y="296"/>
                  </a:lnTo>
                  <a:lnTo>
                    <a:pt x="28" y="295"/>
                  </a:lnTo>
                  <a:lnTo>
                    <a:pt x="18" y="295"/>
                  </a:lnTo>
                  <a:lnTo>
                    <a:pt x="9" y="296"/>
                  </a:lnTo>
                  <a:lnTo>
                    <a:pt x="0" y="298"/>
                  </a:lnTo>
                  <a:lnTo>
                    <a:pt x="43" y="263"/>
                  </a:lnTo>
                  <a:lnTo>
                    <a:pt x="79" y="224"/>
                  </a:lnTo>
                  <a:lnTo>
                    <a:pt x="111" y="185"/>
                  </a:lnTo>
                  <a:lnTo>
                    <a:pt x="139" y="144"/>
                  </a:lnTo>
                  <a:lnTo>
                    <a:pt x="169" y="102"/>
                  </a:lnTo>
                  <a:lnTo>
                    <a:pt x="203" y="64"/>
                  </a:lnTo>
                  <a:lnTo>
                    <a:pt x="244" y="30"/>
                  </a:lnTo>
                  <a:lnTo>
                    <a:pt x="295" y="0"/>
                  </a:lnTo>
                  <a:lnTo>
                    <a:pt x="308" y="1"/>
                  </a:lnTo>
                  <a:lnTo>
                    <a:pt x="321" y="2"/>
                  </a:lnTo>
                  <a:lnTo>
                    <a:pt x="334" y="3"/>
                  </a:lnTo>
                  <a:lnTo>
                    <a:pt x="348" y="4"/>
                  </a:lnTo>
                  <a:lnTo>
                    <a:pt x="361" y="5"/>
                  </a:lnTo>
                  <a:lnTo>
                    <a:pt x="374" y="8"/>
                  </a:lnTo>
                  <a:lnTo>
                    <a:pt x="387" y="12"/>
                  </a:lnTo>
                  <a:lnTo>
                    <a:pt x="401" y="2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52" name="Freeform 60"/>
            <p:cNvSpPr>
              <a:spLocks/>
            </p:cNvSpPr>
            <p:nvPr/>
          </p:nvSpPr>
          <p:spPr bwMode="auto">
            <a:xfrm>
              <a:off x="1453" y="1353"/>
              <a:ext cx="171" cy="318"/>
            </a:xfrm>
            <a:custGeom>
              <a:avLst/>
              <a:gdLst>
                <a:gd name="T0" fmla="*/ 334 w 342"/>
                <a:gd name="T1" fmla="*/ 311 h 636"/>
                <a:gd name="T2" fmla="*/ 319 w 342"/>
                <a:gd name="T3" fmla="*/ 340 h 636"/>
                <a:gd name="T4" fmla="*/ 303 w 342"/>
                <a:gd name="T5" fmla="*/ 367 h 636"/>
                <a:gd name="T6" fmla="*/ 287 w 342"/>
                <a:gd name="T7" fmla="*/ 395 h 636"/>
                <a:gd name="T8" fmla="*/ 273 w 342"/>
                <a:gd name="T9" fmla="*/ 415 h 636"/>
                <a:gd name="T10" fmla="*/ 252 w 342"/>
                <a:gd name="T11" fmla="*/ 428 h 636"/>
                <a:gd name="T12" fmla="*/ 230 w 342"/>
                <a:gd name="T13" fmla="*/ 435 h 636"/>
                <a:gd name="T14" fmla="*/ 207 w 342"/>
                <a:gd name="T15" fmla="*/ 438 h 636"/>
                <a:gd name="T16" fmla="*/ 187 w 342"/>
                <a:gd name="T17" fmla="*/ 436 h 636"/>
                <a:gd name="T18" fmla="*/ 174 w 342"/>
                <a:gd name="T19" fmla="*/ 430 h 636"/>
                <a:gd name="T20" fmla="*/ 160 w 342"/>
                <a:gd name="T21" fmla="*/ 421 h 636"/>
                <a:gd name="T22" fmla="*/ 147 w 342"/>
                <a:gd name="T23" fmla="*/ 413 h 636"/>
                <a:gd name="T24" fmla="*/ 128 w 342"/>
                <a:gd name="T25" fmla="*/ 417 h 636"/>
                <a:gd name="T26" fmla="*/ 122 w 342"/>
                <a:gd name="T27" fmla="*/ 432 h 636"/>
                <a:gd name="T28" fmla="*/ 129 w 342"/>
                <a:gd name="T29" fmla="*/ 444 h 636"/>
                <a:gd name="T30" fmla="*/ 144 w 342"/>
                <a:gd name="T31" fmla="*/ 453 h 636"/>
                <a:gd name="T32" fmla="*/ 184 w 342"/>
                <a:gd name="T33" fmla="*/ 457 h 636"/>
                <a:gd name="T34" fmla="*/ 219 w 342"/>
                <a:gd name="T35" fmla="*/ 488 h 636"/>
                <a:gd name="T36" fmla="*/ 227 w 342"/>
                <a:gd name="T37" fmla="*/ 540 h 636"/>
                <a:gd name="T38" fmla="*/ 223 w 342"/>
                <a:gd name="T39" fmla="*/ 595 h 636"/>
                <a:gd name="T40" fmla="*/ 216 w 342"/>
                <a:gd name="T41" fmla="*/ 630 h 636"/>
                <a:gd name="T42" fmla="*/ 168 w 342"/>
                <a:gd name="T43" fmla="*/ 636 h 636"/>
                <a:gd name="T44" fmla="*/ 97 w 342"/>
                <a:gd name="T45" fmla="*/ 622 h 636"/>
                <a:gd name="T46" fmla="*/ 28 w 342"/>
                <a:gd name="T47" fmla="*/ 598 h 636"/>
                <a:gd name="T48" fmla="*/ 0 w 342"/>
                <a:gd name="T49" fmla="*/ 569 h 636"/>
                <a:gd name="T50" fmla="*/ 15 w 342"/>
                <a:gd name="T51" fmla="*/ 502 h 636"/>
                <a:gd name="T52" fmla="*/ 36 w 342"/>
                <a:gd name="T53" fmla="*/ 409 h 636"/>
                <a:gd name="T54" fmla="*/ 41 w 342"/>
                <a:gd name="T55" fmla="*/ 325 h 636"/>
                <a:gd name="T56" fmla="*/ 25 w 342"/>
                <a:gd name="T57" fmla="*/ 288 h 636"/>
                <a:gd name="T58" fmla="*/ 28 w 342"/>
                <a:gd name="T59" fmla="*/ 269 h 636"/>
                <a:gd name="T60" fmla="*/ 39 w 342"/>
                <a:gd name="T61" fmla="*/ 259 h 636"/>
                <a:gd name="T62" fmla="*/ 55 w 342"/>
                <a:gd name="T63" fmla="*/ 266 h 636"/>
                <a:gd name="T64" fmla="*/ 72 w 342"/>
                <a:gd name="T65" fmla="*/ 274 h 636"/>
                <a:gd name="T66" fmla="*/ 86 w 342"/>
                <a:gd name="T67" fmla="*/ 275 h 636"/>
                <a:gd name="T68" fmla="*/ 83 w 342"/>
                <a:gd name="T69" fmla="*/ 245 h 636"/>
                <a:gd name="T70" fmla="*/ 64 w 342"/>
                <a:gd name="T71" fmla="*/ 195 h 636"/>
                <a:gd name="T72" fmla="*/ 62 w 342"/>
                <a:gd name="T73" fmla="*/ 144 h 636"/>
                <a:gd name="T74" fmla="*/ 79 w 342"/>
                <a:gd name="T75" fmla="*/ 95 h 636"/>
                <a:gd name="T76" fmla="*/ 168 w 342"/>
                <a:gd name="T77" fmla="*/ 0 h 636"/>
                <a:gd name="T78" fmla="*/ 203 w 342"/>
                <a:gd name="T79" fmla="*/ 23 h 636"/>
                <a:gd name="T80" fmla="*/ 239 w 342"/>
                <a:gd name="T81" fmla="*/ 45 h 636"/>
                <a:gd name="T82" fmla="*/ 277 w 342"/>
                <a:gd name="T83" fmla="*/ 62 h 636"/>
                <a:gd name="T84" fmla="*/ 319 w 342"/>
                <a:gd name="T85" fmla="*/ 73 h 636"/>
                <a:gd name="T86" fmla="*/ 339 w 342"/>
                <a:gd name="T87" fmla="*/ 125 h 636"/>
                <a:gd name="T88" fmla="*/ 342 w 342"/>
                <a:gd name="T89" fmla="*/ 183 h 636"/>
                <a:gd name="T90" fmla="*/ 339 w 342"/>
                <a:gd name="T91" fmla="*/ 240 h 636"/>
                <a:gd name="T92" fmla="*/ 340 w 342"/>
                <a:gd name="T93" fmla="*/ 297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2" h="636">
                  <a:moveTo>
                    <a:pt x="340" y="297"/>
                  </a:moveTo>
                  <a:lnTo>
                    <a:pt x="334" y="311"/>
                  </a:lnTo>
                  <a:lnTo>
                    <a:pt x="328" y="326"/>
                  </a:lnTo>
                  <a:lnTo>
                    <a:pt x="319" y="340"/>
                  </a:lnTo>
                  <a:lnTo>
                    <a:pt x="312" y="354"/>
                  </a:lnTo>
                  <a:lnTo>
                    <a:pt x="303" y="367"/>
                  </a:lnTo>
                  <a:lnTo>
                    <a:pt x="294" y="381"/>
                  </a:lnTo>
                  <a:lnTo>
                    <a:pt x="287" y="395"/>
                  </a:lnTo>
                  <a:lnTo>
                    <a:pt x="282" y="408"/>
                  </a:lnTo>
                  <a:lnTo>
                    <a:pt x="273" y="415"/>
                  </a:lnTo>
                  <a:lnTo>
                    <a:pt x="265" y="422"/>
                  </a:lnTo>
                  <a:lnTo>
                    <a:pt x="252" y="428"/>
                  </a:lnTo>
                  <a:lnTo>
                    <a:pt x="243" y="433"/>
                  </a:lnTo>
                  <a:lnTo>
                    <a:pt x="230" y="435"/>
                  </a:lnTo>
                  <a:lnTo>
                    <a:pt x="218" y="438"/>
                  </a:lnTo>
                  <a:lnTo>
                    <a:pt x="207" y="438"/>
                  </a:lnTo>
                  <a:lnTo>
                    <a:pt x="197" y="438"/>
                  </a:lnTo>
                  <a:lnTo>
                    <a:pt x="187" y="436"/>
                  </a:lnTo>
                  <a:lnTo>
                    <a:pt x="180" y="434"/>
                  </a:lnTo>
                  <a:lnTo>
                    <a:pt x="174" y="430"/>
                  </a:lnTo>
                  <a:lnTo>
                    <a:pt x="168" y="427"/>
                  </a:lnTo>
                  <a:lnTo>
                    <a:pt x="160" y="421"/>
                  </a:lnTo>
                  <a:lnTo>
                    <a:pt x="154" y="417"/>
                  </a:lnTo>
                  <a:lnTo>
                    <a:pt x="147" y="413"/>
                  </a:lnTo>
                  <a:lnTo>
                    <a:pt x="139" y="411"/>
                  </a:lnTo>
                  <a:lnTo>
                    <a:pt x="128" y="417"/>
                  </a:lnTo>
                  <a:lnTo>
                    <a:pt x="123" y="425"/>
                  </a:lnTo>
                  <a:lnTo>
                    <a:pt x="122" y="432"/>
                  </a:lnTo>
                  <a:lnTo>
                    <a:pt x="126" y="439"/>
                  </a:lnTo>
                  <a:lnTo>
                    <a:pt x="129" y="444"/>
                  </a:lnTo>
                  <a:lnTo>
                    <a:pt x="137" y="450"/>
                  </a:lnTo>
                  <a:lnTo>
                    <a:pt x="144" y="453"/>
                  </a:lnTo>
                  <a:lnTo>
                    <a:pt x="152" y="455"/>
                  </a:lnTo>
                  <a:lnTo>
                    <a:pt x="184" y="457"/>
                  </a:lnTo>
                  <a:lnTo>
                    <a:pt x="207" y="469"/>
                  </a:lnTo>
                  <a:lnTo>
                    <a:pt x="219" y="488"/>
                  </a:lnTo>
                  <a:lnTo>
                    <a:pt x="225" y="513"/>
                  </a:lnTo>
                  <a:lnTo>
                    <a:pt x="227" y="540"/>
                  </a:lnTo>
                  <a:lnTo>
                    <a:pt x="225" y="568"/>
                  </a:lnTo>
                  <a:lnTo>
                    <a:pt x="223" y="595"/>
                  </a:lnTo>
                  <a:lnTo>
                    <a:pt x="224" y="618"/>
                  </a:lnTo>
                  <a:lnTo>
                    <a:pt x="216" y="630"/>
                  </a:lnTo>
                  <a:lnTo>
                    <a:pt x="197" y="636"/>
                  </a:lnTo>
                  <a:lnTo>
                    <a:pt x="168" y="636"/>
                  </a:lnTo>
                  <a:lnTo>
                    <a:pt x="136" y="632"/>
                  </a:lnTo>
                  <a:lnTo>
                    <a:pt x="97" y="622"/>
                  </a:lnTo>
                  <a:lnTo>
                    <a:pt x="60" y="611"/>
                  </a:lnTo>
                  <a:lnTo>
                    <a:pt x="28" y="598"/>
                  </a:lnTo>
                  <a:lnTo>
                    <a:pt x="3" y="585"/>
                  </a:lnTo>
                  <a:lnTo>
                    <a:pt x="0" y="569"/>
                  </a:lnTo>
                  <a:lnTo>
                    <a:pt x="6" y="542"/>
                  </a:lnTo>
                  <a:lnTo>
                    <a:pt x="15" y="502"/>
                  </a:lnTo>
                  <a:lnTo>
                    <a:pt x="27" y="457"/>
                  </a:lnTo>
                  <a:lnTo>
                    <a:pt x="36" y="409"/>
                  </a:lnTo>
                  <a:lnTo>
                    <a:pt x="42" y="363"/>
                  </a:lnTo>
                  <a:lnTo>
                    <a:pt x="41" y="325"/>
                  </a:lnTo>
                  <a:lnTo>
                    <a:pt x="32" y="297"/>
                  </a:lnTo>
                  <a:lnTo>
                    <a:pt x="25" y="288"/>
                  </a:lnTo>
                  <a:lnTo>
                    <a:pt x="26" y="280"/>
                  </a:lnTo>
                  <a:lnTo>
                    <a:pt x="28" y="269"/>
                  </a:lnTo>
                  <a:lnTo>
                    <a:pt x="32" y="260"/>
                  </a:lnTo>
                  <a:lnTo>
                    <a:pt x="39" y="259"/>
                  </a:lnTo>
                  <a:lnTo>
                    <a:pt x="48" y="262"/>
                  </a:lnTo>
                  <a:lnTo>
                    <a:pt x="55" y="266"/>
                  </a:lnTo>
                  <a:lnTo>
                    <a:pt x="64" y="272"/>
                  </a:lnTo>
                  <a:lnTo>
                    <a:pt x="72" y="274"/>
                  </a:lnTo>
                  <a:lnTo>
                    <a:pt x="79" y="277"/>
                  </a:lnTo>
                  <a:lnTo>
                    <a:pt x="86" y="275"/>
                  </a:lnTo>
                  <a:lnTo>
                    <a:pt x="94" y="271"/>
                  </a:lnTo>
                  <a:lnTo>
                    <a:pt x="83" y="245"/>
                  </a:lnTo>
                  <a:lnTo>
                    <a:pt x="73" y="221"/>
                  </a:lnTo>
                  <a:lnTo>
                    <a:pt x="64" y="195"/>
                  </a:lnTo>
                  <a:lnTo>
                    <a:pt x="62" y="171"/>
                  </a:lnTo>
                  <a:lnTo>
                    <a:pt x="62" y="144"/>
                  </a:lnTo>
                  <a:lnTo>
                    <a:pt x="67" y="120"/>
                  </a:lnTo>
                  <a:lnTo>
                    <a:pt x="79" y="95"/>
                  </a:lnTo>
                  <a:lnTo>
                    <a:pt x="97" y="73"/>
                  </a:lnTo>
                  <a:lnTo>
                    <a:pt x="168" y="0"/>
                  </a:lnTo>
                  <a:lnTo>
                    <a:pt x="185" y="10"/>
                  </a:lnTo>
                  <a:lnTo>
                    <a:pt x="203" y="23"/>
                  </a:lnTo>
                  <a:lnTo>
                    <a:pt x="220" y="34"/>
                  </a:lnTo>
                  <a:lnTo>
                    <a:pt x="239" y="45"/>
                  </a:lnTo>
                  <a:lnTo>
                    <a:pt x="257" y="53"/>
                  </a:lnTo>
                  <a:lnTo>
                    <a:pt x="277" y="62"/>
                  </a:lnTo>
                  <a:lnTo>
                    <a:pt x="297" y="69"/>
                  </a:lnTo>
                  <a:lnTo>
                    <a:pt x="319" y="73"/>
                  </a:lnTo>
                  <a:lnTo>
                    <a:pt x="331" y="97"/>
                  </a:lnTo>
                  <a:lnTo>
                    <a:pt x="339" y="125"/>
                  </a:lnTo>
                  <a:lnTo>
                    <a:pt x="341" y="153"/>
                  </a:lnTo>
                  <a:lnTo>
                    <a:pt x="342" y="183"/>
                  </a:lnTo>
                  <a:lnTo>
                    <a:pt x="340" y="210"/>
                  </a:lnTo>
                  <a:lnTo>
                    <a:pt x="339" y="240"/>
                  </a:lnTo>
                  <a:lnTo>
                    <a:pt x="337" y="268"/>
                  </a:lnTo>
                  <a:lnTo>
                    <a:pt x="340" y="297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53" name="Freeform 61"/>
            <p:cNvSpPr>
              <a:spLocks/>
            </p:cNvSpPr>
            <p:nvPr/>
          </p:nvSpPr>
          <p:spPr bwMode="auto">
            <a:xfrm>
              <a:off x="1202" y="1270"/>
              <a:ext cx="611" cy="143"/>
            </a:xfrm>
            <a:custGeom>
              <a:avLst/>
              <a:gdLst>
                <a:gd name="T0" fmla="*/ 591 w 1223"/>
                <a:gd name="T1" fmla="*/ 49 h 287"/>
                <a:gd name="T2" fmla="*/ 713 w 1223"/>
                <a:gd name="T3" fmla="*/ 29 h 287"/>
                <a:gd name="T4" fmla="*/ 829 w 1223"/>
                <a:gd name="T5" fmla="*/ 13 h 287"/>
                <a:gd name="T6" fmla="*/ 932 w 1223"/>
                <a:gd name="T7" fmla="*/ 3 h 287"/>
                <a:gd name="T8" fmla="*/ 1027 w 1223"/>
                <a:gd name="T9" fmla="*/ 0 h 287"/>
                <a:gd name="T10" fmla="*/ 1104 w 1223"/>
                <a:gd name="T11" fmla="*/ 0 h 287"/>
                <a:gd name="T12" fmla="*/ 1165 w 1223"/>
                <a:gd name="T13" fmla="*/ 6 h 287"/>
                <a:gd name="T14" fmla="*/ 1205 w 1223"/>
                <a:gd name="T15" fmla="*/ 17 h 287"/>
                <a:gd name="T16" fmla="*/ 1223 w 1223"/>
                <a:gd name="T17" fmla="*/ 36 h 287"/>
                <a:gd name="T18" fmla="*/ 1213 w 1223"/>
                <a:gd name="T19" fmla="*/ 55 h 287"/>
                <a:gd name="T20" fmla="*/ 1181 w 1223"/>
                <a:gd name="T21" fmla="*/ 79 h 287"/>
                <a:gd name="T22" fmla="*/ 1127 w 1223"/>
                <a:gd name="T23" fmla="*/ 105 h 287"/>
                <a:gd name="T24" fmla="*/ 1056 w 1223"/>
                <a:gd name="T25" fmla="*/ 133 h 287"/>
                <a:gd name="T26" fmla="*/ 969 w 1223"/>
                <a:gd name="T27" fmla="*/ 159 h 287"/>
                <a:gd name="T28" fmla="*/ 868 w 1223"/>
                <a:gd name="T29" fmla="*/ 186 h 287"/>
                <a:gd name="T30" fmla="*/ 755 w 1223"/>
                <a:gd name="T31" fmla="*/ 212 h 287"/>
                <a:gd name="T32" fmla="*/ 637 w 1223"/>
                <a:gd name="T33" fmla="*/ 237 h 287"/>
                <a:gd name="T34" fmla="*/ 512 w 1223"/>
                <a:gd name="T35" fmla="*/ 256 h 287"/>
                <a:gd name="T36" fmla="*/ 395 w 1223"/>
                <a:gd name="T37" fmla="*/ 271 h 287"/>
                <a:gd name="T38" fmla="*/ 288 w 1223"/>
                <a:gd name="T39" fmla="*/ 280 h 287"/>
                <a:gd name="T40" fmla="*/ 196 w 1223"/>
                <a:gd name="T41" fmla="*/ 287 h 287"/>
                <a:gd name="T42" fmla="*/ 116 w 1223"/>
                <a:gd name="T43" fmla="*/ 286 h 287"/>
                <a:gd name="T44" fmla="*/ 55 w 1223"/>
                <a:gd name="T45" fmla="*/ 280 h 287"/>
                <a:gd name="T46" fmla="*/ 16 w 1223"/>
                <a:gd name="T47" fmla="*/ 269 h 287"/>
                <a:gd name="T48" fmla="*/ 0 w 1223"/>
                <a:gd name="T49" fmla="*/ 254 h 287"/>
                <a:gd name="T50" fmla="*/ 7 w 1223"/>
                <a:gd name="T51" fmla="*/ 231 h 287"/>
                <a:gd name="T52" fmla="*/ 38 w 1223"/>
                <a:gd name="T53" fmla="*/ 207 h 287"/>
                <a:gd name="T54" fmla="*/ 91 w 1223"/>
                <a:gd name="T55" fmla="*/ 180 h 287"/>
                <a:gd name="T56" fmla="*/ 164 w 1223"/>
                <a:gd name="T57" fmla="*/ 154 h 287"/>
                <a:gd name="T58" fmla="*/ 252 w 1223"/>
                <a:gd name="T59" fmla="*/ 125 h 287"/>
                <a:gd name="T60" fmla="*/ 355 w 1223"/>
                <a:gd name="T61" fmla="*/ 99 h 287"/>
                <a:gd name="T62" fmla="*/ 468 w 1223"/>
                <a:gd name="T63" fmla="*/ 71 h 287"/>
                <a:gd name="T64" fmla="*/ 591 w 1223"/>
                <a:gd name="T65" fmla="*/ 4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3" h="287">
                  <a:moveTo>
                    <a:pt x="591" y="49"/>
                  </a:moveTo>
                  <a:lnTo>
                    <a:pt x="713" y="29"/>
                  </a:lnTo>
                  <a:lnTo>
                    <a:pt x="829" y="13"/>
                  </a:lnTo>
                  <a:lnTo>
                    <a:pt x="932" y="3"/>
                  </a:lnTo>
                  <a:lnTo>
                    <a:pt x="1027" y="0"/>
                  </a:lnTo>
                  <a:lnTo>
                    <a:pt x="1104" y="0"/>
                  </a:lnTo>
                  <a:lnTo>
                    <a:pt x="1165" y="6"/>
                  </a:lnTo>
                  <a:lnTo>
                    <a:pt x="1205" y="17"/>
                  </a:lnTo>
                  <a:lnTo>
                    <a:pt x="1223" y="36"/>
                  </a:lnTo>
                  <a:lnTo>
                    <a:pt x="1213" y="55"/>
                  </a:lnTo>
                  <a:lnTo>
                    <a:pt x="1181" y="79"/>
                  </a:lnTo>
                  <a:lnTo>
                    <a:pt x="1127" y="105"/>
                  </a:lnTo>
                  <a:lnTo>
                    <a:pt x="1056" y="133"/>
                  </a:lnTo>
                  <a:lnTo>
                    <a:pt x="969" y="159"/>
                  </a:lnTo>
                  <a:lnTo>
                    <a:pt x="868" y="186"/>
                  </a:lnTo>
                  <a:lnTo>
                    <a:pt x="755" y="212"/>
                  </a:lnTo>
                  <a:lnTo>
                    <a:pt x="637" y="237"/>
                  </a:lnTo>
                  <a:lnTo>
                    <a:pt x="512" y="256"/>
                  </a:lnTo>
                  <a:lnTo>
                    <a:pt x="395" y="271"/>
                  </a:lnTo>
                  <a:lnTo>
                    <a:pt x="288" y="280"/>
                  </a:lnTo>
                  <a:lnTo>
                    <a:pt x="196" y="287"/>
                  </a:lnTo>
                  <a:lnTo>
                    <a:pt x="116" y="286"/>
                  </a:lnTo>
                  <a:lnTo>
                    <a:pt x="55" y="280"/>
                  </a:lnTo>
                  <a:lnTo>
                    <a:pt x="16" y="269"/>
                  </a:lnTo>
                  <a:lnTo>
                    <a:pt x="0" y="254"/>
                  </a:lnTo>
                  <a:lnTo>
                    <a:pt x="7" y="231"/>
                  </a:lnTo>
                  <a:lnTo>
                    <a:pt x="38" y="207"/>
                  </a:lnTo>
                  <a:lnTo>
                    <a:pt x="91" y="180"/>
                  </a:lnTo>
                  <a:lnTo>
                    <a:pt x="164" y="154"/>
                  </a:lnTo>
                  <a:lnTo>
                    <a:pt x="252" y="125"/>
                  </a:lnTo>
                  <a:lnTo>
                    <a:pt x="355" y="99"/>
                  </a:lnTo>
                  <a:lnTo>
                    <a:pt x="468" y="71"/>
                  </a:lnTo>
                  <a:lnTo>
                    <a:pt x="591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54" name="Freeform 62"/>
            <p:cNvSpPr>
              <a:spLocks/>
            </p:cNvSpPr>
            <p:nvPr/>
          </p:nvSpPr>
          <p:spPr bwMode="auto">
            <a:xfrm>
              <a:off x="1660" y="1383"/>
              <a:ext cx="44" cy="34"/>
            </a:xfrm>
            <a:custGeom>
              <a:avLst/>
              <a:gdLst>
                <a:gd name="T0" fmla="*/ 2 w 87"/>
                <a:gd name="T1" fmla="*/ 0 h 68"/>
                <a:gd name="T2" fmla="*/ 87 w 87"/>
                <a:gd name="T3" fmla="*/ 18 h 68"/>
                <a:gd name="T4" fmla="*/ 71 w 87"/>
                <a:gd name="T5" fmla="*/ 51 h 68"/>
                <a:gd name="T6" fmla="*/ 57 w 87"/>
                <a:gd name="T7" fmla="*/ 68 h 68"/>
                <a:gd name="T8" fmla="*/ 41 w 87"/>
                <a:gd name="T9" fmla="*/ 67 h 68"/>
                <a:gd name="T10" fmla="*/ 26 w 87"/>
                <a:gd name="T11" fmla="*/ 58 h 68"/>
                <a:gd name="T12" fmla="*/ 12 w 87"/>
                <a:gd name="T13" fmla="*/ 40 h 68"/>
                <a:gd name="T14" fmla="*/ 5 w 87"/>
                <a:gd name="T15" fmla="*/ 23 h 68"/>
                <a:gd name="T16" fmla="*/ 0 w 87"/>
                <a:gd name="T17" fmla="*/ 8 h 68"/>
                <a:gd name="T18" fmla="*/ 2 w 87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68">
                  <a:moveTo>
                    <a:pt x="2" y="0"/>
                  </a:moveTo>
                  <a:lnTo>
                    <a:pt x="87" y="18"/>
                  </a:lnTo>
                  <a:lnTo>
                    <a:pt x="71" y="51"/>
                  </a:lnTo>
                  <a:lnTo>
                    <a:pt x="57" y="68"/>
                  </a:lnTo>
                  <a:lnTo>
                    <a:pt x="41" y="67"/>
                  </a:lnTo>
                  <a:lnTo>
                    <a:pt x="26" y="58"/>
                  </a:lnTo>
                  <a:lnTo>
                    <a:pt x="12" y="40"/>
                  </a:lnTo>
                  <a:lnTo>
                    <a:pt x="5" y="23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55" name="Freeform 63"/>
            <p:cNvSpPr>
              <a:spLocks/>
            </p:cNvSpPr>
            <p:nvPr/>
          </p:nvSpPr>
          <p:spPr bwMode="auto">
            <a:xfrm>
              <a:off x="1507" y="1414"/>
              <a:ext cx="31" cy="16"/>
            </a:xfrm>
            <a:custGeom>
              <a:avLst/>
              <a:gdLst>
                <a:gd name="T0" fmla="*/ 0 w 61"/>
                <a:gd name="T1" fmla="*/ 33 h 33"/>
                <a:gd name="T2" fmla="*/ 3 w 61"/>
                <a:gd name="T3" fmla="*/ 27 h 33"/>
                <a:gd name="T4" fmla="*/ 10 w 61"/>
                <a:gd name="T5" fmla="*/ 20 h 33"/>
                <a:gd name="T6" fmla="*/ 17 w 61"/>
                <a:gd name="T7" fmla="*/ 14 h 33"/>
                <a:gd name="T8" fmla="*/ 26 w 61"/>
                <a:gd name="T9" fmla="*/ 9 h 33"/>
                <a:gd name="T10" fmla="*/ 33 w 61"/>
                <a:gd name="T11" fmla="*/ 4 h 33"/>
                <a:gd name="T12" fmla="*/ 43 w 61"/>
                <a:gd name="T13" fmla="*/ 2 h 33"/>
                <a:gd name="T14" fmla="*/ 51 w 61"/>
                <a:gd name="T15" fmla="*/ 0 h 33"/>
                <a:gd name="T16" fmla="*/ 61 w 61"/>
                <a:gd name="T17" fmla="*/ 2 h 33"/>
                <a:gd name="T18" fmla="*/ 54 w 61"/>
                <a:gd name="T19" fmla="*/ 5 h 33"/>
                <a:gd name="T20" fmla="*/ 46 w 61"/>
                <a:gd name="T21" fmla="*/ 10 h 33"/>
                <a:gd name="T22" fmla="*/ 39 w 61"/>
                <a:gd name="T23" fmla="*/ 14 h 33"/>
                <a:gd name="T24" fmla="*/ 33 w 61"/>
                <a:gd name="T25" fmla="*/ 19 h 33"/>
                <a:gd name="T26" fmla="*/ 24 w 61"/>
                <a:gd name="T27" fmla="*/ 23 h 33"/>
                <a:gd name="T28" fmla="*/ 16 w 61"/>
                <a:gd name="T29" fmla="*/ 28 h 33"/>
                <a:gd name="T30" fmla="*/ 7 w 61"/>
                <a:gd name="T31" fmla="*/ 30 h 33"/>
                <a:gd name="T32" fmla="*/ 0 w 61"/>
                <a:gd name="T3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3">
                  <a:moveTo>
                    <a:pt x="0" y="33"/>
                  </a:moveTo>
                  <a:lnTo>
                    <a:pt x="3" y="27"/>
                  </a:lnTo>
                  <a:lnTo>
                    <a:pt x="10" y="20"/>
                  </a:lnTo>
                  <a:lnTo>
                    <a:pt x="17" y="14"/>
                  </a:lnTo>
                  <a:lnTo>
                    <a:pt x="26" y="9"/>
                  </a:lnTo>
                  <a:lnTo>
                    <a:pt x="33" y="4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54" y="5"/>
                  </a:lnTo>
                  <a:lnTo>
                    <a:pt x="46" y="10"/>
                  </a:lnTo>
                  <a:lnTo>
                    <a:pt x="39" y="14"/>
                  </a:lnTo>
                  <a:lnTo>
                    <a:pt x="33" y="19"/>
                  </a:lnTo>
                  <a:lnTo>
                    <a:pt x="24" y="23"/>
                  </a:lnTo>
                  <a:lnTo>
                    <a:pt x="16" y="28"/>
                  </a:lnTo>
                  <a:lnTo>
                    <a:pt x="7" y="3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56" name="Freeform 64"/>
            <p:cNvSpPr>
              <a:spLocks/>
            </p:cNvSpPr>
            <p:nvPr/>
          </p:nvSpPr>
          <p:spPr bwMode="auto">
            <a:xfrm>
              <a:off x="1586" y="1406"/>
              <a:ext cx="32" cy="9"/>
            </a:xfrm>
            <a:custGeom>
              <a:avLst/>
              <a:gdLst>
                <a:gd name="T0" fmla="*/ 65 w 65"/>
                <a:gd name="T1" fmla="*/ 17 h 17"/>
                <a:gd name="T2" fmla="*/ 58 w 65"/>
                <a:gd name="T3" fmla="*/ 13 h 17"/>
                <a:gd name="T4" fmla="*/ 49 w 65"/>
                <a:gd name="T5" fmla="*/ 8 h 17"/>
                <a:gd name="T6" fmla="*/ 41 w 65"/>
                <a:gd name="T7" fmla="*/ 5 h 17"/>
                <a:gd name="T8" fmla="*/ 33 w 65"/>
                <a:gd name="T9" fmla="*/ 3 h 17"/>
                <a:gd name="T10" fmla="*/ 23 w 65"/>
                <a:gd name="T11" fmla="*/ 0 h 17"/>
                <a:gd name="T12" fmla="*/ 15 w 65"/>
                <a:gd name="T13" fmla="*/ 1 h 17"/>
                <a:gd name="T14" fmla="*/ 7 w 65"/>
                <a:gd name="T15" fmla="*/ 2 h 17"/>
                <a:gd name="T16" fmla="*/ 0 w 65"/>
                <a:gd name="T17" fmla="*/ 7 h 17"/>
                <a:gd name="T18" fmla="*/ 7 w 65"/>
                <a:gd name="T19" fmla="*/ 7 h 17"/>
                <a:gd name="T20" fmla="*/ 15 w 65"/>
                <a:gd name="T21" fmla="*/ 9 h 17"/>
                <a:gd name="T22" fmla="*/ 23 w 65"/>
                <a:gd name="T23" fmla="*/ 12 h 17"/>
                <a:gd name="T24" fmla="*/ 32 w 65"/>
                <a:gd name="T25" fmla="*/ 15 h 17"/>
                <a:gd name="T26" fmla="*/ 39 w 65"/>
                <a:gd name="T27" fmla="*/ 16 h 17"/>
                <a:gd name="T28" fmla="*/ 48 w 65"/>
                <a:gd name="T29" fmla="*/ 17 h 17"/>
                <a:gd name="T30" fmla="*/ 57 w 65"/>
                <a:gd name="T31" fmla="*/ 17 h 17"/>
                <a:gd name="T32" fmla="*/ 65 w 65"/>
                <a:gd name="T3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7">
                  <a:moveTo>
                    <a:pt x="65" y="17"/>
                  </a:moveTo>
                  <a:lnTo>
                    <a:pt x="58" y="13"/>
                  </a:lnTo>
                  <a:lnTo>
                    <a:pt x="49" y="8"/>
                  </a:lnTo>
                  <a:lnTo>
                    <a:pt x="41" y="5"/>
                  </a:lnTo>
                  <a:lnTo>
                    <a:pt x="33" y="3"/>
                  </a:lnTo>
                  <a:lnTo>
                    <a:pt x="23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0" y="7"/>
                  </a:lnTo>
                  <a:lnTo>
                    <a:pt x="7" y="7"/>
                  </a:lnTo>
                  <a:lnTo>
                    <a:pt x="15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8" y="17"/>
                  </a:lnTo>
                  <a:lnTo>
                    <a:pt x="57" y="17"/>
                  </a:lnTo>
                  <a:lnTo>
                    <a:pt x="6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57" name="Freeform 65"/>
            <p:cNvSpPr>
              <a:spLocks/>
            </p:cNvSpPr>
            <p:nvPr/>
          </p:nvSpPr>
          <p:spPr bwMode="auto">
            <a:xfrm>
              <a:off x="1569" y="1425"/>
              <a:ext cx="26" cy="77"/>
            </a:xfrm>
            <a:custGeom>
              <a:avLst/>
              <a:gdLst>
                <a:gd name="T0" fmla="*/ 12 w 53"/>
                <a:gd name="T1" fmla="*/ 0 h 154"/>
                <a:gd name="T2" fmla="*/ 11 w 53"/>
                <a:gd name="T3" fmla="*/ 17 h 154"/>
                <a:gd name="T4" fmla="*/ 13 w 53"/>
                <a:gd name="T5" fmla="*/ 35 h 154"/>
                <a:gd name="T6" fmla="*/ 16 w 53"/>
                <a:gd name="T7" fmla="*/ 51 h 154"/>
                <a:gd name="T8" fmla="*/ 22 w 53"/>
                <a:gd name="T9" fmla="*/ 67 h 154"/>
                <a:gd name="T10" fmla="*/ 29 w 53"/>
                <a:gd name="T11" fmla="*/ 83 h 154"/>
                <a:gd name="T12" fmla="*/ 37 w 53"/>
                <a:gd name="T13" fmla="*/ 98 h 154"/>
                <a:gd name="T14" fmla="*/ 44 w 53"/>
                <a:gd name="T15" fmla="*/ 114 h 154"/>
                <a:gd name="T16" fmla="*/ 53 w 53"/>
                <a:gd name="T17" fmla="*/ 131 h 154"/>
                <a:gd name="T18" fmla="*/ 53 w 53"/>
                <a:gd name="T19" fmla="*/ 136 h 154"/>
                <a:gd name="T20" fmla="*/ 52 w 53"/>
                <a:gd name="T21" fmla="*/ 142 h 154"/>
                <a:gd name="T22" fmla="*/ 48 w 53"/>
                <a:gd name="T23" fmla="*/ 146 h 154"/>
                <a:gd name="T24" fmla="*/ 44 w 53"/>
                <a:gd name="T25" fmla="*/ 150 h 154"/>
                <a:gd name="T26" fmla="*/ 37 w 53"/>
                <a:gd name="T27" fmla="*/ 152 h 154"/>
                <a:gd name="T28" fmla="*/ 31 w 53"/>
                <a:gd name="T29" fmla="*/ 154 h 154"/>
                <a:gd name="T30" fmla="*/ 22 w 53"/>
                <a:gd name="T31" fmla="*/ 154 h 154"/>
                <a:gd name="T32" fmla="*/ 16 w 53"/>
                <a:gd name="T33" fmla="*/ 154 h 154"/>
                <a:gd name="T34" fmla="*/ 0 w 53"/>
                <a:gd name="T35" fmla="*/ 154 h 154"/>
                <a:gd name="T36" fmla="*/ 2 w 53"/>
                <a:gd name="T37" fmla="*/ 149 h 154"/>
                <a:gd name="T38" fmla="*/ 10 w 53"/>
                <a:gd name="T39" fmla="*/ 146 h 154"/>
                <a:gd name="T40" fmla="*/ 17 w 53"/>
                <a:gd name="T41" fmla="*/ 144 h 154"/>
                <a:gd name="T42" fmla="*/ 28 w 53"/>
                <a:gd name="T43" fmla="*/ 142 h 154"/>
                <a:gd name="T44" fmla="*/ 34 w 53"/>
                <a:gd name="T45" fmla="*/ 138 h 154"/>
                <a:gd name="T46" fmla="*/ 39 w 53"/>
                <a:gd name="T47" fmla="*/ 135 h 154"/>
                <a:gd name="T48" fmla="*/ 38 w 53"/>
                <a:gd name="T49" fmla="*/ 129 h 154"/>
                <a:gd name="T50" fmla="*/ 33 w 53"/>
                <a:gd name="T51" fmla="*/ 121 h 154"/>
                <a:gd name="T52" fmla="*/ 23 w 53"/>
                <a:gd name="T53" fmla="*/ 106 h 154"/>
                <a:gd name="T54" fmla="*/ 16 w 53"/>
                <a:gd name="T55" fmla="*/ 92 h 154"/>
                <a:gd name="T56" fmla="*/ 8 w 53"/>
                <a:gd name="T57" fmla="*/ 77 h 154"/>
                <a:gd name="T58" fmla="*/ 3 w 53"/>
                <a:gd name="T59" fmla="*/ 61 h 154"/>
                <a:gd name="T60" fmla="*/ 0 w 53"/>
                <a:gd name="T61" fmla="*/ 45 h 154"/>
                <a:gd name="T62" fmla="*/ 0 w 53"/>
                <a:gd name="T63" fmla="*/ 30 h 154"/>
                <a:gd name="T64" fmla="*/ 3 w 53"/>
                <a:gd name="T65" fmla="*/ 14 h 154"/>
                <a:gd name="T66" fmla="*/ 12 w 53"/>
                <a:gd name="T6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" h="154">
                  <a:moveTo>
                    <a:pt x="12" y="0"/>
                  </a:moveTo>
                  <a:lnTo>
                    <a:pt x="11" y="17"/>
                  </a:lnTo>
                  <a:lnTo>
                    <a:pt x="13" y="35"/>
                  </a:lnTo>
                  <a:lnTo>
                    <a:pt x="16" y="51"/>
                  </a:lnTo>
                  <a:lnTo>
                    <a:pt x="22" y="67"/>
                  </a:lnTo>
                  <a:lnTo>
                    <a:pt x="29" y="83"/>
                  </a:lnTo>
                  <a:lnTo>
                    <a:pt x="37" y="98"/>
                  </a:lnTo>
                  <a:lnTo>
                    <a:pt x="44" y="114"/>
                  </a:lnTo>
                  <a:lnTo>
                    <a:pt x="53" y="131"/>
                  </a:lnTo>
                  <a:lnTo>
                    <a:pt x="53" y="136"/>
                  </a:lnTo>
                  <a:lnTo>
                    <a:pt x="52" y="142"/>
                  </a:lnTo>
                  <a:lnTo>
                    <a:pt x="48" y="146"/>
                  </a:lnTo>
                  <a:lnTo>
                    <a:pt x="44" y="150"/>
                  </a:lnTo>
                  <a:lnTo>
                    <a:pt x="37" y="152"/>
                  </a:lnTo>
                  <a:lnTo>
                    <a:pt x="31" y="154"/>
                  </a:lnTo>
                  <a:lnTo>
                    <a:pt x="22" y="154"/>
                  </a:lnTo>
                  <a:lnTo>
                    <a:pt x="16" y="154"/>
                  </a:lnTo>
                  <a:lnTo>
                    <a:pt x="0" y="154"/>
                  </a:lnTo>
                  <a:lnTo>
                    <a:pt x="2" y="149"/>
                  </a:lnTo>
                  <a:lnTo>
                    <a:pt x="10" y="146"/>
                  </a:lnTo>
                  <a:lnTo>
                    <a:pt x="17" y="144"/>
                  </a:lnTo>
                  <a:lnTo>
                    <a:pt x="28" y="142"/>
                  </a:lnTo>
                  <a:lnTo>
                    <a:pt x="34" y="138"/>
                  </a:lnTo>
                  <a:lnTo>
                    <a:pt x="39" y="135"/>
                  </a:lnTo>
                  <a:lnTo>
                    <a:pt x="38" y="129"/>
                  </a:lnTo>
                  <a:lnTo>
                    <a:pt x="33" y="121"/>
                  </a:lnTo>
                  <a:lnTo>
                    <a:pt x="23" y="106"/>
                  </a:lnTo>
                  <a:lnTo>
                    <a:pt x="16" y="92"/>
                  </a:lnTo>
                  <a:lnTo>
                    <a:pt x="8" y="77"/>
                  </a:lnTo>
                  <a:lnTo>
                    <a:pt x="3" y="6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3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58" name="Freeform 66"/>
            <p:cNvSpPr>
              <a:spLocks/>
            </p:cNvSpPr>
            <p:nvPr/>
          </p:nvSpPr>
          <p:spPr bwMode="auto">
            <a:xfrm>
              <a:off x="1515" y="1431"/>
              <a:ext cx="35" cy="18"/>
            </a:xfrm>
            <a:custGeom>
              <a:avLst/>
              <a:gdLst>
                <a:gd name="T0" fmla="*/ 3 w 70"/>
                <a:gd name="T1" fmla="*/ 31 h 36"/>
                <a:gd name="T2" fmla="*/ 0 w 70"/>
                <a:gd name="T3" fmla="*/ 23 h 36"/>
                <a:gd name="T4" fmla="*/ 1 w 70"/>
                <a:gd name="T5" fmla="*/ 18 h 36"/>
                <a:gd name="T6" fmla="*/ 3 w 70"/>
                <a:gd name="T7" fmla="*/ 12 h 36"/>
                <a:gd name="T8" fmla="*/ 12 w 70"/>
                <a:gd name="T9" fmla="*/ 8 h 36"/>
                <a:gd name="T10" fmla="*/ 18 w 70"/>
                <a:gd name="T11" fmla="*/ 5 h 36"/>
                <a:gd name="T12" fmla="*/ 27 w 70"/>
                <a:gd name="T13" fmla="*/ 2 h 36"/>
                <a:gd name="T14" fmla="*/ 34 w 70"/>
                <a:gd name="T15" fmla="*/ 0 h 36"/>
                <a:gd name="T16" fmla="*/ 42 w 70"/>
                <a:gd name="T17" fmla="*/ 0 h 36"/>
                <a:gd name="T18" fmla="*/ 45 w 70"/>
                <a:gd name="T19" fmla="*/ 0 h 36"/>
                <a:gd name="T20" fmla="*/ 51 w 70"/>
                <a:gd name="T21" fmla="*/ 2 h 36"/>
                <a:gd name="T22" fmla="*/ 56 w 70"/>
                <a:gd name="T23" fmla="*/ 5 h 36"/>
                <a:gd name="T24" fmla="*/ 62 w 70"/>
                <a:gd name="T25" fmla="*/ 8 h 36"/>
                <a:gd name="T26" fmla="*/ 70 w 70"/>
                <a:gd name="T27" fmla="*/ 16 h 36"/>
                <a:gd name="T28" fmla="*/ 65 w 70"/>
                <a:gd name="T29" fmla="*/ 21 h 36"/>
                <a:gd name="T30" fmla="*/ 56 w 70"/>
                <a:gd name="T31" fmla="*/ 21 h 36"/>
                <a:gd name="T32" fmla="*/ 49 w 70"/>
                <a:gd name="T33" fmla="*/ 24 h 36"/>
                <a:gd name="T34" fmla="*/ 40 w 70"/>
                <a:gd name="T35" fmla="*/ 27 h 36"/>
                <a:gd name="T36" fmla="*/ 33 w 70"/>
                <a:gd name="T37" fmla="*/ 32 h 36"/>
                <a:gd name="T38" fmla="*/ 24 w 70"/>
                <a:gd name="T39" fmla="*/ 34 h 36"/>
                <a:gd name="T40" fmla="*/ 17 w 70"/>
                <a:gd name="T41" fmla="*/ 36 h 36"/>
                <a:gd name="T42" fmla="*/ 10 w 70"/>
                <a:gd name="T43" fmla="*/ 35 h 36"/>
                <a:gd name="T44" fmla="*/ 3 w 70"/>
                <a:gd name="T4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36">
                  <a:moveTo>
                    <a:pt x="3" y="31"/>
                  </a:moveTo>
                  <a:lnTo>
                    <a:pt x="0" y="23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12" y="8"/>
                  </a:lnTo>
                  <a:lnTo>
                    <a:pt x="18" y="5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6" y="5"/>
                  </a:lnTo>
                  <a:lnTo>
                    <a:pt x="62" y="8"/>
                  </a:lnTo>
                  <a:lnTo>
                    <a:pt x="70" y="16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49" y="24"/>
                  </a:lnTo>
                  <a:lnTo>
                    <a:pt x="40" y="27"/>
                  </a:lnTo>
                  <a:lnTo>
                    <a:pt x="33" y="32"/>
                  </a:lnTo>
                  <a:lnTo>
                    <a:pt x="24" y="34"/>
                  </a:lnTo>
                  <a:lnTo>
                    <a:pt x="17" y="36"/>
                  </a:lnTo>
                  <a:lnTo>
                    <a:pt x="10" y="35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59" name="Freeform 67"/>
            <p:cNvSpPr>
              <a:spLocks/>
            </p:cNvSpPr>
            <p:nvPr/>
          </p:nvSpPr>
          <p:spPr bwMode="auto">
            <a:xfrm>
              <a:off x="1584" y="1425"/>
              <a:ext cx="33" cy="14"/>
            </a:xfrm>
            <a:custGeom>
              <a:avLst/>
              <a:gdLst>
                <a:gd name="T0" fmla="*/ 64 w 65"/>
                <a:gd name="T1" fmla="*/ 21 h 29"/>
                <a:gd name="T2" fmla="*/ 65 w 65"/>
                <a:gd name="T3" fmla="*/ 14 h 29"/>
                <a:gd name="T4" fmla="*/ 65 w 65"/>
                <a:gd name="T5" fmla="*/ 10 h 29"/>
                <a:gd name="T6" fmla="*/ 61 w 65"/>
                <a:gd name="T7" fmla="*/ 6 h 29"/>
                <a:gd name="T8" fmla="*/ 55 w 65"/>
                <a:gd name="T9" fmla="*/ 4 h 29"/>
                <a:gd name="T10" fmla="*/ 48 w 65"/>
                <a:gd name="T11" fmla="*/ 0 h 29"/>
                <a:gd name="T12" fmla="*/ 40 w 65"/>
                <a:gd name="T13" fmla="*/ 0 h 29"/>
                <a:gd name="T14" fmla="*/ 33 w 65"/>
                <a:gd name="T15" fmla="*/ 0 h 29"/>
                <a:gd name="T16" fmla="*/ 27 w 65"/>
                <a:gd name="T17" fmla="*/ 0 h 29"/>
                <a:gd name="T18" fmla="*/ 21 w 65"/>
                <a:gd name="T19" fmla="*/ 1 h 29"/>
                <a:gd name="T20" fmla="*/ 16 w 65"/>
                <a:gd name="T21" fmla="*/ 5 h 29"/>
                <a:gd name="T22" fmla="*/ 8 w 65"/>
                <a:gd name="T23" fmla="*/ 8 h 29"/>
                <a:gd name="T24" fmla="*/ 5 w 65"/>
                <a:gd name="T25" fmla="*/ 12 h 29"/>
                <a:gd name="T26" fmla="*/ 0 w 65"/>
                <a:gd name="T27" fmla="*/ 18 h 29"/>
                <a:gd name="T28" fmla="*/ 6 w 65"/>
                <a:gd name="T29" fmla="*/ 21 h 29"/>
                <a:gd name="T30" fmla="*/ 13 w 65"/>
                <a:gd name="T31" fmla="*/ 21 h 29"/>
                <a:gd name="T32" fmla="*/ 22 w 65"/>
                <a:gd name="T33" fmla="*/ 23 h 29"/>
                <a:gd name="T34" fmla="*/ 29 w 65"/>
                <a:gd name="T35" fmla="*/ 26 h 29"/>
                <a:gd name="T36" fmla="*/ 39 w 65"/>
                <a:gd name="T37" fmla="*/ 29 h 29"/>
                <a:gd name="T38" fmla="*/ 45 w 65"/>
                <a:gd name="T39" fmla="*/ 29 h 29"/>
                <a:gd name="T40" fmla="*/ 53 w 65"/>
                <a:gd name="T41" fmla="*/ 29 h 29"/>
                <a:gd name="T42" fmla="*/ 59 w 65"/>
                <a:gd name="T43" fmla="*/ 26 h 29"/>
                <a:gd name="T44" fmla="*/ 64 w 65"/>
                <a:gd name="T45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29">
                  <a:moveTo>
                    <a:pt x="64" y="21"/>
                  </a:moveTo>
                  <a:lnTo>
                    <a:pt x="65" y="14"/>
                  </a:lnTo>
                  <a:lnTo>
                    <a:pt x="65" y="10"/>
                  </a:lnTo>
                  <a:lnTo>
                    <a:pt x="61" y="6"/>
                  </a:lnTo>
                  <a:lnTo>
                    <a:pt x="55" y="4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1"/>
                  </a:lnTo>
                  <a:lnTo>
                    <a:pt x="16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0" y="18"/>
                  </a:lnTo>
                  <a:lnTo>
                    <a:pt x="6" y="21"/>
                  </a:lnTo>
                  <a:lnTo>
                    <a:pt x="13" y="21"/>
                  </a:lnTo>
                  <a:lnTo>
                    <a:pt x="22" y="23"/>
                  </a:lnTo>
                  <a:lnTo>
                    <a:pt x="29" y="26"/>
                  </a:lnTo>
                  <a:lnTo>
                    <a:pt x="39" y="29"/>
                  </a:lnTo>
                  <a:lnTo>
                    <a:pt x="45" y="29"/>
                  </a:lnTo>
                  <a:lnTo>
                    <a:pt x="53" y="29"/>
                  </a:lnTo>
                  <a:lnTo>
                    <a:pt x="59" y="26"/>
                  </a:lnTo>
                  <a:lnTo>
                    <a:pt x="6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60" name="Freeform 68"/>
            <p:cNvSpPr>
              <a:spLocks/>
            </p:cNvSpPr>
            <p:nvPr/>
          </p:nvSpPr>
          <p:spPr bwMode="auto">
            <a:xfrm>
              <a:off x="2290" y="1430"/>
              <a:ext cx="20" cy="28"/>
            </a:xfrm>
            <a:custGeom>
              <a:avLst/>
              <a:gdLst>
                <a:gd name="T0" fmla="*/ 8 w 38"/>
                <a:gd name="T1" fmla="*/ 56 h 57"/>
                <a:gd name="T2" fmla="*/ 5 w 38"/>
                <a:gd name="T3" fmla="*/ 57 h 57"/>
                <a:gd name="T4" fmla="*/ 2 w 38"/>
                <a:gd name="T5" fmla="*/ 53 h 57"/>
                <a:gd name="T6" fmla="*/ 0 w 38"/>
                <a:gd name="T7" fmla="*/ 45 h 57"/>
                <a:gd name="T8" fmla="*/ 1 w 38"/>
                <a:gd name="T9" fmla="*/ 35 h 57"/>
                <a:gd name="T10" fmla="*/ 2 w 38"/>
                <a:gd name="T11" fmla="*/ 24 h 57"/>
                <a:gd name="T12" fmla="*/ 7 w 38"/>
                <a:gd name="T13" fmla="*/ 12 h 57"/>
                <a:gd name="T14" fmla="*/ 16 w 38"/>
                <a:gd name="T15" fmla="*/ 4 h 57"/>
                <a:gd name="T16" fmla="*/ 28 w 38"/>
                <a:gd name="T17" fmla="*/ 0 h 57"/>
                <a:gd name="T18" fmla="*/ 36 w 38"/>
                <a:gd name="T19" fmla="*/ 2 h 57"/>
                <a:gd name="T20" fmla="*/ 38 w 38"/>
                <a:gd name="T21" fmla="*/ 7 h 57"/>
                <a:gd name="T22" fmla="*/ 36 w 38"/>
                <a:gd name="T23" fmla="*/ 16 h 57"/>
                <a:gd name="T24" fmla="*/ 29 w 38"/>
                <a:gd name="T25" fmla="*/ 26 h 57"/>
                <a:gd name="T26" fmla="*/ 22 w 38"/>
                <a:gd name="T27" fmla="*/ 35 h 57"/>
                <a:gd name="T28" fmla="*/ 15 w 38"/>
                <a:gd name="T29" fmla="*/ 44 h 57"/>
                <a:gd name="T30" fmla="*/ 10 w 38"/>
                <a:gd name="T31" fmla="*/ 51 h 57"/>
                <a:gd name="T32" fmla="*/ 8 w 38"/>
                <a:gd name="T33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57">
                  <a:moveTo>
                    <a:pt x="8" y="56"/>
                  </a:moveTo>
                  <a:lnTo>
                    <a:pt x="5" y="57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2" y="24"/>
                  </a:lnTo>
                  <a:lnTo>
                    <a:pt x="7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38" y="7"/>
                  </a:lnTo>
                  <a:lnTo>
                    <a:pt x="36" y="16"/>
                  </a:lnTo>
                  <a:lnTo>
                    <a:pt x="29" y="26"/>
                  </a:lnTo>
                  <a:lnTo>
                    <a:pt x="22" y="35"/>
                  </a:lnTo>
                  <a:lnTo>
                    <a:pt x="15" y="44"/>
                  </a:lnTo>
                  <a:lnTo>
                    <a:pt x="10" y="51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61" name="Freeform 69"/>
            <p:cNvSpPr>
              <a:spLocks/>
            </p:cNvSpPr>
            <p:nvPr/>
          </p:nvSpPr>
          <p:spPr bwMode="auto">
            <a:xfrm>
              <a:off x="2092" y="1433"/>
              <a:ext cx="254" cy="261"/>
            </a:xfrm>
            <a:custGeom>
              <a:avLst/>
              <a:gdLst>
                <a:gd name="T0" fmla="*/ 390 w 510"/>
                <a:gd name="T1" fmla="*/ 191 h 523"/>
                <a:gd name="T2" fmla="*/ 403 w 510"/>
                <a:gd name="T3" fmla="*/ 198 h 523"/>
                <a:gd name="T4" fmla="*/ 414 w 510"/>
                <a:gd name="T5" fmla="*/ 182 h 523"/>
                <a:gd name="T6" fmla="*/ 438 w 510"/>
                <a:gd name="T7" fmla="*/ 144 h 523"/>
                <a:gd name="T8" fmla="*/ 469 w 510"/>
                <a:gd name="T9" fmla="*/ 102 h 523"/>
                <a:gd name="T10" fmla="*/ 498 w 510"/>
                <a:gd name="T11" fmla="*/ 68 h 523"/>
                <a:gd name="T12" fmla="*/ 510 w 510"/>
                <a:gd name="T13" fmla="*/ 84 h 523"/>
                <a:gd name="T14" fmla="*/ 480 w 510"/>
                <a:gd name="T15" fmla="*/ 129 h 523"/>
                <a:gd name="T16" fmla="*/ 451 w 510"/>
                <a:gd name="T17" fmla="*/ 174 h 523"/>
                <a:gd name="T18" fmla="*/ 418 w 510"/>
                <a:gd name="T19" fmla="*/ 217 h 523"/>
                <a:gd name="T20" fmla="*/ 382 w 510"/>
                <a:gd name="T21" fmla="*/ 258 h 523"/>
                <a:gd name="T22" fmla="*/ 357 w 510"/>
                <a:gd name="T23" fmla="*/ 284 h 523"/>
                <a:gd name="T24" fmla="*/ 328 w 510"/>
                <a:gd name="T25" fmla="*/ 305 h 523"/>
                <a:gd name="T26" fmla="*/ 292 w 510"/>
                <a:gd name="T27" fmla="*/ 322 h 523"/>
                <a:gd name="T28" fmla="*/ 259 w 510"/>
                <a:gd name="T29" fmla="*/ 338 h 523"/>
                <a:gd name="T30" fmla="*/ 195 w 510"/>
                <a:gd name="T31" fmla="*/ 371 h 523"/>
                <a:gd name="T32" fmla="*/ 147 w 510"/>
                <a:gd name="T33" fmla="*/ 415 h 523"/>
                <a:gd name="T34" fmla="*/ 110 w 510"/>
                <a:gd name="T35" fmla="*/ 466 h 523"/>
                <a:gd name="T36" fmla="*/ 83 w 510"/>
                <a:gd name="T37" fmla="*/ 523 h 523"/>
                <a:gd name="T38" fmla="*/ 31 w 510"/>
                <a:gd name="T39" fmla="*/ 496 h 523"/>
                <a:gd name="T40" fmla="*/ 8 w 510"/>
                <a:gd name="T41" fmla="*/ 433 h 523"/>
                <a:gd name="T42" fmla="*/ 0 w 510"/>
                <a:gd name="T43" fmla="*/ 361 h 523"/>
                <a:gd name="T44" fmla="*/ 1 w 510"/>
                <a:gd name="T45" fmla="*/ 305 h 523"/>
                <a:gd name="T46" fmla="*/ 32 w 510"/>
                <a:gd name="T47" fmla="*/ 248 h 523"/>
                <a:gd name="T48" fmla="*/ 99 w 510"/>
                <a:gd name="T49" fmla="*/ 180 h 523"/>
                <a:gd name="T50" fmla="*/ 164 w 510"/>
                <a:gd name="T51" fmla="*/ 129 h 523"/>
                <a:gd name="T52" fmla="*/ 193 w 510"/>
                <a:gd name="T53" fmla="*/ 124 h 523"/>
                <a:gd name="T54" fmla="*/ 184 w 510"/>
                <a:gd name="T55" fmla="*/ 151 h 523"/>
                <a:gd name="T56" fmla="*/ 168 w 510"/>
                <a:gd name="T57" fmla="*/ 173 h 523"/>
                <a:gd name="T58" fmla="*/ 142 w 510"/>
                <a:gd name="T59" fmla="*/ 189 h 523"/>
                <a:gd name="T60" fmla="*/ 107 w 510"/>
                <a:gd name="T61" fmla="*/ 204 h 523"/>
                <a:gd name="T62" fmla="*/ 92 w 510"/>
                <a:gd name="T63" fmla="*/ 203 h 523"/>
                <a:gd name="T64" fmla="*/ 89 w 510"/>
                <a:gd name="T65" fmla="*/ 223 h 523"/>
                <a:gd name="T66" fmla="*/ 91 w 510"/>
                <a:gd name="T67" fmla="*/ 248 h 523"/>
                <a:gd name="T68" fmla="*/ 102 w 510"/>
                <a:gd name="T69" fmla="*/ 269 h 523"/>
                <a:gd name="T70" fmla="*/ 121 w 510"/>
                <a:gd name="T71" fmla="*/ 276 h 523"/>
                <a:gd name="T72" fmla="*/ 144 w 510"/>
                <a:gd name="T73" fmla="*/ 265 h 523"/>
                <a:gd name="T74" fmla="*/ 171 w 510"/>
                <a:gd name="T75" fmla="*/ 245 h 523"/>
                <a:gd name="T76" fmla="*/ 206 w 510"/>
                <a:gd name="T77" fmla="*/ 232 h 523"/>
                <a:gd name="T78" fmla="*/ 230 w 510"/>
                <a:gd name="T79" fmla="*/ 220 h 523"/>
                <a:gd name="T80" fmla="*/ 257 w 510"/>
                <a:gd name="T81" fmla="*/ 206 h 523"/>
                <a:gd name="T82" fmla="*/ 286 w 510"/>
                <a:gd name="T83" fmla="*/ 193 h 523"/>
                <a:gd name="T84" fmla="*/ 320 w 510"/>
                <a:gd name="T85" fmla="*/ 187 h 523"/>
                <a:gd name="T86" fmla="*/ 397 w 510"/>
                <a:gd name="T87" fmla="*/ 118 h 523"/>
                <a:gd name="T88" fmla="*/ 421 w 510"/>
                <a:gd name="T89" fmla="*/ 83 h 523"/>
                <a:gd name="T90" fmla="*/ 452 w 510"/>
                <a:gd name="T91" fmla="*/ 51 h 523"/>
                <a:gd name="T92" fmla="*/ 482 w 510"/>
                <a:gd name="T93" fmla="*/ 20 h 523"/>
                <a:gd name="T94" fmla="*/ 510 w 510"/>
                <a:gd name="T95" fmla="*/ 0 h 523"/>
                <a:gd name="T96" fmla="*/ 488 w 510"/>
                <a:gd name="T97" fmla="*/ 49 h 523"/>
                <a:gd name="T98" fmla="*/ 456 w 510"/>
                <a:gd name="T99" fmla="*/ 94 h 523"/>
                <a:gd name="T100" fmla="*/ 419 w 510"/>
                <a:gd name="T101" fmla="*/ 138 h 523"/>
                <a:gd name="T102" fmla="*/ 390 w 510"/>
                <a:gd name="T103" fmla="*/ 18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0" h="523">
                  <a:moveTo>
                    <a:pt x="390" y="184"/>
                  </a:moveTo>
                  <a:lnTo>
                    <a:pt x="390" y="191"/>
                  </a:lnTo>
                  <a:lnTo>
                    <a:pt x="397" y="196"/>
                  </a:lnTo>
                  <a:lnTo>
                    <a:pt x="403" y="198"/>
                  </a:lnTo>
                  <a:lnTo>
                    <a:pt x="406" y="194"/>
                  </a:lnTo>
                  <a:lnTo>
                    <a:pt x="414" y="182"/>
                  </a:lnTo>
                  <a:lnTo>
                    <a:pt x="425" y="165"/>
                  </a:lnTo>
                  <a:lnTo>
                    <a:pt x="438" y="144"/>
                  </a:lnTo>
                  <a:lnTo>
                    <a:pt x="454" y="124"/>
                  </a:lnTo>
                  <a:lnTo>
                    <a:pt x="469" y="102"/>
                  </a:lnTo>
                  <a:lnTo>
                    <a:pt x="484" y="83"/>
                  </a:lnTo>
                  <a:lnTo>
                    <a:pt x="498" y="68"/>
                  </a:lnTo>
                  <a:lnTo>
                    <a:pt x="510" y="57"/>
                  </a:lnTo>
                  <a:lnTo>
                    <a:pt x="510" y="84"/>
                  </a:lnTo>
                  <a:lnTo>
                    <a:pt x="494" y="105"/>
                  </a:lnTo>
                  <a:lnTo>
                    <a:pt x="480" y="129"/>
                  </a:lnTo>
                  <a:lnTo>
                    <a:pt x="466" y="150"/>
                  </a:lnTo>
                  <a:lnTo>
                    <a:pt x="451" y="174"/>
                  </a:lnTo>
                  <a:lnTo>
                    <a:pt x="434" y="195"/>
                  </a:lnTo>
                  <a:lnTo>
                    <a:pt x="418" y="217"/>
                  </a:lnTo>
                  <a:lnTo>
                    <a:pt x="399" y="238"/>
                  </a:lnTo>
                  <a:lnTo>
                    <a:pt x="382" y="258"/>
                  </a:lnTo>
                  <a:lnTo>
                    <a:pt x="370" y="272"/>
                  </a:lnTo>
                  <a:lnTo>
                    <a:pt x="357" y="284"/>
                  </a:lnTo>
                  <a:lnTo>
                    <a:pt x="342" y="295"/>
                  </a:lnTo>
                  <a:lnTo>
                    <a:pt x="328" y="305"/>
                  </a:lnTo>
                  <a:lnTo>
                    <a:pt x="309" y="313"/>
                  </a:lnTo>
                  <a:lnTo>
                    <a:pt x="292" y="322"/>
                  </a:lnTo>
                  <a:lnTo>
                    <a:pt x="275" y="330"/>
                  </a:lnTo>
                  <a:lnTo>
                    <a:pt x="259" y="338"/>
                  </a:lnTo>
                  <a:lnTo>
                    <a:pt x="224" y="352"/>
                  </a:lnTo>
                  <a:lnTo>
                    <a:pt x="195" y="371"/>
                  </a:lnTo>
                  <a:lnTo>
                    <a:pt x="168" y="391"/>
                  </a:lnTo>
                  <a:lnTo>
                    <a:pt x="147" y="415"/>
                  </a:lnTo>
                  <a:lnTo>
                    <a:pt x="127" y="440"/>
                  </a:lnTo>
                  <a:lnTo>
                    <a:pt x="110" y="466"/>
                  </a:lnTo>
                  <a:lnTo>
                    <a:pt x="94" y="495"/>
                  </a:lnTo>
                  <a:lnTo>
                    <a:pt x="83" y="523"/>
                  </a:lnTo>
                  <a:lnTo>
                    <a:pt x="52" y="515"/>
                  </a:lnTo>
                  <a:lnTo>
                    <a:pt x="31" y="496"/>
                  </a:lnTo>
                  <a:lnTo>
                    <a:pt x="15" y="466"/>
                  </a:lnTo>
                  <a:lnTo>
                    <a:pt x="8" y="433"/>
                  </a:lnTo>
                  <a:lnTo>
                    <a:pt x="1" y="396"/>
                  </a:lnTo>
                  <a:lnTo>
                    <a:pt x="0" y="361"/>
                  </a:lnTo>
                  <a:lnTo>
                    <a:pt x="0" y="329"/>
                  </a:lnTo>
                  <a:lnTo>
                    <a:pt x="1" y="305"/>
                  </a:lnTo>
                  <a:lnTo>
                    <a:pt x="9" y="280"/>
                  </a:lnTo>
                  <a:lnTo>
                    <a:pt x="32" y="248"/>
                  </a:lnTo>
                  <a:lnTo>
                    <a:pt x="63" y="213"/>
                  </a:lnTo>
                  <a:lnTo>
                    <a:pt x="99" y="180"/>
                  </a:lnTo>
                  <a:lnTo>
                    <a:pt x="133" y="149"/>
                  </a:lnTo>
                  <a:lnTo>
                    <a:pt x="164" y="129"/>
                  </a:lnTo>
                  <a:lnTo>
                    <a:pt x="184" y="119"/>
                  </a:lnTo>
                  <a:lnTo>
                    <a:pt x="193" y="124"/>
                  </a:lnTo>
                  <a:lnTo>
                    <a:pt x="190" y="138"/>
                  </a:lnTo>
                  <a:lnTo>
                    <a:pt x="184" y="151"/>
                  </a:lnTo>
                  <a:lnTo>
                    <a:pt x="176" y="163"/>
                  </a:lnTo>
                  <a:lnTo>
                    <a:pt x="168" y="173"/>
                  </a:lnTo>
                  <a:lnTo>
                    <a:pt x="155" y="181"/>
                  </a:lnTo>
                  <a:lnTo>
                    <a:pt x="142" y="189"/>
                  </a:lnTo>
                  <a:lnTo>
                    <a:pt x="126" y="196"/>
                  </a:lnTo>
                  <a:lnTo>
                    <a:pt x="107" y="204"/>
                  </a:lnTo>
                  <a:lnTo>
                    <a:pt x="99" y="200"/>
                  </a:lnTo>
                  <a:lnTo>
                    <a:pt x="92" y="203"/>
                  </a:lnTo>
                  <a:lnTo>
                    <a:pt x="89" y="212"/>
                  </a:lnTo>
                  <a:lnTo>
                    <a:pt x="89" y="223"/>
                  </a:lnTo>
                  <a:lnTo>
                    <a:pt x="89" y="235"/>
                  </a:lnTo>
                  <a:lnTo>
                    <a:pt x="91" y="248"/>
                  </a:lnTo>
                  <a:lnTo>
                    <a:pt x="95" y="259"/>
                  </a:lnTo>
                  <a:lnTo>
                    <a:pt x="102" y="269"/>
                  </a:lnTo>
                  <a:lnTo>
                    <a:pt x="111" y="275"/>
                  </a:lnTo>
                  <a:lnTo>
                    <a:pt x="121" y="276"/>
                  </a:lnTo>
                  <a:lnTo>
                    <a:pt x="132" y="272"/>
                  </a:lnTo>
                  <a:lnTo>
                    <a:pt x="144" y="265"/>
                  </a:lnTo>
                  <a:lnTo>
                    <a:pt x="157" y="254"/>
                  </a:lnTo>
                  <a:lnTo>
                    <a:pt x="171" y="245"/>
                  </a:lnTo>
                  <a:lnTo>
                    <a:pt x="186" y="237"/>
                  </a:lnTo>
                  <a:lnTo>
                    <a:pt x="206" y="232"/>
                  </a:lnTo>
                  <a:lnTo>
                    <a:pt x="218" y="225"/>
                  </a:lnTo>
                  <a:lnTo>
                    <a:pt x="230" y="220"/>
                  </a:lnTo>
                  <a:lnTo>
                    <a:pt x="243" y="213"/>
                  </a:lnTo>
                  <a:lnTo>
                    <a:pt x="257" y="206"/>
                  </a:lnTo>
                  <a:lnTo>
                    <a:pt x="271" y="199"/>
                  </a:lnTo>
                  <a:lnTo>
                    <a:pt x="286" y="193"/>
                  </a:lnTo>
                  <a:lnTo>
                    <a:pt x="301" y="189"/>
                  </a:lnTo>
                  <a:lnTo>
                    <a:pt x="320" y="187"/>
                  </a:lnTo>
                  <a:lnTo>
                    <a:pt x="390" y="137"/>
                  </a:lnTo>
                  <a:lnTo>
                    <a:pt x="397" y="118"/>
                  </a:lnTo>
                  <a:lnTo>
                    <a:pt x="408" y="100"/>
                  </a:lnTo>
                  <a:lnTo>
                    <a:pt x="421" y="83"/>
                  </a:lnTo>
                  <a:lnTo>
                    <a:pt x="436" y="68"/>
                  </a:lnTo>
                  <a:lnTo>
                    <a:pt x="452" y="51"/>
                  </a:lnTo>
                  <a:lnTo>
                    <a:pt x="468" y="36"/>
                  </a:lnTo>
                  <a:lnTo>
                    <a:pt x="482" y="20"/>
                  </a:lnTo>
                  <a:lnTo>
                    <a:pt x="496" y="4"/>
                  </a:lnTo>
                  <a:lnTo>
                    <a:pt x="510" y="0"/>
                  </a:lnTo>
                  <a:lnTo>
                    <a:pt x="499" y="25"/>
                  </a:lnTo>
                  <a:lnTo>
                    <a:pt x="488" y="49"/>
                  </a:lnTo>
                  <a:lnTo>
                    <a:pt x="472" y="72"/>
                  </a:lnTo>
                  <a:lnTo>
                    <a:pt x="456" y="94"/>
                  </a:lnTo>
                  <a:lnTo>
                    <a:pt x="436" y="116"/>
                  </a:lnTo>
                  <a:lnTo>
                    <a:pt x="419" y="138"/>
                  </a:lnTo>
                  <a:lnTo>
                    <a:pt x="403" y="159"/>
                  </a:lnTo>
                  <a:lnTo>
                    <a:pt x="390" y="184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62" name="Freeform 70"/>
            <p:cNvSpPr>
              <a:spLocks/>
            </p:cNvSpPr>
            <p:nvPr/>
          </p:nvSpPr>
          <p:spPr bwMode="auto">
            <a:xfrm>
              <a:off x="1561" y="1513"/>
              <a:ext cx="33" cy="14"/>
            </a:xfrm>
            <a:custGeom>
              <a:avLst/>
              <a:gdLst>
                <a:gd name="T0" fmla="*/ 65 w 65"/>
                <a:gd name="T1" fmla="*/ 14 h 27"/>
                <a:gd name="T2" fmla="*/ 59 w 65"/>
                <a:gd name="T3" fmla="*/ 17 h 27"/>
                <a:gd name="T4" fmla="*/ 52 w 65"/>
                <a:gd name="T5" fmla="*/ 21 h 27"/>
                <a:gd name="T6" fmla="*/ 43 w 65"/>
                <a:gd name="T7" fmla="*/ 23 h 27"/>
                <a:gd name="T8" fmla="*/ 34 w 65"/>
                <a:gd name="T9" fmla="*/ 25 h 27"/>
                <a:gd name="T10" fmla="*/ 24 w 65"/>
                <a:gd name="T11" fmla="*/ 25 h 27"/>
                <a:gd name="T12" fmla="*/ 16 w 65"/>
                <a:gd name="T13" fmla="*/ 26 h 27"/>
                <a:gd name="T14" fmla="*/ 7 w 65"/>
                <a:gd name="T15" fmla="*/ 26 h 27"/>
                <a:gd name="T16" fmla="*/ 0 w 65"/>
                <a:gd name="T17" fmla="*/ 27 h 27"/>
                <a:gd name="T18" fmla="*/ 2 w 65"/>
                <a:gd name="T19" fmla="*/ 17 h 27"/>
                <a:gd name="T20" fmla="*/ 11 w 65"/>
                <a:gd name="T21" fmla="*/ 11 h 27"/>
                <a:gd name="T22" fmla="*/ 21 w 65"/>
                <a:gd name="T23" fmla="*/ 5 h 27"/>
                <a:gd name="T24" fmla="*/ 32 w 65"/>
                <a:gd name="T25" fmla="*/ 0 h 27"/>
                <a:gd name="T26" fmla="*/ 40 w 65"/>
                <a:gd name="T27" fmla="*/ 0 h 27"/>
                <a:gd name="T28" fmla="*/ 50 w 65"/>
                <a:gd name="T29" fmla="*/ 2 h 27"/>
                <a:gd name="T30" fmla="*/ 58 w 65"/>
                <a:gd name="T31" fmla="*/ 6 h 27"/>
                <a:gd name="T32" fmla="*/ 65 w 65"/>
                <a:gd name="T33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27">
                  <a:moveTo>
                    <a:pt x="65" y="14"/>
                  </a:moveTo>
                  <a:lnTo>
                    <a:pt x="59" y="17"/>
                  </a:lnTo>
                  <a:lnTo>
                    <a:pt x="52" y="21"/>
                  </a:lnTo>
                  <a:lnTo>
                    <a:pt x="43" y="23"/>
                  </a:lnTo>
                  <a:lnTo>
                    <a:pt x="34" y="25"/>
                  </a:lnTo>
                  <a:lnTo>
                    <a:pt x="24" y="25"/>
                  </a:lnTo>
                  <a:lnTo>
                    <a:pt x="16" y="26"/>
                  </a:lnTo>
                  <a:lnTo>
                    <a:pt x="7" y="26"/>
                  </a:lnTo>
                  <a:lnTo>
                    <a:pt x="0" y="27"/>
                  </a:lnTo>
                  <a:lnTo>
                    <a:pt x="2" y="17"/>
                  </a:lnTo>
                  <a:lnTo>
                    <a:pt x="11" y="11"/>
                  </a:lnTo>
                  <a:lnTo>
                    <a:pt x="21" y="5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63" name="Freeform 71"/>
            <p:cNvSpPr>
              <a:spLocks/>
            </p:cNvSpPr>
            <p:nvPr/>
          </p:nvSpPr>
          <p:spPr bwMode="auto">
            <a:xfrm>
              <a:off x="1567" y="1529"/>
              <a:ext cx="28" cy="16"/>
            </a:xfrm>
            <a:custGeom>
              <a:avLst/>
              <a:gdLst>
                <a:gd name="T0" fmla="*/ 57 w 57"/>
                <a:gd name="T1" fmla="*/ 9 h 33"/>
                <a:gd name="T2" fmla="*/ 47 w 57"/>
                <a:gd name="T3" fmla="*/ 17 h 33"/>
                <a:gd name="T4" fmla="*/ 37 w 57"/>
                <a:gd name="T5" fmla="*/ 26 h 33"/>
                <a:gd name="T6" fmla="*/ 31 w 57"/>
                <a:gd name="T7" fmla="*/ 28 h 33"/>
                <a:gd name="T8" fmla="*/ 23 w 57"/>
                <a:gd name="T9" fmla="*/ 31 h 33"/>
                <a:gd name="T10" fmla="*/ 15 w 57"/>
                <a:gd name="T11" fmla="*/ 32 h 33"/>
                <a:gd name="T12" fmla="*/ 7 w 57"/>
                <a:gd name="T13" fmla="*/ 33 h 33"/>
                <a:gd name="T14" fmla="*/ 1 w 57"/>
                <a:gd name="T15" fmla="*/ 29 h 33"/>
                <a:gd name="T16" fmla="*/ 0 w 57"/>
                <a:gd name="T17" fmla="*/ 24 h 33"/>
                <a:gd name="T18" fmla="*/ 0 w 57"/>
                <a:gd name="T19" fmla="*/ 18 h 33"/>
                <a:gd name="T20" fmla="*/ 0 w 57"/>
                <a:gd name="T21" fmla="*/ 13 h 33"/>
                <a:gd name="T22" fmla="*/ 4 w 57"/>
                <a:gd name="T23" fmla="*/ 7 h 33"/>
                <a:gd name="T24" fmla="*/ 11 w 57"/>
                <a:gd name="T25" fmla="*/ 4 h 33"/>
                <a:gd name="T26" fmla="*/ 19 w 57"/>
                <a:gd name="T27" fmla="*/ 1 h 33"/>
                <a:gd name="T28" fmla="*/ 28 w 57"/>
                <a:gd name="T29" fmla="*/ 1 h 33"/>
                <a:gd name="T30" fmla="*/ 37 w 57"/>
                <a:gd name="T31" fmla="*/ 0 h 33"/>
                <a:gd name="T32" fmla="*/ 46 w 57"/>
                <a:gd name="T33" fmla="*/ 2 h 33"/>
                <a:gd name="T34" fmla="*/ 52 w 57"/>
                <a:gd name="T35" fmla="*/ 4 h 33"/>
                <a:gd name="T36" fmla="*/ 57 w 57"/>
                <a:gd name="T37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33">
                  <a:moveTo>
                    <a:pt x="57" y="9"/>
                  </a:moveTo>
                  <a:lnTo>
                    <a:pt x="47" y="17"/>
                  </a:lnTo>
                  <a:lnTo>
                    <a:pt x="37" y="26"/>
                  </a:lnTo>
                  <a:lnTo>
                    <a:pt x="31" y="28"/>
                  </a:lnTo>
                  <a:lnTo>
                    <a:pt x="23" y="31"/>
                  </a:lnTo>
                  <a:lnTo>
                    <a:pt x="15" y="32"/>
                  </a:lnTo>
                  <a:lnTo>
                    <a:pt x="7" y="33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4" y="7"/>
                  </a:lnTo>
                  <a:lnTo>
                    <a:pt x="11" y="4"/>
                  </a:lnTo>
                  <a:lnTo>
                    <a:pt x="19" y="1"/>
                  </a:lnTo>
                  <a:lnTo>
                    <a:pt x="28" y="1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64" name="Freeform 72"/>
            <p:cNvSpPr>
              <a:spLocks/>
            </p:cNvSpPr>
            <p:nvPr/>
          </p:nvSpPr>
          <p:spPr bwMode="auto">
            <a:xfrm>
              <a:off x="1464" y="3346"/>
              <a:ext cx="267" cy="314"/>
            </a:xfrm>
            <a:custGeom>
              <a:avLst/>
              <a:gdLst>
                <a:gd name="T0" fmla="*/ 215 w 534"/>
                <a:gd name="T1" fmla="*/ 139 h 627"/>
                <a:gd name="T2" fmla="*/ 211 w 534"/>
                <a:gd name="T3" fmla="*/ 196 h 627"/>
                <a:gd name="T4" fmla="*/ 221 w 534"/>
                <a:gd name="T5" fmla="*/ 251 h 627"/>
                <a:gd name="T6" fmla="*/ 253 w 534"/>
                <a:gd name="T7" fmla="*/ 299 h 627"/>
                <a:gd name="T8" fmla="*/ 297 w 534"/>
                <a:gd name="T9" fmla="*/ 361 h 627"/>
                <a:gd name="T10" fmla="*/ 332 w 534"/>
                <a:gd name="T11" fmla="*/ 452 h 627"/>
                <a:gd name="T12" fmla="*/ 377 w 534"/>
                <a:gd name="T13" fmla="*/ 536 h 627"/>
                <a:gd name="T14" fmla="*/ 463 w 534"/>
                <a:gd name="T15" fmla="*/ 586 h 627"/>
                <a:gd name="T16" fmla="*/ 534 w 534"/>
                <a:gd name="T17" fmla="*/ 594 h 627"/>
                <a:gd name="T18" fmla="*/ 532 w 534"/>
                <a:gd name="T19" fmla="*/ 603 h 627"/>
                <a:gd name="T20" fmla="*/ 525 w 534"/>
                <a:gd name="T21" fmla="*/ 614 h 627"/>
                <a:gd name="T22" fmla="*/ 516 w 534"/>
                <a:gd name="T23" fmla="*/ 625 h 627"/>
                <a:gd name="T24" fmla="*/ 498 w 534"/>
                <a:gd name="T25" fmla="*/ 627 h 627"/>
                <a:gd name="T26" fmla="*/ 462 w 534"/>
                <a:gd name="T27" fmla="*/ 626 h 627"/>
                <a:gd name="T28" fmla="*/ 427 w 534"/>
                <a:gd name="T29" fmla="*/ 617 h 627"/>
                <a:gd name="T30" fmla="*/ 401 w 534"/>
                <a:gd name="T31" fmla="*/ 600 h 627"/>
                <a:gd name="T32" fmla="*/ 390 w 534"/>
                <a:gd name="T33" fmla="*/ 583 h 627"/>
                <a:gd name="T34" fmla="*/ 367 w 534"/>
                <a:gd name="T35" fmla="*/ 570 h 627"/>
                <a:gd name="T36" fmla="*/ 338 w 534"/>
                <a:gd name="T37" fmla="*/ 554 h 627"/>
                <a:gd name="T38" fmla="*/ 316 w 534"/>
                <a:gd name="T39" fmla="*/ 544 h 627"/>
                <a:gd name="T40" fmla="*/ 266 w 534"/>
                <a:gd name="T41" fmla="*/ 516 h 627"/>
                <a:gd name="T42" fmla="*/ 206 w 534"/>
                <a:gd name="T43" fmla="*/ 430 h 627"/>
                <a:gd name="T44" fmla="*/ 157 w 534"/>
                <a:gd name="T45" fmla="*/ 336 h 627"/>
                <a:gd name="T46" fmla="*/ 87 w 534"/>
                <a:gd name="T47" fmla="*/ 276 h 627"/>
                <a:gd name="T48" fmla="*/ 23 w 534"/>
                <a:gd name="T49" fmla="*/ 270 h 627"/>
                <a:gd name="T50" fmla="*/ 3 w 534"/>
                <a:gd name="T51" fmla="*/ 256 h 627"/>
                <a:gd name="T52" fmla="*/ 4 w 534"/>
                <a:gd name="T53" fmla="*/ 216 h 627"/>
                <a:gd name="T54" fmla="*/ 34 w 534"/>
                <a:gd name="T55" fmla="*/ 156 h 627"/>
                <a:gd name="T56" fmla="*/ 78 w 534"/>
                <a:gd name="T57" fmla="*/ 100 h 627"/>
                <a:gd name="T58" fmla="*/ 119 w 534"/>
                <a:gd name="T59" fmla="*/ 43 h 627"/>
                <a:gd name="T60" fmla="*/ 138 w 534"/>
                <a:gd name="T61" fmla="*/ 5 h 627"/>
                <a:gd name="T62" fmla="*/ 159 w 534"/>
                <a:gd name="T63" fmla="*/ 0 h 627"/>
                <a:gd name="T64" fmla="*/ 189 w 534"/>
                <a:gd name="T65" fmla="*/ 4 h 627"/>
                <a:gd name="T66" fmla="*/ 213 w 534"/>
                <a:gd name="T67" fmla="*/ 12 h 627"/>
                <a:gd name="T68" fmla="*/ 222 w 534"/>
                <a:gd name="T69" fmla="*/ 11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4" h="627">
                  <a:moveTo>
                    <a:pt x="222" y="111"/>
                  </a:moveTo>
                  <a:lnTo>
                    <a:pt x="215" y="139"/>
                  </a:lnTo>
                  <a:lnTo>
                    <a:pt x="212" y="168"/>
                  </a:lnTo>
                  <a:lnTo>
                    <a:pt x="211" y="196"/>
                  </a:lnTo>
                  <a:lnTo>
                    <a:pt x="215" y="225"/>
                  </a:lnTo>
                  <a:lnTo>
                    <a:pt x="221" y="251"/>
                  </a:lnTo>
                  <a:lnTo>
                    <a:pt x="233" y="277"/>
                  </a:lnTo>
                  <a:lnTo>
                    <a:pt x="253" y="299"/>
                  </a:lnTo>
                  <a:lnTo>
                    <a:pt x="279" y="320"/>
                  </a:lnTo>
                  <a:lnTo>
                    <a:pt x="297" y="361"/>
                  </a:lnTo>
                  <a:lnTo>
                    <a:pt x="316" y="406"/>
                  </a:lnTo>
                  <a:lnTo>
                    <a:pt x="332" y="452"/>
                  </a:lnTo>
                  <a:lnTo>
                    <a:pt x="351" y="498"/>
                  </a:lnTo>
                  <a:lnTo>
                    <a:pt x="377" y="536"/>
                  </a:lnTo>
                  <a:lnTo>
                    <a:pt x="414" y="566"/>
                  </a:lnTo>
                  <a:lnTo>
                    <a:pt x="463" y="586"/>
                  </a:lnTo>
                  <a:lnTo>
                    <a:pt x="530" y="593"/>
                  </a:lnTo>
                  <a:lnTo>
                    <a:pt x="534" y="594"/>
                  </a:lnTo>
                  <a:lnTo>
                    <a:pt x="534" y="598"/>
                  </a:lnTo>
                  <a:lnTo>
                    <a:pt x="532" y="603"/>
                  </a:lnTo>
                  <a:lnTo>
                    <a:pt x="530" y="609"/>
                  </a:lnTo>
                  <a:lnTo>
                    <a:pt x="525" y="614"/>
                  </a:lnTo>
                  <a:lnTo>
                    <a:pt x="521" y="620"/>
                  </a:lnTo>
                  <a:lnTo>
                    <a:pt x="516" y="625"/>
                  </a:lnTo>
                  <a:lnTo>
                    <a:pt x="514" y="627"/>
                  </a:lnTo>
                  <a:lnTo>
                    <a:pt x="498" y="627"/>
                  </a:lnTo>
                  <a:lnTo>
                    <a:pt x="479" y="627"/>
                  </a:lnTo>
                  <a:lnTo>
                    <a:pt x="462" y="626"/>
                  </a:lnTo>
                  <a:lnTo>
                    <a:pt x="445" y="624"/>
                  </a:lnTo>
                  <a:lnTo>
                    <a:pt x="427" y="617"/>
                  </a:lnTo>
                  <a:lnTo>
                    <a:pt x="412" y="611"/>
                  </a:lnTo>
                  <a:lnTo>
                    <a:pt x="401" y="600"/>
                  </a:lnTo>
                  <a:lnTo>
                    <a:pt x="394" y="587"/>
                  </a:lnTo>
                  <a:lnTo>
                    <a:pt x="390" y="583"/>
                  </a:lnTo>
                  <a:lnTo>
                    <a:pt x="381" y="578"/>
                  </a:lnTo>
                  <a:lnTo>
                    <a:pt x="367" y="570"/>
                  </a:lnTo>
                  <a:lnTo>
                    <a:pt x="353" y="563"/>
                  </a:lnTo>
                  <a:lnTo>
                    <a:pt x="338" y="554"/>
                  </a:lnTo>
                  <a:lnTo>
                    <a:pt x="326" y="548"/>
                  </a:lnTo>
                  <a:lnTo>
                    <a:pt x="316" y="544"/>
                  </a:lnTo>
                  <a:lnTo>
                    <a:pt x="313" y="543"/>
                  </a:lnTo>
                  <a:lnTo>
                    <a:pt x="266" y="516"/>
                  </a:lnTo>
                  <a:lnTo>
                    <a:pt x="232" y="477"/>
                  </a:lnTo>
                  <a:lnTo>
                    <a:pt x="206" y="430"/>
                  </a:lnTo>
                  <a:lnTo>
                    <a:pt x="184" y="382"/>
                  </a:lnTo>
                  <a:lnTo>
                    <a:pt x="157" y="336"/>
                  </a:lnTo>
                  <a:lnTo>
                    <a:pt x="127" y="299"/>
                  </a:lnTo>
                  <a:lnTo>
                    <a:pt x="87" y="276"/>
                  </a:lnTo>
                  <a:lnTo>
                    <a:pt x="34" y="273"/>
                  </a:lnTo>
                  <a:lnTo>
                    <a:pt x="23" y="270"/>
                  </a:lnTo>
                  <a:lnTo>
                    <a:pt x="12" y="264"/>
                  </a:lnTo>
                  <a:lnTo>
                    <a:pt x="3" y="256"/>
                  </a:lnTo>
                  <a:lnTo>
                    <a:pt x="0" y="248"/>
                  </a:lnTo>
                  <a:lnTo>
                    <a:pt x="4" y="216"/>
                  </a:lnTo>
                  <a:lnTo>
                    <a:pt x="16" y="186"/>
                  </a:lnTo>
                  <a:lnTo>
                    <a:pt x="34" y="156"/>
                  </a:lnTo>
                  <a:lnTo>
                    <a:pt x="57" y="129"/>
                  </a:lnTo>
                  <a:lnTo>
                    <a:pt x="78" y="100"/>
                  </a:lnTo>
                  <a:lnTo>
                    <a:pt x="99" y="72"/>
                  </a:lnTo>
                  <a:lnTo>
                    <a:pt x="119" y="43"/>
                  </a:lnTo>
                  <a:lnTo>
                    <a:pt x="132" y="15"/>
                  </a:lnTo>
                  <a:lnTo>
                    <a:pt x="138" y="5"/>
                  </a:lnTo>
                  <a:lnTo>
                    <a:pt x="148" y="1"/>
                  </a:lnTo>
                  <a:lnTo>
                    <a:pt x="159" y="0"/>
                  </a:lnTo>
                  <a:lnTo>
                    <a:pt x="175" y="2"/>
                  </a:lnTo>
                  <a:lnTo>
                    <a:pt x="189" y="4"/>
                  </a:lnTo>
                  <a:lnTo>
                    <a:pt x="202" y="7"/>
                  </a:lnTo>
                  <a:lnTo>
                    <a:pt x="213" y="12"/>
                  </a:lnTo>
                  <a:lnTo>
                    <a:pt x="222" y="15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65" name="Freeform 73"/>
            <p:cNvSpPr>
              <a:spLocks/>
            </p:cNvSpPr>
            <p:nvPr/>
          </p:nvSpPr>
          <p:spPr bwMode="auto">
            <a:xfrm>
              <a:off x="1177" y="3528"/>
              <a:ext cx="197" cy="241"/>
            </a:xfrm>
            <a:custGeom>
              <a:avLst/>
              <a:gdLst>
                <a:gd name="T0" fmla="*/ 257 w 396"/>
                <a:gd name="T1" fmla="*/ 240 h 482"/>
                <a:gd name="T2" fmla="*/ 257 w 396"/>
                <a:gd name="T3" fmla="*/ 295 h 482"/>
                <a:gd name="T4" fmla="*/ 257 w 396"/>
                <a:gd name="T5" fmla="*/ 351 h 482"/>
                <a:gd name="T6" fmla="*/ 246 w 396"/>
                <a:gd name="T7" fmla="*/ 408 h 482"/>
                <a:gd name="T8" fmla="*/ 225 w 396"/>
                <a:gd name="T9" fmla="*/ 433 h 482"/>
                <a:gd name="T10" fmla="*/ 210 w 396"/>
                <a:gd name="T11" fmla="*/ 424 h 482"/>
                <a:gd name="T12" fmla="*/ 195 w 396"/>
                <a:gd name="T13" fmla="*/ 414 h 482"/>
                <a:gd name="T14" fmla="*/ 179 w 396"/>
                <a:gd name="T15" fmla="*/ 409 h 482"/>
                <a:gd name="T16" fmla="*/ 146 w 396"/>
                <a:gd name="T17" fmla="*/ 415 h 482"/>
                <a:gd name="T18" fmla="*/ 105 w 396"/>
                <a:gd name="T19" fmla="*/ 438 h 482"/>
                <a:gd name="T20" fmla="*/ 67 w 396"/>
                <a:gd name="T21" fmla="*/ 467 h 482"/>
                <a:gd name="T22" fmla="*/ 26 w 396"/>
                <a:gd name="T23" fmla="*/ 482 h 482"/>
                <a:gd name="T24" fmla="*/ 0 w 396"/>
                <a:gd name="T25" fmla="*/ 477 h 482"/>
                <a:gd name="T26" fmla="*/ 8 w 396"/>
                <a:gd name="T27" fmla="*/ 471 h 482"/>
                <a:gd name="T28" fmla="*/ 24 w 396"/>
                <a:gd name="T29" fmla="*/ 465 h 482"/>
                <a:gd name="T30" fmla="*/ 37 w 396"/>
                <a:gd name="T31" fmla="*/ 455 h 482"/>
                <a:gd name="T32" fmla="*/ 50 w 396"/>
                <a:gd name="T33" fmla="*/ 432 h 482"/>
                <a:gd name="T34" fmla="*/ 74 w 396"/>
                <a:gd name="T35" fmla="*/ 393 h 482"/>
                <a:gd name="T36" fmla="*/ 106 w 396"/>
                <a:gd name="T37" fmla="*/ 343 h 482"/>
                <a:gd name="T38" fmla="*/ 137 w 396"/>
                <a:gd name="T39" fmla="*/ 280 h 482"/>
                <a:gd name="T40" fmla="*/ 156 w 396"/>
                <a:gd name="T41" fmla="*/ 210 h 482"/>
                <a:gd name="T42" fmla="*/ 180 w 396"/>
                <a:gd name="T43" fmla="*/ 149 h 482"/>
                <a:gd name="T44" fmla="*/ 213 w 396"/>
                <a:gd name="T45" fmla="*/ 93 h 482"/>
                <a:gd name="T46" fmla="*/ 259 w 396"/>
                <a:gd name="T47" fmla="*/ 38 h 482"/>
                <a:gd name="T48" fmla="*/ 303 w 396"/>
                <a:gd name="T49" fmla="*/ 3 h 482"/>
                <a:gd name="T50" fmla="*/ 335 w 396"/>
                <a:gd name="T51" fmla="*/ 0 h 482"/>
                <a:gd name="T52" fmla="*/ 365 w 396"/>
                <a:gd name="T53" fmla="*/ 12 h 482"/>
                <a:gd name="T54" fmla="*/ 387 w 396"/>
                <a:gd name="T55" fmla="*/ 35 h 482"/>
                <a:gd name="T56" fmla="*/ 396 w 396"/>
                <a:gd name="T57" fmla="*/ 74 h 482"/>
                <a:gd name="T58" fmla="*/ 364 w 396"/>
                <a:gd name="T59" fmla="*/ 112 h 482"/>
                <a:gd name="T60" fmla="*/ 314 w 396"/>
                <a:gd name="T61" fmla="*/ 146 h 482"/>
                <a:gd name="T62" fmla="*/ 270 w 396"/>
                <a:gd name="T63" fmla="*/ 187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6" h="482">
                  <a:moveTo>
                    <a:pt x="260" y="213"/>
                  </a:moveTo>
                  <a:lnTo>
                    <a:pt x="257" y="240"/>
                  </a:lnTo>
                  <a:lnTo>
                    <a:pt x="257" y="268"/>
                  </a:lnTo>
                  <a:lnTo>
                    <a:pt x="257" y="295"/>
                  </a:lnTo>
                  <a:lnTo>
                    <a:pt x="258" y="324"/>
                  </a:lnTo>
                  <a:lnTo>
                    <a:pt x="257" y="351"/>
                  </a:lnTo>
                  <a:lnTo>
                    <a:pt x="253" y="381"/>
                  </a:lnTo>
                  <a:lnTo>
                    <a:pt x="246" y="408"/>
                  </a:lnTo>
                  <a:lnTo>
                    <a:pt x="234" y="437"/>
                  </a:lnTo>
                  <a:lnTo>
                    <a:pt x="225" y="433"/>
                  </a:lnTo>
                  <a:lnTo>
                    <a:pt x="217" y="429"/>
                  </a:lnTo>
                  <a:lnTo>
                    <a:pt x="210" y="424"/>
                  </a:lnTo>
                  <a:lnTo>
                    <a:pt x="204" y="419"/>
                  </a:lnTo>
                  <a:lnTo>
                    <a:pt x="195" y="414"/>
                  </a:lnTo>
                  <a:lnTo>
                    <a:pt x="188" y="411"/>
                  </a:lnTo>
                  <a:lnTo>
                    <a:pt x="179" y="409"/>
                  </a:lnTo>
                  <a:lnTo>
                    <a:pt x="169" y="410"/>
                  </a:lnTo>
                  <a:lnTo>
                    <a:pt x="146" y="415"/>
                  </a:lnTo>
                  <a:lnTo>
                    <a:pt x="126" y="425"/>
                  </a:lnTo>
                  <a:lnTo>
                    <a:pt x="105" y="438"/>
                  </a:lnTo>
                  <a:lnTo>
                    <a:pt x="87" y="453"/>
                  </a:lnTo>
                  <a:lnTo>
                    <a:pt x="67" y="467"/>
                  </a:lnTo>
                  <a:lnTo>
                    <a:pt x="47" y="477"/>
                  </a:lnTo>
                  <a:lnTo>
                    <a:pt x="26" y="482"/>
                  </a:lnTo>
                  <a:lnTo>
                    <a:pt x="5" y="480"/>
                  </a:lnTo>
                  <a:lnTo>
                    <a:pt x="0" y="477"/>
                  </a:lnTo>
                  <a:lnTo>
                    <a:pt x="3" y="474"/>
                  </a:lnTo>
                  <a:lnTo>
                    <a:pt x="8" y="471"/>
                  </a:lnTo>
                  <a:lnTo>
                    <a:pt x="16" y="469"/>
                  </a:lnTo>
                  <a:lnTo>
                    <a:pt x="24" y="465"/>
                  </a:lnTo>
                  <a:lnTo>
                    <a:pt x="31" y="460"/>
                  </a:lnTo>
                  <a:lnTo>
                    <a:pt x="37" y="455"/>
                  </a:lnTo>
                  <a:lnTo>
                    <a:pt x="42" y="450"/>
                  </a:lnTo>
                  <a:lnTo>
                    <a:pt x="50" y="432"/>
                  </a:lnTo>
                  <a:lnTo>
                    <a:pt x="61" y="414"/>
                  </a:lnTo>
                  <a:lnTo>
                    <a:pt x="74" y="393"/>
                  </a:lnTo>
                  <a:lnTo>
                    <a:pt x="90" y="371"/>
                  </a:lnTo>
                  <a:lnTo>
                    <a:pt x="106" y="343"/>
                  </a:lnTo>
                  <a:lnTo>
                    <a:pt x="124" y="315"/>
                  </a:lnTo>
                  <a:lnTo>
                    <a:pt x="137" y="280"/>
                  </a:lnTo>
                  <a:lnTo>
                    <a:pt x="149" y="242"/>
                  </a:lnTo>
                  <a:lnTo>
                    <a:pt x="156" y="210"/>
                  </a:lnTo>
                  <a:lnTo>
                    <a:pt x="167" y="179"/>
                  </a:lnTo>
                  <a:lnTo>
                    <a:pt x="180" y="149"/>
                  </a:lnTo>
                  <a:lnTo>
                    <a:pt x="196" y="121"/>
                  </a:lnTo>
                  <a:lnTo>
                    <a:pt x="213" y="93"/>
                  </a:lnTo>
                  <a:lnTo>
                    <a:pt x="236" y="66"/>
                  </a:lnTo>
                  <a:lnTo>
                    <a:pt x="259" y="38"/>
                  </a:lnTo>
                  <a:lnTo>
                    <a:pt x="285" y="12"/>
                  </a:lnTo>
                  <a:lnTo>
                    <a:pt x="303" y="3"/>
                  </a:lnTo>
                  <a:lnTo>
                    <a:pt x="321" y="0"/>
                  </a:lnTo>
                  <a:lnTo>
                    <a:pt x="335" y="0"/>
                  </a:lnTo>
                  <a:lnTo>
                    <a:pt x="351" y="6"/>
                  </a:lnTo>
                  <a:lnTo>
                    <a:pt x="365" y="12"/>
                  </a:lnTo>
                  <a:lnTo>
                    <a:pt x="377" y="23"/>
                  </a:lnTo>
                  <a:lnTo>
                    <a:pt x="387" y="35"/>
                  </a:lnTo>
                  <a:lnTo>
                    <a:pt x="396" y="51"/>
                  </a:lnTo>
                  <a:lnTo>
                    <a:pt x="396" y="74"/>
                  </a:lnTo>
                  <a:lnTo>
                    <a:pt x="385" y="94"/>
                  </a:lnTo>
                  <a:lnTo>
                    <a:pt x="364" y="112"/>
                  </a:lnTo>
                  <a:lnTo>
                    <a:pt x="340" y="130"/>
                  </a:lnTo>
                  <a:lnTo>
                    <a:pt x="314" y="146"/>
                  </a:lnTo>
                  <a:lnTo>
                    <a:pt x="290" y="166"/>
                  </a:lnTo>
                  <a:lnTo>
                    <a:pt x="270" y="187"/>
                  </a:lnTo>
                  <a:lnTo>
                    <a:pt x="260" y="213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66" name="Freeform 74"/>
            <p:cNvSpPr>
              <a:spLocks/>
            </p:cNvSpPr>
            <p:nvPr/>
          </p:nvSpPr>
          <p:spPr bwMode="auto">
            <a:xfrm>
              <a:off x="1696" y="3618"/>
              <a:ext cx="27" cy="9"/>
            </a:xfrm>
            <a:custGeom>
              <a:avLst/>
              <a:gdLst>
                <a:gd name="T0" fmla="*/ 51 w 55"/>
                <a:gd name="T1" fmla="*/ 9 h 19"/>
                <a:gd name="T2" fmla="*/ 55 w 55"/>
                <a:gd name="T3" fmla="*/ 19 h 19"/>
                <a:gd name="T4" fmla="*/ 46 w 55"/>
                <a:gd name="T5" fmla="*/ 18 h 19"/>
                <a:gd name="T6" fmla="*/ 39 w 55"/>
                <a:gd name="T7" fmla="*/ 17 h 19"/>
                <a:gd name="T8" fmla="*/ 30 w 55"/>
                <a:gd name="T9" fmla="*/ 15 h 19"/>
                <a:gd name="T10" fmla="*/ 21 w 55"/>
                <a:gd name="T11" fmla="*/ 14 h 19"/>
                <a:gd name="T12" fmla="*/ 13 w 55"/>
                <a:gd name="T13" fmla="*/ 11 h 19"/>
                <a:gd name="T14" fmla="*/ 7 w 55"/>
                <a:gd name="T15" fmla="*/ 8 h 19"/>
                <a:gd name="T16" fmla="*/ 3 w 55"/>
                <a:gd name="T17" fmla="*/ 5 h 19"/>
                <a:gd name="T18" fmla="*/ 0 w 55"/>
                <a:gd name="T19" fmla="*/ 3 h 19"/>
                <a:gd name="T20" fmla="*/ 5 w 55"/>
                <a:gd name="T21" fmla="*/ 1 h 19"/>
                <a:gd name="T22" fmla="*/ 13 w 55"/>
                <a:gd name="T23" fmla="*/ 0 h 19"/>
                <a:gd name="T24" fmla="*/ 19 w 55"/>
                <a:gd name="T25" fmla="*/ 0 h 19"/>
                <a:gd name="T26" fmla="*/ 28 w 55"/>
                <a:gd name="T27" fmla="*/ 0 h 19"/>
                <a:gd name="T28" fmla="*/ 40 w 55"/>
                <a:gd name="T29" fmla="*/ 3 h 19"/>
                <a:gd name="T30" fmla="*/ 51 w 55"/>
                <a:gd name="T3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19">
                  <a:moveTo>
                    <a:pt x="51" y="9"/>
                  </a:moveTo>
                  <a:lnTo>
                    <a:pt x="55" y="19"/>
                  </a:lnTo>
                  <a:lnTo>
                    <a:pt x="46" y="18"/>
                  </a:lnTo>
                  <a:lnTo>
                    <a:pt x="39" y="17"/>
                  </a:lnTo>
                  <a:lnTo>
                    <a:pt x="30" y="15"/>
                  </a:lnTo>
                  <a:lnTo>
                    <a:pt x="21" y="14"/>
                  </a:lnTo>
                  <a:lnTo>
                    <a:pt x="13" y="11"/>
                  </a:lnTo>
                  <a:lnTo>
                    <a:pt x="7" y="8"/>
                  </a:lnTo>
                  <a:lnTo>
                    <a:pt x="3" y="5"/>
                  </a:lnTo>
                  <a:lnTo>
                    <a:pt x="0" y="3"/>
                  </a:lnTo>
                  <a:lnTo>
                    <a:pt x="5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40" y="3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67" name="Freeform 75"/>
            <p:cNvSpPr>
              <a:spLocks/>
            </p:cNvSpPr>
            <p:nvPr/>
          </p:nvSpPr>
          <p:spPr bwMode="auto">
            <a:xfrm>
              <a:off x="1219" y="3699"/>
              <a:ext cx="5" cy="7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11 w 11"/>
                <a:gd name="T5" fmla="*/ 4 h 13"/>
                <a:gd name="T6" fmla="*/ 0 w 11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lnTo>
                    <a:pt x="8" y="0"/>
                  </a:lnTo>
                  <a:lnTo>
                    <a:pt x="11" y="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68" name="Freeform 76"/>
            <p:cNvSpPr>
              <a:spLocks/>
            </p:cNvSpPr>
            <p:nvPr/>
          </p:nvSpPr>
          <p:spPr bwMode="auto">
            <a:xfrm>
              <a:off x="1208" y="3728"/>
              <a:ext cx="1" cy="3"/>
            </a:xfrm>
            <a:custGeom>
              <a:avLst/>
              <a:gdLst>
                <a:gd name="T0" fmla="*/ 6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69" name="Freeform 77"/>
            <p:cNvSpPr>
              <a:spLocks/>
            </p:cNvSpPr>
            <p:nvPr/>
          </p:nvSpPr>
          <p:spPr bwMode="auto">
            <a:xfrm>
              <a:off x="1229" y="3743"/>
              <a:ext cx="41" cy="20"/>
            </a:xfrm>
            <a:custGeom>
              <a:avLst/>
              <a:gdLst>
                <a:gd name="T0" fmla="*/ 8 w 83"/>
                <a:gd name="T1" fmla="*/ 39 h 40"/>
                <a:gd name="T2" fmla="*/ 0 w 83"/>
                <a:gd name="T3" fmla="*/ 36 h 40"/>
                <a:gd name="T4" fmla="*/ 3 w 83"/>
                <a:gd name="T5" fmla="*/ 30 h 40"/>
                <a:gd name="T6" fmla="*/ 11 w 83"/>
                <a:gd name="T7" fmla="*/ 24 h 40"/>
                <a:gd name="T8" fmla="*/ 24 w 83"/>
                <a:gd name="T9" fmla="*/ 18 h 40"/>
                <a:gd name="T10" fmla="*/ 35 w 83"/>
                <a:gd name="T11" fmla="*/ 12 h 40"/>
                <a:gd name="T12" fmla="*/ 47 w 83"/>
                <a:gd name="T13" fmla="*/ 7 h 40"/>
                <a:gd name="T14" fmla="*/ 56 w 83"/>
                <a:gd name="T15" fmla="*/ 3 h 40"/>
                <a:gd name="T16" fmla="*/ 60 w 83"/>
                <a:gd name="T17" fmla="*/ 2 h 40"/>
                <a:gd name="T18" fmla="*/ 69 w 83"/>
                <a:gd name="T19" fmla="*/ 0 h 40"/>
                <a:gd name="T20" fmla="*/ 79 w 83"/>
                <a:gd name="T21" fmla="*/ 2 h 40"/>
                <a:gd name="T22" fmla="*/ 83 w 83"/>
                <a:gd name="T23" fmla="*/ 7 h 40"/>
                <a:gd name="T24" fmla="*/ 81 w 83"/>
                <a:gd name="T25" fmla="*/ 16 h 40"/>
                <a:gd name="T26" fmla="*/ 78 w 83"/>
                <a:gd name="T27" fmla="*/ 22 h 40"/>
                <a:gd name="T28" fmla="*/ 69 w 83"/>
                <a:gd name="T29" fmla="*/ 29 h 40"/>
                <a:gd name="T30" fmla="*/ 60 w 83"/>
                <a:gd name="T31" fmla="*/ 32 h 40"/>
                <a:gd name="T32" fmla="*/ 51 w 83"/>
                <a:gd name="T33" fmla="*/ 37 h 40"/>
                <a:gd name="T34" fmla="*/ 40 w 83"/>
                <a:gd name="T35" fmla="*/ 39 h 40"/>
                <a:gd name="T36" fmla="*/ 28 w 83"/>
                <a:gd name="T37" fmla="*/ 40 h 40"/>
                <a:gd name="T38" fmla="*/ 17 w 83"/>
                <a:gd name="T39" fmla="*/ 39 h 40"/>
                <a:gd name="T40" fmla="*/ 8 w 83"/>
                <a:gd name="T41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40">
                  <a:moveTo>
                    <a:pt x="8" y="39"/>
                  </a:moveTo>
                  <a:lnTo>
                    <a:pt x="0" y="36"/>
                  </a:lnTo>
                  <a:lnTo>
                    <a:pt x="3" y="30"/>
                  </a:lnTo>
                  <a:lnTo>
                    <a:pt x="11" y="24"/>
                  </a:lnTo>
                  <a:lnTo>
                    <a:pt x="24" y="18"/>
                  </a:lnTo>
                  <a:lnTo>
                    <a:pt x="35" y="12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0" y="2"/>
                  </a:lnTo>
                  <a:lnTo>
                    <a:pt x="69" y="0"/>
                  </a:lnTo>
                  <a:lnTo>
                    <a:pt x="79" y="2"/>
                  </a:lnTo>
                  <a:lnTo>
                    <a:pt x="83" y="7"/>
                  </a:lnTo>
                  <a:lnTo>
                    <a:pt x="81" y="16"/>
                  </a:lnTo>
                  <a:lnTo>
                    <a:pt x="78" y="22"/>
                  </a:lnTo>
                  <a:lnTo>
                    <a:pt x="69" y="29"/>
                  </a:lnTo>
                  <a:lnTo>
                    <a:pt x="60" y="32"/>
                  </a:lnTo>
                  <a:lnTo>
                    <a:pt x="51" y="37"/>
                  </a:lnTo>
                  <a:lnTo>
                    <a:pt x="40" y="39"/>
                  </a:lnTo>
                  <a:lnTo>
                    <a:pt x="28" y="40"/>
                  </a:lnTo>
                  <a:lnTo>
                    <a:pt x="17" y="39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70" name="Freeform 78"/>
            <p:cNvSpPr>
              <a:spLocks/>
            </p:cNvSpPr>
            <p:nvPr/>
          </p:nvSpPr>
          <p:spPr bwMode="auto">
            <a:xfrm>
              <a:off x="1224" y="1277"/>
              <a:ext cx="567" cy="124"/>
            </a:xfrm>
            <a:custGeom>
              <a:avLst/>
              <a:gdLst>
                <a:gd name="T0" fmla="*/ 547 w 1133"/>
                <a:gd name="T1" fmla="*/ 42 h 248"/>
                <a:gd name="T2" fmla="*/ 660 w 1133"/>
                <a:gd name="T3" fmla="*/ 24 h 248"/>
                <a:gd name="T4" fmla="*/ 767 w 1133"/>
                <a:gd name="T5" fmla="*/ 11 h 248"/>
                <a:gd name="T6" fmla="*/ 866 w 1133"/>
                <a:gd name="T7" fmla="*/ 3 h 248"/>
                <a:gd name="T8" fmla="*/ 952 w 1133"/>
                <a:gd name="T9" fmla="*/ 0 h 248"/>
                <a:gd name="T10" fmla="*/ 1023 w 1133"/>
                <a:gd name="T11" fmla="*/ 0 h 248"/>
                <a:gd name="T12" fmla="*/ 1080 w 1133"/>
                <a:gd name="T13" fmla="*/ 6 h 248"/>
                <a:gd name="T14" fmla="*/ 1117 w 1133"/>
                <a:gd name="T15" fmla="*/ 16 h 248"/>
                <a:gd name="T16" fmla="*/ 1133 w 1133"/>
                <a:gd name="T17" fmla="*/ 32 h 248"/>
                <a:gd name="T18" fmla="*/ 1124 w 1133"/>
                <a:gd name="T19" fmla="*/ 49 h 248"/>
                <a:gd name="T20" fmla="*/ 1095 w 1133"/>
                <a:gd name="T21" fmla="*/ 71 h 248"/>
                <a:gd name="T22" fmla="*/ 1046 w 1133"/>
                <a:gd name="T23" fmla="*/ 92 h 248"/>
                <a:gd name="T24" fmla="*/ 980 w 1133"/>
                <a:gd name="T25" fmla="*/ 115 h 248"/>
                <a:gd name="T26" fmla="*/ 898 w 1133"/>
                <a:gd name="T27" fmla="*/ 139 h 248"/>
                <a:gd name="T28" fmla="*/ 804 w 1133"/>
                <a:gd name="T29" fmla="*/ 162 h 248"/>
                <a:gd name="T30" fmla="*/ 698 w 1133"/>
                <a:gd name="T31" fmla="*/ 185 h 248"/>
                <a:gd name="T32" fmla="*/ 586 w 1133"/>
                <a:gd name="T33" fmla="*/ 206 h 248"/>
                <a:gd name="T34" fmla="*/ 472 w 1133"/>
                <a:gd name="T35" fmla="*/ 223 h 248"/>
                <a:gd name="T36" fmla="*/ 365 w 1133"/>
                <a:gd name="T37" fmla="*/ 236 h 248"/>
                <a:gd name="T38" fmla="*/ 265 w 1133"/>
                <a:gd name="T39" fmla="*/ 244 h 248"/>
                <a:gd name="T40" fmla="*/ 180 w 1133"/>
                <a:gd name="T41" fmla="*/ 248 h 248"/>
                <a:gd name="T42" fmla="*/ 106 w 1133"/>
                <a:gd name="T43" fmla="*/ 247 h 248"/>
                <a:gd name="T44" fmla="*/ 51 w 1133"/>
                <a:gd name="T45" fmla="*/ 242 h 248"/>
                <a:gd name="T46" fmla="*/ 14 w 1133"/>
                <a:gd name="T47" fmla="*/ 233 h 248"/>
                <a:gd name="T48" fmla="*/ 0 w 1133"/>
                <a:gd name="T49" fmla="*/ 220 h 248"/>
                <a:gd name="T50" fmla="*/ 6 w 1133"/>
                <a:gd name="T51" fmla="*/ 200 h 248"/>
                <a:gd name="T52" fmla="*/ 36 w 1133"/>
                <a:gd name="T53" fmla="*/ 179 h 248"/>
                <a:gd name="T54" fmla="*/ 85 w 1133"/>
                <a:gd name="T55" fmla="*/ 155 h 248"/>
                <a:gd name="T56" fmla="*/ 152 w 1133"/>
                <a:gd name="T57" fmla="*/ 133 h 248"/>
                <a:gd name="T58" fmla="*/ 232 w 1133"/>
                <a:gd name="T59" fmla="*/ 108 h 248"/>
                <a:gd name="T60" fmla="*/ 327 w 1133"/>
                <a:gd name="T61" fmla="*/ 86 h 248"/>
                <a:gd name="T62" fmla="*/ 431 w 1133"/>
                <a:gd name="T63" fmla="*/ 63 h 248"/>
                <a:gd name="T64" fmla="*/ 547 w 1133"/>
                <a:gd name="T65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3" h="248">
                  <a:moveTo>
                    <a:pt x="547" y="42"/>
                  </a:moveTo>
                  <a:lnTo>
                    <a:pt x="660" y="24"/>
                  </a:lnTo>
                  <a:lnTo>
                    <a:pt x="767" y="11"/>
                  </a:lnTo>
                  <a:lnTo>
                    <a:pt x="866" y="3"/>
                  </a:lnTo>
                  <a:lnTo>
                    <a:pt x="952" y="0"/>
                  </a:lnTo>
                  <a:lnTo>
                    <a:pt x="1023" y="0"/>
                  </a:lnTo>
                  <a:lnTo>
                    <a:pt x="1080" y="6"/>
                  </a:lnTo>
                  <a:lnTo>
                    <a:pt x="1117" y="16"/>
                  </a:lnTo>
                  <a:lnTo>
                    <a:pt x="1133" y="32"/>
                  </a:lnTo>
                  <a:lnTo>
                    <a:pt x="1124" y="49"/>
                  </a:lnTo>
                  <a:lnTo>
                    <a:pt x="1095" y="71"/>
                  </a:lnTo>
                  <a:lnTo>
                    <a:pt x="1046" y="92"/>
                  </a:lnTo>
                  <a:lnTo>
                    <a:pt x="980" y="115"/>
                  </a:lnTo>
                  <a:lnTo>
                    <a:pt x="898" y="139"/>
                  </a:lnTo>
                  <a:lnTo>
                    <a:pt x="804" y="162"/>
                  </a:lnTo>
                  <a:lnTo>
                    <a:pt x="698" y="185"/>
                  </a:lnTo>
                  <a:lnTo>
                    <a:pt x="586" y="206"/>
                  </a:lnTo>
                  <a:lnTo>
                    <a:pt x="472" y="223"/>
                  </a:lnTo>
                  <a:lnTo>
                    <a:pt x="365" y="236"/>
                  </a:lnTo>
                  <a:lnTo>
                    <a:pt x="265" y="244"/>
                  </a:lnTo>
                  <a:lnTo>
                    <a:pt x="180" y="248"/>
                  </a:lnTo>
                  <a:lnTo>
                    <a:pt x="106" y="247"/>
                  </a:lnTo>
                  <a:lnTo>
                    <a:pt x="51" y="242"/>
                  </a:lnTo>
                  <a:lnTo>
                    <a:pt x="14" y="233"/>
                  </a:lnTo>
                  <a:lnTo>
                    <a:pt x="0" y="220"/>
                  </a:lnTo>
                  <a:lnTo>
                    <a:pt x="6" y="200"/>
                  </a:lnTo>
                  <a:lnTo>
                    <a:pt x="36" y="179"/>
                  </a:lnTo>
                  <a:lnTo>
                    <a:pt x="85" y="155"/>
                  </a:lnTo>
                  <a:lnTo>
                    <a:pt x="152" y="133"/>
                  </a:lnTo>
                  <a:lnTo>
                    <a:pt x="232" y="108"/>
                  </a:lnTo>
                  <a:lnTo>
                    <a:pt x="327" y="86"/>
                  </a:lnTo>
                  <a:lnTo>
                    <a:pt x="431" y="63"/>
                  </a:lnTo>
                  <a:lnTo>
                    <a:pt x="547" y="42"/>
                  </a:lnTo>
                  <a:close/>
                </a:path>
              </a:pathLst>
            </a:custGeom>
            <a:solidFill>
              <a:srgbClr val="B0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71" name="Freeform 79"/>
            <p:cNvSpPr>
              <a:spLocks/>
            </p:cNvSpPr>
            <p:nvPr/>
          </p:nvSpPr>
          <p:spPr bwMode="auto">
            <a:xfrm>
              <a:off x="1387" y="1219"/>
              <a:ext cx="229" cy="132"/>
            </a:xfrm>
            <a:custGeom>
              <a:avLst/>
              <a:gdLst>
                <a:gd name="T0" fmla="*/ 460 w 460"/>
                <a:gd name="T1" fmla="*/ 182 h 265"/>
                <a:gd name="T2" fmla="*/ 404 w 460"/>
                <a:gd name="T3" fmla="*/ 202 h 265"/>
                <a:gd name="T4" fmla="*/ 350 w 460"/>
                <a:gd name="T5" fmla="*/ 221 h 265"/>
                <a:gd name="T6" fmla="*/ 295 w 460"/>
                <a:gd name="T7" fmla="*/ 238 h 265"/>
                <a:gd name="T8" fmla="*/ 240 w 460"/>
                <a:gd name="T9" fmla="*/ 251 h 265"/>
                <a:gd name="T10" fmla="*/ 184 w 460"/>
                <a:gd name="T11" fmla="*/ 259 h 265"/>
                <a:gd name="T12" fmla="*/ 127 w 460"/>
                <a:gd name="T13" fmla="*/ 265 h 265"/>
                <a:gd name="T14" fmla="*/ 71 w 460"/>
                <a:gd name="T15" fmla="*/ 265 h 265"/>
                <a:gd name="T16" fmla="*/ 16 w 460"/>
                <a:gd name="T17" fmla="*/ 261 h 265"/>
                <a:gd name="T18" fmla="*/ 0 w 460"/>
                <a:gd name="T19" fmla="*/ 153 h 265"/>
                <a:gd name="T20" fmla="*/ 29 w 460"/>
                <a:gd name="T21" fmla="*/ 74 h 265"/>
                <a:gd name="T22" fmla="*/ 88 w 460"/>
                <a:gd name="T23" fmla="*/ 23 h 265"/>
                <a:gd name="T24" fmla="*/ 167 w 460"/>
                <a:gd name="T25" fmla="*/ 0 h 265"/>
                <a:gd name="T26" fmla="*/ 253 w 460"/>
                <a:gd name="T27" fmla="*/ 3 h 265"/>
                <a:gd name="T28" fmla="*/ 339 w 460"/>
                <a:gd name="T29" fmla="*/ 35 h 265"/>
                <a:gd name="T30" fmla="*/ 410 w 460"/>
                <a:gd name="T31" fmla="*/ 94 h 265"/>
                <a:gd name="T32" fmla="*/ 460 w 460"/>
                <a:gd name="T33" fmla="*/ 18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0" h="265">
                  <a:moveTo>
                    <a:pt x="460" y="182"/>
                  </a:moveTo>
                  <a:lnTo>
                    <a:pt x="404" y="202"/>
                  </a:lnTo>
                  <a:lnTo>
                    <a:pt x="350" y="221"/>
                  </a:lnTo>
                  <a:lnTo>
                    <a:pt x="295" y="238"/>
                  </a:lnTo>
                  <a:lnTo>
                    <a:pt x="240" y="251"/>
                  </a:lnTo>
                  <a:lnTo>
                    <a:pt x="184" y="259"/>
                  </a:lnTo>
                  <a:lnTo>
                    <a:pt x="127" y="265"/>
                  </a:lnTo>
                  <a:lnTo>
                    <a:pt x="71" y="265"/>
                  </a:lnTo>
                  <a:lnTo>
                    <a:pt x="16" y="261"/>
                  </a:lnTo>
                  <a:lnTo>
                    <a:pt x="0" y="153"/>
                  </a:lnTo>
                  <a:lnTo>
                    <a:pt x="29" y="74"/>
                  </a:lnTo>
                  <a:lnTo>
                    <a:pt x="88" y="23"/>
                  </a:lnTo>
                  <a:lnTo>
                    <a:pt x="167" y="0"/>
                  </a:lnTo>
                  <a:lnTo>
                    <a:pt x="253" y="3"/>
                  </a:lnTo>
                  <a:lnTo>
                    <a:pt x="339" y="35"/>
                  </a:lnTo>
                  <a:lnTo>
                    <a:pt x="410" y="94"/>
                  </a:lnTo>
                  <a:lnTo>
                    <a:pt x="460" y="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72" name="Freeform 80"/>
            <p:cNvSpPr>
              <a:spLocks/>
            </p:cNvSpPr>
            <p:nvPr/>
          </p:nvSpPr>
          <p:spPr bwMode="auto">
            <a:xfrm>
              <a:off x="1392" y="1226"/>
              <a:ext cx="214" cy="126"/>
            </a:xfrm>
            <a:custGeom>
              <a:avLst/>
              <a:gdLst>
                <a:gd name="T0" fmla="*/ 428 w 428"/>
                <a:gd name="T1" fmla="*/ 173 h 252"/>
                <a:gd name="T2" fmla="*/ 376 w 428"/>
                <a:gd name="T3" fmla="*/ 191 h 252"/>
                <a:gd name="T4" fmla="*/ 325 w 428"/>
                <a:gd name="T5" fmla="*/ 209 h 252"/>
                <a:gd name="T6" fmla="*/ 274 w 428"/>
                <a:gd name="T7" fmla="*/ 224 h 252"/>
                <a:gd name="T8" fmla="*/ 223 w 428"/>
                <a:gd name="T9" fmla="*/ 237 h 252"/>
                <a:gd name="T10" fmla="*/ 170 w 428"/>
                <a:gd name="T11" fmla="*/ 245 h 252"/>
                <a:gd name="T12" fmla="*/ 119 w 428"/>
                <a:gd name="T13" fmla="*/ 251 h 252"/>
                <a:gd name="T14" fmla="*/ 67 w 428"/>
                <a:gd name="T15" fmla="*/ 252 h 252"/>
                <a:gd name="T16" fmla="*/ 14 w 428"/>
                <a:gd name="T17" fmla="*/ 249 h 252"/>
                <a:gd name="T18" fmla="*/ 0 w 428"/>
                <a:gd name="T19" fmla="*/ 146 h 252"/>
                <a:gd name="T20" fmla="*/ 26 w 428"/>
                <a:gd name="T21" fmla="*/ 71 h 252"/>
                <a:gd name="T22" fmla="*/ 82 w 428"/>
                <a:gd name="T23" fmla="*/ 22 h 252"/>
                <a:gd name="T24" fmla="*/ 156 w 428"/>
                <a:gd name="T25" fmla="*/ 0 h 252"/>
                <a:gd name="T26" fmla="*/ 236 w 428"/>
                <a:gd name="T27" fmla="*/ 2 h 252"/>
                <a:gd name="T28" fmla="*/ 317 w 428"/>
                <a:gd name="T29" fmla="*/ 33 h 252"/>
                <a:gd name="T30" fmla="*/ 383 w 428"/>
                <a:gd name="T31" fmla="*/ 89 h 252"/>
                <a:gd name="T32" fmla="*/ 428 w 428"/>
                <a:gd name="T33" fmla="*/ 17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8" h="252">
                  <a:moveTo>
                    <a:pt x="428" y="173"/>
                  </a:moveTo>
                  <a:lnTo>
                    <a:pt x="376" y="191"/>
                  </a:lnTo>
                  <a:lnTo>
                    <a:pt x="325" y="209"/>
                  </a:lnTo>
                  <a:lnTo>
                    <a:pt x="274" y="224"/>
                  </a:lnTo>
                  <a:lnTo>
                    <a:pt x="223" y="237"/>
                  </a:lnTo>
                  <a:lnTo>
                    <a:pt x="170" y="245"/>
                  </a:lnTo>
                  <a:lnTo>
                    <a:pt x="119" y="251"/>
                  </a:lnTo>
                  <a:lnTo>
                    <a:pt x="67" y="252"/>
                  </a:lnTo>
                  <a:lnTo>
                    <a:pt x="14" y="249"/>
                  </a:lnTo>
                  <a:lnTo>
                    <a:pt x="0" y="146"/>
                  </a:lnTo>
                  <a:lnTo>
                    <a:pt x="26" y="71"/>
                  </a:lnTo>
                  <a:lnTo>
                    <a:pt x="82" y="22"/>
                  </a:lnTo>
                  <a:lnTo>
                    <a:pt x="156" y="0"/>
                  </a:lnTo>
                  <a:lnTo>
                    <a:pt x="236" y="2"/>
                  </a:lnTo>
                  <a:lnTo>
                    <a:pt x="317" y="33"/>
                  </a:lnTo>
                  <a:lnTo>
                    <a:pt x="383" y="89"/>
                  </a:lnTo>
                  <a:lnTo>
                    <a:pt x="428" y="173"/>
                  </a:lnTo>
                  <a:close/>
                </a:path>
              </a:pathLst>
            </a:custGeom>
            <a:solidFill>
              <a:srgbClr val="009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73" name="Freeform 81"/>
            <p:cNvSpPr>
              <a:spLocks/>
            </p:cNvSpPr>
            <p:nvPr/>
          </p:nvSpPr>
          <p:spPr bwMode="auto">
            <a:xfrm>
              <a:off x="1592" y="1268"/>
              <a:ext cx="22" cy="36"/>
            </a:xfrm>
            <a:custGeom>
              <a:avLst/>
              <a:gdLst>
                <a:gd name="T0" fmla="*/ 24 w 46"/>
                <a:gd name="T1" fmla="*/ 0 h 73"/>
                <a:gd name="T2" fmla="*/ 31 w 46"/>
                <a:gd name="T3" fmla="*/ 2 h 73"/>
                <a:gd name="T4" fmla="*/ 39 w 46"/>
                <a:gd name="T5" fmla="*/ 10 h 73"/>
                <a:gd name="T6" fmla="*/ 40 w 46"/>
                <a:gd name="T7" fmla="*/ 15 h 73"/>
                <a:gd name="T8" fmla="*/ 42 w 46"/>
                <a:gd name="T9" fmla="*/ 21 h 73"/>
                <a:gd name="T10" fmla="*/ 45 w 46"/>
                <a:gd name="T11" fmla="*/ 28 h 73"/>
                <a:gd name="T12" fmla="*/ 46 w 46"/>
                <a:gd name="T13" fmla="*/ 37 h 73"/>
                <a:gd name="T14" fmla="*/ 45 w 46"/>
                <a:gd name="T15" fmla="*/ 44 h 73"/>
                <a:gd name="T16" fmla="*/ 42 w 46"/>
                <a:gd name="T17" fmla="*/ 51 h 73"/>
                <a:gd name="T18" fmla="*/ 40 w 46"/>
                <a:gd name="T19" fmla="*/ 56 h 73"/>
                <a:gd name="T20" fmla="*/ 39 w 46"/>
                <a:gd name="T21" fmla="*/ 62 h 73"/>
                <a:gd name="T22" fmla="*/ 31 w 46"/>
                <a:gd name="T23" fmla="*/ 70 h 73"/>
                <a:gd name="T24" fmla="*/ 24 w 46"/>
                <a:gd name="T25" fmla="*/ 73 h 73"/>
                <a:gd name="T26" fmla="*/ 14 w 46"/>
                <a:gd name="T27" fmla="*/ 70 h 73"/>
                <a:gd name="T28" fmla="*/ 8 w 46"/>
                <a:gd name="T29" fmla="*/ 62 h 73"/>
                <a:gd name="T30" fmla="*/ 4 w 46"/>
                <a:gd name="T31" fmla="*/ 56 h 73"/>
                <a:gd name="T32" fmla="*/ 2 w 46"/>
                <a:gd name="T33" fmla="*/ 51 h 73"/>
                <a:gd name="T34" fmla="*/ 0 w 46"/>
                <a:gd name="T35" fmla="*/ 44 h 73"/>
                <a:gd name="T36" fmla="*/ 0 w 46"/>
                <a:gd name="T37" fmla="*/ 37 h 73"/>
                <a:gd name="T38" fmla="*/ 0 w 46"/>
                <a:gd name="T39" fmla="*/ 28 h 73"/>
                <a:gd name="T40" fmla="*/ 2 w 46"/>
                <a:gd name="T41" fmla="*/ 21 h 73"/>
                <a:gd name="T42" fmla="*/ 4 w 46"/>
                <a:gd name="T43" fmla="*/ 15 h 73"/>
                <a:gd name="T44" fmla="*/ 8 w 46"/>
                <a:gd name="T45" fmla="*/ 10 h 73"/>
                <a:gd name="T46" fmla="*/ 14 w 46"/>
                <a:gd name="T47" fmla="*/ 2 h 73"/>
                <a:gd name="T48" fmla="*/ 24 w 46"/>
                <a:gd name="T4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73">
                  <a:moveTo>
                    <a:pt x="24" y="0"/>
                  </a:moveTo>
                  <a:lnTo>
                    <a:pt x="31" y="2"/>
                  </a:lnTo>
                  <a:lnTo>
                    <a:pt x="39" y="10"/>
                  </a:lnTo>
                  <a:lnTo>
                    <a:pt x="40" y="15"/>
                  </a:lnTo>
                  <a:lnTo>
                    <a:pt x="42" y="21"/>
                  </a:lnTo>
                  <a:lnTo>
                    <a:pt x="45" y="28"/>
                  </a:lnTo>
                  <a:lnTo>
                    <a:pt x="46" y="37"/>
                  </a:lnTo>
                  <a:lnTo>
                    <a:pt x="45" y="44"/>
                  </a:lnTo>
                  <a:lnTo>
                    <a:pt x="42" y="51"/>
                  </a:lnTo>
                  <a:lnTo>
                    <a:pt x="40" y="56"/>
                  </a:lnTo>
                  <a:lnTo>
                    <a:pt x="39" y="62"/>
                  </a:lnTo>
                  <a:lnTo>
                    <a:pt x="31" y="70"/>
                  </a:lnTo>
                  <a:lnTo>
                    <a:pt x="24" y="73"/>
                  </a:lnTo>
                  <a:lnTo>
                    <a:pt x="14" y="70"/>
                  </a:lnTo>
                  <a:lnTo>
                    <a:pt x="8" y="62"/>
                  </a:lnTo>
                  <a:lnTo>
                    <a:pt x="4" y="56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74" name="Freeform 82"/>
            <p:cNvSpPr>
              <a:spLocks/>
            </p:cNvSpPr>
            <p:nvPr/>
          </p:nvSpPr>
          <p:spPr bwMode="auto">
            <a:xfrm>
              <a:off x="1512" y="1310"/>
              <a:ext cx="16" cy="31"/>
            </a:xfrm>
            <a:custGeom>
              <a:avLst/>
              <a:gdLst>
                <a:gd name="T0" fmla="*/ 18 w 34"/>
                <a:gd name="T1" fmla="*/ 0 h 63"/>
                <a:gd name="T2" fmla="*/ 24 w 34"/>
                <a:gd name="T3" fmla="*/ 2 h 63"/>
                <a:gd name="T4" fmla="*/ 29 w 34"/>
                <a:gd name="T5" fmla="*/ 8 h 63"/>
                <a:gd name="T6" fmla="*/ 30 w 34"/>
                <a:gd name="T7" fmla="*/ 11 h 63"/>
                <a:gd name="T8" fmla="*/ 32 w 34"/>
                <a:gd name="T9" fmla="*/ 17 h 63"/>
                <a:gd name="T10" fmla="*/ 32 w 34"/>
                <a:gd name="T11" fmla="*/ 23 h 63"/>
                <a:gd name="T12" fmla="*/ 34 w 34"/>
                <a:gd name="T13" fmla="*/ 29 h 63"/>
                <a:gd name="T14" fmla="*/ 32 w 34"/>
                <a:gd name="T15" fmla="*/ 35 h 63"/>
                <a:gd name="T16" fmla="*/ 32 w 34"/>
                <a:gd name="T17" fmla="*/ 42 h 63"/>
                <a:gd name="T18" fmla="*/ 30 w 34"/>
                <a:gd name="T19" fmla="*/ 47 h 63"/>
                <a:gd name="T20" fmla="*/ 29 w 34"/>
                <a:gd name="T21" fmla="*/ 54 h 63"/>
                <a:gd name="T22" fmla="*/ 24 w 34"/>
                <a:gd name="T23" fmla="*/ 60 h 63"/>
                <a:gd name="T24" fmla="*/ 18 w 34"/>
                <a:gd name="T25" fmla="*/ 63 h 63"/>
                <a:gd name="T26" fmla="*/ 9 w 34"/>
                <a:gd name="T27" fmla="*/ 60 h 63"/>
                <a:gd name="T28" fmla="*/ 4 w 34"/>
                <a:gd name="T29" fmla="*/ 54 h 63"/>
                <a:gd name="T30" fmla="*/ 2 w 34"/>
                <a:gd name="T31" fmla="*/ 47 h 63"/>
                <a:gd name="T32" fmla="*/ 0 w 34"/>
                <a:gd name="T33" fmla="*/ 42 h 63"/>
                <a:gd name="T34" fmla="*/ 0 w 34"/>
                <a:gd name="T35" fmla="*/ 35 h 63"/>
                <a:gd name="T36" fmla="*/ 0 w 34"/>
                <a:gd name="T37" fmla="*/ 29 h 63"/>
                <a:gd name="T38" fmla="*/ 0 w 34"/>
                <a:gd name="T39" fmla="*/ 23 h 63"/>
                <a:gd name="T40" fmla="*/ 0 w 34"/>
                <a:gd name="T41" fmla="*/ 17 h 63"/>
                <a:gd name="T42" fmla="*/ 2 w 34"/>
                <a:gd name="T43" fmla="*/ 11 h 63"/>
                <a:gd name="T44" fmla="*/ 4 w 34"/>
                <a:gd name="T45" fmla="*/ 8 h 63"/>
                <a:gd name="T46" fmla="*/ 9 w 34"/>
                <a:gd name="T47" fmla="*/ 2 h 63"/>
                <a:gd name="T48" fmla="*/ 18 w 34"/>
                <a:gd name="T4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63">
                  <a:moveTo>
                    <a:pt x="18" y="0"/>
                  </a:moveTo>
                  <a:lnTo>
                    <a:pt x="24" y="2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2" y="17"/>
                  </a:lnTo>
                  <a:lnTo>
                    <a:pt x="32" y="23"/>
                  </a:lnTo>
                  <a:lnTo>
                    <a:pt x="34" y="29"/>
                  </a:lnTo>
                  <a:lnTo>
                    <a:pt x="32" y="35"/>
                  </a:lnTo>
                  <a:lnTo>
                    <a:pt x="32" y="42"/>
                  </a:lnTo>
                  <a:lnTo>
                    <a:pt x="30" y="47"/>
                  </a:lnTo>
                  <a:lnTo>
                    <a:pt x="29" y="54"/>
                  </a:lnTo>
                  <a:lnTo>
                    <a:pt x="24" y="60"/>
                  </a:lnTo>
                  <a:lnTo>
                    <a:pt x="18" y="63"/>
                  </a:lnTo>
                  <a:lnTo>
                    <a:pt x="9" y="60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75" name="Freeform 83"/>
            <p:cNvSpPr>
              <a:spLocks/>
            </p:cNvSpPr>
            <p:nvPr/>
          </p:nvSpPr>
          <p:spPr bwMode="auto">
            <a:xfrm>
              <a:off x="1594" y="1306"/>
              <a:ext cx="22" cy="37"/>
            </a:xfrm>
            <a:custGeom>
              <a:avLst/>
              <a:gdLst>
                <a:gd name="T0" fmla="*/ 25 w 46"/>
                <a:gd name="T1" fmla="*/ 74 h 74"/>
                <a:gd name="T2" fmla="*/ 32 w 46"/>
                <a:gd name="T3" fmla="*/ 71 h 74"/>
                <a:gd name="T4" fmla="*/ 38 w 46"/>
                <a:gd name="T5" fmla="*/ 63 h 74"/>
                <a:gd name="T6" fmla="*/ 41 w 46"/>
                <a:gd name="T7" fmla="*/ 56 h 74"/>
                <a:gd name="T8" fmla="*/ 43 w 46"/>
                <a:gd name="T9" fmla="*/ 51 h 74"/>
                <a:gd name="T10" fmla="*/ 44 w 46"/>
                <a:gd name="T11" fmla="*/ 44 h 74"/>
                <a:gd name="T12" fmla="*/ 46 w 46"/>
                <a:gd name="T13" fmla="*/ 37 h 74"/>
                <a:gd name="T14" fmla="*/ 44 w 46"/>
                <a:gd name="T15" fmla="*/ 29 h 74"/>
                <a:gd name="T16" fmla="*/ 43 w 46"/>
                <a:gd name="T17" fmla="*/ 22 h 74"/>
                <a:gd name="T18" fmla="*/ 41 w 46"/>
                <a:gd name="T19" fmla="*/ 16 h 74"/>
                <a:gd name="T20" fmla="*/ 38 w 46"/>
                <a:gd name="T21" fmla="*/ 11 h 74"/>
                <a:gd name="T22" fmla="*/ 32 w 46"/>
                <a:gd name="T23" fmla="*/ 2 h 74"/>
                <a:gd name="T24" fmla="*/ 25 w 46"/>
                <a:gd name="T25" fmla="*/ 0 h 74"/>
                <a:gd name="T26" fmla="*/ 15 w 46"/>
                <a:gd name="T27" fmla="*/ 2 h 74"/>
                <a:gd name="T28" fmla="*/ 7 w 46"/>
                <a:gd name="T29" fmla="*/ 11 h 74"/>
                <a:gd name="T30" fmla="*/ 4 w 46"/>
                <a:gd name="T31" fmla="*/ 16 h 74"/>
                <a:gd name="T32" fmla="*/ 1 w 46"/>
                <a:gd name="T33" fmla="*/ 22 h 74"/>
                <a:gd name="T34" fmla="*/ 0 w 46"/>
                <a:gd name="T35" fmla="*/ 29 h 74"/>
                <a:gd name="T36" fmla="*/ 0 w 46"/>
                <a:gd name="T37" fmla="*/ 37 h 74"/>
                <a:gd name="T38" fmla="*/ 0 w 46"/>
                <a:gd name="T39" fmla="*/ 44 h 74"/>
                <a:gd name="T40" fmla="*/ 1 w 46"/>
                <a:gd name="T41" fmla="*/ 51 h 74"/>
                <a:gd name="T42" fmla="*/ 4 w 46"/>
                <a:gd name="T43" fmla="*/ 56 h 74"/>
                <a:gd name="T44" fmla="*/ 7 w 46"/>
                <a:gd name="T45" fmla="*/ 63 h 74"/>
                <a:gd name="T46" fmla="*/ 15 w 46"/>
                <a:gd name="T47" fmla="*/ 71 h 74"/>
                <a:gd name="T48" fmla="*/ 25 w 46"/>
                <a:gd name="T4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74">
                  <a:moveTo>
                    <a:pt x="25" y="74"/>
                  </a:moveTo>
                  <a:lnTo>
                    <a:pt x="32" y="71"/>
                  </a:lnTo>
                  <a:lnTo>
                    <a:pt x="38" y="63"/>
                  </a:lnTo>
                  <a:lnTo>
                    <a:pt x="41" y="56"/>
                  </a:lnTo>
                  <a:lnTo>
                    <a:pt x="43" y="51"/>
                  </a:lnTo>
                  <a:lnTo>
                    <a:pt x="44" y="44"/>
                  </a:lnTo>
                  <a:lnTo>
                    <a:pt x="46" y="37"/>
                  </a:lnTo>
                  <a:lnTo>
                    <a:pt x="44" y="29"/>
                  </a:lnTo>
                  <a:lnTo>
                    <a:pt x="43" y="22"/>
                  </a:lnTo>
                  <a:lnTo>
                    <a:pt x="41" y="16"/>
                  </a:lnTo>
                  <a:lnTo>
                    <a:pt x="38" y="11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11"/>
                  </a:lnTo>
                  <a:lnTo>
                    <a:pt x="4" y="16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4" y="56"/>
                  </a:lnTo>
                  <a:lnTo>
                    <a:pt x="7" y="63"/>
                  </a:lnTo>
                  <a:lnTo>
                    <a:pt x="15" y="71"/>
                  </a:lnTo>
                  <a:lnTo>
                    <a:pt x="25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76" name="Freeform 84"/>
            <p:cNvSpPr>
              <a:spLocks/>
            </p:cNvSpPr>
            <p:nvPr/>
          </p:nvSpPr>
          <p:spPr bwMode="auto">
            <a:xfrm>
              <a:off x="1512" y="1341"/>
              <a:ext cx="18" cy="31"/>
            </a:xfrm>
            <a:custGeom>
              <a:avLst/>
              <a:gdLst>
                <a:gd name="T0" fmla="*/ 21 w 37"/>
                <a:gd name="T1" fmla="*/ 60 h 60"/>
                <a:gd name="T2" fmla="*/ 26 w 37"/>
                <a:gd name="T3" fmla="*/ 57 h 60"/>
                <a:gd name="T4" fmla="*/ 31 w 37"/>
                <a:gd name="T5" fmla="*/ 51 h 60"/>
                <a:gd name="T6" fmla="*/ 32 w 37"/>
                <a:gd name="T7" fmla="*/ 46 h 60"/>
                <a:gd name="T8" fmla="*/ 35 w 37"/>
                <a:gd name="T9" fmla="*/ 41 h 60"/>
                <a:gd name="T10" fmla="*/ 36 w 37"/>
                <a:gd name="T11" fmla="*/ 34 h 60"/>
                <a:gd name="T12" fmla="*/ 37 w 37"/>
                <a:gd name="T13" fmla="*/ 29 h 60"/>
                <a:gd name="T14" fmla="*/ 36 w 37"/>
                <a:gd name="T15" fmla="*/ 23 h 60"/>
                <a:gd name="T16" fmla="*/ 35 w 37"/>
                <a:gd name="T17" fmla="*/ 17 h 60"/>
                <a:gd name="T18" fmla="*/ 32 w 37"/>
                <a:gd name="T19" fmla="*/ 11 h 60"/>
                <a:gd name="T20" fmla="*/ 31 w 37"/>
                <a:gd name="T21" fmla="*/ 8 h 60"/>
                <a:gd name="T22" fmla="*/ 26 w 37"/>
                <a:gd name="T23" fmla="*/ 2 h 60"/>
                <a:gd name="T24" fmla="*/ 21 w 37"/>
                <a:gd name="T25" fmla="*/ 0 h 60"/>
                <a:gd name="T26" fmla="*/ 11 w 37"/>
                <a:gd name="T27" fmla="*/ 2 h 60"/>
                <a:gd name="T28" fmla="*/ 5 w 37"/>
                <a:gd name="T29" fmla="*/ 8 h 60"/>
                <a:gd name="T30" fmla="*/ 2 w 37"/>
                <a:gd name="T31" fmla="*/ 11 h 60"/>
                <a:gd name="T32" fmla="*/ 0 w 37"/>
                <a:gd name="T33" fmla="*/ 17 h 60"/>
                <a:gd name="T34" fmla="*/ 0 w 37"/>
                <a:gd name="T35" fmla="*/ 23 h 60"/>
                <a:gd name="T36" fmla="*/ 0 w 37"/>
                <a:gd name="T37" fmla="*/ 29 h 60"/>
                <a:gd name="T38" fmla="*/ 0 w 37"/>
                <a:gd name="T39" fmla="*/ 34 h 60"/>
                <a:gd name="T40" fmla="*/ 0 w 37"/>
                <a:gd name="T41" fmla="*/ 41 h 60"/>
                <a:gd name="T42" fmla="*/ 2 w 37"/>
                <a:gd name="T43" fmla="*/ 46 h 60"/>
                <a:gd name="T44" fmla="*/ 5 w 37"/>
                <a:gd name="T45" fmla="*/ 51 h 60"/>
                <a:gd name="T46" fmla="*/ 11 w 37"/>
                <a:gd name="T47" fmla="*/ 57 h 60"/>
                <a:gd name="T48" fmla="*/ 21 w 37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5" y="41"/>
                  </a:lnTo>
                  <a:lnTo>
                    <a:pt x="36" y="34"/>
                  </a:lnTo>
                  <a:lnTo>
                    <a:pt x="37" y="29"/>
                  </a:lnTo>
                  <a:lnTo>
                    <a:pt x="36" y="23"/>
                  </a:lnTo>
                  <a:lnTo>
                    <a:pt x="35" y="17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77" name="Freeform 85"/>
            <p:cNvSpPr>
              <a:spLocks/>
            </p:cNvSpPr>
            <p:nvPr/>
          </p:nvSpPr>
          <p:spPr bwMode="auto">
            <a:xfrm>
              <a:off x="1608" y="1285"/>
              <a:ext cx="43" cy="21"/>
            </a:xfrm>
            <a:custGeom>
              <a:avLst/>
              <a:gdLst>
                <a:gd name="T0" fmla="*/ 0 w 88"/>
                <a:gd name="T1" fmla="*/ 35 h 43"/>
                <a:gd name="T2" fmla="*/ 0 w 88"/>
                <a:gd name="T3" fmla="*/ 26 h 43"/>
                <a:gd name="T4" fmla="*/ 7 w 88"/>
                <a:gd name="T5" fmla="*/ 18 h 43"/>
                <a:gd name="T6" fmla="*/ 10 w 88"/>
                <a:gd name="T7" fmla="*/ 14 h 43"/>
                <a:gd name="T8" fmla="*/ 19 w 88"/>
                <a:gd name="T9" fmla="*/ 10 h 43"/>
                <a:gd name="T10" fmla="*/ 26 w 88"/>
                <a:gd name="T11" fmla="*/ 7 h 43"/>
                <a:gd name="T12" fmla="*/ 34 w 88"/>
                <a:gd name="T13" fmla="*/ 5 h 43"/>
                <a:gd name="T14" fmla="*/ 42 w 88"/>
                <a:gd name="T15" fmla="*/ 2 h 43"/>
                <a:gd name="T16" fmla="*/ 51 w 88"/>
                <a:gd name="T17" fmla="*/ 1 h 43"/>
                <a:gd name="T18" fmla="*/ 58 w 88"/>
                <a:gd name="T19" fmla="*/ 0 h 43"/>
                <a:gd name="T20" fmla="*/ 66 w 88"/>
                <a:gd name="T21" fmla="*/ 1 h 43"/>
                <a:gd name="T22" fmla="*/ 78 w 88"/>
                <a:gd name="T23" fmla="*/ 3 h 43"/>
                <a:gd name="T24" fmla="*/ 88 w 88"/>
                <a:gd name="T25" fmla="*/ 9 h 43"/>
                <a:gd name="T26" fmla="*/ 87 w 88"/>
                <a:gd name="T27" fmla="*/ 16 h 43"/>
                <a:gd name="T28" fmla="*/ 79 w 88"/>
                <a:gd name="T29" fmla="*/ 24 h 43"/>
                <a:gd name="T30" fmla="*/ 72 w 88"/>
                <a:gd name="T31" fmla="*/ 27 h 43"/>
                <a:gd name="T32" fmla="*/ 66 w 88"/>
                <a:gd name="T33" fmla="*/ 31 h 43"/>
                <a:gd name="T34" fmla="*/ 57 w 88"/>
                <a:gd name="T35" fmla="*/ 34 h 43"/>
                <a:gd name="T36" fmla="*/ 50 w 88"/>
                <a:gd name="T37" fmla="*/ 38 h 43"/>
                <a:gd name="T38" fmla="*/ 41 w 88"/>
                <a:gd name="T39" fmla="*/ 39 h 43"/>
                <a:gd name="T40" fmla="*/ 34 w 88"/>
                <a:gd name="T41" fmla="*/ 42 h 43"/>
                <a:gd name="T42" fmla="*/ 26 w 88"/>
                <a:gd name="T43" fmla="*/ 42 h 43"/>
                <a:gd name="T44" fmla="*/ 19 w 88"/>
                <a:gd name="T45" fmla="*/ 43 h 43"/>
                <a:gd name="T46" fmla="*/ 5 w 88"/>
                <a:gd name="T47" fmla="*/ 39 h 43"/>
                <a:gd name="T48" fmla="*/ 0 w 88"/>
                <a:gd name="T49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" h="43">
                  <a:moveTo>
                    <a:pt x="0" y="35"/>
                  </a:moveTo>
                  <a:lnTo>
                    <a:pt x="0" y="26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2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6" y="1"/>
                  </a:lnTo>
                  <a:lnTo>
                    <a:pt x="78" y="3"/>
                  </a:lnTo>
                  <a:lnTo>
                    <a:pt x="88" y="9"/>
                  </a:lnTo>
                  <a:lnTo>
                    <a:pt x="87" y="16"/>
                  </a:lnTo>
                  <a:lnTo>
                    <a:pt x="79" y="24"/>
                  </a:lnTo>
                  <a:lnTo>
                    <a:pt x="72" y="27"/>
                  </a:lnTo>
                  <a:lnTo>
                    <a:pt x="66" y="31"/>
                  </a:lnTo>
                  <a:lnTo>
                    <a:pt x="57" y="34"/>
                  </a:lnTo>
                  <a:lnTo>
                    <a:pt x="50" y="38"/>
                  </a:lnTo>
                  <a:lnTo>
                    <a:pt x="41" y="39"/>
                  </a:lnTo>
                  <a:lnTo>
                    <a:pt x="34" y="42"/>
                  </a:lnTo>
                  <a:lnTo>
                    <a:pt x="26" y="42"/>
                  </a:lnTo>
                  <a:lnTo>
                    <a:pt x="19" y="43"/>
                  </a:lnTo>
                  <a:lnTo>
                    <a:pt x="5" y="3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78" name="Freeform 86"/>
            <p:cNvSpPr>
              <a:spLocks/>
            </p:cNvSpPr>
            <p:nvPr/>
          </p:nvSpPr>
          <p:spPr bwMode="auto">
            <a:xfrm>
              <a:off x="1523" y="1324"/>
              <a:ext cx="36" cy="18"/>
            </a:xfrm>
            <a:custGeom>
              <a:avLst/>
              <a:gdLst>
                <a:gd name="T0" fmla="*/ 1 w 71"/>
                <a:gd name="T1" fmla="*/ 32 h 36"/>
                <a:gd name="T2" fmla="*/ 0 w 71"/>
                <a:gd name="T3" fmla="*/ 24 h 36"/>
                <a:gd name="T4" fmla="*/ 6 w 71"/>
                <a:gd name="T5" fmla="*/ 16 h 36"/>
                <a:gd name="T6" fmla="*/ 10 w 71"/>
                <a:gd name="T7" fmla="*/ 12 h 36"/>
                <a:gd name="T8" fmla="*/ 16 w 71"/>
                <a:gd name="T9" fmla="*/ 9 h 36"/>
                <a:gd name="T10" fmla="*/ 22 w 71"/>
                <a:gd name="T11" fmla="*/ 6 h 36"/>
                <a:gd name="T12" fmla="*/ 29 w 71"/>
                <a:gd name="T13" fmla="*/ 4 h 36"/>
                <a:gd name="T14" fmla="*/ 40 w 71"/>
                <a:gd name="T15" fmla="*/ 0 h 36"/>
                <a:gd name="T16" fmla="*/ 54 w 71"/>
                <a:gd name="T17" fmla="*/ 0 h 36"/>
                <a:gd name="T18" fmla="*/ 64 w 71"/>
                <a:gd name="T19" fmla="*/ 2 h 36"/>
                <a:gd name="T20" fmla="*/ 71 w 71"/>
                <a:gd name="T21" fmla="*/ 8 h 36"/>
                <a:gd name="T22" fmla="*/ 70 w 71"/>
                <a:gd name="T23" fmla="*/ 13 h 36"/>
                <a:gd name="T24" fmla="*/ 65 w 71"/>
                <a:gd name="T25" fmla="*/ 19 h 36"/>
                <a:gd name="T26" fmla="*/ 60 w 71"/>
                <a:gd name="T27" fmla="*/ 23 h 36"/>
                <a:gd name="T28" fmla="*/ 55 w 71"/>
                <a:gd name="T29" fmla="*/ 26 h 36"/>
                <a:gd name="T30" fmla="*/ 48 w 71"/>
                <a:gd name="T31" fmla="*/ 29 h 36"/>
                <a:gd name="T32" fmla="*/ 42 w 71"/>
                <a:gd name="T33" fmla="*/ 32 h 36"/>
                <a:gd name="T34" fmla="*/ 33 w 71"/>
                <a:gd name="T35" fmla="*/ 33 h 36"/>
                <a:gd name="T36" fmla="*/ 26 w 71"/>
                <a:gd name="T37" fmla="*/ 35 h 36"/>
                <a:gd name="T38" fmla="*/ 19 w 71"/>
                <a:gd name="T39" fmla="*/ 35 h 36"/>
                <a:gd name="T40" fmla="*/ 14 w 71"/>
                <a:gd name="T41" fmla="*/ 36 h 36"/>
                <a:gd name="T42" fmla="*/ 5 w 71"/>
                <a:gd name="T43" fmla="*/ 35 h 36"/>
                <a:gd name="T44" fmla="*/ 1 w 71"/>
                <a:gd name="T4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36">
                  <a:moveTo>
                    <a:pt x="1" y="32"/>
                  </a:moveTo>
                  <a:lnTo>
                    <a:pt x="0" y="2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29" y="4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1" y="8"/>
                  </a:lnTo>
                  <a:lnTo>
                    <a:pt x="70" y="13"/>
                  </a:lnTo>
                  <a:lnTo>
                    <a:pt x="65" y="19"/>
                  </a:lnTo>
                  <a:lnTo>
                    <a:pt x="60" y="23"/>
                  </a:lnTo>
                  <a:lnTo>
                    <a:pt x="55" y="26"/>
                  </a:lnTo>
                  <a:lnTo>
                    <a:pt x="48" y="29"/>
                  </a:lnTo>
                  <a:lnTo>
                    <a:pt x="42" y="32"/>
                  </a:lnTo>
                  <a:lnTo>
                    <a:pt x="33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6"/>
                  </a:lnTo>
                  <a:lnTo>
                    <a:pt x="5" y="35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79" name="Freeform 87"/>
            <p:cNvSpPr>
              <a:spLocks/>
            </p:cNvSpPr>
            <p:nvPr/>
          </p:nvSpPr>
          <p:spPr bwMode="auto">
            <a:xfrm>
              <a:off x="1558" y="1288"/>
              <a:ext cx="42" cy="22"/>
            </a:xfrm>
            <a:custGeom>
              <a:avLst/>
              <a:gdLst>
                <a:gd name="T0" fmla="*/ 82 w 82"/>
                <a:gd name="T1" fmla="*/ 36 h 44"/>
                <a:gd name="T2" fmla="*/ 81 w 82"/>
                <a:gd name="T3" fmla="*/ 27 h 44"/>
                <a:gd name="T4" fmla="*/ 76 w 82"/>
                <a:gd name="T5" fmla="*/ 19 h 44"/>
                <a:gd name="T6" fmla="*/ 70 w 82"/>
                <a:gd name="T7" fmla="*/ 14 h 44"/>
                <a:gd name="T8" fmla="*/ 65 w 82"/>
                <a:gd name="T9" fmla="*/ 11 h 44"/>
                <a:gd name="T10" fmla="*/ 58 w 82"/>
                <a:gd name="T11" fmla="*/ 8 h 44"/>
                <a:gd name="T12" fmla="*/ 50 w 82"/>
                <a:gd name="T13" fmla="*/ 6 h 44"/>
                <a:gd name="T14" fmla="*/ 39 w 82"/>
                <a:gd name="T15" fmla="*/ 3 h 44"/>
                <a:gd name="T16" fmla="*/ 31 w 82"/>
                <a:gd name="T17" fmla="*/ 1 h 44"/>
                <a:gd name="T18" fmla="*/ 23 w 82"/>
                <a:gd name="T19" fmla="*/ 0 h 44"/>
                <a:gd name="T20" fmla="*/ 17 w 82"/>
                <a:gd name="T21" fmla="*/ 1 h 44"/>
                <a:gd name="T22" fmla="*/ 6 w 82"/>
                <a:gd name="T23" fmla="*/ 3 h 44"/>
                <a:gd name="T24" fmla="*/ 1 w 82"/>
                <a:gd name="T25" fmla="*/ 9 h 44"/>
                <a:gd name="T26" fmla="*/ 0 w 82"/>
                <a:gd name="T27" fmla="*/ 15 h 44"/>
                <a:gd name="T28" fmla="*/ 6 w 82"/>
                <a:gd name="T29" fmla="*/ 23 h 44"/>
                <a:gd name="T30" fmla="*/ 10 w 82"/>
                <a:gd name="T31" fmla="*/ 27 h 44"/>
                <a:gd name="T32" fmla="*/ 16 w 82"/>
                <a:gd name="T33" fmla="*/ 31 h 44"/>
                <a:gd name="T34" fmla="*/ 23 w 82"/>
                <a:gd name="T35" fmla="*/ 34 h 44"/>
                <a:gd name="T36" fmla="*/ 33 w 82"/>
                <a:gd name="T37" fmla="*/ 39 h 44"/>
                <a:gd name="T38" fmla="*/ 40 w 82"/>
                <a:gd name="T39" fmla="*/ 40 h 44"/>
                <a:gd name="T40" fmla="*/ 50 w 82"/>
                <a:gd name="T41" fmla="*/ 42 h 44"/>
                <a:gd name="T42" fmla="*/ 58 w 82"/>
                <a:gd name="T43" fmla="*/ 42 h 44"/>
                <a:gd name="T44" fmla="*/ 65 w 82"/>
                <a:gd name="T45" fmla="*/ 44 h 44"/>
                <a:gd name="T46" fmla="*/ 75 w 82"/>
                <a:gd name="T47" fmla="*/ 41 h 44"/>
                <a:gd name="T48" fmla="*/ 82 w 82"/>
                <a:gd name="T4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44">
                  <a:moveTo>
                    <a:pt x="82" y="36"/>
                  </a:moveTo>
                  <a:lnTo>
                    <a:pt x="81" y="27"/>
                  </a:lnTo>
                  <a:lnTo>
                    <a:pt x="76" y="19"/>
                  </a:lnTo>
                  <a:lnTo>
                    <a:pt x="70" y="14"/>
                  </a:lnTo>
                  <a:lnTo>
                    <a:pt x="65" y="11"/>
                  </a:lnTo>
                  <a:lnTo>
                    <a:pt x="58" y="8"/>
                  </a:lnTo>
                  <a:lnTo>
                    <a:pt x="50" y="6"/>
                  </a:lnTo>
                  <a:lnTo>
                    <a:pt x="39" y="3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6" y="3"/>
                  </a:lnTo>
                  <a:lnTo>
                    <a:pt x="1" y="9"/>
                  </a:lnTo>
                  <a:lnTo>
                    <a:pt x="0" y="15"/>
                  </a:lnTo>
                  <a:lnTo>
                    <a:pt x="6" y="23"/>
                  </a:lnTo>
                  <a:lnTo>
                    <a:pt x="10" y="27"/>
                  </a:lnTo>
                  <a:lnTo>
                    <a:pt x="16" y="31"/>
                  </a:lnTo>
                  <a:lnTo>
                    <a:pt x="23" y="34"/>
                  </a:lnTo>
                  <a:lnTo>
                    <a:pt x="33" y="39"/>
                  </a:lnTo>
                  <a:lnTo>
                    <a:pt x="40" y="40"/>
                  </a:lnTo>
                  <a:lnTo>
                    <a:pt x="50" y="42"/>
                  </a:lnTo>
                  <a:lnTo>
                    <a:pt x="58" y="42"/>
                  </a:lnTo>
                  <a:lnTo>
                    <a:pt x="65" y="44"/>
                  </a:lnTo>
                  <a:lnTo>
                    <a:pt x="75" y="41"/>
                  </a:lnTo>
                  <a:lnTo>
                    <a:pt x="82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80" name="Freeform 88"/>
            <p:cNvSpPr>
              <a:spLocks/>
            </p:cNvSpPr>
            <p:nvPr/>
          </p:nvSpPr>
          <p:spPr bwMode="auto">
            <a:xfrm>
              <a:off x="1409" y="1310"/>
              <a:ext cx="90" cy="34"/>
            </a:xfrm>
            <a:custGeom>
              <a:avLst/>
              <a:gdLst>
                <a:gd name="T0" fmla="*/ 181 w 181"/>
                <a:gd name="T1" fmla="*/ 42 h 69"/>
                <a:gd name="T2" fmla="*/ 179 w 181"/>
                <a:gd name="T3" fmla="*/ 26 h 69"/>
                <a:gd name="T4" fmla="*/ 163 w 181"/>
                <a:gd name="T5" fmla="*/ 16 h 69"/>
                <a:gd name="T6" fmla="*/ 136 w 181"/>
                <a:gd name="T7" fmla="*/ 8 h 69"/>
                <a:gd name="T8" fmla="*/ 106 w 181"/>
                <a:gd name="T9" fmla="*/ 4 h 69"/>
                <a:gd name="T10" fmla="*/ 70 w 181"/>
                <a:gd name="T11" fmla="*/ 1 h 69"/>
                <a:gd name="T12" fmla="*/ 39 w 181"/>
                <a:gd name="T13" fmla="*/ 0 h 69"/>
                <a:gd name="T14" fmla="*/ 13 w 181"/>
                <a:gd name="T15" fmla="*/ 0 h 69"/>
                <a:gd name="T16" fmla="*/ 0 w 181"/>
                <a:gd name="T17" fmla="*/ 0 h 69"/>
                <a:gd name="T18" fmla="*/ 1 w 181"/>
                <a:gd name="T19" fmla="*/ 2 h 69"/>
                <a:gd name="T20" fmla="*/ 8 w 181"/>
                <a:gd name="T21" fmla="*/ 10 h 69"/>
                <a:gd name="T22" fmla="*/ 21 w 181"/>
                <a:gd name="T23" fmla="*/ 20 h 69"/>
                <a:gd name="T24" fmla="*/ 38 w 181"/>
                <a:gd name="T25" fmla="*/ 32 h 69"/>
                <a:gd name="T26" fmla="*/ 55 w 181"/>
                <a:gd name="T27" fmla="*/ 44 h 69"/>
                <a:gd name="T28" fmla="*/ 75 w 181"/>
                <a:gd name="T29" fmla="*/ 56 h 69"/>
                <a:gd name="T30" fmla="*/ 93 w 181"/>
                <a:gd name="T31" fmla="*/ 64 h 69"/>
                <a:gd name="T32" fmla="*/ 110 w 181"/>
                <a:gd name="T33" fmla="*/ 69 h 69"/>
                <a:gd name="T34" fmla="*/ 122 w 181"/>
                <a:gd name="T35" fmla="*/ 69 h 69"/>
                <a:gd name="T36" fmla="*/ 133 w 181"/>
                <a:gd name="T37" fmla="*/ 69 h 69"/>
                <a:gd name="T38" fmla="*/ 142 w 181"/>
                <a:gd name="T39" fmla="*/ 68 h 69"/>
                <a:gd name="T40" fmla="*/ 152 w 181"/>
                <a:gd name="T41" fmla="*/ 66 h 69"/>
                <a:gd name="T42" fmla="*/ 161 w 181"/>
                <a:gd name="T43" fmla="*/ 62 h 69"/>
                <a:gd name="T44" fmla="*/ 168 w 181"/>
                <a:gd name="T45" fmla="*/ 57 h 69"/>
                <a:gd name="T46" fmla="*/ 175 w 181"/>
                <a:gd name="T47" fmla="*/ 49 h 69"/>
                <a:gd name="T48" fmla="*/ 181 w 181"/>
                <a:gd name="T4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1" h="69">
                  <a:moveTo>
                    <a:pt x="181" y="42"/>
                  </a:moveTo>
                  <a:lnTo>
                    <a:pt x="179" y="26"/>
                  </a:lnTo>
                  <a:lnTo>
                    <a:pt x="163" y="16"/>
                  </a:lnTo>
                  <a:lnTo>
                    <a:pt x="136" y="8"/>
                  </a:lnTo>
                  <a:lnTo>
                    <a:pt x="106" y="4"/>
                  </a:lnTo>
                  <a:lnTo>
                    <a:pt x="70" y="1"/>
                  </a:lnTo>
                  <a:lnTo>
                    <a:pt x="3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8" y="10"/>
                  </a:lnTo>
                  <a:lnTo>
                    <a:pt x="21" y="20"/>
                  </a:lnTo>
                  <a:lnTo>
                    <a:pt x="38" y="32"/>
                  </a:lnTo>
                  <a:lnTo>
                    <a:pt x="55" y="44"/>
                  </a:lnTo>
                  <a:lnTo>
                    <a:pt x="75" y="56"/>
                  </a:lnTo>
                  <a:lnTo>
                    <a:pt x="93" y="64"/>
                  </a:lnTo>
                  <a:lnTo>
                    <a:pt x="110" y="69"/>
                  </a:lnTo>
                  <a:lnTo>
                    <a:pt x="122" y="69"/>
                  </a:lnTo>
                  <a:lnTo>
                    <a:pt x="133" y="69"/>
                  </a:lnTo>
                  <a:lnTo>
                    <a:pt x="142" y="68"/>
                  </a:lnTo>
                  <a:lnTo>
                    <a:pt x="152" y="66"/>
                  </a:lnTo>
                  <a:lnTo>
                    <a:pt x="161" y="62"/>
                  </a:lnTo>
                  <a:lnTo>
                    <a:pt x="168" y="57"/>
                  </a:lnTo>
                  <a:lnTo>
                    <a:pt x="175" y="49"/>
                  </a:lnTo>
                  <a:lnTo>
                    <a:pt x="181" y="42"/>
                  </a:lnTo>
                  <a:close/>
                </a:path>
              </a:pathLst>
            </a:custGeom>
            <a:solidFill>
              <a:srgbClr val="52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81" name="Freeform 89"/>
            <p:cNvSpPr>
              <a:spLocks/>
            </p:cNvSpPr>
            <p:nvPr/>
          </p:nvSpPr>
          <p:spPr bwMode="auto">
            <a:xfrm>
              <a:off x="1446" y="1350"/>
              <a:ext cx="64" cy="40"/>
            </a:xfrm>
            <a:custGeom>
              <a:avLst/>
              <a:gdLst>
                <a:gd name="T0" fmla="*/ 126 w 129"/>
                <a:gd name="T1" fmla="*/ 15 h 79"/>
                <a:gd name="T2" fmla="*/ 129 w 129"/>
                <a:gd name="T3" fmla="*/ 27 h 79"/>
                <a:gd name="T4" fmla="*/ 120 w 129"/>
                <a:gd name="T5" fmla="*/ 38 h 79"/>
                <a:gd name="T6" fmla="*/ 103 w 129"/>
                <a:gd name="T7" fmla="*/ 48 h 79"/>
                <a:gd name="T8" fmla="*/ 80 w 129"/>
                <a:gd name="T9" fmla="*/ 58 h 79"/>
                <a:gd name="T10" fmla="*/ 54 w 129"/>
                <a:gd name="T11" fmla="*/ 65 h 79"/>
                <a:gd name="T12" fmla="*/ 30 w 129"/>
                <a:gd name="T13" fmla="*/ 72 h 79"/>
                <a:gd name="T14" fmla="*/ 9 w 129"/>
                <a:gd name="T15" fmla="*/ 76 h 79"/>
                <a:gd name="T16" fmla="*/ 0 w 129"/>
                <a:gd name="T17" fmla="*/ 79 h 79"/>
                <a:gd name="T18" fmla="*/ 0 w 129"/>
                <a:gd name="T19" fmla="*/ 77 h 79"/>
                <a:gd name="T20" fmla="*/ 3 w 129"/>
                <a:gd name="T21" fmla="*/ 70 h 79"/>
                <a:gd name="T22" fmla="*/ 9 w 129"/>
                <a:gd name="T23" fmla="*/ 59 h 79"/>
                <a:gd name="T24" fmla="*/ 20 w 129"/>
                <a:gd name="T25" fmla="*/ 48 h 79"/>
                <a:gd name="T26" fmla="*/ 30 w 129"/>
                <a:gd name="T27" fmla="*/ 35 h 79"/>
                <a:gd name="T28" fmla="*/ 41 w 129"/>
                <a:gd name="T29" fmla="*/ 23 h 79"/>
                <a:gd name="T30" fmla="*/ 52 w 129"/>
                <a:gd name="T31" fmla="*/ 12 h 79"/>
                <a:gd name="T32" fmla="*/ 65 w 129"/>
                <a:gd name="T33" fmla="*/ 6 h 79"/>
                <a:gd name="T34" fmla="*/ 73 w 129"/>
                <a:gd name="T35" fmla="*/ 3 h 79"/>
                <a:gd name="T36" fmla="*/ 83 w 129"/>
                <a:gd name="T37" fmla="*/ 1 h 79"/>
                <a:gd name="T38" fmla="*/ 91 w 129"/>
                <a:gd name="T39" fmla="*/ 0 h 79"/>
                <a:gd name="T40" fmla="*/ 99 w 129"/>
                <a:gd name="T41" fmla="*/ 1 h 79"/>
                <a:gd name="T42" fmla="*/ 105 w 129"/>
                <a:gd name="T43" fmla="*/ 2 h 79"/>
                <a:gd name="T44" fmla="*/ 113 w 129"/>
                <a:gd name="T45" fmla="*/ 5 h 79"/>
                <a:gd name="T46" fmla="*/ 119 w 129"/>
                <a:gd name="T47" fmla="*/ 9 h 79"/>
                <a:gd name="T48" fmla="*/ 126 w 129"/>
                <a:gd name="T49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" h="79">
                  <a:moveTo>
                    <a:pt x="126" y="15"/>
                  </a:moveTo>
                  <a:lnTo>
                    <a:pt x="129" y="27"/>
                  </a:lnTo>
                  <a:lnTo>
                    <a:pt x="120" y="38"/>
                  </a:lnTo>
                  <a:lnTo>
                    <a:pt x="103" y="48"/>
                  </a:lnTo>
                  <a:lnTo>
                    <a:pt x="80" y="58"/>
                  </a:lnTo>
                  <a:lnTo>
                    <a:pt x="54" y="65"/>
                  </a:lnTo>
                  <a:lnTo>
                    <a:pt x="30" y="72"/>
                  </a:lnTo>
                  <a:lnTo>
                    <a:pt x="9" y="76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9" y="59"/>
                  </a:lnTo>
                  <a:lnTo>
                    <a:pt x="20" y="48"/>
                  </a:lnTo>
                  <a:lnTo>
                    <a:pt x="30" y="35"/>
                  </a:lnTo>
                  <a:lnTo>
                    <a:pt x="41" y="23"/>
                  </a:lnTo>
                  <a:lnTo>
                    <a:pt x="52" y="12"/>
                  </a:lnTo>
                  <a:lnTo>
                    <a:pt x="65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1" y="0"/>
                  </a:lnTo>
                  <a:lnTo>
                    <a:pt x="99" y="1"/>
                  </a:lnTo>
                  <a:lnTo>
                    <a:pt x="105" y="2"/>
                  </a:lnTo>
                  <a:lnTo>
                    <a:pt x="113" y="5"/>
                  </a:lnTo>
                  <a:lnTo>
                    <a:pt x="119" y="9"/>
                  </a:lnTo>
                  <a:lnTo>
                    <a:pt x="126" y="15"/>
                  </a:lnTo>
                  <a:close/>
                </a:path>
              </a:pathLst>
            </a:custGeom>
            <a:solidFill>
              <a:srgbClr val="52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82" name="Freeform 90"/>
            <p:cNvSpPr>
              <a:spLocks/>
            </p:cNvSpPr>
            <p:nvPr/>
          </p:nvSpPr>
          <p:spPr bwMode="auto">
            <a:xfrm>
              <a:off x="1637" y="1285"/>
              <a:ext cx="67" cy="34"/>
            </a:xfrm>
            <a:custGeom>
              <a:avLst/>
              <a:gdLst>
                <a:gd name="T0" fmla="*/ 3 w 133"/>
                <a:gd name="T1" fmla="*/ 51 h 69"/>
                <a:gd name="T2" fmla="*/ 0 w 133"/>
                <a:gd name="T3" fmla="*/ 36 h 69"/>
                <a:gd name="T4" fmla="*/ 9 w 133"/>
                <a:gd name="T5" fmla="*/ 27 h 69"/>
                <a:gd name="T6" fmla="*/ 28 w 133"/>
                <a:gd name="T7" fmla="*/ 19 h 69"/>
                <a:gd name="T8" fmla="*/ 52 w 133"/>
                <a:gd name="T9" fmla="*/ 13 h 69"/>
                <a:gd name="T10" fmla="*/ 77 w 133"/>
                <a:gd name="T11" fmla="*/ 7 h 69"/>
                <a:gd name="T12" fmla="*/ 103 w 133"/>
                <a:gd name="T13" fmla="*/ 3 h 69"/>
                <a:gd name="T14" fmla="*/ 121 w 133"/>
                <a:gd name="T15" fmla="*/ 0 h 69"/>
                <a:gd name="T16" fmla="*/ 133 w 133"/>
                <a:gd name="T17" fmla="*/ 0 h 69"/>
                <a:gd name="T18" fmla="*/ 132 w 133"/>
                <a:gd name="T19" fmla="*/ 0 h 69"/>
                <a:gd name="T20" fmla="*/ 127 w 133"/>
                <a:gd name="T21" fmla="*/ 6 h 69"/>
                <a:gd name="T22" fmla="*/ 120 w 133"/>
                <a:gd name="T23" fmla="*/ 15 h 69"/>
                <a:gd name="T24" fmla="*/ 110 w 133"/>
                <a:gd name="T25" fmla="*/ 27 h 69"/>
                <a:gd name="T26" fmla="*/ 98 w 133"/>
                <a:gd name="T27" fmla="*/ 38 h 69"/>
                <a:gd name="T28" fmla="*/ 85 w 133"/>
                <a:gd name="T29" fmla="*/ 51 h 69"/>
                <a:gd name="T30" fmla="*/ 71 w 133"/>
                <a:gd name="T31" fmla="*/ 60 h 69"/>
                <a:gd name="T32" fmla="*/ 61 w 133"/>
                <a:gd name="T33" fmla="*/ 67 h 69"/>
                <a:gd name="T34" fmla="*/ 51 w 133"/>
                <a:gd name="T35" fmla="*/ 68 h 69"/>
                <a:gd name="T36" fmla="*/ 42 w 133"/>
                <a:gd name="T37" fmla="*/ 69 h 69"/>
                <a:gd name="T38" fmla="*/ 34 w 133"/>
                <a:gd name="T39" fmla="*/ 69 h 69"/>
                <a:gd name="T40" fmla="*/ 26 w 133"/>
                <a:gd name="T41" fmla="*/ 68 h 69"/>
                <a:gd name="T42" fmla="*/ 19 w 133"/>
                <a:gd name="T43" fmla="*/ 65 h 69"/>
                <a:gd name="T44" fmla="*/ 12 w 133"/>
                <a:gd name="T45" fmla="*/ 62 h 69"/>
                <a:gd name="T46" fmla="*/ 5 w 133"/>
                <a:gd name="T47" fmla="*/ 56 h 69"/>
                <a:gd name="T48" fmla="*/ 3 w 133"/>
                <a:gd name="T49" fmla="*/ 5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3" h="69">
                  <a:moveTo>
                    <a:pt x="3" y="5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28" y="19"/>
                  </a:lnTo>
                  <a:lnTo>
                    <a:pt x="52" y="13"/>
                  </a:lnTo>
                  <a:lnTo>
                    <a:pt x="77" y="7"/>
                  </a:lnTo>
                  <a:lnTo>
                    <a:pt x="103" y="3"/>
                  </a:lnTo>
                  <a:lnTo>
                    <a:pt x="121" y="0"/>
                  </a:lnTo>
                  <a:lnTo>
                    <a:pt x="133" y="0"/>
                  </a:lnTo>
                  <a:lnTo>
                    <a:pt x="132" y="0"/>
                  </a:lnTo>
                  <a:lnTo>
                    <a:pt x="127" y="6"/>
                  </a:lnTo>
                  <a:lnTo>
                    <a:pt x="120" y="15"/>
                  </a:lnTo>
                  <a:lnTo>
                    <a:pt x="110" y="27"/>
                  </a:lnTo>
                  <a:lnTo>
                    <a:pt x="98" y="38"/>
                  </a:lnTo>
                  <a:lnTo>
                    <a:pt x="85" y="51"/>
                  </a:lnTo>
                  <a:lnTo>
                    <a:pt x="71" y="60"/>
                  </a:lnTo>
                  <a:lnTo>
                    <a:pt x="61" y="67"/>
                  </a:lnTo>
                  <a:lnTo>
                    <a:pt x="51" y="68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8"/>
                  </a:lnTo>
                  <a:lnTo>
                    <a:pt x="19" y="65"/>
                  </a:lnTo>
                  <a:lnTo>
                    <a:pt x="12" y="62"/>
                  </a:lnTo>
                  <a:lnTo>
                    <a:pt x="5" y="56"/>
                  </a:lnTo>
                  <a:lnTo>
                    <a:pt x="3" y="51"/>
                  </a:lnTo>
                  <a:close/>
                </a:path>
              </a:pathLst>
            </a:custGeom>
            <a:solidFill>
              <a:srgbClr val="52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83" name="Freeform 91"/>
            <p:cNvSpPr>
              <a:spLocks/>
            </p:cNvSpPr>
            <p:nvPr/>
          </p:nvSpPr>
          <p:spPr bwMode="auto">
            <a:xfrm>
              <a:off x="1482" y="1326"/>
              <a:ext cx="35" cy="19"/>
            </a:xfrm>
            <a:custGeom>
              <a:avLst/>
              <a:gdLst>
                <a:gd name="T0" fmla="*/ 70 w 70"/>
                <a:gd name="T1" fmla="*/ 30 h 37"/>
                <a:gd name="T2" fmla="*/ 70 w 70"/>
                <a:gd name="T3" fmla="*/ 23 h 37"/>
                <a:gd name="T4" fmla="*/ 65 w 70"/>
                <a:gd name="T5" fmla="*/ 16 h 37"/>
                <a:gd name="T6" fmla="*/ 61 w 70"/>
                <a:gd name="T7" fmla="*/ 12 h 37"/>
                <a:gd name="T8" fmla="*/ 56 w 70"/>
                <a:gd name="T9" fmla="*/ 9 h 37"/>
                <a:gd name="T10" fmla="*/ 48 w 70"/>
                <a:gd name="T11" fmla="*/ 6 h 37"/>
                <a:gd name="T12" fmla="*/ 42 w 70"/>
                <a:gd name="T13" fmla="*/ 3 h 37"/>
                <a:gd name="T14" fmla="*/ 35 w 70"/>
                <a:gd name="T15" fmla="*/ 1 h 37"/>
                <a:gd name="T16" fmla="*/ 27 w 70"/>
                <a:gd name="T17" fmla="*/ 0 h 37"/>
                <a:gd name="T18" fmla="*/ 20 w 70"/>
                <a:gd name="T19" fmla="*/ 0 h 37"/>
                <a:gd name="T20" fmla="*/ 16 w 70"/>
                <a:gd name="T21" fmla="*/ 0 h 37"/>
                <a:gd name="T22" fmla="*/ 5 w 70"/>
                <a:gd name="T23" fmla="*/ 1 h 37"/>
                <a:gd name="T24" fmla="*/ 1 w 70"/>
                <a:gd name="T25" fmla="*/ 6 h 37"/>
                <a:gd name="T26" fmla="*/ 0 w 70"/>
                <a:gd name="T27" fmla="*/ 13 h 37"/>
                <a:gd name="T28" fmla="*/ 5 w 70"/>
                <a:gd name="T29" fmla="*/ 21 h 37"/>
                <a:gd name="T30" fmla="*/ 14 w 70"/>
                <a:gd name="T31" fmla="*/ 27 h 37"/>
                <a:gd name="T32" fmla="*/ 26 w 70"/>
                <a:gd name="T33" fmla="*/ 33 h 37"/>
                <a:gd name="T34" fmla="*/ 32 w 70"/>
                <a:gd name="T35" fmla="*/ 34 h 37"/>
                <a:gd name="T36" fmla="*/ 40 w 70"/>
                <a:gd name="T37" fmla="*/ 36 h 37"/>
                <a:gd name="T38" fmla="*/ 47 w 70"/>
                <a:gd name="T39" fmla="*/ 36 h 37"/>
                <a:gd name="T40" fmla="*/ 54 w 70"/>
                <a:gd name="T41" fmla="*/ 37 h 37"/>
                <a:gd name="T42" fmla="*/ 64 w 70"/>
                <a:gd name="T43" fmla="*/ 35 h 37"/>
                <a:gd name="T44" fmla="*/ 70 w 70"/>
                <a:gd name="T45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37">
                  <a:moveTo>
                    <a:pt x="70" y="30"/>
                  </a:moveTo>
                  <a:lnTo>
                    <a:pt x="70" y="23"/>
                  </a:lnTo>
                  <a:lnTo>
                    <a:pt x="65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48" y="6"/>
                  </a:lnTo>
                  <a:lnTo>
                    <a:pt x="42" y="3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5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4" y="27"/>
                  </a:lnTo>
                  <a:lnTo>
                    <a:pt x="26" y="33"/>
                  </a:lnTo>
                  <a:lnTo>
                    <a:pt x="32" y="34"/>
                  </a:lnTo>
                  <a:lnTo>
                    <a:pt x="40" y="36"/>
                  </a:lnTo>
                  <a:lnTo>
                    <a:pt x="47" y="36"/>
                  </a:lnTo>
                  <a:lnTo>
                    <a:pt x="54" y="37"/>
                  </a:lnTo>
                  <a:lnTo>
                    <a:pt x="64" y="35"/>
                  </a:lnTo>
                  <a:lnTo>
                    <a:pt x="7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84" name="Freeform 92"/>
            <p:cNvSpPr>
              <a:spLocks/>
            </p:cNvSpPr>
            <p:nvPr/>
          </p:nvSpPr>
          <p:spPr bwMode="auto">
            <a:xfrm>
              <a:off x="1608" y="1305"/>
              <a:ext cx="43" cy="21"/>
            </a:xfrm>
            <a:custGeom>
              <a:avLst/>
              <a:gdLst>
                <a:gd name="T0" fmla="*/ 88 w 88"/>
                <a:gd name="T1" fmla="*/ 37 h 44"/>
                <a:gd name="T2" fmla="*/ 87 w 88"/>
                <a:gd name="T3" fmla="*/ 28 h 44"/>
                <a:gd name="T4" fmla="*/ 79 w 88"/>
                <a:gd name="T5" fmla="*/ 20 h 44"/>
                <a:gd name="T6" fmla="*/ 72 w 88"/>
                <a:gd name="T7" fmla="*/ 16 h 44"/>
                <a:gd name="T8" fmla="*/ 66 w 88"/>
                <a:gd name="T9" fmla="*/ 12 h 44"/>
                <a:gd name="T10" fmla="*/ 57 w 88"/>
                <a:gd name="T11" fmla="*/ 8 h 44"/>
                <a:gd name="T12" fmla="*/ 50 w 88"/>
                <a:gd name="T13" fmla="*/ 6 h 44"/>
                <a:gd name="T14" fmla="*/ 41 w 88"/>
                <a:gd name="T15" fmla="*/ 3 h 44"/>
                <a:gd name="T16" fmla="*/ 34 w 88"/>
                <a:gd name="T17" fmla="*/ 1 h 44"/>
                <a:gd name="T18" fmla="*/ 26 w 88"/>
                <a:gd name="T19" fmla="*/ 0 h 44"/>
                <a:gd name="T20" fmla="*/ 19 w 88"/>
                <a:gd name="T21" fmla="*/ 1 h 44"/>
                <a:gd name="T22" fmla="*/ 5 w 88"/>
                <a:gd name="T23" fmla="*/ 4 h 44"/>
                <a:gd name="T24" fmla="*/ 0 w 88"/>
                <a:gd name="T25" fmla="*/ 11 h 44"/>
                <a:gd name="T26" fmla="*/ 0 w 88"/>
                <a:gd name="T27" fmla="*/ 18 h 44"/>
                <a:gd name="T28" fmla="*/ 7 w 88"/>
                <a:gd name="T29" fmla="*/ 27 h 44"/>
                <a:gd name="T30" fmla="*/ 10 w 88"/>
                <a:gd name="T31" fmla="*/ 30 h 44"/>
                <a:gd name="T32" fmla="*/ 19 w 88"/>
                <a:gd name="T33" fmla="*/ 34 h 44"/>
                <a:gd name="T34" fmla="*/ 26 w 88"/>
                <a:gd name="T35" fmla="*/ 37 h 44"/>
                <a:gd name="T36" fmla="*/ 34 w 88"/>
                <a:gd name="T37" fmla="*/ 40 h 44"/>
                <a:gd name="T38" fmla="*/ 42 w 88"/>
                <a:gd name="T39" fmla="*/ 41 h 44"/>
                <a:gd name="T40" fmla="*/ 51 w 88"/>
                <a:gd name="T41" fmla="*/ 43 h 44"/>
                <a:gd name="T42" fmla="*/ 58 w 88"/>
                <a:gd name="T43" fmla="*/ 43 h 44"/>
                <a:gd name="T44" fmla="*/ 66 w 88"/>
                <a:gd name="T45" fmla="*/ 44 h 44"/>
                <a:gd name="T46" fmla="*/ 78 w 88"/>
                <a:gd name="T47" fmla="*/ 42 h 44"/>
                <a:gd name="T48" fmla="*/ 88 w 88"/>
                <a:gd name="T4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" h="44">
                  <a:moveTo>
                    <a:pt x="88" y="37"/>
                  </a:moveTo>
                  <a:lnTo>
                    <a:pt x="87" y="28"/>
                  </a:lnTo>
                  <a:lnTo>
                    <a:pt x="79" y="20"/>
                  </a:lnTo>
                  <a:lnTo>
                    <a:pt x="72" y="16"/>
                  </a:lnTo>
                  <a:lnTo>
                    <a:pt x="66" y="12"/>
                  </a:lnTo>
                  <a:lnTo>
                    <a:pt x="57" y="8"/>
                  </a:lnTo>
                  <a:lnTo>
                    <a:pt x="50" y="6"/>
                  </a:lnTo>
                  <a:lnTo>
                    <a:pt x="41" y="3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19" y="1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9" y="34"/>
                  </a:lnTo>
                  <a:lnTo>
                    <a:pt x="26" y="37"/>
                  </a:lnTo>
                  <a:lnTo>
                    <a:pt x="34" y="40"/>
                  </a:lnTo>
                  <a:lnTo>
                    <a:pt x="42" y="41"/>
                  </a:lnTo>
                  <a:lnTo>
                    <a:pt x="51" y="43"/>
                  </a:lnTo>
                  <a:lnTo>
                    <a:pt x="58" y="43"/>
                  </a:lnTo>
                  <a:lnTo>
                    <a:pt x="66" y="44"/>
                  </a:lnTo>
                  <a:lnTo>
                    <a:pt x="78" y="42"/>
                  </a:lnTo>
                  <a:lnTo>
                    <a:pt x="8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85" name="Freeform 93"/>
            <p:cNvSpPr>
              <a:spLocks/>
            </p:cNvSpPr>
            <p:nvPr/>
          </p:nvSpPr>
          <p:spPr bwMode="auto">
            <a:xfrm>
              <a:off x="1523" y="1340"/>
              <a:ext cx="36" cy="18"/>
            </a:xfrm>
            <a:custGeom>
              <a:avLst/>
              <a:gdLst>
                <a:gd name="T0" fmla="*/ 71 w 71"/>
                <a:gd name="T1" fmla="*/ 28 h 35"/>
                <a:gd name="T2" fmla="*/ 70 w 71"/>
                <a:gd name="T3" fmla="*/ 22 h 35"/>
                <a:gd name="T4" fmla="*/ 65 w 71"/>
                <a:gd name="T5" fmla="*/ 16 h 35"/>
                <a:gd name="T6" fmla="*/ 60 w 71"/>
                <a:gd name="T7" fmla="*/ 13 h 35"/>
                <a:gd name="T8" fmla="*/ 55 w 71"/>
                <a:gd name="T9" fmla="*/ 10 h 35"/>
                <a:gd name="T10" fmla="*/ 48 w 71"/>
                <a:gd name="T11" fmla="*/ 7 h 35"/>
                <a:gd name="T12" fmla="*/ 42 w 71"/>
                <a:gd name="T13" fmla="*/ 5 h 35"/>
                <a:gd name="T14" fmla="*/ 33 w 71"/>
                <a:gd name="T15" fmla="*/ 2 h 35"/>
                <a:gd name="T16" fmla="*/ 26 w 71"/>
                <a:gd name="T17" fmla="*/ 1 h 35"/>
                <a:gd name="T18" fmla="*/ 19 w 71"/>
                <a:gd name="T19" fmla="*/ 0 h 35"/>
                <a:gd name="T20" fmla="*/ 14 w 71"/>
                <a:gd name="T21" fmla="*/ 0 h 35"/>
                <a:gd name="T22" fmla="*/ 5 w 71"/>
                <a:gd name="T23" fmla="*/ 1 h 35"/>
                <a:gd name="T24" fmla="*/ 1 w 71"/>
                <a:gd name="T25" fmla="*/ 5 h 35"/>
                <a:gd name="T26" fmla="*/ 0 w 71"/>
                <a:gd name="T27" fmla="*/ 12 h 35"/>
                <a:gd name="T28" fmla="*/ 6 w 71"/>
                <a:gd name="T29" fmla="*/ 19 h 35"/>
                <a:gd name="T30" fmla="*/ 10 w 71"/>
                <a:gd name="T31" fmla="*/ 22 h 35"/>
                <a:gd name="T32" fmla="*/ 16 w 71"/>
                <a:gd name="T33" fmla="*/ 25 h 35"/>
                <a:gd name="T34" fmla="*/ 22 w 71"/>
                <a:gd name="T35" fmla="*/ 28 h 35"/>
                <a:gd name="T36" fmla="*/ 29 w 71"/>
                <a:gd name="T37" fmla="*/ 31 h 35"/>
                <a:gd name="T38" fmla="*/ 40 w 71"/>
                <a:gd name="T39" fmla="*/ 34 h 35"/>
                <a:gd name="T40" fmla="*/ 54 w 71"/>
                <a:gd name="T41" fmla="*/ 35 h 35"/>
                <a:gd name="T42" fmla="*/ 64 w 71"/>
                <a:gd name="T43" fmla="*/ 33 h 35"/>
                <a:gd name="T44" fmla="*/ 71 w 71"/>
                <a:gd name="T4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35">
                  <a:moveTo>
                    <a:pt x="71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0" y="13"/>
                  </a:lnTo>
                  <a:lnTo>
                    <a:pt x="55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33" y="2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1"/>
                  </a:lnTo>
                  <a:lnTo>
                    <a:pt x="1" y="5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29" y="31"/>
                  </a:lnTo>
                  <a:lnTo>
                    <a:pt x="40" y="34"/>
                  </a:lnTo>
                  <a:lnTo>
                    <a:pt x="54" y="35"/>
                  </a:lnTo>
                  <a:lnTo>
                    <a:pt x="64" y="33"/>
                  </a:lnTo>
                  <a:lnTo>
                    <a:pt x="7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86" name="Freeform 94"/>
            <p:cNvSpPr>
              <a:spLocks/>
            </p:cNvSpPr>
            <p:nvPr/>
          </p:nvSpPr>
          <p:spPr bwMode="auto">
            <a:xfrm>
              <a:off x="1558" y="1308"/>
              <a:ext cx="42" cy="22"/>
            </a:xfrm>
            <a:custGeom>
              <a:avLst/>
              <a:gdLst>
                <a:gd name="T0" fmla="*/ 1 w 82"/>
                <a:gd name="T1" fmla="*/ 36 h 44"/>
                <a:gd name="T2" fmla="*/ 0 w 82"/>
                <a:gd name="T3" fmla="*/ 28 h 44"/>
                <a:gd name="T4" fmla="*/ 6 w 82"/>
                <a:gd name="T5" fmla="*/ 20 h 44"/>
                <a:gd name="T6" fmla="*/ 10 w 82"/>
                <a:gd name="T7" fmla="*/ 16 h 44"/>
                <a:gd name="T8" fmla="*/ 16 w 82"/>
                <a:gd name="T9" fmla="*/ 12 h 44"/>
                <a:gd name="T10" fmla="*/ 23 w 82"/>
                <a:gd name="T11" fmla="*/ 9 h 44"/>
                <a:gd name="T12" fmla="*/ 33 w 82"/>
                <a:gd name="T13" fmla="*/ 7 h 44"/>
                <a:gd name="T14" fmla="*/ 40 w 82"/>
                <a:gd name="T15" fmla="*/ 4 h 44"/>
                <a:gd name="T16" fmla="*/ 50 w 82"/>
                <a:gd name="T17" fmla="*/ 1 h 44"/>
                <a:gd name="T18" fmla="*/ 58 w 82"/>
                <a:gd name="T19" fmla="*/ 0 h 44"/>
                <a:gd name="T20" fmla="*/ 65 w 82"/>
                <a:gd name="T21" fmla="*/ 0 h 44"/>
                <a:gd name="T22" fmla="*/ 75 w 82"/>
                <a:gd name="T23" fmla="*/ 1 h 44"/>
                <a:gd name="T24" fmla="*/ 82 w 82"/>
                <a:gd name="T25" fmla="*/ 7 h 44"/>
                <a:gd name="T26" fmla="*/ 81 w 82"/>
                <a:gd name="T27" fmla="*/ 14 h 44"/>
                <a:gd name="T28" fmla="*/ 76 w 82"/>
                <a:gd name="T29" fmla="*/ 23 h 44"/>
                <a:gd name="T30" fmla="*/ 70 w 82"/>
                <a:gd name="T31" fmla="*/ 27 h 44"/>
                <a:gd name="T32" fmla="*/ 65 w 82"/>
                <a:gd name="T33" fmla="*/ 31 h 44"/>
                <a:gd name="T34" fmla="*/ 58 w 82"/>
                <a:gd name="T35" fmla="*/ 35 h 44"/>
                <a:gd name="T36" fmla="*/ 50 w 82"/>
                <a:gd name="T37" fmla="*/ 40 h 44"/>
                <a:gd name="T38" fmla="*/ 39 w 82"/>
                <a:gd name="T39" fmla="*/ 41 h 44"/>
                <a:gd name="T40" fmla="*/ 31 w 82"/>
                <a:gd name="T41" fmla="*/ 43 h 44"/>
                <a:gd name="T42" fmla="*/ 23 w 82"/>
                <a:gd name="T43" fmla="*/ 43 h 44"/>
                <a:gd name="T44" fmla="*/ 17 w 82"/>
                <a:gd name="T45" fmla="*/ 44 h 44"/>
                <a:gd name="T46" fmla="*/ 6 w 82"/>
                <a:gd name="T47" fmla="*/ 41 h 44"/>
                <a:gd name="T48" fmla="*/ 1 w 82"/>
                <a:gd name="T4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44">
                  <a:moveTo>
                    <a:pt x="1" y="36"/>
                  </a:moveTo>
                  <a:lnTo>
                    <a:pt x="0" y="28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3" y="9"/>
                  </a:lnTo>
                  <a:lnTo>
                    <a:pt x="33" y="7"/>
                  </a:lnTo>
                  <a:lnTo>
                    <a:pt x="40" y="4"/>
                  </a:lnTo>
                  <a:lnTo>
                    <a:pt x="50" y="1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5" y="1"/>
                  </a:lnTo>
                  <a:lnTo>
                    <a:pt x="82" y="7"/>
                  </a:lnTo>
                  <a:lnTo>
                    <a:pt x="81" y="14"/>
                  </a:lnTo>
                  <a:lnTo>
                    <a:pt x="76" y="23"/>
                  </a:lnTo>
                  <a:lnTo>
                    <a:pt x="70" y="27"/>
                  </a:lnTo>
                  <a:lnTo>
                    <a:pt x="65" y="31"/>
                  </a:lnTo>
                  <a:lnTo>
                    <a:pt x="58" y="35"/>
                  </a:lnTo>
                  <a:lnTo>
                    <a:pt x="50" y="40"/>
                  </a:lnTo>
                  <a:lnTo>
                    <a:pt x="39" y="41"/>
                  </a:lnTo>
                  <a:lnTo>
                    <a:pt x="31" y="43"/>
                  </a:lnTo>
                  <a:lnTo>
                    <a:pt x="23" y="43"/>
                  </a:lnTo>
                  <a:lnTo>
                    <a:pt x="17" y="44"/>
                  </a:lnTo>
                  <a:lnTo>
                    <a:pt x="6" y="41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87" name="Freeform 95"/>
            <p:cNvSpPr>
              <a:spLocks/>
            </p:cNvSpPr>
            <p:nvPr/>
          </p:nvSpPr>
          <p:spPr bwMode="auto">
            <a:xfrm>
              <a:off x="1482" y="1343"/>
              <a:ext cx="35" cy="18"/>
            </a:xfrm>
            <a:custGeom>
              <a:avLst/>
              <a:gdLst>
                <a:gd name="T0" fmla="*/ 1 w 70"/>
                <a:gd name="T1" fmla="*/ 29 h 36"/>
                <a:gd name="T2" fmla="*/ 0 w 70"/>
                <a:gd name="T3" fmla="*/ 23 h 36"/>
                <a:gd name="T4" fmla="*/ 5 w 70"/>
                <a:gd name="T5" fmla="*/ 16 h 36"/>
                <a:gd name="T6" fmla="*/ 14 w 70"/>
                <a:gd name="T7" fmla="*/ 8 h 36"/>
                <a:gd name="T8" fmla="*/ 26 w 70"/>
                <a:gd name="T9" fmla="*/ 3 h 36"/>
                <a:gd name="T10" fmla="*/ 32 w 70"/>
                <a:gd name="T11" fmla="*/ 1 h 36"/>
                <a:gd name="T12" fmla="*/ 40 w 70"/>
                <a:gd name="T13" fmla="*/ 0 h 36"/>
                <a:gd name="T14" fmla="*/ 47 w 70"/>
                <a:gd name="T15" fmla="*/ 0 h 36"/>
                <a:gd name="T16" fmla="*/ 54 w 70"/>
                <a:gd name="T17" fmla="*/ 1 h 36"/>
                <a:gd name="T18" fmla="*/ 64 w 70"/>
                <a:gd name="T19" fmla="*/ 2 h 36"/>
                <a:gd name="T20" fmla="*/ 70 w 70"/>
                <a:gd name="T21" fmla="*/ 7 h 36"/>
                <a:gd name="T22" fmla="*/ 70 w 70"/>
                <a:gd name="T23" fmla="*/ 12 h 36"/>
                <a:gd name="T24" fmla="*/ 65 w 70"/>
                <a:gd name="T25" fmla="*/ 19 h 36"/>
                <a:gd name="T26" fmla="*/ 61 w 70"/>
                <a:gd name="T27" fmla="*/ 22 h 36"/>
                <a:gd name="T28" fmla="*/ 56 w 70"/>
                <a:gd name="T29" fmla="*/ 26 h 36"/>
                <a:gd name="T30" fmla="*/ 48 w 70"/>
                <a:gd name="T31" fmla="*/ 29 h 36"/>
                <a:gd name="T32" fmla="*/ 42 w 70"/>
                <a:gd name="T33" fmla="*/ 33 h 36"/>
                <a:gd name="T34" fmla="*/ 35 w 70"/>
                <a:gd name="T35" fmla="*/ 34 h 36"/>
                <a:gd name="T36" fmla="*/ 27 w 70"/>
                <a:gd name="T37" fmla="*/ 36 h 36"/>
                <a:gd name="T38" fmla="*/ 20 w 70"/>
                <a:gd name="T39" fmla="*/ 36 h 36"/>
                <a:gd name="T40" fmla="*/ 16 w 70"/>
                <a:gd name="T41" fmla="*/ 36 h 36"/>
                <a:gd name="T42" fmla="*/ 5 w 70"/>
                <a:gd name="T43" fmla="*/ 33 h 36"/>
                <a:gd name="T44" fmla="*/ 1 w 70"/>
                <a:gd name="T45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36">
                  <a:moveTo>
                    <a:pt x="1" y="29"/>
                  </a:moveTo>
                  <a:lnTo>
                    <a:pt x="0" y="23"/>
                  </a:lnTo>
                  <a:lnTo>
                    <a:pt x="5" y="16"/>
                  </a:lnTo>
                  <a:lnTo>
                    <a:pt x="14" y="8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1"/>
                  </a:lnTo>
                  <a:lnTo>
                    <a:pt x="64" y="2"/>
                  </a:lnTo>
                  <a:lnTo>
                    <a:pt x="70" y="7"/>
                  </a:lnTo>
                  <a:lnTo>
                    <a:pt x="70" y="12"/>
                  </a:lnTo>
                  <a:lnTo>
                    <a:pt x="65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29"/>
                  </a:lnTo>
                  <a:lnTo>
                    <a:pt x="42" y="33"/>
                  </a:lnTo>
                  <a:lnTo>
                    <a:pt x="35" y="34"/>
                  </a:lnTo>
                  <a:lnTo>
                    <a:pt x="27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88" name="Freeform 96"/>
            <p:cNvSpPr>
              <a:spLocks/>
            </p:cNvSpPr>
            <p:nvPr/>
          </p:nvSpPr>
          <p:spPr bwMode="auto">
            <a:xfrm>
              <a:off x="1590" y="1294"/>
              <a:ext cx="32" cy="25"/>
            </a:xfrm>
            <a:custGeom>
              <a:avLst/>
              <a:gdLst>
                <a:gd name="T0" fmla="*/ 32 w 65"/>
                <a:gd name="T1" fmla="*/ 0 h 51"/>
                <a:gd name="T2" fmla="*/ 43 w 65"/>
                <a:gd name="T3" fmla="*/ 2 h 51"/>
                <a:gd name="T4" fmla="*/ 54 w 65"/>
                <a:gd name="T5" fmla="*/ 8 h 51"/>
                <a:gd name="T6" fmla="*/ 61 w 65"/>
                <a:gd name="T7" fmla="*/ 16 h 51"/>
                <a:gd name="T8" fmla="*/ 65 w 65"/>
                <a:gd name="T9" fmla="*/ 27 h 51"/>
                <a:gd name="T10" fmla="*/ 61 w 65"/>
                <a:gd name="T11" fmla="*/ 37 h 51"/>
                <a:gd name="T12" fmla="*/ 54 w 65"/>
                <a:gd name="T13" fmla="*/ 44 h 51"/>
                <a:gd name="T14" fmla="*/ 43 w 65"/>
                <a:gd name="T15" fmla="*/ 49 h 51"/>
                <a:gd name="T16" fmla="*/ 32 w 65"/>
                <a:gd name="T17" fmla="*/ 51 h 51"/>
                <a:gd name="T18" fmla="*/ 23 w 65"/>
                <a:gd name="T19" fmla="*/ 50 h 51"/>
                <a:gd name="T20" fmla="*/ 17 w 65"/>
                <a:gd name="T21" fmla="*/ 49 h 51"/>
                <a:gd name="T22" fmla="*/ 11 w 65"/>
                <a:gd name="T23" fmla="*/ 46 h 51"/>
                <a:gd name="T24" fmla="*/ 7 w 65"/>
                <a:gd name="T25" fmla="*/ 44 h 51"/>
                <a:gd name="T26" fmla="*/ 1 w 65"/>
                <a:gd name="T27" fmla="*/ 37 h 51"/>
                <a:gd name="T28" fmla="*/ 0 w 65"/>
                <a:gd name="T29" fmla="*/ 27 h 51"/>
                <a:gd name="T30" fmla="*/ 1 w 65"/>
                <a:gd name="T31" fmla="*/ 16 h 51"/>
                <a:gd name="T32" fmla="*/ 7 w 65"/>
                <a:gd name="T33" fmla="*/ 8 h 51"/>
                <a:gd name="T34" fmla="*/ 11 w 65"/>
                <a:gd name="T35" fmla="*/ 4 h 51"/>
                <a:gd name="T36" fmla="*/ 17 w 65"/>
                <a:gd name="T37" fmla="*/ 2 h 51"/>
                <a:gd name="T38" fmla="*/ 23 w 65"/>
                <a:gd name="T39" fmla="*/ 0 h 51"/>
                <a:gd name="T40" fmla="*/ 32 w 65"/>
                <a:gd name="T4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" h="51">
                  <a:moveTo>
                    <a:pt x="32" y="0"/>
                  </a:moveTo>
                  <a:lnTo>
                    <a:pt x="43" y="2"/>
                  </a:lnTo>
                  <a:lnTo>
                    <a:pt x="54" y="8"/>
                  </a:lnTo>
                  <a:lnTo>
                    <a:pt x="61" y="16"/>
                  </a:lnTo>
                  <a:lnTo>
                    <a:pt x="65" y="27"/>
                  </a:lnTo>
                  <a:lnTo>
                    <a:pt x="61" y="37"/>
                  </a:lnTo>
                  <a:lnTo>
                    <a:pt x="54" y="44"/>
                  </a:lnTo>
                  <a:lnTo>
                    <a:pt x="43" y="49"/>
                  </a:lnTo>
                  <a:lnTo>
                    <a:pt x="32" y="51"/>
                  </a:lnTo>
                  <a:lnTo>
                    <a:pt x="23" y="50"/>
                  </a:lnTo>
                  <a:lnTo>
                    <a:pt x="17" y="49"/>
                  </a:lnTo>
                  <a:lnTo>
                    <a:pt x="11" y="46"/>
                  </a:lnTo>
                  <a:lnTo>
                    <a:pt x="7" y="44"/>
                  </a:lnTo>
                  <a:lnTo>
                    <a:pt x="1" y="37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89" name="Freeform 97"/>
            <p:cNvSpPr>
              <a:spLocks/>
            </p:cNvSpPr>
            <p:nvPr/>
          </p:nvSpPr>
          <p:spPr bwMode="auto">
            <a:xfrm>
              <a:off x="1507" y="1332"/>
              <a:ext cx="27" cy="21"/>
            </a:xfrm>
            <a:custGeom>
              <a:avLst/>
              <a:gdLst>
                <a:gd name="T0" fmla="*/ 29 w 53"/>
                <a:gd name="T1" fmla="*/ 0 h 41"/>
                <a:gd name="T2" fmla="*/ 39 w 53"/>
                <a:gd name="T3" fmla="*/ 1 h 41"/>
                <a:gd name="T4" fmla="*/ 46 w 53"/>
                <a:gd name="T5" fmla="*/ 6 h 41"/>
                <a:gd name="T6" fmla="*/ 50 w 53"/>
                <a:gd name="T7" fmla="*/ 12 h 41"/>
                <a:gd name="T8" fmla="*/ 53 w 53"/>
                <a:gd name="T9" fmla="*/ 21 h 41"/>
                <a:gd name="T10" fmla="*/ 50 w 53"/>
                <a:gd name="T11" fmla="*/ 28 h 41"/>
                <a:gd name="T12" fmla="*/ 46 w 53"/>
                <a:gd name="T13" fmla="*/ 34 h 41"/>
                <a:gd name="T14" fmla="*/ 39 w 53"/>
                <a:gd name="T15" fmla="*/ 39 h 41"/>
                <a:gd name="T16" fmla="*/ 29 w 53"/>
                <a:gd name="T17" fmla="*/ 41 h 41"/>
                <a:gd name="T18" fmla="*/ 16 w 53"/>
                <a:gd name="T19" fmla="*/ 39 h 41"/>
                <a:gd name="T20" fmla="*/ 7 w 53"/>
                <a:gd name="T21" fmla="*/ 34 h 41"/>
                <a:gd name="T22" fmla="*/ 1 w 53"/>
                <a:gd name="T23" fmla="*/ 28 h 41"/>
                <a:gd name="T24" fmla="*/ 0 w 53"/>
                <a:gd name="T25" fmla="*/ 21 h 41"/>
                <a:gd name="T26" fmla="*/ 1 w 53"/>
                <a:gd name="T27" fmla="*/ 12 h 41"/>
                <a:gd name="T28" fmla="*/ 7 w 53"/>
                <a:gd name="T29" fmla="*/ 6 h 41"/>
                <a:gd name="T30" fmla="*/ 16 w 53"/>
                <a:gd name="T31" fmla="*/ 1 h 41"/>
                <a:gd name="T32" fmla="*/ 29 w 53"/>
                <a:gd name="T3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41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3" y="21"/>
                  </a:lnTo>
                  <a:lnTo>
                    <a:pt x="50" y="28"/>
                  </a:lnTo>
                  <a:lnTo>
                    <a:pt x="46" y="34"/>
                  </a:lnTo>
                  <a:lnTo>
                    <a:pt x="39" y="39"/>
                  </a:lnTo>
                  <a:lnTo>
                    <a:pt x="29" y="41"/>
                  </a:lnTo>
                  <a:lnTo>
                    <a:pt x="16" y="39"/>
                  </a:lnTo>
                  <a:lnTo>
                    <a:pt x="7" y="34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90" name="Freeform 98"/>
            <p:cNvSpPr>
              <a:spLocks/>
            </p:cNvSpPr>
            <p:nvPr/>
          </p:nvSpPr>
          <p:spPr bwMode="auto">
            <a:xfrm>
              <a:off x="634" y="1270"/>
              <a:ext cx="301" cy="143"/>
            </a:xfrm>
            <a:custGeom>
              <a:avLst/>
              <a:gdLst>
                <a:gd name="T0" fmla="*/ 161 w 602"/>
                <a:gd name="T1" fmla="*/ 99 h 287"/>
                <a:gd name="T2" fmla="*/ 106 w 602"/>
                <a:gd name="T3" fmla="*/ 110 h 287"/>
                <a:gd name="T4" fmla="*/ 51 w 602"/>
                <a:gd name="T5" fmla="*/ 123 h 287"/>
                <a:gd name="T6" fmla="*/ 11 w 602"/>
                <a:gd name="T7" fmla="*/ 151 h 287"/>
                <a:gd name="T8" fmla="*/ 8 w 602"/>
                <a:gd name="T9" fmla="*/ 176 h 287"/>
                <a:gd name="T10" fmla="*/ 24 w 602"/>
                <a:gd name="T11" fmla="*/ 188 h 287"/>
                <a:gd name="T12" fmla="*/ 42 w 602"/>
                <a:gd name="T13" fmla="*/ 195 h 287"/>
                <a:gd name="T14" fmla="*/ 67 w 602"/>
                <a:gd name="T15" fmla="*/ 198 h 287"/>
                <a:gd name="T16" fmla="*/ 93 w 602"/>
                <a:gd name="T17" fmla="*/ 196 h 287"/>
                <a:gd name="T18" fmla="*/ 79 w 602"/>
                <a:gd name="T19" fmla="*/ 207 h 287"/>
                <a:gd name="T20" fmla="*/ 54 w 602"/>
                <a:gd name="T21" fmla="*/ 229 h 287"/>
                <a:gd name="T22" fmla="*/ 51 w 602"/>
                <a:gd name="T23" fmla="*/ 254 h 287"/>
                <a:gd name="T24" fmla="*/ 98 w 602"/>
                <a:gd name="T25" fmla="*/ 272 h 287"/>
                <a:gd name="T26" fmla="*/ 139 w 602"/>
                <a:gd name="T27" fmla="*/ 266 h 287"/>
                <a:gd name="T28" fmla="*/ 162 w 602"/>
                <a:gd name="T29" fmla="*/ 248 h 287"/>
                <a:gd name="T30" fmla="*/ 172 w 602"/>
                <a:gd name="T31" fmla="*/ 233 h 287"/>
                <a:gd name="T32" fmla="*/ 178 w 602"/>
                <a:gd name="T33" fmla="*/ 237 h 287"/>
                <a:gd name="T34" fmla="*/ 187 w 602"/>
                <a:gd name="T35" fmla="*/ 254 h 287"/>
                <a:gd name="T36" fmla="*/ 194 w 602"/>
                <a:gd name="T37" fmla="*/ 270 h 287"/>
                <a:gd name="T38" fmla="*/ 214 w 602"/>
                <a:gd name="T39" fmla="*/ 282 h 287"/>
                <a:gd name="T40" fmla="*/ 252 w 602"/>
                <a:gd name="T41" fmla="*/ 286 h 287"/>
                <a:gd name="T42" fmla="*/ 285 w 602"/>
                <a:gd name="T43" fmla="*/ 282 h 287"/>
                <a:gd name="T44" fmla="*/ 311 w 602"/>
                <a:gd name="T45" fmla="*/ 272 h 287"/>
                <a:gd name="T46" fmla="*/ 326 w 602"/>
                <a:gd name="T47" fmla="*/ 249 h 287"/>
                <a:gd name="T48" fmla="*/ 333 w 602"/>
                <a:gd name="T49" fmla="*/ 233 h 287"/>
                <a:gd name="T50" fmla="*/ 356 w 602"/>
                <a:gd name="T51" fmla="*/ 245 h 287"/>
                <a:gd name="T52" fmla="*/ 396 w 602"/>
                <a:gd name="T53" fmla="*/ 256 h 287"/>
                <a:gd name="T54" fmla="*/ 449 w 602"/>
                <a:gd name="T55" fmla="*/ 251 h 287"/>
                <a:gd name="T56" fmla="*/ 487 w 602"/>
                <a:gd name="T57" fmla="*/ 225 h 287"/>
                <a:gd name="T58" fmla="*/ 489 w 602"/>
                <a:gd name="T59" fmla="*/ 206 h 287"/>
                <a:gd name="T60" fmla="*/ 479 w 602"/>
                <a:gd name="T61" fmla="*/ 190 h 287"/>
                <a:gd name="T62" fmla="*/ 468 w 602"/>
                <a:gd name="T63" fmla="*/ 180 h 287"/>
                <a:gd name="T64" fmla="*/ 480 w 602"/>
                <a:gd name="T65" fmla="*/ 177 h 287"/>
                <a:gd name="T66" fmla="*/ 524 w 602"/>
                <a:gd name="T67" fmla="*/ 176 h 287"/>
                <a:gd name="T68" fmla="*/ 571 w 602"/>
                <a:gd name="T69" fmla="*/ 170 h 287"/>
                <a:gd name="T70" fmla="*/ 598 w 602"/>
                <a:gd name="T71" fmla="*/ 146 h 287"/>
                <a:gd name="T72" fmla="*/ 594 w 602"/>
                <a:gd name="T73" fmla="*/ 103 h 287"/>
                <a:gd name="T74" fmla="*/ 570 w 602"/>
                <a:gd name="T75" fmla="*/ 78 h 287"/>
                <a:gd name="T76" fmla="*/ 539 w 602"/>
                <a:gd name="T77" fmla="*/ 68 h 287"/>
                <a:gd name="T78" fmla="*/ 518 w 602"/>
                <a:gd name="T79" fmla="*/ 68 h 287"/>
                <a:gd name="T80" fmla="*/ 557 w 602"/>
                <a:gd name="T81" fmla="*/ 39 h 287"/>
                <a:gd name="T82" fmla="*/ 561 w 602"/>
                <a:gd name="T83" fmla="*/ 5 h 287"/>
                <a:gd name="T84" fmla="*/ 498 w 602"/>
                <a:gd name="T85" fmla="*/ 2 h 287"/>
                <a:gd name="T86" fmla="*/ 415 w 602"/>
                <a:gd name="T87" fmla="*/ 30 h 287"/>
                <a:gd name="T88" fmla="*/ 357 w 602"/>
                <a:gd name="T89" fmla="*/ 78 h 287"/>
                <a:gd name="T90" fmla="*/ 295 w 602"/>
                <a:gd name="T91" fmla="*/ 103 h 287"/>
                <a:gd name="T92" fmla="*/ 234 w 602"/>
                <a:gd name="T93" fmla="*/ 109 h 287"/>
                <a:gd name="T94" fmla="*/ 193 w 602"/>
                <a:gd name="T95" fmla="*/ 10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2" h="287">
                  <a:moveTo>
                    <a:pt x="188" y="91"/>
                  </a:moveTo>
                  <a:lnTo>
                    <a:pt x="161" y="99"/>
                  </a:lnTo>
                  <a:lnTo>
                    <a:pt x="135" y="105"/>
                  </a:lnTo>
                  <a:lnTo>
                    <a:pt x="106" y="110"/>
                  </a:lnTo>
                  <a:lnTo>
                    <a:pt x="79" y="116"/>
                  </a:lnTo>
                  <a:lnTo>
                    <a:pt x="51" y="123"/>
                  </a:lnTo>
                  <a:lnTo>
                    <a:pt x="29" y="135"/>
                  </a:lnTo>
                  <a:lnTo>
                    <a:pt x="11" y="151"/>
                  </a:lnTo>
                  <a:lnTo>
                    <a:pt x="0" y="173"/>
                  </a:lnTo>
                  <a:lnTo>
                    <a:pt x="8" y="176"/>
                  </a:lnTo>
                  <a:lnTo>
                    <a:pt x="17" y="183"/>
                  </a:lnTo>
                  <a:lnTo>
                    <a:pt x="24" y="188"/>
                  </a:lnTo>
                  <a:lnTo>
                    <a:pt x="34" y="193"/>
                  </a:lnTo>
                  <a:lnTo>
                    <a:pt x="42" y="195"/>
                  </a:lnTo>
                  <a:lnTo>
                    <a:pt x="54" y="198"/>
                  </a:lnTo>
                  <a:lnTo>
                    <a:pt x="67" y="198"/>
                  </a:lnTo>
                  <a:lnTo>
                    <a:pt x="85" y="197"/>
                  </a:lnTo>
                  <a:lnTo>
                    <a:pt x="93" y="196"/>
                  </a:lnTo>
                  <a:lnTo>
                    <a:pt x="90" y="200"/>
                  </a:lnTo>
                  <a:lnTo>
                    <a:pt x="79" y="207"/>
                  </a:lnTo>
                  <a:lnTo>
                    <a:pt x="66" y="218"/>
                  </a:lnTo>
                  <a:lnTo>
                    <a:pt x="54" y="229"/>
                  </a:lnTo>
                  <a:lnTo>
                    <a:pt x="48" y="242"/>
                  </a:lnTo>
                  <a:lnTo>
                    <a:pt x="51" y="254"/>
                  </a:lnTo>
                  <a:lnTo>
                    <a:pt x="74" y="267"/>
                  </a:lnTo>
                  <a:lnTo>
                    <a:pt x="98" y="272"/>
                  </a:lnTo>
                  <a:lnTo>
                    <a:pt x="122" y="272"/>
                  </a:lnTo>
                  <a:lnTo>
                    <a:pt x="139" y="266"/>
                  </a:lnTo>
                  <a:lnTo>
                    <a:pt x="152" y="258"/>
                  </a:lnTo>
                  <a:lnTo>
                    <a:pt x="162" y="248"/>
                  </a:lnTo>
                  <a:lnTo>
                    <a:pt x="168" y="240"/>
                  </a:lnTo>
                  <a:lnTo>
                    <a:pt x="172" y="233"/>
                  </a:lnTo>
                  <a:lnTo>
                    <a:pt x="175" y="230"/>
                  </a:lnTo>
                  <a:lnTo>
                    <a:pt x="178" y="237"/>
                  </a:lnTo>
                  <a:lnTo>
                    <a:pt x="183" y="246"/>
                  </a:lnTo>
                  <a:lnTo>
                    <a:pt x="187" y="254"/>
                  </a:lnTo>
                  <a:lnTo>
                    <a:pt x="191" y="263"/>
                  </a:lnTo>
                  <a:lnTo>
                    <a:pt x="194" y="270"/>
                  </a:lnTo>
                  <a:lnTo>
                    <a:pt x="203" y="277"/>
                  </a:lnTo>
                  <a:lnTo>
                    <a:pt x="214" y="282"/>
                  </a:lnTo>
                  <a:lnTo>
                    <a:pt x="229" y="287"/>
                  </a:lnTo>
                  <a:lnTo>
                    <a:pt x="252" y="286"/>
                  </a:lnTo>
                  <a:lnTo>
                    <a:pt x="271" y="286"/>
                  </a:lnTo>
                  <a:lnTo>
                    <a:pt x="285" y="282"/>
                  </a:lnTo>
                  <a:lnTo>
                    <a:pt x="300" y="279"/>
                  </a:lnTo>
                  <a:lnTo>
                    <a:pt x="311" y="272"/>
                  </a:lnTo>
                  <a:lnTo>
                    <a:pt x="320" y="262"/>
                  </a:lnTo>
                  <a:lnTo>
                    <a:pt x="326" y="249"/>
                  </a:lnTo>
                  <a:lnTo>
                    <a:pt x="331" y="234"/>
                  </a:lnTo>
                  <a:lnTo>
                    <a:pt x="333" y="233"/>
                  </a:lnTo>
                  <a:lnTo>
                    <a:pt x="342" y="238"/>
                  </a:lnTo>
                  <a:lnTo>
                    <a:pt x="356" y="245"/>
                  </a:lnTo>
                  <a:lnTo>
                    <a:pt x="375" y="252"/>
                  </a:lnTo>
                  <a:lnTo>
                    <a:pt x="396" y="256"/>
                  </a:lnTo>
                  <a:lnTo>
                    <a:pt x="422" y="257"/>
                  </a:lnTo>
                  <a:lnTo>
                    <a:pt x="449" y="251"/>
                  </a:lnTo>
                  <a:lnTo>
                    <a:pt x="479" y="237"/>
                  </a:lnTo>
                  <a:lnTo>
                    <a:pt x="487" y="225"/>
                  </a:lnTo>
                  <a:lnTo>
                    <a:pt x="491" y="216"/>
                  </a:lnTo>
                  <a:lnTo>
                    <a:pt x="489" y="206"/>
                  </a:lnTo>
                  <a:lnTo>
                    <a:pt x="485" y="198"/>
                  </a:lnTo>
                  <a:lnTo>
                    <a:pt x="479" y="190"/>
                  </a:lnTo>
                  <a:lnTo>
                    <a:pt x="473" y="185"/>
                  </a:lnTo>
                  <a:lnTo>
                    <a:pt x="468" y="180"/>
                  </a:lnTo>
                  <a:lnTo>
                    <a:pt x="466" y="180"/>
                  </a:lnTo>
                  <a:lnTo>
                    <a:pt x="480" y="177"/>
                  </a:lnTo>
                  <a:lnTo>
                    <a:pt x="502" y="177"/>
                  </a:lnTo>
                  <a:lnTo>
                    <a:pt x="524" y="176"/>
                  </a:lnTo>
                  <a:lnTo>
                    <a:pt x="549" y="175"/>
                  </a:lnTo>
                  <a:lnTo>
                    <a:pt x="571" y="170"/>
                  </a:lnTo>
                  <a:lnTo>
                    <a:pt x="588" y="161"/>
                  </a:lnTo>
                  <a:lnTo>
                    <a:pt x="598" y="146"/>
                  </a:lnTo>
                  <a:lnTo>
                    <a:pt x="602" y="123"/>
                  </a:lnTo>
                  <a:lnTo>
                    <a:pt x="594" y="103"/>
                  </a:lnTo>
                  <a:lnTo>
                    <a:pt x="583" y="89"/>
                  </a:lnTo>
                  <a:lnTo>
                    <a:pt x="570" y="78"/>
                  </a:lnTo>
                  <a:lnTo>
                    <a:pt x="554" y="73"/>
                  </a:lnTo>
                  <a:lnTo>
                    <a:pt x="539" y="68"/>
                  </a:lnTo>
                  <a:lnTo>
                    <a:pt x="527" y="68"/>
                  </a:lnTo>
                  <a:lnTo>
                    <a:pt x="518" y="68"/>
                  </a:lnTo>
                  <a:lnTo>
                    <a:pt x="516" y="69"/>
                  </a:lnTo>
                  <a:lnTo>
                    <a:pt x="557" y="39"/>
                  </a:lnTo>
                  <a:lnTo>
                    <a:pt x="572" y="18"/>
                  </a:lnTo>
                  <a:lnTo>
                    <a:pt x="561" y="5"/>
                  </a:lnTo>
                  <a:lnTo>
                    <a:pt x="535" y="0"/>
                  </a:lnTo>
                  <a:lnTo>
                    <a:pt x="498" y="2"/>
                  </a:lnTo>
                  <a:lnTo>
                    <a:pt x="457" y="12"/>
                  </a:lnTo>
                  <a:lnTo>
                    <a:pt x="415" y="30"/>
                  </a:lnTo>
                  <a:lnTo>
                    <a:pt x="385" y="56"/>
                  </a:lnTo>
                  <a:lnTo>
                    <a:pt x="357" y="78"/>
                  </a:lnTo>
                  <a:lnTo>
                    <a:pt x="328" y="94"/>
                  </a:lnTo>
                  <a:lnTo>
                    <a:pt x="295" y="103"/>
                  </a:lnTo>
                  <a:lnTo>
                    <a:pt x="264" y="109"/>
                  </a:lnTo>
                  <a:lnTo>
                    <a:pt x="234" y="109"/>
                  </a:lnTo>
                  <a:lnTo>
                    <a:pt x="210" y="106"/>
                  </a:lnTo>
                  <a:lnTo>
                    <a:pt x="193" y="100"/>
                  </a:lnTo>
                  <a:lnTo>
                    <a:pt x="188" y="91"/>
                  </a:lnTo>
                  <a:close/>
                </a:path>
              </a:pathLst>
            </a:custGeom>
            <a:solidFill>
              <a:srgbClr val="DEF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91" name="Freeform 99"/>
            <p:cNvSpPr>
              <a:spLocks/>
            </p:cNvSpPr>
            <p:nvPr/>
          </p:nvSpPr>
          <p:spPr bwMode="auto">
            <a:xfrm>
              <a:off x="1911" y="1785"/>
              <a:ext cx="302" cy="114"/>
            </a:xfrm>
            <a:custGeom>
              <a:avLst/>
              <a:gdLst>
                <a:gd name="T0" fmla="*/ 183 w 604"/>
                <a:gd name="T1" fmla="*/ 18 h 228"/>
                <a:gd name="T2" fmla="*/ 125 w 604"/>
                <a:gd name="T3" fmla="*/ 15 h 228"/>
                <a:gd name="T4" fmla="*/ 68 w 604"/>
                <a:gd name="T5" fmla="*/ 14 h 228"/>
                <a:gd name="T6" fmla="*/ 19 w 604"/>
                <a:gd name="T7" fmla="*/ 31 h 228"/>
                <a:gd name="T8" fmla="*/ 8 w 604"/>
                <a:gd name="T9" fmla="*/ 56 h 228"/>
                <a:gd name="T10" fmla="*/ 23 w 604"/>
                <a:gd name="T11" fmla="*/ 68 h 228"/>
                <a:gd name="T12" fmla="*/ 37 w 604"/>
                <a:gd name="T13" fmla="*/ 81 h 228"/>
                <a:gd name="T14" fmla="*/ 58 w 604"/>
                <a:gd name="T15" fmla="*/ 90 h 228"/>
                <a:gd name="T16" fmla="*/ 83 w 604"/>
                <a:gd name="T17" fmla="*/ 94 h 228"/>
                <a:gd name="T18" fmla="*/ 67 w 604"/>
                <a:gd name="T19" fmla="*/ 102 h 228"/>
                <a:gd name="T20" fmla="*/ 35 w 604"/>
                <a:gd name="T21" fmla="*/ 116 h 228"/>
                <a:gd name="T22" fmla="*/ 25 w 604"/>
                <a:gd name="T23" fmla="*/ 140 h 228"/>
                <a:gd name="T24" fmla="*/ 64 w 604"/>
                <a:gd name="T25" fmla="*/ 168 h 228"/>
                <a:gd name="T26" fmla="*/ 105 w 604"/>
                <a:gd name="T27" fmla="*/ 172 h 228"/>
                <a:gd name="T28" fmla="*/ 133 w 604"/>
                <a:gd name="T29" fmla="*/ 160 h 228"/>
                <a:gd name="T30" fmla="*/ 149 w 604"/>
                <a:gd name="T31" fmla="*/ 148 h 228"/>
                <a:gd name="T32" fmla="*/ 153 w 604"/>
                <a:gd name="T33" fmla="*/ 154 h 228"/>
                <a:gd name="T34" fmla="*/ 154 w 604"/>
                <a:gd name="T35" fmla="*/ 173 h 228"/>
                <a:gd name="T36" fmla="*/ 157 w 604"/>
                <a:gd name="T37" fmla="*/ 190 h 228"/>
                <a:gd name="T38" fmla="*/ 172 w 604"/>
                <a:gd name="T39" fmla="*/ 205 h 228"/>
                <a:gd name="T40" fmla="*/ 205 w 604"/>
                <a:gd name="T41" fmla="*/ 218 h 228"/>
                <a:gd name="T42" fmla="*/ 242 w 604"/>
                <a:gd name="T43" fmla="*/ 224 h 228"/>
                <a:gd name="T44" fmla="*/ 269 w 604"/>
                <a:gd name="T45" fmla="*/ 217 h 228"/>
                <a:gd name="T46" fmla="*/ 290 w 604"/>
                <a:gd name="T47" fmla="*/ 199 h 228"/>
                <a:gd name="T48" fmla="*/ 303 w 604"/>
                <a:gd name="T49" fmla="*/ 185 h 228"/>
                <a:gd name="T50" fmla="*/ 322 w 604"/>
                <a:gd name="T51" fmla="*/ 201 h 228"/>
                <a:gd name="T52" fmla="*/ 356 w 604"/>
                <a:gd name="T53" fmla="*/ 221 h 228"/>
                <a:gd name="T54" fmla="*/ 409 w 604"/>
                <a:gd name="T55" fmla="*/ 228 h 228"/>
                <a:gd name="T56" fmla="*/ 455 w 604"/>
                <a:gd name="T57" fmla="*/ 210 h 228"/>
                <a:gd name="T58" fmla="*/ 461 w 604"/>
                <a:gd name="T59" fmla="*/ 193 h 228"/>
                <a:gd name="T60" fmla="*/ 455 w 604"/>
                <a:gd name="T61" fmla="*/ 175 h 228"/>
                <a:gd name="T62" fmla="*/ 447 w 604"/>
                <a:gd name="T63" fmla="*/ 163 h 228"/>
                <a:gd name="T64" fmla="*/ 461 w 604"/>
                <a:gd name="T65" fmla="*/ 163 h 228"/>
                <a:gd name="T66" fmla="*/ 503 w 604"/>
                <a:gd name="T67" fmla="*/ 173 h 228"/>
                <a:gd name="T68" fmla="*/ 550 w 604"/>
                <a:gd name="T69" fmla="*/ 178 h 228"/>
                <a:gd name="T70" fmla="*/ 588 w 604"/>
                <a:gd name="T71" fmla="*/ 160 h 228"/>
                <a:gd name="T72" fmla="*/ 599 w 604"/>
                <a:gd name="T73" fmla="*/ 118 h 228"/>
                <a:gd name="T74" fmla="*/ 583 w 604"/>
                <a:gd name="T75" fmla="*/ 91 h 228"/>
                <a:gd name="T76" fmla="*/ 557 w 604"/>
                <a:gd name="T77" fmla="*/ 77 h 228"/>
                <a:gd name="T78" fmla="*/ 536 w 604"/>
                <a:gd name="T79" fmla="*/ 73 h 228"/>
                <a:gd name="T80" fmla="*/ 584 w 604"/>
                <a:gd name="T81" fmla="*/ 52 h 228"/>
                <a:gd name="T82" fmla="*/ 599 w 604"/>
                <a:gd name="T83" fmla="*/ 18 h 228"/>
                <a:gd name="T84" fmla="*/ 538 w 604"/>
                <a:gd name="T85" fmla="*/ 0 h 228"/>
                <a:gd name="T86" fmla="*/ 452 w 604"/>
                <a:gd name="T87" fmla="*/ 8 h 228"/>
                <a:gd name="T88" fmla="*/ 381 w 604"/>
                <a:gd name="T89" fmla="*/ 40 h 228"/>
                <a:gd name="T90" fmla="*/ 312 w 604"/>
                <a:gd name="T91" fmla="*/ 51 h 228"/>
                <a:gd name="T92" fmla="*/ 250 w 604"/>
                <a:gd name="T93" fmla="*/ 45 h 228"/>
                <a:gd name="T94" fmla="*/ 212 w 604"/>
                <a:gd name="T95" fmla="*/ 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4" h="228">
                  <a:moveTo>
                    <a:pt x="210" y="16"/>
                  </a:moveTo>
                  <a:lnTo>
                    <a:pt x="183" y="18"/>
                  </a:lnTo>
                  <a:lnTo>
                    <a:pt x="153" y="17"/>
                  </a:lnTo>
                  <a:lnTo>
                    <a:pt x="125" y="15"/>
                  </a:lnTo>
                  <a:lnTo>
                    <a:pt x="96" y="14"/>
                  </a:lnTo>
                  <a:lnTo>
                    <a:pt x="68" y="14"/>
                  </a:lnTo>
                  <a:lnTo>
                    <a:pt x="43" y="20"/>
                  </a:lnTo>
                  <a:lnTo>
                    <a:pt x="19" y="31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6" y="62"/>
                  </a:lnTo>
                  <a:lnTo>
                    <a:pt x="23" y="68"/>
                  </a:lnTo>
                  <a:lnTo>
                    <a:pt x="30" y="76"/>
                  </a:lnTo>
                  <a:lnTo>
                    <a:pt x="37" y="81"/>
                  </a:lnTo>
                  <a:lnTo>
                    <a:pt x="47" y="86"/>
                  </a:lnTo>
                  <a:lnTo>
                    <a:pt x="58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2" y="109"/>
                  </a:lnTo>
                  <a:lnTo>
                    <a:pt x="35" y="116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2" y="156"/>
                  </a:lnTo>
                  <a:lnTo>
                    <a:pt x="64" y="168"/>
                  </a:lnTo>
                  <a:lnTo>
                    <a:pt x="85" y="174"/>
                  </a:lnTo>
                  <a:lnTo>
                    <a:pt x="105" y="172"/>
                  </a:lnTo>
                  <a:lnTo>
                    <a:pt x="121" y="167"/>
                  </a:lnTo>
                  <a:lnTo>
                    <a:pt x="133" y="160"/>
                  </a:lnTo>
                  <a:lnTo>
                    <a:pt x="143" y="153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3" y="154"/>
                  </a:lnTo>
                  <a:lnTo>
                    <a:pt x="154" y="163"/>
                  </a:lnTo>
                  <a:lnTo>
                    <a:pt x="154" y="173"/>
                  </a:lnTo>
                  <a:lnTo>
                    <a:pt x="156" y="182"/>
                  </a:lnTo>
                  <a:lnTo>
                    <a:pt x="157" y="190"/>
                  </a:lnTo>
                  <a:lnTo>
                    <a:pt x="163" y="198"/>
                  </a:lnTo>
                  <a:lnTo>
                    <a:pt x="172" y="205"/>
                  </a:lnTo>
                  <a:lnTo>
                    <a:pt x="185" y="212"/>
                  </a:lnTo>
                  <a:lnTo>
                    <a:pt x="205" y="218"/>
                  </a:lnTo>
                  <a:lnTo>
                    <a:pt x="224" y="223"/>
                  </a:lnTo>
                  <a:lnTo>
                    <a:pt x="242" y="224"/>
                  </a:lnTo>
                  <a:lnTo>
                    <a:pt x="258" y="223"/>
                  </a:lnTo>
                  <a:lnTo>
                    <a:pt x="269" y="217"/>
                  </a:lnTo>
                  <a:lnTo>
                    <a:pt x="280" y="210"/>
                  </a:lnTo>
                  <a:lnTo>
                    <a:pt x="290" y="199"/>
                  </a:lnTo>
                  <a:lnTo>
                    <a:pt x="301" y="186"/>
                  </a:lnTo>
                  <a:lnTo>
                    <a:pt x="303" y="185"/>
                  </a:lnTo>
                  <a:lnTo>
                    <a:pt x="311" y="191"/>
                  </a:lnTo>
                  <a:lnTo>
                    <a:pt x="322" y="201"/>
                  </a:lnTo>
                  <a:lnTo>
                    <a:pt x="338" y="212"/>
                  </a:lnTo>
                  <a:lnTo>
                    <a:pt x="356" y="221"/>
                  </a:lnTo>
                  <a:lnTo>
                    <a:pt x="381" y="228"/>
                  </a:lnTo>
                  <a:lnTo>
                    <a:pt x="409" y="228"/>
                  </a:lnTo>
                  <a:lnTo>
                    <a:pt x="444" y="219"/>
                  </a:lnTo>
                  <a:lnTo>
                    <a:pt x="455" y="210"/>
                  </a:lnTo>
                  <a:lnTo>
                    <a:pt x="461" y="202"/>
                  </a:lnTo>
                  <a:lnTo>
                    <a:pt x="461" y="193"/>
                  </a:lnTo>
                  <a:lnTo>
                    <a:pt x="460" y="184"/>
                  </a:lnTo>
                  <a:lnTo>
                    <a:pt x="455" y="175"/>
                  </a:lnTo>
                  <a:lnTo>
                    <a:pt x="451" y="168"/>
                  </a:lnTo>
                  <a:lnTo>
                    <a:pt x="447" y="163"/>
                  </a:lnTo>
                  <a:lnTo>
                    <a:pt x="447" y="162"/>
                  </a:lnTo>
                  <a:lnTo>
                    <a:pt x="461" y="163"/>
                  </a:lnTo>
                  <a:lnTo>
                    <a:pt x="481" y="168"/>
                  </a:lnTo>
                  <a:lnTo>
                    <a:pt x="503" y="173"/>
                  </a:lnTo>
                  <a:lnTo>
                    <a:pt x="527" y="178"/>
                  </a:lnTo>
                  <a:lnTo>
                    <a:pt x="550" y="178"/>
                  </a:lnTo>
                  <a:lnTo>
                    <a:pt x="570" y="173"/>
                  </a:lnTo>
                  <a:lnTo>
                    <a:pt x="588" y="160"/>
                  </a:lnTo>
                  <a:lnTo>
                    <a:pt x="599" y="139"/>
                  </a:lnTo>
                  <a:lnTo>
                    <a:pt x="599" y="118"/>
                  </a:lnTo>
                  <a:lnTo>
                    <a:pt x="594" y="103"/>
                  </a:lnTo>
                  <a:lnTo>
                    <a:pt x="583" y="91"/>
                  </a:lnTo>
                  <a:lnTo>
                    <a:pt x="570" y="83"/>
                  </a:lnTo>
                  <a:lnTo>
                    <a:pt x="557" y="77"/>
                  </a:lnTo>
                  <a:lnTo>
                    <a:pt x="545" y="74"/>
                  </a:lnTo>
                  <a:lnTo>
                    <a:pt x="536" y="73"/>
                  </a:lnTo>
                  <a:lnTo>
                    <a:pt x="534" y="73"/>
                  </a:lnTo>
                  <a:lnTo>
                    <a:pt x="584" y="52"/>
                  </a:lnTo>
                  <a:lnTo>
                    <a:pt x="604" y="34"/>
                  </a:lnTo>
                  <a:lnTo>
                    <a:pt x="599" y="18"/>
                  </a:lnTo>
                  <a:lnTo>
                    <a:pt x="577" y="7"/>
                  </a:lnTo>
                  <a:lnTo>
                    <a:pt x="538" y="0"/>
                  </a:lnTo>
                  <a:lnTo>
                    <a:pt x="497" y="0"/>
                  </a:lnTo>
                  <a:lnTo>
                    <a:pt x="452" y="8"/>
                  </a:lnTo>
                  <a:lnTo>
                    <a:pt x="414" y="26"/>
                  </a:lnTo>
                  <a:lnTo>
                    <a:pt x="381" y="40"/>
                  </a:lnTo>
                  <a:lnTo>
                    <a:pt x="346" y="48"/>
                  </a:lnTo>
                  <a:lnTo>
                    <a:pt x="312" y="51"/>
                  </a:lnTo>
                  <a:lnTo>
                    <a:pt x="280" y="50"/>
                  </a:lnTo>
                  <a:lnTo>
                    <a:pt x="250" y="45"/>
                  </a:lnTo>
                  <a:lnTo>
                    <a:pt x="227" y="37"/>
                  </a:lnTo>
                  <a:lnTo>
                    <a:pt x="212" y="27"/>
                  </a:lnTo>
                  <a:lnTo>
                    <a:pt x="210" y="16"/>
                  </a:lnTo>
                  <a:close/>
                </a:path>
              </a:pathLst>
            </a:custGeom>
            <a:solidFill>
              <a:srgbClr val="DEF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92" name="Freeform 100"/>
            <p:cNvSpPr>
              <a:spLocks/>
            </p:cNvSpPr>
            <p:nvPr/>
          </p:nvSpPr>
          <p:spPr bwMode="auto">
            <a:xfrm>
              <a:off x="1432" y="3199"/>
              <a:ext cx="299" cy="113"/>
            </a:xfrm>
            <a:custGeom>
              <a:avLst/>
              <a:gdLst>
                <a:gd name="T0" fmla="*/ 166 w 600"/>
                <a:gd name="T1" fmla="*/ 14 h 227"/>
                <a:gd name="T2" fmla="*/ 115 w 600"/>
                <a:gd name="T3" fmla="*/ 12 h 227"/>
                <a:gd name="T4" fmla="*/ 62 w 600"/>
                <a:gd name="T5" fmla="*/ 13 h 227"/>
                <a:gd name="T6" fmla="*/ 17 w 600"/>
                <a:gd name="T7" fmla="*/ 30 h 227"/>
                <a:gd name="T8" fmla="*/ 8 w 600"/>
                <a:gd name="T9" fmla="*/ 56 h 227"/>
                <a:gd name="T10" fmla="*/ 20 w 600"/>
                <a:gd name="T11" fmla="*/ 69 h 227"/>
                <a:gd name="T12" fmla="*/ 33 w 600"/>
                <a:gd name="T13" fmla="*/ 81 h 227"/>
                <a:gd name="T14" fmla="*/ 57 w 600"/>
                <a:gd name="T15" fmla="*/ 89 h 227"/>
                <a:gd name="T16" fmla="*/ 81 w 600"/>
                <a:gd name="T17" fmla="*/ 93 h 227"/>
                <a:gd name="T18" fmla="*/ 65 w 600"/>
                <a:gd name="T19" fmla="*/ 101 h 227"/>
                <a:gd name="T20" fmla="*/ 33 w 600"/>
                <a:gd name="T21" fmla="*/ 117 h 227"/>
                <a:gd name="T22" fmla="*/ 25 w 600"/>
                <a:gd name="T23" fmla="*/ 139 h 227"/>
                <a:gd name="T24" fmla="*/ 63 w 600"/>
                <a:gd name="T25" fmla="*/ 167 h 227"/>
                <a:gd name="T26" fmla="*/ 101 w 600"/>
                <a:gd name="T27" fmla="*/ 171 h 227"/>
                <a:gd name="T28" fmla="*/ 132 w 600"/>
                <a:gd name="T29" fmla="*/ 160 h 227"/>
                <a:gd name="T30" fmla="*/ 149 w 600"/>
                <a:gd name="T31" fmla="*/ 147 h 227"/>
                <a:gd name="T32" fmla="*/ 152 w 600"/>
                <a:gd name="T33" fmla="*/ 154 h 227"/>
                <a:gd name="T34" fmla="*/ 150 w 600"/>
                <a:gd name="T35" fmla="*/ 172 h 227"/>
                <a:gd name="T36" fmla="*/ 153 w 600"/>
                <a:gd name="T37" fmla="*/ 189 h 227"/>
                <a:gd name="T38" fmla="*/ 166 w 600"/>
                <a:gd name="T39" fmla="*/ 205 h 227"/>
                <a:gd name="T40" fmla="*/ 201 w 600"/>
                <a:gd name="T41" fmla="*/ 218 h 227"/>
                <a:gd name="T42" fmla="*/ 238 w 600"/>
                <a:gd name="T43" fmla="*/ 223 h 227"/>
                <a:gd name="T44" fmla="*/ 265 w 600"/>
                <a:gd name="T45" fmla="*/ 218 h 227"/>
                <a:gd name="T46" fmla="*/ 286 w 600"/>
                <a:gd name="T47" fmla="*/ 199 h 227"/>
                <a:gd name="T48" fmla="*/ 297 w 600"/>
                <a:gd name="T49" fmla="*/ 185 h 227"/>
                <a:gd name="T50" fmla="*/ 317 w 600"/>
                <a:gd name="T51" fmla="*/ 200 h 227"/>
                <a:gd name="T52" fmla="*/ 351 w 600"/>
                <a:gd name="T53" fmla="*/ 221 h 227"/>
                <a:gd name="T54" fmla="*/ 405 w 600"/>
                <a:gd name="T55" fmla="*/ 227 h 227"/>
                <a:gd name="T56" fmla="*/ 451 w 600"/>
                <a:gd name="T57" fmla="*/ 211 h 227"/>
                <a:gd name="T58" fmla="*/ 457 w 600"/>
                <a:gd name="T59" fmla="*/ 193 h 227"/>
                <a:gd name="T60" fmla="*/ 451 w 600"/>
                <a:gd name="T61" fmla="*/ 175 h 227"/>
                <a:gd name="T62" fmla="*/ 443 w 600"/>
                <a:gd name="T63" fmla="*/ 164 h 227"/>
                <a:gd name="T64" fmla="*/ 457 w 600"/>
                <a:gd name="T65" fmla="*/ 164 h 227"/>
                <a:gd name="T66" fmla="*/ 499 w 600"/>
                <a:gd name="T67" fmla="*/ 173 h 227"/>
                <a:gd name="T68" fmla="*/ 543 w 600"/>
                <a:gd name="T69" fmla="*/ 178 h 227"/>
                <a:gd name="T70" fmla="*/ 583 w 600"/>
                <a:gd name="T71" fmla="*/ 161 h 227"/>
                <a:gd name="T72" fmla="*/ 594 w 600"/>
                <a:gd name="T73" fmla="*/ 118 h 227"/>
                <a:gd name="T74" fmla="*/ 578 w 600"/>
                <a:gd name="T75" fmla="*/ 90 h 227"/>
                <a:gd name="T76" fmla="*/ 551 w 600"/>
                <a:gd name="T77" fmla="*/ 76 h 227"/>
                <a:gd name="T78" fmla="*/ 531 w 600"/>
                <a:gd name="T79" fmla="*/ 72 h 227"/>
                <a:gd name="T80" fmla="*/ 579 w 600"/>
                <a:gd name="T81" fmla="*/ 51 h 227"/>
                <a:gd name="T82" fmla="*/ 595 w 600"/>
                <a:gd name="T83" fmla="*/ 17 h 227"/>
                <a:gd name="T84" fmla="*/ 535 w 600"/>
                <a:gd name="T85" fmla="*/ 0 h 227"/>
                <a:gd name="T86" fmla="*/ 448 w 600"/>
                <a:gd name="T87" fmla="*/ 8 h 227"/>
                <a:gd name="T88" fmla="*/ 377 w 600"/>
                <a:gd name="T89" fmla="*/ 39 h 227"/>
                <a:gd name="T90" fmla="*/ 303 w 600"/>
                <a:gd name="T91" fmla="*/ 49 h 227"/>
                <a:gd name="T92" fmla="*/ 235 w 600"/>
                <a:gd name="T93" fmla="*/ 41 h 227"/>
                <a:gd name="T94" fmla="*/ 197 w 600"/>
                <a:gd name="T95" fmla="*/ 2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0" h="227">
                  <a:moveTo>
                    <a:pt x="194" y="12"/>
                  </a:moveTo>
                  <a:lnTo>
                    <a:pt x="166" y="14"/>
                  </a:lnTo>
                  <a:lnTo>
                    <a:pt x="141" y="14"/>
                  </a:lnTo>
                  <a:lnTo>
                    <a:pt x="115" y="12"/>
                  </a:lnTo>
                  <a:lnTo>
                    <a:pt x="88" y="12"/>
                  </a:lnTo>
                  <a:lnTo>
                    <a:pt x="62" y="13"/>
                  </a:lnTo>
                  <a:lnTo>
                    <a:pt x="38" y="19"/>
                  </a:lnTo>
                  <a:lnTo>
                    <a:pt x="17" y="30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0" y="69"/>
                  </a:lnTo>
                  <a:lnTo>
                    <a:pt x="27" y="76"/>
                  </a:lnTo>
                  <a:lnTo>
                    <a:pt x="33" y="81"/>
                  </a:lnTo>
                  <a:lnTo>
                    <a:pt x="43" y="86"/>
                  </a:lnTo>
                  <a:lnTo>
                    <a:pt x="57" y="89"/>
                  </a:lnTo>
                  <a:lnTo>
                    <a:pt x="74" y="92"/>
                  </a:lnTo>
                  <a:lnTo>
                    <a:pt x="81" y="93"/>
                  </a:lnTo>
                  <a:lnTo>
                    <a:pt x="78" y="96"/>
                  </a:lnTo>
                  <a:lnTo>
                    <a:pt x="65" y="101"/>
                  </a:lnTo>
                  <a:lnTo>
                    <a:pt x="51" y="109"/>
                  </a:lnTo>
                  <a:lnTo>
                    <a:pt x="33" y="117"/>
                  </a:lnTo>
                  <a:lnTo>
                    <a:pt x="25" y="127"/>
                  </a:lnTo>
                  <a:lnTo>
                    <a:pt x="25" y="139"/>
                  </a:lnTo>
                  <a:lnTo>
                    <a:pt x="41" y="156"/>
                  </a:lnTo>
                  <a:lnTo>
                    <a:pt x="63" y="167"/>
                  </a:lnTo>
                  <a:lnTo>
                    <a:pt x="84" y="172"/>
                  </a:lnTo>
                  <a:lnTo>
                    <a:pt x="101" y="171"/>
                  </a:lnTo>
                  <a:lnTo>
                    <a:pt x="120" y="167"/>
                  </a:lnTo>
                  <a:lnTo>
                    <a:pt x="132" y="160"/>
                  </a:lnTo>
                  <a:lnTo>
                    <a:pt x="143" y="152"/>
                  </a:lnTo>
                  <a:lnTo>
                    <a:pt x="149" y="147"/>
                  </a:lnTo>
                  <a:lnTo>
                    <a:pt x="152" y="145"/>
                  </a:lnTo>
                  <a:lnTo>
                    <a:pt x="152" y="154"/>
                  </a:lnTo>
                  <a:lnTo>
                    <a:pt x="152" y="163"/>
                  </a:lnTo>
                  <a:lnTo>
                    <a:pt x="150" y="172"/>
                  </a:lnTo>
                  <a:lnTo>
                    <a:pt x="152" y="181"/>
                  </a:lnTo>
                  <a:lnTo>
                    <a:pt x="153" y="189"/>
                  </a:lnTo>
                  <a:lnTo>
                    <a:pt x="158" y="197"/>
                  </a:lnTo>
                  <a:lnTo>
                    <a:pt x="166" y="205"/>
                  </a:lnTo>
                  <a:lnTo>
                    <a:pt x="181" y="213"/>
                  </a:lnTo>
                  <a:lnTo>
                    <a:pt x="201" y="218"/>
                  </a:lnTo>
                  <a:lnTo>
                    <a:pt x="221" y="222"/>
                  </a:lnTo>
                  <a:lnTo>
                    <a:pt x="238" y="223"/>
                  </a:lnTo>
                  <a:lnTo>
                    <a:pt x="253" y="222"/>
                  </a:lnTo>
                  <a:lnTo>
                    <a:pt x="265" y="218"/>
                  </a:lnTo>
                  <a:lnTo>
                    <a:pt x="276" y="211"/>
                  </a:lnTo>
                  <a:lnTo>
                    <a:pt x="286" y="199"/>
                  </a:lnTo>
                  <a:lnTo>
                    <a:pt x="294" y="186"/>
                  </a:lnTo>
                  <a:lnTo>
                    <a:pt x="297" y="185"/>
                  </a:lnTo>
                  <a:lnTo>
                    <a:pt x="306" y="191"/>
                  </a:lnTo>
                  <a:lnTo>
                    <a:pt x="317" y="200"/>
                  </a:lnTo>
                  <a:lnTo>
                    <a:pt x="333" y="212"/>
                  </a:lnTo>
                  <a:lnTo>
                    <a:pt x="351" y="221"/>
                  </a:lnTo>
                  <a:lnTo>
                    <a:pt x="377" y="227"/>
                  </a:lnTo>
                  <a:lnTo>
                    <a:pt x="405" y="227"/>
                  </a:lnTo>
                  <a:lnTo>
                    <a:pt x="440" y="219"/>
                  </a:lnTo>
                  <a:lnTo>
                    <a:pt x="451" y="211"/>
                  </a:lnTo>
                  <a:lnTo>
                    <a:pt x="456" y="202"/>
                  </a:lnTo>
                  <a:lnTo>
                    <a:pt x="457" y="193"/>
                  </a:lnTo>
                  <a:lnTo>
                    <a:pt x="456" y="184"/>
                  </a:lnTo>
                  <a:lnTo>
                    <a:pt x="451" y="175"/>
                  </a:lnTo>
                  <a:lnTo>
                    <a:pt x="447" y="169"/>
                  </a:lnTo>
                  <a:lnTo>
                    <a:pt x="443" y="164"/>
                  </a:lnTo>
                  <a:lnTo>
                    <a:pt x="443" y="163"/>
                  </a:lnTo>
                  <a:lnTo>
                    <a:pt x="457" y="164"/>
                  </a:lnTo>
                  <a:lnTo>
                    <a:pt x="477" y="169"/>
                  </a:lnTo>
                  <a:lnTo>
                    <a:pt x="499" y="173"/>
                  </a:lnTo>
                  <a:lnTo>
                    <a:pt x="522" y="178"/>
                  </a:lnTo>
                  <a:lnTo>
                    <a:pt x="543" y="178"/>
                  </a:lnTo>
                  <a:lnTo>
                    <a:pt x="567" y="173"/>
                  </a:lnTo>
                  <a:lnTo>
                    <a:pt x="583" y="161"/>
                  </a:lnTo>
                  <a:lnTo>
                    <a:pt x="595" y="139"/>
                  </a:lnTo>
                  <a:lnTo>
                    <a:pt x="594" y="118"/>
                  </a:lnTo>
                  <a:lnTo>
                    <a:pt x="589" y="103"/>
                  </a:lnTo>
                  <a:lnTo>
                    <a:pt x="578" y="90"/>
                  </a:lnTo>
                  <a:lnTo>
                    <a:pt x="565" y="82"/>
                  </a:lnTo>
                  <a:lnTo>
                    <a:pt x="551" y="76"/>
                  </a:lnTo>
                  <a:lnTo>
                    <a:pt x="540" y="73"/>
                  </a:lnTo>
                  <a:lnTo>
                    <a:pt x="531" y="72"/>
                  </a:lnTo>
                  <a:lnTo>
                    <a:pt x="528" y="72"/>
                  </a:lnTo>
                  <a:lnTo>
                    <a:pt x="579" y="51"/>
                  </a:lnTo>
                  <a:lnTo>
                    <a:pt x="600" y="32"/>
                  </a:lnTo>
                  <a:lnTo>
                    <a:pt x="595" y="17"/>
                  </a:lnTo>
                  <a:lnTo>
                    <a:pt x="573" y="7"/>
                  </a:lnTo>
                  <a:lnTo>
                    <a:pt x="535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5"/>
                  </a:lnTo>
                  <a:lnTo>
                    <a:pt x="377" y="39"/>
                  </a:lnTo>
                  <a:lnTo>
                    <a:pt x="340" y="47"/>
                  </a:lnTo>
                  <a:lnTo>
                    <a:pt x="303" y="49"/>
                  </a:lnTo>
                  <a:lnTo>
                    <a:pt x="269" y="47"/>
                  </a:lnTo>
                  <a:lnTo>
                    <a:pt x="235" y="41"/>
                  </a:lnTo>
                  <a:lnTo>
                    <a:pt x="212" y="32"/>
                  </a:lnTo>
                  <a:lnTo>
                    <a:pt x="197" y="22"/>
                  </a:lnTo>
                  <a:lnTo>
                    <a:pt x="194" y="12"/>
                  </a:lnTo>
                  <a:close/>
                </a:path>
              </a:pathLst>
            </a:custGeom>
            <a:solidFill>
              <a:srgbClr val="DEF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93" name="Freeform 101"/>
            <p:cNvSpPr>
              <a:spLocks/>
            </p:cNvSpPr>
            <p:nvPr/>
          </p:nvSpPr>
          <p:spPr bwMode="auto">
            <a:xfrm>
              <a:off x="1139" y="3319"/>
              <a:ext cx="301" cy="114"/>
            </a:xfrm>
            <a:custGeom>
              <a:avLst/>
              <a:gdLst>
                <a:gd name="T0" fmla="*/ 201 w 603"/>
                <a:gd name="T1" fmla="*/ 24 h 228"/>
                <a:gd name="T2" fmla="*/ 137 w 603"/>
                <a:gd name="T3" fmla="*/ 20 h 228"/>
                <a:gd name="T4" fmla="*/ 73 w 603"/>
                <a:gd name="T5" fmla="*/ 16 h 228"/>
                <a:gd name="T6" fmla="*/ 19 w 603"/>
                <a:gd name="T7" fmla="*/ 32 h 228"/>
                <a:gd name="T8" fmla="*/ 8 w 603"/>
                <a:gd name="T9" fmla="*/ 56 h 228"/>
                <a:gd name="T10" fmla="*/ 21 w 603"/>
                <a:gd name="T11" fmla="*/ 70 h 228"/>
                <a:gd name="T12" fmla="*/ 36 w 603"/>
                <a:gd name="T13" fmla="*/ 82 h 228"/>
                <a:gd name="T14" fmla="*/ 57 w 603"/>
                <a:gd name="T15" fmla="*/ 90 h 228"/>
                <a:gd name="T16" fmla="*/ 83 w 603"/>
                <a:gd name="T17" fmla="*/ 94 h 228"/>
                <a:gd name="T18" fmla="*/ 67 w 603"/>
                <a:gd name="T19" fmla="*/ 102 h 228"/>
                <a:gd name="T20" fmla="*/ 35 w 603"/>
                <a:gd name="T21" fmla="*/ 118 h 228"/>
                <a:gd name="T22" fmla="*/ 25 w 603"/>
                <a:gd name="T23" fmla="*/ 140 h 228"/>
                <a:gd name="T24" fmla="*/ 64 w 603"/>
                <a:gd name="T25" fmla="*/ 169 h 228"/>
                <a:gd name="T26" fmla="*/ 104 w 603"/>
                <a:gd name="T27" fmla="*/ 173 h 228"/>
                <a:gd name="T28" fmla="*/ 133 w 603"/>
                <a:gd name="T29" fmla="*/ 161 h 228"/>
                <a:gd name="T30" fmla="*/ 149 w 603"/>
                <a:gd name="T31" fmla="*/ 148 h 228"/>
                <a:gd name="T32" fmla="*/ 152 w 603"/>
                <a:gd name="T33" fmla="*/ 154 h 228"/>
                <a:gd name="T34" fmla="*/ 153 w 603"/>
                <a:gd name="T35" fmla="*/ 173 h 228"/>
                <a:gd name="T36" fmla="*/ 155 w 603"/>
                <a:gd name="T37" fmla="*/ 190 h 228"/>
                <a:gd name="T38" fmla="*/ 168 w 603"/>
                <a:gd name="T39" fmla="*/ 205 h 228"/>
                <a:gd name="T40" fmla="*/ 201 w 603"/>
                <a:gd name="T41" fmla="*/ 218 h 228"/>
                <a:gd name="T42" fmla="*/ 237 w 603"/>
                <a:gd name="T43" fmla="*/ 224 h 228"/>
                <a:gd name="T44" fmla="*/ 266 w 603"/>
                <a:gd name="T45" fmla="*/ 218 h 228"/>
                <a:gd name="T46" fmla="*/ 288 w 603"/>
                <a:gd name="T47" fmla="*/ 200 h 228"/>
                <a:gd name="T48" fmla="*/ 302 w 603"/>
                <a:gd name="T49" fmla="*/ 186 h 228"/>
                <a:gd name="T50" fmla="*/ 322 w 603"/>
                <a:gd name="T51" fmla="*/ 201 h 228"/>
                <a:gd name="T52" fmla="*/ 355 w 603"/>
                <a:gd name="T53" fmla="*/ 222 h 228"/>
                <a:gd name="T54" fmla="*/ 406 w 603"/>
                <a:gd name="T55" fmla="*/ 228 h 228"/>
                <a:gd name="T56" fmla="*/ 452 w 603"/>
                <a:gd name="T57" fmla="*/ 211 h 228"/>
                <a:gd name="T58" fmla="*/ 459 w 603"/>
                <a:gd name="T59" fmla="*/ 194 h 228"/>
                <a:gd name="T60" fmla="*/ 453 w 603"/>
                <a:gd name="T61" fmla="*/ 176 h 228"/>
                <a:gd name="T62" fmla="*/ 445 w 603"/>
                <a:gd name="T63" fmla="*/ 164 h 228"/>
                <a:gd name="T64" fmla="*/ 458 w 603"/>
                <a:gd name="T65" fmla="*/ 164 h 228"/>
                <a:gd name="T66" fmla="*/ 500 w 603"/>
                <a:gd name="T67" fmla="*/ 174 h 228"/>
                <a:gd name="T68" fmla="*/ 547 w 603"/>
                <a:gd name="T69" fmla="*/ 179 h 228"/>
                <a:gd name="T70" fmla="*/ 584 w 603"/>
                <a:gd name="T71" fmla="*/ 161 h 228"/>
                <a:gd name="T72" fmla="*/ 596 w 603"/>
                <a:gd name="T73" fmla="*/ 119 h 228"/>
                <a:gd name="T74" fmla="*/ 581 w 603"/>
                <a:gd name="T75" fmla="*/ 91 h 228"/>
                <a:gd name="T76" fmla="*/ 555 w 603"/>
                <a:gd name="T77" fmla="*/ 78 h 228"/>
                <a:gd name="T78" fmla="*/ 536 w 603"/>
                <a:gd name="T79" fmla="*/ 74 h 228"/>
                <a:gd name="T80" fmla="*/ 584 w 603"/>
                <a:gd name="T81" fmla="*/ 51 h 228"/>
                <a:gd name="T82" fmla="*/ 599 w 603"/>
                <a:gd name="T83" fmla="*/ 19 h 228"/>
                <a:gd name="T84" fmla="*/ 537 w 603"/>
                <a:gd name="T85" fmla="*/ 0 h 228"/>
                <a:gd name="T86" fmla="*/ 448 w 603"/>
                <a:gd name="T87" fmla="*/ 8 h 228"/>
                <a:gd name="T88" fmla="*/ 377 w 603"/>
                <a:gd name="T89" fmla="*/ 40 h 228"/>
                <a:gd name="T90" fmla="*/ 317 w 603"/>
                <a:gd name="T91" fmla="*/ 53 h 228"/>
                <a:gd name="T92" fmla="*/ 265 w 603"/>
                <a:gd name="T93" fmla="*/ 48 h 228"/>
                <a:gd name="T94" fmla="*/ 233 w 603"/>
                <a:gd name="T95" fmla="*/ 3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3" h="228">
                  <a:moveTo>
                    <a:pt x="229" y="23"/>
                  </a:moveTo>
                  <a:lnTo>
                    <a:pt x="201" y="24"/>
                  </a:lnTo>
                  <a:lnTo>
                    <a:pt x="169" y="23"/>
                  </a:lnTo>
                  <a:lnTo>
                    <a:pt x="137" y="20"/>
                  </a:lnTo>
                  <a:lnTo>
                    <a:pt x="105" y="18"/>
                  </a:lnTo>
                  <a:lnTo>
                    <a:pt x="73" y="16"/>
                  </a:lnTo>
                  <a:lnTo>
                    <a:pt x="44" y="21"/>
                  </a:lnTo>
                  <a:lnTo>
                    <a:pt x="19" y="32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1" y="70"/>
                  </a:lnTo>
                  <a:lnTo>
                    <a:pt x="28" y="77"/>
                  </a:lnTo>
                  <a:lnTo>
                    <a:pt x="36" y="82"/>
                  </a:lnTo>
                  <a:lnTo>
                    <a:pt x="46" y="87"/>
                  </a:lnTo>
                  <a:lnTo>
                    <a:pt x="57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1" y="109"/>
                  </a:lnTo>
                  <a:lnTo>
                    <a:pt x="35" y="118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1" y="156"/>
                  </a:lnTo>
                  <a:lnTo>
                    <a:pt x="64" y="169"/>
                  </a:lnTo>
                  <a:lnTo>
                    <a:pt x="85" y="174"/>
                  </a:lnTo>
                  <a:lnTo>
                    <a:pt x="104" y="173"/>
                  </a:lnTo>
                  <a:lnTo>
                    <a:pt x="120" y="169"/>
                  </a:lnTo>
                  <a:lnTo>
                    <a:pt x="133" y="161"/>
                  </a:lnTo>
                  <a:lnTo>
                    <a:pt x="143" y="154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2" y="154"/>
                  </a:lnTo>
                  <a:lnTo>
                    <a:pt x="153" y="163"/>
                  </a:lnTo>
                  <a:lnTo>
                    <a:pt x="153" y="173"/>
                  </a:lnTo>
                  <a:lnTo>
                    <a:pt x="154" y="182"/>
                  </a:lnTo>
                  <a:lnTo>
                    <a:pt x="155" y="190"/>
                  </a:lnTo>
                  <a:lnTo>
                    <a:pt x="160" y="198"/>
                  </a:lnTo>
                  <a:lnTo>
                    <a:pt x="168" y="205"/>
                  </a:lnTo>
                  <a:lnTo>
                    <a:pt x="180" y="213"/>
                  </a:lnTo>
                  <a:lnTo>
                    <a:pt x="201" y="218"/>
                  </a:lnTo>
                  <a:lnTo>
                    <a:pt x="221" y="223"/>
                  </a:lnTo>
                  <a:lnTo>
                    <a:pt x="237" y="224"/>
                  </a:lnTo>
                  <a:lnTo>
                    <a:pt x="254" y="223"/>
                  </a:lnTo>
                  <a:lnTo>
                    <a:pt x="266" y="218"/>
                  </a:lnTo>
                  <a:lnTo>
                    <a:pt x="278" y="211"/>
                  </a:lnTo>
                  <a:lnTo>
                    <a:pt x="288" y="200"/>
                  </a:lnTo>
                  <a:lnTo>
                    <a:pt x="299" y="187"/>
                  </a:lnTo>
                  <a:lnTo>
                    <a:pt x="302" y="186"/>
                  </a:lnTo>
                  <a:lnTo>
                    <a:pt x="309" y="192"/>
                  </a:lnTo>
                  <a:lnTo>
                    <a:pt x="322" y="201"/>
                  </a:lnTo>
                  <a:lnTo>
                    <a:pt x="336" y="212"/>
                  </a:lnTo>
                  <a:lnTo>
                    <a:pt x="355" y="222"/>
                  </a:lnTo>
                  <a:lnTo>
                    <a:pt x="379" y="228"/>
                  </a:lnTo>
                  <a:lnTo>
                    <a:pt x="406" y="228"/>
                  </a:lnTo>
                  <a:lnTo>
                    <a:pt x="438" y="220"/>
                  </a:lnTo>
                  <a:lnTo>
                    <a:pt x="452" y="211"/>
                  </a:lnTo>
                  <a:lnTo>
                    <a:pt x="458" y="203"/>
                  </a:lnTo>
                  <a:lnTo>
                    <a:pt x="459" y="194"/>
                  </a:lnTo>
                  <a:lnTo>
                    <a:pt x="458" y="185"/>
                  </a:lnTo>
                  <a:lnTo>
                    <a:pt x="453" y="176"/>
                  </a:lnTo>
                  <a:lnTo>
                    <a:pt x="448" y="170"/>
                  </a:lnTo>
                  <a:lnTo>
                    <a:pt x="445" y="164"/>
                  </a:lnTo>
                  <a:lnTo>
                    <a:pt x="443" y="163"/>
                  </a:lnTo>
                  <a:lnTo>
                    <a:pt x="458" y="164"/>
                  </a:lnTo>
                  <a:lnTo>
                    <a:pt x="478" y="170"/>
                  </a:lnTo>
                  <a:lnTo>
                    <a:pt x="500" y="174"/>
                  </a:lnTo>
                  <a:lnTo>
                    <a:pt x="526" y="179"/>
                  </a:lnTo>
                  <a:lnTo>
                    <a:pt x="547" y="179"/>
                  </a:lnTo>
                  <a:lnTo>
                    <a:pt x="568" y="174"/>
                  </a:lnTo>
                  <a:lnTo>
                    <a:pt x="584" y="161"/>
                  </a:lnTo>
                  <a:lnTo>
                    <a:pt x="595" y="140"/>
                  </a:lnTo>
                  <a:lnTo>
                    <a:pt x="596" y="119"/>
                  </a:lnTo>
                  <a:lnTo>
                    <a:pt x="591" y="103"/>
                  </a:lnTo>
                  <a:lnTo>
                    <a:pt x="581" y="91"/>
                  </a:lnTo>
                  <a:lnTo>
                    <a:pt x="570" y="84"/>
                  </a:lnTo>
                  <a:lnTo>
                    <a:pt x="555" y="78"/>
                  </a:lnTo>
                  <a:lnTo>
                    <a:pt x="544" y="75"/>
                  </a:lnTo>
                  <a:lnTo>
                    <a:pt x="536" y="74"/>
                  </a:lnTo>
                  <a:lnTo>
                    <a:pt x="533" y="74"/>
                  </a:lnTo>
                  <a:lnTo>
                    <a:pt x="584" y="51"/>
                  </a:lnTo>
                  <a:lnTo>
                    <a:pt x="603" y="34"/>
                  </a:lnTo>
                  <a:lnTo>
                    <a:pt x="599" y="19"/>
                  </a:lnTo>
                  <a:lnTo>
                    <a:pt x="575" y="7"/>
                  </a:lnTo>
                  <a:lnTo>
                    <a:pt x="537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6"/>
                  </a:lnTo>
                  <a:lnTo>
                    <a:pt x="377" y="40"/>
                  </a:lnTo>
                  <a:lnTo>
                    <a:pt x="346" y="50"/>
                  </a:lnTo>
                  <a:lnTo>
                    <a:pt x="317" y="53"/>
                  </a:lnTo>
                  <a:lnTo>
                    <a:pt x="289" y="53"/>
                  </a:lnTo>
                  <a:lnTo>
                    <a:pt x="265" y="48"/>
                  </a:lnTo>
                  <a:lnTo>
                    <a:pt x="246" y="42"/>
                  </a:lnTo>
                  <a:lnTo>
                    <a:pt x="233" y="32"/>
                  </a:lnTo>
                  <a:lnTo>
                    <a:pt x="229" y="23"/>
                  </a:lnTo>
                  <a:close/>
                </a:path>
              </a:pathLst>
            </a:custGeom>
            <a:solidFill>
              <a:srgbClr val="DEF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94" name="Freeform 102"/>
            <p:cNvSpPr>
              <a:spLocks/>
            </p:cNvSpPr>
            <p:nvPr/>
          </p:nvSpPr>
          <p:spPr bwMode="auto">
            <a:xfrm>
              <a:off x="704" y="1326"/>
              <a:ext cx="18" cy="30"/>
            </a:xfrm>
            <a:custGeom>
              <a:avLst/>
              <a:gdLst>
                <a:gd name="T0" fmla="*/ 20 w 36"/>
                <a:gd name="T1" fmla="*/ 0 h 60"/>
                <a:gd name="T2" fmla="*/ 24 w 36"/>
                <a:gd name="T3" fmla="*/ 2 h 60"/>
                <a:gd name="T4" fmla="*/ 31 w 36"/>
                <a:gd name="T5" fmla="*/ 8 h 60"/>
                <a:gd name="T6" fmla="*/ 32 w 36"/>
                <a:gd name="T7" fmla="*/ 12 h 60"/>
                <a:gd name="T8" fmla="*/ 33 w 36"/>
                <a:gd name="T9" fmla="*/ 17 h 60"/>
                <a:gd name="T10" fmla="*/ 34 w 36"/>
                <a:gd name="T11" fmla="*/ 24 h 60"/>
                <a:gd name="T12" fmla="*/ 36 w 36"/>
                <a:gd name="T13" fmla="*/ 31 h 60"/>
                <a:gd name="T14" fmla="*/ 34 w 36"/>
                <a:gd name="T15" fmla="*/ 36 h 60"/>
                <a:gd name="T16" fmla="*/ 33 w 36"/>
                <a:gd name="T17" fmla="*/ 42 h 60"/>
                <a:gd name="T18" fmla="*/ 32 w 36"/>
                <a:gd name="T19" fmla="*/ 46 h 60"/>
                <a:gd name="T20" fmla="*/ 31 w 36"/>
                <a:gd name="T21" fmla="*/ 51 h 60"/>
                <a:gd name="T22" fmla="*/ 24 w 36"/>
                <a:gd name="T23" fmla="*/ 57 h 60"/>
                <a:gd name="T24" fmla="*/ 20 w 36"/>
                <a:gd name="T25" fmla="*/ 60 h 60"/>
                <a:gd name="T26" fmla="*/ 11 w 36"/>
                <a:gd name="T27" fmla="*/ 57 h 60"/>
                <a:gd name="T28" fmla="*/ 5 w 36"/>
                <a:gd name="T29" fmla="*/ 51 h 60"/>
                <a:gd name="T30" fmla="*/ 1 w 36"/>
                <a:gd name="T31" fmla="*/ 46 h 60"/>
                <a:gd name="T32" fmla="*/ 0 w 36"/>
                <a:gd name="T33" fmla="*/ 42 h 60"/>
                <a:gd name="T34" fmla="*/ 0 w 36"/>
                <a:gd name="T35" fmla="*/ 36 h 60"/>
                <a:gd name="T36" fmla="*/ 0 w 36"/>
                <a:gd name="T37" fmla="*/ 31 h 60"/>
                <a:gd name="T38" fmla="*/ 0 w 36"/>
                <a:gd name="T39" fmla="*/ 24 h 60"/>
                <a:gd name="T40" fmla="*/ 0 w 36"/>
                <a:gd name="T41" fmla="*/ 17 h 60"/>
                <a:gd name="T42" fmla="*/ 1 w 36"/>
                <a:gd name="T43" fmla="*/ 12 h 60"/>
                <a:gd name="T44" fmla="*/ 5 w 36"/>
                <a:gd name="T45" fmla="*/ 8 h 60"/>
                <a:gd name="T46" fmla="*/ 11 w 36"/>
                <a:gd name="T47" fmla="*/ 2 h 60"/>
                <a:gd name="T48" fmla="*/ 20 w 36"/>
                <a:gd name="T4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60">
                  <a:moveTo>
                    <a:pt x="20" y="0"/>
                  </a:moveTo>
                  <a:lnTo>
                    <a:pt x="24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3" y="17"/>
                  </a:lnTo>
                  <a:lnTo>
                    <a:pt x="34" y="24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1"/>
                  </a:lnTo>
                  <a:lnTo>
                    <a:pt x="24" y="57"/>
                  </a:lnTo>
                  <a:lnTo>
                    <a:pt x="20" y="60"/>
                  </a:lnTo>
                  <a:lnTo>
                    <a:pt x="11" y="57"/>
                  </a:lnTo>
                  <a:lnTo>
                    <a:pt x="5" y="51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95" name="Freeform 103"/>
            <p:cNvSpPr>
              <a:spLocks/>
            </p:cNvSpPr>
            <p:nvPr/>
          </p:nvSpPr>
          <p:spPr bwMode="auto">
            <a:xfrm>
              <a:off x="706" y="1356"/>
              <a:ext cx="16" cy="31"/>
            </a:xfrm>
            <a:custGeom>
              <a:avLst/>
              <a:gdLst>
                <a:gd name="T0" fmla="*/ 16 w 32"/>
                <a:gd name="T1" fmla="*/ 61 h 61"/>
                <a:gd name="T2" fmla="*/ 20 w 32"/>
                <a:gd name="T3" fmla="*/ 57 h 61"/>
                <a:gd name="T4" fmla="*/ 27 w 32"/>
                <a:gd name="T5" fmla="*/ 51 h 61"/>
                <a:gd name="T6" fmla="*/ 28 w 32"/>
                <a:gd name="T7" fmla="*/ 46 h 61"/>
                <a:gd name="T8" fmla="*/ 29 w 32"/>
                <a:gd name="T9" fmla="*/ 42 h 61"/>
                <a:gd name="T10" fmla="*/ 30 w 32"/>
                <a:gd name="T11" fmla="*/ 36 h 61"/>
                <a:gd name="T12" fmla="*/ 32 w 32"/>
                <a:gd name="T13" fmla="*/ 31 h 61"/>
                <a:gd name="T14" fmla="*/ 30 w 32"/>
                <a:gd name="T15" fmla="*/ 24 h 61"/>
                <a:gd name="T16" fmla="*/ 29 w 32"/>
                <a:gd name="T17" fmla="*/ 18 h 61"/>
                <a:gd name="T18" fmla="*/ 28 w 32"/>
                <a:gd name="T19" fmla="*/ 13 h 61"/>
                <a:gd name="T20" fmla="*/ 27 w 32"/>
                <a:gd name="T21" fmla="*/ 8 h 61"/>
                <a:gd name="T22" fmla="*/ 20 w 32"/>
                <a:gd name="T23" fmla="*/ 2 h 61"/>
                <a:gd name="T24" fmla="*/ 16 w 32"/>
                <a:gd name="T25" fmla="*/ 0 h 61"/>
                <a:gd name="T26" fmla="*/ 9 w 32"/>
                <a:gd name="T27" fmla="*/ 2 h 61"/>
                <a:gd name="T28" fmla="*/ 4 w 32"/>
                <a:gd name="T29" fmla="*/ 8 h 61"/>
                <a:gd name="T30" fmla="*/ 1 w 32"/>
                <a:gd name="T31" fmla="*/ 13 h 61"/>
                <a:gd name="T32" fmla="*/ 0 w 32"/>
                <a:gd name="T33" fmla="*/ 18 h 61"/>
                <a:gd name="T34" fmla="*/ 0 w 32"/>
                <a:gd name="T35" fmla="*/ 24 h 61"/>
                <a:gd name="T36" fmla="*/ 0 w 32"/>
                <a:gd name="T37" fmla="*/ 31 h 61"/>
                <a:gd name="T38" fmla="*/ 0 w 32"/>
                <a:gd name="T39" fmla="*/ 36 h 61"/>
                <a:gd name="T40" fmla="*/ 0 w 32"/>
                <a:gd name="T41" fmla="*/ 42 h 61"/>
                <a:gd name="T42" fmla="*/ 1 w 32"/>
                <a:gd name="T43" fmla="*/ 46 h 61"/>
                <a:gd name="T44" fmla="*/ 4 w 32"/>
                <a:gd name="T45" fmla="*/ 51 h 61"/>
                <a:gd name="T46" fmla="*/ 9 w 32"/>
                <a:gd name="T47" fmla="*/ 57 h 61"/>
                <a:gd name="T48" fmla="*/ 16 w 32"/>
                <a:gd name="T4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61">
                  <a:moveTo>
                    <a:pt x="16" y="61"/>
                  </a:moveTo>
                  <a:lnTo>
                    <a:pt x="20" y="57"/>
                  </a:lnTo>
                  <a:lnTo>
                    <a:pt x="27" y="51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0" y="24"/>
                  </a:lnTo>
                  <a:lnTo>
                    <a:pt x="29" y="18"/>
                  </a:lnTo>
                  <a:lnTo>
                    <a:pt x="28" y="13"/>
                  </a:lnTo>
                  <a:lnTo>
                    <a:pt x="27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6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96" name="Freeform 104"/>
            <p:cNvSpPr>
              <a:spLocks/>
            </p:cNvSpPr>
            <p:nvPr/>
          </p:nvSpPr>
          <p:spPr bwMode="auto">
            <a:xfrm>
              <a:off x="716" y="1340"/>
              <a:ext cx="35" cy="16"/>
            </a:xfrm>
            <a:custGeom>
              <a:avLst/>
              <a:gdLst>
                <a:gd name="T0" fmla="*/ 0 w 70"/>
                <a:gd name="T1" fmla="*/ 28 h 32"/>
                <a:gd name="T2" fmla="*/ 0 w 70"/>
                <a:gd name="T3" fmla="*/ 20 h 32"/>
                <a:gd name="T4" fmla="*/ 6 w 70"/>
                <a:gd name="T5" fmla="*/ 13 h 32"/>
                <a:gd name="T6" fmla="*/ 16 w 70"/>
                <a:gd name="T7" fmla="*/ 7 h 32"/>
                <a:gd name="T8" fmla="*/ 30 w 70"/>
                <a:gd name="T9" fmla="*/ 5 h 32"/>
                <a:gd name="T10" fmla="*/ 36 w 70"/>
                <a:gd name="T11" fmla="*/ 2 h 32"/>
                <a:gd name="T12" fmla="*/ 43 w 70"/>
                <a:gd name="T13" fmla="*/ 1 h 32"/>
                <a:gd name="T14" fmla="*/ 50 w 70"/>
                <a:gd name="T15" fmla="*/ 0 h 32"/>
                <a:gd name="T16" fmla="*/ 56 w 70"/>
                <a:gd name="T17" fmla="*/ 0 h 32"/>
                <a:gd name="T18" fmla="*/ 64 w 70"/>
                <a:gd name="T19" fmla="*/ 1 h 32"/>
                <a:gd name="T20" fmla="*/ 70 w 70"/>
                <a:gd name="T21" fmla="*/ 5 h 32"/>
                <a:gd name="T22" fmla="*/ 69 w 70"/>
                <a:gd name="T23" fmla="*/ 10 h 32"/>
                <a:gd name="T24" fmla="*/ 64 w 70"/>
                <a:gd name="T25" fmla="*/ 18 h 32"/>
                <a:gd name="T26" fmla="*/ 59 w 70"/>
                <a:gd name="T27" fmla="*/ 20 h 32"/>
                <a:gd name="T28" fmla="*/ 54 w 70"/>
                <a:gd name="T29" fmla="*/ 23 h 32"/>
                <a:gd name="T30" fmla="*/ 48 w 70"/>
                <a:gd name="T31" fmla="*/ 25 h 32"/>
                <a:gd name="T32" fmla="*/ 42 w 70"/>
                <a:gd name="T33" fmla="*/ 28 h 32"/>
                <a:gd name="T34" fmla="*/ 29 w 70"/>
                <a:gd name="T35" fmla="*/ 31 h 32"/>
                <a:gd name="T36" fmla="*/ 16 w 70"/>
                <a:gd name="T37" fmla="*/ 32 h 32"/>
                <a:gd name="T38" fmla="*/ 6 w 70"/>
                <a:gd name="T39" fmla="*/ 31 h 32"/>
                <a:gd name="T40" fmla="*/ 0 w 70"/>
                <a:gd name="T41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32">
                  <a:moveTo>
                    <a:pt x="0" y="28"/>
                  </a:moveTo>
                  <a:lnTo>
                    <a:pt x="0" y="20"/>
                  </a:lnTo>
                  <a:lnTo>
                    <a:pt x="6" y="13"/>
                  </a:lnTo>
                  <a:lnTo>
                    <a:pt x="16" y="7"/>
                  </a:lnTo>
                  <a:lnTo>
                    <a:pt x="30" y="5"/>
                  </a:lnTo>
                  <a:lnTo>
                    <a:pt x="36" y="2"/>
                  </a:lnTo>
                  <a:lnTo>
                    <a:pt x="43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9" y="10"/>
                  </a:lnTo>
                  <a:lnTo>
                    <a:pt x="64" y="18"/>
                  </a:lnTo>
                  <a:lnTo>
                    <a:pt x="59" y="20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29" y="31"/>
                  </a:lnTo>
                  <a:lnTo>
                    <a:pt x="16" y="32"/>
                  </a:lnTo>
                  <a:lnTo>
                    <a:pt x="6" y="3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97" name="Freeform 105"/>
            <p:cNvSpPr>
              <a:spLocks/>
            </p:cNvSpPr>
            <p:nvPr/>
          </p:nvSpPr>
          <p:spPr bwMode="auto">
            <a:xfrm>
              <a:off x="676" y="1342"/>
              <a:ext cx="34" cy="17"/>
            </a:xfrm>
            <a:custGeom>
              <a:avLst/>
              <a:gdLst>
                <a:gd name="T0" fmla="*/ 68 w 68"/>
                <a:gd name="T1" fmla="*/ 28 h 35"/>
                <a:gd name="T2" fmla="*/ 67 w 68"/>
                <a:gd name="T3" fmla="*/ 22 h 35"/>
                <a:gd name="T4" fmla="*/ 63 w 68"/>
                <a:gd name="T5" fmla="*/ 16 h 35"/>
                <a:gd name="T6" fmla="*/ 53 w 68"/>
                <a:gd name="T7" fmla="*/ 10 h 35"/>
                <a:gd name="T8" fmla="*/ 44 w 68"/>
                <a:gd name="T9" fmla="*/ 5 h 35"/>
                <a:gd name="T10" fmla="*/ 36 w 68"/>
                <a:gd name="T11" fmla="*/ 2 h 35"/>
                <a:gd name="T12" fmla="*/ 28 w 68"/>
                <a:gd name="T13" fmla="*/ 1 h 35"/>
                <a:gd name="T14" fmla="*/ 20 w 68"/>
                <a:gd name="T15" fmla="*/ 0 h 35"/>
                <a:gd name="T16" fmla="*/ 16 w 68"/>
                <a:gd name="T17" fmla="*/ 1 h 35"/>
                <a:gd name="T18" fmla="*/ 7 w 68"/>
                <a:gd name="T19" fmla="*/ 3 h 35"/>
                <a:gd name="T20" fmla="*/ 2 w 68"/>
                <a:gd name="T21" fmla="*/ 9 h 35"/>
                <a:gd name="T22" fmla="*/ 0 w 68"/>
                <a:gd name="T23" fmla="*/ 14 h 35"/>
                <a:gd name="T24" fmla="*/ 7 w 68"/>
                <a:gd name="T25" fmla="*/ 20 h 35"/>
                <a:gd name="T26" fmla="*/ 14 w 68"/>
                <a:gd name="T27" fmla="*/ 25 h 35"/>
                <a:gd name="T28" fmla="*/ 26 w 68"/>
                <a:gd name="T29" fmla="*/ 31 h 35"/>
                <a:gd name="T30" fmla="*/ 34 w 68"/>
                <a:gd name="T31" fmla="*/ 32 h 35"/>
                <a:gd name="T32" fmla="*/ 41 w 68"/>
                <a:gd name="T33" fmla="*/ 34 h 35"/>
                <a:gd name="T34" fmla="*/ 47 w 68"/>
                <a:gd name="T35" fmla="*/ 34 h 35"/>
                <a:gd name="T36" fmla="*/ 53 w 68"/>
                <a:gd name="T37" fmla="*/ 35 h 35"/>
                <a:gd name="T38" fmla="*/ 62 w 68"/>
                <a:gd name="T39" fmla="*/ 33 h 35"/>
                <a:gd name="T40" fmla="*/ 68 w 68"/>
                <a:gd name="T41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35">
                  <a:moveTo>
                    <a:pt x="68" y="28"/>
                  </a:moveTo>
                  <a:lnTo>
                    <a:pt x="67" y="22"/>
                  </a:lnTo>
                  <a:lnTo>
                    <a:pt x="63" y="16"/>
                  </a:lnTo>
                  <a:lnTo>
                    <a:pt x="53" y="10"/>
                  </a:lnTo>
                  <a:lnTo>
                    <a:pt x="44" y="5"/>
                  </a:lnTo>
                  <a:lnTo>
                    <a:pt x="36" y="2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7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7" y="20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4" y="32"/>
                  </a:lnTo>
                  <a:lnTo>
                    <a:pt x="41" y="34"/>
                  </a:lnTo>
                  <a:lnTo>
                    <a:pt x="47" y="34"/>
                  </a:lnTo>
                  <a:lnTo>
                    <a:pt x="53" y="35"/>
                  </a:lnTo>
                  <a:lnTo>
                    <a:pt x="62" y="33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98" name="Freeform 106"/>
            <p:cNvSpPr>
              <a:spLocks/>
            </p:cNvSpPr>
            <p:nvPr/>
          </p:nvSpPr>
          <p:spPr bwMode="auto">
            <a:xfrm>
              <a:off x="716" y="1355"/>
              <a:ext cx="35" cy="18"/>
            </a:xfrm>
            <a:custGeom>
              <a:avLst/>
              <a:gdLst>
                <a:gd name="T0" fmla="*/ 70 w 70"/>
                <a:gd name="T1" fmla="*/ 28 h 34"/>
                <a:gd name="T2" fmla="*/ 69 w 70"/>
                <a:gd name="T3" fmla="*/ 22 h 34"/>
                <a:gd name="T4" fmla="*/ 64 w 70"/>
                <a:gd name="T5" fmla="*/ 16 h 34"/>
                <a:gd name="T6" fmla="*/ 59 w 70"/>
                <a:gd name="T7" fmla="*/ 13 h 34"/>
                <a:gd name="T8" fmla="*/ 54 w 70"/>
                <a:gd name="T9" fmla="*/ 9 h 34"/>
                <a:gd name="T10" fmla="*/ 48 w 70"/>
                <a:gd name="T11" fmla="*/ 6 h 34"/>
                <a:gd name="T12" fmla="*/ 42 w 70"/>
                <a:gd name="T13" fmla="*/ 4 h 34"/>
                <a:gd name="T14" fmla="*/ 29 w 70"/>
                <a:gd name="T15" fmla="*/ 0 h 34"/>
                <a:gd name="T16" fmla="*/ 16 w 70"/>
                <a:gd name="T17" fmla="*/ 0 h 34"/>
                <a:gd name="T18" fmla="*/ 6 w 70"/>
                <a:gd name="T19" fmla="*/ 2 h 34"/>
                <a:gd name="T20" fmla="*/ 0 w 70"/>
                <a:gd name="T21" fmla="*/ 8 h 34"/>
                <a:gd name="T22" fmla="*/ 0 w 70"/>
                <a:gd name="T23" fmla="*/ 14 h 34"/>
                <a:gd name="T24" fmla="*/ 6 w 70"/>
                <a:gd name="T25" fmla="*/ 20 h 34"/>
                <a:gd name="T26" fmla="*/ 16 w 70"/>
                <a:gd name="T27" fmla="*/ 26 h 34"/>
                <a:gd name="T28" fmla="*/ 30 w 70"/>
                <a:gd name="T29" fmla="*/ 32 h 34"/>
                <a:gd name="T30" fmla="*/ 36 w 70"/>
                <a:gd name="T31" fmla="*/ 33 h 34"/>
                <a:gd name="T32" fmla="*/ 43 w 70"/>
                <a:gd name="T33" fmla="*/ 34 h 34"/>
                <a:gd name="T34" fmla="*/ 50 w 70"/>
                <a:gd name="T35" fmla="*/ 34 h 34"/>
                <a:gd name="T36" fmla="*/ 56 w 70"/>
                <a:gd name="T37" fmla="*/ 34 h 34"/>
                <a:gd name="T38" fmla="*/ 64 w 70"/>
                <a:gd name="T39" fmla="*/ 32 h 34"/>
                <a:gd name="T40" fmla="*/ 70 w 70"/>
                <a:gd name="T4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34">
                  <a:moveTo>
                    <a:pt x="70" y="28"/>
                  </a:moveTo>
                  <a:lnTo>
                    <a:pt x="69" y="22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54" y="9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20"/>
                  </a:lnTo>
                  <a:lnTo>
                    <a:pt x="16" y="26"/>
                  </a:lnTo>
                  <a:lnTo>
                    <a:pt x="30" y="32"/>
                  </a:lnTo>
                  <a:lnTo>
                    <a:pt x="36" y="33"/>
                  </a:lnTo>
                  <a:lnTo>
                    <a:pt x="43" y="34"/>
                  </a:lnTo>
                  <a:lnTo>
                    <a:pt x="50" y="34"/>
                  </a:lnTo>
                  <a:lnTo>
                    <a:pt x="56" y="34"/>
                  </a:lnTo>
                  <a:lnTo>
                    <a:pt x="64" y="32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99" name="Freeform 107"/>
            <p:cNvSpPr>
              <a:spLocks/>
            </p:cNvSpPr>
            <p:nvPr/>
          </p:nvSpPr>
          <p:spPr bwMode="auto">
            <a:xfrm>
              <a:off x="676" y="1357"/>
              <a:ext cx="34" cy="18"/>
            </a:xfrm>
            <a:custGeom>
              <a:avLst/>
              <a:gdLst>
                <a:gd name="T0" fmla="*/ 2 w 68"/>
                <a:gd name="T1" fmla="*/ 32 h 36"/>
                <a:gd name="T2" fmla="*/ 0 w 68"/>
                <a:gd name="T3" fmla="*/ 24 h 36"/>
                <a:gd name="T4" fmla="*/ 7 w 68"/>
                <a:gd name="T5" fmla="*/ 17 h 36"/>
                <a:gd name="T6" fmla="*/ 14 w 68"/>
                <a:gd name="T7" fmla="*/ 11 h 36"/>
                <a:gd name="T8" fmla="*/ 26 w 68"/>
                <a:gd name="T9" fmla="*/ 5 h 36"/>
                <a:gd name="T10" fmla="*/ 34 w 68"/>
                <a:gd name="T11" fmla="*/ 2 h 36"/>
                <a:gd name="T12" fmla="*/ 41 w 68"/>
                <a:gd name="T13" fmla="*/ 1 h 36"/>
                <a:gd name="T14" fmla="*/ 47 w 68"/>
                <a:gd name="T15" fmla="*/ 0 h 36"/>
                <a:gd name="T16" fmla="*/ 53 w 68"/>
                <a:gd name="T17" fmla="*/ 1 h 36"/>
                <a:gd name="T18" fmla="*/ 62 w 68"/>
                <a:gd name="T19" fmla="*/ 3 h 36"/>
                <a:gd name="T20" fmla="*/ 68 w 68"/>
                <a:gd name="T21" fmla="*/ 9 h 36"/>
                <a:gd name="T22" fmla="*/ 67 w 68"/>
                <a:gd name="T23" fmla="*/ 14 h 36"/>
                <a:gd name="T24" fmla="*/ 63 w 68"/>
                <a:gd name="T25" fmla="*/ 22 h 36"/>
                <a:gd name="T26" fmla="*/ 53 w 68"/>
                <a:gd name="T27" fmla="*/ 27 h 36"/>
                <a:gd name="T28" fmla="*/ 44 w 68"/>
                <a:gd name="T29" fmla="*/ 32 h 36"/>
                <a:gd name="T30" fmla="*/ 36 w 68"/>
                <a:gd name="T31" fmla="*/ 33 h 36"/>
                <a:gd name="T32" fmla="*/ 28 w 68"/>
                <a:gd name="T33" fmla="*/ 35 h 36"/>
                <a:gd name="T34" fmla="*/ 20 w 68"/>
                <a:gd name="T35" fmla="*/ 35 h 36"/>
                <a:gd name="T36" fmla="*/ 16 w 68"/>
                <a:gd name="T37" fmla="*/ 36 h 36"/>
                <a:gd name="T38" fmla="*/ 7 w 68"/>
                <a:gd name="T39" fmla="*/ 35 h 36"/>
                <a:gd name="T40" fmla="*/ 2 w 68"/>
                <a:gd name="T41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36">
                  <a:moveTo>
                    <a:pt x="2" y="32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11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3" y="22"/>
                  </a:lnTo>
                  <a:lnTo>
                    <a:pt x="53" y="27"/>
                  </a:lnTo>
                  <a:lnTo>
                    <a:pt x="44" y="32"/>
                  </a:lnTo>
                  <a:lnTo>
                    <a:pt x="36" y="33"/>
                  </a:lnTo>
                  <a:lnTo>
                    <a:pt x="28" y="35"/>
                  </a:lnTo>
                  <a:lnTo>
                    <a:pt x="20" y="35"/>
                  </a:lnTo>
                  <a:lnTo>
                    <a:pt x="16" y="36"/>
                  </a:lnTo>
                  <a:lnTo>
                    <a:pt x="7" y="35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00" name="Freeform 108"/>
            <p:cNvSpPr>
              <a:spLocks/>
            </p:cNvSpPr>
            <p:nvPr/>
          </p:nvSpPr>
          <p:spPr bwMode="auto">
            <a:xfrm>
              <a:off x="702" y="1348"/>
              <a:ext cx="27" cy="19"/>
            </a:xfrm>
            <a:custGeom>
              <a:avLst/>
              <a:gdLst>
                <a:gd name="T0" fmla="*/ 24 w 53"/>
                <a:gd name="T1" fmla="*/ 0 h 37"/>
                <a:gd name="T2" fmla="*/ 33 w 53"/>
                <a:gd name="T3" fmla="*/ 0 h 37"/>
                <a:gd name="T4" fmla="*/ 43 w 53"/>
                <a:gd name="T5" fmla="*/ 4 h 37"/>
                <a:gd name="T6" fmla="*/ 51 w 53"/>
                <a:gd name="T7" fmla="*/ 9 h 37"/>
                <a:gd name="T8" fmla="*/ 53 w 53"/>
                <a:gd name="T9" fmla="*/ 16 h 37"/>
                <a:gd name="T10" fmla="*/ 51 w 53"/>
                <a:gd name="T11" fmla="*/ 24 h 37"/>
                <a:gd name="T12" fmla="*/ 43 w 53"/>
                <a:gd name="T13" fmla="*/ 31 h 37"/>
                <a:gd name="T14" fmla="*/ 33 w 53"/>
                <a:gd name="T15" fmla="*/ 35 h 37"/>
                <a:gd name="T16" fmla="*/ 24 w 53"/>
                <a:gd name="T17" fmla="*/ 37 h 37"/>
                <a:gd name="T18" fmla="*/ 14 w 53"/>
                <a:gd name="T19" fmla="*/ 35 h 37"/>
                <a:gd name="T20" fmla="*/ 6 w 53"/>
                <a:gd name="T21" fmla="*/ 31 h 37"/>
                <a:gd name="T22" fmla="*/ 1 w 53"/>
                <a:gd name="T23" fmla="*/ 24 h 37"/>
                <a:gd name="T24" fmla="*/ 0 w 53"/>
                <a:gd name="T25" fmla="*/ 16 h 37"/>
                <a:gd name="T26" fmla="*/ 1 w 53"/>
                <a:gd name="T27" fmla="*/ 9 h 37"/>
                <a:gd name="T28" fmla="*/ 6 w 53"/>
                <a:gd name="T29" fmla="*/ 4 h 37"/>
                <a:gd name="T30" fmla="*/ 14 w 53"/>
                <a:gd name="T31" fmla="*/ 0 h 37"/>
                <a:gd name="T32" fmla="*/ 24 w 5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37">
                  <a:moveTo>
                    <a:pt x="24" y="0"/>
                  </a:moveTo>
                  <a:lnTo>
                    <a:pt x="33" y="0"/>
                  </a:lnTo>
                  <a:lnTo>
                    <a:pt x="43" y="4"/>
                  </a:lnTo>
                  <a:lnTo>
                    <a:pt x="51" y="9"/>
                  </a:lnTo>
                  <a:lnTo>
                    <a:pt x="53" y="16"/>
                  </a:lnTo>
                  <a:lnTo>
                    <a:pt x="51" y="24"/>
                  </a:lnTo>
                  <a:lnTo>
                    <a:pt x="43" y="31"/>
                  </a:lnTo>
                  <a:lnTo>
                    <a:pt x="33" y="35"/>
                  </a:lnTo>
                  <a:lnTo>
                    <a:pt x="24" y="37"/>
                  </a:lnTo>
                  <a:lnTo>
                    <a:pt x="14" y="35"/>
                  </a:lnTo>
                  <a:lnTo>
                    <a:pt x="6" y="31"/>
                  </a:lnTo>
                  <a:lnTo>
                    <a:pt x="1" y="24"/>
                  </a:lnTo>
                  <a:lnTo>
                    <a:pt x="0" y="16"/>
                  </a:lnTo>
                  <a:lnTo>
                    <a:pt x="1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01" name="Freeform 109"/>
            <p:cNvSpPr>
              <a:spLocks/>
            </p:cNvSpPr>
            <p:nvPr/>
          </p:nvSpPr>
          <p:spPr bwMode="auto">
            <a:xfrm>
              <a:off x="788" y="1321"/>
              <a:ext cx="16" cy="28"/>
            </a:xfrm>
            <a:custGeom>
              <a:avLst/>
              <a:gdLst>
                <a:gd name="T0" fmla="*/ 16 w 32"/>
                <a:gd name="T1" fmla="*/ 0 h 56"/>
                <a:gd name="T2" fmla="*/ 20 w 32"/>
                <a:gd name="T3" fmla="*/ 2 h 56"/>
                <a:gd name="T4" fmla="*/ 25 w 32"/>
                <a:gd name="T5" fmla="*/ 8 h 56"/>
                <a:gd name="T6" fmla="*/ 27 w 32"/>
                <a:gd name="T7" fmla="*/ 11 h 56"/>
                <a:gd name="T8" fmla="*/ 29 w 32"/>
                <a:gd name="T9" fmla="*/ 17 h 56"/>
                <a:gd name="T10" fmla="*/ 30 w 32"/>
                <a:gd name="T11" fmla="*/ 23 h 56"/>
                <a:gd name="T12" fmla="*/ 32 w 32"/>
                <a:gd name="T13" fmla="*/ 30 h 56"/>
                <a:gd name="T14" fmla="*/ 30 w 32"/>
                <a:gd name="T15" fmla="*/ 35 h 56"/>
                <a:gd name="T16" fmla="*/ 29 w 32"/>
                <a:gd name="T17" fmla="*/ 40 h 56"/>
                <a:gd name="T18" fmla="*/ 27 w 32"/>
                <a:gd name="T19" fmla="*/ 44 h 56"/>
                <a:gd name="T20" fmla="*/ 25 w 32"/>
                <a:gd name="T21" fmla="*/ 49 h 56"/>
                <a:gd name="T22" fmla="*/ 20 w 32"/>
                <a:gd name="T23" fmla="*/ 54 h 56"/>
                <a:gd name="T24" fmla="*/ 16 w 32"/>
                <a:gd name="T25" fmla="*/ 56 h 56"/>
                <a:gd name="T26" fmla="*/ 8 w 32"/>
                <a:gd name="T27" fmla="*/ 54 h 56"/>
                <a:gd name="T28" fmla="*/ 3 w 32"/>
                <a:gd name="T29" fmla="*/ 49 h 56"/>
                <a:gd name="T30" fmla="*/ 1 w 32"/>
                <a:gd name="T31" fmla="*/ 44 h 56"/>
                <a:gd name="T32" fmla="*/ 0 w 32"/>
                <a:gd name="T33" fmla="*/ 40 h 56"/>
                <a:gd name="T34" fmla="*/ 0 w 32"/>
                <a:gd name="T35" fmla="*/ 35 h 56"/>
                <a:gd name="T36" fmla="*/ 0 w 32"/>
                <a:gd name="T37" fmla="*/ 30 h 56"/>
                <a:gd name="T38" fmla="*/ 0 w 32"/>
                <a:gd name="T39" fmla="*/ 23 h 56"/>
                <a:gd name="T40" fmla="*/ 0 w 32"/>
                <a:gd name="T41" fmla="*/ 17 h 56"/>
                <a:gd name="T42" fmla="*/ 1 w 32"/>
                <a:gd name="T43" fmla="*/ 11 h 56"/>
                <a:gd name="T44" fmla="*/ 3 w 32"/>
                <a:gd name="T45" fmla="*/ 8 h 56"/>
                <a:gd name="T46" fmla="*/ 8 w 32"/>
                <a:gd name="T47" fmla="*/ 2 h 56"/>
                <a:gd name="T48" fmla="*/ 16 w 32"/>
                <a:gd name="T4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56">
                  <a:moveTo>
                    <a:pt x="16" y="0"/>
                  </a:moveTo>
                  <a:lnTo>
                    <a:pt x="20" y="2"/>
                  </a:lnTo>
                  <a:lnTo>
                    <a:pt x="25" y="8"/>
                  </a:lnTo>
                  <a:lnTo>
                    <a:pt x="27" y="11"/>
                  </a:lnTo>
                  <a:lnTo>
                    <a:pt x="29" y="17"/>
                  </a:lnTo>
                  <a:lnTo>
                    <a:pt x="30" y="23"/>
                  </a:lnTo>
                  <a:lnTo>
                    <a:pt x="32" y="30"/>
                  </a:lnTo>
                  <a:lnTo>
                    <a:pt x="30" y="35"/>
                  </a:lnTo>
                  <a:lnTo>
                    <a:pt x="29" y="40"/>
                  </a:lnTo>
                  <a:lnTo>
                    <a:pt x="27" y="44"/>
                  </a:lnTo>
                  <a:lnTo>
                    <a:pt x="25" y="49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02" name="Freeform 110"/>
            <p:cNvSpPr>
              <a:spLocks/>
            </p:cNvSpPr>
            <p:nvPr/>
          </p:nvSpPr>
          <p:spPr bwMode="auto">
            <a:xfrm>
              <a:off x="788" y="1351"/>
              <a:ext cx="18" cy="30"/>
            </a:xfrm>
            <a:custGeom>
              <a:avLst/>
              <a:gdLst>
                <a:gd name="T0" fmla="*/ 19 w 35"/>
                <a:gd name="T1" fmla="*/ 60 h 60"/>
                <a:gd name="T2" fmla="*/ 24 w 35"/>
                <a:gd name="T3" fmla="*/ 57 h 60"/>
                <a:gd name="T4" fmla="*/ 30 w 35"/>
                <a:gd name="T5" fmla="*/ 51 h 60"/>
                <a:gd name="T6" fmla="*/ 32 w 35"/>
                <a:gd name="T7" fmla="*/ 46 h 60"/>
                <a:gd name="T8" fmla="*/ 33 w 35"/>
                <a:gd name="T9" fmla="*/ 42 h 60"/>
                <a:gd name="T10" fmla="*/ 34 w 35"/>
                <a:gd name="T11" fmla="*/ 36 h 60"/>
                <a:gd name="T12" fmla="*/ 35 w 35"/>
                <a:gd name="T13" fmla="*/ 31 h 60"/>
                <a:gd name="T14" fmla="*/ 34 w 35"/>
                <a:gd name="T15" fmla="*/ 24 h 60"/>
                <a:gd name="T16" fmla="*/ 33 w 35"/>
                <a:gd name="T17" fmla="*/ 17 h 60"/>
                <a:gd name="T18" fmla="*/ 32 w 35"/>
                <a:gd name="T19" fmla="*/ 12 h 60"/>
                <a:gd name="T20" fmla="*/ 30 w 35"/>
                <a:gd name="T21" fmla="*/ 8 h 60"/>
                <a:gd name="T22" fmla="*/ 24 w 35"/>
                <a:gd name="T23" fmla="*/ 2 h 60"/>
                <a:gd name="T24" fmla="*/ 19 w 35"/>
                <a:gd name="T25" fmla="*/ 0 h 60"/>
                <a:gd name="T26" fmla="*/ 11 w 35"/>
                <a:gd name="T27" fmla="*/ 2 h 60"/>
                <a:gd name="T28" fmla="*/ 4 w 35"/>
                <a:gd name="T29" fmla="*/ 8 h 60"/>
                <a:gd name="T30" fmla="*/ 1 w 35"/>
                <a:gd name="T31" fmla="*/ 12 h 60"/>
                <a:gd name="T32" fmla="*/ 0 w 35"/>
                <a:gd name="T33" fmla="*/ 17 h 60"/>
                <a:gd name="T34" fmla="*/ 0 w 35"/>
                <a:gd name="T35" fmla="*/ 24 h 60"/>
                <a:gd name="T36" fmla="*/ 0 w 35"/>
                <a:gd name="T37" fmla="*/ 31 h 60"/>
                <a:gd name="T38" fmla="*/ 0 w 35"/>
                <a:gd name="T39" fmla="*/ 36 h 60"/>
                <a:gd name="T40" fmla="*/ 0 w 35"/>
                <a:gd name="T41" fmla="*/ 42 h 60"/>
                <a:gd name="T42" fmla="*/ 1 w 35"/>
                <a:gd name="T43" fmla="*/ 46 h 60"/>
                <a:gd name="T44" fmla="*/ 4 w 35"/>
                <a:gd name="T45" fmla="*/ 51 h 60"/>
                <a:gd name="T46" fmla="*/ 11 w 35"/>
                <a:gd name="T47" fmla="*/ 57 h 60"/>
                <a:gd name="T48" fmla="*/ 19 w 35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60">
                  <a:moveTo>
                    <a:pt x="19" y="60"/>
                  </a:moveTo>
                  <a:lnTo>
                    <a:pt x="24" y="57"/>
                  </a:lnTo>
                  <a:lnTo>
                    <a:pt x="30" y="51"/>
                  </a:lnTo>
                  <a:lnTo>
                    <a:pt x="32" y="46"/>
                  </a:lnTo>
                  <a:lnTo>
                    <a:pt x="33" y="42"/>
                  </a:lnTo>
                  <a:lnTo>
                    <a:pt x="34" y="36"/>
                  </a:lnTo>
                  <a:lnTo>
                    <a:pt x="35" y="31"/>
                  </a:lnTo>
                  <a:lnTo>
                    <a:pt x="34" y="24"/>
                  </a:lnTo>
                  <a:lnTo>
                    <a:pt x="33" y="17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11" y="57"/>
                  </a:lnTo>
                  <a:lnTo>
                    <a:pt x="19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03" name="Freeform 111"/>
            <p:cNvSpPr>
              <a:spLocks/>
            </p:cNvSpPr>
            <p:nvPr/>
          </p:nvSpPr>
          <p:spPr bwMode="auto">
            <a:xfrm>
              <a:off x="799" y="1334"/>
              <a:ext cx="34" cy="18"/>
            </a:xfrm>
            <a:custGeom>
              <a:avLst/>
              <a:gdLst>
                <a:gd name="T0" fmla="*/ 1 w 67"/>
                <a:gd name="T1" fmla="*/ 31 h 36"/>
                <a:gd name="T2" fmla="*/ 0 w 67"/>
                <a:gd name="T3" fmla="*/ 23 h 36"/>
                <a:gd name="T4" fmla="*/ 6 w 67"/>
                <a:gd name="T5" fmla="*/ 16 h 36"/>
                <a:gd name="T6" fmla="*/ 10 w 67"/>
                <a:gd name="T7" fmla="*/ 13 h 36"/>
                <a:gd name="T8" fmla="*/ 16 w 67"/>
                <a:gd name="T9" fmla="*/ 10 h 36"/>
                <a:gd name="T10" fmla="*/ 22 w 67"/>
                <a:gd name="T11" fmla="*/ 7 h 36"/>
                <a:gd name="T12" fmla="*/ 29 w 67"/>
                <a:gd name="T13" fmla="*/ 5 h 36"/>
                <a:gd name="T14" fmla="*/ 42 w 67"/>
                <a:gd name="T15" fmla="*/ 0 h 36"/>
                <a:gd name="T16" fmla="*/ 53 w 67"/>
                <a:gd name="T17" fmla="*/ 0 h 36"/>
                <a:gd name="T18" fmla="*/ 61 w 67"/>
                <a:gd name="T19" fmla="*/ 3 h 36"/>
                <a:gd name="T20" fmla="*/ 67 w 67"/>
                <a:gd name="T21" fmla="*/ 8 h 36"/>
                <a:gd name="T22" fmla="*/ 66 w 67"/>
                <a:gd name="T23" fmla="*/ 13 h 36"/>
                <a:gd name="T24" fmla="*/ 63 w 67"/>
                <a:gd name="T25" fmla="*/ 19 h 36"/>
                <a:gd name="T26" fmla="*/ 53 w 67"/>
                <a:gd name="T27" fmla="*/ 25 h 36"/>
                <a:gd name="T28" fmla="*/ 43 w 67"/>
                <a:gd name="T29" fmla="*/ 31 h 36"/>
                <a:gd name="T30" fmla="*/ 34 w 67"/>
                <a:gd name="T31" fmla="*/ 32 h 36"/>
                <a:gd name="T32" fmla="*/ 27 w 67"/>
                <a:gd name="T33" fmla="*/ 34 h 36"/>
                <a:gd name="T34" fmla="*/ 19 w 67"/>
                <a:gd name="T35" fmla="*/ 35 h 36"/>
                <a:gd name="T36" fmla="*/ 16 w 67"/>
                <a:gd name="T37" fmla="*/ 36 h 36"/>
                <a:gd name="T38" fmla="*/ 6 w 67"/>
                <a:gd name="T39" fmla="*/ 34 h 36"/>
                <a:gd name="T40" fmla="*/ 1 w 67"/>
                <a:gd name="T41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6">
                  <a:moveTo>
                    <a:pt x="1" y="31"/>
                  </a:moveTo>
                  <a:lnTo>
                    <a:pt x="0" y="23"/>
                  </a:lnTo>
                  <a:lnTo>
                    <a:pt x="6" y="16"/>
                  </a:lnTo>
                  <a:lnTo>
                    <a:pt x="10" y="13"/>
                  </a:lnTo>
                  <a:lnTo>
                    <a:pt x="16" y="10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7" y="8"/>
                  </a:lnTo>
                  <a:lnTo>
                    <a:pt x="66" y="13"/>
                  </a:lnTo>
                  <a:lnTo>
                    <a:pt x="63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4" y="32"/>
                  </a:lnTo>
                  <a:lnTo>
                    <a:pt x="27" y="34"/>
                  </a:lnTo>
                  <a:lnTo>
                    <a:pt x="19" y="35"/>
                  </a:lnTo>
                  <a:lnTo>
                    <a:pt x="16" y="36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04" name="Freeform 112"/>
            <p:cNvSpPr>
              <a:spLocks/>
            </p:cNvSpPr>
            <p:nvPr/>
          </p:nvSpPr>
          <p:spPr bwMode="auto">
            <a:xfrm>
              <a:off x="759" y="1337"/>
              <a:ext cx="35" cy="17"/>
            </a:xfrm>
            <a:custGeom>
              <a:avLst/>
              <a:gdLst>
                <a:gd name="T0" fmla="*/ 72 w 72"/>
                <a:gd name="T1" fmla="*/ 28 h 34"/>
                <a:gd name="T2" fmla="*/ 71 w 72"/>
                <a:gd name="T3" fmla="*/ 22 h 34"/>
                <a:gd name="T4" fmla="*/ 66 w 72"/>
                <a:gd name="T5" fmla="*/ 17 h 34"/>
                <a:gd name="T6" fmla="*/ 61 w 72"/>
                <a:gd name="T7" fmla="*/ 14 h 34"/>
                <a:gd name="T8" fmla="*/ 55 w 72"/>
                <a:gd name="T9" fmla="*/ 11 h 34"/>
                <a:gd name="T10" fmla="*/ 48 w 72"/>
                <a:gd name="T11" fmla="*/ 8 h 34"/>
                <a:gd name="T12" fmla="*/ 42 w 72"/>
                <a:gd name="T13" fmla="*/ 6 h 34"/>
                <a:gd name="T14" fmla="*/ 34 w 72"/>
                <a:gd name="T15" fmla="*/ 3 h 34"/>
                <a:gd name="T16" fmla="*/ 26 w 72"/>
                <a:gd name="T17" fmla="*/ 1 h 34"/>
                <a:gd name="T18" fmla="*/ 20 w 72"/>
                <a:gd name="T19" fmla="*/ 0 h 34"/>
                <a:gd name="T20" fmla="*/ 15 w 72"/>
                <a:gd name="T21" fmla="*/ 0 h 34"/>
                <a:gd name="T22" fmla="*/ 5 w 72"/>
                <a:gd name="T23" fmla="*/ 1 h 34"/>
                <a:gd name="T24" fmla="*/ 2 w 72"/>
                <a:gd name="T25" fmla="*/ 6 h 34"/>
                <a:gd name="T26" fmla="*/ 0 w 72"/>
                <a:gd name="T27" fmla="*/ 12 h 34"/>
                <a:gd name="T28" fmla="*/ 7 w 72"/>
                <a:gd name="T29" fmla="*/ 19 h 34"/>
                <a:gd name="T30" fmla="*/ 10 w 72"/>
                <a:gd name="T31" fmla="*/ 22 h 34"/>
                <a:gd name="T32" fmla="*/ 16 w 72"/>
                <a:gd name="T33" fmla="*/ 25 h 34"/>
                <a:gd name="T34" fmla="*/ 23 w 72"/>
                <a:gd name="T35" fmla="*/ 28 h 34"/>
                <a:gd name="T36" fmla="*/ 30 w 72"/>
                <a:gd name="T37" fmla="*/ 32 h 34"/>
                <a:gd name="T38" fmla="*/ 41 w 72"/>
                <a:gd name="T39" fmla="*/ 34 h 34"/>
                <a:gd name="T40" fmla="*/ 53 w 72"/>
                <a:gd name="T41" fmla="*/ 34 h 34"/>
                <a:gd name="T42" fmla="*/ 64 w 72"/>
                <a:gd name="T43" fmla="*/ 32 h 34"/>
                <a:gd name="T44" fmla="*/ 72 w 72"/>
                <a:gd name="T4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7"/>
                  </a:lnTo>
                  <a:lnTo>
                    <a:pt x="61" y="14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4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2"/>
                  </a:lnTo>
                  <a:lnTo>
                    <a:pt x="41" y="34"/>
                  </a:lnTo>
                  <a:lnTo>
                    <a:pt x="53" y="34"/>
                  </a:lnTo>
                  <a:lnTo>
                    <a:pt x="64" y="32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05" name="Freeform 113"/>
            <p:cNvSpPr>
              <a:spLocks/>
            </p:cNvSpPr>
            <p:nvPr/>
          </p:nvSpPr>
          <p:spPr bwMode="auto">
            <a:xfrm>
              <a:off x="799" y="1350"/>
              <a:ext cx="34" cy="17"/>
            </a:xfrm>
            <a:custGeom>
              <a:avLst/>
              <a:gdLst>
                <a:gd name="T0" fmla="*/ 67 w 67"/>
                <a:gd name="T1" fmla="*/ 30 h 34"/>
                <a:gd name="T2" fmla="*/ 66 w 67"/>
                <a:gd name="T3" fmla="*/ 24 h 34"/>
                <a:gd name="T4" fmla="*/ 63 w 67"/>
                <a:gd name="T5" fmla="*/ 17 h 34"/>
                <a:gd name="T6" fmla="*/ 53 w 67"/>
                <a:gd name="T7" fmla="*/ 11 h 34"/>
                <a:gd name="T8" fmla="*/ 43 w 67"/>
                <a:gd name="T9" fmla="*/ 6 h 34"/>
                <a:gd name="T10" fmla="*/ 34 w 67"/>
                <a:gd name="T11" fmla="*/ 3 h 34"/>
                <a:gd name="T12" fmla="*/ 27 w 67"/>
                <a:gd name="T13" fmla="*/ 1 h 34"/>
                <a:gd name="T14" fmla="*/ 19 w 67"/>
                <a:gd name="T15" fmla="*/ 0 h 34"/>
                <a:gd name="T16" fmla="*/ 16 w 67"/>
                <a:gd name="T17" fmla="*/ 0 h 34"/>
                <a:gd name="T18" fmla="*/ 6 w 67"/>
                <a:gd name="T19" fmla="*/ 1 h 34"/>
                <a:gd name="T20" fmla="*/ 1 w 67"/>
                <a:gd name="T21" fmla="*/ 6 h 34"/>
                <a:gd name="T22" fmla="*/ 0 w 67"/>
                <a:gd name="T23" fmla="*/ 11 h 34"/>
                <a:gd name="T24" fmla="*/ 6 w 67"/>
                <a:gd name="T25" fmla="*/ 18 h 34"/>
                <a:gd name="T26" fmla="*/ 10 w 67"/>
                <a:gd name="T27" fmla="*/ 22 h 34"/>
                <a:gd name="T28" fmla="*/ 16 w 67"/>
                <a:gd name="T29" fmla="*/ 26 h 34"/>
                <a:gd name="T30" fmla="*/ 22 w 67"/>
                <a:gd name="T31" fmla="*/ 29 h 34"/>
                <a:gd name="T32" fmla="*/ 29 w 67"/>
                <a:gd name="T33" fmla="*/ 33 h 34"/>
                <a:gd name="T34" fmla="*/ 42 w 67"/>
                <a:gd name="T35" fmla="*/ 34 h 34"/>
                <a:gd name="T36" fmla="*/ 53 w 67"/>
                <a:gd name="T37" fmla="*/ 34 h 34"/>
                <a:gd name="T38" fmla="*/ 61 w 67"/>
                <a:gd name="T39" fmla="*/ 33 h 34"/>
                <a:gd name="T40" fmla="*/ 67 w 67"/>
                <a:gd name="T41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4">
                  <a:moveTo>
                    <a:pt x="67" y="30"/>
                  </a:moveTo>
                  <a:lnTo>
                    <a:pt x="66" y="24"/>
                  </a:lnTo>
                  <a:lnTo>
                    <a:pt x="63" y="17"/>
                  </a:lnTo>
                  <a:lnTo>
                    <a:pt x="53" y="11"/>
                  </a:lnTo>
                  <a:lnTo>
                    <a:pt x="43" y="6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1"/>
                  </a:lnTo>
                  <a:lnTo>
                    <a:pt x="6" y="18"/>
                  </a:lnTo>
                  <a:lnTo>
                    <a:pt x="10" y="22"/>
                  </a:lnTo>
                  <a:lnTo>
                    <a:pt x="16" y="26"/>
                  </a:lnTo>
                  <a:lnTo>
                    <a:pt x="22" y="29"/>
                  </a:lnTo>
                  <a:lnTo>
                    <a:pt x="29" y="33"/>
                  </a:lnTo>
                  <a:lnTo>
                    <a:pt x="42" y="34"/>
                  </a:lnTo>
                  <a:lnTo>
                    <a:pt x="53" y="34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06" name="Freeform 114"/>
            <p:cNvSpPr>
              <a:spLocks/>
            </p:cNvSpPr>
            <p:nvPr/>
          </p:nvSpPr>
          <p:spPr bwMode="auto">
            <a:xfrm>
              <a:off x="759" y="1352"/>
              <a:ext cx="35" cy="19"/>
            </a:xfrm>
            <a:custGeom>
              <a:avLst/>
              <a:gdLst>
                <a:gd name="T0" fmla="*/ 2 w 72"/>
                <a:gd name="T1" fmla="*/ 31 h 36"/>
                <a:gd name="T2" fmla="*/ 0 w 72"/>
                <a:gd name="T3" fmla="*/ 23 h 36"/>
                <a:gd name="T4" fmla="*/ 7 w 72"/>
                <a:gd name="T5" fmla="*/ 15 h 36"/>
                <a:gd name="T6" fmla="*/ 10 w 72"/>
                <a:gd name="T7" fmla="*/ 12 h 36"/>
                <a:gd name="T8" fmla="*/ 16 w 72"/>
                <a:gd name="T9" fmla="*/ 9 h 36"/>
                <a:gd name="T10" fmla="*/ 23 w 72"/>
                <a:gd name="T11" fmla="*/ 6 h 36"/>
                <a:gd name="T12" fmla="*/ 30 w 72"/>
                <a:gd name="T13" fmla="*/ 4 h 36"/>
                <a:gd name="T14" fmla="*/ 41 w 72"/>
                <a:gd name="T15" fmla="*/ 0 h 36"/>
                <a:gd name="T16" fmla="*/ 53 w 72"/>
                <a:gd name="T17" fmla="*/ 0 h 36"/>
                <a:gd name="T18" fmla="*/ 64 w 72"/>
                <a:gd name="T19" fmla="*/ 2 h 36"/>
                <a:gd name="T20" fmla="*/ 72 w 72"/>
                <a:gd name="T21" fmla="*/ 7 h 36"/>
                <a:gd name="T22" fmla="*/ 71 w 72"/>
                <a:gd name="T23" fmla="*/ 12 h 36"/>
                <a:gd name="T24" fmla="*/ 66 w 72"/>
                <a:gd name="T25" fmla="*/ 19 h 36"/>
                <a:gd name="T26" fmla="*/ 61 w 72"/>
                <a:gd name="T27" fmla="*/ 22 h 36"/>
                <a:gd name="T28" fmla="*/ 55 w 72"/>
                <a:gd name="T29" fmla="*/ 25 h 36"/>
                <a:gd name="T30" fmla="*/ 48 w 72"/>
                <a:gd name="T31" fmla="*/ 28 h 36"/>
                <a:gd name="T32" fmla="*/ 42 w 72"/>
                <a:gd name="T33" fmla="*/ 31 h 36"/>
                <a:gd name="T34" fmla="*/ 34 w 72"/>
                <a:gd name="T35" fmla="*/ 32 h 36"/>
                <a:gd name="T36" fmla="*/ 26 w 72"/>
                <a:gd name="T37" fmla="*/ 34 h 36"/>
                <a:gd name="T38" fmla="*/ 20 w 72"/>
                <a:gd name="T39" fmla="*/ 35 h 36"/>
                <a:gd name="T40" fmla="*/ 15 w 72"/>
                <a:gd name="T41" fmla="*/ 36 h 36"/>
                <a:gd name="T42" fmla="*/ 5 w 72"/>
                <a:gd name="T43" fmla="*/ 34 h 36"/>
                <a:gd name="T44" fmla="*/ 2 w 72"/>
                <a:gd name="T4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36">
                  <a:moveTo>
                    <a:pt x="2" y="31"/>
                  </a:moveTo>
                  <a:lnTo>
                    <a:pt x="0" y="23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4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5" y="25"/>
                  </a:lnTo>
                  <a:lnTo>
                    <a:pt x="48" y="28"/>
                  </a:lnTo>
                  <a:lnTo>
                    <a:pt x="42" y="31"/>
                  </a:lnTo>
                  <a:lnTo>
                    <a:pt x="34" y="32"/>
                  </a:lnTo>
                  <a:lnTo>
                    <a:pt x="26" y="34"/>
                  </a:lnTo>
                  <a:lnTo>
                    <a:pt x="20" y="35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07" name="Freeform 115"/>
            <p:cNvSpPr>
              <a:spLocks/>
            </p:cNvSpPr>
            <p:nvPr/>
          </p:nvSpPr>
          <p:spPr bwMode="auto">
            <a:xfrm>
              <a:off x="783" y="1343"/>
              <a:ext cx="27" cy="18"/>
            </a:xfrm>
            <a:custGeom>
              <a:avLst/>
              <a:gdLst>
                <a:gd name="T0" fmla="*/ 29 w 54"/>
                <a:gd name="T1" fmla="*/ 0 h 37"/>
                <a:gd name="T2" fmla="*/ 38 w 54"/>
                <a:gd name="T3" fmla="*/ 0 h 37"/>
                <a:gd name="T4" fmla="*/ 45 w 54"/>
                <a:gd name="T5" fmla="*/ 4 h 37"/>
                <a:gd name="T6" fmla="*/ 51 w 54"/>
                <a:gd name="T7" fmla="*/ 9 h 37"/>
                <a:gd name="T8" fmla="*/ 54 w 54"/>
                <a:gd name="T9" fmla="*/ 16 h 37"/>
                <a:gd name="T10" fmla="*/ 51 w 54"/>
                <a:gd name="T11" fmla="*/ 23 h 37"/>
                <a:gd name="T12" fmla="*/ 45 w 54"/>
                <a:gd name="T13" fmla="*/ 29 h 37"/>
                <a:gd name="T14" fmla="*/ 38 w 54"/>
                <a:gd name="T15" fmla="*/ 34 h 37"/>
                <a:gd name="T16" fmla="*/ 29 w 54"/>
                <a:gd name="T17" fmla="*/ 37 h 37"/>
                <a:gd name="T18" fmla="*/ 17 w 54"/>
                <a:gd name="T19" fmla="*/ 34 h 37"/>
                <a:gd name="T20" fmla="*/ 7 w 54"/>
                <a:gd name="T21" fmla="*/ 29 h 37"/>
                <a:gd name="T22" fmla="*/ 1 w 54"/>
                <a:gd name="T23" fmla="*/ 23 h 37"/>
                <a:gd name="T24" fmla="*/ 0 w 54"/>
                <a:gd name="T25" fmla="*/ 16 h 37"/>
                <a:gd name="T26" fmla="*/ 1 w 54"/>
                <a:gd name="T27" fmla="*/ 9 h 37"/>
                <a:gd name="T28" fmla="*/ 7 w 54"/>
                <a:gd name="T29" fmla="*/ 4 h 37"/>
                <a:gd name="T30" fmla="*/ 17 w 54"/>
                <a:gd name="T31" fmla="*/ 0 h 37"/>
                <a:gd name="T32" fmla="*/ 29 w 54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37">
                  <a:moveTo>
                    <a:pt x="29" y="0"/>
                  </a:moveTo>
                  <a:lnTo>
                    <a:pt x="38" y="0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4" y="16"/>
                  </a:lnTo>
                  <a:lnTo>
                    <a:pt x="51" y="23"/>
                  </a:lnTo>
                  <a:lnTo>
                    <a:pt x="45" y="29"/>
                  </a:lnTo>
                  <a:lnTo>
                    <a:pt x="38" y="34"/>
                  </a:lnTo>
                  <a:lnTo>
                    <a:pt x="29" y="37"/>
                  </a:lnTo>
                  <a:lnTo>
                    <a:pt x="17" y="34"/>
                  </a:lnTo>
                  <a:lnTo>
                    <a:pt x="7" y="29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4"/>
                  </a:lnTo>
                  <a:lnTo>
                    <a:pt x="1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08" name="Freeform 116"/>
            <p:cNvSpPr>
              <a:spLocks/>
            </p:cNvSpPr>
            <p:nvPr/>
          </p:nvSpPr>
          <p:spPr bwMode="auto">
            <a:xfrm>
              <a:off x="854" y="1285"/>
              <a:ext cx="18" cy="30"/>
            </a:xfrm>
            <a:custGeom>
              <a:avLst/>
              <a:gdLst>
                <a:gd name="T0" fmla="*/ 21 w 37"/>
                <a:gd name="T1" fmla="*/ 0 h 61"/>
                <a:gd name="T2" fmla="*/ 26 w 37"/>
                <a:gd name="T3" fmla="*/ 2 h 61"/>
                <a:gd name="T4" fmla="*/ 31 w 37"/>
                <a:gd name="T5" fmla="*/ 8 h 61"/>
                <a:gd name="T6" fmla="*/ 32 w 37"/>
                <a:gd name="T7" fmla="*/ 11 h 61"/>
                <a:gd name="T8" fmla="*/ 35 w 37"/>
                <a:gd name="T9" fmla="*/ 17 h 61"/>
                <a:gd name="T10" fmla="*/ 36 w 37"/>
                <a:gd name="T11" fmla="*/ 23 h 61"/>
                <a:gd name="T12" fmla="*/ 37 w 37"/>
                <a:gd name="T13" fmla="*/ 29 h 61"/>
                <a:gd name="T14" fmla="*/ 36 w 37"/>
                <a:gd name="T15" fmla="*/ 34 h 61"/>
                <a:gd name="T16" fmla="*/ 35 w 37"/>
                <a:gd name="T17" fmla="*/ 40 h 61"/>
                <a:gd name="T18" fmla="*/ 32 w 37"/>
                <a:gd name="T19" fmla="*/ 46 h 61"/>
                <a:gd name="T20" fmla="*/ 31 w 37"/>
                <a:gd name="T21" fmla="*/ 52 h 61"/>
                <a:gd name="T22" fmla="*/ 26 w 37"/>
                <a:gd name="T23" fmla="*/ 58 h 61"/>
                <a:gd name="T24" fmla="*/ 21 w 37"/>
                <a:gd name="T25" fmla="*/ 61 h 61"/>
                <a:gd name="T26" fmla="*/ 11 w 37"/>
                <a:gd name="T27" fmla="*/ 58 h 61"/>
                <a:gd name="T28" fmla="*/ 5 w 37"/>
                <a:gd name="T29" fmla="*/ 52 h 61"/>
                <a:gd name="T30" fmla="*/ 1 w 37"/>
                <a:gd name="T31" fmla="*/ 46 h 61"/>
                <a:gd name="T32" fmla="*/ 0 w 37"/>
                <a:gd name="T33" fmla="*/ 40 h 61"/>
                <a:gd name="T34" fmla="*/ 0 w 37"/>
                <a:gd name="T35" fmla="*/ 34 h 61"/>
                <a:gd name="T36" fmla="*/ 0 w 37"/>
                <a:gd name="T37" fmla="*/ 29 h 61"/>
                <a:gd name="T38" fmla="*/ 0 w 37"/>
                <a:gd name="T39" fmla="*/ 23 h 61"/>
                <a:gd name="T40" fmla="*/ 0 w 37"/>
                <a:gd name="T41" fmla="*/ 17 h 61"/>
                <a:gd name="T42" fmla="*/ 1 w 37"/>
                <a:gd name="T43" fmla="*/ 11 h 61"/>
                <a:gd name="T44" fmla="*/ 5 w 37"/>
                <a:gd name="T45" fmla="*/ 8 h 61"/>
                <a:gd name="T46" fmla="*/ 11 w 37"/>
                <a:gd name="T47" fmla="*/ 2 h 61"/>
                <a:gd name="T48" fmla="*/ 21 w 37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61">
                  <a:moveTo>
                    <a:pt x="21" y="0"/>
                  </a:moveTo>
                  <a:lnTo>
                    <a:pt x="26" y="2"/>
                  </a:lnTo>
                  <a:lnTo>
                    <a:pt x="31" y="8"/>
                  </a:lnTo>
                  <a:lnTo>
                    <a:pt x="32" y="11"/>
                  </a:lnTo>
                  <a:lnTo>
                    <a:pt x="35" y="17"/>
                  </a:lnTo>
                  <a:lnTo>
                    <a:pt x="36" y="23"/>
                  </a:lnTo>
                  <a:lnTo>
                    <a:pt x="37" y="29"/>
                  </a:lnTo>
                  <a:lnTo>
                    <a:pt x="36" y="34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26" y="58"/>
                  </a:lnTo>
                  <a:lnTo>
                    <a:pt x="21" y="61"/>
                  </a:lnTo>
                  <a:lnTo>
                    <a:pt x="11" y="58"/>
                  </a:lnTo>
                  <a:lnTo>
                    <a:pt x="5" y="52"/>
                  </a:lnTo>
                  <a:lnTo>
                    <a:pt x="1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09" name="Freeform 117"/>
            <p:cNvSpPr>
              <a:spLocks/>
            </p:cNvSpPr>
            <p:nvPr/>
          </p:nvSpPr>
          <p:spPr bwMode="auto">
            <a:xfrm>
              <a:off x="856" y="1315"/>
              <a:ext cx="18" cy="29"/>
            </a:xfrm>
            <a:custGeom>
              <a:avLst/>
              <a:gdLst>
                <a:gd name="T0" fmla="*/ 20 w 36"/>
                <a:gd name="T1" fmla="*/ 59 h 59"/>
                <a:gd name="T2" fmla="*/ 25 w 36"/>
                <a:gd name="T3" fmla="*/ 56 h 59"/>
                <a:gd name="T4" fmla="*/ 30 w 36"/>
                <a:gd name="T5" fmla="*/ 50 h 59"/>
                <a:gd name="T6" fmla="*/ 31 w 36"/>
                <a:gd name="T7" fmla="*/ 45 h 59"/>
                <a:gd name="T8" fmla="*/ 33 w 36"/>
                <a:gd name="T9" fmla="*/ 41 h 59"/>
                <a:gd name="T10" fmla="*/ 34 w 36"/>
                <a:gd name="T11" fmla="*/ 34 h 59"/>
                <a:gd name="T12" fmla="*/ 36 w 36"/>
                <a:gd name="T13" fmla="*/ 29 h 59"/>
                <a:gd name="T14" fmla="*/ 34 w 36"/>
                <a:gd name="T15" fmla="*/ 23 h 59"/>
                <a:gd name="T16" fmla="*/ 33 w 36"/>
                <a:gd name="T17" fmla="*/ 17 h 59"/>
                <a:gd name="T18" fmla="*/ 31 w 36"/>
                <a:gd name="T19" fmla="*/ 11 h 59"/>
                <a:gd name="T20" fmla="*/ 30 w 36"/>
                <a:gd name="T21" fmla="*/ 8 h 59"/>
                <a:gd name="T22" fmla="*/ 25 w 36"/>
                <a:gd name="T23" fmla="*/ 2 h 59"/>
                <a:gd name="T24" fmla="*/ 20 w 36"/>
                <a:gd name="T25" fmla="*/ 0 h 59"/>
                <a:gd name="T26" fmla="*/ 11 w 36"/>
                <a:gd name="T27" fmla="*/ 2 h 59"/>
                <a:gd name="T28" fmla="*/ 5 w 36"/>
                <a:gd name="T29" fmla="*/ 8 h 59"/>
                <a:gd name="T30" fmla="*/ 1 w 36"/>
                <a:gd name="T31" fmla="*/ 11 h 59"/>
                <a:gd name="T32" fmla="*/ 0 w 36"/>
                <a:gd name="T33" fmla="*/ 17 h 59"/>
                <a:gd name="T34" fmla="*/ 0 w 36"/>
                <a:gd name="T35" fmla="*/ 23 h 59"/>
                <a:gd name="T36" fmla="*/ 0 w 36"/>
                <a:gd name="T37" fmla="*/ 29 h 59"/>
                <a:gd name="T38" fmla="*/ 0 w 36"/>
                <a:gd name="T39" fmla="*/ 34 h 59"/>
                <a:gd name="T40" fmla="*/ 0 w 36"/>
                <a:gd name="T41" fmla="*/ 41 h 59"/>
                <a:gd name="T42" fmla="*/ 1 w 36"/>
                <a:gd name="T43" fmla="*/ 45 h 59"/>
                <a:gd name="T44" fmla="*/ 5 w 36"/>
                <a:gd name="T45" fmla="*/ 50 h 59"/>
                <a:gd name="T46" fmla="*/ 11 w 36"/>
                <a:gd name="T47" fmla="*/ 56 h 59"/>
                <a:gd name="T48" fmla="*/ 20 w 36"/>
                <a:gd name="T4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59">
                  <a:moveTo>
                    <a:pt x="20" y="59"/>
                  </a:moveTo>
                  <a:lnTo>
                    <a:pt x="25" y="56"/>
                  </a:lnTo>
                  <a:lnTo>
                    <a:pt x="30" y="50"/>
                  </a:lnTo>
                  <a:lnTo>
                    <a:pt x="31" y="45"/>
                  </a:lnTo>
                  <a:lnTo>
                    <a:pt x="33" y="41"/>
                  </a:lnTo>
                  <a:lnTo>
                    <a:pt x="34" y="34"/>
                  </a:lnTo>
                  <a:lnTo>
                    <a:pt x="36" y="29"/>
                  </a:lnTo>
                  <a:lnTo>
                    <a:pt x="34" y="23"/>
                  </a:lnTo>
                  <a:lnTo>
                    <a:pt x="33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2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10" name="Freeform 118"/>
            <p:cNvSpPr>
              <a:spLocks/>
            </p:cNvSpPr>
            <p:nvPr/>
          </p:nvSpPr>
          <p:spPr bwMode="auto">
            <a:xfrm>
              <a:off x="867" y="1298"/>
              <a:ext cx="33" cy="18"/>
            </a:xfrm>
            <a:custGeom>
              <a:avLst/>
              <a:gdLst>
                <a:gd name="T0" fmla="*/ 1 w 67"/>
                <a:gd name="T1" fmla="*/ 30 h 36"/>
                <a:gd name="T2" fmla="*/ 0 w 67"/>
                <a:gd name="T3" fmla="*/ 24 h 36"/>
                <a:gd name="T4" fmla="*/ 6 w 67"/>
                <a:gd name="T5" fmla="*/ 17 h 36"/>
                <a:gd name="T6" fmla="*/ 14 w 67"/>
                <a:gd name="T7" fmla="*/ 10 h 36"/>
                <a:gd name="T8" fmla="*/ 26 w 67"/>
                <a:gd name="T9" fmla="*/ 5 h 36"/>
                <a:gd name="T10" fmla="*/ 33 w 67"/>
                <a:gd name="T11" fmla="*/ 2 h 36"/>
                <a:gd name="T12" fmla="*/ 41 w 67"/>
                <a:gd name="T13" fmla="*/ 1 h 36"/>
                <a:gd name="T14" fmla="*/ 46 w 67"/>
                <a:gd name="T15" fmla="*/ 0 h 36"/>
                <a:gd name="T16" fmla="*/ 52 w 67"/>
                <a:gd name="T17" fmla="*/ 0 h 36"/>
                <a:gd name="T18" fmla="*/ 60 w 67"/>
                <a:gd name="T19" fmla="*/ 1 h 36"/>
                <a:gd name="T20" fmla="*/ 67 w 67"/>
                <a:gd name="T21" fmla="*/ 5 h 36"/>
                <a:gd name="T22" fmla="*/ 67 w 67"/>
                <a:gd name="T23" fmla="*/ 12 h 36"/>
                <a:gd name="T24" fmla="*/ 62 w 67"/>
                <a:gd name="T25" fmla="*/ 20 h 36"/>
                <a:gd name="T26" fmla="*/ 53 w 67"/>
                <a:gd name="T27" fmla="*/ 27 h 36"/>
                <a:gd name="T28" fmla="*/ 43 w 67"/>
                <a:gd name="T29" fmla="*/ 34 h 36"/>
                <a:gd name="T30" fmla="*/ 35 w 67"/>
                <a:gd name="T31" fmla="*/ 35 h 36"/>
                <a:gd name="T32" fmla="*/ 26 w 67"/>
                <a:gd name="T33" fmla="*/ 36 h 36"/>
                <a:gd name="T34" fmla="*/ 20 w 67"/>
                <a:gd name="T35" fmla="*/ 36 h 36"/>
                <a:gd name="T36" fmla="*/ 15 w 67"/>
                <a:gd name="T37" fmla="*/ 36 h 36"/>
                <a:gd name="T38" fmla="*/ 5 w 67"/>
                <a:gd name="T39" fmla="*/ 34 h 36"/>
                <a:gd name="T40" fmla="*/ 1 w 67"/>
                <a:gd name="T4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6" y="17"/>
                  </a:lnTo>
                  <a:lnTo>
                    <a:pt x="14" y="10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2"/>
                  </a:lnTo>
                  <a:lnTo>
                    <a:pt x="62" y="20"/>
                  </a:lnTo>
                  <a:lnTo>
                    <a:pt x="53" y="27"/>
                  </a:lnTo>
                  <a:lnTo>
                    <a:pt x="43" y="34"/>
                  </a:lnTo>
                  <a:lnTo>
                    <a:pt x="35" y="35"/>
                  </a:lnTo>
                  <a:lnTo>
                    <a:pt x="26" y="36"/>
                  </a:lnTo>
                  <a:lnTo>
                    <a:pt x="20" y="36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11" name="Freeform 119"/>
            <p:cNvSpPr>
              <a:spLocks/>
            </p:cNvSpPr>
            <p:nvPr/>
          </p:nvSpPr>
          <p:spPr bwMode="auto">
            <a:xfrm>
              <a:off x="826" y="1301"/>
              <a:ext cx="36" cy="17"/>
            </a:xfrm>
            <a:custGeom>
              <a:avLst/>
              <a:gdLst>
                <a:gd name="T0" fmla="*/ 70 w 70"/>
                <a:gd name="T1" fmla="*/ 31 h 35"/>
                <a:gd name="T2" fmla="*/ 68 w 70"/>
                <a:gd name="T3" fmla="*/ 23 h 35"/>
                <a:gd name="T4" fmla="*/ 63 w 70"/>
                <a:gd name="T5" fmla="*/ 15 h 35"/>
                <a:gd name="T6" fmla="*/ 58 w 70"/>
                <a:gd name="T7" fmla="*/ 12 h 35"/>
                <a:gd name="T8" fmla="*/ 54 w 70"/>
                <a:gd name="T9" fmla="*/ 8 h 35"/>
                <a:gd name="T10" fmla="*/ 47 w 70"/>
                <a:gd name="T11" fmla="*/ 5 h 35"/>
                <a:gd name="T12" fmla="*/ 41 w 70"/>
                <a:gd name="T13" fmla="*/ 3 h 35"/>
                <a:gd name="T14" fmla="*/ 27 w 70"/>
                <a:gd name="T15" fmla="*/ 0 h 35"/>
                <a:gd name="T16" fmla="*/ 16 w 70"/>
                <a:gd name="T17" fmla="*/ 0 h 35"/>
                <a:gd name="T18" fmla="*/ 6 w 70"/>
                <a:gd name="T19" fmla="*/ 1 h 35"/>
                <a:gd name="T20" fmla="*/ 1 w 70"/>
                <a:gd name="T21" fmla="*/ 6 h 35"/>
                <a:gd name="T22" fmla="*/ 0 w 70"/>
                <a:gd name="T23" fmla="*/ 12 h 35"/>
                <a:gd name="T24" fmla="*/ 6 w 70"/>
                <a:gd name="T25" fmla="*/ 20 h 35"/>
                <a:gd name="T26" fmla="*/ 10 w 70"/>
                <a:gd name="T27" fmla="*/ 23 h 35"/>
                <a:gd name="T28" fmla="*/ 15 w 70"/>
                <a:gd name="T29" fmla="*/ 26 h 35"/>
                <a:gd name="T30" fmla="*/ 21 w 70"/>
                <a:gd name="T31" fmla="*/ 28 h 35"/>
                <a:gd name="T32" fmla="*/ 29 w 70"/>
                <a:gd name="T33" fmla="*/ 31 h 35"/>
                <a:gd name="T34" fmla="*/ 41 w 70"/>
                <a:gd name="T35" fmla="*/ 34 h 35"/>
                <a:gd name="T36" fmla="*/ 54 w 70"/>
                <a:gd name="T37" fmla="*/ 35 h 35"/>
                <a:gd name="T38" fmla="*/ 64 w 70"/>
                <a:gd name="T39" fmla="*/ 34 h 35"/>
                <a:gd name="T40" fmla="*/ 70 w 70"/>
                <a:gd name="T4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35">
                  <a:moveTo>
                    <a:pt x="70" y="31"/>
                  </a:moveTo>
                  <a:lnTo>
                    <a:pt x="68" y="23"/>
                  </a:lnTo>
                  <a:lnTo>
                    <a:pt x="63" y="15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41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23"/>
                  </a:lnTo>
                  <a:lnTo>
                    <a:pt x="15" y="26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1" y="34"/>
                  </a:lnTo>
                  <a:lnTo>
                    <a:pt x="54" y="35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12" name="Freeform 120"/>
            <p:cNvSpPr>
              <a:spLocks/>
            </p:cNvSpPr>
            <p:nvPr/>
          </p:nvSpPr>
          <p:spPr bwMode="auto">
            <a:xfrm>
              <a:off x="867" y="1314"/>
              <a:ext cx="33" cy="17"/>
            </a:xfrm>
            <a:custGeom>
              <a:avLst/>
              <a:gdLst>
                <a:gd name="T0" fmla="*/ 67 w 67"/>
                <a:gd name="T1" fmla="*/ 28 h 35"/>
                <a:gd name="T2" fmla="*/ 67 w 67"/>
                <a:gd name="T3" fmla="*/ 22 h 35"/>
                <a:gd name="T4" fmla="*/ 62 w 67"/>
                <a:gd name="T5" fmla="*/ 16 h 35"/>
                <a:gd name="T6" fmla="*/ 53 w 67"/>
                <a:gd name="T7" fmla="*/ 10 h 35"/>
                <a:gd name="T8" fmla="*/ 43 w 67"/>
                <a:gd name="T9" fmla="*/ 5 h 35"/>
                <a:gd name="T10" fmla="*/ 35 w 67"/>
                <a:gd name="T11" fmla="*/ 2 h 35"/>
                <a:gd name="T12" fmla="*/ 26 w 67"/>
                <a:gd name="T13" fmla="*/ 1 h 35"/>
                <a:gd name="T14" fmla="*/ 20 w 67"/>
                <a:gd name="T15" fmla="*/ 0 h 35"/>
                <a:gd name="T16" fmla="*/ 15 w 67"/>
                <a:gd name="T17" fmla="*/ 1 h 35"/>
                <a:gd name="T18" fmla="*/ 5 w 67"/>
                <a:gd name="T19" fmla="*/ 3 h 35"/>
                <a:gd name="T20" fmla="*/ 1 w 67"/>
                <a:gd name="T21" fmla="*/ 8 h 35"/>
                <a:gd name="T22" fmla="*/ 0 w 67"/>
                <a:gd name="T23" fmla="*/ 13 h 35"/>
                <a:gd name="T24" fmla="*/ 6 w 67"/>
                <a:gd name="T25" fmla="*/ 19 h 35"/>
                <a:gd name="T26" fmla="*/ 14 w 67"/>
                <a:gd name="T27" fmla="*/ 25 h 35"/>
                <a:gd name="T28" fmla="*/ 26 w 67"/>
                <a:gd name="T29" fmla="*/ 31 h 35"/>
                <a:gd name="T30" fmla="*/ 33 w 67"/>
                <a:gd name="T31" fmla="*/ 32 h 35"/>
                <a:gd name="T32" fmla="*/ 41 w 67"/>
                <a:gd name="T33" fmla="*/ 34 h 35"/>
                <a:gd name="T34" fmla="*/ 46 w 67"/>
                <a:gd name="T35" fmla="*/ 34 h 35"/>
                <a:gd name="T36" fmla="*/ 52 w 67"/>
                <a:gd name="T37" fmla="*/ 35 h 35"/>
                <a:gd name="T38" fmla="*/ 60 w 67"/>
                <a:gd name="T39" fmla="*/ 32 h 35"/>
                <a:gd name="T40" fmla="*/ 67 w 67"/>
                <a:gd name="T41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5">
                  <a:moveTo>
                    <a:pt x="67" y="28"/>
                  </a:moveTo>
                  <a:lnTo>
                    <a:pt x="67" y="22"/>
                  </a:lnTo>
                  <a:lnTo>
                    <a:pt x="62" y="16"/>
                  </a:lnTo>
                  <a:lnTo>
                    <a:pt x="53" y="10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0" y="32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13" name="Freeform 121"/>
            <p:cNvSpPr>
              <a:spLocks/>
            </p:cNvSpPr>
            <p:nvPr/>
          </p:nvSpPr>
          <p:spPr bwMode="auto">
            <a:xfrm>
              <a:off x="826" y="1317"/>
              <a:ext cx="36" cy="17"/>
            </a:xfrm>
            <a:custGeom>
              <a:avLst/>
              <a:gdLst>
                <a:gd name="T0" fmla="*/ 1 w 70"/>
                <a:gd name="T1" fmla="*/ 28 h 34"/>
                <a:gd name="T2" fmla="*/ 0 w 70"/>
                <a:gd name="T3" fmla="*/ 22 h 34"/>
                <a:gd name="T4" fmla="*/ 6 w 70"/>
                <a:gd name="T5" fmla="*/ 15 h 34"/>
                <a:gd name="T6" fmla="*/ 10 w 70"/>
                <a:gd name="T7" fmla="*/ 12 h 34"/>
                <a:gd name="T8" fmla="*/ 15 w 70"/>
                <a:gd name="T9" fmla="*/ 9 h 34"/>
                <a:gd name="T10" fmla="*/ 21 w 70"/>
                <a:gd name="T11" fmla="*/ 6 h 34"/>
                <a:gd name="T12" fmla="*/ 29 w 70"/>
                <a:gd name="T13" fmla="*/ 5 h 34"/>
                <a:gd name="T14" fmla="*/ 41 w 70"/>
                <a:gd name="T15" fmla="*/ 1 h 34"/>
                <a:gd name="T16" fmla="*/ 54 w 70"/>
                <a:gd name="T17" fmla="*/ 0 h 34"/>
                <a:gd name="T18" fmla="*/ 64 w 70"/>
                <a:gd name="T19" fmla="*/ 1 h 34"/>
                <a:gd name="T20" fmla="*/ 70 w 70"/>
                <a:gd name="T21" fmla="*/ 5 h 34"/>
                <a:gd name="T22" fmla="*/ 68 w 70"/>
                <a:gd name="T23" fmla="*/ 12 h 34"/>
                <a:gd name="T24" fmla="*/ 63 w 70"/>
                <a:gd name="T25" fmla="*/ 19 h 34"/>
                <a:gd name="T26" fmla="*/ 58 w 70"/>
                <a:gd name="T27" fmla="*/ 22 h 34"/>
                <a:gd name="T28" fmla="*/ 54 w 70"/>
                <a:gd name="T29" fmla="*/ 25 h 34"/>
                <a:gd name="T30" fmla="*/ 47 w 70"/>
                <a:gd name="T31" fmla="*/ 28 h 34"/>
                <a:gd name="T32" fmla="*/ 41 w 70"/>
                <a:gd name="T33" fmla="*/ 31 h 34"/>
                <a:gd name="T34" fmla="*/ 27 w 70"/>
                <a:gd name="T35" fmla="*/ 34 h 34"/>
                <a:gd name="T36" fmla="*/ 16 w 70"/>
                <a:gd name="T37" fmla="*/ 34 h 34"/>
                <a:gd name="T38" fmla="*/ 6 w 70"/>
                <a:gd name="T39" fmla="*/ 32 h 34"/>
                <a:gd name="T40" fmla="*/ 1 w 70"/>
                <a:gd name="T4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34">
                  <a:moveTo>
                    <a:pt x="1" y="28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5" y="9"/>
                  </a:lnTo>
                  <a:lnTo>
                    <a:pt x="21" y="6"/>
                  </a:lnTo>
                  <a:lnTo>
                    <a:pt x="29" y="5"/>
                  </a:lnTo>
                  <a:lnTo>
                    <a:pt x="41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8" y="12"/>
                  </a:lnTo>
                  <a:lnTo>
                    <a:pt x="63" y="19"/>
                  </a:lnTo>
                  <a:lnTo>
                    <a:pt x="58" y="22"/>
                  </a:lnTo>
                  <a:lnTo>
                    <a:pt x="54" y="25"/>
                  </a:lnTo>
                  <a:lnTo>
                    <a:pt x="47" y="28"/>
                  </a:lnTo>
                  <a:lnTo>
                    <a:pt x="41" y="31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2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14" name="Freeform 122"/>
            <p:cNvSpPr>
              <a:spLocks/>
            </p:cNvSpPr>
            <p:nvPr/>
          </p:nvSpPr>
          <p:spPr bwMode="auto">
            <a:xfrm>
              <a:off x="854" y="1306"/>
              <a:ext cx="24" cy="20"/>
            </a:xfrm>
            <a:custGeom>
              <a:avLst/>
              <a:gdLst>
                <a:gd name="T0" fmla="*/ 25 w 48"/>
                <a:gd name="T1" fmla="*/ 0 h 40"/>
                <a:gd name="T2" fmla="*/ 32 w 48"/>
                <a:gd name="T3" fmla="*/ 1 h 40"/>
                <a:gd name="T4" fmla="*/ 41 w 48"/>
                <a:gd name="T5" fmla="*/ 6 h 40"/>
                <a:gd name="T6" fmla="*/ 46 w 48"/>
                <a:gd name="T7" fmla="*/ 13 h 40"/>
                <a:gd name="T8" fmla="*/ 48 w 48"/>
                <a:gd name="T9" fmla="*/ 21 h 40"/>
                <a:gd name="T10" fmla="*/ 46 w 48"/>
                <a:gd name="T11" fmla="*/ 27 h 40"/>
                <a:gd name="T12" fmla="*/ 41 w 48"/>
                <a:gd name="T13" fmla="*/ 34 h 40"/>
                <a:gd name="T14" fmla="*/ 32 w 48"/>
                <a:gd name="T15" fmla="*/ 38 h 40"/>
                <a:gd name="T16" fmla="*/ 25 w 48"/>
                <a:gd name="T17" fmla="*/ 40 h 40"/>
                <a:gd name="T18" fmla="*/ 14 w 48"/>
                <a:gd name="T19" fmla="*/ 38 h 40"/>
                <a:gd name="T20" fmla="*/ 6 w 48"/>
                <a:gd name="T21" fmla="*/ 34 h 40"/>
                <a:gd name="T22" fmla="*/ 1 w 48"/>
                <a:gd name="T23" fmla="*/ 27 h 40"/>
                <a:gd name="T24" fmla="*/ 0 w 48"/>
                <a:gd name="T25" fmla="*/ 21 h 40"/>
                <a:gd name="T26" fmla="*/ 1 w 48"/>
                <a:gd name="T27" fmla="*/ 13 h 40"/>
                <a:gd name="T28" fmla="*/ 6 w 48"/>
                <a:gd name="T29" fmla="*/ 6 h 40"/>
                <a:gd name="T30" fmla="*/ 14 w 48"/>
                <a:gd name="T31" fmla="*/ 1 h 40"/>
                <a:gd name="T32" fmla="*/ 25 w 48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40">
                  <a:moveTo>
                    <a:pt x="25" y="0"/>
                  </a:moveTo>
                  <a:lnTo>
                    <a:pt x="32" y="1"/>
                  </a:lnTo>
                  <a:lnTo>
                    <a:pt x="41" y="6"/>
                  </a:lnTo>
                  <a:lnTo>
                    <a:pt x="46" y="13"/>
                  </a:lnTo>
                  <a:lnTo>
                    <a:pt x="48" y="21"/>
                  </a:lnTo>
                  <a:lnTo>
                    <a:pt x="46" y="27"/>
                  </a:lnTo>
                  <a:lnTo>
                    <a:pt x="41" y="34"/>
                  </a:lnTo>
                  <a:lnTo>
                    <a:pt x="32" y="38"/>
                  </a:lnTo>
                  <a:lnTo>
                    <a:pt x="25" y="40"/>
                  </a:lnTo>
                  <a:lnTo>
                    <a:pt x="14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15" name="Freeform 123"/>
            <p:cNvSpPr>
              <a:spLocks/>
            </p:cNvSpPr>
            <p:nvPr/>
          </p:nvSpPr>
          <p:spPr bwMode="auto">
            <a:xfrm>
              <a:off x="1975" y="1798"/>
              <a:ext cx="16" cy="30"/>
            </a:xfrm>
            <a:custGeom>
              <a:avLst/>
              <a:gdLst>
                <a:gd name="T0" fmla="*/ 16 w 32"/>
                <a:gd name="T1" fmla="*/ 0 h 60"/>
                <a:gd name="T2" fmla="*/ 21 w 32"/>
                <a:gd name="T3" fmla="*/ 2 h 60"/>
                <a:gd name="T4" fmla="*/ 26 w 32"/>
                <a:gd name="T5" fmla="*/ 8 h 60"/>
                <a:gd name="T6" fmla="*/ 28 w 32"/>
                <a:gd name="T7" fmla="*/ 12 h 60"/>
                <a:gd name="T8" fmla="*/ 30 w 32"/>
                <a:gd name="T9" fmla="*/ 17 h 60"/>
                <a:gd name="T10" fmla="*/ 31 w 32"/>
                <a:gd name="T11" fmla="*/ 23 h 60"/>
                <a:gd name="T12" fmla="*/ 32 w 32"/>
                <a:gd name="T13" fmla="*/ 30 h 60"/>
                <a:gd name="T14" fmla="*/ 31 w 32"/>
                <a:gd name="T15" fmla="*/ 35 h 60"/>
                <a:gd name="T16" fmla="*/ 30 w 32"/>
                <a:gd name="T17" fmla="*/ 41 h 60"/>
                <a:gd name="T18" fmla="*/ 28 w 32"/>
                <a:gd name="T19" fmla="*/ 46 h 60"/>
                <a:gd name="T20" fmla="*/ 26 w 32"/>
                <a:gd name="T21" fmla="*/ 51 h 60"/>
                <a:gd name="T22" fmla="*/ 21 w 32"/>
                <a:gd name="T23" fmla="*/ 57 h 60"/>
                <a:gd name="T24" fmla="*/ 16 w 32"/>
                <a:gd name="T25" fmla="*/ 60 h 60"/>
                <a:gd name="T26" fmla="*/ 8 w 32"/>
                <a:gd name="T27" fmla="*/ 57 h 60"/>
                <a:gd name="T28" fmla="*/ 3 w 32"/>
                <a:gd name="T29" fmla="*/ 51 h 60"/>
                <a:gd name="T30" fmla="*/ 0 w 32"/>
                <a:gd name="T31" fmla="*/ 46 h 60"/>
                <a:gd name="T32" fmla="*/ 0 w 32"/>
                <a:gd name="T33" fmla="*/ 41 h 60"/>
                <a:gd name="T34" fmla="*/ 0 w 32"/>
                <a:gd name="T35" fmla="*/ 35 h 60"/>
                <a:gd name="T36" fmla="*/ 0 w 32"/>
                <a:gd name="T37" fmla="*/ 30 h 60"/>
                <a:gd name="T38" fmla="*/ 0 w 32"/>
                <a:gd name="T39" fmla="*/ 23 h 60"/>
                <a:gd name="T40" fmla="*/ 0 w 32"/>
                <a:gd name="T41" fmla="*/ 17 h 60"/>
                <a:gd name="T42" fmla="*/ 0 w 32"/>
                <a:gd name="T43" fmla="*/ 12 h 60"/>
                <a:gd name="T44" fmla="*/ 3 w 32"/>
                <a:gd name="T45" fmla="*/ 8 h 60"/>
                <a:gd name="T46" fmla="*/ 8 w 32"/>
                <a:gd name="T47" fmla="*/ 2 h 60"/>
                <a:gd name="T48" fmla="*/ 16 w 32"/>
                <a:gd name="T4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60">
                  <a:moveTo>
                    <a:pt x="16" y="0"/>
                  </a:moveTo>
                  <a:lnTo>
                    <a:pt x="21" y="2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30" y="17"/>
                  </a:lnTo>
                  <a:lnTo>
                    <a:pt x="31" y="23"/>
                  </a:lnTo>
                  <a:lnTo>
                    <a:pt x="32" y="30"/>
                  </a:lnTo>
                  <a:lnTo>
                    <a:pt x="31" y="35"/>
                  </a:lnTo>
                  <a:lnTo>
                    <a:pt x="30" y="41"/>
                  </a:lnTo>
                  <a:lnTo>
                    <a:pt x="28" y="46"/>
                  </a:lnTo>
                  <a:lnTo>
                    <a:pt x="26" y="51"/>
                  </a:lnTo>
                  <a:lnTo>
                    <a:pt x="21" y="57"/>
                  </a:lnTo>
                  <a:lnTo>
                    <a:pt x="16" y="60"/>
                  </a:lnTo>
                  <a:lnTo>
                    <a:pt x="8" y="57"/>
                  </a:lnTo>
                  <a:lnTo>
                    <a:pt x="3" y="51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16" name="Freeform 124"/>
            <p:cNvSpPr>
              <a:spLocks/>
            </p:cNvSpPr>
            <p:nvPr/>
          </p:nvSpPr>
          <p:spPr bwMode="auto">
            <a:xfrm>
              <a:off x="1975" y="1828"/>
              <a:ext cx="18" cy="30"/>
            </a:xfrm>
            <a:custGeom>
              <a:avLst/>
              <a:gdLst>
                <a:gd name="T0" fmla="*/ 20 w 36"/>
                <a:gd name="T1" fmla="*/ 60 h 60"/>
                <a:gd name="T2" fmla="*/ 25 w 36"/>
                <a:gd name="T3" fmla="*/ 57 h 60"/>
                <a:gd name="T4" fmla="*/ 30 w 36"/>
                <a:gd name="T5" fmla="*/ 51 h 60"/>
                <a:gd name="T6" fmla="*/ 31 w 36"/>
                <a:gd name="T7" fmla="*/ 46 h 60"/>
                <a:gd name="T8" fmla="*/ 34 w 36"/>
                <a:gd name="T9" fmla="*/ 41 h 60"/>
                <a:gd name="T10" fmla="*/ 35 w 36"/>
                <a:gd name="T11" fmla="*/ 34 h 60"/>
                <a:gd name="T12" fmla="*/ 36 w 36"/>
                <a:gd name="T13" fmla="*/ 29 h 60"/>
                <a:gd name="T14" fmla="*/ 35 w 36"/>
                <a:gd name="T15" fmla="*/ 23 h 60"/>
                <a:gd name="T16" fmla="*/ 34 w 36"/>
                <a:gd name="T17" fmla="*/ 17 h 60"/>
                <a:gd name="T18" fmla="*/ 31 w 36"/>
                <a:gd name="T19" fmla="*/ 11 h 60"/>
                <a:gd name="T20" fmla="*/ 30 w 36"/>
                <a:gd name="T21" fmla="*/ 8 h 60"/>
                <a:gd name="T22" fmla="*/ 25 w 36"/>
                <a:gd name="T23" fmla="*/ 2 h 60"/>
                <a:gd name="T24" fmla="*/ 20 w 36"/>
                <a:gd name="T25" fmla="*/ 0 h 60"/>
                <a:gd name="T26" fmla="*/ 12 w 36"/>
                <a:gd name="T27" fmla="*/ 2 h 60"/>
                <a:gd name="T28" fmla="*/ 5 w 36"/>
                <a:gd name="T29" fmla="*/ 8 h 60"/>
                <a:gd name="T30" fmla="*/ 2 w 36"/>
                <a:gd name="T31" fmla="*/ 11 h 60"/>
                <a:gd name="T32" fmla="*/ 0 w 36"/>
                <a:gd name="T33" fmla="*/ 17 h 60"/>
                <a:gd name="T34" fmla="*/ 0 w 36"/>
                <a:gd name="T35" fmla="*/ 23 h 60"/>
                <a:gd name="T36" fmla="*/ 0 w 36"/>
                <a:gd name="T37" fmla="*/ 29 h 60"/>
                <a:gd name="T38" fmla="*/ 0 w 36"/>
                <a:gd name="T39" fmla="*/ 34 h 60"/>
                <a:gd name="T40" fmla="*/ 0 w 36"/>
                <a:gd name="T41" fmla="*/ 41 h 60"/>
                <a:gd name="T42" fmla="*/ 2 w 36"/>
                <a:gd name="T43" fmla="*/ 46 h 60"/>
                <a:gd name="T44" fmla="*/ 5 w 36"/>
                <a:gd name="T45" fmla="*/ 51 h 60"/>
                <a:gd name="T46" fmla="*/ 12 w 36"/>
                <a:gd name="T47" fmla="*/ 57 h 60"/>
                <a:gd name="T48" fmla="*/ 20 w 36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60">
                  <a:moveTo>
                    <a:pt x="20" y="60"/>
                  </a:moveTo>
                  <a:lnTo>
                    <a:pt x="25" y="57"/>
                  </a:lnTo>
                  <a:lnTo>
                    <a:pt x="30" y="51"/>
                  </a:lnTo>
                  <a:lnTo>
                    <a:pt x="31" y="46"/>
                  </a:lnTo>
                  <a:lnTo>
                    <a:pt x="34" y="41"/>
                  </a:lnTo>
                  <a:lnTo>
                    <a:pt x="35" y="34"/>
                  </a:lnTo>
                  <a:lnTo>
                    <a:pt x="36" y="29"/>
                  </a:lnTo>
                  <a:lnTo>
                    <a:pt x="35" y="23"/>
                  </a:lnTo>
                  <a:lnTo>
                    <a:pt x="34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2" y="57"/>
                  </a:lnTo>
                  <a:lnTo>
                    <a:pt x="20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17" name="Freeform 125"/>
            <p:cNvSpPr>
              <a:spLocks/>
            </p:cNvSpPr>
            <p:nvPr/>
          </p:nvSpPr>
          <p:spPr bwMode="auto">
            <a:xfrm>
              <a:off x="1986" y="1811"/>
              <a:ext cx="34" cy="18"/>
            </a:xfrm>
            <a:custGeom>
              <a:avLst/>
              <a:gdLst>
                <a:gd name="T0" fmla="*/ 1 w 66"/>
                <a:gd name="T1" fmla="*/ 30 h 36"/>
                <a:gd name="T2" fmla="*/ 0 w 66"/>
                <a:gd name="T3" fmla="*/ 24 h 36"/>
                <a:gd name="T4" fmla="*/ 6 w 66"/>
                <a:gd name="T5" fmla="*/ 18 h 36"/>
                <a:gd name="T6" fmla="*/ 13 w 66"/>
                <a:gd name="T7" fmla="*/ 11 h 36"/>
                <a:gd name="T8" fmla="*/ 27 w 66"/>
                <a:gd name="T9" fmla="*/ 6 h 36"/>
                <a:gd name="T10" fmla="*/ 33 w 66"/>
                <a:gd name="T11" fmla="*/ 3 h 36"/>
                <a:gd name="T12" fmla="*/ 40 w 66"/>
                <a:gd name="T13" fmla="*/ 1 h 36"/>
                <a:gd name="T14" fmla="*/ 45 w 66"/>
                <a:gd name="T15" fmla="*/ 0 h 36"/>
                <a:gd name="T16" fmla="*/ 51 w 66"/>
                <a:gd name="T17" fmla="*/ 0 h 36"/>
                <a:gd name="T18" fmla="*/ 60 w 66"/>
                <a:gd name="T19" fmla="*/ 1 h 36"/>
                <a:gd name="T20" fmla="*/ 66 w 66"/>
                <a:gd name="T21" fmla="*/ 6 h 36"/>
                <a:gd name="T22" fmla="*/ 66 w 66"/>
                <a:gd name="T23" fmla="*/ 11 h 36"/>
                <a:gd name="T24" fmla="*/ 61 w 66"/>
                <a:gd name="T25" fmla="*/ 20 h 36"/>
                <a:gd name="T26" fmla="*/ 53 w 66"/>
                <a:gd name="T27" fmla="*/ 27 h 36"/>
                <a:gd name="T28" fmla="*/ 43 w 66"/>
                <a:gd name="T29" fmla="*/ 33 h 36"/>
                <a:gd name="T30" fmla="*/ 34 w 66"/>
                <a:gd name="T31" fmla="*/ 34 h 36"/>
                <a:gd name="T32" fmla="*/ 27 w 66"/>
                <a:gd name="T33" fmla="*/ 36 h 36"/>
                <a:gd name="T34" fmla="*/ 21 w 66"/>
                <a:gd name="T35" fmla="*/ 36 h 36"/>
                <a:gd name="T36" fmla="*/ 14 w 66"/>
                <a:gd name="T37" fmla="*/ 36 h 36"/>
                <a:gd name="T38" fmla="*/ 5 w 66"/>
                <a:gd name="T39" fmla="*/ 33 h 36"/>
                <a:gd name="T40" fmla="*/ 1 w 66"/>
                <a:gd name="T4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3" y="11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6" y="11"/>
                  </a:lnTo>
                  <a:lnTo>
                    <a:pt x="61" y="20"/>
                  </a:lnTo>
                  <a:lnTo>
                    <a:pt x="53" y="27"/>
                  </a:lnTo>
                  <a:lnTo>
                    <a:pt x="43" y="33"/>
                  </a:lnTo>
                  <a:lnTo>
                    <a:pt x="34" y="34"/>
                  </a:lnTo>
                  <a:lnTo>
                    <a:pt x="27" y="36"/>
                  </a:lnTo>
                  <a:lnTo>
                    <a:pt x="21" y="36"/>
                  </a:lnTo>
                  <a:lnTo>
                    <a:pt x="14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18" name="Freeform 126"/>
            <p:cNvSpPr>
              <a:spLocks/>
            </p:cNvSpPr>
            <p:nvPr/>
          </p:nvSpPr>
          <p:spPr bwMode="auto">
            <a:xfrm>
              <a:off x="1946" y="1814"/>
              <a:ext cx="35" cy="17"/>
            </a:xfrm>
            <a:custGeom>
              <a:avLst/>
              <a:gdLst>
                <a:gd name="T0" fmla="*/ 71 w 71"/>
                <a:gd name="T1" fmla="*/ 27 h 34"/>
                <a:gd name="T2" fmla="*/ 71 w 71"/>
                <a:gd name="T3" fmla="*/ 21 h 34"/>
                <a:gd name="T4" fmla="*/ 66 w 71"/>
                <a:gd name="T5" fmla="*/ 15 h 34"/>
                <a:gd name="T6" fmla="*/ 61 w 71"/>
                <a:gd name="T7" fmla="*/ 12 h 34"/>
                <a:gd name="T8" fmla="*/ 56 w 71"/>
                <a:gd name="T9" fmla="*/ 8 h 34"/>
                <a:gd name="T10" fmla="*/ 48 w 71"/>
                <a:gd name="T11" fmla="*/ 5 h 34"/>
                <a:gd name="T12" fmla="*/ 42 w 71"/>
                <a:gd name="T13" fmla="*/ 3 h 34"/>
                <a:gd name="T14" fmla="*/ 27 w 71"/>
                <a:gd name="T15" fmla="*/ 0 h 34"/>
                <a:gd name="T16" fmla="*/ 16 w 71"/>
                <a:gd name="T17" fmla="*/ 0 h 34"/>
                <a:gd name="T18" fmla="*/ 6 w 71"/>
                <a:gd name="T19" fmla="*/ 1 h 34"/>
                <a:gd name="T20" fmla="*/ 2 w 71"/>
                <a:gd name="T21" fmla="*/ 6 h 34"/>
                <a:gd name="T22" fmla="*/ 0 w 71"/>
                <a:gd name="T23" fmla="*/ 12 h 34"/>
                <a:gd name="T24" fmla="*/ 6 w 71"/>
                <a:gd name="T25" fmla="*/ 18 h 34"/>
                <a:gd name="T26" fmla="*/ 10 w 71"/>
                <a:gd name="T27" fmla="*/ 21 h 34"/>
                <a:gd name="T28" fmla="*/ 15 w 71"/>
                <a:gd name="T29" fmla="*/ 24 h 34"/>
                <a:gd name="T30" fmla="*/ 21 w 71"/>
                <a:gd name="T31" fmla="*/ 27 h 34"/>
                <a:gd name="T32" fmla="*/ 30 w 71"/>
                <a:gd name="T33" fmla="*/ 30 h 34"/>
                <a:gd name="T34" fmla="*/ 42 w 71"/>
                <a:gd name="T35" fmla="*/ 33 h 34"/>
                <a:gd name="T36" fmla="*/ 55 w 71"/>
                <a:gd name="T37" fmla="*/ 34 h 34"/>
                <a:gd name="T38" fmla="*/ 64 w 71"/>
                <a:gd name="T39" fmla="*/ 32 h 34"/>
                <a:gd name="T40" fmla="*/ 71 w 71"/>
                <a:gd name="T41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34">
                  <a:moveTo>
                    <a:pt x="71" y="27"/>
                  </a:moveTo>
                  <a:lnTo>
                    <a:pt x="71" y="21"/>
                  </a:lnTo>
                  <a:lnTo>
                    <a:pt x="66" y="15"/>
                  </a:lnTo>
                  <a:lnTo>
                    <a:pt x="61" y="12"/>
                  </a:lnTo>
                  <a:lnTo>
                    <a:pt x="56" y="8"/>
                  </a:lnTo>
                  <a:lnTo>
                    <a:pt x="48" y="5"/>
                  </a:lnTo>
                  <a:lnTo>
                    <a:pt x="42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0" y="21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30" y="30"/>
                  </a:lnTo>
                  <a:lnTo>
                    <a:pt x="42" y="33"/>
                  </a:lnTo>
                  <a:lnTo>
                    <a:pt x="55" y="34"/>
                  </a:lnTo>
                  <a:lnTo>
                    <a:pt x="64" y="32"/>
                  </a:lnTo>
                  <a:lnTo>
                    <a:pt x="71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19" name="Freeform 127"/>
            <p:cNvSpPr>
              <a:spLocks/>
            </p:cNvSpPr>
            <p:nvPr/>
          </p:nvSpPr>
          <p:spPr bwMode="auto">
            <a:xfrm>
              <a:off x="1986" y="1827"/>
              <a:ext cx="34" cy="17"/>
            </a:xfrm>
            <a:custGeom>
              <a:avLst/>
              <a:gdLst>
                <a:gd name="T0" fmla="*/ 66 w 66"/>
                <a:gd name="T1" fmla="*/ 27 h 34"/>
                <a:gd name="T2" fmla="*/ 66 w 66"/>
                <a:gd name="T3" fmla="*/ 21 h 34"/>
                <a:gd name="T4" fmla="*/ 61 w 66"/>
                <a:gd name="T5" fmla="*/ 15 h 34"/>
                <a:gd name="T6" fmla="*/ 53 w 66"/>
                <a:gd name="T7" fmla="*/ 9 h 34"/>
                <a:gd name="T8" fmla="*/ 43 w 66"/>
                <a:gd name="T9" fmla="*/ 4 h 34"/>
                <a:gd name="T10" fmla="*/ 34 w 66"/>
                <a:gd name="T11" fmla="*/ 1 h 34"/>
                <a:gd name="T12" fmla="*/ 27 w 66"/>
                <a:gd name="T13" fmla="*/ 1 h 34"/>
                <a:gd name="T14" fmla="*/ 21 w 66"/>
                <a:gd name="T15" fmla="*/ 0 h 34"/>
                <a:gd name="T16" fmla="*/ 14 w 66"/>
                <a:gd name="T17" fmla="*/ 1 h 34"/>
                <a:gd name="T18" fmla="*/ 5 w 66"/>
                <a:gd name="T19" fmla="*/ 3 h 34"/>
                <a:gd name="T20" fmla="*/ 1 w 66"/>
                <a:gd name="T21" fmla="*/ 8 h 34"/>
                <a:gd name="T22" fmla="*/ 0 w 66"/>
                <a:gd name="T23" fmla="*/ 13 h 34"/>
                <a:gd name="T24" fmla="*/ 6 w 66"/>
                <a:gd name="T25" fmla="*/ 19 h 34"/>
                <a:gd name="T26" fmla="*/ 13 w 66"/>
                <a:gd name="T27" fmla="*/ 24 h 34"/>
                <a:gd name="T28" fmla="*/ 27 w 66"/>
                <a:gd name="T29" fmla="*/ 30 h 34"/>
                <a:gd name="T30" fmla="*/ 33 w 66"/>
                <a:gd name="T31" fmla="*/ 31 h 34"/>
                <a:gd name="T32" fmla="*/ 40 w 66"/>
                <a:gd name="T33" fmla="*/ 33 h 34"/>
                <a:gd name="T34" fmla="*/ 45 w 66"/>
                <a:gd name="T35" fmla="*/ 33 h 34"/>
                <a:gd name="T36" fmla="*/ 51 w 66"/>
                <a:gd name="T37" fmla="*/ 34 h 34"/>
                <a:gd name="T38" fmla="*/ 60 w 66"/>
                <a:gd name="T39" fmla="*/ 32 h 34"/>
                <a:gd name="T40" fmla="*/ 66 w 66"/>
                <a:gd name="T41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4">
                  <a:moveTo>
                    <a:pt x="66" y="27"/>
                  </a:moveTo>
                  <a:lnTo>
                    <a:pt x="66" y="21"/>
                  </a:lnTo>
                  <a:lnTo>
                    <a:pt x="61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4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24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40" y="33"/>
                  </a:lnTo>
                  <a:lnTo>
                    <a:pt x="45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20" name="Freeform 128"/>
            <p:cNvSpPr>
              <a:spLocks/>
            </p:cNvSpPr>
            <p:nvPr/>
          </p:nvSpPr>
          <p:spPr bwMode="auto">
            <a:xfrm>
              <a:off x="1946" y="1830"/>
              <a:ext cx="35" cy="17"/>
            </a:xfrm>
            <a:custGeom>
              <a:avLst/>
              <a:gdLst>
                <a:gd name="T0" fmla="*/ 2 w 71"/>
                <a:gd name="T1" fmla="*/ 29 h 34"/>
                <a:gd name="T2" fmla="*/ 0 w 71"/>
                <a:gd name="T3" fmla="*/ 22 h 34"/>
                <a:gd name="T4" fmla="*/ 6 w 71"/>
                <a:gd name="T5" fmla="*/ 15 h 34"/>
                <a:gd name="T6" fmla="*/ 10 w 71"/>
                <a:gd name="T7" fmla="*/ 11 h 34"/>
                <a:gd name="T8" fmla="*/ 15 w 71"/>
                <a:gd name="T9" fmla="*/ 8 h 34"/>
                <a:gd name="T10" fmla="*/ 21 w 71"/>
                <a:gd name="T11" fmla="*/ 5 h 34"/>
                <a:gd name="T12" fmla="*/ 30 w 71"/>
                <a:gd name="T13" fmla="*/ 3 h 34"/>
                <a:gd name="T14" fmla="*/ 42 w 71"/>
                <a:gd name="T15" fmla="*/ 0 h 34"/>
                <a:gd name="T16" fmla="*/ 55 w 71"/>
                <a:gd name="T17" fmla="*/ 0 h 34"/>
                <a:gd name="T18" fmla="*/ 64 w 71"/>
                <a:gd name="T19" fmla="*/ 1 h 34"/>
                <a:gd name="T20" fmla="*/ 71 w 71"/>
                <a:gd name="T21" fmla="*/ 6 h 34"/>
                <a:gd name="T22" fmla="*/ 71 w 71"/>
                <a:gd name="T23" fmla="*/ 11 h 34"/>
                <a:gd name="T24" fmla="*/ 66 w 71"/>
                <a:gd name="T25" fmla="*/ 18 h 34"/>
                <a:gd name="T26" fmla="*/ 61 w 71"/>
                <a:gd name="T27" fmla="*/ 21 h 34"/>
                <a:gd name="T28" fmla="*/ 56 w 71"/>
                <a:gd name="T29" fmla="*/ 25 h 34"/>
                <a:gd name="T30" fmla="*/ 48 w 71"/>
                <a:gd name="T31" fmla="*/ 28 h 34"/>
                <a:gd name="T32" fmla="*/ 42 w 71"/>
                <a:gd name="T33" fmla="*/ 33 h 34"/>
                <a:gd name="T34" fmla="*/ 27 w 71"/>
                <a:gd name="T35" fmla="*/ 34 h 34"/>
                <a:gd name="T36" fmla="*/ 16 w 71"/>
                <a:gd name="T37" fmla="*/ 34 h 34"/>
                <a:gd name="T38" fmla="*/ 6 w 71"/>
                <a:gd name="T39" fmla="*/ 33 h 34"/>
                <a:gd name="T40" fmla="*/ 2 w 71"/>
                <a:gd name="T41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34">
                  <a:moveTo>
                    <a:pt x="2" y="29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1"/>
                  </a:lnTo>
                  <a:lnTo>
                    <a:pt x="15" y="8"/>
                  </a:lnTo>
                  <a:lnTo>
                    <a:pt x="21" y="5"/>
                  </a:lnTo>
                  <a:lnTo>
                    <a:pt x="30" y="3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1"/>
                  </a:lnTo>
                  <a:lnTo>
                    <a:pt x="71" y="6"/>
                  </a:lnTo>
                  <a:lnTo>
                    <a:pt x="71" y="11"/>
                  </a:lnTo>
                  <a:lnTo>
                    <a:pt x="66" y="18"/>
                  </a:lnTo>
                  <a:lnTo>
                    <a:pt x="61" y="21"/>
                  </a:lnTo>
                  <a:lnTo>
                    <a:pt x="56" y="25"/>
                  </a:lnTo>
                  <a:lnTo>
                    <a:pt x="48" y="28"/>
                  </a:lnTo>
                  <a:lnTo>
                    <a:pt x="42" y="33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3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21" name="Freeform 129"/>
            <p:cNvSpPr>
              <a:spLocks/>
            </p:cNvSpPr>
            <p:nvPr/>
          </p:nvSpPr>
          <p:spPr bwMode="auto">
            <a:xfrm>
              <a:off x="1973" y="1819"/>
              <a:ext cx="24" cy="19"/>
            </a:xfrm>
            <a:custGeom>
              <a:avLst/>
              <a:gdLst>
                <a:gd name="T0" fmla="*/ 24 w 49"/>
                <a:gd name="T1" fmla="*/ 0 h 37"/>
                <a:gd name="T2" fmla="*/ 32 w 49"/>
                <a:gd name="T3" fmla="*/ 2 h 37"/>
                <a:gd name="T4" fmla="*/ 40 w 49"/>
                <a:gd name="T5" fmla="*/ 7 h 37"/>
                <a:gd name="T6" fmla="*/ 46 w 49"/>
                <a:gd name="T7" fmla="*/ 12 h 37"/>
                <a:gd name="T8" fmla="*/ 49 w 49"/>
                <a:gd name="T9" fmla="*/ 20 h 37"/>
                <a:gd name="T10" fmla="*/ 46 w 49"/>
                <a:gd name="T11" fmla="*/ 26 h 37"/>
                <a:gd name="T12" fmla="*/ 40 w 49"/>
                <a:gd name="T13" fmla="*/ 32 h 37"/>
                <a:gd name="T14" fmla="*/ 32 w 49"/>
                <a:gd name="T15" fmla="*/ 35 h 37"/>
                <a:gd name="T16" fmla="*/ 24 w 49"/>
                <a:gd name="T17" fmla="*/ 37 h 37"/>
                <a:gd name="T18" fmla="*/ 13 w 49"/>
                <a:gd name="T19" fmla="*/ 35 h 37"/>
                <a:gd name="T20" fmla="*/ 6 w 49"/>
                <a:gd name="T21" fmla="*/ 32 h 37"/>
                <a:gd name="T22" fmla="*/ 1 w 49"/>
                <a:gd name="T23" fmla="*/ 26 h 37"/>
                <a:gd name="T24" fmla="*/ 0 w 49"/>
                <a:gd name="T25" fmla="*/ 20 h 37"/>
                <a:gd name="T26" fmla="*/ 1 w 49"/>
                <a:gd name="T27" fmla="*/ 12 h 37"/>
                <a:gd name="T28" fmla="*/ 6 w 49"/>
                <a:gd name="T29" fmla="*/ 7 h 37"/>
                <a:gd name="T30" fmla="*/ 13 w 49"/>
                <a:gd name="T31" fmla="*/ 2 h 37"/>
                <a:gd name="T32" fmla="*/ 24 w 49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37">
                  <a:moveTo>
                    <a:pt x="24" y="0"/>
                  </a:moveTo>
                  <a:lnTo>
                    <a:pt x="32" y="2"/>
                  </a:lnTo>
                  <a:lnTo>
                    <a:pt x="40" y="7"/>
                  </a:lnTo>
                  <a:lnTo>
                    <a:pt x="46" y="12"/>
                  </a:lnTo>
                  <a:lnTo>
                    <a:pt x="49" y="20"/>
                  </a:lnTo>
                  <a:lnTo>
                    <a:pt x="46" y="26"/>
                  </a:lnTo>
                  <a:lnTo>
                    <a:pt x="40" y="32"/>
                  </a:lnTo>
                  <a:lnTo>
                    <a:pt x="32" y="35"/>
                  </a:lnTo>
                  <a:lnTo>
                    <a:pt x="24" y="37"/>
                  </a:lnTo>
                  <a:lnTo>
                    <a:pt x="13" y="35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22" name="Freeform 130"/>
            <p:cNvSpPr>
              <a:spLocks/>
            </p:cNvSpPr>
            <p:nvPr/>
          </p:nvSpPr>
          <p:spPr bwMode="auto">
            <a:xfrm>
              <a:off x="2056" y="1819"/>
              <a:ext cx="20" cy="29"/>
            </a:xfrm>
            <a:custGeom>
              <a:avLst/>
              <a:gdLst>
                <a:gd name="T0" fmla="*/ 17 w 38"/>
                <a:gd name="T1" fmla="*/ 0 h 57"/>
                <a:gd name="T2" fmla="*/ 25 w 38"/>
                <a:gd name="T3" fmla="*/ 3 h 57"/>
                <a:gd name="T4" fmla="*/ 32 w 38"/>
                <a:gd name="T5" fmla="*/ 9 h 57"/>
                <a:gd name="T6" fmla="*/ 36 w 38"/>
                <a:gd name="T7" fmla="*/ 17 h 57"/>
                <a:gd name="T8" fmla="*/ 38 w 38"/>
                <a:gd name="T9" fmla="*/ 27 h 57"/>
                <a:gd name="T10" fmla="*/ 37 w 38"/>
                <a:gd name="T11" fmla="*/ 32 h 57"/>
                <a:gd name="T12" fmla="*/ 36 w 38"/>
                <a:gd name="T13" fmla="*/ 38 h 57"/>
                <a:gd name="T14" fmla="*/ 33 w 38"/>
                <a:gd name="T15" fmla="*/ 42 h 57"/>
                <a:gd name="T16" fmla="*/ 32 w 38"/>
                <a:gd name="T17" fmla="*/ 47 h 57"/>
                <a:gd name="T18" fmla="*/ 25 w 38"/>
                <a:gd name="T19" fmla="*/ 54 h 57"/>
                <a:gd name="T20" fmla="*/ 17 w 38"/>
                <a:gd name="T21" fmla="*/ 57 h 57"/>
                <a:gd name="T22" fmla="*/ 11 w 38"/>
                <a:gd name="T23" fmla="*/ 54 h 57"/>
                <a:gd name="T24" fmla="*/ 6 w 38"/>
                <a:gd name="T25" fmla="*/ 47 h 57"/>
                <a:gd name="T26" fmla="*/ 1 w 38"/>
                <a:gd name="T27" fmla="*/ 42 h 57"/>
                <a:gd name="T28" fmla="*/ 0 w 38"/>
                <a:gd name="T29" fmla="*/ 38 h 57"/>
                <a:gd name="T30" fmla="*/ 0 w 38"/>
                <a:gd name="T31" fmla="*/ 32 h 57"/>
                <a:gd name="T32" fmla="*/ 0 w 38"/>
                <a:gd name="T33" fmla="*/ 27 h 57"/>
                <a:gd name="T34" fmla="*/ 0 w 38"/>
                <a:gd name="T35" fmla="*/ 17 h 57"/>
                <a:gd name="T36" fmla="*/ 6 w 38"/>
                <a:gd name="T37" fmla="*/ 9 h 57"/>
                <a:gd name="T38" fmla="*/ 11 w 38"/>
                <a:gd name="T39" fmla="*/ 3 h 57"/>
                <a:gd name="T40" fmla="*/ 17 w 38"/>
                <a:gd name="T4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57">
                  <a:moveTo>
                    <a:pt x="17" y="0"/>
                  </a:moveTo>
                  <a:lnTo>
                    <a:pt x="25" y="3"/>
                  </a:lnTo>
                  <a:lnTo>
                    <a:pt x="32" y="9"/>
                  </a:lnTo>
                  <a:lnTo>
                    <a:pt x="36" y="17"/>
                  </a:lnTo>
                  <a:lnTo>
                    <a:pt x="38" y="27"/>
                  </a:lnTo>
                  <a:lnTo>
                    <a:pt x="37" y="32"/>
                  </a:lnTo>
                  <a:lnTo>
                    <a:pt x="36" y="38"/>
                  </a:lnTo>
                  <a:lnTo>
                    <a:pt x="33" y="42"/>
                  </a:lnTo>
                  <a:lnTo>
                    <a:pt x="32" y="47"/>
                  </a:lnTo>
                  <a:lnTo>
                    <a:pt x="25" y="54"/>
                  </a:lnTo>
                  <a:lnTo>
                    <a:pt x="17" y="57"/>
                  </a:lnTo>
                  <a:lnTo>
                    <a:pt x="11" y="54"/>
                  </a:lnTo>
                  <a:lnTo>
                    <a:pt x="6" y="47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6" y="9"/>
                  </a:lnTo>
                  <a:lnTo>
                    <a:pt x="11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23" name="Freeform 131"/>
            <p:cNvSpPr>
              <a:spLocks/>
            </p:cNvSpPr>
            <p:nvPr/>
          </p:nvSpPr>
          <p:spPr bwMode="auto">
            <a:xfrm>
              <a:off x="2059" y="1850"/>
              <a:ext cx="18" cy="28"/>
            </a:xfrm>
            <a:custGeom>
              <a:avLst/>
              <a:gdLst>
                <a:gd name="T0" fmla="*/ 16 w 37"/>
                <a:gd name="T1" fmla="*/ 56 h 56"/>
                <a:gd name="T2" fmla="*/ 23 w 37"/>
                <a:gd name="T3" fmla="*/ 53 h 56"/>
                <a:gd name="T4" fmla="*/ 31 w 37"/>
                <a:gd name="T5" fmla="*/ 47 h 56"/>
                <a:gd name="T6" fmla="*/ 32 w 37"/>
                <a:gd name="T7" fmla="*/ 42 h 56"/>
                <a:gd name="T8" fmla="*/ 34 w 37"/>
                <a:gd name="T9" fmla="*/ 37 h 56"/>
                <a:gd name="T10" fmla="*/ 36 w 37"/>
                <a:gd name="T11" fmla="*/ 31 h 56"/>
                <a:gd name="T12" fmla="*/ 37 w 37"/>
                <a:gd name="T13" fmla="*/ 26 h 56"/>
                <a:gd name="T14" fmla="*/ 34 w 37"/>
                <a:gd name="T15" fmla="*/ 16 h 56"/>
                <a:gd name="T16" fmla="*/ 31 w 37"/>
                <a:gd name="T17" fmla="*/ 8 h 56"/>
                <a:gd name="T18" fmla="*/ 23 w 37"/>
                <a:gd name="T19" fmla="*/ 2 h 56"/>
                <a:gd name="T20" fmla="*/ 16 w 37"/>
                <a:gd name="T21" fmla="*/ 0 h 56"/>
                <a:gd name="T22" fmla="*/ 10 w 37"/>
                <a:gd name="T23" fmla="*/ 2 h 56"/>
                <a:gd name="T24" fmla="*/ 5 w 37"/>
                <a:gd name="T25" fmla="*/ 8 h 56"/>
                <a:gd name="T26" fmla="*/ 0 w 37"/>
                <a:gd name="T27" fmla="*/ 16 h 56"/>
                <a:gd name="T28" fmla="*/ 0 w 37"/>
                <a:gd name="T29" fmla="*/ 26 h 56"/>
                <a:gd name="T30" fmla="*/ 0 w 37"/>
                <a:gd name="T31" fmla="*/ 31 h 56"/>
                <a:gd name="T32" fmla="*/ 0 w 37"/>
                <a:gd name="T33" fmla="*/ 37 h 56"/>
                <a:gd name="T34" fmla="*/ 1 w 37"/>
                <a:gd name="T35" fmla="*/ 42 h 56"/>
                <a:gd name="T36" fmla="*/ 5 w 37"/>
                <a:gd name="T37" fmla="*/ 47 h 56"/>
                <a:gd name="T38" fmla="*/ 10 w 37"/>
                <a:gd name="T39" fmla="*/ 53 h 56"/>
                <a:gd name="T40" fmla="*/ 16 w 37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5" y="47"/>
                  </a:lnTo>
                  <a:lnTo>
                    <a:pt x="10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24" name="Freeform 132"/>
            <p:cNvSpPr>
              <a:spLocks/>
            </p:cNvSpPr>
            <p:nvPr/>
          </p:nvSpPr>
          <p:spPr bwMode="auto">
            <a:xfrm>
              <a:off x="2069" y="1832"/>
              <a:ext cx="35" cy="18"/>
            </a:xfrm>
            <a:custGeom>
              <a:avLst/>
              <a:gdLst>
                <a:gd name="T0" fmla="*/ 0 w 69"/>
                <a:gd name="T1" fmla="*/ 29 h 35"/>
                <a:gd name="T2" fmla="*/ 1 w 69"/>
                <a:gd name="T3" fmla="*/ 22 h 35"/>
                <a:gd name="T4" fmla="*/ 6 w 69"/>
                <a:gd name="T5" fmla="*/ 16 h 35"/>
                <a:gd name="T6" fmla="*/ 8 w 69"/>
                <a:gd name="T7" fmla="*/ 13 h 35"/>
                <a:gd name="T8" fmla="*/ 13 w 69"/>
                <a:gd name="T9" fmla="*/ 10 h 35"/>
                <a:gd name="T10" fmla="*/ 20 w 69"/>
                <a:gd name="T11" fmla="*/ 7 h 35"/>
                <a:gd name="T12" fmla="*/ 28 w 69"/>
                <a:gd name="T13" fmla="*/ 5 h 35"/>
                <a:gd name="T14" fmla="*/ 39 w 69"/>
                <a:gd name="T15" fmla="*/ 1 h 35"/>
                <a:gd name="T16" fmla="*/ 53 w 69"/>
                <a:gd name="T17" fmla="*/ 0 h 35"/>
                <a:gd name="T18" fmla="*/ 63 w 69"/>
                <a:gd name="T19" fmla="*/ 2 h 35"/>
                <a:gd name="T20" fmla="*/ 69 w 69"/>
                <a:gd name="T21" fmla="*/ 8 h 35"/>
                <a:gd name="T22" fmla="*/ 69 w 69"/>
                <a:gd name="T23" fmla="*/ 13 h 35"/>
                <a:gd name="T24" fmla="*/ 64 w 69"/>
                <a:gd name="T25" fmla="*/ 19 h 35"/>
                <a:gd name="T26" fmla="*/ 59 w 69"/>
                <a:gd name="T27" fmla="*/ 22 h 35"/>
                <a:gd name="T28" fmla="*/ 54 w 69"/>
                <a:gd name="T29" fmla="*/ 25 h 35"/>
                <a:gd name="T30" fmla="*/ 47 w 69"/>
                <a:gd name="T31" fmla="*/ 29 h 35"/>
                <a:gd name="T32" fmla="*/ 39 w 69"/>
                <a:gd name="T33" fmla="*/ 32 h 35"/>
                <a:gd name="T34" fmla="*/ 26 w 69"/>
                <a:gd name="T35" fmla="*/ 35 h 35"/>
                <a:gd name="T36" fmla="*/ 15 w 69"/>
                <a:gd name="T37" fmla="*/ 35 h 35"/>
                <a:gd name="T38" fmla="*/ 5 w 69"/>
                <a:gd name="T39" fmla="*/ 33 h 35"/>
                <a:gd name="T40" fmla="*/ 0 w 69"/>
                <a:gd name="T41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35">
                  <a:moveTo>
                    <a:pt x="0" y="29"/>
                  </a:moveTo>
                  <a:lnTo>
                    <a:pt x="1" y="22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0"/>
                  </a:lnTo>
                  <a:lnTo>
                    <a:pt x="20" y="7"/>
                  </a:lnTo>
                  <a:lnTo>
                    <a:pt x="28" y="5"/>
                  </a:lnTo>
                  <a:lnTo>
                    <a:pt x="39" y="1"/>
                  </a:lnTo>
                  <a:lnTo>
                    <a:pt x="53" y="0"/>
                  </a:lnTo>
                  <a:lnTo>
                    <a:pt x="63" y="2"/>
                  </a:lnTo>
                  <a:lnTo>
                    <a:pt x="69" y="8"/>
                  </a:lnTo>
                  <a:lnTo>
                    <a:pt x="69" y="13"/>
                  </a:lnTo>
                  <a:lnTo>
                    <a:pt x="64" y="19"/>
                  </a:lnTo>
                  <a:lnTo>
                    <a:pt x="59" y="22"/>
                  </a:lnTo>
                  <a:lnTo>
                    <a:pt x="54" y="25"/>
                  </a:lnTo>
                  <a:lnTo>
                    <a:pt x="47" y="29"/>
                  </a:lnTo>
                  <a:lnTo>
                    <a:pt x="39" y="32"/>
                  </a:lnTo>
                  <a:lnTo>
                    <a:pt x="26" y="35"/>
                  </a:lnTo>
                  <a:lnTo>
                    <a:pt x="15" y="35"/>
                  </a:lnTo>
                  <a:lnTo>
                    <a:pt x="5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25" name="Freeform 133"/>
            <p:cNvSpPr>
              <a:spLocks/>
            </p:cNvSpPr>
            <p:nvPr/>
          </p:nvSpPr>
          <p:spPr bwMode="auto">
            <a:xfrm>
              <a:off x="2030" y="1834"/>
              <a:ext cx="33" cy="18"/>
            </a:xfrm>
            <a:custGeom>
              <a:avLst/>
              <a:gdLst>
                <a:gd name="T0" fmla="*/ 67 w 67"/>
                <a:gd name="T1" fmla="*/ 31 h 35"/>
                <a:gd name="T2" fmla="*/ 65 w 67"/>
                <a:gd name="T3" fmla="*/ 24 h 35"/>
                <a:gd name="T4" fmla="*/ 62 w 67"/>
                <a:gd name="T5" fmla="*/ 16 h 35"/>
                <a:gd name="T6" fmla="*/ 50 w 67"/>
                <a:gd name="T7" fmla="*/ 8 h 35"/>
                <a:gd name="T8" fmla="*/ 41 w 67"/>
                <a:gd name="T9" fmla="*/ 3 h 35"/>
                <a:gd name="T10" fmla="*/ 33 w 67"/>
                <a:gd name="T11" fmla="*/ 1 h 35"/>
                <a:gd name="T12" fmla="*/ 26 w 67"/>
                <a:gd name="T13" fmla="*/ 0 h 35"/>
                <a:gd name="T14" fmla="*/ 18 w 67"/>
                <a:gd name="T15" fmla="*/ 0 h 35"/>
                <a:gd name="T16" fmla="*/ 15 w 67"/>
                <a:gd name="T17" fmla="*/ 1 h 35"/>
                <a:gd name="T18" fmla="*/ 5 w 67"/>
                <a:gd name="T19" fmla="*/ 2 h 35"/>
                <a:gd name="T20" fmla="*/ 1 w 67"/>
                <a:gd name="T21" fmla="*/ 7 h 35"/>
                <a:gd name="T22" fmla="*/ 0 w 67"/>
                <a:gd name="T23" fmla="*/ 12 h 35"/>
                <a:gd name="T24" fmla="*/ 5 w 67"/>
                <a:gd name="T25" fmla="*/ 19 h 35"/>
                <a:gd name="T26" fmla="*/ 12 w 67"/>
                <a:gd name="T27" fmla="*/ 26 h 35"/>
                <a:gd name="T28" fmla="*/ 25 w 67"/>
                <a:gd name="T29" fmla="*/ 31 h 35"/>
                <a:gd name="T30" fmla="*/ 31 w 67"/>
                <a:gd name="T31" fmla="*/ 32 h 35"/>
                <a:gd name="T32" fmla="*/ 38 w 67"/>
                <a:gd name="T33" fmla="*/ 34 h 35"/>
                <a:gd name="T34" fmla="*/ 44 w 67"/>
                <a:gd name="T35" fmla="*/ 34 h 35"/>
                <a:gd name="T36" fmla="*/ 50 w 67"/>
                <a:gd name="T37" fmla="*/ 35 h 35"/>
                <a:gd name="T38" fmla="*/ 60 w 67"/>
                <a:gd name="T39" fmla="*/ 34 h 35"/>
                <a:gd name="T40" fmla="*/ 67 w 67"/>
                <a:gd name="T4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5">
                  <a:moveTo>
                    <a:pt x="67" y="31"/>
                  </a:moveTo>
                  <a:lnTo>
                    <a:pt x="65" y="24"/>
                  </a:lnTo>
                  <a:lnTo>
                    <a:pt x="62" y="16"/>
                  </a:lnTo>
                  <a:lnTo>
                    <a:pt x="50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12" y="26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4"/>
                  </a:lnTo>
                  <a:lnTo>
                    <a:pt x="50" y="35"/>
                  </a:lnTo>
                  <a:lnTo>
                    <a:pt x="60" y="34"/>
                  </a:lnTo>
                  <a:lnTo>
                    <a:pt x="67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26" name="Freeform 134"/>
            <p:cNvSpPr>
              <a:spLocks/>
            </p:cNvSpPr>
            <p:nvPr/>
          </p:nvSpPr>
          <p:spPr bwMode="auto">
            <a:xfrm>
              <a:off x="2069" y="1849"/>
              <a:ext cx="35" cy="16"/>
            </a:xfrm>
            <a:custGeom>
              <a:avLst/>
              <a:gdLst>
                <a:gd name="T0" fmla="*/ 69 w 69"/>
                <a:gd name="T1" fmla="*/ 29 h 33"/>
                <a:gd name="T2" fmla="*/ 69 w 69"/>
                <a:gd name="T3" fmla="*/ 22 h 33"/>
                <a:gd name="T4" fmla="*/ 64 w 69"/>
                <a:gd name="T5" fmla="*/ 15 h 33"/>
                <a:gd name="T6" fmla="*/ 59 w 69"/>
                <a:gd name="T7" fmla="*/ 11 h 33"/>
                <a:gd name="T8" fmla="*/ 54 w 69"/>
                <a:gd name="T9" fmla="*/ 8 h 33"/>
                <a:gd name="T10" fmla="*/ 47 w 69"/>
                <a:gd name="T11" fmla="*/ 5 h 33"/>
                <a:gd name="T12" fmla="*/ 39 w 69"/>
                <a:gd name="T13" fmla="*/ 3 h 33"/>
                <a:gd name="T14" fmla="*/ 26 w 69"/>
                <a:gd name="T15" fmla="*/ 0 h 33"/>
                <a:gd name="T16" fmla="*/ 15 w 69"/>
                <a:gd name="T17" fmla="*/ 0 h 33"/>
                <a:gd name="T18" fmla="*/ 5 w 69"/>
                <a:gd name="T19" fmla="*/ 1 h 33"/>
                <a:gd name="T20" fmla="*/ 0 w 69"/>
                <a:gd name="T21" fmla="*/ 6 h 33"/>
                <a:gd name="T22" fmla="*/ 1 w 69"/>
                <a:gd name="T23" fmla="*/ 11 h 33"/>
                <a:gd name="T24" fmla="*/ 6 w 69"/>
                <a:gd name="T25" fmla="*/ 17 h 33"/>
                <a:gd name="T26" fmla="*/ 8 w 69"/>
                <a:gd name="T27" fmla="*/ 20 h 33"/>
                <a:gd name="T28" fmla="*/ 13 w 69"/>
                <a:gd name="T29" fmla="*/ 23 h 33"/>
                <a:gd name="T30" fmla="*/ 20 w 69"/>
                <a:gd name="T31" fmla="*/ 26 h 33"/>
                <a:gd name="T32" fmla="*/ 28 w 69"/>
                <a:gd name="T33" fmla="*/ 29 h 33"/>
                <a:gd name="T34" fmla="*/ 39 w 69"/>
                <a:gd name="T35" fmla="*/ 32 h 33"/>
                <a:gd name="T36" fmla="*/ 53 w 69"/>
                <a:gd name="T37" fmla="*/ 33 h 33"/>
                <a:gd name="T38" fmla="*/ 63 w 69"/>
                <a:gd name="T39" fmla="*/ 32 h 33"/>
                <a:gd name="T40" fmla="*/ 69 w 69"/>
                <a:gd name="T4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33">
                  <a:moveTo>
                    <a:pt x="69" y="29"/>
                  </a:moveTo>
                  <a:lnTo>
                    <a:pt x="69" y="22"/>
                  </a:lnTo>
                  <a:lnTo>
                    <a:pt x="64" y="15"/>
                  </a:lnTo>
                  <a:lnTo>
                    <a:pt x="59" y="11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39" y="3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6" y="17"/>
                  </a:lnTo>
                  <a:lnTo>
                    <a:pt x="8" y="20"/>
                  </a:lnTo>
                  <a:lnTo>
                    <a:pt x="13" y="23"/>
                  </a:lnTo>
                  <a:lnTo>
                    <a:pt x="20" y="26"/>
                  </a:lnTo>
                  <a:lnTo>
                    <a:pt x="28" y="29"/>
                  </a:lnTo>
                  <a:lnTo>
                    <a:pt x="39" y="32"/>
                  </a:lnTo>
                  <a:lnTo>
                    <a:pt x="53" y="33"/>
                  </a:lnTo>
                  <a:lnTo>
                    <a:pt x="63" y="32"/>
                  </a:lnTo>
                  <a:lnTo>
                    <a:pt x="69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27" name="Freeform 135"/>
            <p:cNvSpPr>
              <a:spLocks/>
            </p:cNvSpPr>
            <p:nvPr/>
          </p:nvSpPr>
          <p:spPr bwMode="auto">
            <a:xfrm>
              <a:off x="2030" y="1851"/>
              <a:ext cx="33" cy="17"/>
            </a:xfrm>
            <a:custGeom>
              <a:avLst/>
              <a:gdLst>
                <a:gd name="T0" fmla="*/ 1 w 67"/>
                <a:gd name="T1" fmla="*/ 28 h 34"/>
                <a:gd name="T2" fmla="*/ 0 w 67"/>
                <a:gd name="T3" fmla="*/ 22 h 34"/>
                <a:gd name="T4" fmla="*/ 5 w 67"/>
                <a:gd name="T5" fmla="*/ 16 h 34"/>
                <a:gd name="T6" fmla="*/ 12 w 67"/>
                <a:gd name="T7" fmla="*/ 10 h 34"/>
                <a:gd name="T8" fmla="*/ 25 w 67"/>
                <a:gd name="T9" fmla="*/ 5 h 34"/>
                <a:gd name="T10" fmla="*/ 31 w 67"/>
                <a:gd name="T11" fmla="*/ 2 h 34"/>
                <a:gd name="T12" fmla="*/ 38 w 67"/>
                <a:gd name="T13" fmla="*/ 1 h 34"/>
                <a:gd name="T14" fmla="*/ 44 w 67"/>
                <a:gd name="T15" fmla="*/ 0 h 34"/>
                <a:gd name="T16" fmla="*/ 50 w 67"/>
                <a:gd name="T17" fmla="*/ 0 h 34"/>
                <a:gd name="T18" fmla="*/ 60 w 67"/>
                <a:gd name="T19" fmla="*/ 1 h 34"/>
                <a:gd name="T20" fmla="*/ 67 w 67"/>
                <a:gd name="T21" fmla="*/ 5 h 34"/>
                <a:gd name="T22" fmla="*/ 65 w 67"/>
                <a:gd name="T23" fmla="*/ 12 h 34"/>
                <a:gd name="T24" fmla="*/ 62 w 67"/>
                <a:gd name="T25" fmla="*/ 19 h 34"/>
                <a:gd name="T26" fmla="*/ 50 w 67"/>
                <a:gd name="T27" fmla="*/ 25 h 34"/>
                <a:gd name="T28" fmla="*/ 41 w 67"/>
                <a:gd name="T29" fmla="*/ 31 h 34"/>
                <a:gd name="T30" fmla="*/ 33 w 67"/>
                <a:gd name="T31" fmla="*/ 32 h 34"/>
                <a:gd name="T32" fmla="*/ 26 w 67"/>
                <a:gd name="T33" fmla="*/ 34 h 34"/>
                <a:gd name="T34" fmla="*/ 18 w 67"/>
                <a:gd name="T35" fmla="*/ 34 h 34"/>
                <a:gd name="T36" fmla="*/ 15 w 67"/>
                <a:gd name="T37" fmla="*/ 34 h 34"/>
                <a:gd name="T38" fmla="*/ 5 w 67"/>
                <a:gd name="T39" fmla="*/ 31 h 34"/>
                <a:gd name="T40" fmla="*/ 1 w 67"/>
                <a:gd name="T4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4">
                  <a:moveTo>
                    <a:pt x="1" y="28"/>
                  </a:moveTo>
                  <a:lnTo>
                    <a:pt x="0" y="22"/>
                  </a:lnTo>
                  <a:lnTo>
                    <a:pt x="5" y="16"/>
                  </a:lnTo>
                  <a:lnTo>
                    <a:pt x="12" y="10"/>
                  </a:lnTo>
                  <a:lnTo>
                    <a:pt x="25" y="5"/>
                  </a:lnTo>
                  <a:lnTo>
                    <a:pt x="31" y="2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5" y="12"/>
                  </a:lnTo>
                  <a:lnTo>
                    <a:pt x="62" y="19"/>
                  </a:lnTo>
                  <a:lnTo>
                    <a:pt x="50" y="25"/>
                  </a:lnTo>
                  <a:lnTo>
                    <a:pt x="41" y="31"/>
                  </a:lnTo>
                  <a:lnTo>
                    <a:pt x="33" y="32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1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28" name="Freeform 136"/>
            <p:cNvSpPr>
              <a:spLocks/>
            </p:cNvSpPr>
            <p:nvPr/>
          </p:nvSpPr>
          <p:spPr bwMode="auto">
            <a:xfrm>
              <a:off x="2055" y="1839"/>
              <a:ext cx="26" cy="21"/>
            </a:xfrm>
            <a:custGeom>
              <a:avLst/>
              <a:gdLst>
                <a:gd name="T0" fmla="*/ 25 w 53"/>
                <a:gd name="T1" fmla="*/ 0 h 40"/>
                <a:gd name="T2" fmla="*/ 36 w 53"/>
                <a:gd name="T3" fmla="*/ 1 h 40"/>
                <a:gd name="T4" fmla="*/ 45 w 53"/>
                <a:gd name="T5" fmla="*/ 6 h 40"/>
                <a:gd name="T6" fmla="*/ 51 w 53"/>
                <a:gd name="T7" fmla="*/ 13 h 40"/>
                <a:gd name="T8" fmla="*/ 53 w 53"/>
                <a:gd name="T9" fmla="*/ 21 h 40"/>
                <a:gd name="T10" fmla="*/ 51 w 53"/>
                <a:gd name="T11" fmla="*/ 27 h 40"/>
                <a:gd name="T12" fmla="*/ 45 w 53"/>
                <a:gd name="T13" fmla="*/ 33 h 40"/>
                <a:gd name="T14" fmla="*/ 36 w 53"/>
                <a:gd name="T15" fmla="*/ 38 h 40"/>
                <a:gd name="T16" fmla="*/ 25 w 53"/>
                <a:gd name="T17" fmla="*/ 40 h 40"/>
                <a:gd name="T18" fmla="*/ 15 w 53"/>
                <a:gd name="T19" fmla="*/ 38 h 40"/>
                <a:gd name="T20" fmla="*/ 9 w 53"/>
                <a:gd name="T21" fmla="*/ 33 h 40"/>
                <a:gd name="T22" fmla="*/ 1 w 53"/>
                <a:gd name="T23" fmla="*/ 27 h 40"/>
                <a:gd name="T24" fmla="*/ 0 w 53"/>
                <a:gd name="T25" fmla="*/ 21 h 40"/>
                <a:gd name="T26" fmla="*/ 1 w 53"/>
                <a:gd name="T27" fmla="*/ 13 h 40"/>
                <a:gd name="T28" fmla="*/ 9 w 53"/>
                <a:gd name="T29" fmla="*/ 6 h 40"/>
                <a:gd name="T30" fmla="*/ 15 w 53"/>
                <a:gd name="T31" fmla="*/ 1 h 40"/>
                <a:gd name="T32" fmla="*/ 25 w 53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40">
                  <a:moveTo>
                    <a:pt x="25" y="0"/>
                  </a:moveTo>
                  <a:lnTo>
                    <a:pt x="36" y="1"/>
                  </a:lnTo>
                  <a:lnTo>
                    <a:pt x="45" y="6"/>
                  </a:lnTo>
                  <a:lnTo>
                    <a:pt x="51" y="13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3"/>
                  </a:lnTo>
                  <a:lnTo>
                    <a:pt x="36" y="38"/>
                  </a:lnTo>
                  <a:lnTo>
                    <a:pt x="25" y="40"/>
                  </a:lnTo>
                  <a:lnTo>
                    <a:pt x="15" y="38"/>
                  </a:lnTo>
                  <a:lnTo>
                    <a:pt x="9" y="33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9" y="6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29" name="Freeform 137"/>
            <p:cNvSpPr>
              <a:spLocks/>
            </p:cNvSpPr>
            <p:nvPr/>
          </p:nvSpPr>
          <p:spPr bwMode="auto">
            <a:xfrm>
              <a:off x="1305" y="2280"/>
              <a:ext cx="53" cy="88"/>
            </a:xfrm>
            <a:custGeom>
              <a:avLst/>
              <a:gdLst>
                <a:gd name="T0" fmla="*/ 53 w 105"/>
                <a:gd name="T1" fmla="*/ 0 h 176"/>
                <a:gd name="T2" fmla="*/ 62 w 105"/>
                <a:gd name="T3" fmla="*/ 1 h 176"/>
                <a:gd name="T4" fmla="*/ 72 w 105"/>
                <a:gd name="T5" fmla="*/ 6 h 176"/>
                <a:gd name="T6" fmla="*/ 81 w 105"/>
                <a:gd name="T7" fmla="*/ 14 h 176"/>
                <a:gd name="T8" fmla="*/ 89 w 105"/>
                <a:gd name="T9" fmla="*/ 25 h 176"/>
                <a:gd name="T10" fmla="*/ 96 w 105"/>
                <a:gd name="T11" fmla="*/ 37 h 176"/>
                <a:gd name="T12" fmla="*/ 101 w 105"/>
                <a:gd name="T13" fmla="*/ 53 h 176"/>
                <a:gd name="T14" fmla="*/ 103 w 105"/>
                <a:gd name="T15" fmla="*/ 68 h 176"/>
                <a:gd name="T16" fmla="*/ 105 w 105"/>
                <a:gd name="T17" fmla="*/ 86 h 176"/>
                <a:gd name="T18" fmla="*/ 103 w 105"/>
                <a:gd name="T19" fmla="*/ 104 h 176"/>
                <a:gd name="T20" fmla="*/ 101 w 105"/>
                <a:gd name="T21" fmla="*/ 121 h 176"/>
                <a:gd name="T22" fmla="*/ 96 w 105"/>
                <a:gd name="T23" fmla="*/ 135 h 176"/>
                <a:gd name="T24" fmla="*/ 89 w 105"/>
                <a:gd name="T25" fmla="*/ 149 h 176"/>
                <a:gd name="T26" fmla="*/ 81 w 105"/>
                <a:gd name="T27" fmla="*/ 160 h 176"/>
                <a:gd name="T28" fmla="*/ 72 w 105"/>
                <a:gd name="T29" fmla="*/ 169 h 176"/>
                <a:gd name="T30" fmla="*/ 62 w 105"/>
                <a:gd name="T31" fmla="*/ 174 h 176"/>
                <a:gd name="T32" fmla="*/ 53 w 105"/>
                <a:gd name="T33" fmla="*/ 176 h 176"/>
                <a:gd name="T34" fmla="*/ 40 w 105"/>
                <a:gd name="T35" fmla="*/ 174 h 176"/>
                <a:gd name="T36" fmla="*/ 30 w 105"/>
                <a:gd name="T37" fmla="*/ 169 h 176"/>
                <a:gd name="T38" fmla="*/ 22 w 105"/>
                <a:gd name="T39" fmla="*/ 160 h 176"/>
                <a:gd name="T40" fmla="*/ 14 w 105"/>
                <a:gd name="T41" fmla="*/ 149 h 176"/>
                <a:gd name="T42" fmla="*/ 7 w 105"/>
                <a:gd name="T43" fmla="*/ 135 h 176"/>
                <a:gd name="T44" fmla="*/ 3 w 105"/>
                <a:gd name="T45" fmla="*/ 121 h 176"/>
                <a:gd name="T46" fmla="*/ 0 w 105"/>
                <a:gd name="T47" fmla="*/ 104 h 176"/>
                <a:gd name="T48" fmla="*/ 0 w 105"/>
                <a:gd name="T49" fmla="*/ 86 h 176"/>
                <a:gd name="T50" fmla="*/ 0 w 105"/>
                <a:gd name="T51" fmla="*/ 68 h 176"/>
                <a:gd name="T52" fmla="*/ 3 w 105"/>
                <a:gd name="T53" fmla="*/ 53 h 176"/>
                <a:gd name="T54" fmla="*/ 7 w 105"/>
                <a:gd name="T55" fmla="*/ 37 h 176"/>
                <a:gd name="T56" fmla="*/ 14 w 105"/>
                <a:gd name="T57" fmla="*/ 25 h 176"/>
                <a:gd name="T58" fmla="*/ 22 w 105"/>
                <a:gd name="T59" fmla="*/ 14 h 176"/>
                <a:gd name="T60" fmla="*/ 30 w 105"/>
                <a:gd name="T61" fmla="*/ 6 h 176"/>
                <a:gd name="T62" fmla="*/ 40 w 105"/>
                <a:gd name="T63" fmla="*/ 1 h 176"/>
                <a:gd name="T64" fmla="*/ 53 w 105"/>
                <a:gd name="T6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176">
                  <a:moveTo>
                    <a:pt x="53" y="0"/>
                  </a:moveTo>
                  <a:lnTo>
                    <a:pt x="62" y="1"/>
                  </a:lnTo>
                  <a:lnTo>
                    <a:pt x="72" y="6"/>
                  </a:lnTo>
                  <a:lnTo>
                    <a:pt x="81" y="14"/>
                  </a:lnTo>
                  <a:lnTo>
                    <a:pt x="89" y="25"/>
                  </a:lnTo>
                  <a:lnTo>
                    <a:pt x="96" y="37"/>
                  </a:lnTo>
                  <a:lnTo>
                    <a:pt x="101" y="53"/>
                  </a:lnTo>
                  <a:lnTo>
                    <a:pt x="103" y="68"/>
                  </a:lnTo>
                  <a:lnTo>
                    <a:pt x="105" y="86"/>
                  </a:lnTo>
                  <a:lnTo>
                    <a:pt x="103" y="104"/>
                  </a:lnTo>
                  <a:lnTo>
                    <a:pt x="101" y="121"/>
                  </a:lnTo>
                  <a:lnTo>
                    <a:pt x="96" y="135"/>
                  </a:lnTo>
                  <a:lnTo>
                    <a:pt x="89" y="149"/>
                  </a:lnTo>
                  <a:lnTo>
                    <a:pt x="81" y="160"/>
                  </a:lnTo>
                  <a:lnTo>
                    <a:pt x="72" y="169"/>
                  </a:lnTo>
                  <a:lnTo>
                    <a:pt x="62" y="174"/>
                  </a:lnTo>
                  <a:lnTo>
                    <a:pt x="53" y="176"/>
                  </a:lnTo>
                  <a:lnTo>
                    <a:pt x="40" y="174"/>
                  </a:lnTo>
                  <a:lnTo>
                    <a:pt x="30" y="169"/>
                  </a:lnTo>
                  <a:lnTo>
                    <a:pt x="22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3" y="121"/>
                  </a:lnTo>
                  <a:lnTo>
                    <a:pt x="0" y="104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3" y="53"/>
                  </a:lnTo>
                  <a:lnTo>
                    <a:pt x="7" y="37"/>
                  </a:lnTo>
                  <a:lnTo>
                    <a:pt x="14" y="25"/>
                  </a:lnTo>
                  <a:lnTo>
                    <a:pt x="22" y="14"/>
                  </a:lnTo>
                  <a:lnTo>
                    <a:pt x="30" y="6"/>
                  </a:lnTo>
                  <a:lnTo>
                    <a:pt x="40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30" name="Freeform 138"/>
            <p:cNvSpPr>
              <a:spLocks/>
            </p:cNvSpPr>
            <p:nvPr/>
          </p:nvSpPr>
          <p:spPr bwMode="auto">
            <a:xfrm>
              <a:off x="1308" y="2370"/>
              <a:ext cx="54" cy="89"/>
            </a:xfrm>
            <a:custGeom>
              <a:avLst/>
              <a:gdLst>
                <a:gd name="T0" fmla="*/ 54 w 107"/>
                <a:gd name="T1" fmla="*/ 178 h 178"/>
                <a:gd name="T2" fmla="*/ 64 w 107"/>
                <a:gd name="T3" fmla="*/ 175 h 178"/>
                <a:gd name="T4" fmla="*/ 75 w 107"/>
                <a:gd name="T5" fmla="*/ 170 h 178"/>
                <a:gd name="T6" fmla="*/ 82 w 107"/>
                <a:gd name="T7" fmla="*/ 161 h 178"/>
                <a:gd name="T8" fmla="*/ 91 w 107"/>
                <a:gd name="T9" fmla="*/ 151 h 178"/>
                <a:gd name="T10" fmla="*/ 97 w 107"/>
                <a:gd name="T11" fmla="*/ 138 h 178"/>
                <a:gd name="T12" fmla="*/ 103 w 107"/>
                <a:gd name="T13" fmla="*/ 123 h 178"/>
                <a:gd name="T14" fmla="*/ 106 w 107"/>
                <a:gd name="T15" fmla="*/ 107 h 178"/>
                <a:gd name="T16" fmla="*/ 107 w 107"/>
                <a:gd name="T17" fmla="*/ 91 h 178"/>
                <a:gd name="T18" fmla="*/ 106 w 107"/>
                <a:gd name="T19" fmla="*/ 71 h 178"/>
                <a:gd name="T20" fmla="*/ 103 w 107"/>
                <a:gd name="T21" fmla="*/ 55 h 178"/>
                <a:gd name="T22" fmla="*/ 97 w 107"/>
                <a:gd name="T23" fmla="*/ 38 h 178"/>
                <a:gd name="T24" fmla="*/ 91 w 107"/>
                <a:gd name="T25" fmla="*/ 26 h 178"/>
                <a:gd name="T26" fmla="*/ 82 w 107"/>
                <a:gd name="T27" fmla="*/ 14 h 178"/>
                <a:gd name="T28" fmla="*/ 75 w 107"/>
                <a:gd name="T29" fmla="*/ 6 h 178"/>
                <a:gd name="T30" fmla="*/ 64 w 107"/>
                <a:gd name="T31" fmla="*/ 1 h 178"/>
                <a:gd name="T32" fmla="*/ 54 w 107"/>
                <a:gd name="T33" fmla="*/ 0 h 178"/>
                <a:gd name="T34" fmla="*/ 43 w 107"/>
                <a:gd name="T35" fmla="*/ 1 h 178"/>
                <a:gd name="T36" fmla="*/ 32 w 107"/>
                <a:gd name="T37" fmla="*/ 6 h 178"/>
                <a:gd name="T38" fmla="*/ 22 w 107"/>
                <a:gd name="T39" fmla="*/ 14 h 178"/>
                <a:gd name="T40" fmla="*/ 15 w 107"/>
                <a:gd name="T41" fmla="*/ 26 h 178"/>
                <a:gd name="T42" fmla="*/ 7 w 107"/>
                <a:gd name="T43" fmla="*/ 38 h 178"/>
                <a:gd name="T44" fmla="*/ 4 w 107"/>
                <a:gd name="T45" fmla="*/ 55 h 178"/>
                <a:gd name="T46" fmla="*/ 0 w 107"/>
                <a:gd name="T47" fmla="*/ 71 h 178"/>
                <a:gd name="T48" fmla="*/ 0 w 107"/>
                <a:gd name="T49" fmla="*/ 91 h 178"/>
                <a:gd name="T50" fmla="*/ 0 w 107"/>
                <a:gd name="T51" fmla="*/ 107 h 178"/>
                <a:gd name="T52" fmla="*/ 4 w 107"/>
                <a:gd name="T53" fmla="*/ 123 h 178"/>
                <a:gd name="T54" fmla="*/ 7 w 107"/>
                <a:gd name="T55" fmla="*/ 138 h 178"/>
                <a:gd name="T56" fmla="*/ 15 w 107"/>
                <a:gd name="T57" fmla="*/ 151 h 178"/>
                <a:gd name="T58" fmla="*/ 22 w 107"/>
                <a:gd name="T59" fmla="*/ 161 h 178"/>
                <a:gd name="T60" fmla="*/ 32 w 107"/>
                <a:gd name="T61" fmla="*/ 170 h 178"/>
                <a:gd name="T62" fmla="*/ 43 w 107"/>
                <a:gd name="T63" fmla="*/ 175 h 178"/>
                <a:gd name="T64" fmla="*/ 54 w 107"/>
                <a:gd name="T6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78">
                  <a:moveTo>
                    <a:pt x="54" y="178"/>
                  </a:moveTo>
                  <a:lnTo>
                    <a:pt x="64" y="175"/>
                  </a:lnTo>
                  <a:lnTo>
                    <a:pt x="75" y="170"/>
                  </a:lnTo>
                  <a:lnTo>
                    <a:pt x="82" y="161"/>
                  </a:lnTo>
                  <a:lnTo>
                    <a:pt x="91" y="151"/>
                  </a:lnTo>
                  <a:lnTo>
                    <a:pt x="97" y="138"/>
                  </a:lnTo>
                  <a:lnTo>
                    <a:pt x="103" y="123"/>
                  </a:lnTo>
                  <a:lnTo>
                    <a:pt x="106" y="107"/>
                  </a:lnTo>
                  <a:lnTo>
                    <a:pt x="107" y="91"/>
                  </a:lnTo>
                  <a:lnTo>
                    <a:pt x="106" y="71"/>
                  </a:lnTo>
                  <a:lnTo>
                    <a:pt x="103" y="55"/>
                  </a:lnTo>
                  <a:lnTo>
                    <a:pt x="97" y="38"/>
                  </a:lnTo>
                  <a:lnTo>
                    <a:pt x="91" y="26"/>
                  </a:lnTo>
                  <a:lnTo>
                    <a:pt x="82" y="14"/>
                  </a:lnTo>
                  <a:lnTo>
                    <a:pt x="75" y="6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6"/>
                  </a:lnTo>
                  <a:lnTo>
                    <a:pt x="22" y="14"/>
                  </a:lnTo>
                  <a:lnTo>
                    <a:pt x="15" y="26"/>
                  </a:lnTo>
                  <a:lnTo>
                    <a:pt x="7" y="38"/>
                  </a:lnTo>
                  <a:lnTo>
                    <a:pt x="4" y="55"/>
                  </a:lnTo>
                  <a:lnTo>
                    <a:pt x="0" y="71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4" y="123"/>
                  </a:lnTo>
                  <a:lnTo>
                    <a:pt x="7" y="138"/>
                  </a:lnTo>
                  <a:lnTo>
                    <a:pt x="15" y="151"/>
                  </a:lnTo>
                  <a:lnTo>
                    <a:pt x="22" y="161"/>
                  </a:lnTo>
                  <a:lnTo>
                    <a:pt x="32" y="170"/>
                  </a:lnTo>
                  <a:lnTo>
                    <a:pt x="43" y="175"/>
                  </a:lnTo>
                  <a:lnTo>
                    <a:pt x="54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31" name="Freeform 139"/>
            <p:cNvSpPr>
              <a:spLocks/>
            </p:cNvSpPr>
            <p:nvPr/>
          </p:nvSpPr>
          <p:spPr bwMode="auto">
            <a:xfrm>
              <a:off x="1342" y="2319"/>
              <a:ext cx="103" cy="53"/>
            </a:xfrm>
            <a:custGeom>
              <a:avLst/>
              <a:gdLst>
                <a:gd name="T0" fmla="*/ 4 w 206"/>
                <a:gd name="T1" fmla="*/ 88 h 106"/>
                <a:gd name="T2" fmla="*/ 0 w 206"/>
                <a:gd name="T3" fmla="*/ 78 h 106"/>
                <a:gd name="T4" fmla="*/ 3 w 206"/>
                <a:gd name="T5" fmla="*/ 67 h 106"/>
                <a:gd name="T6" fmla="*/ 8 w 206"/>
                <a:gd name="T7" fmla="*/ 57 h 106"/>
                <a:gd name="T8" fmla="*/ 18 w 206"/>
                <a:gd name="T9" fmla="*/ 48 h 106"/>
                <a:gd name="T10" fmla="*/ 29 w 206"/>
                <a:gd name="T11" fmla="*/ 38 h 106"/>
                <a:gd name="T12" fmla="*/ 46 w 206"/>
                <a:gd name="T13" fmla="*/ 29 h 106"/>
                <a:gd name="T14" fmla="*/ 64 w 206"/>
                <a:gd name="T15" fmla="*/ 20 h 106"/>
                <a:gd name="T16" fmla="*/ 85 w 206"/>
                <a:gd name="T17" fmla="*/ 14 h 106"/>
                <a:gd name="T18" fmla="*/ 106 w 206"/>
                <a:gd name="T19" fmla="*/ 7 h 106"/>
                <a:gd name="T20" fmla="*/ 127 w 206"/>
                <a:gd name="T21" fmla="*/ 3 h 106"/>
                <a:gd name="T22" fmla="*/ 145 w 206"/>
                <a:gd name="T23" fmla="*/ 0 h 106"/>
                <a:gd name="T24" fmla="*/ 164 w 206"/>
                <a:gd name="T25" fmla="*/ 1 h 106"/>
                <a:gd name="T26" fmla="*/ 178 w 206"/>
                <a:gd name="T27" fmla="*/ 3 h 106"/>
                <a:gd name="T28" fmla="*/ 190 w 206"/>
                <a:gd name="T29" fmla="*/ 7 h 106"/>
                <a:gd name="T30" fmla="*/ 199 w 206"/>
                <a:gd name="T31" fmla="*/ 12 h 106"/>
                <a:gd name="T32" fmla="*/ 205 w 206"/>
                <a:gd name="T33" fmla="*/ 21 h 106"/>
                <a:gd name="T34" fmla="*/ 206 w 206"/>
                <a:gd name="T35" fmla="*/ 30 h 106"/>
                <a:gd name="T36" fmla="*/ 205 w 206"/>
                <a:gd name="T37" fmla="*/ 39 h 106"/>
                <a:gd name="T38" fmla="*/ 199 w 206"/>
                <a:gd name="T39" fmla="*/ 49 h 106"/>
                <a:gd name="T40" fmla="*/ 190 w 206"/>
                <a:gd name="T41" fmla="*/ 59 h 106"/>
                <a:gd name="T42" fmla="*/ 178 w 206"/>
                <a:gd name="T43" fmla="*/ 68 h 106"/>
                <a:gd name="T44" fmla="*/ 162 w 206"/>
                <a:gd name="T45" fmla="*/ 78 h 106"/>
                <a:gd name="T46" fmla="*/ 145 w 206"/>
                <a:gd name="T47" fmla="*/ 86 h 106"/>
                <a:gd name="T48" fmla="*/ 127 w 206"/>
                <a:gd name="T49" fmla="*/ 95 h 106"/>
                <a:gd name="T50" fmla="*/ 105 w 206"/>
                <a:gd name="T51" fmla="*/ 100 h 106"/>
                <a:gd name="T52" fmla="*/ 84 w 206"/>
                <a:gd name="T53" fmla="*/ 104 h 106"/>
                <a:gd name="T54" fmla="*/ 66 w 206"/>
                <a:gd name="T55" fmla="*/ 105 h 106"/>
                <a:gd name="T56" fmla="*/ 48 w 206"/>
                <a:gd name="T57" fmla="*/ 106 h 106"/>
                <a:gd name="T58" fmla="*/ 31 w 206"/>
                <a:gd name="T59" fmla="*/ 103 h 106"/>
                <a:gd name="T60" fmla="*/ 20 w 206"/>
                <a:gd name="T61" fmla="*/ 100 h 106"/>
                <a:gd name="T62" fmla="*/ 10 w 206"/>
                <a:gd name="T63" fmla="*/ 94 h 106"/>
                <a:gd name="T64" fmla="*/ 4 w 206"/>
                <a:gd name="T65" fmla="*/ 8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6">
                  <a:moveTo>
                    <a:pt x="4" y="88"/>
                  </a:moveTo>
                  <a:lnTo>
                    <a:pt x="0" y="78"/>
                  </a:lnTo>
                  <a:lnTo>
                    <a:pt x="3" y="67"/>
                  </a:lnTo>
                  <a:lnTo>
                    <a:pt x="8" y="57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6" y="29"/>
                  </a:lnTo>
                  <a:lnTo>
                    <a:pt x="64" y="20"/>
                  </a:lnTo>
                  <a:lnTo>
                    <a:pt x="85" y="14"/>
                  </a:lnTo>
                  <a:lnTo>
                    <a:pt x="106" y="7"/>
                  </a:lnTo>
                  <a:lnTo>
                    <a:pt x="127" y="3"/>
                  </a:lnTo>
                  <a:lnTo>
                    <a:pt x="145" y="0"/>
                  </a:lnTo>
                  <a:lnTo>
                    <a:pt x="164" y="1"/>
                  </a:lnTo>
                  <a:lnTo>
                    <a:pt x="178" y="3"/>
                  </a:lnTo>
                  <a:lnTo>
                    <a:pt x="190" y="7"/>
                  </a:lnTo>
                  <a:lnTo>
                    <a:pt x="199" y="12"/>
                  </a:lnTo>
                  <a:lnTo>
                    <a:pt x="205" y="21"/>
                  </a:lnTo>
                  <a:lnTo>
                    <a:pt x="206" y="30"/>
                  </a:lnTo>
                  <a:lnTo>
                    <a:pt x="205" y="39"/>
                  </a:lnTo>
                  <a:lnTo>
                    <a:pt x="199" y="49"/>
                  </a:lnTo>
                  <a:lnTo>
                    <a:pt x="190" y="59"/>
                  </a:lnTo>
                  <a:lnTo>
                    <a:pt x="178" y="68"/>
                  </a:lnTo>
                  <a:lnTo>
                    <a:pt x="162" y="78"/>
                  </a:lnTo>
                  <a:lnTo>
                    <a:pt x="145" y="86"/>
                  </a:lnTo>
                  <a:lnTo>
                    <a:pt x="127" y="95"/>
                  </a:lnTo>
                  <a:lnTo>
                    <a:pt x="105" y="100"/>
                  </a:lnTo>
                  <a:lnTo>
                    <a:pt x="84" y="104"/>
                  </a:lnTo>
                  <a:lnTo>
                    <a:pt x="66" y="105"/>
                  </a:lnTo>
                  <a:lnTo>
                    <a:pt x="48" y="106"/>
                  </a:lnTo>
                  <a:lnTo>
                    <a:pt x="31" y="103"/>
                  </a:lnTo>
                  <a:lnTo>
                    <a:pt x="20" y="100"/>
                  </a:lnTo>
                  <a:lnTo>
                    <a:pt x="10" y="94"/>
                  </a:lnTo>
                  <a:lnTo>
                    <a:pt x="4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32" name="Freeform 140"/>
            <p:cNvSpPr>
              <a:spLocks/>
            </p:cNvSpPr>
            <p:nvPr/>
          </p:nvSpPr>
          <p:spPr bwMode="auto">
            <a:xfrm>
              <a:off x="1222" y="2327"/>
              <a:ext cx="102" cy="52"/>
            </a:xfrm>
            <a:custGeom>
              <a:avLst/>
              <a:gdLst>
                <a:gd name="T0" fmla="*/ 206 w 206"/>
                <a:gd name="T1" fmla="*/ 85 h 104"/>
                <a:gd name="T2" fmla="*/ 206 w 206"/>
                <a:gd name="T3" fmla="*/ 76 h 104"/>
                <a:gd name="T4" fmla="*/ 204 w 206"/>
                <a:gd name="T5" fmla="*/ 68 h 104"/>
                <a:gd name="T6" fmla="*/ 196 w 206"/>
                <a:gd name="T7" fmla="*/ 58 h 104"/>
                <a:gd name="T8" fmla="*/ 188 w 206"/>
                <a:gd name="T9" fmla="*/ 48 h 104"/>
                <a:gd name="T10" fmla="*/ 175 w 206"/>
                <a:gd name="T11" fmla="*/ 38 h 104"/>
                <a:gd name="T12" fmla="*/ 160 w 206"/>
                <a:gd name="T13" fmla="*/ 28 h 104"/>
                <a:gd name="T14" fmla="*/ 142 w 206"/>
                <a:gd name="T15" fmla="*/ 19 h 104"/>
                <a:gd name="T16" fmla="*/ 125 w 206"/>
                <a:gd name="T17" fmla="*/ 12 h 104"/>
                <a:gd name="T18" fmla="*/ 103 w 206"/>
                <a:gd name="T19" fmla="*/ 5 h 104"/>
                <a:gd name="T20" fmla="*/ 82 w 206"/>
                <a:gd name="T21" fmla="*/ 2 h 104"/>
                <a:gd name="T22" fmla="*/ 63 w 206"/>
                <a:gd name="T23" fmla="*/ 0 h 104"/>
                <a:gd name="T24" fmla="*/ 46 w 206"/>
                <a:gd name="T25" fmla="*/ 1 h 104"/>
                <a:gd name="T26" fmla="*/ 30 w 206"/>
                <a:gd name="T27" fmla="*/ 3 h 104"/>
                <a:gd name="T28" fmla="*/ 18 w 206"/>
                <a:gd name="T29" fmla="*/ 8 h 104"/>
                <a:gd name="T30" fmla="*/ 8 w 206"/>
                <a:gd name="T31" fmla="*/ 13 h 104"/>
                <a:gd name="T32" fmla="*/ 2 w 206"/>
                <a:gd name="T33" fmla="*/ 22 h 104"/>
                <a:gd name="T34" fmla="*/ 0 w 206"/>
                <a:gd name="T35" fmla="*/ 29 h 104"/>
                <a:gd name="T36" fmla="*/ 3 w 206"/>
                <a:gd name="T37" fmla="*/ 38 h 104"/>
                <a:gd name="T38" fmla="*/ 8 w 206"/>
                <a:gd name="T39" fmla="*/ 47 h 104"/>
                <a:gd name="T40" fmla="*/ 18 w 206"/>
                <a:gd name="T41" fmla="*/ 58 h 104"/>
                <a:gd name="T42" fmla="*/ 30 w 206"/>
                <a:gd name="T43" fmla="*/ 67 h 104"/>
                <a:gd name="T44" fmla="*/ 45 w 206"/>
                <a:gd name="T45" fmla="*/ 76 h 104"/>
                <a:gd name="T46" fmla="*/ 62 w 206"/>
                <a:gd name="T47" fmla="*/ 84 h 104"/>
                <a:gd name="T48" fmla="*/ 83 w 206"/>
                <a:gd name="T49" fmla="*/ 92 h 104"/>
                <a:gd name="T50" fmla="*/ 104 w 206"/>
                <a:gd name="T51" fmla="*/ 97 h 104"/>
                <a:gd name="T52" fmla="*/ 125 w 206"/>
                <a:gd name="T53" fmla="*/ 101 h 104"/>
                <a:gd name="T54" fmla="*/ 142 w 206"/>
                <a:gd name="T55" fmla="*/ 103 h 104"/>
                <a:gd name="T56" fmla="*/ 162 w 206"/>
                <a:gd name="T57" fmla="*/ 104 h 104"/>
                <a:gd name="T58" fmla="*/ 176 w 206"/>
                <a:gd name="T59" fmla="*/ 101 h 104"/>
                <a:gd name="T60" fmla="*/ 189 w 206"/>
                <a:gd name="T61" fmla="*/ 98 h 104"/>
                <a:gd name="T62" fmla="*/ 199 w 206"/>
                <a:gd name="T63" fmla="*/ 92 h 104"/>
                <a:gd name="T64" fmla="*/ 206 w 206"/>
                <a:gd name="T6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4">
                  <a:moveTo>
                    <a:pt x="206" y="85"/>
                  </a:moveTo>
                  <a:lnTo>
                    <a:pt x="206" y="76"/>
                  </a:lnTo>
                  <a:lnTo>
                    <a:pt x="204" y="68"/>
                  </a:lnTo>
                  <a:lnTo>
                    <a:pt x="196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8"/>
                  </a:lnTo>
                  <a:lnTo>
                    <a:pt x="142" y="19"/>
                  </a:lnTo>
                  <a:lnTo>
                    <a:pt x="125" y="12"/>
                  </a:lnTo>
                  <a:lnTo>
                    <a:pt x="103" y="5"/>
                  </a:lnTo>
                  <a:lnTo>
                    <a:pt x="82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3"/>
                  </a:lnTo>
                  <a:lnTo>
                    <a:pt x="18" y="8"/>
                  </a:lnTo>
                  <a:lnTo>
                    <a:pt x="8" y="13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30" y="67"/>
                  </a:lnTo>
                  <a:lnTo>
                    <a:pt x="45" y="76"/>
                  </a:lnTo>
                  <a:lnTo>
                    <a:pt x="62" y="84"/>
                  </a:lnTo>
                  <a:lnTo>
                    <a:pt x="83" y="92"/>
                  </a:lnTo>
                  <a:lnTo>
                    <a:pt x="104" y="97"/>
                  </a:lnTo>
                  <a:lnTo>
                    <a:pt x="125" y="101"/>
                  </a:lnTo>
                  <a:lnTo>
                    <a:pt x="142" y="103"/>
                  </a:lnTo>
                  <a:lnTo>
                    <a:pt x="162" y="104"/>
                  </a:lnTo>
                  <a:lnTo>
                    <a:pt x="176" y="101"/>
                  </a:lnTo>
                  <a:lnTo>
                    <a:pt x="189" y="98"/>
                  </a:lnTo>
                  <a:lnTo>
                    <a:pt x="199" y="92"/>
                  </a:lnTo>
                  <a:lnTo>
                    <a:pt x="206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33" name="Freeform 141"/>
            <p:cNvSpPr>
              <a:spLocks/>
            </p:cNvSpPr>
            <p:nvPr/>
          </p:nvSpPr>
          <p:spPr bwMode="auto">
            <a:xfrm>
              <a:off x="1342" y="2367"/>
              <a:ext cx="103" cy="52"/>
            </a:xfrm>
            <a:custGeom>
              <a:avLst/>
              <a:gdLst>
                <a:gd name="T0" fmla="*/ 205 w 206"/>
                <a:gd name="T1" fmla="*/ 87 h 105"/>
                <a:gd name="T2" fmla="*/ 206 w 206"/>
                <a:gd name="T3" fmla="*/ 77 h 105"/>
                <a:gd name="T4" fmla="*/ 205 w 206"/>
                <a:gd name="T5" fmla="*/ 68 h 105"/>
                <a:gd name="T6" fmla="*/ 199 w 206"/>
                <a:gd name="T7" fmla="*/ 58 h 105"/>
                <a:gd name="T8" fmla="*/ 190 w 206"/>
                <a:gd name="T9" fmla="*/ 49 h 105"/>
                <a:gd name="T10" fmla="*/ 178 w 206"/>
                <a:gd name="T11" fmla="*/ 38 h 105"/>
                <a:gd name="T12" fmla="*/ 162 w 206"/>
                <a:gd name="T13" fmla="*/ 29 h 105"/>
                <a:gd name="T14" fmla="*/ 145 w 206"/>
                <a:gd name="T15" fmla="*/ 19 h 105"/>
                <a:gd name="T16" fmla="*/ 127 w 206"/>
                <a:gd name="T17" fmla="*/ 12 h 105"/>
                <a:gd name="T18" fmla="*/ 105 w 206"/>
                <a:gd name="T19" fmla="*/ 5 h 105"/>
                <a:gd name="T20" fmla="*/ 84 w 206"/>
                <a:gd name="T21" fmla="*/ 2 h 105"/>
                <a:gd name="T22" fmla="*/ 66 w 206"/>
                <a:gd name="T23" fmla="*/ 0 h 105"/>
                <a:gd name="T24" fmla="*/ 48 w 206"/>
                <a:gd name="T25" fmla="*/ 1 h 105"/>
                <a:gd name="T26" fmla="*/ 31 w 206"/>
                <a:gd name="T27" fmla="*/ 2 h 105"/>
                <a:gd name="T28" fmla="*/ 20 w 206"/>
                <a:gd name="T29" fmla="*/ 6 h 105"/>
                <a:gd name="T30" fmla="*/ 10 w 206"/>
                <a:gd name="T31" fmla="*/ 11 h 105"/>
                <a:gd name="T32" fmla="*/ 4 w 206"/>
                <a:gd name="T33" fmla="*/ 18 h 105"/>
                <a:gd name="T34" fmla="*/ 0 w 206"/>
                <a:gd name="T35" fmla="*/ 26 h 105"/>
                <a:gd name="T36" fmla="*/ 3 w 206"/>
                <a:gd name="T37" fmla="*/ 37 h 105"/>
                <a:gd name="T38" fmla="*/ 8 w 206"/>
                <a:gd name="T39" fmla="*/ 47 h 105"/>
                <a:gd name="T40" fmla="*/ 18 w 206"/>
                <a:gd name="T41" fmla="*/ 58 h 105"/>
                <a:gd name="T42" fmla="*/ 29 w 206"/>
                <a:gd name="T43" fmla="*/ 67 h 105"/>
                <a:gd name="T44" fmla="*/ 46 w 206"/>
                <a:gd name="T45" fmla="*/ 76 h 105"/>
                <a:gd name="T46" fmla="*/ 64 w 206"/>
                <a:gd name="T47" fmla="*/ 85 h 105"/>
                <a:gd name="T48" fmla="*/ 85 w 206"/>
                <a:gd name="T49" fmla="*/ 93 h 105"/>
                <a:gd name="T50" fmla="*/ 106 w 206"/>
                <a:gd name="T51" fmla="*/ 99 h 105"/>
                <a:gd name="T52" fmla="*/ 127 w 206"/>
                <a:gd name="T53" fmla="*/ 103 h 105"/>
                <a:gd name="T54" fmla="*/ 145 w 206"/>
                <a:gd name="T55" fmla="*/ 105 h 105"/>
                <a:gd name="T56" fmla="*/ 164 w 206"/>
                <a:gd name="T57" fmla="*/ 105 h 105"/>
                <a:gd name="T58" fmla="*/ 178 w 206"/>
                <a:gd name="T59" fmla="*/ 102 h 105"/>
                <a:gd name="T60" fmla="*/ 190 w 206"/>
                <a:gd name="T61" fmla="*/ 99 h 105"/>
                <a:gd name="T62" fmla="*/ 199 w 206"/>
                <a:gd name="T63" fmla="*/ 93 h 105"/>
                <a:gd name="T64" fmla="*/ 205 w 206"/>
                <a:gd name="T65" fmla="*/ 8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5">
                  <a:moveTo>
                    <a:pt x="205" y="87"/>
                  </a:moveTo>
                  <a:lnTo>
                    <a:pt x="206" y="77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90" y="49"/>
                  </a:lnTo>
                  <a:lnTo>
                    <a:pt x="178" y="38"/>
                  </a:lnTo>
                  <a:lnTo>
                    <a:pt x="162" y="29"/>
                  </a:lnTo>
                  <a:lnTo>
                    <a:pt x="145" y="19"/>
                  </a:lnTo>
                  <a:lnTo>
                    <a:pt x="127" y="12"/>
                  </a:lnTo>
                  <a:lnTo>
                    <a:pt x="105" y="5"/>
                  </a:lnTo>
                  <a:lnTo>
                    <a:pt x="84" y="2"/>
                  </a:lnTo>
                  <a:lnTo>
                    <a:pt x="66" y="0"/>
                  </a:lnTo>
                  <a:lnTo>
                    <a:pt x="48" y="1"/>
                  </a:lnTo>
                  <a:lnTo>
                    <a:pt x="31" y="2"/>
                  </a:lnTo>
                  <a:lnTo>
                    <a:pt x="20" y="6"/>
                  </a:lnTo>
                  <a:lnTo>
                    <a:pt x="10" y="11"/>
                  </a:lnTo>
                  <a:lnTo>
                    <a:pt x="4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29" y="67"/>
                  </a:lnTo>
                  <a:lnTo>
                    <a:pt x="46" y="76"/>
                  </a:lnTo>
                  <a:lnTo>
                    <a:pt x="64" y="85"/>
                  </a:lnTo>
                  <a:lnTo>
                    <a:pt x="85" y="93"/>
                  </a:lnTo>
                  <a:lnTo>
                    <a:pt x="106" y="99"/>
                  </a:lnTo>
                  <a:lnTo>
                    <a:pt x="127" y="103"/>
                  </a:lnTo>
                  <a:lnTo>
                    <a:pt x="145" y="105"/>
                  </a:lnTo>
                  <a:lnTo>
                    <a:pt x="164" y="105"/>
                  </a:lnTo>
                  <a:lnTo>
                    <a:pt x="178" y="102"/>
                  </a:lnTo>
                  <a:lnTo>
                    <a:pt x="190" y="99"/>
                  </a:lnTo>
                  <a:lnTo>
                    <a:pt x="199" y="93"/>
                  </a:lnTo>
                  <a:lnTo>
                    <a:pt x="205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34" name="Freeform 142"/>
            <p:cNvSpPr>
              <a:spLocks/>
            </p:cNvSpPr>
            <p:nvPr/>
          </p:nvSpPr>
          <p:spPr bwMode="auto">
            <a:xfrm>
              <a:off x="1222" y="2374"/>
              <a:ext cx="102" cy="52"/>
            </a:xfrm>
            <a:custGeom>
              <a:avLst/>
              <a:gdLst>
                <a:gd name="T0" fmla="*/ 2 w 206"/>
                <a:gd name="T1" fmla="*/ 89 h 105"/>
                <a:gd name="T2" fmla="*/ 0 w 206"/>
                <a:gd name="T3" fmla="*/ 79 h 105"/>
                <a:gd name="T4" fmla="*/ 3 w 206"/>
                <a:gd name="T5" fmla="*/ 69 h 105"/>
                <a:gd name="T6" fmla="*/ 8 w 206"/>
                <a:gd name="T7" fmla="*/ 58 h 105"/>
                <a:gd name="T8" fmla="*/ 18 w 206"/>
                <a:gd name="T9" fmla="*/ 49 h 105"/>
                <a:gd name="T10" fmla="*/ 30 w 206"/>
                <a:gd name="T11" fmla="*/ 39 h 105"/>
                <a:gd name="T12" fmla="*/ 45 w 206"/>
                <a:gd name="T13" fmla="*/ 29 h 105"/>
                <a:gd name="T14" fmla="*/ 62 w 206"/>
                <a:gd name="T15" fmla="*/ 21 h 105"/>
                <a:gd name="T16" fmla="*/ 83 w 206"/>
                <a:gd name="T17" fmla="*/ 15 h 105"/>
                <a:gd name="T18" fmla="*/ 104 w 206"/>
                <a:gd name="T19" fmla="*/ 7 h 105"/>
                <a:gd name="T20" fmla="*/ 125 w 206"/>
                <a:gd name="T21" fmla="*/ 3 h 105"/>
                <a:gd name="T22" fmla="*/ 142 w 206"/>
                <a:gd name="T23" fmla="*/ 0 h 105"/>
                <a:gd name="T24" fmla="*/ 162 w 206"/>
                <a:gd name="T25" fmla="*/ 1 h 105"/>
                <a:gd name="T26" fmla="*/ 176 w 206"/>
                <a:gd name="T27" fmla="*/ 2 h 105"/>
                <a:gd name="T28" fmla="*/ 189 w 206"/>
                <a:gd name="T29" fmla="*/ 6 h 105"/>
                <a:gd name="T30" fmla="*/ 199 w 206"/>
                <a:gd name="T31" fmla="*/ 12 h 105"/>
                <a:gd name="T32" fmla="*/ 206 w 206"/>
                <a:gd name="T33" fmla="*/ 22 h 105"/>
                <a:gd name="T34" fmla="*/ 206 w 206"/>
                <a:gd name="T35" fmla="*/ 29 h 105"/>
                <a:gd name="T36" fmla="*/ 204 w 206"/>
                <a:gd name="T37" fmla="*/ 39 h 105"/>
                <a:gd name="T38" fmla="*/ 196 w 206"/>
                <a:gd name="T39" fmla="*/ 48 h 105"/>
                <a:gd name="T40" fmla="*/ 188 w 206"/>
                <a:gd name="T41" fmla="*/ 58 h 105"/>
                <a:gd name="T42" fmla="*/ 175 w 206"/>
                <a:gd name="T43" fmla="*/ 68 h 105"/>
                <a:gd name="T44" fmla="*/ 160 w 206"/>
                <a:gd name="T45" fmla="*/ 78 h 105"/>
                <a:gd name="T46" fmla="*/ 142 w 206"/>
                <a:gd name="T47" fmla="*/ 86 h 105"/>
                <a:gd name="T48" fmla="*/ 125 w 206"/>
                <a:gd name="T49" fmla="*/ 95 h 105"/>
                <a:gd name="T50" fmla="*/ 103 w 206"/>
                <a:gd name="T51" fmla="*/ 99 h 105"/>
                <a:gd name="T52" fmla="*/ 82 w 206"/>
                <a:gd name="T53" fmla="*/ 103 h 105"/>
                <a:gd name="T54" fmla="*/ 63 w 206"/>
                <a:gd name="T55" fmla="*/ 104 h 105"/>
                <a:gd name="T56" fmla="*/ 46 w 206"/>
                <a:gd name="T57" fmla="*/ 105 h 105"/>
                <a:gd name="T58" fmla="*/ 30 w 206"/>
                <a:gd name="T59" fmla="*/ 102 h 105"/>
                <a:gd name="T60" fmla="*/ 18 w 206"/>
                <a:gd name="T61" fmla="*/ 100 h 105"/>
                <a:gd name="T62" fmla="*/ 8 w 206"/>
                <a:gd name="T63" fmla="*/ 94 h 105"/>
                <a:gd name="T64" fmla="*/ 2 w 206"/>
                <a:gd name="T65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5">
                  <a:moveTo>
                    <a:pt x="2" y="89"/>
                  </a:moveTo>
                  <a:lnTo>
                    <a:pt x="0" y="79"/>
                  </a:lnTo>
                  <a:lnTo>
                    <a:pt x="3" y="69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0" y="39"/>
                  </a:lnTo>
                  <a:lnTo>
                    <a:pt x="45" y="29"/>
                  </a:lnTo>
                  <a:lnTo>
                    <a:pt x="62" y="21"/>
                  </a:lnTo>
                  <a:lnTo>
                    <a:pt x="83" y="15"/>
                  </a:lnTo>
                  <a:lnTo>
                    <a:pt x="104" y="7"/>
                  </a:lnTo>
                  <a:lnTo>
                    <a:pt x="125" y="3"/>
                  </a:lnTo>
                  <a:lnTo>
                    <a:pt x="142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6" y="22"/>
                  </a:lnTo>
                  <a:lnTo>
                    <a:pt x="206" y="29"/>
                  </a:lnTo>
                  <a:lnTo>
                    <a:pt x="204" y="39"/>
                  </a:lnTo>
                  <a:lnTo>
                    <a:pt x="196" y="48"/>
                  </a:lnTo>
                  <a:lnTo>
                    <a:pt x="188" y="58"/>
                  </a:lnTo>
                  <a:lnTo>
                    <a:pt x="175" y="68"/>
                  </a:lnTo>
                  <a:lnTo>
                    <a:pt x="160" y="78"/>
                  </a:lnTo>
                  <a:lnTo>
                    <a:pt x="142" y="86"/>
                  </a:lnTo>
                  <a:lnTo>
                    <a:pt x="125" y="95"/>
                  </a:lnTo>
                  <a:lnTo>
                    <a:pt x="103" y="99"/>
                  </a:lnTo>
                  <a:lnTo>
                    <a:pt x="82" y="103"/>
                  </a:lnTo>
                  <a:lnTo>
                    <a:pt x="63" y="104"/>
                  </a:lnTo>
                  <a:lnTo>
                    <a:pt x="46" y="105"/>
                  </a:lnTo>
                  <a:lnTo>
                    <a:pt x="30" y="102"/>
                  </a:lnTo>
                  <a:lnTo>
                    <a:pt x="18" y="100"/>
                  </a:lnTo>
                  <a:lnTo>
                    <a:pt x="8" y="94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35" name="Freeform 143"/>
            <p:cNvSpPr>
              <a:spLocks/>
            </p:cNvSpPr>
            <p:nvPr/>
          </p:nvSpPr>
          <p:spPr bwMode="auto">
            <a:xfrm>
              <a:off x="1299" y="2343"/>
              <a:ext cx="79" cy="58"/>
            </a:xfrm>
            <a:custGeom>
              <a:avLst/>
              <a:gdLst>
                <a:gd name="T0" fmla="*/ 78 w 159"/>
                <a:gd name="T1" fmla="*/ 0 h 117"/>
                <a:gd name="T2" fmla="*/ 93 w 159"/>
                <a:gd name="T3" fmla="*/ 0 h 117"/>
                <a:gd name="T4" fmla="*/ 109 w 159"/>
                <a:gd name="T5" fmla="*/ 4 h 117"/>
                <a:gd name="T6" fmla="*/ 123 w 159"/>
                <a:gd name="T7" fmla="*/ 9 h 117"/>
                <a:gd name="T8" fmla="*/ 136 w 159"/>
                <a:gd name="T9" fmla="*/ 16 h 117"/>
                <a:gd name="T10" fmla="*/ 144 w 159"/>
                <a:gd name="T11" fmla="*/ 24 h 117"/>
                <a:gd name="T12" fmla="*/ 152 w 159"/>
                <a:gd name="T13" fmla="*/ 34 h 117"/>
                <a:gd name="T14" fmla="*/ 157 w 159"/>
                <a:gd name="T15" fmla="*/ 44 h 117"/>
                <a:gd name="T16" fmla="*/ 159 w 159"/>
                <a:gd name="T17" fmla="*/ 56 h 117"/>
                <a:gd name="T18" fmla="*/ 157 w 159"/>
                <a:gd name="T19" fmla="*/ 67 h 117"/>
                <a:gd name="T20" fmla="*/ 152 w 159"/>
                <a:gd name="T21" fmla="*/ 79 h 117"/>
                <a:gd name="T22" fmla="*/ 144 w 159"/>
                <a:gd name="T23" fmla="*/ 89 h 117"/>
                <a:gd name="T24" fmla="*/ 136 w 159"/>
                <a:gd name="T25" fmla="*/ 99 h 117"/>
                <a:gd name="T26" fmla="*/ 123 w 159"/>
                <a:gd name="T27" fmla="*/ 106 h 117"/>
                <a:gd name="T28" fmla="*/ 109 w 159"/>
                <a:gd name="T29" fmla="*/ 112 h 117"/>
                <a:gd name="T30" fmla="*/ 93 w 159"/>
                <a:gd name="T31" fmla="*/ 115 h 117"/>
                <a:gd name="T32" fmla="*/ 78 w 159"/>
                <a:gd name="T33" fmla="*/ 117 h 117"/>
                <a:gd name="T34" fmla="*/ 62 w 159"/>
                <a:gd name="T35" fmla="*/ 115 h 117"/>
                <a:gd name="T36" fmla="*/ 47 w 159"/>
                <a:gd name="T37" fmla="*/ 112 h 117"/>
                <a:gd name="T38" fmla="*/ 34 w 159"/>
                <a:gd name="T39" fmla="*/ 106 h 117"/>
                <a:gd name="T40" fmla="*/ 22 w 159"/>
                <a:gd name="T41" fmla="*/ 99 h 117"/>
                <a:gd name="T42" fmla="*/ 13 w 159"/>
                <a:gd name="T43" fmla="*/ 89 h 117"/>
                <a:gd name="T44" fmla="*/ 5 w 159"/>
                <a:gd name="T45" fmla="*/ 79 h 117"/>
                <a:gd name="T46" fmla="*/ 0 w 159"/>
                <a:gd name="T47" fmla="*/ 67 h 117"/>
                <a:gd name="T48" fmla="*/ 0 w 159"/>
                <a:gd name="T49" fmla="*/ 56 h 117"/>
                <a:gd name="T50" fmla="*/ 0 w 159"/>
                <a:gd name="T51" fmla="*/ 44 h 117"/>
                <a:gd name="T52" fmla="*/ 5 w 159"/>
                <a:gd name="T53" fmla="*/ 34 h 117"/>
                <a:gd name="T54" fmla="*/ 13 w 159"/>
                <a:gd name="T55" fmla="*/ 24 h 117"/>
                <a:gd name="T56" fmla="*/ 22 w 159"/>
                <a:gd name="T57" fmla="*/ 16 h 117"/>
                <a:gd name="T58" fmla="*/ 34 w 159"/>
                <a:gd name="T59" fmla="*/ 9 h 117"/>
                <a:gd name="T60" fmla="*/ 47 w 159"/>
                <a:gd name="T61" fmla="*/ 4 h 117"/>
                <a:gd name="T62" fmla="*/ 62 w 159"/>
                <a:gd name="T63" fmla="*/ 0 h 117"/>
                <a:gd name="T64" fmla="*/ 78 w 159"/>
                <a:gd name="T6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117">
                  <a:moveTo>
                    <a:pt x="78" y="0"/>
                  </a:moveTo>
                  <a:lnTo>
                    <a:pt x="93" y="0"/>
                  </a:lnTo>
                  <a:lnTo>
                    <a:pt x="109" y="4"/>
                  </a:lnTo>
                  <a:lnTo>
                    <a:pt x="123" y="9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52" y="34"/>
                  </a:lnTo>
                  <a:lnTo>
                    <a:pt x="157" y="44"/>
                  </a:lnTo>
                  <a:lnTo>
                    <a:pt x="159" y="56"/>
                  </a:lnTo>
                  <a:lnTo>
                    <a:pt x="157" y="67"/>
                  </a:lnTo>
                  <a:lnTo>
                    <a:pt x="152" y="79"/>
                  </a:lnTo>
                  <a:lnTo>
                    <a:pt x="144" y="89"/>
                  </a:lnTo>
                  <a:lnTo>
                    <a:pt x="136" y="99"/>
                  </a:lnTo>
                  <a:lnTo>
                    <a:pt x="123" y="106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78" y="117"/>
                  </a:lnTo>
                  <a:lnTo>
                    <a:pt x="62" y="115"/>
                  </a:lnTo>
                  <a:lnTo>
                    <a:pt x="47" y="112"/>
                  </a:lnTo>
                  <a:lnTo>
                    <a:pt x="34" y="106"/>
                  </a:lnTo>
                  <a:lnTo>
                    <a:pt x="22" y="99"/>
                  </a:lnTo>
                  <a:lnTo>
                    <a:pt x="13" y="89"/>
                  </a:lnTo>
                  <a:lnTo>
                    <a:pt x="5" y="79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4"/>
                  </a:lnTo>
                  <a:lnTo>
                    <a:pt x="13" y="24"/>
                  </a:lnTo>
                  <a:lnTo>
                    <a:pt x="22" y="16"/>
                  </a:lnTo>
                  <a:lnTo>
                    <a:pt x="34" y="9"/>
                  </a:lnTo>
                  <a:lnTo>
                    <a:pt x="47" y="4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36" name="Freeform 144"/>
            <p:cNvSpPr>
              <a:spLocks/>
            </p:cNvSpPr>
            <p:nvPr/>
          </p:nvSpPr>
          <p:spPr bwMode="auto">
            <a:xfrm>
              <a:off x="2137" y="1796"/>
              <a:ext cx="19" cy="29"/>
            </a:xfrm>
            <a:custGeom>
              <a:avLst/>
              <a:gdLst>
                <a:gd name="T0" fmla="*/ 20 w 37"/>
                <a:gd name="T1" fmla="*/ 0 h 57"/>
                <a:gd name="T2" fmla="*/ 25 w 37"/>
                <a:gd name="T3" fmla="*/ 2 h 57"/>
                <a:gd name="T4" fmla="*/ 30 w 37"/>
                <a:gd name="T5" fmla="*/ 8 h 57"/>
                <a:gd name="T6" fmla="*/ 35 w 37"/>
                <a:gd name="T7" fmla="*/ 16 h 57"/>
                <a:gd name="T8" fmla="*/ 37 w 37"/>
                <a:gd name="T9" fmla="*/ 26 h 57"/>
                <a:gd name="T10" fmla="*/ 36 w 37"/>
                <a:gd name="T11" fmla="*/ 31 h 57"/>
                <a:gd name="T12" fmla="*/ 35 w 37"/>
                <a:gd name="T13" fmla="*/ 37 h 57"/>
                <a:gd name="T14" fmla="*/ 31 w 37"/>
                <a:gd name="T15" fmla="*/ 42 h 57"/>
                <a:gd name="T16" fmla="*/ 30 w 37"/>
                <a:gd name="T17" fmla="*/ 48 h 57"/>
                <a:gd name="T18" fmla="*/ 25 w 37"/>
                <a:gd name="T19" fmla="*/ 54 h 57"/>
                <a:gd name="T20" fmla="*/ 20 w 37"/>
                <a:gd name="T21" fmla="*/ 57 h 57"/>
                <a:gd name="T22" fmla="*/ 11 w 37"/>
                <a:gd name="T23" fmla="*/ 54 h 57"/>
                <a:gd name="T24" fmla="*/ 5 w 37"/>
                <a:gd name="T25" fmla="*/ 48 h 57"/>
                <a:gd name="T26" fmla="*/ 1 w 37"/>
                <a:gd name="T27" fmla="*/ 42 h 57"/>
                <a:gd name="T28" fmla="*/ 0 w 37"/>
                <a:gd name="T29" fmla="*/ 37 h 57"/>
                <a:gd name="T30" fmla="*/ 0 w 37"/>
                <a:gd name="T31" fmla="*/ 31 h 57"/>
                <a:gd name="T32" fmla="*/ 0 w 37"/>
                <a:gd name="T33" fmla="*/ 26 h 57"/>
                <a:gd name="T34" fmla="*/ 0 w 37"/>
                <a:gd name="T35" fmla="*/ 16 h 57"/>
                <a:gd name="T36" fmla="*/ 5 w 37"/>
                <a:gd name="T37" fmla="*/ 8 h 57"/>
                <a:gd name="T38" fmla="*/ 11 w 37"/>
                <a:gd name="T39" fmla="*/ 2 h 57"/>
                <a:gd name="T40" fmla="*/ 20 w 37"/>
                <a:gd name="T4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57">
                  <a:moveTo>
                    <a:pt x="20" y="0"/>
                  </a:moveTo>
                  <a:lnTo>
                    <a:pt x="25" y="2"/>
                  </a:lnTo>
                  <a:lnTo>
                    <a:pt x="30" y="8"/>
                  </a:lnTo>
                  <a:lnTo>
                    <a:pt x="35" y="16"/>
                  </a:lnTo>
                  <a:lnTo>
                    <a:pt x="37" y="26"/>
                  </a:lnTo>
                  <a:lnTo>
                    <a:pt x="36" y="31"/>
                  </a:lnTo>
                  <a:lnTo>
                    <a:pt x="35" y="37"/>
                  </a:lnTo>
                  <a:lnTo>
                    <a:pt x="31" y="42"/>
                  </a:lnTo>
                  <a:lnTo>
                    <a:pt x="30" y="48"/>
                  </a:lnTo>
                  <a:lnTo>
                    <a:pt x="25" y="54"/>
                  </a:lnTo>
                  <a:lnTo>
                    <a:pt x="20" y="57"/>
                  </a:lnTo>
                  <a:lnTo>
                    <a:pt x="11" y="54"/>
                  </a:lnTo>
                  <a:lnTo>
                    <a:pt x="5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37" name="Freeform 145"/>
            <p:cNvSpPr>
              <a:spLocks/>
            </p:cNvSpPr>
            <p:nvPr/>
          </p:nvSpPr>
          <p:spPr bwMode="auto">
            <a:xfrm>
              <a:off x="2139" y="1826"/>
              <a:ext cx="18" cy="29"/>
            </a:xfrm>
            <a:custGeom>
              <a:avLst/>
              <a:gdLst>
                <a:gd name="T0" fmla="*/ 16 w 37"/>
                <a:gd name="T1" fmla="*/ 56 h 56"/>
                <a:gd name="T2" fmla="*/ 23 w 37"/>
                <a:gd name="T3" fmla="*/ 53 h 56"/>
                <a:gd name="T4" fmla="*/ 31 w 37"/>
                <a:gd name="T5" fmla="*/ 47 h 56"/>
                <a:gd name="T6" fmla="*/ 32 w 37"/>
                <a:gd name="T7" fmla="*/ 42 h 56"/>
                <a:gd name="T8" fmla="*/ 34 w 37"/>
                <a:gd name="T9" fmla="*/ 37 h 56"/>
                <a:gd name="T10" fmla="*/ 36 w 37"/>
                <a:gd name="T11" fmla="*/ 31 h 56"/>
                <a:gd name="T12" fmla="*/ 37 w 37"/>
                <a:gd name="T13" fmla="*/ 26 h 56"/>
                <a:gd name="T14" fmla="*/ 34 w 37"/>
                <a:gd name="T15" fmla="*/ 16 h 56"/>
                <a:gd name="T16" fmla="*/ 31 w 37"/>
                <a:gd name="T17" fmla="*/ 8 h 56"/>
                <a:gd name="T18" fmla="*/ 23 w 37"/>
                <a:gd name="T19" fmla="*/ 2 h 56"/>
                <a:gd name="T20" fmla="*/ 16 w 37"/>
                <a:gd name="T21" fmla="*/ 0 h 56"/>
                <a:gd name="T22" fmla="*/ 9 w 37"/>
                <a:gd name="T23" fmla="*/ 2 h 56"/>
                <a:gd name="T24" fmla="*/ 4 w 37"/>
                <a:gd name="T25" fmla="*/ 8 h 56"/>
                <a:gd name="T26" fmla="*/ 0 w 37"/>
                <a:gd name="T27" fmla="*/ 16 h 56"/>
                <a:gd name="T28" fmla="*/ 0 w 37"/>
                <a:gd name="T29" fmla="*/ 26 h 56"/>
                <a:gd name="T30" fmla="*/ 0 w 37"/>
                <a:gd name="T31" fmla="*/ 31 h 56"/>
                <a:gd name="T32" fmla="*/ 0 w 37"/>
                <a:gd name="T33" fmla="*/ 37 h 56"/>
                <a:gd name="T34" fmla="*/ 1 w 37"/>
                <a:gd name="T35" fmla="*/ 42 h 56"/>
                <a:gd name="T36" fmla="*/ 4 w 37"/>
                <a:gd name="T37" fmla="*/ 47 h 56"/>
                <a:gd name="T38" fmla="*/ 9 w 37"/>
                <a:gd name="T39" fmla="*/ 53 h 56"/>
                <a:gd name="T40" fmla="*/ 16 w 37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38" name="Freeform 146"/>
            <p:cNvSpPr>
              <a:spLocks/>
            </p:cNvSpPr>
            <p:nvPr/>
          </p:nvSpPr>
          <p:spPr bwMode="auto">
            <a:xfrm>
              <a:off x="2150" y="1808"/>
              <a:ext cx="34" cy="19"/>
            </a:xfrm>
            <a:custGeom>
              <a:avLst/>
              <a:gdLst>
                <a:gd name="T0" fmla="*/ 1 w 68"/>
                <a:gd name="T1" fmla="*/ 29 h 37"/>
                <a:gd name="T2" fmla="*/ 0 w 68"/>
                <a:gd name="T3" fmla="*/ 22 h 37"/>
                <a:gd name="T4" fmla="*/ 8 w 68"/>
                <a:gd name="T5" fmla="*/ 16 h 37"/>
                <a:gd name="T6" fmla="*/ 15 w 68"/>
                <a:gd name="T7" fmla="*/ 10 h 37"/>
                <a:gd name="T8" fmla="*/ 27 w 68"/>
                <a:gd name="T9" fmla="*/ 5 h 37"/>
                <a:gd name="T10" fmla="*/ 33 w 68"/>
                <a:gd name="T11" fmla="*/ 2 h 37"/>
                <a:gd name="T12" fmla="*/ 41 w 68"/>
                <a:gd name="T13" fmla="*/ 1 h 37"/>
                <a:gd name="T14" fmla="*/ 47 w 68"/>
                <a:gd name="T15" fmla="*/ 0 h 37"/>
                <a:gd name="T16" fmla="*/ 53 w 68"/>
                <a:gd name="T17" fmla="*/ 1 h 37"/>
                <a:gd name="T18" fmla="*/ 62 w 68"/>
                <a:gd name="T19" fmla="*/ 3 h 37"/>
                <a:gd name="T20" fmla="*/ 68 w 68"/>
                <a:gd name="T21" fmla="*/ 9 h 37"/>
                <a:gd name="T22" fmla="*/ 67 w 68"/>
                <a:gd name="T23" fmla="*/ 14 h 37"/>
                <a:gd name="T24" fmla="*/ 62 w 68"/>
                <a:gd name="T25" fmla="*/ 20 h 37"/>
                <a:gd name="T26" fmla="*/ 57 w 68"/>
                <a:gd name="T27" fmla="*/ 24 h 37"/>
                <a:gd name="T28" fmla="*/ 52 w 68"/>
                <a:gd name="T29" fmla="*/ 27 h 37"/>
                <a:gd name="T30" fmla="*/ 46 w 68"/>
                <a:gd name="T31" fmla="*/ 30 h 37"/>
                <a:gd name="T32" fmla="*/ 40 w 68"/>
                <a:gd name="T33" fmla="*/ 33 h 37"/>
                <a:gd name="T34" fmla="*/ 26 w 68"/>
                <a:gd name="T35" fmla="*/ 36 h 37"/>
                <a:gd name="T36" fmla="*/ 15 w 68"/>
                <a:gd name="T37" fmla="*/ 37 h 37"/>
                <a:gd name="T38" fmla="*/ 4 w 68"/>
                <a:gd name="T39" fmla="*/ 34 h 37"/>
                <a:gd name="T40" fmla="*/ 1 w 68"/>
                <a:gd name="T41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37">
                  <a:moveTo>
                    <a:pt x="1" y="29"/>
                  </a:moveTo>
                  <a:lnTo>
                    <a:pt x="0" y="22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2" y="20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6" y="30"/>
                  </a:lnTo>
                  <a:lnTo>
                    <a:pt x="40" y="33"/>
                  </a:lnTo>
                  <a:lnTo>
                    <a:pt x="26" y="36"/>
                  </a:lnTo>
                  <a:lnTo>
                    <a:pt x="15" y="37"/>
                  </a:lnTo>
                  <a:lnTo>
                    <a:pt x="4" y="34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39" name="Freeform 147"/>
            <p:cNvSpPr>
              <a:spLocks/>
            </p:cNvSpPr>
            <p:nvPr/>
          </p:nvSpPr>
          <p:spPr bwMode="auto">
            <a:xfrm>
              <a:off x="2109" y="1811"/>
              <a:ext cx="34" cy="17"/>
            </a:xfrm>
            <a:custGeom>
              <a:avLst/>
              <a:gdLst>
                <a:gd name="T0" fmla="*/ 66 w 66"/>
                <a:gd name="T1" fmla="*/ 31 h 35"/>
                <a:gd name="T2" fmla="*/ 66 w 66"/>
                <a:gd name="T3" fmla="*/ 24 h 35"/>
                <a:gd name="T4" fmla="*/ 61 w 66"/>
                <a:gd name="T5" fmla="*/ 17 h 35"/>
                <a:gd name="T6" fmla="*/ 53 w 66"/>
                <a:gd name="T7" fmla="*/ 10 h 35"/>
                <a:gd name="T8" fmla="*/ 43 w 66"/>
                <a:gd name="T9" fmla="*/ 7 h 35"/>
                <a:gd name="T10" fmla="*/ 34 w 66"/>
                <a:gd name="T11" fmla="*/ 3 h 35"/>
                <a:gd name="T12" fmla="*/ 27 w 66"/>
                <a:gd name="T13" fmla="*/ 1 h 35"/>
                <a:gd name="T14" fmla="*/ 20 w 66"/>
                <a:gd name="T15" fmla="*/ 0 h 35"/>
                <a:gd name="T16" fmla="*/ 15 w 66"/>
                <a:gd name="T17" fmla="*/ 0 h 35"/>
                <a:gd name="T18" fmla="*/ 5 w 66"/>
                <a:gd name="T19" fmla="*/ 2 h 35"/>
                <a:gd name="T20" fmla="*/ 1 w 66"/>
                <a:gd name="T21" fmla="*/ 7 h 35"/>
                <a:gd name="T22" fmla="*/ 0 w 66"/>
                <a:gd name="T23" fmla="*/ 12 h 35"/>
                <a:gd name="T24" fmla="*/ 6 w 66"/>
                <a:gd name="T25" fmla="*/ 21 h 35"/>
                <a:gd name="T26" fmla="*/ 10 w 66"/>
                <a:gd name="T27" fmla="*/ 24 h 35"/>
                <a:gd name="T28" fmla="*/ 16 w 66"/>
                <a:gd name="T29" fmla="*/ 28 h 35"/>
                <a:gd name="T30" fmla="*/ 22 w 66"/>
                <a:gd name="T31" fmla="*/ 31 h 35"/>
                <a:gd name="T32" fmla="*/ 31 w 66"/>
                <a:gd name="T33" fmla="*/ 34 h 35"/>
                <a:gd name="T34" fmla="*/ 42 w 66"/>
                <a:gd name="T35" fmla="*/ 35 h 35"/>
                <a:gd name="T36" fmla="*/ 54 w 66"/>
                <a:gd name="T37" fmla="*/ 35 h 35"/>
                <a:gd name="T38" fmla="*/ 63 w 66"/>
                <a:gd name="T39" fmla="*/ 34 h 35"/>
                <a:gd name="T40" fmla="*/ 66 w 66"/>
                <a:gd name="T4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5">
                  <a:moveTo>
                    <a:pt x="66" y="31"/>
                  </a:moveTo>
                  <a:lnTo>
                    <a:pt x="66" y="24"/>
                  </a:lnTo>
                  <a:lnTo>
                    <a:pt x="61" y="17"/>
                  </a:lnTo>
                  <a:lnTo>
                    <a:pt x="53" y="10"/>
                  </a:lnTo>
                  <a:lnTo>
                    <a:pt x="43" y="7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6" y="21"/>
                  </a:lnTo>
                  <a:lnTo>
                    <a:pt x="10" y="24"/>
                  </a:lnTo>
                  <a:lnTo>
                    <a:pt x="16" y="28"/>
                  </a:lnTo>
                  <a:lnTo>
                    <a:pt x="22" y="31"/>
                  </a:lnTo>
                  <a:lnTo>
                    <a:pt x="31" y="34"/>
                  </a:lnTo>
                  <a:lnTo>
                    <a:pt x="42" y="35"/>
                  </a:lnTo>
                  <a:lnTo>
                    <a:pt x="54" y="35"/>
                  </a:lnTo>
                  <a:lnTo>
                    <a:pt x="63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40" name="Freeform 148"/>
            <p:cNvSpPr>
              <a:spLocks/>
            </p:cNvSpPr>
            <p:nvPr/>
          </p:nvSpPr>
          <p:spPr bwMode="auto">
            <a:xfrm>
              <a:off x="2150" y="1825"/>
              <a:ext cx="34" cy="16"/>
            </a:xfrm>
            <a:custGeom>
              <a:avLst/>
              <a:gdLst>
                <a:gd name="T0" fmla="*/ 68 w 68"/>
                <a:gd name="T1" fmla="*/ 29 h 33"/>
                <a:gd name="T2" fmla="*/ 67 w 68"/>
                <a:gd name="T3" fmla="*/ 21 h 33"/>
                <a:gd name="T4" fmla="*/ 62 w 68"/>
                <a:gd name="T5" fmla="*/ 14 h 33"/>
                <a:gd name="T6" fmla="*/ 57 w 68"/>
                <a:gd name="T7" fmla="*/ 11 h 33"/>
                <a:gd name="T8" fmla="*/ 52 w 68"/>
                <a:gd name="T9" fmla="*/ 8 h 33"/>
                <a:gd name="T10" fmla="*/ 46 w 68"/>
                <a:gd name="T11" fmla="*/ 5 h 33"/>
                <a:gd name="T12" fmla="*/ 40 w 68"/>
                <a:gd name="T13" fmla="*/ 3 h 33"/>
                <a:gd name="T14" fmla="*/ 26 w 68"/>
                <a:gd name="T15" fmla="*/ 0 h 33"/>
                <a:gd name="T16" fmla="*/ 15 w 68"/>
                <a:gd name="T17" fmla="*/ 1 h 33"/>
                <a:gd name="T18" fmla="*/ 4 w 68"/>
                <a:gd name="T19" fmla="*/ 2 h 33"/>
                <a:gd name="T20" fmla="*/ 1 w 68"/>
                <a:gd name="T21" fmla="*/ 6 h 33"/>
                <a:gd name="T22" fmla="*/ 0 w 68"/>
                <a:gd name="T23" fmla="*/ 11 h 33"/>
                <a:gd name="T24" fmla="*/ 8 w 68"/>
                <a:gd name="T25" fmla="*/ 19 h 33"/>
                <a:gd name="T26" fmla="*/ 15 w 68"/>
                <a:gd name="T27" fmla="*/ 24 h 33"/>
                <a:gd name="T28" fmla="*/ 27 w 68"/>
                <a:gd name="T29" fmla="*/ 29 h 33"/>
                <a:gd name="T30" fmla="*/ 33 w 68"/>
                <a:gd name="T31" fmla="*/ 30 h 33"/>
                <a:gd name="T32" fmla="*/ 41 w 68"/>
                <a:gd name="T33" fmla="*/ 32 h 33"/>
                <a:gd name="T34" fmla="*/ 47 w 68"/>
                <a:gd name="T35" fmla="*/ 32 h 33"/>
                <a:gd name="T36" fmla="*/ 53 w 68"/>
                <a:gd name="T37" fmla="*/ 33 h 33"/>
                <a:gd name="T38" fmla="*/ 62 w 68"/>
                <a:gd name="T39" fmla="*/ 32 h 33"/>
                <a:gd name="T40" fmla="*/ 68 w 68"/>
                <a:gd name="T4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33">
                  <a:moveTo>
                    <a:pt x="68" y="29"/>
                  </a:moveTo>
                  <a:lnTo>
                    <a:pt x="67" y="21"/>
                  </a:lnTo>
                  <a:lnTo>
                    <a:pt x="62" y="14"/>
                  </a:lnTo>
                  <a:lnTo>
                    <a:pt x="57" y="11"/>
                  </a:lnTo>
                  <a:lnTo>
                    <a:pt x="52" y="8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26" y="0"/>
                  </a:lnTo>
                  <a:lnTo>
                    <a:pt x="15" y="1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1"/>
                  </a:lnTo>
                  <a:lnTo>
                    <a:pt x="8" y="19"/>
                  </a:lnTo>
                  <a:lnTo>
                    <a:pt x="15" y="24"/>
                  </a:lnTo>
                  <a:lnTo>
                    <a:pt x="27" y="29"/>
                  </a:lnTo>
                  <a:lnTo>
                    <a:pt x="33" y="30"/>
                  </a:lnTo>
                  <a:lnTo>
                    <a:pt x="41" y="32"/>
                  </a:lnTo>
                  <a:lnTo>
                    <a:pt x="47" y="32"/>
                  </a:lnTo>
                  <a:lnTo>
                    <a:pt x="53" y="33"/>
                  </a:lnTo>
                  <a:lnTo>
                    <a:pt x="62" y="32"/>
                  </a:lnTo>
                  <a:lnTo>
                    <a:pt x="68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41" name="Freeform 149"/>
            <p:cNvSpPr>
              <a:spLocks/>
            </p:cNvSpPr>
            <p:nvPr/>
          </p:nvSpPr>
          <p:spPr bwMode="auto">
            <a:xfrm>
              <a:off x="2109" y="1827"/>
              <a:ext cx="34" cy="17"/>
            </a:xfrm>
            <a:custGeom>
              <a:avLst/>
              <a:gdLst>
                <a:gd name="T0" fmla="*/ 1 w 66"/>
                <a:gd name="T1" fmla="*/ 27 h 34"/>
                <a:gd name="T2" fmla="*/ 0 w 66"/>
                <a:gd name="T3" fmla="*/ 21 h 34"/>
                <a:gd name="T4" fmla="*/ 6 w 66"/>
                <a:gd name="T5" fmla="*/ 15 h 34"/>
                <a:gd name="T6" fmla="*/ 10 w 66"/>
                <a:gd name="T7" fmla="*/ 12 h 34"/>
                <a:gd name="T8" fmla="*/ 16 w 66"/>
                <a:gd name="T9" fmla="*/ 9 h 34"/>
                <a:gd name="T10" fmla="*/ 22 w 66"/>
                <a:gd name="T11" fmla="*/ 6 h 34"/>
                <a:gd name="T12" fmla="*/ 31 w 66"/>
                <a:gd name="T13" fmla="*/ 4 h 34"/>
                <a:gd name="T14" fmla="*/ 42 w 66"/>
                <a:gd name="T15" fmla="*/ 0 h 34"/>
                <a:gd name="T16" fmla="*/ 54 w 66"/>
                <a:gd name="T17" fmla="*/ 0 h 34"/>
                <a:gd name="T18" fmla="*/ 63 w 66"/>
                <a:gd name="T19" fmla="*/ 2 h 34"/>
                <a:gd name="T20" fmla="*/ 66 w 66"/>
                <a:gd name="T21" fmla="*/ 8 h 34"/>
                <a:gd name="T22" fmla="*/ 66 w 66"/>
                <a:gd name="T23" fmla="*/ 13 h 34"/>
                <a:gd name="T24" fmla="*/ 61 w 66"/>
                <a:gd name="T25" fmla="*/ 19 h 34"/>
                <a:gd name="T26" fmla="*/ 53 w 66"/>
                <a:gd name="T27" fmla="*/ 24 h 34"/>
                <a:gd name="T28" fmla="*/ 43 w 66"/>
                <a:gd name="T29" fmla="*/ 30 h 34"/>
                <a:gd name="T30" fmla="*/ 34 w 66"/>
                <a:gd name="T31" fmla="*/ 31 h 34"/>
                <a:gd name="T32" fmla="*/ 27 w 66"/>
                <a:gd name="T33" fmla="*/ 33 h 34"/>
                <a:gd name="T34" fmla="*/ 20 w 66"/>
                <a:gd name="T35" fmla="*/ 33 h 34"/>
                <a:gd name="T36" fmla="*/ 15 w 66"/>
                <a:gd name="T37" fmla="*/ 34 h 34"/>
                <a:gd name="T38" fmla="*/ 5 w 66"/>
                <a:gd name="T39" fmla="*/ 32 h 34"/>
                <a:gd name="T40" fmla="*/ 1 w 66"/>
                <a:gd name="T41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4">
                  <a:moveTo>
                    <a:pt x="1" y="27"/>
                  </a:moveTo>
                  <a:lnTo>
                    <a:pt x="0" y="21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31" y="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3" y="2"/>
                  </a:lnTo>
                  <a:lnTo>
                    <a:pt x="66" y="8"/>
                  </a:lnTo>
                  <a:lnTo>
                    <a:pt x="66" y="13"/>
                  </a:lnTo>
                  <a:lnTo>
                    <a:pt x="61" y="19"/>
                  </a:lnTo>
                  <a:lnTo>
                    <a:pt x="53" y="24"/>
                  </a:lnTo>
                  <a:lnTo>
                    <a:pt x="43" y="30"/>
                  </a:lnTo>
                  <a:lnTo>
                    <a:pt x="34" y="31"/>
                  </a:lnTo>
                  <a:lnTo>
                    <a:pt x="27" y="33"/>
                  </a:lnTo>
                  <a:lnTo>
                    <a:pt x="20" y="33"/>
                  </a:lnTo>
                  <a:lnTo>
                    <a:pt x="15" y="34"/>
                  </a:lnTo>
                  <a:lnTo>
                    <a:pt x="5" y="32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42" name="Freeform 150"/>
            <p:cNvSpPr>
              <a:spLocks/>
            </p:cNvSpPr>
            <p:nvPr/>
          </p:nvSpPr>
          <p:spPr bwMode="auto">
            <a:xfrm>
              <a:off x="2135" y="1816"/>
              <a:ext cx="27" cy="20"/>
            </a:xfrm>
            <a:custGeom>
              <a:avLst/>
              <a:gdLst>
                <a:gd name="T0" fmla="*/ 29 w 55"/>
                <a:gd name="T1" fmla="*/ 0 h 40"/>
                <a:gd name="T2" fmla="*/ 39 w 55"/>
                <a:gd name="T3" fmla="*/ 1 h 40"/>
                <a:gd name="T4" fmla="*/ 46 w 55"/>
                <a:gd name="T5" fmla="*/ 6 h 40"/>
                <a:gd name="T6" fmla="*/ 52 w 55"/>
                <a:gd name="T7" fmla="*/ 13 h 40"/>
                <a:gd name="T8" fmla="*/ 55 w 55"/>
                <a:gd name="T9" fmla="*/ 21 h 40"/>
                <a:gd name="T10" fmla="*/ 52 w 55"/>
                <a:gd name="T11" fmla="*/ 27 h 40"/>
                <a:gd name="T12" fmla="*/ 46 w 55"/>
                <a:gd name="T13" fmla="*/ 34 h 40"/>
                <a:gd name="T14" fmla="*/ 39 w 55"/>
                <a:gd name="T15" fmla="*/ 38 h 40"/>
                <a:gd name="T16" fmla="*/ 29 w 55"/>
                <a:gd name="T17" fmla="*/ 40 h 40"/>
                <a:gd name="T18" fmla="*/ 16 w 55"/>
                <a:gd name="T19" fmla="*/ 38 h 40"/>
                <a:gd name="T20" fmla="*/ 8 w 55"/>
                <a:gd name="T21" fmla="*/ 34 h 40"/>
                <a:gd name="T22" fmla="*/ 2 w 55"/>
                <a:gd name="T23" fmla="*/ 27 h 40"/>
                <a:gd name="T24" fmla="*/ 0 w 55"/>
                <a:gd name="T25" fmla="*/ 21 h 40"/>
                <a:gd name="T26" fmla="*/ 2 w 55"/>
                <a:gd name="T27" fmla="*/ 13 h 40"/>
                <a:gd name="T28" fmla="*/ 8 w 55"/>
                <a:gd name="T29" fmla="*/ 6 h 40"/>
                <a:gd name="T30" fmla="*/ 16 w 55"/>
                <a:gd name="T31" fmla="*/ 1 h 40"/>
                <a:gd name="T32" fmla="*/ 29 w 55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" h="40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2" y="13"/>
                  </a:lnTo>
                  <a:lnTo>
                    <a:pt x="55" y="21"/>
                  </a:lnTo>
                  <a:lnTo>
                    <a:pt x="52" y="27"/>
                  </a:lnTo>
                  <a:lnTo>
                    <a:pt x="46" y="34"/>
                  </a:lnTo>
                  <a:lnTo>
                    <a:pt x="39" y="38"/>
                  </a:lnTo>
                  <a:lnTo>
                    <a:pt x="29" y="40"/>
                  </a:lnTo>
                  <a:lnTo>
                    <a:pt x="16" y="38"/>
                  </a:lnTo>
                  <a:lnTo>
                    <a:pt x="8" y="34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43" name="Freeform 151"/>
            <p:cNvSpPr>
              <a:spLocks/>
            </p:cNvSpPr>
            <p:nvPr/>
          </p:nvSpPr>
          <p:spPr bwMode="auto">
            <a:xfrm>
              <a:off x="1669" y="3209"/>
              <a:ext cx="17" cy="29"/>
            </a:xfrm>
            <a:custGeom>
              <a:avLst/>
              <a:gdLst>
                <a:gd name="T0" fmla="*/ 18 w 34"/>
                <a:gd name="T1" fmla="*/ 0 h 58"/>
                <a:gd name="T2" fmla="*/ 23 w 34"/>
                <a:gd name="T3" fmla="*/ 2 h 58"/>
                <a:gd name="T4" fmla="*/ 29 w 34"/>
                <a:gd name="T5" fmla="*/ 8 h 58"/>
                <a:gd name="T6" fmla="*/ 31 w 34"/>
                <a:gd name="T7" fmla="*/ 16 h 58"/>
                <a:gd name="T8" fmla="*/ 34 w 34"/>
                <a:gd name="T9" fmla="*/ 27 h 58"/>
                <a:gd name="T10" fmla="*/ 33 w 34"/>
                <a:gd name="T11" fmla="*/ 33 h 58"/>
                <a:gd name="T12" fmla="*/ 31 w 34"/>
                <a:gd name="T13" fmla="*/ 39 h 58"/>
                <a:gd name="T14" fmla="*/ 30 w 34"/>
                <a:gd name="T15" fmla="*/ 43 h 58"/>
                <a:gd name="T16" fmla="*/ 29 w 34"/>
                <a:gd name="T17" fmla="*/ 49 h 58"/>
                <a:gd name="T18" fmla="*/ 23 w 34"/>
                <a:gd name="T19" fmla="*/ 55 h 58"/>
                <a:gd name="T20" fmla="*/ 18 w 34"/>
                <a:gd name="T21" fmla="*/ 58 h 58"/>
                <a:gd name="T22" fmla="*/ 9 w 34"/>
                <a:gd name="T23" fmla="*/ 55 h 58"/>
                <a:gd name="T24" fmla="*/ 4 w 34"/>
                <a:gd name="T25" fmla="*/ 49 h 58"/>
                <a:gd name="T26" fmla="*/ 2 w 34"/>
                <a:gd name="T27" fmla="*/ 43 h 58"/>
                <a:gd name="T28" fmla="*/ 0 w 34"/>
                <a:gd name="T29" fmla="*/ 39 h 58"/>
                <a:gd name="T30" fmla="*/ 0 w 34"/>
                <a:gd name="T31" fmla="*/ 33 h 58"/>
                <a:gd name="T32" fmla="*/ 0 w 34"/>
                <a:gd name="T33" fmla="*/ 27 h 58"/>
                <a:gd name="T34" fmla="*/ 0 w 34"/>
                <a:gd name="T35" fmla="*/ 16 h 58"/>
                <a:gd name="T36" fmla="*/ 4 w 34"/>
                <a:gd name="T37" fmla="*/ 8 h 58"/>
                <a:gd name="T38" fmla="*/ 9 w 34"/>
                <a:gd name="T39" fmla="*/ 2 h 58"/>
                <a:gd name="T40" fmla="*/ 18 w 34"/>
                <a:gd name="T4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58">
                  <a:moveTo>
                    <a:pt x="18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1" y="16"/>
                  </a:lnTo>
                  <a:lnTo>
                    <a:pt x="34" y="27"/>
                  </a:lnTo>
                  <a:lnTo>
                    <a:pt x="33" y="33"/>
                  </a:lnTo>
                  <a:lnTo>
                    <a:pt x="31" y="39"/>
                  </a:lnTo>
                  <a:lnTo>
                    <a:pt x="30" y="43"/>
                  </a:lnTo>
                  <a:lnTo>
                    <a:pt x="29" y="49"/>
                  </a:lnTo>
                  <a:lnTo>
                    <a:pt x="23" y="55"/>
                  </a:lnTo>
                  <a:lnTo>
                    <a:pt x="18" y="58"/>
                  </a:lnTo>
                  <a:lnTo>
                    <a:pt x="9" y="55"/>
                  </a:lnTo>
                  <a:lnTo>
                    <a:pt x="4" y="49"/>
                  </a:lnTo>
                  <a:lnTo>
                    <a:pt x="2" y="43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44" name="Freeform 152"/>
            <p:cNvSpPr>
              <a:spLocks/>
            </p:cNvSpPr>
            <p:nvPr/>
          </p:nvSpPr>
          <p:spPr bwMode="auto">
            <a:xfrm>
              <a:off x="1669" y="3239"/>
              <a:ext cx="19" cy="29"/>
            </a:xfrm>
            <a:custGeom>
              <a:avLst/>
              <a:gdLst>
                <a:gd name="T0" fmla="*/ 21 w 37"/>
                <a:gd name="T1" fmla="*/ 57 h 57"/>
                <a:gd name="T2" fmla="*/ 26 w 37"/>
                <a:gd name="T3" fmla="*/ 54 h 57"/>
                <a:gd name="T4" fmla="*/ 33 w 37"/>
                <a:gd name="T5" fmla="*/ 48 h 57"/>
                <a:gd name="T6" fmla="*/ 34 w 37"/>
                <a:gd name="T7" fmla="*/ 43 h 57"/>
                <a:gd name="T8" fmla="*/ 35 w 37"/>
                <a:gd name="T9" fmla="*/ 38 h 57"/>
                <a:gd name="T10" fmla="*/ 36 w 37"/>
                <a:gd name="T11" fmla="*/ 32 h 57"/>
                <a:gd name="T12" fmla="*/ 37 w 37"/>
                <a:gd name="T13" fmla="*/ 27 h 57"/>
                <a:gd name="T14" fmla="*/ 36 w 37"/>
                <a:gd name="T15" fmla="*/ 21 h 57"/>
                <a:gd name="T16" fmla="*/ 35 w 37"/>
                <a:gd name="T17" fmla="*/ 15 h 57"/>
                <a:gd name="T18" fmla="*/ 34 w 37"/>
                <a:gd name="T19" fmla="*/ 10 h 57"/>
                <a:gd name="T20" fmla="*/ 33 w 37"/>
                <a:gd name="T21" fmla="*/ 7 h 57"/>
                <a:gd name="T22" fmla="*/ 26 w 37"/>
                <a:gd name="T23" fmla="*/ 1 h 57"/>
                <a:gd name="T24" fmla="*/ 21 w 37"/>
                <a:gd name="T25" fmla="*/ 0 h 57"/>
                <a:gd name="T26" fmla="*/ 12 w 37"/>
                <a:gd name="T27" fmla="*/ 1 h 57"/>
                <a:gd name="T28" fmla="*/ 5 w 37"/>
                <a:gd name="T29" fmla="*/ 7 h 57"/>
                <a:gd name="T30" fmla="*/ 2 w 37"/>
                <a:gd name="T31" fmla="*/ 10 h 57"/>
                <a:gd name="T32" fmla="*/ 0 w 37"/>
                <a:gd name="T33" fmla="*/ 15 h 57"/>
                <a:gd name="T34" fmla="*/ 0 w 37"/>
                <a:gd name="T35" fmla="*/ 21 h 57"/>
                <a:gd name="T36" fmla="*/ 0 w 37"/>
                <a:gd name="T37" fmla="*/ 27 h 57"/>
                <a:gd name="T38" fmla="*/ 0 w 37"/>
                <a:gd name="T39" fmla="*/ 32 h 57"/>
                <a:gd name="T40" fmla="*/ 0 w 37"/>
                <a:gd name="T41" fmla="*/ 38 h 57"/>
                <a:gd name="T42" fmla="*/ 2 w 37"/>
                <a:gd name="T43" fmla="*/ 43 h 57"/>
                <a:gd name="T44" fmla="*/ 5 w 37"/>
                <a:gd name="T45" fmla="*/ 48 h 57"/>
                <a:gd name="T46" fmla="*/ 12 w 37"/>
                <a:gd name="T47" fmla="*/ 54 h 57"/>
                <a:gd name="T48" fmla="*/ 21 w 37"/>
                <a:gd name="T4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57">
                  <a:moveTo>
                    <a:pt x="21" y="57"/>
                  </a:moveTo>
                  <a:lnTo>
                    <a:pt x="26" y="54"/>
                  </a:lnTo>
                  <a:lnTo>
                    <a:pt x="33" y="48"/>
                  </a:lnTo>
                  <a:lnTo>
                    <a:pt x="34" y="43"/>
                  </a:lnTo>
                  <a:lnTo>
                    <a:pt x="35" y="38"/>
                  </a:lnTo>
                  <a:lnTo>
                    <a:pt x="36" y="32"/>
                  </a:lnTo>
                  <a:lnTo>
                    <a:pt x="37" y="27"/>
                  </a:lnTo>
                  <a:lnTo>
                    <a:pt x="36" y="21"/>
                  </a:lnTo>
                  <a:lnTo>
                    <a:pt x="35" y="15"/>
                  </a:lnTo>
                  <a:lnTo>
                    <a:pt x="34" y="10"/>
                  </a:lnTo>
                  <a:lnTo>
                    <a:pt x="33" y="7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5" y="7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3"/>
                  </a:lnTo>
                  <a:lnTo>
                    <a:pt x="5" y="48"/>
                  </a:lnTo>
                  <a:lnTo>
                    <a:pt x="12" y="54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45" name="Freeform 153"/>
            <p:cNvSpPr>
              <a:spLocks/>
            </p:cNvSpPr>
            <p:nvPr/>
          </p:nvSpPr>
          <p:spPr bwMode="auto">
            <a:xfrm>
              <a:off x="1682" y="3222"/>
              <a:ext cx="33" cy="17"/>
            </a:xfrm>
            <a:custGeom>
              <a:avLst/>
              <a:gdLst>
                <a:gd name="T0" fmla="*/ 1 w 67"/>
                <a:gd name="T1" fmla="*/ 30 h 36"/>
                <a:gd name="T2" fmla="*/ 0 w 67"/>
                <a:gd name="T3" fmla="*/ 24 h 36"/>
                <a:gd name="T4" fmla="*/ 5 w 67"/>
                <a:gd name="T5" fmla="*/ 17 h 36"/>
                <a:gd name="T6" fmla="*/ 9 w 67"/>
                <a:gd name="T7" fmla="*/ 14 h 36"/>
                <a:gd name="T8" fmla="*/ 15 w 67"/>
                <a:gd name="T9" fmla="*/ 11 h 36"/>
                <a:gd name="T10" fmla="*/ 21 w 67"/>
                <a:gd name="T11" fmla="*/ 8 h 36"/>
                <a:gd name="T12" fmla="*/ 28 w 67"/>
                <a:gd name="T13" fmla="*/ 6 h 36"/>
                <a:gd name="T14" fmla="*/ 40 w 67"/>
                <a:gd name="T15" fmla="*/ 0 h 36"/>
                <a:gd name="T16" fmla="*/ 51 w 67"/>
                <a:gd name="T17" fmla="*/ 0 h 36"/>
                <a:gd name="T18" fmla="*/ 60 w 67"/>
                <a:gd name="T19" fmla="*/ 2 h 36"/>
                <a:gd name="T20" fmla="*/ 67 w 67"/>
                <a:gd name="T21" fmla="*/ 9 h 36"/>
                <a:gd name="T22" fmla="*/ 65 w 67"/>
                <a:gd name="T23" fmla="*/ 14 h 36"/>
                <a:gd name="T24" fmla="*/ 62 w 67"/>
                <a:gd name="T25" fmla="*/ 21 h 36"/>
                <a:gd name="T26" fmla="*/ 51 w 67"/>
                <a:gd name="T27" fmla="*/ 27 h 36"/>
                <a:gd name="T28" fmla="*/ 41 w 67"/>
                <a:gd name="T29" fmla="*/ 33 h 36"/>
                <a:gd name="T30" fmla="*/ 33 w 67"/>
                <a:gd name="T31" fmla="*/ 34 h 36"/>
                <a:gd name="T32" fmla="*/ 26 w 67"/>
                <a:gd name="T33" fmla="*/ 36 h 36"/>
                <a:gd name="T34" fmla="*/ 19 w 67"/>
                <a:gd name="T35" fmla="*/ 36 h 36"/>
                <a:gd name="T36" fmla="*/ 15 w 67"/>
                <a:gd name="T37" fmla="*/ 36 h 36"/>
                <a:gd name="T38" fmla="*/ 5 w 67"/>
                <a:gd name="T39" fmla="*/ 33 h 36"/>
                <a:gd name="T40" fmla="*/ 1 w 67"/>
                <a:gd name="T4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5" y="17"/>
                  </a:lnTo>
                  <a:lnTo>
                    <a:pt x="9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8" y="6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67" y="9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1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46" name="Freeform 154"/>
            <p:cNvSpPr>
              <a:spLocks/>
            </p:cNvSpPr>
            <p:nvPr/>
          </p:nvSpPr>
          <p:spPr bwMode="auto">
            <a:xfrm>
              <a:off x="1640" y="3225"/>
              <a:ext cx="35" cy="17"/>
            </a:xfrm>
            <a:custGeom>
              <a:avLst/>
              <a:gdLst>
                <a:gd name="T0" fmla="*/ 72 w 72"/>
                <a:gd name="T1" fmla="*/ 30 h 35"/>
                <a:gd name="T2" fmla="*/ 71 w 72"/>
                <a:gd name="T3" fmla="*/ 22 h 35"/>
                <a:gd name="T4" fmla="*/ 66 w 72"/>
                <a:gd name="T5" fmla="*/ 16 h 35"/>
                <a:gd name="T6" fmla="*/ 61 w 72"/>
                <a:gd name="T7" fmla="*/ 12 h 35"/>
                <a:gd name="T8" fmla="*/ 56 w 72"/>
                <a:gd name="T9" fmla="*/ 9 h 35"/>
                <a:gd name="T10" fmla="*/ 50 w 72"/>
                <a:gd name="T11" fmla="*/ 7 h 35"/>
                <a:gd name="T12" fmla="*/ 43 w 72"/>
                <a:gd name="T13" fmla="*/ 6 h 35"/>
                <a:gd name="T14" fmla="*/ 36 w 72"/>
                <a:gd name="T15" fmla="*/ 2 h 35"/>
                <a:gd name="T16" fmla="*/ 29 w 72"/>
                <a:gd name="T17" fmla="*/ 1 h 35"/>
                <a:gd name="T18" fmla="*/ 21 w 72"/>
                <a:gd name="T19" fmla="*/ 0 h 35"/>
                <a:gd name="T20" fmla="*/ 18 w 72"/>
                <a:gd name="T21" fmla="*/ 0 h 35"/>
                <a:gd name="T22" fmla="*/ 7 w 72"/>
                <a:gd name="T23" fmla="*/ 1 h 35"/>
                <a:gd name="T24" fmla="*/ 2 w 72"/>
                <a:gd name="T25" fmla="*/ 6 h 35"/>
                <a:gd name="T26" fmla="*/ 0 w 72"/>
                <a:gd name="T27" fmla="*/ 11 h 35"/>
                <a:gd name="T28" fmla="*/ 7 w 72"/>
                <a:gd name="T29" fmla="*/ 20 h 35"/>
                <a:gd name="T30" fmla="*/ 10 w 72"/>
                <a:gd name="T31" fmla="*/ 22 h 35"/>
                <a:gd name="T32" fmla="*/ 18 w 72"/>
                <a:gd name="T33" fmla="*/ 25 h 35"/>
                <a:gd name="T34" fmla="*/ 24 w 72"/>
                <a:gd name="T35" fmla="*/ 27 h 35"/>
                <a:gd name="T36" fmla="*/ 31 w 72"/>
                <a:gd name="T37" fmla="*/ 30 h 35"/>
                <a:gd name="T38" fmla="*/ 42 w 72"/>
                <a:gd name="T39" fmla="*/ 33 h 35"/>
                <a:gd name="T40" fmla="*/ 55 w 72"/>
                <a:gd name="T41" fmla="*/ 35 h 35"/>
                <a:gd name="T42" fmla="*/ 64 w 72"/>
                <a:gd name="T43" fmla="*/ 33 h 35"/>
                <a:gd name="T44" fmla="*/ 72 w 72"/>
                <a:gd name="T4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35">
                  <a:moveTo>
                    <a:pt x="72" y="30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50" y="7"/>
                  </a:lnTo>
                  <a:lnTo>
                    <a:pt x="43" y="6"/>
                  </a:lnTo>
                  <a:lnTo>
                    <a:pt x="36" y="2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7" y="1"/>
                  </a:lnTo>
                  <a:lnTo>
                    <a:pt x="2" y="6"/>
                  </a:lnTo>
                  <a:lnTo>
                    <a:pt x="0" y="11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8" y="25"/>
                  </a:lnTo>
                  <a:lnTo>
                    <a:pt x="24" y="27"/>
                  </a:lnTo>
                  <a:lnTo>
                    <a:pt x="31" y="30"/>
                  </a:lnTo>
                  <a:lnTo>
                    <a:pt x="42" y="33"/>
                  </a:lnTo>
                  <a:lnTo>
                    <a:pt x="55" y="35"/>
                  </a:lnTo>
                  <a:lnTo>
                    <a:pt x="64" y="33"/>
                  </a:lnTo>
                  <a:lnTo>
                    <a:pt x="72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47" name="Freeform 155"/>
            <p:cNvSpPr>
              <a:spLocks/>
            </p:cNvSpPr>
            <p:nvPr/>
          </p:nvSpPr>
          <p:spPr bwMode="auto">
            <a:xfrm>
              <a:off x="1682" y="3238"/>
              <a:ext cx="33" cy="17"/>
            </a:xfrm>
            <a:custGeom>
              <a:avLst/>
              <a:gdLst>
                <a:gd name="T0" fmla="*/ 67 w 67"/>
                <a:gd name="T1" fmla="*/ 27 h 34"/>
                <a:gd name="T2" fmla="*/ 65 w 67"/>
                <a:gd name="T3" fmla="*/ 20 h 34"/>
                <a:gd name="T4" fmla="*/ 62 w 67"/>
                <a:gd name="T5" fmla="*/ 14 h 34"/>
                <a:gd name="T6" fmla="*/ 51 w 67"/>
                <a:gd name="T7" fmla="*/ 8 h 34"/>
                <a:gd name="T8" fmla="*/ 41 w 67"/>
                <a:gd name="T9" fmla="*/ 3 h 34"/>
                <a:gd name="T10" fmla="*/ 33 w 67"/>
                <a:gd name="T11" fmla="*/ 1 h 34"/>
                <a:gd name="T12" fmla="*/ 26 w 67"/>
                <a:gd name="T13" fmla="*/ 0 h 34"/>
                <a:gd name="T14" fmla="*/ 19 w 67"/>
                <a:gd name="T15" fmla="*/ 0 h 34"/>
                <a:gd name="T16" fmla="*/ 15 w 67"/>
                <a:gd name="T17" fmla="*/ 1 h 34"/>
                <a:gd name="T18" fmla="*/ 5 w 67"/>
                <a:gd name="T19" fmla="*/ 2 h 34"/>
                <a:gd name="T20" fmla="*/ 1 w 67"/>
                <a:gd name="T21" fmla="*/ 7 h 34"/>
                <a:gd name="T22" fmla="*/ 0 w 67"/>
                <a:gd name="T23" fmla="*/ 12 h 34"/>
                <a:gd name="T24" fmla="*/ 5 w 67"/>
                <a:gd name="T25" fmla="*/ 18 h 34"/>
                <a:gd name="T26" fmla="*/ 9 w 67"/>
                <a:gd name="T27" fmla="*/ 20 h 34"/>
                <a:gd name="T28" fmla="*/ 15 w 67"/>
                <a:gd name="T29" fmla="*/ 24 h 34"/>
                <a:gd name="T30" fmla="*/ 21 w 67"/>
                <a:gd name="T31" fmla="*/ 27 h 34"/>
                <a:gd name="T32" fmla="*/ 28 w 67"/>
                <a:gd name="T33" fmla="*/ 30 h 34"/>
                <a:gd name="T34" fmla="*/ 40 w 67"/>
                <a:gd name="T35" fmla="*/ 33 h 34"/>
                <a:gd name="T36" fmla="*/ 51 w 67"/>
                <a:gd name="T37" fmla="*/ 34 h 34"/>
                <a:gd name="T38" fmla="*/ 60 w 67"/>
                <a:gd name="T39" fmla="*/ 32 h 34"/>
                <a:gd name="T40" fmla="*/ 67 w 67"/>
                <a:gd name="T41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4">
                  <a:moveTo>
                    <a:pt x="67" y="27"/>
                  </a:moveTo>
                  <a:lnTo>
                    <a:pt x="65" y="20"/>
                  </a:lnTo>
                  <a:lnTo>
                    <a:pt x="62" y="14"/>
                  </a:lnTo>
                  <a:lnTo>
                    <a:pt x="51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8"/>
                  </a:lnTo>
                  <a:lnTo>
                    <a:pt x="9" y="20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28" y="30"/>
                  </a:lnTo>
                  <a:lnTo>
                    <a:pt x="40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48" name="Freeform 156"/>
            <p:cNvSpPr>
              <a:spLocks/>
            </p:cNvSpPr>
            <p:nvPr/>
          </p:nvSpPr>
          <p:spPr bwMode="auto">
            <a:xfrm>
              <a:off x="1640" y="3240"/>
              <a:ext cx="35" cy="18"/>
            </a:xfrm>
            <a:custGeom>
              <a:avLst/>
              <a:gdLst>
                <a:gd name="T0" fmla="*/ 2 w 72"/>
                <a:gd name="T1" fmla="*/ 29 h 35"/>
                <a:gd name="T2" fmla="*/ 0 w 72"/>
                <a:gd name="T3" fmla="*/ 23 h 35"/>
                <a:gd name="T4" fmla="*/ 7 w 72"/>
                <a:gd name="T5" fmla="*/ 16 h 35"/>
                <a:gd name="T6" fmla="*/ 10 w 72"/>
                <a:gd name="T7" fmla="*/ 13 h 35"/>
                <a:gd name="T8" fmla="*/ 18 w 72"/>
                <a:gd name="T9" fmla="*/ 10 h 35"/>
                <a:gd name="T10" fmla="*/ 24 w 72"/>
                <a:gd name="T11" fmla="*/ 7 h 35"/>
                <a:gd name="T12" fmla="*/ 31 w 72"/>
                <a:gd name="T13" fmla="*/ 5 h 35"/>
                <a:gd name="T14" fmla="*/ 42 w 72"/>
                <a:gd name="T15" fmla="*/ 0 h 35"/>
                <a:gd name="T16" fmla="*/ 55 w 72"/>
                <a:gd name="T17" fmla="*/ 0 h 35"/>
                <a:gd name="T18" fmla="*/ 64 w 72"/>
                <a:gd name="T19" fmla="*/ 2 h 35"/>
                <a:gd name="T20" fmla="*/ 72 w 72"/>
                <a:gd name="T21" fmla="*/ 8 h 35"/>
                <a:gd name="T22" fmla="*/ 71 w 72"/>
                <a:gd name="T23" fmla="*/ 13 h 35"/>
                <a:gd name="T24" fmla="*/ 66 w 72"/>
                <a:gd name="T25" fmla="*/ 20 h 35"/>
                <a:gd name="T26" fmla="*/ 61 w 72"/>
                <a:gd name="T27" fmla="*/ 23 h 35"/>
                <a:gd name="T28" fmla="*/ 56 w 72"/>
                <a:gd name="T29" fmla="*/ 26 h 35"/>
                <a:gd name="T30" fmla="*/ 50 w 72"/>
                <a:gd name="T31" fmla="*/ 29 h 35"/>
                <a:gd name="T32" fmla="*/ 43 w 72"/>
                <a:gd name="T33" fmla="*/ 32 h 35"/>
                <a:gd name="T34" fmla="*/ 36 w 72"/>
                <a:gd name="T35" fmla="*/ 33 h 35"/>
                <a:gd name="T36" fmla="*/ 29 w 72"/>
                <a:gd name="T37" fmla="*/ 34 h 35"/>
                <a:gd name="T38" fmla="*/ 21 w 72"/>
                <a:gd name="T39" fmla="*/ 34 h 35"/>
                <a:gd name="T40" fmla="*/ 18 w 72"/>
                <a:gd name="T41" fmla="*/ 35 h 35"/>
                <a:gd name="T42" fmla="*/ 7 w 72"/>
                <a:gd name="T43" fmla="*/ 32 h 35"/>
                <a:gd name="T44" fmla="*/ 2 w 72"/>
                <a:gd name="T45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35">
                  <a:moveTo>
                    <a:pt x="2" y="29"/>
                  </a:moveTo>
                  <a:lnTo>
                    <a:pt x="0" y="23"/>
                  </a:lnTo>
                  <a:lnTo>
                    <a:pt x="7" y="16"/>
                  </a:lnTo>
                  <a:lnTo>
                    <a:pt x="10" y="13"/>
                  </a:lnTo>
                  <a:lnTo>
                    <a:pt x="18" y="10"/>
                  </a:lnTo>
                  <a:lnTo>
                    <a:pt x="24" y="7"/>
                  </a:lnTo>
                  <a:lnTo>
                    <a:pt x="31" y="5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2"/>
                  </a:lnTo>
                  <a:lnTo>
                    <a:pt x="72" y="8"/>
                  </a:lnTo>
                  <a:lnTo>
                    <a:pt x="71" y="13"/>
                  </a:lnTo>
                  <a:lnTo>
                    <a:pt x="66" y="20"/>
                  </a:lnTo>
                  <a:lnTo>
                    <a:pt x="61" y="23"/>
                  </a:lnTo>
                  <a:lnTo>
                    <a:pt x="56" y="26"/>
                  </a:lnTo>
                  <a:lnTo>
                    <a:pt x="50" y="29"/>
                  </a:lnTo>
                  <a:lnTo>
                    <a:pt x="43" y="32"/>
                  </a:lnTo>
                  <a:lnTo>
                    <a:pt x="36" y="33"/>
                  </a:lnTo>
                  <a:lnTo>
                    <a:pt x="29" y="34"/>
                  </a:lnTo>
                  <a:lnTo>
                    <a:pt x="21" y="34"/>
                  </a:lnTo>
                  <a:lnTo>
                    <a:pt x="18" y="35"/>
                  </a:lnTo>
                  <a:lnTo>
                    <a:pt x="7" y="32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49" name="Freeform 157"/>
            <p:cNvSpPr>
              <a:spLocks/>
            </p:cNvSpPr>
            <p:nvPr/>
          </p:nvSpPr>
          <p:spPr bwMode="auto">
            <a:xfrm>
              <a:off x="1665" y="3230"/>
              <a:ext cx="27" cy="20"/>
            </a:xfrm>
            <a:custGeom>
              <a:avLst/>
              <a:gdLst>
                <a:gd name="T0" fmla="*/ 29 w 54"/>
                <a:gd name="T1" fmla="*/ 0 h 41"/>
                <a:gd name="T2" fmla="*/ 38 w 54"/>
                <a:gd name="T3" fmla="*/ 1 h 41"/>
                <a:gd name="T4" fmla="*/ 45 w 54"/>
                <a:gd name="T5" fmla="*/ 6 h 41"/>
                <a:gd name="T6" fmla="*/ 52 w 54"/>
                <a:gd name="T7" fmla="*/ 12 h 41"/>
                <a:gd name="T8" fmla="*/ 54 w 54"/>
                <a:gd name="T9" fmla="*/ 20 h 41"/>
                <a:gd name="T10" fmla="*/ 52 w 54"/>
                <a:gd name="T11" fmla="*/ 27 h 41"/>
                <a:gd name="T12" fmla="*/ 45 w 54"/>
                <a:gd name="T13" fmla="*/ 33 h 41"/>
                <a:gd name="T14" fmla="*/ 38 w 54"/>
                <a:gd name="T15" fmla="*/ 38 h 41"/>
                <a:gd name="T16" fmla="*/ 29 w 54"/>
                <a:gd name="T17" fmla="*/ 41 h 41"/>
                <a:gd name="T18" fmla="*/ 16 w 54"/>
                <a:gd name="T19" fmla="*/ 38 h 41"/>
                <a:gd name="T20" fmla="*/ 7 w 54"/>
                <a:gd name="T21" fmla="*/ 33 h 41"/>
                <a:gd name="T22" fmla="*/ 1 w 54"/>
                <a:gd name="T23" fmla="*/ 27 h 41"/>
                <a:gd name="T24" fmla="*/ 0 w 54"/>
                <a:gd name="T25" fmla="*/ 20 h 41"/>
                <a:gd name="T26" fmla="*/ 1 w 54"/>
                <a:gd name="T27" fmla="*/ 12 h 41"/>
                <a:gd name="T28" fmla="*/ 7 w 54"/>
                <a:gd name="T29" fmla="*/ 6 h 41"/>
                <a:gd name="T30" fmla="*/ 16 w 54"/>
                <a:gd name="T31" fmla="*/ 1 h 41"/>
                <a:gd name="T32" fmla="*/ 29 w 54"/>
                <a:gd name="T3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1">
                  <a:moveTo>
                    <a:pt x="29" y="0"/>
                  </a:moveTo>
                  <a:lnTo>
                    <a:pt x="38" y="1"/>
                  </a:lnTo>
                  <a:lnTo>
                    <a:pt x="45" y="6"/>
                  </a:lnTo>
                  <a:lnTo>
                    <a:pt x="52" y="12"/>
                  </a:lnTo>
                  <a:lnTo>
                    <a:pt x="54" y="20"/>
                  </a:lnTo>
                  <a:lnTo>
                    <a:pt x="52" y="27"/>
                  </a:lnTo>
                  <a:lnTo>
                    <a:pt x="45" y="33"/>
                  </a:lnTo>
                  <a:lnTo>
                    <a:pt x="38" y="38"/>
                  </a:lnTo>
                  <a:lnTo>
                    <a:pt x="29" y="41"/>
                  </a:lnTo>
                  <a:lnTo>
                    <a:pt x="16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50" name="Freeform 158"/>
            <p:cNvSpPr>
              <a:spLocks/>
            </p:cNvSpPr>
            <p:nvPr/>
          </p:nvSpPr>
          <p:spPr bwMode="auto">
            <a:xfrm>
              <a:off x="1595" y="3228"/>
              <a:ext cx="17" cy="30"/>
            </a:xfrm>
            <a:custGeom>
              <a:avLst/>
              <a:gdLst>
                <a:gd name="T0" fmla="*/ 16 w 33"/>
                <a:gd name="T1" fmla="*/ 0 h 61"/>
                <a:gd name="T2" fmla="*/ 21 w 33"/>
                <a:gd name="T3" fmla="*/ 2 h 61"/>
                <a:gd name="T4" fmla="*/ 27 w 33"/>
                <a:gd name="T5" fmla="*/ 9 h 61"/>
                <a:gd name="T6" fmla="*/ 28 w 33"/>
                <a:gd name="T7" fmla="*/ 13 h 61"/>
                <a:gd name="T8" fmla="*/ 31 w 33"/>
                <a:gd name="T9" fmla="*/ 18 h 61"/>
                <a:gd name="T10" fmla="*/ 32 w 33"/>
                <a:gd name="T11" fmla="*/ 24 h 61"/>
                <a:gd name="T12" fmla="*/ 33 w 33"/>
                <a:gd name="T13" fmla="*/ 31 h 61"/>
                <a:gd name="T14" fmla="*/ 32 w 33"/>
                <a:gd name="T15" fmla="*/ 36 h 61"/>
                <a:gd name="T16" fmla="*/ 31 w 33"/>
                <a:gd name="T17" fmla="*/ 42 h 61"/>
                <a:gd name="T18" fmla="*/ 28 w 33"/>
                <a:gd name="T19" fmla="*/ 47 h 61"/>
                <a:gd name="T20" fmla="*/ 27 w 33"/>
                <a:gd name="T21" fmla="*/ 52 h 61"/>
                <a:gd name="T22" fmla="*/ 21 w 33"/>
                <a:gd name="T23" fmla="*/ 58 h 61"/>
                <a:gd name="T24" fmla="*/ 16 w 33"/>
                <a:gd name="T25" fmla="*/ 61 h 61"/>
                <a:gd name="T26" fmla="*/ 10 w 33"/>
                <a:gd name="T27" fmla="*/ 58 h 61"/>
                <a:gd name="T28" fmla="*/ 5 w 33"/>
                <a:gd name="T29" fmla="*/ 52 h 61"/>
                <a:gd name="T30" fmla="*/ 1 w 33"/>
                <a:gd name="T31" fmla="*/ 47 h 61"/>
                <a:gd name="T32" fmla="*/ 0 w 33"/>
                <a:gd name="T33" fmla="*/ 42 h 61"/>
                <a:gd name="T34" fmla="*/ 0 w 33"/>
                <a:gd name="T35" fmla="*/ 36 h 61"/>
                <a:gd name="T36" fmla="*/ 0 w 33"/>
                <a:gd name="T37" fmla="*/ 31 h 61"/>
                <a:gd name="T38" fmla="*/ 0 w 33"/>
                <a:gd name="T39" fmla="*/ 24 h 61"/>
                <a:gd name="T40" fmla="*/ 0 w 33"/>
                <a:gd name="T41" fmla="*/ 18 h 61"/>
                <a:gd name="T42" fmla="*/ 1 w 33"/>
                <a:gd name="T43" fmla="*/ 13 h 61"/>
                <a:gd name="T44" fmla="*/ 5 w 33"/>
                <a:gd name="T45" fmla="*/ 9 h 61"/>
                <a:gd name="T46" fmla="*/ 10 w 33"/>
                <a:gd name="T47" fmla="*/ 2 h 61"/>
                <a:gd name="T48" fmla="*/ 16 w 33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61">
                  <a:moveTo>
                    <a:pt x="16" y="0"/>
                  </a:moveTo>
                  <a:lnTo>
                    <a:pt x="21" y="2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31" y="18"/>
                  </a:lnTo>
                  <a:lnTo>
                    <a:pt x="32" y="24"/>
                  </a:lnTo>
                  <a:lnTo>
                    <a:pt x="33" y="31"/>
                  </a:lnTo>
                  <a:lnTo>
                    <a:pt x="32" y="36"/>
                  </a:lnTo>
                  <a:lnTo>
                    <a:pt x="31" y="42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5" y="9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51" name="Freeform 159"/>
            <p:cNvSpPr>
              <a:spLocks/>
            </p:cNvSpPr>
            <p:nvPr/>
          </p:nvSpPr>
          <p:spPr bwMode="auto">
            <a:xfrm>
              <a:off x="1595" y="3259"/>
              <a:ext cx="19" cy="29"/>
            </a:xfrm>
            <a:custGeom>
              <a:avLst/>
              <a:gdLst>
                <a:gd name="T0" fmla="*/ 16 w 38"/>
                <a:gd name="T1" fmla="*/ 57 h 57"/>
                <a:gd name="T2" fmla="*/ 23 w 38"/>
                <a:gd name="T3" fmla="*/ 54 h 57"/>
                <a:gd name="T4" fmla="*/ 31 w 38"/>
                <a:gd name="T5" fmla="*/ 48 h 57"/>
                <a:gd name="T6" fmla="*/ 32 w 38"/>
                <a:gd name="T7" fmla="*/ 43 h 57"/>
                <a:gd name="T8" fmla="*/ 34 w 38"/>
                <a:gd name="T9" fmla="*/ 39 h 57"/>
                <a:gd name="T10" fmla="*/ 37 w 38"/>
                <a:gd name="T11" fmla="*/ 33 h 57"/>
                <a:gd name="T12" fmla="*/ 38 w 38"/>
                <a:gd name="T13" fmla="*/ 27 h 57"/>
                <a:gd name="T14" fmla="*/ 37 w 38"/>
                <a:gd name="T15" fmla="*/ 20 h 57"/>
                <a:gd name="T16" fmla="*/ 34 w 38"/>
                <a:gd name="T17" fmla="*/ 15 h 57"/>
                <a:gd name="T18" fmla="*/ 32 w 38"/>
                <a:gd name="T19" fmla="*/ 10 h 57"/>
                <a:gd name="T20" fmla="*/ 31 w 38"/>
                <a:gd name="T21" fmla="*/ 7 h 57"/>
                <a:gd name="T22" fmla="*/ 23 w 38"/>
                <a:gd name="T23" fmla="*/ 1 h 57"/>
                <a:gd name="T24" fmla="*/ 16 w 38"/>
                <a:gd name="T25" fmla="*/ 0 h 57"/>
                <a:gd name="T26" fmla="*/ 10 w 38"/>
                <a:gd name="T27" fmla="*/ 1 h 57"/>
                <a:gd name="T28" fmla="*/ 5 w 38"/>
                <a:gd name="T29" fmla="*/ 7 h 57"/>
                <a:gd name="T30" fmla="*/ 1 w 38"/>
                <a:gd name="T31" fmla="*/ 10 h 57"/>
                <a:gd name="T32" fmla="*/ 0 w 38"/>
                <a:gd name="T33" fmla="*/ 15 h 57"/>
                <a:gd name="T34" fmla="*/ 0 w 38"/>
                <a:gd name="T35" fmla="*/ 20 h 57"/>
                <a:gd name="T36" fmla="*/ 0 w 38"/>
                <a:gd name="T37" fmla="*/ 27 h 57"/>
                <a:gd name="T38" fmla="*/ 0 w 38"/>
                <a:gd name="T39" fmla="*/ 33 h 57"/>
                <a:gd name="T40" fmla="*/ 0 w 38"/>
                <a:gd name="T41" fmla="*/ 39 h 57"/>
                <a:gd name="T42" fmla="*/ 1 w 38"/>
                <a:gd name="T43" fmla="*/ 43 h 57"/>
                <a:gd name="T44" fmla="*/ 5 w 38"/>
                <a:gd name="T45" fmla="*/ 48 h 57"/>
                <a:gd name="T46" fmla="*/ 10 w 38"/>
                <a:gd name="T47" fmla="*/ 54 h 57"/>
                <a:gd name="T48" fmla="*/ 16 w 38"/>
                <a:gd name="T4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57">
                  <a:moveTo>
                    <a:pt x="16" y="57"/>
                  </a:moveTo>
                  <a:lnTo>
                    <a:pt x="23" y="54"/>
                  </a:lnTo>
                  <a:lnTo>
                    <a:pt x="31" y="48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7" y="33"/>
                  </a:lnTo>
                  <a:lnTo>
                    <a:pt x="38" y="27"/>
                  </a:lnTo>
                  <a:lnTo>
                    <a:pt x="37" y="20"/>
                  </a:lnTo>
                  <a:lnTo>
                    <a:pt x="34" y="15"/>
                  </a:lnTo>
                  <a:lnTo>
                    <a:pt x="32" y="10"/>
                  </a:lnTo>
                  <a:lnTo>
                    <a:pt x="31" y="7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5" y="48"/>
                  </a:lnTo>
                  <a:lnTo>
                    <a:pt x="10" y="5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52" name="Freeform 160"/>
            <p:cNvSpPr>
              <a:spLocks/>
            </p:cNvSpPr>
            <p:nvPr/>
          </p:nvSpPr>
          <p:spPr bwMode="auto">
            <a:xfrm>
              <a:off x="1607" y="3242"/>
              <a:ext cx="33" cy="16"/>
            </a:xfrm>
            <a:custGeom>
              <a:avLst/>
              <a:gdLst>
                <a:gd name="T0" fmla="*/ 1 w 67"/>
                <a:gd name="T1" fmla="*/ 29 h 33"/>
                <a:gd name="T2" fmla="*/ 0 w 67"/>
                <a:gd name="T3" fmla="*/ 23 h 33"/>
                <a:gd name="T4" fmla="*/ 6 w 67"/>
                <a:gd name="T5" fmla="*/ 17 h 33"/>
                <a:gd name="T6" fmla="*/ 15 w 67"/>
                <a:gd name="T7" fmla="*/ 10 h 33"/>
                <a:gd name="T8" fmla="*/ 27 w 67"/>
                <a:gd name="T9" fmla="*/ 5 h 33"/>
                <a:gd name="T10" fmla="*/ 33 w 67"/>
                <a:gd name="T11" fmla="*/ 2 h 33"/>
                <a:gd name="T12" fmla="*/ 41 w 67"/>
                <a:gd name="T13" fmla="*/ 1 h 33"/>
                <a:gd name="T14" fmla="*/ 46 w 67"/>
                <a:gd name="T15" fmla="*/ 0 h 33"/>
                <a:gd name="T16" fmla="*/ 52 w 67"/>
                <a:gd name="T17" fmla="*/ 0 h 33"/>
                <a:gd name="T18" fmla="*/ 60 w 67"/>
                <a:gd name="T19" fmla="*/ 1 h 33"/>
                <a:gd name="T20" fmla="*/ 67 w 67"/>
                <a:gd name="T21" fmla="*/ 5 h 33"/>
                <a:gd name="T22" fmla="*/ 67 w 67"/>
                <a:gd name="T23" fmla="*/ 10 h 33"/>
                <a:gd name="T24" fmla="*/ 62 w 67"/>
                <a:gd name="T25" fmla="*/ 19 h 33"/>
                <a:gd name="T26" fmla="*/ 53 w 67"/>
                <a:gd name="T27" fmla="*/ 26 h 33"/>
                <a:gd name="T28" fmla="*/ 43 w 67"/>
                <a:gd name="T29" fmla="*/ 32 h 33"/>
                <a:gd name="T30" fmla="*/ 35 w 67"/>
                <a:gd name="T31" fmla="*/ 32 h 33"/>
                <a:gd name="T32" fmla="*/ 27 w 67"/>
                <a:gd name="T33" fmla="*/ 33 h 33"/>
                <a:gd name="T34" fmla="*/ 21 w 67"/>
                <a:gd name="T35" fmla="*/ 33 h 33"/>
                <a:gd name="T36" fmla="*/ 16 w 67"/>
                <a:gd name="T37" fmla="*/ 33 h 33"/>
                <a:gd name="T38" fmla="*/ 5 w 67"/>
                <a:gd name="T39" fmla="*/ 32 h 33"/>
                <a:gd name="T40" fmla="*/ 1 w 67"/>
                <a:gd name="T4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3">
                  <a:moveTo>
                    <a:pt x="1" y="29"/>
                  </a:moveTo>
                  <a:lnTo>
                    <a:pt x="0" y="23"/>
                  </a:lnTo>
                  <a:lnTo>
                    <a:pt x="6" y="17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0"/>
                  </a:lnTo>
                  <a:lnTo>
                    <a:pt x="62" y="19"/>
                  </a:lnTo>
                  <a:lnTo>
                    <a:pt x="53" y="26"/>
                  </a:lnTo>
                  <a:lnTo>
                    <a:pt x="43" y="32"/>
                  </a:lnTo>
                  <a:lnTo>
                    <a:pt x="35" y="32"/>
                  </a:lnTo>
                  <a:lnTo>
                    <a:pt x="27" y="33"/>
                  </a:lnTo>
                  <a:lnTo>
                    <a:pt x="21" y="33"/>
                  </a:lnTo>
                  <a:lnTo>
                    <a:pt x="16" y="33"/>
                  </a:lnTo>
                  <a:lnTo>
                    <a:pt x="5" y="32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53" name="Freeform 161"/>
            <p:cNvSpPr>
              <a:spLocks/>
            </p:cNvSpPr>
            <p:nvPr/>
          </p:nvSpPr>
          <p:spPr bwMode="auto">
            <a:xfrm>
              <a:off x="1566" y="3244"/>
              <a:ext cx="36" cy="18"/>
            </a:xfrm>
            <a:custGeom>
              <a:avLst/>
              <a:gdLst>
                <a:gd name="T0" fmla="*/ 70 w 70"/>
                <a:gd name="T1" fmla="*/ 31 h 36"/>
                <a:gd name="T2" fmla="*/ 69 w 70"/>
                <a:gd name="T3" fmla="*/ 23 h 36"/>
                <a:gd name="T4" fmla="*/ 63 w 70"/>
                <a:gd name="T5" fmla="*/ 17 h 36"/>
                <a:gd name="T6" fmla="*/ 53 w 70"/>
                <a:gd name="T7" fmla="*/ 9 h 36"/>
                <a:gd name="T8" fmla="*/ 42 w 70"/>
                <a:gd name="T9" fmla="*/ 4 h 36"/>
                <a:gd name="T10" fmla="*/ 34 w 70"/>
                <a:gd name="T11" fmla="*/ 1 h 36"/>
                <a:gd name="T12" fmla="*/ 26 w 70"/>
                <a:gd name="T13" fmla="*/ 1 h 36"/>
                <a:gd name="T14" fmla="*/ 18 w 70"/>
                <a:gd name="T15" fmla="*/ 0 h 36"/>
                <a:gd name="T16" fmla="*/ 15 w 70"/>
                <a:gd name="T17" fmla="*/ 1 h 36"/>
                <a:gd name="T18" fmla="*/ 5 w 70"/>
                <a:gd name="T19" fmla="*/ 3 h 36"/>
                <a:gd name="T20" fmla="*/ 1 w 70"/>
                <a:gd name="T21" fmla="*/ 8 h 36"/>
                <a:gd name="T22" fmla="*/ 0 w 70"/>
                <a:gd name="T23" fmla="*/ 14 h 36"/>
                <a:gd name="T24" fmla="*/ 5 w 70"/>
                <a:gd name="T25" fmla="*/ 20 h 36"/>
                <a:gd name="T26" fmla="*/ 8 w 70"/>
                <a:gd name="T27" fmla="*/ 22 h 36"/>
                <a:gd name="T28" fmla="*/ 15 w 70"/>
                <a:gd name="T29" fmla="*/ 25 h 36"/>
                <a:gd name="T30" fmla="*/ 21 w 70"/>
                <a:gd name="T31" fmla="*/ 28 h 36"/>
                <a:gd name="T32" fmla="*/ 29 w 70"/>
                <a:gd name="T33" fmla="*/ 31 h 36"/>
                <a:gd name="T34" fmla="*/ 42 w 70"/>
                <a:gd name="T35" fmla="*/ 34 h 36"/>
                <a:gd name="T36" fmla="*/ 54 w 70"/>
                <a:gd name="T37" fmla="*/ 36 h 36"/>
                <a:gd name="T38" fmla="*/ 64 w 70"/>
                <a:gd name="T39" fmla="*/ 34 h 36"/>
                <a:gd name="T40" fmla="*/ 70 w 70"/>
                <a:gd name="T41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36">
                  <a:moveTo>
                    <a:pt x="70" y="31"/>
                  </a:moveTo>
                  <a:lnTo>
                    <a:pt x="69" y="23"/>
                  </a:lnTo>
                  <a:lnTo>
                    <a:pt x="63" y="17"/>
                  </a:lnTo>
                  <a:lnTo>
                    <a:pt x="53" y="9"/>
                  </a:lnTo>
                  <a:lnTo>
                    <a:pt x="42" y="4"/>
                  </a:lnTo>
                  <a:lnTo>
                    <a:pt x="34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5" y="25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2" y="34"/>
                  </a:lnTo>
                  <a:lnTo>
                    <a:pt x="54" y="36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54" name="Freeform 162"/>
            <p:cNvSpPr>
              <a:spLocks/>
            </p:cNvSpPr>
            <p:nvPr/>
          </p:nvSpPr>
          <p:spPr bwMode="auto">
            <a:xfrm>
              <a:off x="1607" y="3257"/>
              <a:ext cx="33" cy="18"/>
            </a:xfrm>
            <a:custGeom>
              <a:avLst/>
              <a:gdLst>
                <a:gd name="T0" fmla="*/ 67 w 67"/>
                <a:gd name="T1" fmla="*/ 27 h 36"/>
                <a:gd name="T2" fmla="*/ 67 w 67"/>
                <a:gd name="T3" fmla="*/ 21 h 36"/>
                <a:gd name="T4" fmla="*/ 62 w 67"/>
                <a:gd name="T5" fmla="*/ 15 h 36"/>
                <a:gd name="T6" fmla="*/ 53 w 67"/>
                <a:gd name="T7" fmla="*/ 9 h 36"/>
                <a:gd name="T8" fmla="*/ 43 w 67"/>
                <a:gd name="T9" fmla="*/ 4 h 36"/>
                <a:gd name="T10" fmla="*/ 35 w 67"/>
                <a:gd name="T11" fmla="*/ 1 h 36"/>
                <a:gd name="T12" fmla="*/ 27 w 67"/>
                <a:gd name="T13" fmla="*/ 1 h 36"/>
                <a:gd name="T14" fmla="*/ 21 w 67"/>
                <a:gd name="T15" fmla="*/ 0 h 36"/>
                <a:gd name="T16" fmla="*/ 16 w 67"/>
                <a:gd name="T17" fmla="*/ 1 h 36"/>
                <a:gd name="T18" fmla="*/ 5 w 67"/>
                <a:gd name="T19" fmla="*/ 3 h 36"/>
                <a:gd name="T20" fmla="*/ 1 w 67"/>
                <a:gd name="T21" fmla="*/ 8 h 36"/>
                <a:gd name="T22" fmla="*/ 0 w 67"/>
                <a:gd name="T23" fmla="*/ 13 h 36"/>
                <a:gd name="T24" fmla="*/ 6 w 67"/>
                <a:gd name="T25" fmla="*/ 19 h 36"/>
                <a:gd name="T26" fmla="*/ 15 w 67"/>
                <a:gd name="T27" fmla="*/ 25 h 36"/>
                <a:gd name="T28" fmla="*/ 27 w 67"/>
                <a:gd name="T29" fmla="*/ 31 h 36"/>
                <a:gd name="T30" fmla="*/ 33 w 67"/>
                <a:gd name="T31" fmla="*/ 32 h 36"/>
                <a:gd name="T32" fmla="*/ 41 w 67"/>
                <a:gd name="T33" fmla="*/ 34 h 36"/>
                <a:gd name="T34" fmla="*/ 46 w 67"/>
                <a:gd name="T35" fmla="*/ 34 h 36"/>
                <a:gd name="T36" fmla="*/ 52 w 67"/>
                <a:gd name="T37" fmla="*/ 36 h 36"/>
                <a:gd name="T38" fmla="*/ 60 w 67"/>
                <a:gd name="T39" fmla="*/ 32 h 36"/>
                <a:gd name="T40" fmla="*/ 67 w 67"/>
                <a:gd name="T41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6">
                  <a:moveTo>
                    <a:pt x="67" y="27"/>
                  </a:moveTo>
                  <a:lnTo>
                    <a:pt x="67" y="21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5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5" y="25"/>
                  </a:lnTo>
                  <a:lnTo>
                    <a:pt x="27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6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55" name="Freeform 163"/>
            <p:cNvSpPr>
              <a:spLocks/>
            </p:cNvSpPr>
            <p:nvPr/>
          </p:nvSpPr>
          <p:spPr bwMode="auto">
            <a:xfrm>
              <a:off x="1566" y="3260"/>
              <a:ext cx="36" cy="17"/>
            </a:xfrm>
            <a:custGeom>
              <a:avLst/>
              <a:gdLst>
                <a:gd name="T0" fmla="*/ 1 w 70"/>
                <a:gd name="T1" fmla="*/ 29 h 34"/>
                <a:gd name="T2" fmla="*/ 0 w 70"/>
                <a:gd name="T3" fmla="*/ 23 h 34"/>
                <a:gd name="T4" fmla="*/ 5 w 70"/>
                <a:gd name="T5" fmla="*/ 17 h 34"/>
                <a:gd name="T6" fmla="*/ 8 w 70"/>
                <a:gd name="T7" fmla="*/ 14 h 34"/>
                <a:gd name="T8" fmla="*/ 15 w 70"/>
                <a:gd name="T9" fmla="*/ 11 h 34"/>
                <a:gd name="T10" fmla="*/ 21 w 70"/>
                <a:gd name="T11" fmla="*/ 8 h 34"/>
                <a:gd name="T12" fmla="*/ 29 w 70"/>
                <a:gd name="T13" fmla="*/ 6 h 34"/>
                <a:gd name="T14" fmla="*/ 42 w 70"/>
                <a:gd name="T15" fmla="*/ 1 h 34"/>
                <a:gd name="T16" fmla="*/ 54 w 70"/>
                <a:gd name="T17" fmla="*/ 0 h 34"/>
                <a:gd name="T18" fmla="*/ 64 w 70"/>
                <a:gd name="T19" fmla="*/ 1 h 34"/>
                <a:gd name="T20" fmla="*/ 70 w 70"/>
                <a:gd name="T21" fmla="*/ 6 h 34"/>
                <a:gd name="T22" fmla="*/ 69 w 70"/>
                <a:gd name="T23" fmla="*/ 11 h 34"/>
                <a:gd name="T24" fmla="*/ 63 w 70"/>
                <a:gd name="T25" fmla="*/ 19 h 34"/>
                <a:gd name="T26" fmla="*/ 53 w 70"/>
                <a:gd name="T27" fmla="*/ 26 h 34"/>
                <a:gd name="T28" fmla="*/ 42 w 70"/>
                <a:gd name="T29" fmla="*/ 33 h 34"/>
                <a:gd name="T30" fmla="*/ 34 w 70"/>
                <a:gd name="T31" fmla="*/ 33 h 34"/>
                <a:gd name="T32" fmla="*/ 26 w 70"/>
                <a:gd name="T33" fmla="*/ 34 h 34"/>
                <a:gd name="T34" fmla="*/ 18 w 70"/>
                <a:gd name="T35" fmla="*/ 34 h 34"/>
                <a:gd name="T36" fmla="*/ 15 w 70"/>
                <a:gd name="T37" fmla="*/ 34 h 34"/>
                <a:gd name="T38" fmla="*/ 5 w 70"/>
                <a:gd name="T39" fmla="*/ 33 h 34"/>
                <a:gd name="T40" fmla="*/ 1 w 70"/>
                <a:gd name="T41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34">
                  <a:moveTo>
                    <a:pt x="1" y="29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9" y="6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69" y="11"/>
                  </a:lnTo>
                  <a:lnTo>
                    <a:pt x="63" y="19"/>
                  </a:lnTo>
                  <a:lnTo>
                    <a:pt x="53" y="26"/>
                  </a:lnTo>
                  <a:lnTo>
                    <a:pt x="42" y="33"/>
                  </a:lnTo>
                  <a:lnTo>
                    <a:pt x="34" y="33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56" name="Freeform 164"/>
            <p:cNvSpPr>
              <a:spLocks/>
            </p:cNvSpPr>
            <p:nvPr/>
          </p:nvSpPr>
          <p:spPr bwMode="auto">
            <a:xfrm>
              <a:off x="1592" y="3250"/>
              <a:ext cx="26" cy="19"/>
            </a:xfrm>
            <a:custGeom>
              <a:avLst/>
              <a:gdLst>
                <a:gd name="T0" fmla="*/ 29 w 53"/>
                <a:gd name="T1" fmla="*/ 0 h 39"/>
                <a:gd name="T2" fmla="*/ 36 w 53"/>
                <a:gd name="T3" fmla="*/ 1 h 39"/>
                <a:gd name="T4" fmla="*/ 46 w 53"/>
                <a:gd name="T5" fmla="*/ 6 h 39"/>
                <a:gd name="T6" fmla="*/ 51 w 53"/>
                <a:gd name="T7" fmla="*/ 11 h 39"/>
                <a:gd name="T8" fmla="*/ 53 w 53"/>
                <a:gd name="T9" fmla="*/ 19 h 39"/>
                <a:gd name="T10" fmla="*/ 51 w 53"/>
                <a:gd name="T11" fmla="*/ 26 h 39"/>
                <a:gd name="T12" fmla="*/ 46 w 53"/>
                <a:gd name="T13" fmla="*/ 32 h 39"/>
                <a:gd name="T14" fmla="*/ 36 w 53"/>
                <a:gd name="T15" fmla="*/ 37 h 39"/>
                <a:gd name="T16" fmla="*/ 29 w 53"/>
                <a:gd name="T17" fmla="*/ 39 h 39"/>
                <a:gd name="T18" fmla="*/ 16 w 53"/>
                <a:gd name="T19" fmla="*/ 37 h 39"/>
                <a:gd name="T20" fmla="*/ 8 w 53"/>
                <a:gd name="T21" fmla="*/ 32 h 39"/>
                <a:gd name="T22" fmla="*/ 2 w 53"/>
                <a:gd name="T23" fmla="*/ 26 h 39"/>
                <a:gd name="T24" fmla="*/ 0 w 53"/>
                <a:gd name="T25" fmla="*/ 19 h 39"/>
                <a:gd name="T26" fmla="*/ 2 w 53"/>
                <a:gd name="T27" fmla="*/ 11 h 39"/>
                <a:gd name="T28" fmla="*/ 8 w 53"/>
                <a:gd name="T29" fmla="*/ 6 h 39"/>
                <a:gd name="T30" fmla="*/ 16 w 53"/>
                <a:gd name="T31" fmla="*/ 1 h 39"/>
                <a:gd name="T32" fmla="*/ 29 w 53"/>
                <a:gd name="T3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39">
                  <a:moveTo>
                    <a:pt x="29" y="0"/>
                  </a:moveTo>
                  <a:lnTo>
                    <a:pt x="36" y="1"/>
                  </a:lnTo>
                  <a:lnTo>
                    <a:pt x="46" y="6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6"/>
                  </a:lnTo>
                  <a:lnTo>
                    <a:pt x="46" y="32"/>
                  </a:lnTo>
                  <a:lnTo>
                    <a:pt x="36" y="37"/>
                  </a:lnTo>
                  <a:lnTo>
                    <a:pt x="29" y="39"/>
                  </a:lnTo>
                  <a:lnTo>
                    <a:pt x="16" y="37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57" name="Freeform 165"/>
            <p:cNvSpPr>
              <a:spLocks/>
            </p:cNvSpPr>
            <p:nvPr/>
          </p:nvSpPr>
          <p:spPr bwMode="auto">
            <a:xfrm>
              <a:off x="1509" y="3214"/>
              <a:ext cx="17" cy="30"/>
            </a:xfrm>
            <a:custGeom>
              <a:avLst/>
              <a:gdLst>
                <a:gd name="T0" fmla="*/ 16 w 34"/>
                <a:gd name="T1" fmla="*/ 0 h 61"/>
                <a:gd name="T2" fmla="*/ 23 w 34"/>
                <a:gd name="T3" fmla="*/ 2 h 61"/>
                <a:gd name="T4" fmla="*/ 29 w 34"/>
                <a:gd name="T5" fmla="*/ 8 h 61"/>
                <a:gd name="T6" fmla="*/ 30 w 34"/>
                <a:gd name="T7" fmla="*/ 12 h 61"/>
                <a:gd name="T8" fmla="*/ 31 w 34"/>
                <a:gd name="T9" fmla="*/ 17 h 61"/>
                <a:gd name="T10" fmla="*/ 32 w 34"/>
                <a:gd name="T11" fmla="*/ 24 h 61"/>
                <a:gd name="T12" fmla="*/ 34 w 34"/>
                <a:gd name="T13" fmla="*/ 31 h 61"/>
                <a:gd name="T14" fmla="*/ 32 w 34"/>
                <a:gd name="T15" fmla="*/ 37 h 61"/>
                <a:gd name="T16" fmla="*/ 31 w 34"/>
                <a:gd name="T17" fmla="*/ 43 h 61"/>
                <a:gd name="T18" fmla="*/ 30 w 34"/>
                <a:gd name="T19" fmla="*/ 47 h 61"/>
                <a:gd name="T20" fmla="*/ 29 w 34"/>
                <a:gd name="T21" fmla="*/ 52 h 61"/>
                <a:gd name="T22" fmla="*/ 23 w 34"/>
                <a:gd name="T23" fmla="*/ 58 h 61"/>
                <a:gd name="T24" fmla="*/ 16 w 34"/>
                <a:gd name="T25" fmla="*/ 61 h 61"/>
                <a:gd name="T26" fmla="*/ 10 w 34"/>
                <a:gd name="T27" fmla="*/ 58 h 61"/>
                <a:gd name="T28" fmla="*/ 5 w 34"/>
                <a:gd name="T29" fmla="*/ 52 h 61"/>
                <a:gd name="T30" fmla="*/ 2 w 34"/>
                <a:gd name="T31" fmla="*/ 47 h 61"/>
                <a:gd name="T32" fmla="*/ 0 w 34"/>
                <a:gd name="T33" fmla="*/ 43 h 61"/>
                <a:gd name="T34" fmla="*/ 0 w 34"/>
                <a:gd name="T35" fmla="*/ 37 h 61"/>
                <a:gd name="T36" fmla="*/ 0 w 34"/>
                <a:gd name="T37" fmla="*/ 31 h 61"/>
                <a:gd name="T38" fmla="*/ 0 w 34"/>
                <a:gd name="T39" fmla="*/ 24 h 61"/>
                <a:gd name="T40" fmla="*/ 0 w 34"/>
                <a:gd name="T41" fmla="*/ 17 h 61"/>
                <a:gd name="T42" fmla="*/ 2 w 34"/>
                <a:gd name="T43" fmla="*/ 12 h 61"/>
                <a:gd name="T44" fmla="*/ 5 w 34"/>
                <a:gd name="T45" fmla="*/ 8 h 61"/>
                <a:gd name="T46" fmla="*/ 10 w 34"/>
                <a:gd name="T47" fmla="*/ 2 h 61"/>
                <a:gd name="T48" fmla="*/ 16 w 34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61">
                  <a:moveTo>
                    <a:pt x="16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0" y="12"/>
                  </a:lnTo>
                  <a:lnTo>
                    <a:pt x="31" y="17"/>
                  </a:lnTo>
                  <a:lnTo>
                    <a:pt x="32" y="24"/>
                  </a:lnTo>
                  <a:lnTo>
                    <a:pt x="34" y="31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30" y="47"/>
                  </a:lnTo>
                  <a:lnTo>
                    <a:pt x="29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58" name="Freeform 166"/>
            <p:cNvSpPr>
              <a:spLocks/>
            </p:cNvSpPr>
            <p:nvPr/>
          </p:nvSpPr>
          <p:spPr bwMode="auto">
            <a:xfrm>
              <a:off x="1512" y="3244"/>
              <a:ext cx="16" cy="30"/>
            </a:xfrm>
            <a:custGeom>
              <a:avLst/>
              <a:gdLst>
                <a:gd name="T0" fmla="*/ 18 w 34"/>
                <a:gd name="T1" fmla="*/ 60 h 60"/>
                <a:gd name="T2" fmla="*/ 22 w 34"/>
                <a:gd name="T3" fmla="*/ 57 h 60"/>
                <a:gd name="T4" fmla="*/ 27 w 34"/>
                <a:gd name="T5" fmla="*/ 51 h 60"/>
                <a:gd name="T6" fmla="*/ 29 w 34"/>
                <a:gd name="T7" fmla="*/ 46 h 60"/>
                <a:gd name="T8" fmla="*/ 31 w 34"/>
                <a:gd name="T9" fmla="*/ 41 h 60"/>
                <a:gd name="T10" fmla="*/ 32 w 34"/>
                <a:gd name="T11" fmla="*/ 35 h 60"/>
                <a:gd name="T12" fmla="*/ 34 w 34"/>
                <a:gd name="T13" fmla="*/ 30 h 60"/>
                <a:gd name="T14" fmla="*/ 32 w 34"/>
                <a:gd name="T15" fmla="*/ 24 h 60"/>
                <a:gd name="T16" fmla="*/ 31 w 34"/>
                <a:gd name="T17" fmla="*/ 18 h 60"/>
                <a:gd name="T18" fmla="*/ 29 w 34"/>
                <a:gd name="T19" fmla="*/ 12 h 60"/>
                <a:gd name="T20" fmla="*/ 27 w 34"/>
                <a:gd name="T21" fmla="*/ 8 h 60"/>
                <a:gd name="T22" fmla="*/ 22 w 34"/>
                <a:gd name="T23" fmla="*/ 2 h 60"/>
                <a:gd name="T24" fmla="*/ 18 w 34"/>
                <a:gd name="T25" fmla="*/ 0 h 60"/>
                <a:gd name="T26" fmla="*/ 9 w 34"/>
                <a:gd name="T27" fmla="*/ 2 h 60"/>
                <a:gd name="T28" fmla="*/ 4 w 34"/>
                <a:gd name="T29" fmla="*/ 8 h 60"/>
                <a:gd name="T30" fmla="*/ 2 w 34"/>
                <a:gd name="T31" fmla="*/ 12 h 60"/>
                <a:gd name="T32" fmla="*/ 0 w 34"/>
                <a:gd name="T33" fmla="*/ 18 h 60"/>
                <a:gd name="T34" fmla="*/ 0 w 34"/>
                <a:gd name="T35" fmla="*/ 24 h 60"/>
                <a:gd name="T36" fmla="*/ 0 w 34"/>
                <a:gd name="T37" fmla="*/ 30 h 60"/>
                <a:gd name="T38" fmla="*/ 0 w 34"/>
                <a:gd name="T39" fmla="*/ 35 h 60"/>
                <a:gd name="T40" fmla="*/ 0 w 34"/>
                <a:gd name="T41" fmla="*/ 41 h 60"/>
                <a:gd name="T42" fmla="*/ 2 w 34"/>
                <a:gd name="T43" fmla="*/ 46 h 60"/>
                <a:gd name="T44" fmla="*/ 4 w 34"/>
                <a:gd name="T45" fmla="*/ 51 h 60"/>
                <a:gd name="T46" fmla="*/ 9 w 34"/>
                <a:gd name="T47" fmla="*/ 57 h 60"/>
                <a:gd name="T48" fmla="*/ 18 w 34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60">
                  <a:moveTo>
                    <a:pt x="18" y="60"/>
                  </a:moveTo>
                  <a:lnTo>
                    <a:pt x="22" y="57"/>
                  </a:lnTo>
                  <a:lnTo>
                    <a:pt x="27" y="51"/>
                  </a:lnTo>
                  <a:lnTo>
                    <a:pt x="29" y="46"/>
                  </a:lnTo>
                  <a:lnTo>
                    <a:pt x="31" y="41"/>
                  </a:lnTo>
                  <a:lnTo>
                    <a:pt x="32" y="35"/>
                  </a:lnTo>
                  <a:lnTo>
                    <a:pt x="34" y="30"/>
                  </a:lnTo>
                  <a:lnTo>
                    <a:pt x="32" y="24"/>
                  </a:lnTo>
                  <a:lnTo>
                    <a:pt x="31" y="18"/>
                  </a:lnTo>
                  <a:lnTo>
                    <a:pt x="29" y="12"/>
                  </a:lnTo>
                  <a:lnTo>
                    <a:pt x="27" y="8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8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59" name="Freeform 167"/>
            <p:cNvSpPr>
              <a:spLocks/>
            </p:cNvSpPr>
            <p:nvPr/>
          </p:nvSpPr>
          <p:spPr bwMode="auto">
            <a:xfrm>
              <a:off x="1521" y="3228"/>
              <a:ext cx="34" cy="18"/>
            </a:xfrm>
            <a:custGeom>
              <a:avLst/>
              <a:gdLst>
                <a:gd name="T0" fmla="*/ 1 w 66"/>
                <a:gd name="T1" fmla="*/ 30 h 36"/>
                <a:gd name="T2" fmla="*/ 0 w 66"/>
                <a:gd name="T3" fmla="*/ 24 h 36"/>
                <a:gd name="T4" fmla="*/ 5 w 66"/>
                <a:gd name="T5" fmla="*/ 18 h 36"/>
                <a:gd name="T6" fmla="*/ 12 w 66"/>
                <a:gd name="T7" fmla="*/ 12 h 36"/>
                <a:gd name="T8" fmla="*/ 25 w 66"/>
                <a:gd name="T9" fmla="*/ 6 h 36"/>
                <a:gd name="T10" fmla="*/ 31 w 66"/>
                <a:gd name="T11" fmla="*/ 3 h 36"/>
                <a:gd name="T12" fmla="*/ 38 w 66"/>
                <a:gd name="T13" fmla="*/ 1 h 36"/>
                <a:gd name="T14" fmla="*/ 44 w 66"/>
                <a:gd name="T15" fmla="*/ 0 h 36"/>
                <a:gd name="T16" fmla="*/ 50 w 66"/>
                <a:gd name="T17" fmla="*/ 0 h 36"/>
                <a:gd name="T18" fmla="*/ 60 w 66"/>
                <a:gd name="T19" fmla="*/ 1 h 36"/>
                <a:gd name="T20" fmla="*/ 66 w 66"/>
                <a:gd name="T21" fmla="*/ 6 h 36"/>
                <a:gd name="T22" fmla="*/ 65 w 66"/>
                <a:gd name="T23" fmla="*/ 14 h 36"/>
                <a:gd name="T24" fmla="*/ 62 w 66"/>
                <a:gd name="T25" fmla="*/ 21 h 36"/>
                <a:gd name="T26" fmla="*/ 52 w 66"/>
                <a:gd name="T27" fmla="*/ 27 h 36"/>
                <a:gd name="T28" fmla="*/ 41 w 66"/>
                <a:gd name="T29" fmla="*/ 33 h 36"/>
                <a:gd name="T30" fmla="*/ 33 w 66"/>
                <a:gd name="T31" fmla="*/ 34 h 36"/>
                <a:gd name="T32" fmla="*/ 26 w 66"/>
                <a:gd name="T33" fmla="*/ 36 h 36"/>
                <a:gd name="T34" fmla="*/ 18 w 66"/>
                <a:gd name="T35" fmla="*/ 36 h 36"/>
                <a:gd name="T36" fmla="*/ 15 w 66"/>
                <a:gd name="T37" fmla="*/ 36 h 36"/>
                <a:gd name="T38" fmla="*/ 5 w 66"/>
                <a:gd name="T39" fmla="*/ 33 h 36"/>
                <a:gd name="T40" fmla="*/ 1 w 66"/>
                <a:gd name="T4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5" y="6"/>
                  </a:lnTo>
                  <a:lnTo>
                    <a:pt x="31" y="3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2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60" name="Freeform 168"/>
            <p:cNvSpPr>
              <a:spLocks/>
            </p:cNvSpPr>
            <p:nvPr/>
          </p:nvSpPr>
          <p:spPr bwMode="auto">
            <a:xfrm>
              <a:off x="1482" y="3231"/>
              <a:ext cx="33" cy="17"/>
            </a:xfrm>
            <a:custGeom>
              <a:avLst/>
              <a:gdLst>
                <a:gd name="T0" fmla="*/ 67 w 67"/>
                <a:gd name="T1" fmla="*/ 30 h 35"/>
                <a:gd name="T2" fmla="*/ 65 w 67"/>
                <a:gd name="T3" fmla="*/ 22 h 35"/>
                <a:gd name="T4" fmla="*/ 62 w 67"/>
                <a:gd name="T5" fmla="*/ 16 h 35"/>
                <a:gd name="T6" fmla="*/ 57 w 67"/>
                <a:gd name="T7" fmla="*/ 12 h 35"/>
                <a:gd name="T8" fmla="*/ 52 w 67"/>
                <a:gd name="T9" fmla="*/ 9 h 35"/>
                <a:gd name="T10" fmla="*/ 45 w 67"/>
                <a:gd name="T11" fmla="*/ 6 h 35"/>
                <a:gd name="T12" fmla="*/ 38 w 67"/>
                <a:gd name="T13" fmla="*/ 4 h 35"/>
                <a:gd name="T14" fmla="*/ 25 w 67"/>
                <a:gd name="T15" fmla="*/ 0 h 35"/>
                <a:gd name="T16" fmla="*/ 14 w 67"/>
                <a:gd name="T17" fmla="*/ 2 h 35"/>
                <a:gd name="T18" fmla="*/ 4 w 67"/>
                <a:gd name="T19" fmla="*/ 3 h 35"/>
                <a:gd name="T20" fmla="*/ 1 w 67"/>
                <a:gd name="T21" fmla="*/ 7 h 35"/>
                <a:gd name="T22" fmla="*/ 0 w 67"/>
                <a:gd name="T23" fmla="*/ 12 h 35"/>
                <a:gd name="T24" fmla="*/ 5 w 67"/>
                <a:gd name="T25" fmla="*/ 20 h 35"/>
                <a:gd name="T26" fmla="*/ 14 w 67"/>
                <a:gd name="T27" fmla="*/ 25 h 35"/>
                <a:gd name="T28" fmla="*/ 26 w 67"/>
                <a:gd name="T29" fmla="*/ 30 h 35"/>
                <a:gd name="T30" fmla="*/ 32 w 67"/>
                <a:gd name="T31" fmla="*/ 31 h 35"/>
                <a:gd name="T32" fmla="*/ 40 w 67"/>
                <a:gd name="T33" fmla="*/ 33 h 35"/>
                <a:gd name="T34" fmla="*/ 46 w 67"/>
                <a:gd name="T35" fmla="*/ 34 h 35"/>
                <a:gd name="T36" fmla="*/ 52 w 67"/>
                <a:gd name="T37" fmla="*/ 35 h 35"/>
                <a:gd name="T38" fmla="*/ 61 w 67"/>
                <a:gd name="T39" fmla="*/ 33 h 35"/>
                <a:gd name="T40" fmla="*/ 67 w 67"/>
                <a:gd name="T41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5">
                  <a:moveTo>
                    <a:pt x="67" y="30"/>
                  </a:moveTo>
                  <a:lnTo>
                    <a:pt x="65" y="22"/>
                  </a:lnTo>
                  <a:lnTo>
                    <a:pt x="62" y="16"/>
                  </a:lnTo>
                  <a:lnTo>
                    <a:pt x="57" y="12"/>
                  </a:lnTo>
                  <a:lnTo>
                    <a:pt x="52" y="9"/>
                  </a:lnTo>
                  <a:lnTo>
                    <a:pt x="45" y="6"/>
                  </a:lnTo>
                  <a:lnTo>
                    <a:pt x="38" y="4"/>
                  </a:lnTo>
                  <a:lnTo>
                    <a:pt x="25" y="0"/>
                  </a:lnTo>
                  <a:lnTo>
                    <a:pt x="14" y="2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20"/>
                  </a:lnTo>
                  <a:lnTo>
                    <a:pt x="14" y="25"/>
                  </a:lnTo>
                  <a:lnTo>
                    <a:pt x="26" y="30"/>
                  </a:lnTo>
                  <a:lnTo>
                    <a:pt x="32" y="31"/>
                  </a:lnTo>
                  <a:lnTo>
                    <a:pt x="40" y="33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61" name="Freeform 169"/>
            <p:cNvSpPr>
              <a:spLocks/>
            </p:cNvSpPr>
            <p:nvPr/>
          </p:nvSpPr>
          <p:spPr bwMode="auto">
            <a:xfrm>
              <a:off x="1521" y="3244"/>
              <a:ext cx="34" cy="18"/>
            </a:xfrm>
            <a:custGeom>
              <a:avLst/>
              <a:gdLst>
                <a:gd name="T0" fmla="*/ 66 w 66"/>
                <a:gd name="T1" fmla="*/ 31 h 36"/>
                <a:gd name="T2" fmla="*/ 65 w 66"/>
                <a:gd name="T3" fmla="*/ 23 h 36"/>
                <a:gd name="T4" fmla="*/ 62 w 66"/>
                <a:gd name="T5" fmla="*/ 17 h 36"/>
                <a:gd name="T6" fmla="*/ 52 w 66"/>
                <a:gd name="T7" fmla="*/ 9 h 36"/>
                <a:gd name="T8" fmla="*/ 41 w 66"/>
                <a:gd name="T9" fmla="*/ 4 h 36"/>
                <a:gd name="T10" fmla="*/ 33 w 66"/>
                <a:gd name="T11" fmla="*/ 1 h 36"/>
                <a:gd name="T12" fmla="*/ 26 w 66"/>
                <a:gd name="T13" fmla="*/ 1 h 36"/>
                <a:gd name="T14" fmla="*/ 18 w 66"/>
                <a:gd name="T15" fmla="*/ 0 h 36"/>
                <a:gd name="T16" fmla="*/ 15 w 66"/>
                <a:gd name="T17" fmla="*/ 1 h 36"/>
                <a:gd name="T18" fmla="*/ 5 w 66"/>
                <a:gd name="T19" fmla="*/ 3 h 36"/>
                <a:gd name="T20" fmla="*/ 1 w 66"/>
                <a:gd name="T21" fmla="*/ 8 h 36"/>
                <a:gd name="T22" fmla="*/ 0 w 66"/>
                <a:gd name="T23" fmla="*/ 14 h 36"/>
                <a:gd name="T24" fmla="*/ 5 w 66"/>
                <a:gd name="T25" fmla="*/ 20 h 36"/>
                <a:gd name="T26" fmla="*/ 12 w 66"/>
                <a:gd name="T27" fmla="*/ 25 h 36"/>
                <a:gd name="T28" fmla="*/ 25 w 66"/>
                <a:gd name="T29" fmla="*/ 31 h 36"/>
                <a:gd name="T30" fmla="*/ 31 w 66"/>
                <a:gd name="T31" fmla="*/ 32 h 36"/>
                <a:gd name="T32" fmla="*/ 38 w 66"/>
                <a:gd name="T33" fmla="*/ 34 h 36"/>
                <a:gd name="T34" fmla="*/ 44 w 66"/>
                <a:gd name="T35" fmla="*/ 35 h 36"/>
                <a:gd name="T36" fmla="*/ 50 w 66"/>
                <a:gd name="T37" fmla="*/ 36 h 36"/>
                <a:gd name="T38" fmla="*/ 60 w 66"/>
                <a:gd name="T39" fmla="*/ 34 h 36"/>
                <a:gd name="T40" fmla="*/ 66 w 66"/>
                <a:gd name="T41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6">
                  <a:moveTo>
                    <a:pt x="66" y="31"/>
                  </a:moveTo>
                  <a:lnTo>
                    <a:pt x="65" y="23"/>
                  </a:lnTo>
                  <a:lnTo>
                    <a:pt x="62" y="17"/>
                  </a:lnTo>
                  <a:lnTo>
                    <a:pt x="52" y="9"/>
                  </a:lnTo>
                  <a:lnTo>
                    <a:pt x="41" y="4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2" y="25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5"/>
                  </a:lnTo>
                  <a:lnTo>
                    <a:pt x="50" y="36"/>
                  </a:lnTo>
                  <a:lnTo>
                    <a:pt x="60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62" name="Freeform 170"/>
            <p:cNvSpPr>
              <a:spLocks/>
            </p:cNvSpPr>
            <p:nvPr/>
          </p:nvSpPr>
          <p:spPr bwMode="auto">
            <a:xfrm>
              <a:off x="1482" y="3246"/>
              <a:ext cx="33" cy="18"/>
            </a:xfrm>
            <a:custGeom>
              <a:avLst/>
              <a:gdLst>
                <a:gd name="T0" fmla="*/ 1 w 67"/>
                <a:gd name="T1" fmla="*/ 30 h 36"/>
                <a:gd name="T2" fmla="*/ 0 w 67"/>
                <a:gd name="T3" fmla="*/ 23 h 36"/>
                <a:gd name="T4" fmla="*/ 5 w 67"/>
                <a:gd name="T5" fmla="*/ 17 h 36"/>
                <a:gd name="T6" fmla="*/ 14 w 67"/>
                <a:gd name="T7" fmla="*/ 10 h 36"/>
                <a:gd name="T8" fmla="*/ 26 w 67"/>
                <a:gd name="T9" fmla="*/ 7 h 36"/>
                <a:gd name="T10" fmla="*/ 32 w 67"/>
                <a:gd name="T11" fmla="*/ 3 h 36"/>
                <a:gd name="T12" fmla="*/ 40 w 67"/>
                <a:gd name="T13" fmla="*/ 1 h 36"/>
                <a:gd name="T14" fmla="*/ 46 w 67"/>
                <a:gd name="T15" fmla="*/ 0 h 36"/>
                <a:gd name="T16" fmla="*/ 52 w 67"/>
                <a:gd name="T17" fmla="*/ 0 h 36"/>
                <a:gd name="T18" fmla="*/ 61 w 67"/>
                <a:gd name="T19" fmla="*/ 1 h 36"/>
                <a:gd name="T20" fmla="*/ 67 w 67"/>
                <a:gd name="T21" fmla="*/ 7 h 36"/>
                <a:gd name="T22" fmla="*/ 65 w 67"/>
                <a:gd name="T23" fmla="*/ 14 h 36"/>
                <a:gd name="T24" fmla="*/ 62 w 67"/>
                <a:gd name="T25" fmla="*/ 21 h 36"/>
                <a:gd name="T26" fmla="*/ 57 w 67"/>
                <a:gd name="T27" fmla="*/ 24 h 36"/>
                <a:gd name="T28" fmla="*/ 52 w 67"/>
                <a:gd name="T29" fmla="*/ 27 h 36"/>
                <a:gd name="T30" fmla="*/ 45 w 67"/>
                <a:gd name="T31" fmla="*/ 30 h 36"/>
                <a:gd name="T32" fmla="*/ 38 w 67"/>
                <a:gd name="T33" fmla="*/ 33 h 36"/>
                <a:gd name="T34" fmla="*/ 25 w 67"/>
                <a:gd name="T35" fmla="*/ 36 h 36"/>
                <a:gd name="T36" fmla="*/ 14 w 67"/>
                <a:gd name="T37" fmla="*/ 36 h 36"/>
                <a:gd name="T38" fmla="*/ 4 w 67"/>
                <a:gd name="T39" fmla="*/ 33 h 36"/>
                <a:gd name="T40" fmla="*/ 1 w 67"/>
                <a:gd name="T4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14" y="10"/>
                  </a:lnTo>
                  <a:lnTo>
                    <a:pt x="26" y="7"/>
                  </a:lnTo>
                  <a:lnTo>
                    <a:pt x="32" y="3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1" y="1"/>
                  </a:lnTo>
                  <a:lnTo>
                    <a:pt x="67" y="7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5" y="30"/>
                  </a:lnTo>
                  <a:lnTo>
                    <a:pt x="38" y="33"/>
                  </a:lnTo>
                  <a:lnTo>
                    <a:pt x="25" y="36"/>
                  </a:lnTo>
                  <a:lnTo>
                    <a:pt x="14" y="36"/>
                  </a:lnTo>
                  <a:lnTo>
                    <a:pt x="4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63" name="Freeform 171"/>
            <p:cNvSpPr>
              <a:spLocks/>
            </p:cNvSpPr>
            <p:nvPr/>
          </p:nvSpPr>
          <p:spPr bwMode="auto">
            <a:xfrm>
              <a:off x="1507" y="3236"/>
              <a:ext cx="25" cy="20"/>
            </a:xfrm>
            <a:custGeom>
              <a:avLst/>
              <a:gdLst>
                <a:gd name="T0" fmla="*/ 26 w 49"/>
                <a:gd name="T1" fmla="*/ 0 h 40"/>
                <a:gd name="T2" fmla="*/ 35 w 49"/>
                <a:gd name="T3" fmla="*/ 1 h 40"/>
                <a:gd name="T4" fmla="*/ 43 w 49"/>
                <a:gd name="T5" fmla="*/ 6 h 40"/>
                <a:gd name="T6" fmla="*/ 46 w 49"/>
                <a:gd name="T7" fmla="*/ 11 h 40"/>
                <a:gd name="T8" fmla="*/ 49 w 49"/>
                <a:gd name="T9" fmla="*/ 19 h 40"/>
                <a:gd name="T10" fmla="*/ 46 w 49"/>
                <a:gd name="T11" fmla="*/ 27 h 40"/>
                <a:gd name="T12" fmla="*/ 43 w 49"/>
                <a:gd name="T13" fmla="*/ 33 h 40"/>
                <a:gd name="T14" fmla="*/ 35 w 49"/>
                <a:gd name="T15" fmla="*/ 38 h 40"/>
                <a:gd name="T16" fmla="*/ 26 w 49"/>
                <a:gd name="T17" fmla="*/ 40 h 40"/>
                <a:gd name="T18" fmla="*/ 14 w 49"/>
                <a:gd name="T19" fmla="*/ 38 h 40"/>
                <a:gd name="T20" fmla="*/ 7 w 49"/>
                <a:gd name="T21" fmla="*/ 33 h 40"/>
                <a:gd name="T22" fmla="*/ 1 w 49"/>
                <a:gd name="T23" fmla="*/ 27 h 40"/>
                <a:gd name="T24" fmla="*/ 0 w 49"/>
                <a:gd name="T25" fmla="*/ 19 h 40"/>
                <a:gd name="T26" fmla="*/ 1 w 49"/>
                <a:gd name="T27" fmla="*/ 11 h 40"/>
                <a:gd name="T28" fmla="*/ 7 w 49"/>
                <a:gd name="T29" fmla="*/ 6 h 40"/>
                <a:gd name="T30" fmla="*/ 14 w 49"/>
                <a:gd name="T31" fmla="*/ 1 h 40"/>
                <a:gd name="T32" fmla="*/ 26 w 49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0">
                  <a:moveTo>
                    <a:pt x="26" y="0"/>
                  </a:moveTo>
                  <a:lnTo>
                    <a:pt x="35" y="1"/>
                  </a:lnTo>
                  <a:lnTo>
                    <a:pt x="43" y="6"/>
                  </a:lnTo>
                  <a:lnTo>
                    <a:pt x="46" y="11"/>
                  </a:lnTo>
                  <a:lnTo>
                    <a:pt x="49" y="19"/>
                  </a:lnTo>
                  <a:lnTo>
                    <a:pt x="46" y="27"/>
                  </a:lnTo>
                  <a:lnTo>
                    <a:pt x="43" y="33"/>
                  </a:lnTo>
                  <a:lnTo>
                    <a:pt x="35" y="38"/>
                  </a:lnTo>
                  <a:lnTo>
                    <a:pt x="26" y="40"/>
                  </a:lnTo>
                  <a:lnTo>
                    <a:pt x="14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64" name="Freeform 172"/>
            <p:cNvSpPr>
              <a:spLocks/>
            </p:cNvSpPr>
            <p:nvPr/>
          </p:nvSpPr>
          <p:spPr bwMode="auto">
            <a:xfrm>
              <a:off x="1364" y="3333"/>
              <a:ext cx="18" cy="30"/>
            </a:xfrm>
            <a:custGeom>
              <a:avLst/>
              <a:gdLst>
                <a:gd name="T0" fmla="*/ 16 w 37"/>
                <a:gd name="T1" fmla="*/ 0 h 61"/>
                <a:gd name="T2" fmla="*/ 23 w 37"/>
                <a:gd name="T3" fmla="*/ 2 h 61"/>
                <a:gd name="T4" fmla="*/ 31 w 37"/>
                <a:gd name="T5" fmla="*/ 8 h 61"/>
                <a:gd name="T6" fmla="*/ 32 w 37"/>
                <a:gd name="T7" fmla="*/ 12 h 61"/>
                <a:gd name="T8" fmla="*/ 34 w 37"/>
                <a:gd name="T9" fmla="*/ 17 h 61"/>
                <a:gd name="T10" fmla="*/ 35 w 37"/>
                <a:gd name="T11" fmla="*/ 23 h 61"/>
                <a:gd name="T12" fmla="*/ 37 w 37"/>
                <a:gd name="T13" fmla="*/ 30 h 61"/>
                <a:gd name="T14" fmla="*/ 35 w 37"/>
                <a:gd name="T15" fmla="*/ 35 h 61"/>
                <a:gd name="T16" fmla="*/ 34 w 37"/>
                <a:gd name="T17" fmla="*/ 43 h 61"/>
                <a:gd name="T18" fmla="*/ 32 w 37"/>
                <a:gd name="T19" fmla="*/ 47 h 61"/>
                <a:gd name="T20" fmla="*/ 31 w 37"/>
                <a:gd name="T21" fmla="*/ 52 h 61"/>
                <a:gd name="T22" fmla="*/ 23 w 37"/>
                <a:gd name="T23" fmla="*/ 58 h 61"/>
                <a:gd name="T24" fmla="*/ 16 w 37"/>
                <a:gd name="T25" fmla="*/ 61 h 61"/>
                <a:gd name="T26" fmla="*/ 10 w 37"/>
                <a:gd name="T27" fmla="*/ 58 h 61"/>
                <a:gd name="T28" fmla="*/ 5 w 37"/>
                <a:gd name="T29" fmla="*/ 52 h 61"/>
                <a:gd name="T30" fmla="*/ 1 w 37"/>
                <a:gd name="T31" fmla="*/ 47 h 61"/>
                <a:gd name="T32" fmla="*/ 0 w 37"/>
                <a:gd name="T33" fmla="*/ 43 h 61"/>
                <a:gd name="T34" fmla="*/ 0 w 37"/>
                <a:gd name="T35" fmla="*/ 35 h 61"/>
                <a:gd name="T36" fmla="*/ 0 w 37"/>
                <a:gd name="T37" fmla="*/ 30 h 61"/>
                <a:gd name="T38" fmla="*/ 0 w 37"/>
                <a:gd name="T39" fmla="*/ 23 h 61"/>
                <a:gd name="T40" fmla="*/ 0 w 37"/>
                <a:gd name="T41" fmla="*/ 17 h 61"/>
                <a:gd name="T42" fmla="*/ 1 w 37"/>
                <a:gd name="T43" fmla="*/ 12 h 61"/>
                <a:gd name="T44" fmla="*/ 5 w 37"/>
                <a:gd name="T45" fmla="*/ 8 h 61"/>
                <a:gd name="T46" fmla="*/ 10 w 37"/>
                <a:gd name="T47" fmla="*/ 2 h 61"/>
                <a:gd name="T48" fmla="*/ 16 w 37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61">
                  <a:moveTo>
                    <a:pt x="16" y="0"/>
                  </a:moveTo>
                  <a:lnTo>
                    <a:pt x="23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4" y="17"/>
                  </a:lnTo>
                  <a:lnTo>
                    <a:pt x="35" y="23"/>
                  </a:lnTo>
                  <a:lnTo>
                    <a:pt x="37" y="30"/>
                  </a:lnTo>
                  <a:lnTo>
                    <a:pt x="35" y="35"/>
                  </a:lnTo>
                  <a:lnTo>
                    <a:pt x="34" y="43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65" name="Freeform 173"/>
            <p:cNvSpPr>
              <a:spLocks/>
            </p:cNvSpPr>
            <p:nvPr/>
          </p:nvSpPr>
          <p:spPr bwMode="auto">
            <a:xfrm>
              <a:off x="1366" y="3363"/>
              <a:ext cx="16" cy="30"/>
            </a:xfrm>
            <a:custGeom>
              <a:avLst/>
              <a:gdLst>
                <a:gd name="T0" fmla="*/ 16 w 32"/>
                <a:gd name="T1" fmla="*/ 60 h 60"/>
                <a:gd name="T2" fmla="*/ 21 w 32"/>
                <a:gd name="T3" fmla="*/ 57 h 60"/>
                <a:gd name="T4" fmla="*/ 26 w 32"/>
                <a:gd name="T5" fmla="*/ 51 h 60"/>
                <a:gd name="T6" fmla="*/ 27 w 32"/>
                <a:gd name="T7" fmla="*/ 46 h 60"/>
                <a:gd name="T8" fmla="*/ 29 w 32"/>
                <a:gd name="T9" fmla="*/ 41 h 60"/>
                <a:gd name="T10" fmla="*/ 30 w 32"/>
                <a:gd name="T11" fmla="*/ 35 h 60"/>
                <a:gd name="T12" fmla="*/ 32 w 32"/>
                <a:gd name="T13" fmla="*/ 30 h 60"/>
                <a:gd name="T14" fmla="*/ 30 w 32"/>
                <a:gd name="T15" fmla="*/ 23 h 60"/>
                <a:gd name="T16" fmla="*/ 29 w 32"/>
                <a:gd name="T17" fmla="*/ 17 h 60"/>
                <a:gd name="T18" fmla="*/ 27 w 32"/>
                <a:gd name="T19" fmla="*/ 11 h 60"/>
                <a:gd name="T20" fmla="*/ 26 w 32"/>
                <a:gd name="T21" fmla="*/ 8 h 60"/>
                <a:gd name="T22" fmla="*/ 21 w 32"/>
                <a:gd name="T23" fmla="*/ 2 h 60"/>
                <a:gd name="T24" fmla="*/ 16 w 32"/>
                <a:gd name="T25" fmla="*/ 0 h 60"/>
                <a:gd name="T26" fmla="*/ 8 w 32"/>
                <a:gd name="T27" fmla="*/ 2 h 60"/>
                <a:gd name="T28" fmla="*/ 3 w 32"/>
                <a:gd name="T29" fmla="*/ 8 h 60"/>
                <a:gd name="T30" fmla="*/ 1 w 32"/>
                <a:gd name="T31" fmla="*/ 11 h 60"/>
                <a:gd name="T32" fmla="*/ 0 w 32"/>
                <a:gd name="T33" fmla="*/ 17 h 60"/>
                <a:gd name="T34" fmla="*/ 0 w 32"/>
                <a:gd name="T35" fmla="*/ 23 h 60"/>
                <a:gd name="T36" fmla="*/ 0 w 32"/>
                <a:gd name="T37" fmla="*/ 30 h 60"/>
                <a:gd name="T38" fmla="*/ 0 w 32"/>
                <a:gd name="T39" fmla="*/ 35 h 60"/>
                <a:gd name="T40" fmla="*/ 0 w 32"/>
                <a:gd name="T41" fmla="*/ 41 h 60"/>
                <a:gd name="T42" fmla="*/ 1 w 32"/>
                <a:gd name="T43" fmla="*/ 46 h 60"/>
                <a:gd name="T44" fmla="*/ 3 w 32"/>
                <a:gd name="T45" fmla="*/ 51 h 60"/>
                <a:gd name="T46" fmla="*/ 8 w 32"/>
                <a:gd name="T47" fmla="*/ 57 h 60"/>
                <a:gd name="T48" fmla="*/ 16 w 32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60">
                  <a:moveTo>
                    <a:pt x="16" y="60"/>
                  </a:moveTo>
                  <a:lnTo>
                    <a:pt x="21" y="57"/>
                  </a:lnTo>
                  <a:lnTo>
                    <a:pt x="26" y="51"/>
                  </a:lnTo>
                  <a:lnTo>
                    <a:pt x="27" y="46"/>
                  </a:lnTo>
                  <a:lnTo>
                    <a:pt x="29" y="41"/>
                  </a:lnTo>
                  <a:lnTo>
                    <a:pt x="30" y="35"/>
                  </a:lnTo>
                  <a:lnTo>
                    <a:pt x="32" y="30"/>
                  </a:lnTo>
                  <a:lnTo>
                    <a:pt x="30" y="23"/>
                  </a:lnTo>
                  <a:lnTo>
                    <a:pt x="29" y="17"/>
                  </a:lnTo>
                  <a:lnTo>
                    <a:pt x="27" y="11"/>
                  </a:lnTo>
                  <a:lnTo>
                    <a:pt x="26" y="8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1" y="46"/>
                  </a:lnTo>
                  <a:lnTo>
                    <a:pt x="3" y="51"/>
                  </a:lnTo>
                  <a:lnTo>
                    <a:pt x="8" y="57"/>
                  </a:lnTo>
                  <a:lnTo>
                    <a:pt x="16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66" name="Freeform 174"/>
            <p:cNvSpPr>
              <a:spLocks/>
            </p:cNvSpPr>
            <p:nvPr/>
          </p:nvSpPr>
          <p:spPr bwMode="auto">
            <a:xfrm>
              <a:off x="1376" y="3347"/>
              <a:ext cx="35" cy="17"/>
            </a:xfrm>
            <a:custGeom>
              <a:avLst/>
              <a:gdLst>
                <a:gd name="T0" fmla="*/ 1 w 70"/>
                <a:gd name="T1" fmla="*/ 31 h 35"/>
                <a:gd name="T2" fmla="*/ 0 w 70"/>
                <a:gd name="T3" fmla="*/ 24 h 35"/>
                <a:gd name="T4" fmla="*/ 6 w 70"/>
                <a:gd name="T5" fmla="*/ 18 h 35"/>
                <a:gd name="T6" fmla="*/ 10 w 70"/>
                <a:gd name="T7" fmla="*/ 14 h 35"/>
                <a:gd name="T8" fmla="*/ 16 w 70"/>
                <a:gd name="T9" fmla="*/ 11 h 35"/>
                <a:gd name="T10" fmla="*/ 22 w 70"/>
                <a:gd name="T11" fmla="*/ 6 h 35"/>
                <a:gd name="T12" fmla="*/ 30 w 70"/>
                <a:gd name="T13" fmla="*/ 6 h 35"/>
                <a:gd name="T14" fmla="*/ 37 w 70"/>
                <a:gd name="T15" fmla="*/ 3 h 35"/>
                <a:gd name="T16" fmla="*/ 45 w 70"/>
                <a:gd name="T17" fmla="*/ 1 h 35"/>
                <a:gd name="T18" fmla="*/ 49 w 70"/>
                <a:gd name="T19" fmla="*/ 0 h 35"/>
                <a:gd name="T20" fmla="*/ 56 w 70"/>
                <a:gd name="T21" fmla="*/ 0 h 35"/>
                <a:gd name="T22" fmla="*/ 64 w 70"/>
                <a:gd name="T23" fmla="*/ 1 h 35"/>
                <a:gd name="T24" fmla="*/ 70 w 70"/>
                <a:gd name="T25" fmla="*/ 6 h 35"/>
                <a:gd name="T26" fmla="*/ 70 w 70"/>
                <a:gd name="T27" fmla="*/ 15 h 35"/>
                <a:gd name="T28" fmla="*/ 65 w 70"/>
                <a:gd name="T29" fmla="*/ 22 h 35"/>
                <a:gd name="T30" fmla="*/ 61 w 70"/>
                <a:gd name="T31" fmla="*/ 25 h 35"/>
                <a:gd name="T32" fmla="*/ 56 w 70"/>
                <a:gd name="T33" fmla="*/ 28 h 35"/>
                <a:gd name="T34" fmla="*/ 49 w 70"/>
                <a:gd name="T35" fmla="*/ 31 h 35"/>
                <a:gd name="T36" fmla="*/ 43 w 70"/>
                <a:gd name="T37" fmla="*/ 34 h 35"/>
                <a:gd name="T38" fmla="*/ 28 w 70"/>
                <a:gd name="T39" fmla="*/ 35 h 35"/>
                <a:gd name="T40" fmla="*/ 16 w 70"/>
                <a:gd name="T41" fmla="*/ 35 h 35"/>
                <a:gd name="T42" fmla="*/ 6 w 70"/>
                <a:gd name="T43" fmla="*/ 34 h 35"/>
                <a:gd name="T44" fmla="*/ 1 w 70"/>
                <a:gd name="T45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35">
                  <a:moveTo>
                    <a:pt x="1" y="31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3"/>
                  </a:lnTo>
                  <a:lnTo>
                    <a:pt x="45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70" y="15"/>
                  </a:lnTo>
                  <a:lnTo>
                    <a:pt x="65" y="22"/>
                  </a:lnTo>
                  <a:lnTo>
                    <a:pt x="61" y="25"/>
                  </a:lnTo>
                  <a:lnTo>
                    <a:pt x="56" y="28"/>
                  </a:lnTo>
                  <a:lnTo>
                    <a:pt x="49" y="31"/>
                  </a:lnTo>
                  <a:lnTo>
                    <a:pt x="43" y="34"/>
                  </a:lnTo>
                  <a:lnTo>
                    <a:pt x="28" y="35"/>
                  </a:lnTo>
                  <a:lnTo>
                    <a:pt x="16" y="35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67" name="Freeform 175"/>
            <p:cNvSpPr>
              <a:spLocks/>
            </p:cNvSpPr>
            <p:nvPr/>
          </p:nvSpPr>
          <p:spPr bwMode="auto">
            <a:xfrm>
              <a:off x="1337" y="3350"/>
              <a:ext cx="33" cy="17"/>
            </a:xfrm>
            <a:custGeom>
              <a:avLst/>
              <a:gdLst>
                <a:gd name="T0" fmla="*/ 66 w 66"/>
                <a:gd name="T1" fmla="*/ 28 h 35"/>
                <a:gd name="T2" fmla="*/ 65 w 66"/>
                <a:gd name="T3" fmla="*/ 22 h 35"/>
                <a:gd name="T4" fmla="*/ 61 w 66"/>
                <a:gd name="T5" fmla="*/ 16 h 35"/>
                <a:gd name="T6" fmla="*/ 56 w 66"/>
                <a:gd name="T7" fmla="*/ 13 h 35"/>
                <a:gd name="T8" fmla="*/ 51 w 66"/>
                <a:gd name="T9" fmla="*/ 10 h 35"/>
                <a:gd name="T10" fmla="*/ 43 w 66"/>
                <a:gd name="T11" fmla="*/ 7 h 35"/>
                <a:gd name="T12" fmla="*/ 37 w 66"/>
                <a:gd name="T13" fmla="*/ 5 h 35"/>
                <a:gd name="T14" fmla="*/ 24 w 66"/>
                <a:gd name="T15" fmla="*/ 0 h 35"/>
                <a:gd name="T16" fmla="*/ 13 w 66"/>
                <a:gd name="T17" fmla="*/ 0 h 35"/>
                <a:gd name="T18" fmla="*/ 5 w 66"/>
                <a:gd name="T19" fmla="*/ 1 h 35"/>
                <a:gd name="T20" fmla="*/ 1 w 66"/>
                <a:gd name="T21" fmla="*/ 8 h 35"/>
                <a:gd name="T22" fmla="*/ 0 w 66"/>
                <a:gd name="T23" fmla="*/ 13 h 35"/>
                <a:gd name="T24" fmla="*/ 5 w 66"/>
                <a:gd name="T25" fmla="*/ 19 h 35"/>
                <a:gd name="T26" fmla="*/ 13 w 66"/>
                <a:gd name="T27" fmla="*/ 25 h 35"/>
                <a:gd name="T28" fmla="*/ 25 w 66"/>
                <a:gd name="T29" fmla="*/ 31 h 35"/>
                <a:gd name="T30" fmla="*/ 32 w 66"/>
                <a:gd name="T31" fmla="*/ 32 h 35"/>
                <a:gd name="T32" fmla="*/ 39 w 66"/>
                <a:gd name="T33" fmla="*/ 34 h 35"/>
                <a:gd name="T34" fmla="*/ 44 w 66"/>
                <a:gd name="T35" fmla="*/ 34 h 35"/>
                <a:gd name="T36" fmla="*/ 51 w 66"/>
                <a:gd name="T37" fmla="*/ 35 h 35"/>
                <a:gd name="T38" fmla="*/ 60 w 66"/>
                <a:gd name="T39" fmla="*/ 33 h 35"/>
                <a:gd name="T40" fmla="*/ 66 w 66"/>
                <a:gd name="T41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5">
                  <a:moveTo>
                    <a:pt x="66" y="28"/>
                  </a:moveTo>
                  <a:lnTo>
                    <a:pt x="65" y="22"/>
                  </a:lnTo>
                  <a:lnTo>
                    <a:pt x="61" y="16"/>
                  </a:lnTo>
                  <a:lnTo>
                    <a:pt x="56" y="13"/>
                  </a:lnTo>
                  <a:lnTo>
                    <a:pt x="51" y="10"/>
                  </a:lnTo>
                  <a:lnTo>
                    <a:pt x="43" y="7"/>
                  </a:lnTo>
                  <a:lnTo>
                    <a:pt x="37" y="5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5" y="1"/>
                  </a:lnTo>
                  <a:lnTo>
                    <a:pt x="1" y="8"/>
                  </a:lnTo>
                  <a:lnTo>
                    <a:pt x="0" y="13"/>
                  </a:lnTo>
                  <a:lnTo>
                    <a:pt x="5" y="19"/>
                  </a:lnTo>
                  <a:lnTo>
                    <a:pt x="13" y="25"/>
                  </a:lnTo>
                  <a:lnTo>
                    <a:pt x="25" y="31"/>
                  </a:lnTo>
                  <a:lnTo>
                    <a:pt x="32" y="32"/>
                  </a:lnTo>
                  <a:lnTo>
                    <a:pt x="39" y="34"/>
                  </a:lnTo>
                  <a:lnTo>
                    <a:pt x="44" y="34"/>
                  </a:lnTo>
                  <a:lnTo>
                    <a:pt x="51" y="35"/>
                  </a:lnTo>
                  <a:lnTo>
                    <a:pt x="60" y="33"/>
                  </a:lnTo>
                  <a:lnTo>
                    <a:pt x="66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68" name="Freeform 176"/>
            <p:cNvSpPr>
              <a:spLocks/>
            </p:cNvSpPr>
            <p:nvPr/>
          </p:nvSpPr>
          <p:spPr bwMode="auto">
            <a:xfrm>
              <a:off x="1376" y="3362"/>
              <a:ext cx="35" cy="18"/>
            </a:xfrm>
            <a:custGeom>
              <a:avLst/>
              <a:gdLst>
                <a:gd name="T0" fmla="*/ 70 w 70"/>
                <a:gd name="T1" fmla="*/ 28 h 36"/>
                <a:gd name="T2" fmla="*/ 70 w 70"/>
                <a:gd name="T3" fmla="*/ 22 h 36"/>
                <a:gd name="T4" fmla="*/ 65 w 70"/>
                <a:gd name="T5" fmla="*/ 16 h 36"/>
                <a:gd name="T6" fmla="*/ 61 w 70"/>
                <a:gd name="T7" fmla="*/ 13 h 36"/>
                <a:gd name="T8" fmla="*/ 56 w 70"/>
                <a:gd name="T9" fmla="*/ 10 h 36"/>
                <a:gd name="T10" fmla="*/ 49 w 70"/>
                <a:gd name="T11" fmla="*/ 7 h 36"/>
                <a:gd name="T12" fmla="*/ 43 w 70"/>
                <a:gd name="T13" fmla="*/ 5 h 36"/>
                <a:gd name="T14" fmla="*/ 28 w 70"/>
                <a:gd name="T15" fmla="*/ 1 h 36"/>
                <a:gd name="T16" fmla="*/ 16 w 70"/>
                <a:gd name="T17" fmla="*/ 0 h 36"/>
                <a:gd name="T18" fmla="*/ 6 w 70"/>
                <a:gd name="T19" fmla="*/ 2 h 36"/>
                <a:gd name="T20" fmla="*/ 1 w 70"/>
                <a:gd name="T21" fmla="*/ 8 h 36"/>
                <a:gd name="T22" fmla="*/ 0 w 70"/>
                <a:gd name="T23" fmla="*/ 13 h 36"/>
                <a:gd name="T24" fmla="*/ 6 w 70"/>
                <a:gd name="T25" fmla="*/ 19 h 36"/>
                <a:gd name="T26" fmla="*/ 10 w 70"/>
                <a:gd name="T27" fmla="*/ 22 h 36"/>
                <a:gd name="T28" fmla="*/ 16 w 70"/>
                <a:gd name="T29" fmla="*/ 25 h 36"/>
                <a:gd name="T30" fmla="*/ 22 w 70"/>
                <a:gd name="T31" fmla="*/ 28 h 36"/>
                <a:gd name="T32" fmla="*/ 30 w 70"/>
                <a:gd name="T33" fmla="*/ 32 h 36"/>
                <a:gd name="T34" fmla="*/ 37 w 70"/>
                <a:gd name="T35" fmla="*/ 33 h 36"/>
                <a:gd name="T36" fmla="*/ 45 w 70"/>
                <a:gd name="T37" fmla="*/ 35 h 36"/>
                <a:gd name="T38" fmla="*/ 49 w 70"/>
                <a:gd name="T39" fmla="*/ 35 h 36"/>
                <a:gd name="T40" fmla="*/ 56 w 70"/>
                <a:gd name="T41" fmla="*/ 36 h 36"/>
                <a:gd name="T42" fmla="*/ 64 w 70"/>
                <a:gd name="T43" fmla="*/ 34 h 36"/>
                <a:gd name="T44" fmla="*/ 70 w 70"/>
                <a:gd name="T45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36">
                  <a:moveTo>
                    <a:pt x="70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9" y="7"/>
                  </a:lnTo>
                  <a:lnTo>
                    <a:pt x="43" y="5"/>
                  </a:lnTo>
                  <a:lnTo>
                    <a:pt x="28" y="1"/>
                  </a:lnTo>
                  <a:lnTo>
                    <a:pt x="16" y="0"/>
                  </a:lnTo>
                  <a:lnTo>
                    <a:pt x="6" y="2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30" y="32"/>
                  </a:lnTo>
                  <a:lnTo>
                    <a:pt x="37" y="33"/>
                  </a:lnTo>
                  <a:lnTo>
                    <a:pt x="45" y="35"/>
                  </a:lnTo>
                  <a:lnTo>
                    <a:pt x="49" y="35"/>
                  </a:lnTo>
                  <a:lnTo>
                    <a:pt x="56" y="36"/>
                  </a:lnTo>
                  <a:lnTo>
                    <a:pt x="64" y="34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69" name="Freeform 177"/>
            <p:cNvSpPr>
              <a:spLocks/>
            </p:cNvSpPr>
            <p:nvPr/>
          </p:nvSpPr>
          <p:spPr bwMode="auto">
            <a:xfrm>
              <a:off x="1337" y="3365"/>
              <a:ext cx="33" cy="17"/>
            </a:xfrm>
            <a:custGeom>
              <a:avLst/>
              <a:gdLst>
                <a:gd name="T0" fmla="*/ 1 w 66"/>
                <a:gd name="T1" fmla="*/ 30 h 34"/>
                <a:gd name="T2" fmla="*/ 0 w 66"/>
                <a:gd name="T3" fmla="*/ 21 h 34"/>
                <a:gd name="T4" fmla="*/ 5 w 66"/>
                <a:gd name="T5" fmla="*/ 14 h 34"/>
                <a:gd name="T6" fmla="*/ 13 w 66"/>
                <a:gd name="T7" fmla="*/ 8 h 34"/>
                <a:gd name="T8" fmla="*/ 25 w 66"/>
                <a:gd name="T9" fmla="*/ 6 h 34"/>
                <a:gd name="T10" fmla="*/ 32 w 66"/>
                <a:gd name="T11" fmla="*/ 3 h 34"/>
                <a:gd name="T12" fmla="*/ 39 w 66"/>
                <a:gd name="T13" fmla="*/ 1 h 34"/>
                <a:gd name="T14" fmla="*/ 44 w 66"/>
                <a:gd name="T15" fmla="*/ 0 h 34"/>
                <a:gd name="T16" fmla="*/ 51 w 66"/>
                <a:gd name="T17" fmla="*/ 0 h 34"/>
                <a:gd name="T18" fmla="*/ 60 w 66"/>
                <a:gd name="T19" fmla="*/ 1 h 34"/>
                <a:gd name="T20" fmla="*/ 66 w 66"/>
                <a:gd name="T21" fmla="*/ 6 h 34"/>
                <a:gd name="T22" fmla="*/ 65 w 66"/>
                <a:gd name="T23" fmla="*/ 11 h 34"/>
                <a:gd name="T24" fmla="*/ 61 w 66"/>
                <a:gd name="T25" fmla="*/ 18 h 34"/>
                <a:gd name="T26" fmla="*/ 56 w 66"/>
                <a:gd name="T27" fmla="*/ 21 h 34"/>
                <a:gd name="T28" fmla="*/ 51 w 66"/>
                <a:gd name="T29" fmla="*/ 25 h 34"/>
                <a:gd name="T30" fmla="*/ 43 w 66"/>
                <a:gd name="T31" fmla="*/ 27 h 34"/>
                <a:gd name="T32" fmla="*/ 37 w 66"/>
                <a:gd name="T33" fmla="*/ 30 h 34"/>
                <a:gd name="T34" fmla="*/ 24 w 66"/>
                <a:gd name="T35" fmla="*/ 33 h 34"/>
                <a:gd name="T36" fmla="*/ 13 w 66"/>
                <a:gd name="T37" fmla="*/ 34 h 34"/>
                <a:gd name="T38" fmla="*/ 5 w 66"/>
                <a:gd name="T39" fmla="*/ 33 h 34"/>
                <a:gd name="T40" fmla="*/ 1 w 66"/>
                <a:gd name="T41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4">
                  <a:moveTo>
                    <a:pt x="1" y="30"/>
                  </a:moveTo>
                  <a:lnTo>
                    <a:pt x="0" y="21"/>
                  </a:lnTo>
                  <a:lnTo>
                    <a:pt x="5" y="14"/>
                  </a:lnTo>
                  <a:lnTo>
                    <a:pt x="13" y="8"/>
                  </a:lnTo>
                  <a:lnTo>
                    <a:pt x="25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1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5"/>
                  </a:lnTo>
                  <a:lnTo>
                    <a:pt x="43" y="27"/>
                  </a:lnTo>
                  <a:lnTo>
                    <a:pt x="37" y="30"/>
                  </a:lnTo>
                  <a:lnTo>
                    <a:pt x="24" y="33"/>
                  </a:lnTo>
                  <a:lnTo>
                    <a:pt x="13" y="34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70" name="Freeform 178"/>
            <p:cNvSpPr>
              <a:spLocks/>
            </p:cNvSpPr>
            <p:nvPr/>
          </p:nvSpPr>
          <p:spPr bwMode="auto">
            <a:xfrm>
              <a:off x="1362" y="3355"/>
              <a:ext cx="27" cy="18"/>
            </a:xfrm>
            <a:custGeom>
              <a:avLst/>
              <a:gdLst>
                <a:gd name="T0" fmla="*/ 25 w 53"/>
                <a:gd name="T1" fmla="*/ 0 h 36"/>
                <a:gd name="T2" fmla="*/ 35 w 53"/>
                <a:gd name="T3" fmla="*/ 1 h 36"/>
                <a:gd name="T4" fmla="*/ 44 w 53"/>
                <a:gd name="T5" fmla="*/ 5 h 36"/>
                <a:gd name="T6" fmla="*/ 51 w 53"/>
                <a:gd name="T7" fmla="*/ 11 h 36"/>
                <a:gd name="T8" fmla="*/ 53 w 53"/>
                <a:gd name="T9" fmla="*/ 19 h 36"/>
                <a:gd name="T10" fmla="*/ 51 w 53"/>
                <a:gd name="T11" fmla="*/ 25 h 36"/>
                <a:gd name="T12" fmla="*/ 44 w 53"/>
                <a:gd name="T13" fmla="*/ 31 h 36"/>
                <a:gd name="T14" fmla="*/ 35 w 53"/>
                <a:gd name="T15" fmla="*/ 34 h 36"/>
                <a:gd name="T16" fmla="*/ 25 w 53"/>
                <a:gd name="T17" fmla="*/ 36 h 36"/>
                <a:gd name="T18" fmla="*/ 15 w 53"/>
                <a:gd name="T19" fmla="*/ 34 h 36"/>
                <a:gd name="T20" fmla="*/ 7 w 53"/>
                <a:gd name="T21" fmla="*/ 31 h 36"/>
                <a:gd name="T22" fmla="*/ 1 w 53"/>
                <a:gd name="T23" fmla="*/ 25 h 36"/>
                <a:gd name="T24" fmla="*/ 0 w 53"/>
                <a:gd name="T25" fmla="*/ 19 h 36"/>
                <a:gd name="T26" fmla="*/ 1 w 53"/>
                <a:gd name="T27" fmla="*/ 11 h 36"/>
                <a:gd name="T28" fmla="*/ 7 w 53"/>
                <a:gd name="T29" fmla="*/ 5 h 36"/>
                <a:gd name="T30" fmla="*/ 15 w 53"/>
                <a:gd name="T31" fmla="*/ 1 h 36"/>
                <a:gd name="T32" fmla="*/ 25 w 53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36">
                  <a:moveTo>
                    <a:pt x="25" y="0"/>
                  </a:moveTo>
                  <a:lnTo>
                    <a:pt x="35" y="1"/>
                  </a:lnTo>
                  <a:lnTo>
                    <a:pt x="44" y="5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5"/>
                  </a:lnTo>
                  <a:lnTo>
                    <a:pt x="44" y="31"/>
                  </a:lnTo>
                  <a:lnTo>
                    <a:pt x="35" y="34"/>
                  </a:lnTo>
                  <a:lnTo>
                    <a:pt x="25" y="36"/>
                  </a:lnTo>
                  <a:lnTo>
                    <a:pt x="15" y="34"/>
                  </a:lnTo>
                  <a:lnTo>
                    <a:pt x="7" y="31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5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71" name="Freeform 179"/>
            <p:cNvSpPr>
              <a:spLocks/>
            </p:cNvSpPr>
            <p:nvPr/>
          </p:nvSpPr>
          <p:spPr bwMode="auto">
            <a:xfrm>
              <a:off x="1290" y="3350"/>
              <a:ext cx="18" cy="30"/>
            </a:xfrm>
            <a:custGeom>
              <a:avLst/>
              <a:gdLst>
                <a:gd name="T0" fmla="*/ 17 w 37"/>
                <a:gd name="T1" fmla="*/ 0 h 62"/>
                <a:gd name="T2" fmla="*/ 25 w 37"/>
                <a:gd name="T3" fmla="*/ 2 h 62"/>
                <a:gd name="T4" fmla="*/ 31 w 37"/>
                <a:gd name="T5" fmla="*/ 10 h 62"/>
                <a:gd name="T6" fmla="*/ 32 w 37"/>
                <a:gd name="T7" fmla="*/ 13 h 62"/>
                <a:gd name="T8" fmla="*/ 35 w 37"/>
                <a:gd name="T9" fmla="*/ 19 h 62"/>
                <a:gd name="T10" fmla="*/ 36 w 37"/>
                <a:gd name="T11" fmla="*/ 25 h 62"/>
                <a:gd name="T12" fmla="*/ 37 w 37"/>
                <a:gd name="T13" fmla="*/ 31 h 62"/>
                <a:gd name="T14" fmla="*/ 36 w 37"/>
                <a:gd name="T15" fmla="*/ 36 h 62"/>
                <a:gd name="T16" fmla="*/ 35 w 37"/>
                <a:gd name="T17" fmla="*/ 42 h 62"/>
                <a:gd name="T18" fmla="*/ 32 w 37"/>
                <a:gd name="T19" fmla="*/ 47 h 62"/>
                <a:gd name="T20" fmla="*/ 31 w 37"/>
                <a:gd name="T21" fmla="*/ 52 h 62"/>
                <a:gd name="T22" fmla="*/ 25 w 37"/>
                <a:gd name="T23" fmla="*/ 59 h 62"/>
                <a:gd name="T24" fmla="*/ 17 w 37"/>
                <a:gd name="T25" fmla="*/ 62 h 62"/>
                <a:gd name="T26" fmla="*/ 9 w 37"/>
                <a:gd name="T27" fmla="*/ 59 h 62"/>
                <a:gd name="T28" fmla="*/ 4 w 37"/>
                <a:gd name="T29" fmla="*/ 52 h 62"/>
                <a:gd name="T30" fmla="*/ 1 w 37"/>
                <a:gd name="T31" fmla="*/ 47 h 62"/>
                <a:gd name="T32" fmla="*/ 0 w 37"/>
                <a:gd name="T33" fmla="*/ 42 h 62"/>
                <a:gd name="T34" fmla="*/ 0 w 37"/>
                <a:gd name="T35" fmla="*/ 36 h 62"/>
                <a:gd name="T36" fmla="*/ 0 w 37"/>
                <a:gd name="T37" fmla="*/ 31 h 62"/>
                <a:gd name="T38" fmla="*/ 0 w 37"/>
                <a:gd name="T39" fmla="*/ 25 h 62"/>
                <a:gd name="T40" fmla="*/ 0 w 37"/>
                <a:gd name="T41" fmla="*/ 19 h 62"/>
                <a:gd name="T42" fmla="*/ 1 w 37"/>
                <a:gd name="T43" fmla="*/ 13 h 62"/>
                <a:gd name="T44" fmla="*/ 4 w 37"/>
                <a:gd name="T45" fmla="*/ 10 h 62"/>
                <a:gd name="T46" fmla="*/ 9 w 37"/>
                <a:gd name="T47" fmla="*/ 2 h 62"/>
                <a:gd name="T48" fmla="*/ 17 w 37"/>
                <a:gd name="T4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62">
                  <a:moveTo>
                    <a:pt x="17" y="0"/>
                  </a:moveTo>
                  <a:lnTo>
                    <a:pt x="25" y="2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36" y="25"/>
                  </a:lnTo>
                  <a:lnTo>
                    <a:pt x="37" y="31"/>
                  </a:lnTo>
                  <a:lnTo>
                    <a:pt x="36" y="36"/>
                  </a:lnTo>
                  <a:lnTo>
                    <a:pt x="35" y="42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5" y="59"/>
                  </a:lnTo>
                  <a:lnTo>
                    <a:pt x="17" y="62"/>
                  </a:lnTo>
                  <a:lnTo>
                    <a:pt x="9" y="59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72" name="Freeform 180"/>
            <p:cNvSpPr>
              <a:spLocks/>
            </p:cNvSpPr>
            <p:nvPr/>
          </p:nvSpPr>
          <p:spPr bwMode="auto">
            <a:xfrm>
              <a:off x="1292" y="3380"/>
              <a:ext cx="16" cy="30"/>
            </a:xfrm>
            <a:custGeom>
              <a:avLst/>
              <a:gdLst>
                <a:gd name="T0" fmla="*/ 17 w 33"/>
                <a:gd name="T1" fmla="*/ 59 h 59"/>
                <a:gd name="T2" fmla="*/ 22 w 33"/>
                <a:gd name="T3" fmla="*/ 56 h 59"/>
                <a:gd name="T4" fmla="*/ 28 w 33"/>
                <a:gd name="T5" fmla="*/ 50 h 59"/>
                <a:gd name="T6" fmla="*/ 29 w 33"/>
                <a:gd name="T7" fmla="*/ 45 h 59"/>
                <a:gd name="T8" fmla="*/ 31 w 33"/>
                <a:gd name="T9" fmla="*/ 40 h 59"/>
                <a:gd name="T10" fmla="*/ 32 w 33"/>
                <a:gd name="T11" fmla="*/ 34 h 59"/>
                <a:gd name="T12" fmla="*/ 33 w 33"/>
                <a:gd name="T13" fmla="*/ 29 h 59"/>
                <a:gd name="T14" fmla="*/ 32 w 33"/>
                <a:gd name="T15" fmla="*/ 23 h 59"/>
                <a:gd name="T16" fmla="*/ 31 w 33"/>
                <a:gd name="T17" fmla="*/ 17 h 59"/>
                <a:gd name="T18" fmla="*/ 29 w 33"/>
                <a:gd name="T19" fmla="*/ 11 h 59"/>
                <a:gd name="T20" fmla="*/ 28 w 33"/>
                <a:gd name="T21" fmla="*/ 8 h 59"/>
                <a:gd name="T22" fmla="*/ 22 w 33"/>
                <a:gd name="T23" fmla="*/ 2 h 59"/>
                <a:gd name="T24" fmla="*/ 17 w 33"/>
                <a:gd name="T25" fmla="*/ 0 h 59"/>
                <a:gd name="T26" fmla="*/ 11 w 33"/>
                <a:gd name="T27" fmla="*/ 2 h 59"/>
                <a:gd name="T28" fmla="*/ 5 w 33"/>
                <a:gd name="T29" fmla="*/ 8 h 59"/>
                <a:gd name="T30" fmla="*/ 1 w 33"/>
                <a:gd name="T31" fmla="*/ 11 h 59"/>
                <a:gd name="T32" fmla="*/ 0 w 33"/>
                <a:gd name="T33" fmla="*/ 17 h 59"/>
                <a:gd name="T34" fmla="*/ 0 w 33"/>
                <a:gd name="T35" fmla="*/ 23 h 59"/>
                <a:gd name="T36" fmla="*/ 0 w 33"/>
                <a:gd name="T37" fmla="*/ 29 h 59"/>
                <a:gd name="T38" fmla="*/ 0 w 33"/>
                <a:gd name="T39" fmla="*/ 34 h 59"/>
                <a:gd name="T40" fmla="*/ 0 w 33"/>
                <a:gd name="T41" fmla="*/ 40 h 59"/>
                <a:gd name="T42" fmla="*/ 1 w 33"/>
                <a:gd name="T43" fmla="*/ 45 h 59"/>
                <a:gd name="T44" fmla="*/ 5 w 33"/>
                <a:gd name="T45" fmla="*/ 50 h 59"/>
                <a:gd name="T46" fmla="*/ 11 w 33"/>
                <a:gd name="T47" fmla="*/ 56 h 59"/>
                <a:gd name="T48" fmla="*/ 17 w 33"/>
                <a:gd name="T4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59">
                  <a:moveTo>
                    <a:pt x="17" y="59"/>
                  </a:moveTo>
                  <a:lnTo>
                    <a:pt x="22" y="56"/>
                  </a:lnTo>
                  <a:lnTo>
                    <a:pt x="28" y="50"/>
                  </a:lnTo>
                  <a:lnTo>
                    <a:pt x="29" y="45"/>
                  </a:lnTo>
                  <a:lnTo>
                    <a:pt x="31" y="40"/>
                  </a:lnTo>
                  <a:lnTo>
                    <a:pt x="32" y="34"/>
                  </a:lnTo>
                  <a:lnTo>
                    <a:pt x="33" y="29"/>
                  </a:lnTo>
                  <a:lnTo>
                    <a:pt x="32" y="23"/>
                  </a:lnTo>
                  <a:lnTo>
                    <a:pt x="31" y="17"/>
                  </a:lnTo>
                  <a:lnTo>
                    <a:pt x="29" y="11"/>
                  </a:lnTo>
                  <a:lnTo>
                    <a:pt x="28" y="8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73" name="Freeform 181"/>
            <p:cNvSpPr>
              <a:spLocks/>
            </p:cNvSpPr>
            <p:nvPr/>
          </p:nvSpPr>
          <p:spPr bwMode="auto">
            <a:xfrm>
              <a:off x="1302" y="3363"/>
              <a:ext cx="35" cy="18"/>
            </a:xfrm>
            <a:custGeom>
              <a:avLst/>
              <a:gdLst>
                <a:gd name="T0" fmla="*/ 2 w 72"/>
                <a:gd name="T1" fmla="*/ 31 h 36"/>
                <a:gd name="T2" fmla="*/ 0 w 72"/>
                <a:gd name="T3" fmla="*/ 24 h 36"/>
                <a:gd name="T4" fmla="*/ 7 w 72"/>
                <a:gd name="T5" fmla="*/ 17 h 36"/>
                <a:gd name="T6" fmla="*/ 10 w 72"/>
                <a:gd name="T7" fmla="*/ 13 h 36"/>
                <a:gd name="T8" fmla="*/ 16 w 72"/>
                <a:gd name="T9" fmla="*/ 9 h 36"/>
                <a:gd name="T10" fmla="*/ 23 w 72"/>
                <a:gd name="T11" fmla="*/ 6 h 36"/>
                <a:gd name="T12" fmla="*/ 30 w 72"/>
                <a:gd name="T13" fmla="*/ 4 h 36"/>
                <a:gd name="T14" fmla="*/ 36 w 72"/>
                <a:gd name="T15" fmla="*/ 1 h 36"/>
                <a:gd name="T16" fmla="*/ 44 w 72"/>
                <a:gd name="T17" fmla="*/ 1 h 36"/>
                <a:gd name="T18" fmla="*/ 50 w 72"/>
                <a:gd name="T19" fmla="*/ 0 h 36"/>
                <a:gd name="T20" fmla="*/ 57 w 72"/>
                <a:gd name="T21" fmla="*/ 1 h 36"/>
                <a:gd name="T22" fmla="*/ 66 w 72"/>
                <a:gd name="T23" fmla="*/ 2 h 36"/>
                <a:gd name="T24" fmla="*/ 72 w 72"/>
                <a:gd name="T25" fmla="*/ 7 h 36"/>
                <a:gd name="T26" fmla="*/ 71 w 72"/>
                <a:gd name="T27" fmla="*/ 12 h 36"/>
                <a:gd name="T28" fmla="*/ 66 w 72"/>
                <a:gd name="T29" fmla="*/ 19 h 36"/>
                <a:gd name="T30" fmla="*/ 61 w 72"/>
                <a:gd name="T31" fmla="*/ 22 h 36"/>
                <a:gd name="T32" fmla="*/ 56 w 72"/>
                <a:gd name="T33" fmla="*/ 26 h 36"/>
                <a:gd name="T34" fmla="*/ 48 w 72"/>
                <a:gd name="T35" fmla="*/ 31 h 36"/>
                <a:gd name="T36" fmla="*/ 42 w 72"/>
                <a:gd name="T37" fmla="*/ 35 h 36"/>
                <a:gd name="T38" fmla="*/ 29 w 72"/>
                <a:gd name="T39" fmla="*/ 36 h 36"/>
                <a:gd name="T40" fmla="*/ 18 w 72"/>
                <a:gd name="T41" fmla="*/ 36 h 36"/>
                <a:gd name="T42" fmla="*/ 8 w 72"/>
                <a:gd name="T43" fmla="*/ 34 h 36"/>
                <a:gd name="T44" fmla="*/ 2 w 72"/>
                <a:gd name="T4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36">
                  <a:moveTo>
                    <a:pt x="2" y="31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0" y="13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36" y="1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7" y="1"/>
                  </a:lnTo>
                  <a:lnTo>
                    <a:pt x="66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31"/>
                  </a:lnTo>
                  <a:lnTo>
                    <a:pt x="42" y="35"/>
                  </a:lnTo>
                  <a:lnTo>
                    <a:pt x="29" y="36"/>
                  </a:lnTo>
                  <a:lnTo>
                    <a:pt x="18" y="36"/>
                  </a:lnTo>
                  <a:lnTo>
                    <a:pt x="8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74" name="Freeform 182"/>
            <p:cNvSpPr>
              <a:spLocks/>
            </p:cNvSpPr>
            <p:nvPr/>
          </p:nvSpPr>
          <p:spPr bwMode="auto">
            <a:xfrm>
              <a:off x="1262" y="3365"/>
              <a:ext cx="35" cy="18"/>
            </a:xfrm>
            <a:custGeom>
              <a:avLst/>
              <a:gdLst>
                <a:gd name="T0" fmla="*/ 69 w 69"/>
                <a:gd name="T1" fmla="*/ 30 h 36"/>
                <a:gd name="T2" fmla="*/ 67 w 69"/>
                <a:gd name="T3" fmla="*/ 24 h 36"/>
                <a:gd name="T4" fmla="*/ 61 w 69"/>
                <a:gd name="T5" fmla="*/ 17 h 36"/>
                <a:gd name="T6" fmla="*/ 56 w 69"/>
                <a:gd name="T7" fmla="*/ 14 h 36"/>
                <a:gd name="T8" fmla="*/ 51 w 69"/>
                <a:gd name="T9" fmla="*/ 11 h 36"/>
                <a:gd name="T10" fmla="*/ 45 w 69"/>
                <a:gd name="T11" fmla="*/ 8 h 36"/>
                <a:gd name="T12" fmla="*/ 39 w 69"/>
                <a:gd name="T13" fmla="*/ 6 h 36"/>
                <a:gd name="T14" fmla="*/ 27 w 69"/>
                <a:gd name="T15" fmla="*/ 1 h 36"/>
                <a:gd name="T16" fmla="*/ 16 w 69"/>
                <a:gd name="T17" fmla="*/ 0 h 36"/>
                <a:gd name="T18" fmla="*/ 7 w 69"/>
                <a:gd name="T19" fmla="*/ 1 h 36"/>
                <a:gd name="T20" fmla="*/ 1 w 69"/>
                <a:gd name="T21" fmla="*/ 6 h 36"/>
                <a:gd name="T22" fmla="*/ 0 w 69"/>
                <a:gd name="T23" fmla="*/ 13 h 36"/>
                <a:gd name="T24" fmla="*/ 7 w 69"/>
                <a:gd name="T25" fmla="*/ 20 h 36"/>
                <a:gd name="T26" fmla="*/ 14 w 69"/>
                <a:gd name="T27" fmla="*/ 27 h 36"/>
                <a:gd name="T28" fmla="*/ 27 w 69"/>
                <a:gd name="T29" fmla="*/ 33 h 36"/>
                <a:gd name="T30" fmla="*/ 33 w 69"/>
                <a:gd name="T31" fmla="*/ 34 h 36"/>
                <a:gd name="T32" fmla="*/ 40 w 69"/>
                <a:gd name="T33" fmla="*/ 35 h 36"/>
                <a:gd name="T34" fmla="*/ 46 w 69"/>
                <a:gd name="T35" fmla="*/ 35 h 36"/>
                <a:gd name="T36" fmla="*/ 53 w 69"/>
                <a:gd name="T37" fmla="*/ 36 h 36"/>
                <a:gd name="T38" fmla="*/ 61 w 69"/>
                <a:gd name="T39" fmla="*/ 33 h 36"/>
                <a:gd name="T40" fmla="*/ 69 w 69"/>
                <a:gd name="T4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36">
                  <a:moveTo>
                    <a:pt x="69" y="30"/>
                  </a:moveTo>
                  <a:lnTo>
                    <a:pt x="67" y="24"/>
                  </a:lnTo>
                  <a:lnTo>
                    <a:pt x="61" y="17"/>
                  </a:lnTo>
                  <a:lnTo>
                    <a:pt x="56" y="14"/>
                  </a:lnTo>
                  <a:lnTo>
                    <a:pt x="51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7" y="1"/>
                  </a:lnTo>
                  <a:lnTo>
                    <a:pt x="16" y="0"/>
                  </a:lnTo>
                  <a:lnTo>
                    <a:pt x="7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7" y="20"/>
                  </a:lnTo>
                  <a:lnTo>
                    <a:pt x="14" y="27"/>
                  </a:lnTo>
                  <a:lnTo>
                    <a:pt x="27" y="33"/>
                  </a:lnTo>
                  <a:lnTo>
                    <a:pt x="33" y="34"/>
                  </a:lnTo>
                  <a:lnTo>
                    <a:pt x="40" y="35"/>
                  </a:lnTo>
                  <a:lnTo>
                    <a:pt x="46" y="35"/>
                  </a:lnTo>
                  <a:lnTo>
                    <a:pt x="53" y="36"/>
                  </a:lnTo>
                  <a:lnTo>
                    <a:pt x="61" y="33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75" name="Freeform 183"/>
            <p:cNvSpPr>
              <a:spLocks/>
            </p:cNvSpPr>
            <p:nvPr/>
          </p:nvSpPr>
          <p:spPr bwMode="auto">
            <a:xfrm>
              <a:off x="1302" y="3379"/>
              <a:ext cx="35" cy="17"/>
            </a:xfrm>
            <a:custGeom>
              <a:avLst/>
              <a:gdLst>
                <a:gd name="T0" fmla="*/ 72 w 72"/>
                <a:gd name="T1" fmla="*/ 28 h 34"/>
                <a:gd name="T2" fmla="*/ 71 w 72"/>
                <a:gd name="T3" fmla="*/ 22 h 34"/>
                <a:gd name="T4" fmla="*/ 66 w 72"/>
                <a:gd name="T5" fmla="*/ 16 h 34"/>
                <a:gd name="T6" fmla="*/ 61 w 72"/>
                <a:gd name="T7" fmla="*/ 13 h 34"/>
                <a:gd name="T8" fmla="*/ 56 w 72"/>
                <a:gd name="T9" fmla="*/ 10 h 34"/>
                <a:gd name="T10" fmla="*/ 48 w 72"/>
                <a:gd name="T11" fmla="*/ 7 h 34"/>
                <a:gd name="T12" fmla="*/ 42 w 72"/>
                <a:gd name="T13" fmla="*/ 5 h 34"/>
                <a:gd name="T14" fmla="*/ 29 w 72"/>
                <a:gd name="T15" fmla="*/ 0 h 34"/>
                <a:gd name="T16" fmla="*/ 18 w 72"/>
                <a:gd name="T17" fmla="*/ 0 h 34"/>
                <a:gd name="T18" fmla="*/ 8 w 72"/>
                <a:gd name="T19" fmla="*/ 2 h 34"/>
                <a:gd name="T20" fmla="*/ 2 w 72"/>
                <a:gd name="T21" fmla="*/ 8 h 34"/>
                <a:gd name="T22" fmla="*/ 0 w 72"/>
                <a:gd name="T23" fmla="*/ 13 h 34"/>
                <a:gd name="T24" fmla="*/ 7 w 72"/>
                <a:gd name="T25" fmla="*/ 19 h 34"/>
                <a:gd name="T26" fmla="*/ 10 w 72"/>
                <a:gd name="T27" fmla="*/ 22 h 34"/>
                <a:gd name="T28" fmla="*/ 16 w 72"/>
                <a:gd name="T29" fmla="*/ 25 h 34"/>
                <a:gd name="T30" fmla="*/ 23 w 72"/>
                <a:gd name="T31" fmla="*/ 28 h 34"/>
                <a:gd name="T32" fmla="*/ 30 w 72"/>
                <a:gd name="T33" fmla="*/ 31 h 34"/>
                <a:gd name="T34" fmla="*/ 36 w 72"/>
                <a:gd name="T35" fmla="*/ 32 h 34"/>
                <a:gd name="T36" fmla="*/ 44 w 72"/>
                <a:gd name="T37" fmla="*/ 34 h 34"/>
                <a:gd name="T38" fmla="*/ 50 w 72"/>
                <a:gd name="T39" fmla="*/ 34 h 34"/>
                <a:gd name="T40" fmla="*/ 57 w 72"/>
                <a:gd name="T41" fmla="*/ 34 h 34"/>
                <a:gd name="T42" fmla="*/ 66 w 72"/>
                <a:gd name="T43" fmla="*/ 31 h 34"/>
                <a:gd name="T44" fmla="*/ 72 w 72"/>
                <a:gd name="T4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3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1"/>
                  </a:lnTo>
                  <a:lnTo>
                    <a:pt x="36" y="32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7" y="34"/>
                  </a:lnTo>
                  <a:lnTo>
                    <a:pt x="66" y="31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76" name="Freeform 184"/>
            <p:cNvSpPr>
              <a:spLocks/>
            </p:cNvSpPr>
            <p:nvPr/>
          </p:nvSpPr>
          <p:spPr bwMode="auto">
            <a:xfrm>
              <a:off x="1262" y="3381"/>
              <a:ext cx="35" cy="18"/>
            </a:xfrm>
            <a:custGeom>
              <a:avLst/>
              <a:gdLst>
                <a:gd name="T0" fmla="*/ 1 w 69"/>
                <a:gd name="T1" fmla="*/ 30 h 35"/>
                <a:gd name="T2" fmla="*/ 0 w 69"/>
                <a:gd name="T3" fmla="*/ 24 h 35"/>
                <a:gd name="T4" fmla="*/ 7 w 69"/>
                <a:gd name="T5" fmla="*/ 17 h 35"/>
                <a:gd name="T6" fmla="*/ 14 w 69"/>
                <a:gd name="T7" fmla="*/ 9 h 35"/>
                <a:gd name="T8" fmla="*/ 27 w 69"/>
                <a:gd name="T9" fmla="*/ 4 h 35"/>
                <a:gd name="T10" fmla="*/ 33 w 69"/>
                <a:gd name="T11" fmla="*/ 1 h 35"/>
                <a:gd name="T12" fmla="*/ 40 w 69"/>
                <a:gd name="T13" fmla="*/ 1 h 35"/>
                <a:gd name="T14" fmla="*/ 46 w 69"/>
                <a:gd name="T15" fmla="*/ 0 h 35"/>
                <a:gd name="T16" fmla="*/ 53 w 69"/>
                <a:gd name="T17" fmla="*/ 1 h 35"/>
                <a:gd name="T18" fmla="*/ 61 w 69"/>
                <a:gd name="T19" fmla="*/ 2 h 35"/>
                <a:gd name="T20" fmla="*/ 69 w 69"/>
                <a:gd name="T21" fmla="*/ 7 h 35"/>
                <a:gd name="T22" fmla="*/ 67 w 69"/>
                <a:gd name="T23" fmla="*/ 12 h 35"/>
                <a:gd name="T24" fmla="*/ 61 w 69"/>
                <a:gd name="T25" fmla="*/ 18 h 35"/>
                <a:gd name="T26" fmla="*/ 56 w 69"/>
                <a:gd name="T27" fmla="*/ 21 h 35"/>
                <a:gd name="T28" fmla="*/ 51 w 69"/>
                <a:gd name="T29" fmla="*/ 24 h 35"/>
                <a:gd name="T30" fmla="*/ 45 w 69"/>
                <a:gd name="T31" fmla="*/ 27 h 35"/>
                <a:gd name="T32" fmla="*/ 39 w 69"/>
                <a:gd name="T33" fmla="*/ 30 h 35"/>
                <a:gd name="T34" fmla="*/ 27 w 69"/>
                <a:gd name="T35" fmla="*/ 33 h 35"/>
                <a:gd name="T36" fmla="*/ 16 w 69"/>
                <a:gd name="T37" fmla="*/ 35 h 35"/>
                <a:gd name="T38" fmla="*/ 7 w 69"/>
                <a:gd name="T39" fmla="*/ 33 h 35"/>
                <a:gd name="T40" fmla="*/ 1 w 69"/>
                <a:gd name="T41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35">
                  <a:moveTo>
                    <a:pt x="1" y="30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9"/>
                  </a:lnTo>
                  <a:lnTo>
                    <a:pt x="27" y="4"/>
                  </a:lnTo>
                  <a:lnTo>
                    <a:pt x="33" y="1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9" y="7"/>
                  </a:lnTo>
                  <a:lnTo>
                    <a:pt x="67" y="12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4"/>
                  </a:lnTo>
                  <a:lnTo>
                    <a:pt x="45" y="27"/>
                  </a:lnTo>
                  <a:lnTo>
                    <a:pt x="39" y="30"/>
                  </a:lnTo>
                  <a:lnTo>
                    <a:pt x="27" y="33"/>
                  </a:lnTo>
                  <a:lnTo>
                    <a:pt x="16" y="35"/>
                  </a:lnTo>
                  <a:lnTo>
                    <a:pt x="7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77" name="Freeform 185"/>
            <p:cNvSpPr>
              <a:spLocks/>
            </p:cNvSpPr>
            <p:nvPr/>
          </p:nvSpPr>
          <p:spPr bwMode="auto">
            <a:xfrm>
              <a:off x="1288" y="3371"/>
              <a:ext cx="27" cy="19"/>
            </a:xfrm>
            <a:custGeom>
              <a:avLst/>
              <a:gdLst>
                <a:gd name="T0" fmla="*/ 25 w 53"/>
                <a:gd name="T1" fmla="*/ 0 h 37"/>
                <a:gd name="T2" fmla="*/ 35 w 53"/>
                <a:gd name="T3" fmla="*/ 1 h 37"/>
                <a:gd name="T4" fmla="*/ 45 w 53"/>
                <a:gd name="T5" fmla="*/ 5 h 37"/>
                <a:gd name="T6" fmla="*/ 51 w 53"/>
                <a:gd name="T7" fmla="*/ 12 h 37"/>
                <a:gd name="T8" fmla="*/ 53 w 53"/>
                <a:gd name="T9" fmla="*/ 21 h 37"/>
                <a:gd name="T10" fmla="*/ 51 w 53"/>
                <a:gd name="T11" fmla="*/ 27 h 37"/>
                <a:gd name="T12" fmla="*/ 45 w 53"/>
                <a:gd name="T13" fmla="*/ 32 h 37"/>
                <a:gd name="T14" fmla="*/ 35 w 53"/>
                <a:gd name="T15" fmla="*/ 35 h 37"/>
                <a:gd name="T16" fmla="*/ 25 w 53"/>
                <a:gd name="T17" fmla="*/ 37 h 37"/>
                <a:gd name="T18" fmla="*/ 14 w 53"/>
                <a:gd name="T19" fmla="*/ 35 h 37"/>
                <a:gd name="T20" fmla="*/ 6 w 53"/>
                <a:gd name="T21" fmla="*/ 32 h 37"/>
                <a:gd name="T22" fmla="*/ 2 w 53"/>
                <a:gd name="T23" fmla="*/ 27 h 37"/>
                <a:gd name="T24" fmla="*/ 0 w 53"/>
                <a:gd name="T25" fmla="*/ 21 h 37"/>
                <a:gd name="T26" fmla="*/ 2 w 53"/>
                <a:gd name="T27" fmla="*/ 12 h 37"/>
                <a:gd name="T28" fmla="*/ 6 w 53"/>
                <a:gd name="T29" fmla="*/ 5 h 37"/>
                <a:gd name="T30" fmla="*/ 14 w 53"/>
                <a:gd name="T31" fmla="*/ 1 h 37"/>
                <a:gd name="T32" fmla="*/ 25 w 5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37">
                  <a:moveTo>
                    <a:pt x="25" y="0"/>
                  </a:moveTo>
                  <a:lnTo>
                    <a:pt x="35" y="1"/>
                  </a:lnTo>
                  <a:lnTo>
                    <a:pt x="45" y="5"/>
                  </a:lnTo>
                  <a:lnTo>
                    <a:pt x="51" y="12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2"/>
                  </a:lnTo>
                  <a:lnTo>
                    <a:pt x="35" y="35"/>
                  </a:lnTo>
                  <a:lnTo>
                    <a:pt x="25" y="37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78" name="Freeform 186"/>
            <p:cNvSpPr>
              <a:spLocks/>
            </p:cNvSpPr>
            <p:nvPr/>
          </p:nvSpPr>
          <p:spPr bwMode="auto">
            <a:xfrm>
              <a:off x="1210" y="3335"/>
              <a:ext cx="17" cy="30"/>
            </a:xfrm>
            <a:custGeom>
              <a:avLst/>
              <a:gdLst>
                <a:gd name="T0" fmla="*/ 17 w 33"/>
                <a:gd name="T1" fmla="*/ 0 h 61"/>
                <a:gd name="T2" fmla="*/ 22 w 33"/>
                <a:gd name="T3" fmla="*/ 2 h 61"/>
                <a:gd name="T4" fmla="*/ 27 w 33"/>
                <a:gd name="T5" fmla="*/ 8 h 61"/>
                <a:gd name="T6" fmla="*/ 28 w 33"/>
                <a:gd name="T7" fmla="*/ 12 h 61"/>
                <a:gd name="T8" fmla="*/ 31 w 33"/>
                <a:gd name="T9" fmla="*/ 17 h 61"/>
                <a:gd name="T10" fmla="*/ 32 w 33"/>
                <a:gd name="T11" fmla="*/ 23 h 61"/>
                <a:gd name="T12" fmla="*/ 33 w 33"/>
                <a:gd name="T13" fmla="*/ 30 h 61"/>
                <a:gd name="T14" fmla="*/ 32 w 33"/>
                <a:gd name="T15" fmla="*/ 37 h 61"/>
                <a:gd name="T16" fmla="*/ 31 w 33"/>
                <a:gd name="T17" fmla="*/ 43 h 61"/>
                <a:gd name="T18" fmla="*/ 28 w 33"/>
                <a:gd name="T19" fmla="*/ 47 h 61"/>
                <a:gd name="T20" fmla="*/ 27 w 33"/>
                <a:gd name="T21" fmla="*/ 52 h 61"/>
                <a:gd name="T22" fmla="*/ 22 w 33"/>
                <a:gd name="T23" fmla="*/ 58 h 61"/>
                <a:gd name="T24" fmla="*/ 17 w 33"/>
                <a:gd name="T25" fmla="*/ 61 h 61"/>
                <a:gd name="T26" fmla="*/ 9 w 33"/>
                <a:gd name="T27" fmla="*/ 58 h 61"/>
                <a:gd name="T28" fmla="*/ 4 w 33"/>
                <a:gd name="T29" fmla="*/ 52 h 61"/>
                <a:gd name="T30" fmla="*/ 1 w 33"/>
                <a:gd name="T31" fmla="*/ 47 h 61"/>
                <a:gd name="T32" fmla="*/ 0 w 33"/>
                <a:gd name="T33" fmla="*/ 43 h 61"/>
                <a:gd name="T34" fmla="*/ 0 w 33"/>
                <a:gd name="T35" fmla="*/ 37 h 61"/>
                <a:gd name="T36" fmla="*/ 0 w 33"/>
                <a:gd name="T37" fmla="*/ 30 h 61"/>
                <a:gd name="T38" fmla="*/ 0 w 33"/>
                <a:gd name="T39" fmla="*/ 23 h 61"/>
                <a:gd name="T40" fmla="*/ 0 w 33"/>
                <a:gd name="T41" fmla="*/ 17 h 61"/>
                <a:gd name="T42" fmla="*/ 1 w 33"/>
                <a:gd name="T43" fmla="*/ 12 h 61"/>
                <a:gd name="T44" fmla="*/ 4 w 33"/>
                <a:gd name="T45" fmla="*/ 8 h 61"/>
                <a:gd name="T46" fmla="*/ 9 w 33"/>
                <a:gd name="T47" fmla="*/ 2 h 61"/>
                <a:gd name="T48" fmla="*/ 17 w 33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61">
                  <a:moveTo>
                    <a:pt x="17" y="0"/>
                  </a:moveTo>
                  <a:lnTo>
                    <a:pt x="22" y="2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31" y="17"/>
                  </a:lnTo>
                  <a:lnTo>
                    <a:pt x="32" y="23"/>
                  </a:lnTo>
                  <a:lnTo>
                    <a:pt x="33" y="30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2" y="58"/>
                  </a:lnTo>
                  <a:lnTo>
                    <a:pt x="17" y="61"/>
                  </a:lnTo>
                  <a:lnTo>
                    <a:pt x="9" y="58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4" y="8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79" name="Freeform 187"/>
            <p:cNvSpPr>
              <a:spLocks/>
            </p:cNvSpPr>
            <p:nvPr/>
          </p:nvSpPr>
          <p:spPr bwMode="auto">
            <a:xfrm>
              <a:off x="1210" y="3365"/>
              <a:ext cx="18" cy="30"/>
            </a:xfrm>
            <a:custGeom>
              <a:avLst/>
              <a:gdLst>
                <a:gd name="T0" fmla="*/ 21 w 37"/>
                <a:gd name="T1" fmla="*/ 60 h 60"/>
                <a:gd name="T2" fmla="*/ 26 w 37"/>
                <a:gd name="T3" fmla="*/ 57 h 60"/>
                <a:gd name="T4" fmla="*/ 31 w 37"/>
                <a:gd name="T5" fmla="*/ 51 h 60"/>
                <a:gd name="T6" fmla="*/ 32 w 37"/>
                <a:gd name="T7" fmla="*/ 46 h 60"/>
                <a:gd name="T8" fmla="*/ 34 w 37"/>
                <a:gd name="T9" fmla="*/ 42 h 60"/>
                <a:gd name="T10" fmla="*/ 36 w 37"/>
                <a:gd name="T11" fmla="*/ 36 h 60"/>
                <a:gd name="T12" fmla="*/ 37 w 37"/>
                <a:gd name="T13" fmla="*/ 31 h 60"/>
                <a:gd name="T14" fmla="*/ 36 w 37"/>
                <a:gd name="T15" fmla="*/ 23 h 60"/>
                <a:gd name="T16" fmla="*/ 34 w 37"/>
                <a:gd name="T17" fmla="*/ 17 h 60"/>
                <a:gd name="T18" fmla="*/ 32 w 37"/>
                <a:gd name="T19" fmla="*/ 12 h 60"/>
                <a:gd name="T20" fmla="*/ 31 w 37"/>
                <a:gd name="T21" fmla="*/ 8 h 60"/>
                <a:gd name="T22" fmla="*/ 26 w 37"/>
                <a:gd name="T23" fmla="*/ 2 h 60"/>
                <a:gd name="T24" fmla="*/ 21 w 37"/>
                <a:gd name="T25" fmla="*/ 0 h 60"/>
                <a:gd name="T26" fmla="*/ 11 w 37"/>
                <a:gd name="T27" fmla="*/ 2 h 60"/>
                <a:gd name="T28" fmla="*/ 5 w 37"/>
                <a:gd name="T29" fmla="*/ 8 h 60"/>
                <a:gd name="T30" fmla="*/ 1 w 37"/>
                <a:gd name="T31" fmla="*/ 12 h 60"/>
                <a:gd name="T32" fmla="*/ 0 w 37"/>
                <a:gd name="T33" fmla="*/ 17 h 60"/>
                <a:gd name="T34" fmla="*/ 0 w 37"/>
                <a:gd name="T35" fmla="*/ 23 h 60"/>
                <a:gd name="T36" fmla="*/ 0 w 37"/>
                <a:gd name="T37" fmla="*/ 31 h 60"/>
                <a:gd name="T38" fmla="*/ 0 w 37"/>
                <a:gd name="T39" fmla="*/ 36 h 60"/>
                <a:gd name="T40" fmla="*/ 0 w 37"/>
                <a:gd name="T41" fmla="*/ 42 h 60"/>
                <a:gd name="T42" fmla="*/ 1 w 37"/>
                <a:gd name="T43" fmla="*/ 46 h 60"/>
                <a:gd name="T44" fmla="*/ 5 w 37"/>
                <a:gd name="T45" fmla="*/ 51 h 60"/>
                <a:gd name="T46" fmla="*/ 11 w 37"/>
                <a:gd name="T47" fmla="*/ 57 h 60"/>
                <a:gd name="T48" fmla="*/ 21 w 37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36" y="36"/>
                  </a:lnTo>
                  <a:lnTo>
                    <a:pt x="37" y="31"/>
                  </a:lnTo>
                  <a:lnTo>
                    <a:pt x="36" y="23"/>
                  </a:lnTo>
                  <a:lnTo>
                    <a:pt x="34" y="17"/>
                  </a:lnTo>
                  <a:lnTo>
                    <a:pt x="32" y="12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80" name="Freeform 188"/>
            <p:cNvSpPr>
              <a:spLocks/>
            </p:cNvSpPr>
            <p:nvPr/>
          </p:nvSpPr>
          <p:spPr bwMode="auto">
            <a:xfrm>
              <a:off x="1222" y="3348"/>
              <a:ext cx="33" cy="17"/>
            </a:xfrm>
            <a:custGeom>
              <a:avLst/>
              <a:gdLst>
                <a:gd name="T0" fmla="*/ 2 w 67"/>
                <a:gd name="T1" fmla="*/ 28 h 35"/>
                <a:gd name="T2" fmla="*/ 0 w 67"/>
                <a:gd name="T3" fmla="*/ 22 h 35"/>
                <a:gd name="T4" fmla="*/ 7 w 67"/>
                <a:gd name="T5" fmla="*/ 16 h 35"/>
                <a:gd name="T6" fmla="*/ 14 w 67"/>
                <a:gd name="T7" fmla="*/ 10 h 35"/>
                <a:gd name="T8" fmla="*/ 27 w 67"/>
                <a:gd name="T9" fmla="*/ 3 h 35"/>
                <a:gd name="T10" fmla="*/ 34 w 67"/>
                <a:gd name="T11" fmla="*/ 1 h 35"/>
                <a:gd name="T12" fmla="*/ 41 w 67"/>
                <a:gd name="T13" fmla="*/ 0 h 35"/>
                <a:gd name="T14" fmla="*/ 46 w 67"/>
                <a:gd name="T15" fmla="*/ 0 h 35"/>
                <a:gd name="T16" fmla="*/ 52 w 67"/>
                <a:gd name="T17" fmla="*/ 1 h 35"/>
                <a:gd name="T18" fmla="*/ 61 w 67"/>
                <a:gd name="T19" fmla="*/ 2 h 35"/>
                <a:gd name="T20" fmla="*/ 67 w 67"/>
                <a:gd name="T21" fmla="*/ 8 h 35"/>
                <a:gd name="T22" fmla="*/ 67 w 67"/>
                <a:gd name="T23" fmla="*/ 13 h 35"/>
                <a:gd name="T24" fmla="*/ 62 w 67"/>
                <a:gd name="T25" fmla="*/ 19 h 35"/>
                <a:gd name="T26" fmla="*/ 53 w 67"/>
                <a:gd name="T27" fmla="*/ 25 h 35"/>
                <a:gd name="T28" fmla="*/ 43 w 67"/>
                <a:gd name="T29" fmla="*/ 31 h 35"/>
                <a:gd name="T30" fmla="*/ 35 w 67"/>
                <a:gd name="T31" fmla="*/ 32 h 35"/>
                <a:gd name="T32" fmla="*/ 27 w 67"/>
                <a:gd name="T33" fmla="*/ 34 h 35"/>
                <a:gd name="T34" fmla="*/ 20 w 67"/>
                <a:gd name="T35" fmla="*/ 34 h 35"/>
                <a:gd name="T36" fmla="*/ 15 w 67"/>
                <a:gd name="T37" fmla="*/ 35 h 35"/>
                <a:gd name="T38" fmla="*/ 5 w 67"/>
                <a:gd name="T39" fmla="*/ 32 h 35"/>
                <a:gd name="T40" fmla="*/ 2 w 67"/>
                <a:gd name="T41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7" y="16"/>
                  </a:lnTo>
                  <a:lnTo>
                    <a:pt x="14" y="10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61" y="2"/>
                  </a:lnTo>
                  <a:lnTo>
                    <a:pt x="67" y="8"/>
                  </a:lnTo>
                  <a:lnTo>
                    <a:pt x="67" y="13"/>
                  </a:lnTo>
                  <a:lnTo>
                    <a:pt x="62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5" y="32"/>
                  </a:lnTo>
                  <a:lnTo>
                    <a:pt x="27" y="34"/>
                  </a:lnTo>
                  <a:lnTo>
                    <a:pt x="20" y="34"/>
                  </a:lnTo>
                  <a:lnTo>
                    <a:pt x="15" y="35"/>
                  </a:lnTo>
                  <a:lnTo>
                    <a:pt x="5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81" name="Freeform 189"/>
            <p:cNvSpPr>
              <a:spLocks/>
            </p:cNvSpPr>
            <p:nvPr/>
          </p:nvSpPr>
          <p:spPr bwMode="auto">
            <a:xfrm>
              <a:off x="1182" y="3351"/>
              <a:ext cx="34" cy="16"/>
            </a:xfrm>
            <a:custGeom>
              <a:avLst/>
              <a:gdLst>
                <a:gd name="T0" fmla="*/ 67 w 67"/>
                <a:gd name="T1" fmla="*/ 29 h 34"/>
                <a:gd name="T2" fmla="*/ 67 w 67"/>
                <a:gd name="T3" fmla="*/ 23 h 34"/>
                <a:gd name="T4" fmla="*/ 62 w 67"/>
                <a:gd name="T5" fmla="*/ 17 h 34"/>
                <a:gd name="T6" fmla="*/ 57 w 67"/>
                <a:gd name="T7" fmla="*/ 14 h 34"/>
                <a:gd name="T8" fmla="*/ 53 w 67"/>
                <a:gd name="T9" fmla="*/ 11 h 34"/>
                <a:gd name="T10" fmla="*/ 45 w 67"/>
                <a:gd name="T11" fmla="*/ 8 h 34"/>
                <a:gd name="T12" fmla="*/ 39 w 67"/>
                <a:gd name="T13" fmla="*/ 6 h 34"/>
                <a:gd name="T14" fmla="*/ 24 w 67"/>
                <a:gd name="T15" fmla="*/ 0 h 34"/>
                <a:gd name="T16" fmla="*/ 13 w 67"/>
                <a:gd name="T17" fmla="*/ 0 h 34"/>
                <a:gd name="T18" fmla="*/ 4 w 67"/>
                <a:gd name="T19" fmla="*/ 4 h 34"/>
                <a:gd name="T20" fmla="*/ 2 w 67"/>
                <a:gd name="T21" fmla="*/ 10 h 34"/>
                <a:gd name="T22" fmla="*/ 0 w 67"/>
                <a:gd name="T23" fmla="*/ 15 h 34"/>
                <a:gd name="T24" fmla="*/ 4 w 67"/>
                <a:gd name="T25" fmla="*/ 21 h 34"/>
                <a:gd name="T26" fmla="*/ 13 w 67"/>
                <a:gd name="T27" fmla="*/ 26 h 34"/>
                <a:gd name="T28" fmla="*/ 27 w 67"/>
                <a:gd name="T29" fmla="*/ 32 h 34"/>
                <a:gd name="T30" fmla="*/ 39 w 67"/>
                <a:gd name="T31" fmla="*/ 34 h 34"/>
                <a:gd name="T32" fmla="*/ 51 w 67"/>
                <a:gd name="T33" fmla="*/ 34 h 34"/>
                <a:gd name="T34" fmla="*/ 61 w 67"/>
                <a:gd name="T35" fmla="*/ 32 h 34"/>
                <a:gd name="T36" fmla="*/ 67 w 67"/>
                <a:gd name="T3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34">
                  <a:moveTo>
                    <a:pt x="67" y="29"/>
                  </a:moveTo>
                  <a:lnTo>
                    <a:pt x="67" y="23"/>
                  </a:lnTo>
                  <a:lnTo>
                    <a:pt x="62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4" y="21"/>
                  </a:lnTo>
                  <a:lnTo>
                    <a:pt x="13" y="26"/>
                  </a:lnTo>
                  <a:lnTo>
                    <a:pt x="27" y="32"/>
                  </a:lnTo>
                  <a:lnTo>
                    <a:pt x="39" y="34"/>
                  </a:lnTo>
                  <a:lnTo>
                    <a:pt x="51" y="34"/>
                  </a:lnTo>
                  <a:lnTo>
                    <a:pt x="61" y="32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82" name="Freeform 190"/>
            <p:cNvSpPr>
              <a:spLocks/>
            </p:cNvSpPr>
            <p:nvPr/>
          </p:nvSpPr>
          <p:spPr bwMode="auto">
            <a:xfrm>
              <a:off x="1222" y="3364"/>
              <a:ext cx="33" cy="17"/>
            </a:xfrm>
            <a:custGeom>
              <a:avLst/>
              <a:gdLst>
                <a:gd name="T0" fmla="*/ 67 w 67"/>
                <a:gd name="T1" fmla="*/ 29 h 35"/>
                <a:gd name="T2" fmla="*/ 67 w 67"/>
                <a:gd name="T3" fmla="*/ 22 h 35"/>
                <a:gd name="T4" fmla="*/ 62 w 67"/>
                <a:gd name="T5" fmla="*/ 15 h 35"/>
                <a:gd name="T6" fmla="*/ 53 w 67"/>
                <a:gd name="T7" fmla="*/ 9 h 35"/>
                <a:gd name="T8" fmla="*/ 43 w 67"/>
                <a:gd name="T9" fmla="*/ 5 h 35"/>
                <a:gd name="T10" fmla="*/ 35 w 67"/>
                <a:gd name="T11" fmla="*/ 2 h 35"/>
                <a:gd name="T12" fmla="*/ 27 w 67"/>
                <a:gd name="T13" fmla="*/ 1 h 35"/>
                <a:gd name="T14" fmla="*/ 20 w 67"/>
                <a:gd name="T15" fmla="*/ 0 h 35"/>
                <a:gd name="T16" fmla="*/ 15 w 67"/>
                <a:gd name="T17" fmla="*/ 0 h 35"/>
                <a:gd name="T18" fmla="*/ 5 w 67"/>
                <a:gd name="T19" fmla="*/ 1 h 35"/>
                <a:gd name="T20" fmla="*/ 2 w 67"/>
                <a:gd name="T21" fmla="*/ 5 h 35"/>
                <a:gd name="T22" fmla="*/ 0 w 67"/>
                <a:gd name="T23" fmla="*/ 12 h 35"/>
                <a:gd name="T24" fmla="*/ 7 w 67"/>
                <a:gd name="T25" fmla="*/ 19 h 35"/>
                <a:gd name="T26" fmla="*/ 14 w 67"/>
                <a:gd name="T27" fmla="*/ 25 h 35"/>
                <a:gd name="T28" fmla="*/ 27 w 67"/>
                <a:gd name="T29" fmla="*/ 33 h 35"/>
                <a:gd name="T30" fmla="*/ 34 w 67"/>
                <a:gd name="T31" fmla="*/ 34 h 35"/>
                <a:gd name="T32" fmla="*/ 41 w 67"/>
                <a:gd name="T33" fmla="*/ 35 h 35"/>
                <a:gd name="T34" fmla="*/ 46 w 67"/>
                <a:gd name="T35" fmla="*/ 35 h 35"/>
                <a:gd name="T36" fmla="*/ 52 w 67"/>
                <a:gd name="T37" fmla="*/ 35 h 35"/>
                <a:gd name="T38" fmla="*/ 61 w 67"/>
                <a:gd name="T39" fmla="*/ 33 h 35"/>
                <a:gd name="T40" fmla="*/ 67 w 67"/>
                <a:gd name="T41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5">
                  <a:moveTo>
                    <a:pt x="67" y="29"/>
                  </a:moveTo>
                  <a:lnTo>
                    <a:pt x="67" y="22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5"/>
                  </a:lnTo>
                  <a:lnTo>
                    <a:pt x="27" y="33"/>
                  </a:lnTo>
                  <a:lnTo>
                    <a:pt x="34" y="34"/>
                  </a:lnTo>
                  <a:lnTo>
                    <a:pt x="41" y="35"/>
                  </a:lnTo>
                  <a:lnTo>
                    <a:pt x="46" y="35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83" name="Freeform 191"/>
            <p:cNvSpPr>
              <a:spLocks/>
            </p:cNvSpPr>
            <p:nvPr/>
          </p:nvSpPr>
          <p:spPr bwMode="auto">
            <a:xfrm>
              <a:off x="1182" y="3366"/>
              <a:ext cx="34" cy="18"/>
            </a:xfrm>
            <a:custGeom>
              <a:avLst/>
              <a:gdLst>
                <a:gd name="T0" fmla="*/ 2 w 67"/>
                <a:gd name="T1" fmla="*/ 28 h 35"/>
                <a:gd name="T2" fmla="*/ 0 w 67"/>
                <a:gd name="T3" fmla="*/ 22 h 35"/>
                <a:gd name="T4" fmla="*/ 4 w 67"/>
                <a:gd name="T5" fmla="*/ 15 h 35"/>
                <a:gd name="T6" fmla="*/ 13 w 67"/>
                <a:gd name="T7" fmla="*/ 9 h 35"/>
                <a:gd name="T8" fmla="*/ 27 w 67"/>
                <a:gd name="T9" fmla="*/ 4 h 35"/>
                <a:gd name="T10" fmla="*/ 39 w 67"/>
                <a:gd name="T11" fmla="*/ 0 h 35"/>
                <a:gd name="T12" fmla="*/ 51 w 67"/>
                <a:gd name="T13" fmla="*/ 0 h 35"/>
                <a:gd name="T14" fmla="*/ 61 w 67"/>
                <a:gd name="T15" fmla="*/ 2 h 35"/>
                <a:gd name="T16" fmla="*/ 67 w 67"/>
                <a:gd name="T17" fmla="*/ 7 h 35"/>
                <a:gd name="T18" fmla="*/ 67 w 67"/>
                <a:gd name="T19" fmla="*/ 12 h 35"/>
                <a:gd name="T20" fmla="*/ 62 w 67"/>
                <a:gd name="T21" fmla="*/ 18 h 35"/>
                <a:gd name="T22" fmla="*/ 57 w 67"/>
                <a:gd name="T23" fmla="*/ 22 h 35"/>
                <a:gd name="T24" fmla="*/ 53 w 67"/>
                <a:gd name="T25" fmla="*/ 25 h 35"/>
                <a:gd name="T26" fmla="*/ 45 w 67"/>
                <a:gd name="T27" fmla="*/ 28 h 35"/>
                <a:gd name="T28" fmla="*/ 39 w 67"/>
                <a:gd name="T29" fmla="*/ 31 h 35"/>
                <a:gd name="T30" fmla="*/ 24 w 67"/>
                <a:gd name="T31" fmla="*/ 34 h 35"/>
                <a:gd name="T32" fmla="*/ 13 w 67"/>
                <a:gd name="T33" fmla="*/ 35 h 35"/>
                <a:gd name="T34" fmla="*/ 4 w 67"/>
                <a:gd name="T35" fmla="*/ 32 h 35"/>
                <a:gd name="T36" fmla="*/ 2 w 67"/>
                <a:gd name="T37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4" y="15"/>
                  </a:lnTo>
                  <a:lnTo>
                    <a:pt x="13" y="9"/>
                  </a:lnTo>
                  <a:lnTo>
                    <a:pt x="27" y="4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67" y="7"/>
                  </a:lnTo>
                  <a:lnTo>
                    <a:pt x="67" y="12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45" y="28"/>
                  </a:lnTo>
                  <a:lnTo>
                    <a:pt x="39" y="31"/>
                  </a:lnTo>
                  <a:lnTo>
                    <a:pt x="24" y="34"/>
                  </a:lnTo>
                  <a:lnTo>
                    <a:pt x="13" y="35"/>
                  </a:lnTo>
                  <a:lnTo>
                    <a:pt x="4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584" name="Freeform 192"/>
            <p:cNvSpPr>
              <a:spLocks/>
            </p:cNvSpPr>
            <p:nvPr/>
          </p:nvSpPr>
          <p:spPr bwMode="auto">
            <a:xfrm>
              <a:off x="1208" y="3357"/>
              <a:ext cx="25" cy="18"/>
            </a:xfrm>
            <a:custGeom>
              <a:avLst/>
              <a:gdLst>
                <a:gd name="T0" fmla="*/ 25 w 50"/>
                <a:gd name="T1" fmla="*/ 0 h 36"/>
                <a:gd name="T2" fmla="*/ 32 w 50"/>
                <a:gd name="T3" fmla="*/ 0 h 36"/>
                <a:gd name="T4" fmla="*/ 41 w 50"/>
                <a:gd name="T5" fmla="*/ 4 h 36"/>
                <a:gd name="T6" fmla="*/ 46 w 50"/>
                <a:gd name="T7" fmla="*/ 9 h 36"/>
                <a:gd name="T8" fmla="*/ 50 w 50"/>
                <a:gd name="T9" fmla="*/ 16 h 36"/>
                <a:gd name="T10" fmla="*/ 46 w 50"/>
                <a:gd name="T11" fmla="*/ 24 h 36"/>
                <a:gd name="T12" fmla="*/ 41 w 50"/>
                <a:gd name="T13" fmla="*/ 30 h 36"/>
                <a:gd name="T14" fmla="*/ 32 w 50"/>
                <a:gd name="T15" fmla="*/ 34 h 36"/>
                <a:gd name="T16" fmla="*/ 25 w 50"/>
                <a:gd name="T17" fmla="*/ 36 h 36"/>
                <a:gd name="T18" fmla="*/ 14 w 50"/>
                <a:gd name="T19" fmla="*/ 34 h 36"/>
                <a:gd name="T20" fmla="*/ 6 w 50"/>
                <a:gd name="T21" fmla="*/ 30 h 36"/>
                <a:gd name="T22" fmla="*/ 2 w 50"/>
                <a:gd name="T23" fmla="*/ 24 h 36"/>
                <a:gd name="T24" fmla="*/ 0 w 50"/>
                <a:gd name="T25" fmla="*/ 16 h 36"/>
                <a:gd name="T26" fmla="*/ 2 w 50"/>
                <a:gd name="T27" fmla="*/ 9 h 36"/>
                <a:gd name="T28" fmla="*/ 6 w 50"/>
                <a:gd name="T29" fmla="*/ 4 h 36"/>
                <a:gd name="T30" fmla="*/ 14 w 50"/>
                <a:gd name="T31" fmla="*/ 0 h 36"/>
                <a:gd name="T32" fmla="*/ 25 w 50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36">
                  <a:moveTo>
                    <a:pt x="25" y="0"/>
                  </a:moveTo>
                  <a:lnTo>
                    <a:pt x="32" y="0"/>
                  </a:lnTo>
                  <a:lnTo>
                    <a:pt x="41" y="4"/>
                  </a:lnTo>
                  <a:lnTo>
                    <a:pt x="46" y="9"/>
                  </a:lnTo>
                  <a:lnTo>
                    <a:pt x="50" y="16"/>
                  </a:lnTo>
                  <a:lnTo>
                    <a:pt x="46" y="24"/>
                  </a:lnTo>
                  <a:lnTo>
                    <a:pt x="41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14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2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9585" name="Group 193"/>
          <p:cNvGrpSpPr>
            <a:grpSpLocks/>
          </p:cNvGrpSpPr>
          <p:nvPr/>
        </p:nvGrpSpPr>
        <p:grpSpPr bwMode="auto">
          <a:xfrm>
            <a:off x="3203575" y="2708275"/>
            <a:ext cx="720725" cy="720725"/>
            <a:chOff x="3515" y="2029"/>
            <a:chExt cx="454" cy="454"/>
          </a:xfrm>
        </p:grpSpPr>
        <p:sp>
          <p:nvSpPr>
            <p:cNvPr id="59586" name="Oval 194"/>
            <p:cNvSpPr>
              <a:spLocks noChangeArrowheads="1"/>
            </p:cNvSpPr>
            <p:nvPr/>
          </p:nvSpPr>
          <p:spPr bwMode="auto">
            <a:xfrm>
              <a:off x="3515" y="2029"/>
              <a:ext cx="454" cy="45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587" name="AutoShape 195"/>
            <p:cNvSpPr>
              <a:spLocks noChangeArrowheads="1"/>
            </p:cNvSpPr>
            <p:nvPr/>
          </p:nvSpPr>
          <p:spPr bwMode="auto">
            <a:xfrm rot="-1499186">
              <a:off x="3613" y="2063"/>
              <a:ext cx="229" cy="415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59588" name="Игр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3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95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path" presetSubtype="0" repeatCount="7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7341E-6 C -0.04653 -0.09711 -0.02952 -0.22474 0.03993 -0.28416 C 0.10902 -0.34404 0.20399 -0.31329 0.25121 -0.21665 C 0.29826 -0.11977 0.28055 0.00763 0.21111 0.06752 C 0.14184 0.1274 0.04704 0.09688 3.88889E-6 -1.7341E-6 Z " pathEditMode="relative" rAng="14226671" ptsTypes="fffff">
                                      <p:cBhvr>
                                        <p:cTn id="8" dur="2000" fill="hold"/>
                                        <p:tgtEl>
                                          <p:spTgt spid="59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-108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58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smile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419" name="Group 3"/>
          <p:cNvGrpSpPr>
            <a:grpSpLocks/>
          </p:cNvGrpSpPr>
          <p:nvPr/>
        </p:nvGrpSpPr>
        <p:grpSpPr bwMode="auto">
          <a:xfrm>
            <a:off x="468313" y="3357563"/>
            <a:ext cx="2303462" cy="3168650"/>
            <a:chOff x="476" y="988"/>
            <a:chExt cx="1884" cy="2789"/>
          </a:xfrm>
        </p:grpSpPr>
        <p:sp>
          <p:nvSpPr>
            <p:cNvPr id="60420" name="Freeform 4"/>
            <p:cNvSpPr>
              <a:spLocks/>
            </p:cNvSpPr>
            <p:nvPr/>
          </p:nvSpPr>
          <p:spPr bwMode="auto">
            <a:xfrm>
              <a:off x="476" y="988"/>
              <a:ext cx="1884" cy="2789"/>
            </a:xfrm>
            <a:custGeom>
              <a:avLst/>
              <a:gdLst>
                <a:gd name="T0" fmla="*/ 263 w 3768"/>
                <a:gd name="T1" fmla="*/ 200 h 5576"/>
                <a:gd name="T2" fmla="*/ 349 w 3768"/>
                <a:gd name="T3" fmla="*/ 123 h 5576"/>
                <a:gd name="T4" fmla="*/ 542 w 3768"/>
                <a:gd name="T5" fmla="*/ 344 h 5576"/>
                <a:gd name="T6" fmla="*/ 886 w 3768"/>
                <a:gd name="T7" fmla="*/ 1095 h 5576"/>
                <a:gd name="T8" fmla="*/ 1376 w 3768"/>
                <a:gd name="T9" fmla="*/ 1295 h 5576"/>
                <a:gd name="T10" fmla="*/ 1815 w 3768"/>
                <a:gd name="T11" fmla="*/ 1315 h 5576"/>
                <a:gd name="T12" fmla="*/ 1968 w 3768"/>
                <a:gd name="T13" fmla="*/ 1125 h 5576"/>
                <a:gd name="T14" fmla="*/ 1794 w 3768"/>
                <a:gd name="T15" fmla="*/ 965 h 5576"/>
                <a:gd name="T16" fmla="*/ 1666 w 3768"/>
                <a:gd name="T17" fmla="*/ 925 h 5576"/>
                <a:gd name="T18" fmla="*/ 1608 w 3768"/>
                <a:gd name="T19" fmla="*/ 823 h 5576"/>
                <a:gd name="T20" fmla="*/ 1745 w 3768"/>
                <a:gd name="T21" fmla="*/ 754 h 5576"/>
                <a:gd name="T22" fmla="*/ 2116 w 3768"/>
                <a:gd name="T23" fmla="*/ 594 h 5576"/>
                <a:gd name="T24" fmla="*/ 2277 w 3768"/>
                <a:gd name="T25" fmla="*/ 639 h 5576"/>
                <a:gd name="T26" fmla="*/ 2447 w 3768"/>
                <a:gd name="T27" fmla="*/ 783 h 5576"/>
                <a:gd name="T28" fmla="*/ 2322 w 3768"/>
                <a:gd name="T29" fmla="*/ 981 h 5576"/>
                <a:gd name="T30" fmla="*/ 2203 w 3768"/>
                <a:gd name="T31" fmla="*/ 1207 h 5576"/>
                <a:gd name="T32" fmla="*/ 2311 w 3768"/>
                <a:gd name="T33" fmla="*/ 1366 h 5576"/>
                <a:gd name="T34" fmla="*/ 2571 w 3768"/>
                <a:gd name="T35" fmla="*/ 1390 h 5576"/>
                <a:gd name="T36" fmla="*/ 2632 w 3768"/>
                <a:gd name="T37" fmla="*/ 1551 h 5576"/>
                <a:gd name="T38" fmla="*/ 2885 w 3768"/>
                <a:gd name="T39" fmla="*/ 1869 h 5576"/>
                <a:gd name="T40" fmla="*/ 3129 w 3768"/>
                <a:gd name="T41" fmla="*/ 1494 h 5576"/>
                <a:gd name="T42" fmla="*/ 3322 w 3768"/>
                <a:gd name="T43" fmla="*/ 1051 h 5576"/>
                <a:gd name="T44" fmla="*/ 3447 w 3768"/>
                <a:gd name="T45" fmla="*/ 996 h 5576"/>
                <a:gd name="T46" fmla="*/ 3407 w 3768"/>
                <a:gd name="T47" fmla="*/ 1104 h 5576"/>
                <a:gd name="T48" fmla="*/ 3625 w 3768"/>
                <a:gd name="T49" fmla="*/ 892 h 5576"/>
                <a:gd name="T50" fmla="*/ 3764 w 3768"/>
                <a:gd name="T51" fmla="*/ 959 h 5576"/>
                <a:gd name="T52" fmla="*/ 3649 w 3768"/>
                <a:gd name="T53" fmla="*/ 1142 h 5576"/>
                <a:gd name="T54" fmla="*/ 3269 w 3768"/>
                <a:gd name="T55" fmla="*/ 1879 h 5576"/>
                <a:gd name="T56" fmla="*/ 3054 w 3768"/>
                <a:gd name="T57" fmla="*/ 2333 h 5576"/>
                <a:gd name="T58" fmla="*/ 2652 w 3768"/>
                <a:gd name="T59" fmla="*/ 2050 h 5576"/>
                <a:gd name="T60" fmla="*/ 2337 w 3768"/>
                <a:gd name="T61" fmla="*/ 2028 h 5576"/>
                <a:gd name="T62" fmla="*/ 2204 w 3768"/>
                <a:gd name="T63" fmla="*/ 2592 h 5576"/>
                <a:gd name="T64" fmla="*/ 2620 w 3768"/>
                <a:gd name="T65" fmla="*/ 3765 h 5576"/>
                <a:gd name="T66" fmla="*/ 2225 w 3768"/>
                <a:gd name="T67" fmla="*/ 4925 h 5576"/>
                <a:gd name="T68" fmla="*/ 2359 w 3768"/>
                <a:gd name="T69" fmla="*/ 5217 h 5576"/>
                <a:gd name="T70" fmla="*/ 2515 w 3768"/>
                <a:gd name="T71" fmla="*/ 5271 h 5576"/>
                <a:gd name="T72" fmla="*/ 2518 w 3768"/>
                <a:gd name="T73" fmla="*/ 5355 h 5576"/>
                <a:gd name="T74" fmla="*/ 2290 w 3768"/>
                <a:gd name="T75" fmla="*/ 5317 h 5576"/>
                <a:gd name="T76" fmla="*/ 1976 w 3768"/>
                <a:gd name="T77" fmla="*/ 5028 h 5576"/>
                <a:gd name="T78" fmla="*/ 2011 w 3768"/>
                <a:gd name="T79" fmla="*/ 4794 h 5576"/>
                <a:gd name="T80" fmla="*/ 2109 w 3768"/>
                <a:gd name="T81" fmla="*/ 4086 h 5576"/>
                <a:gd name="T82" fmla="*/ 2284 w 3768"/>
                <a:gd name="T83" fmla="*/ 3487 h 5576"/>
                <a:gd name="T84" fmla="*/ 1969 w 3768"/>
                <a:gd name="T85" fmla="*/ 3087 h 5576"/>
                <a:gd name="T86" fmla="*/ 1861 w 3768"/>
                <a:gd name="T87" fmla="*/ 4128 h 5576"/>
                <a:gd name="T88" fmla="*/ 1786 w 3768"/>
                <a:gd name="T89" fmla="*/ 4867 h 5576"/>
                <a:gd name="T90" fmla="*/ 1842 w 3768"/>
                <a:gd name="T91" fmla="*/ 5221 h 5576"/>
                <a:gd name="T92" fmla="*/ 1708 w 3768"/>
                <a:gd name="T93" fmla="*/ 5429 h 5576"/>
                <a:gd name="T94" fmla="*/ 1390 w 3768"/>
                <a:gd name="T95" fmla="*/ 5576 h 5576"/>
                <a:gd name="T96" fmla="*/ 1446 w 3768"/>
                <a:gd name="T97" fmla="*/ 5470 h 5576"/>
                <a:gd name="T98" fmla="*/ 1624 w 3768"/>
                <a:gd name="T99" fmla="*/ 5024 h 5576"/>
                <a:gd name="T100" fmla="*/ 1548 w 3768"/>
                <a:gd name="T101" fmla="*/ 4472 h 5576"/>
                <a:gd name="T102" fmla="*/ 1542 w 3768"/>
                <a:gd name="T103" fmla="*/ 3478 h 5576"/>
                <a:gd name="T104" fmla="*/ 1468 w 3768"/>
                <a:gd name="T105" fmla="*/ 2844 h 5576"/>
                <a:gd name="T106" fmla="*/ 1607 w 3768"/>
                <a:gd name="T107" fmla="*/ 2429 h 5576"/>
                <a:gd name="T108" fmla="*/ 1330 w 3768"/>
                <a:gd name="T109" fmla="*/ 1544 h 5576"/>
                <a:gd name="T110" fmla="*/ 792 w 3768"/>
                <a:gd name="T111" fmla="*/ 1508 h 5576"/>
                <a:gd name="T112" fmla="*/ 464 w 3768"/>
                <a:gd name="T113" fmla="*/ 515 h 5576"/>
                <a:gd name="T114" fmla="*/ 135 w 3768"/>
                <a:gd name="T115" fmla="*/ 299 h 5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68" h="5576">
                  <a:moveTo>
                    <a:pt x="67" y="0"/>
                  </a:moveTo>
                  <a:lnTo>
                    <a:pt x="86" y="18"/>
                  </a:lnTo>
                  <a:lnTo>
                    <a:pt x="101" y="40"/>
                  </a:lnTo>
                  <a:lnTo>
                    <a:pt x="112" y="62"/>
                  </a:lnTo>
                  <a:lnTo>
                    <a:pt x="125" y="86"/>
                  </a:lnTo>
                  <a:lnTo>
                    <a:pt x="135" y="107"/>
                  </a:lnTo>
                  <a:lnTo>
                    <a:pt x="147" y="128"/>
                  </a:lnTo>
                  <a:lnTo>
                    <a:pt x="164" y="147"/>
                  </a:lnTo>
                  <a:lnTo>
                    <a:pt x="190" y="164"/>
                  </a:lnTo>
                  <a:lnTo>
                    <a:pt x="206" y="171"/>
                  </a:lnTo>
                  <a:lnTo>
                    <a:pt x="231" y="185"/>
                  </a:lnTo>
                  <a:lnTo>
                    <a:pt x="263" y="200"/>
                  </a:lnTo>
                  <a:lnTo>
                    <a:pt x="296" y="217"/>
                  </a:lnTo>
                  <a:lnTo>
                    <a:pt x="328" y="231"/>
                  </a:lnTo>
                  <a:lnTo>
                    <a:pt x="357" y="244"/>
                  </a:lnTo>
                  <a:lnTo>
                    <a:pt x="381" y="251"/>
                  </a:lnTo>
                  <a:lnTo>
                    <a:pt x="394" y="251"/>
                  </a:lnTo>
                  <a:lnTo>
                    <a:pt x="392" y="231"/>
                  </a:lnTo>
                  <a:lnTo>
                    <a:pt x="386" y="213"/>
                  </a:lnTo>
                  <a:lnTo>
                    <a:pt x="378" y="196"/>
                  </a:lnTo>
                  <a:lnTo>
                    <a:pt x="368" y="178"/>
                  </a:lnTo>
                  <a:lnTo>
                    <a:pt x="360" y="160"/>
                  </a:lnTo>
                  <a:lnTo>
                    <a:pt x="352" y="142"/>
                  </a:lnTo>
                  <a:lnTo>
                    <a:pt x="349" y="123"/>
                  </a:lnTo>
                  <a:lnTo>
                    <a:pt x="349" y="106"/>
                  </a:lnTo>
                  <a:lnTo>
                    <a:pt x="356" y="99"/>
                  </a:lnTo>
                  <a:lnTo>
                    <a:pt x="367" y="98"/>
                  </a:lnTo>
                  <a:lnTo>
                    <a:pt x="380" y="101"/>
                  </a:lnTo>
                  <a:lnTo>
                    <a:pt x="391" y="106"/>
                  </a:lnTo>
                  <a:lnTo>
                    <a:pt x="420" y="137"/>
                  </a:lnTo>
                  <a:lnTo>
                    <a:pt x="450" y="170"/>
                  </a:lnTo>
                  <a:lnTo>
                    <a:pt x="474" y="202"/>
                  </a:lnTo>
                  <a:lnTo>
                    <a:pt x="498" y="237"/>
                  </a:lnTo>
                  <a:lnTo>
                    <a:pt x="516" y="270"/>
                  </a:lnTo>
                  <a:lnTo>
                    <a:pt x="531" y="307"/>
                  </a:lnTo>
                  <a:lnTo>
                    <a:pt x="542" y="344"/>
                  </a:lnTo>
                  <a:lnTo>
                    <a:pt x="549" y="383"/>
                  </a:lnTo>
                  <a:lnTo>
                    <a:pt x="604" y="454"/>
                  </a:lnTo>
                  <a:lnTo>
                    <a:pt x="654" y="525"/>
                  </a:lnTo>
                  <a:lnTo>
                    <a:pt x="698" y="598"/>
                  </a:lnTo>
                  <a:lnTo>
                    <a:pt x="739" y="673"/>
                  </a:lnTo>
                  <a:lnTo>
                    <a:pt x="775" y="749"/>
                  </a:lnTo>
                  <a:lnTo>
                    <a:pt x="806" y="828"/>
                  </a:lnTo>
                  <a:lnTo>
                    <a:pt x="831" y="910"/>
                  </a:lnTo>
                  <a:lnTo>
                    <a:pt x="854" y="993"/>
                  </a:lnTo>
                  <a:lnTo>
                    <a:pt x="867" y="1026"/>
                  </a:lnTo>
                  <a:lnTo>
                    <a:pt x="878" y="1061"/>
                  </a:lnTo>
                  <a:lnTo>
                    <a:pt x="886" y="1095"/>
                  </a:lnTo>
                  <a:lnTo>
                    <a:pt x="894" y="1132"/>
                  </a:lnTo>
                  <a:lnTo>
                    <a:pt x="903" y="1165"/>
                  </a:lnTo>
                  <a:lnTo>
                    <a:pt x="920" y="1197"/>
                  </a:lnTo>
                  <a:lnTo>
                    <a:pt x="945" y="1227"/>
                  </a:lnTo>
                  <a:lnTo>
                    <a:pt x="980" y="1253"/>
                  </a:lnTo>
                  <a:lnTo>
                    <a:pt x="1038" y="1253"/>
                  </a:lnTo>
                  <a:lnTo>
                    <a:pt x="1097" y="1257"/>
                  </a:lnTo>
                  <a:lnTo>
                    <a:pt x="1154" y="1262"/>
                  </a:lnTo>
                  <a:lnTo>
                    <a:pt x="1212" y="1269"/>
                  </a:lnTo>
                  <a:lnTo>
                    <a:pt x="1267" y="1276"/>
                  </a:lnTo>
                  <a:lnTo>
                    <a:pt x="1323" y="1285"/>
                  </a:lnTo>
                  <a:lnTo>
                    <a:pt x="1376" y="1295"/>
                  </a:lnTo>
                  <a:lnTo>
                    <a:pt x="1431" y="1308"/>
                  </a:lnTo>
                  <a:lnTo>
                    <a:pt x="1470" y="1295"/>
                  </a:lnTo>
                  <a:lnTo>
                    <a:pt x="1511" y="1286"/>
                  </a:lnTo>
                  <a:lnTo>
                    <a:pt x="1554" y="1280"/>
                  </a:lnTo>
                  <a:lnTo>
                    <a:pt x="1600" y="1278"/>
                  </a:lnTo>
                  <a:lnTo>
                    <a:pt x="1643" y="1278"/>
                  </a:lnTo>
                  <a:lnTo>
                    <a:pt x="1685" y="1283"/>
                  </a:lnTo>
                  <a:lnTo>
                    <a:pt x="1727" y="1292"/>
                  </a:lnTo>
                  <a:lnTo>
                    <a:pt x="1768" y="1308"/>
                  </a:lnTo>
                  <a:lnTo>
                    <a:pt x="1783" y="1310"/>
                  </a:lnTo>
                  <a:lnTo>
                    <a:pt x="1799" y="1313"/>
                  </a:lnTo>
                  <a:lnTo>
                    <a:pt x="1815" y="1315"/>
                  </a:lnTo>
                  <a:lnTo>
                    <a:pt x="1835" y="1318"/>
                  </a:lnTo>
                  <a:lnTo>
                    <a:pt x="1852" y="1318"/>
                  </a:lnTo>
                  <a:lnTo>
                    <a:pt x="1869" y="1319"/>
                  </a:lnTo>
                  <a:lnTo>
                    <a:pt x="1888" y="1318"/>
                  </a:lnTo>
                  <a:lnTo>
                    <a:pt x="1908" y="1317"/>
                  </a:lnTo>
                  <a:lnTo>
                    <a:pt x="1927" y="1291"/>
                  </a:lnTo>
                  <a:lnTo>
                    <a:pt x="1944" y="1266"/>
                  </a:lnTo>
                  <a:lnTo>
                    <a:pt x="1956" y="1239"/>
                  </a:lnTo>
                  <a:lnTo>
                    <a:pt x="1964" y="1213"/>
                  </a:lnTo>
                  <a:lnTo>
                    <a:pt x="1968" y="1184"/>
                  </a:lnTo>
                  <a:lnTo>
                    <a:pt x="1969" y="1156"/>
                  </a:lnTo>
                  <a:lnTo>
                    <a:pt x="1968" y="1125"/>
                  </a:lnTo>
                  <a:lnTo>
                    <a:pt x="1965" y="1093"/>
                  </a:lnTo>
                  <a:lnTo>
                    <a:pt x="1953" y="1079"/>
                  </a:lnTo>
                  <a:lnTo>
                    <a:pt x="1942" y="1067"/>
                  </a:lnTo>
                  <a:lnTo>
                    <a:pt x="1930" y="1055"/>
                  </a:lnTo>
                  <a:lnTo>
                    <a:pt x="1919" y="1042"/>
                  </a:lnTo>
                  <a:lnTo>
                    <a:pt x="1906" y="1029"/>
                  </a:lnTo>
                  <a:lnTo>
                    <a:pt x="1899" y="1016"/>
                  </a:lnTo>
                  <a:lnTo>
                    <a:pt x="1892" y="1001"/>
                  </a:lnTo>
                  <a:lnTo>
                    <a:pt x="1890" y="986"/>
                  </a:lnTo>
                  <a:lnTo>
                    <a:pt x="1797" y="986"/>
                  </a:lnTo>
                  <a:lnTo>
                    <a:pt x="1795" y="975"/>
                  </a:lnTo>
                  <a:lnTo>
                    <a:pt x="1794" y="965"/>
                  </a:lnTo>
                  <a:lnTo>
                    <a:pt x="1792" y="954"/>
                  </a:lnTo>
                  <a:lnTo>
                    <a:pt x="1788" y="945"/>
                  </a:lnTo>
                  <a:lnTo>
                    <a:pt x="1781" y="936"/>
                  </a:lnTo>
                  <a:lnTo>
                    <a:pt x="1771" y="931"/>
                  </a:lnTo>
                  <a:lnTo>
                    <a:pt x="1757" y="928"/>
                  </a:lnTo>
                  <a:lnTo>
                    <a:pt x="1743" y="930"/>
                  </a:lnTo>
                  <a:lnTo>
                    <a:pt x="1729" y="931"/>
                  </a:lnTo>
                  <a:lnTo>
                    <a:pt x="1717" y="932"/>
                  </a:lnTo>
                  <a:lnTo>
                    <a:pt x="1704" y="931"/>
                  </a:lnTo>
                  <a:lnTo>
                    <a:pt x="1691" y="930"/>
                  </a:lnTo>
                  <a:lnTo>
                    <a:pt x="1679" y="927"/>
                  </a:lnTo>
                  <a:lnTo>
                    <a:pt x="1666" y="925"/>
                  </a:lnTo>
                  <a:lnTo>
                    <a:pt x="1655" y="922"/>
                  </a:lnTo>
                  <a:lnTo>
                    <a:pt x="1645" y="920"/>
                  </a:lnTo>
                  <a:lnTo>
                    <a:pt x="1653" y="911"/>
                  </a:lnTo>
                  <a:lnTo>
                    <a:pt x="1658" y="901"/>
                  </a:lnTo>
                  <a:lnTo>
                    <a:pt x="1661" y="889"/>
                  </a:lnTo>
                  <a:lnTo>
                    <a:pt x="1665" y="880"/>
                  </a:lnTo>
                  <a:lnTo>
                    <a:pt x="1658" y="867"/>
                  </a:lnTo>
                  <a:lnTo>
                    <a:pt x="1650" y="858"/>
                  </a:lnTo>
                  <a:lnTo>
                    <a:pt x="1640" y="848"/>
                  </a:lnTo>
                  <a:lnTo>
                    <a:pt x="1630" y="839"/>
                  </a:lnTo>
                  <a:lnTo>
                    <a:pt x="1619" y="830"/>
                  </a:lnTo>
                  <a:lnTo>
                    <a:pt x="1608" y="823"/>
                  </a:lnTo>
                  <a:lnTo>
                    <a:pt x="1596" y="816"/>
                  </a:lnTo>
                  <a:lnTo>
                    <a:pt x="1584" y="809"/>
                  </a:lnTo>
                  <a:lnTo>
                    <a:pt x="1586" y="802"/>
                  </a:lnTo>
                  <a:lnTo>
                    <a:pt x="1594" y="798"/>
                  </a:lnTo>
                  <a:lnTo>
                    <a:pt x="1601" y="795"/>
                  </a:lnTo>
                  <a:lnTo>
                    <a:pt x="1612" y="792"/>
                  </a:lnTo>
                  <a:lnTo>
                    <a:pt x="1622" y="789"/>
                  </a:lnTo>
                  <a:lnTo>
                    <a:pt x="1632" y="786"/>
                  </a:lnTo>
                  <a:lnTo>
                    <a:pt x="1640" y="781"/>
                  </a:lnTo>
                  <a:lnTo>
                    <a:pt x="1649" y="775"/>
                  </a:lnTo>
                  <a:lnTo>
                    <a:pt x="1698" y="769"/>
                  </a:lnTo>
                  <a:lnTo>
                    <a:pt x="1745" y="754"/>
                  </a:lnTo>
                  <a:lnTo>
                    <a:pt x="1786" y="729"/>
                  </a:lnTo>
                  <a:lnTo>
                    <a:pt x="1824" y="701"/>
                  </a:lnTo>
                  <a:lnTo>
                    <a:pt x="1861" y="669"/>
                  </a:lnTo>
                  <a:lnTo>
                    <a:pt x="1899" y="638"/>
                  </a:lnTo>
                  <a:lnTo>
                    <a:pt x="1938" y="611"/>
                  </a:lnTo>
                  <a:lnTo>
                    <a:pt x="1985" y="592"/>
                  </a:lnTo>
                  <a:lnTo>
                    <a:pt x="2007" y="587"/>
                  </a:lnTo>
                  <a:lnTo>
                    <a:pt x="2031" y="585"/>
                  </a:lnTo>
                  <a:lnTo>
                    <a:pt x="2052" y="583"/>
                  </a:lnTo>
                  <a:lnTo>
                    <a:pt x="2074" y="585"/>
                  </a:lnTo>
                  <a:lnTo>
                    <a:pt x="2095" y="587"/>
                  </a:lnTo>
                  <a:lnTo>
                    <a:pt x="2116" y="594"/>
                  </a:lnTo>
                  <a:lnTo>
                    <a:pt x="2134" y="603"/>
                  </a:lnTo>
                  <a:lnTo>
                    <a:pt x="2154" y="615"/>
                  </a:lnTo>
                  <a:lnTo>
                    <a:pt x="2164" y="609"/>
                  </a:lnTo>
                  <a:lnTo>
                    <a:pt x="2175" y="606"/>
                  </a:lnTo>
                  <a:lnTo>
                    <a:pt x="2186" y="603"/>
                  </a:lnTo>
                  <a:lnTo>
                    <a:pt x="2198" y="602"/>
                  </a:lnTo>
                  <a:lnTo>
                    <a:pt x="2209" y="600"/>
                  </a:lnTo>
                  <a:lnTo>
                    <a:pt x="2223" y="601"/>
                  </a:lnTo>
                  <a:lnTo>
                    <a:pt x="2235" y="602"/>
                  </a:lnTo>
                  <a:lnTo>
                    <a:pt x="2247" y="605"/>
                  </a:lnTo>
                  <a:lnTo>
                    <a:pt x="2262" y="620"/>
                  </a:lnTo>
                  <a:lnTo>
                    <a:pt x="2277" y="639"/>
                  </a:lnTo>
                  <a:lnTo>
                    <a:pt x="2288" y="658"/>
                  </a:lnTo>
                  <a:lnTo>
                    <a:pt x="2300" y="677"/>
                  </a:lnTo>
                  <a:lnTo>
                    <a:pt x="2311" y="696"/>
                  </a:lnTo>
                  <a:lnTo>
                    <a:pt x="2324" y="715"/>
                  </a:lnTo>
                  <a:lnTo>
                    <a:pt x="2337" y="733"/>
                  </a:lnTo>
                  <a:lnTo>
                    <a:pt x="2354" y="753"/>
                  </a:lnTo>
                  <a:lnTo>
                    <a:pt x="2367" y="761"/>
                  </a:lnTo>
                  <a:lnTo>
                    <a:pt x="2382" y="768"/>
                  </a:lnTo>
                  <a:lnTo>
                    <a:pt x="2396" y="774"/>
                  </a:lnTo>
                  <a:lnTo>
                    <a:pt x="2415" y="778"/>
                  </a:lnTo>
                  <a:lnTo>
                    <a:pt x="2430" y="780"/>
                  </a:lnTo>
                  <a:lnTo>
                    <a:pt x="2447" y="783"/>
                  </a:lnTo>
                  <a:lnTo>
                    <a:pt x="2467" y="784"/>
                  </a:lnTo>
                  <a:lnTo>
                    <a:pt x="2485" y="785"/>
                  </a:lnTo>
                  <a:lnTo>
                    <a:pt x="2483" y="811"/>
                  </a:lnTo>
                  <a:lnTo>
                    <a:pt x="2475" y="836"/>
                  </a:lnTo>
                  <a:lnTo>
                    <a:pt x="2460" y="860"/>
                  </a:lnTo>
                  <a:lnTo>
                    <a:pt x="2444" y="885"/>
                  </a:lnTo>
                  <a:lnTo>
                    <a:pt x="2422" y="906"/>
                  </a:lnTo>
                  <a:lnTo>
                    <a:pt x="2398" y="926"/>
                  </a:lnTo>
                  <a:lnTo>
                    <a:pt x="2372" y="944"/>
                  </a:lnTo>
                  <a:lnTo>
                    <a:pt x="2346" y="960"/>
                  </a:lnTo>
                  <a:lnTo>
                    <a:pt x="2330" y="969"/>
                  </a:lnTo>
                  <a:lnTo>
                    <a:pt x="2322" y="981"/>
                  </a:lnTo>
                  <a:lnTo>
                    <a:pt x="2318" y="993"/>
                  </a:lnTo>
                  <a:lnTo>
                    <a:pt x="2318" y="1009"/>
                  </a:lnTo>
                  <a:lnTo>
                    <a:pt x="2316" y="1023"/>
                  </a:lnTo>
                  <a:lnTo>
                    <a:pt x="2316" y="1037"/>
                  </a:lnTo>
                  <a:lnTo>
                    <a:pt x="2314" y="1049"/>
                  </a:lnTo>
                  <a:lnTo>
                    <a:pt x="2309" y="1063"/>
                  </a:lnTo>
                  <a:lnTo>
                    <a:pt x="2299" y="1088"/>
                  </a:lnTo>
                  <a:lnTo>
                    <a:pt x="2283" y="1112"/>
                  </a:lnTo>
                  <a:lnTo>
                    <a:pt x="2261" y="1135"/>
                  </a:lnTo>
                  <a:lnTo>
                    <a:pt x="2240" y="1159"/>
                  </a:lnTo>
                  <a:lnTo>
                    <a:pt x="2219" y="1181"/>
                  </a:lnTo>
                  <a:lnTo>
                    <a:pt x="2203" y="1207"/>
                  </a:lnTo>
                  <a:lnTo>
                    <a:pt x="2196" y="1235"/>
                  </a:lnTo>
                  <a:lnTo>
                    <a:pt x="2202" y="1267"/>
                  </a:lnTo>
                  <a:lnTo>
                    <a:pt x="2201" y="1281"/>
                  </a:lnTo>
                  <a:lnTo>
                    <a:pt x="2203" y="1296"/>
                  </a:lnTo>
                  <a:lnTo>
                    <a:pt x="2207" y="1309"/>
                  </a:lnTo>
                  <a:lnTo>
                    <a:pt x="2217" y="1322"/>
                  </a:lnTo>
                  <a:lnTo>
                    <a:pt x="2226" y="1332"/>
                  </a:lnTo>
                  <a:lnTo>
                    <a:pt x="2239" y="1341"/>
                  </a:lnTo>
                  <a:lnTo>
                    <a:pt x="2254" y="1349"/>
                  </a:lnTo>
                  <a:lnTo>
                    <a:pt x="2272" y="1359"/>
                  </a:lnTo>
                  <a:lnTo>
                    <a:pt x="2292" y="1361"/>
                  </a:lnTo>
                  <a:lnTo>
                    <a:pt x="2311" y="1366"/>
                  </a:lnTo>
                  <a:lnTo>
                    <a:pt x="2331" y="1371"/>
                  </a:lnTo>
                  <a:lnTo>
                    <a:pt x="2352" y="1377"/>
                  </a:lnTo>
                  <a:lnTo>
                    <a:pt x="2372" y="1380"/>
                  </a:lnTo>
                  <a:lnTo>
                    <a:pt x="2393" y="1382"/>
                  </a:lnTo>
                  <a:lnTo>
                    <a:pt x="2414" y="1379"/>
                  </a:lnTo>
                  <a:lnTo>
                    <a:pt x="2436" y="1372"/>
                  </a:lnTo>
                  <a:lnTo>
                    <a:pt x="2458" y="1370"/>
                  </a:lnTo>
                  <a:lnTo>
                    <a:pt x="2483" y="1370"/>
                  </a:lnTo>
                  <a:lnTo>
                    <a:pt x="2506" y="1371"/>
                  </a:lnTo>
                  <a:lnTo>
                    <a:pt x="2531" y="1375"/>
                  </a:lnTo>
                  <a:lnTo>
                    <a:pt x="2551" y="1380"/>
                  </a:lnTo>
                  <a:lnTo>
                    <a:pt x="2571" y="1390"/>
                  </a:lnTo>
                  <a:lnTo>
                    <a:pt x="2588" y="1402"/>
                  </a:lnTo>
                  <a:lnTo>
                    <a:pt x="2604" y="1422"/>
                  </a:lnTo>
                  <a:lnTo>
                    <a:pt x="2612" y="1434"/>
                  </a:lnTo>
                  <a:lnTo>
                    <a:pt x="2617" y="1448"/>
                  </a:lnTo>
                  <a:lnTo>
                    <a:pt x="2620" y="1463"/>
                  </a:lnTo>
                  <a:lnTo>
                    <a:pt x="2624" y="1478"/>
                  </a:lnTo>
                  <a:lnTo>
                    <a:pt x="2625" y="1493"/>
                  </a:lnTo>
                  <a:lnTo>
                    <a:pt x="2629" y="1508"/>
                  </a:lnTo>
                  <a:lnTo>
                    <a:pt x="2633" y="1523"/>
                  </a:lnTo>
                  <a:lnTo>
                    <a:pt x="2640" y="1538"/>
                  </a:lnTo>
                  <a:lnTo>
                    <a:pt x="2634" y="1543"/>
                  </a:lnTo>
                  <a:lnTo>
                    <a:pt x="2632" y="1551"/>
                  </a:lnTo>
                  <a:lnTo>
                    <a:pt x="2630" y="1561"/>
                  </a:lnTo>
                  <a:lnTo>
                    <a:pt x="2632" y="1573"/>
                  </a:lnTo>
                  <a:lnTo>
                    <a:pt x="2632" y="1583"/>
                  </a:lnTo>
                  <a:lnTo>
                    <a:pt x="2634" y="1595"/>
                  </a:lnTo>
                  <a:lnTo>
                    <a:pt x="2635" y="1607"/>
                  </a:lnTo>
                  <a:lnTo>
                    <a:pt x="2636" y="1619"/>
                  </a:lnTo>
                  <a:lnTo>
                    <a:pt x="2670" y="1662"/>
                  </a:lnTo>
                  <a:lnTo>
                    <a:pt x="2710" y="1704"/>
                  </a:lnTo>
                  <a:lnTo>
                    <a:pt x="2755" y="1744"/>
                  </a:lnTo>
                  <a:lnTo>
                    <a:pt x="2801" y="1785"/>
                  </a:lnTo>
                  <a:lnTo>
                    <a:pt x="2845" y="1825"/>
                  </a:lnTo>
                  <a:lnTo>
                    <a:pt x="2885" y="1869"/>
                  </a:lnTo>
                  <a:lnTo>
                    <a:pt x="2921" y="1913"/>
                  </a:lnTo>
                  <a:lnTo>
                    <a:pt x="2948" y="1963"/>
                  </a:lnTo>
                  <a:lnTo>
                    <a:pt x="2949" y="1972"/>
                  </a:lnTo>
                  <a:lnTo>
                    <a:pt x="2954" y="1981"/>
                  </a:lnTo>
                  <a:lnTo>
                    <a:pt x="2961" y="1987"/>
                  </a:lnTo>
                  <a:lnTo>
                    <a:pt x="2969" y="1993"/>
                  </a:lnTo>
                  <a:lnTo>
                    <a:pt x="2989" y="1906"/>
                  </a:lnTo>
                  <a:lnTo>
                    <a:pt x="3013" y="1822"/>
                  </a:lnTo>
                  <a:lnTo>
                    <a:pt x="3039" y="1739"/>
                  </a:lnTo>
                  <a:lnTo>
                    <a:pt x="3069" y="1658"/>
                  </a:lnTo>
                  <a:lnTo>
                    <a:pt x="3097" y="1575"/>
                  </a:lnTo>
                  <a:lnTo>
                    <a:pt x="3129" y="1494"/>
                  </a:lnTo>
                  <a:lnTo>
                    <a:pt x="3158" y="1413"/>
                  </a:lnTo>
                  <a:lnTo>
                    <a:pt x="3191" y="1330"/>
                  </a:lnTo>
                  <a:lnTo>
                    <a:pt x="3197" y="1296"/>
                  </a:lnTo>
                  <a:lnTo>
                    <a:pt x="3202" y="1262"/>
                  </a:lnTo>
                  <a:lnTo>
                    <a:pt x="3204" y="1227"/>
                  </a:lnTo>
                  <a:lnTo>
                    <a:pt x="3210" y="1193"/>
                  </a:lnTo>
                  <a:lnTo>
                    <a:pt x="3218" y="1159"/>
                  </a:lnTo>
                  <a:lnTo>
                    <a:pt x="3234" y="1128"/>
                  </a:lnTo>
                  <a:lnTo>
                    <a:pt x="3255" y="1097"/>
                  </a:lnTo>
                  <a:lnTo>
                    <a:pt x="3288" y="1073"/>
                  </a:lnTo>
                  <a:lnTo>
                    <a:pt x="3305" y="1061"/>
                  </a:lnTo>
                  <a:lnTo>
                    <a:pt x="3322" y="1051"/>
                  </a:lnTo>
                  <a:lnTo>
                    <a:pt x="3339" y="1040"/>
                  </a:lnTo>
                  <a:lnTo>
                    <a:pt x="3358" y="1030"/>
                  </a:lnTo>
                  <a:lnTo>
                    <a:pt x="3374" y="1018"/>
                  </a:lnTo>
                  <a:lnTo>
                    <a:pt x="3391" y="1007"/>
                  </a:lnTo>
                  <a:lnTo>
                    <a:pt x="3407" y="993"/>
                  </a:lnTo>
                  <a:lnTo>
                    <a:pt x="3424" y="980"/>
                  </a:lnTo>
                  <a:lnTo>
                    <a:pt x="3431" y="978"/>
                  </a:lnTo>
                  <a:lnTo>
                    <a:pt x="3436" y="979"/>
                  </a:lnTo>
                  <a:lnTo>
                    <a:pt x="3438" y="981"/>
                  </a:lnTo>
                  <a:lnTo>
                    <a:pt x="3442" y="986"/>
                  </a:lnTo>
                  <a:lnTo>
                    <a:pt x="3443" y="990"/>
                  </a:lnTo>
                  <a:lnTo>
                    <a:pt x="3447" y="996"/>
                  </a:lnTo>
                  <a:lnTo>
                    <a:pt x="3449" y="1002"/>
                  </a:lnTo>
                  <a:lnTo>
                    <a:pt x="3453" y="1007"/>
                  </a:lnTo>
                  <a:lnTo>
                    <a:pt x="3450" y="1020"/>
                  </a:lnTo>
                  <a:lnTo>
                    <a:pt x="3445" y="1034"/>
                  </a:lnTo>
                  <a:lnTo>
                    <a:pt x="3436" y="1047"/>
                  </a:lnTo>
                  <a:lnTo>
                    <a:pt x="3424" y="1061"/>
                  </a:lnTo>
                  <a:lnTo>
                    <a:pt x="3410" y="1073"/>
                  </a:lnTo>
                  <a:lnTo>
                    <a:pt x="3397" y="1085"/>
                  </a:lnTo>
                  <a:lnTo>
                    <a:pt x="3385" y="1098"/>
                  </a:lnTo>
                  <a:lnTo>
                    <a:pt x="3375" y="1113"/>
                  </a:lnTo>
                  <a:lnTo>
                    <a:pt x="3379" y="1117"/>
                  </a:lnTo>
                  <a:lnTo>
                    <a:pt x="3407" y="1104"/>
                  </a:lnTo>
                  <a:lnTo>
                    <a:pt x="3440" y="1092"/>
                  </a:lnTo>
                  <a:lnTo>
                    <a:pt x="3472" y="1079"/>
                  </a:lnTo>
                  <a:lnTo>
                    <a:pt x="3507" y="1067"/>
                  </a:lnTo>
                  <a:lnTo>
                    <a:pt x="3535" y="1049"/>
                  </a:lnTo>
                  <a:lnTo>
                    <a:pt x="3564" y="1031"/>
                  </a:lnTo>
                  <a:lnTo>
                    <a:pt x="3586" y="1009"/>
                  </a:lnTo>
                  <a:lnTo>
                    <a:pt x="3604" y="983"/>
                  </a:lnTo>
                  <a:lnTo>
                    <a:pt x="3612" y="966"/>
                  </a:lnTo>
                  <a:lnTo>
                    <a:pt x="3617" y="949"/>
                  </a:lnTo>
                  <a:lnTo>
                    <a:pt x="3618" y="929"/>
                  </a:lnTo>
                  <a:lnTo>
                    <a:pt x="3620" y="911"/>
                  </a:lnTo>
                  <a:lnTo>
                    <a:pt x="3625" y="892"/>
                  </a:lnTo>
                  <a:lnTo>
                    <a:pt x="3634" y="877"/>
                  </a:lnTo>
                  <a:lnTo>
                    <a:pt x="3649" y="864"/>
                  </a:lnTo>
                  <a:lnTo>
                    <a:pt x="3674" y="856"/>
                  </a:lnTo>
                  <a:lnTo>
                    <a:pt x="3687" y="886"/>
                  </a:lnTo>
                  <a:lnTo>
                    <a:pt x="3748" y="842"/>
                  </a:lnTo>
                  <a:lnTo>
                    <a:pt x="3757" y="854"/>
                  </a:lnTo>
                  <a:lnTo>
                    <a:pt x="3763" y="869"/>
                  </a:lnTo>
                  <a:lnTo>
                    <a:pt x="3767" y="887"/>
                  </a:lnTo>
                  <a:lnTo>
                    <a:pt x="3768" y="906"/>
                  </a:lnTo>
                  <a:lnTo>
                    <a:pt x="3767" y="924"/>
                  </a:lnTo>
                  <a:lnTo>
                    <a:pt x="3766" y="942"/>
                  </a:lnTo>
                  <a:lnTo>
                    <a:pt x="3764" y="959"/>
                  </a:lnTo>
                  <a:lnTo>
                    <a:pt x="3764" y="976"/>
                  </a:lnTo>
                  <a:lnTo>
                    <a:pt x="3758" y="984"/>
                  </a:lnTo>
                  <a:lnTo>
                    <a:pt x="3756" y="995"/>
                  </a:lnTo>
                  <a:lnTo>
                    <a:pt x="3752" y="1006"/>
                  </a:lnTo>
                  <a:lnTo>
                    <a:pt x="3751" y="1018"/>
                  </a:lnTo>
                  <a:lnTo>
                    <a:pt x="3747" y="1029"/>
                  </a:lnTo>
                  <a:lnTo>
                    <a:pt x="3745" y="1040"/>
                  </a:lnTo>
                  <a:lnTo>
                    <a:pt x="3740" y="1052"/>
                  </a:lnTo>
                  <a:lnTo>
                    <a:pt x="3731" y="1063"/>
                  </a:lnTo>
                  <a:lnTo>
                    <a:pt x="3701" y="1086"/>
                  </a:lnTo>
                  <a:lnTo>
                    <a:pt x="3676" y="1113"/>
                  </a:lnTo>
                  <a:lnTo>
                    <a:pt x="3649" y="1142"/>
                  </a:lnTo>
                  <a:lnTo>
                    <a:pt x="3623" y="1172"/>
                  </a:lnTo>
                  <a:lnTo>
                    <a:pt x="3594" y="1198"/>
                  </a:lnTo>
                  <a:lnTo>
                    <a:pt x="3564" y="1224"/>
                  </a:lnTo>
                  <a:lnTo>
                    <a:pt x="3528" y="1245"/>
                  </a:lnTo>
                  <a:lnTo>
                    <a:pt x="3490" y="1261"/>
                  </a:lnTo>
                  <a:lnTo>
                    <a:pt x="3411" y="1333"/>
                  </a:lnTo>
                  <a:lnTo>
                    <a:pt x="3363" y="1417"/>
                  </a:lnTo>
                  <a:lnTo>
                    <a:pt x="3331" y="1504"/>
                  </a:lnTo>
                  <a:lnTo>
                    <a:pt x="3315" y="1598"/>
                  </a:lnTo>
                  <a:lnTo>
                    <a:pt x="3303" y="1692"/>
                  </a:lnTo>
                  <a:lnTo>
                    <a:pt x="3289" y="1786"/>
                  </a:lnTo>
                  <a:lnTo>
                    <a:pt x="3269" y="1879"/>
                  </a:lnTo>
                  <a:lnTo>
                    <a:pt x="3236" y="1966"/>
                  </a:lnTo>
                  <a:lnTo>
                    <a:pt x="3216" y="2010"/>
                  </a:lnTo>
                  <a:lnTo>
                    <a:pt x="3195" y="2055"/>
                  </a:lnTo>
                  <a:lnTo>
                    <a:pt x="3173" y="2100"/>
                  </a:lnTo>
                  <a:lnTo>
                    <a:pt x="3151" y="2145"/>
                  </a:lnTo>
                  <a:lnTo>
                    <a:pt x="3128" y="2188"/>
                  </a:lnTo>
                  <a:lnTo>
                    <a:pt x="3106" y="2233"/>
                  </a:lnTo>
                  <a:lnTo>
                    <a:pt x="3085" y="2276"/>
                  </a:lnTo>
                  <a:lnTo>
                    <a:pt x="3067" y="2321"/>
                  </a:lnTo>
                  <a:lnTo>
                    <a:pt x="3059" y="2323"/>
                  </a:lnTo>
                  <a:lnTo>
                    <a:pt x="3055" y="2329"/>
                  </a:lnTo>
                  <a:lnTo>
                    <a:pt x="3054" y="2333"/>
                  </a:lnTo>
                  <a:lnTo>
                    <a:pt x="3048" y="2336"/>
                  </a:lnTo>
                  <a:lnTo>
                    <a:pt x="3038" y="2337"/>
                  </a:lnTo>
                  <a:lnTo>
                    <a:pt x="3030" y="2342"/>
                  </a:lnTo>
                  <a:lnTo>
                    <a:pt x="2979" y="2322"/>
                  </a:lnTo>
                  <a:lnTo>
                    <a:pt x="2929" y="2296"/>
                  </a:lnTo>
                  <a:lnTo>
                    <a:pt x="2884" y="2265"/>
                  </a:lnTo>
                  <a:lnTo>
                    <a:pt x="2842" y="2232"/>
                  </a:lnTo>
                  <a:lnTo>
                    <a:pt x="2801" y="2195"/>
                  </a:lnTo>
                  <a:lnTo>
                    <a:pt x="2762" y="2158"/>
                  </a:lnTo>
                  <a:lnTo>
                    <a:pt x="2724" y="2121"/>
                  </a:lnTo>
                  <a:lnTo>
                    <a:pt x="2686" y="2087"/>
                  </a:lnTo>
                  <a:lnTo>
                    <a:pt x="2652" y="2050"/>
                  </a:lnTo>
                  <a:lnTo>
                    <a:pt x="2625" y="2012"/>
                  </a:lnTo>
                  <a:lnTo>
                    <a:pt x="2598" y="1974"/>
                  </a:lnTo>
                  <a:lnTo>
                    <a:pt x="2571" y="1936"/>
                  </a:lnTo>
                  <a:lnTo>
                    <a:pt x="2543" y="1899"/>
                  </a:lnTo>
                  <a:lnTo>
                    <a:pt x="2510" y="1866"/>
                  </a:lnTo>
                  <a:lnTo>
                    <a:pt x="2473" y="1837"/>
                  </a:lnTo>
                  <a:lnTo>
                    <a:pt x="2428" y="1816"/>
                  </a:lnTo>
                  <a:lnTo>
                    <a:pt x="2412" y="1858"/>
                  </a:lnTo>
                  <a:lnTo>
                    <a:pt x="2394" y="1900"/>
                  </a:lnTo>
                  <a:lnTo>
                    <a:pt x="2375" y="1942"/>
                  </a:lnTo>
                  <a:lnTo>
                    <a:pt x="2357" y="1985"/>
                  </a:lnTo>
                  <a:lnTo>
                    <a:pt x="2337" y="2028"/>
                  </a:lnTo>
                  <a:lnTo>
                    <a:pt x="2320" y="2071"/>
                  </a:lnTo>
                  <a:lnTo>
                    <a:pt x="2304" y="2114"/>
                  </a:lnTo>
                  <a:lnTo>
                    <a:pt x="2293" y="2160"/>
                  </a:lnTo>
                  <a:lnTo>
                    <a:pt x="2272" y="2193"/>
                  </a:lnTo>
                  <a:lnTo>
                    <a:pt x="2257" y="2228"/>
                  </a:lnTo>
                  <a:lnTo>
                    <a:pt x="2245" y="2262"/>
                  </a:lnTo>
                  <a:lnTo>
                    <a:pt x="2236" y="2299"/>
                  </a:lnTo>
                  <a:lnTo>
                    <a:pt x="2226" y="2337"/>
                  </a:lnTo>
                  <a:lnTo>
                    <a:pt x="2219" y="2373"/>
                  </a:lnTo>
                  <a:lnTo>
                    <a:pt x="2208" y="2410"/>
                  </a:lnTo>
                  <a:lnTo>
                    <a:pt x="2198" y="2448"/>
                  </a:lnTo>
                  <a:lnTo>
                    <a:pt x="2204" y="2592"/>
                  </a:lnTo>
                  <a:lnTo>
                    <a:pt x="2247" y="2721"/>
                  </a:lnTo>
                  <a:lnTo>
                    <a:pt x="2316" y="2842"/>
                  </a:lnTo>
                  <a:lnTo>
                    <a:pt x="2404" y="2956"/>
                  </a:lnTo>
                  <a:lnTo>
                    <a:pt x="2495" y="3068"/>
                  </a:lnTo>
                  <a:lnTo>
                    <a:pt x="2585" y="3183"/>
                  </a:lnTo>
                  <a:lnTo>
                    <a:pt x="2661" y="3307"/>
                  </a:lnTo>
                  <a:lnTo>
                    <a:pt x="2714" y="3441"/>
                  </a:lnTo>
                  <a:lnTo>
                    <a:pt x="2715" y="3511"/>
                  </a:lnTo>
                  <a:lnTo>
                    <a:pt x="2704" y="3578"/>
                  </a:lnTo>
                  <a:lnTo>
                    <a:pt x="2683" y="3641"/>
                  </a:lnTo>
                  <a:lnTo>
                    <a:pt x="2654" y="3703"/>
                  </a:lnTo>
                  <a:lnTo>
                    <a:pt x="2620" y="3765"/>
                  </a:lnTo>
                  <a:lnTo>
                    <a:pt x="2586" y="3825"/>
                  </a:lnTo>
                  <a:lnTo>
                    <a:pt x="2554" y="3886"/>
                  </a:lnTo>
                  <a:lnTo>
                    <a:pt x="2531" y="3949"/>
                  </a:lnTo>
                  <a:lnTo>
                    <a:pt x="2485" y="4065"/>
                  </a:lnTo>
                  <a:lnTo>
                    <a:pt x="2436" y="4180"/>
                  </a:lnTo>
                  <a:lnTo>
                    <a:pt x="2384" y="4295"/>
                  </a:lnTo>
                  <a:lnTo>
                    <a:pt x="2335" y="4411"/>
                  </a:lnTo>
                  <a:lnTo>
                    <a:pt x="2290" y="4529"/>
                  </a:lnTo>
                  <a:lnTo>
                    <a:pt x="2255" y="4647"/>
                  </a:lnTo>
                  <a:lnTo>
                    <a:pt x="2231" y="4767"/>
                  </a:lnTo>
                  <a:lnTo>
                    <a:pt x="2223" y="4890"/>
                  </a:lnTo>
                  <a:lnTo>
                    <a:pt x="2225" y="4925"/>
                  </a:lnTo>
                  <a:lnTo>
                    <a:pt x="2238" y="4959"/>
                  </a:lnTo>
                  <a:lnTo>
                    <a:pt x="2255" y="4993"/>
                  </a:lnTo>
                  <a:lnTo>
                    <a:pt x="2277" y="5025"/>
                  </a:lnTo>
                  <a:lnTo>
                    <a:pt x="2297" y="5057"/>
                  </a:lnTo>
                  <a:lnTo>
                    <a:pt x="2316" y="5092"/>
                  </a:lnTo>
                  <a:lnTo>
                    <a:pt x="2330" y="5126"/>
                  </a:lnTo>
                  <a:lnTo>
                    <a:pt x="2337" y="5164"/>
                  </a:lnTo>
                  <a:lnTo>
                    <a:pt x="2342" y="5172"/>
                  </a:lnTo>
                  <a:lnTo>
                    <a:pt x="2346" y="5183"/>
                  </a:lnTo>
                  <a:lnTo>
                    <a:pt x="2350" y="5195"/>
                  </a:lnTo>
                  <a:lnTo>
                    <a:pt x="2354" y="5206"/>
                  </a:lnTo>
                  <a:lnTo>
                    <a:pt x="2359" y="5217"/>
                  </a:lnTo>
                  <a:lnTo>
                    <a:pt x="2368" y="5228"/>
                  </a:lnTo>
                  <a:lnTo>
                    <a:pt x="2379" y="5236"/>
                  </a:lnTo>
                  <a:lnTo>
                    <a:pt x="2394" y="5245"/>
                  </a:lnTo>
                  <a:lnTo>
                    <a:pt x="2409" y="5243"/>
                  </a:lnTo>
                  <a:lnTo>
                    <a:pt x="2426" y="5241"/>
                  </a:lnTo>
                  <a:lnTo>
                    <a:pt x="2443" y="5239"/>
                  </a:lnTo>
                  <a:lnTo>
                    <a:pt x="2462" y="5238"/>
                  </a:lnTo>
                  <a:lnTo>
                    <a:pt x="2479" y="5238"/>
                  </a:lnTo>
                  <a:lnTo>
                    <a:pt x="2495" y="5242"/>
                  </a:lnTo>
                  <a:lnTo>
                    <a:pt x="2507" y="5249"/>
                  </a:lnTo>
                  <a:lnTo>
                    <a:pt x="2517" y="5262"/>
                  </a:lnTo>
                  <a:lnTo>
                    <a:pt x="2515" y="5271"/>
                  </a:lnTo>
                  <a:lnTo>
                    <a:pt x="2517" y="5278"/>
                  </a:lnTo>
                  <a:lnTo>
                    <a:pt x="2523" y="5283"/>
                  </a:lnTo>
                  <a:lnTo>
                    <a:pt x="2532" y="5290"/>
                  </a:lnTo>
                  <a:lnTo>
                    <a:pt x="2538" y="5294"/>
                  </a:lnTo>
                  <a:lnTo>
                    <a:pt x="2545" y="5299"/>
                  </a:lnTo>
                  <a:lnTo>
                    <a:pt x="2548" y="5305"/>
                  </a:lnTo>
                  <a:lnTo>
                    <a:pt x="2547" y="5315"/>
                  </a:lnTo>
                  <a:lnTo>
                    <a:pt x="2543" y="5322"/>
                  </a:lnTo>
                  <a:lnTo>
                    <a:pt x="2539" y="5330"/>
                  </a:lnTo>
                  <a:lnTo>
                    <a:pt x="2533" y="5339"/>
                  </a:lnTo>
                  <a:lnTo>
                    <a:pt x="2527" y="5348"/>
                  </a:lnTo>
                  <a:lnTo>
                    <a:pt x="2518" y="5355"/>
                  </a:lnTo>
                  <a:lnTo>
                    <a:pt x="2510" y="5361"/>
                  </a:lnTo>
                  <a:lnTo>
                    <a:pt x="2500" y="5364"/>
                  </a:lnTo>
                  <a:lnTo>
                    <a:pt x="2490" y="5365"/>
                  </a:lnTo>
                  <a:lnTo>
                    <a:pt x="2469" y="5362"/>
                  </a:lnTo>
                  <a:lnTo>
                    <a:pt x="2447" y="5362"/>
                  </a:lnTo>
                  <a:lnTo>
                    <a:pt x="2425" y="5361"/>
                  </a:lnTo>
                  <a:lnTo>
                    <a:pt x="2405" y="5361"/>
                  </a:lnTo>
                  <a:lnTo>
                    <a:pt x="2384" y="5358"/>
                  </a:lnTo>
                  <a:lnTo>
                    <a:pt x="2367" y="5352"/>
                  </a:lnTo>
                  <a:lnTo>
                    <a:pt x="2352" y="5343"/>
                  </a:lnTo>
                  <a:lnTo>
                    <a:pt x="2342" y="5328"/>
                  </a:lnTo>
                  <a:lnTo>
                    <a:pt x="2290" y="5317"/>
                  </a:lnTo>
                  <a:lnTo>
                    <a:pt x="2251" y="5298"/>
                  </a:lnTo>
                  <a:lnTo>
                    <a:pt x="2220" y="5271"/>
                  </a:lnTo>
                  <a:lnTo>
                    <a:pt x="2196" y="5240"/>
                  </a:lnTo>
                  <a:lnTo>
                    <a:pt x="2177" y="5203"/>
                  </a:lnTo>
                  <a:lnTo>
                    <a:pt x="2162" y="5166"/>
                  </a:lnTo>
                  <a:lnTo>
                    <a:pt x="2151" y="5128"/>
                  </a:lnTo>
                  <a:lnTo>
                    <a:pt x="2140" y="5094"/>
                  </a:lnTo>
                  <a:lnTo>
                    <a:pt x="2118" y="5066"/>
                  </a:lnTo>
                  <a:lnTo>
                    <a:pt x="2089" y="5051"/>
                  </a:lnTo>
                  <a:lnTo>
                    <a:pt x="2052" y="5042"/>
                  </a:lnTo>
                  <a:lnTo>
                    <a:pt x="2013" y="5036"/>
                  </a:lnTo>
                  <a:lnTo>
                    <a:pt x="1976" y="5028"/>
                  </a:lnTo>
                  <a:lnTo>
                    <a:pt x="1944" y="5016"/>
                  </a:lnTo>
                  <a:lnTo>
                    <a:pt x="1924" y="4995"/>
                  </a:lnTo>
                  <a:lnTo>
                    <a:pt x="1915" y="4960"/>
                  </a:lnTo>
                  <a:lnTo>
                    <a:pt x="1912" y="4936"/>
                  </a:lnTo>
                  <a:lnTo>
                    <a:pt x="1917" y="4916"/>
                  </a:lnTo>
                  <a:lnTo>
                    <a:pt x="1928" y="4897"/>
                  </a:lnTo>
                  <a:lnTo>
                    <a:pt x="1943" y="4882"/>
                  </a:lnTo>
                  <a:lnTo>
                    <a:pt x="1960" y="4865"/>
                  </a:lnTo>
                  <a:lnTo>
                    <a:pt x="1976" y="4850"/>
                  </a:lnTo>
                  <a:lnTo>
                    <a:pt x="1990" y="4833"/>
                  </a:lnTo>
                  <a:lnTo>
                    <a:pt x="2001" y="4816"/>
                  </a:lnTo>
                  <a:lnTo>
                    <a:pt x="2011" y="4794"/>
                  </a:lnTo>
                  <a:lnTo>
                    <a:pt x="2026" y="4761"/>
                  </a:lnTo>
                  <a:lnTo>
                    <a:pt x="2039" y="4721"/>
                  </a:lnTo>
                  <a:lnTo>
                    <a:pt x="2054" y="4682"/>
                  </a:lnTo>
                  <a:lnTo>
                    <a:pt x="2068" y="4642"/>
                  </a:lnTo>
                  <a:lnTo>
                    <a:pt x="2080" y="4608"/>
                  </a:lnTo>
                  <a:lnTo>
                    <a:pt x="2090" y="4584"/>
                  </a:lnTo>
                  <a:lnTo>
                    <a:pt x="2096" y="4576"/>
                  </a:lnTo>
                  <a:lnTo>
                    <a:pt x="2098" y="4474"/>
                  </a:lnTo>
                  <a:lnTo>
                    <a:pt x="2100" y="4376"/>
                  </a:lnTo>
                  <a:lnTo>
                    <a:pt x="2100" y="4278"/>
                  </a:lnTo>
                  <a:lnTo>
                    <a:pt x="2103" y="4182"/>
                  </a:lnTo>
                  <a:lnTo>
                    <a:pt x="2109" y="4086"/>
                  </a:lnTo>
                  <a:lnTo>
                    <a:pt x="2123" y="3992"/>
                  </a:lnTo>
                  <a:lnTo>
                    <a:pt x="2146" y="3899"/>
                  </a:lnTo>
                  <a:lnTo>
                    <a:pt x="2182" y="3810"/>
                  </a:lnTo>
                  <a:lnTo>
                    <a:pt x="2188" y="3774"/>
                  </a:lnTo>
                  <a:lnTo>
                    <a:pt x="2202" y="3739"/>
                  </a:lnTo>
                  <a:lnTo>
                    <a:pt x="2222" y="3708"/>
                  </a:lnTo>
                  <a:lnTo>
                    <a:pt x="2244" y="3677"/>
                  </a:lnTo>
                  <a:lnTo>
                    <a:pt x="2266" y="3645"/>
                  </a:lnTo>
                  <a:lnTo>
                    <a:pt x="2292" y="3615"/>
                  </a:lnTo>
                  <a:lnTo>
                    <a:pt x="2315" y="3583"/>
                  </a:lnTo>
                  <a:lnTo>
                    <a:pt x="2337" y="3553"/>
                  </a:lnTo>
                  <a:lnTo>
                    <a:pt x="2284" y="3487"/>
                  </a:lnTo>
                  <a:lnTo>
                    <a:pt x="2233" y="3424"/>
                  </a:lnTo>
                  <a:lnTo>
                    <a:pt x="2183" y="3359"/>
                  </a:lnTo>
                  <a:lnTo>
                    <a:pt x="2138" y="3294"/>
                  </a:lnTo>
                  <a:lnTo>
                    <a:pt x="2093" y="3226"/>
                  </a:lnTo>
                  <a:lnTo>
                    <a:pt x="2052" y="3159"/>
                  </a:lnTo>
                  <a:lnTo>
                    <a:pt x="2012" y="3091"/>
                  </a:lnTo>
                  <a:lnTo>
                    <a:pt x="1976" y="3023"/>
                  </a:lnTo>
                  <a:lnTo>
                    <a:pt x="1969" y="3033"/>
                  </a:lnTo>
                  <a:lnTo>
                    <a:pt x="1967" y="3048"/>
                  </a:lnTo>
                  <a:lnTo>
                    <a:pt x="1965" y="3060"/>
                  </a:lnTo>
                  <a:lnTo>
                    <a:pt x="1968" y="3074"/>
                  </a:lnTo>
                  <a:lnTo>
                    <a:pt x="1969" y="3087"/>
                  </a:lnTo>
                  <a:lnTo>
                    <a:pt x="1972" y="3102"/>
                  </a:lnTo>
                  <a:lnTo>
                    <a:pt x="1970" y="3116"/>
                  </a:lnTo>
                  <a:lnTo>
                    <a:pt x="1969" y="3130"/>
                  </a:lnTo>
                  <a:lnTo>
                    <a:pt x="1969" y="3244"/>
                  </a:lnTo>
                  <a:lnTo>
                    <a:pt x="1964" y="3362"/>
                  </a:lnTo>
                  <a:lnTo>
                    <a:pt x="1953" y="3480"/>
                  </a:lnTo>
                  <a:lnTo>
                    <a:pt x="1940" y="3600"/>
                  </a:lnTo>
                  <a:lnTo>
                    <a:pt x="1922" y="3720"/>
                  </a:lnTo>
                  <a:lnTo>
                    <a:pt x="1905" y="3840"/>
                  </a:lnTo>
                  <a:lnTo>
                    <a:pt x="1887" y="3959"/>
                  </a:lnTo>
                  <a:lnTo>
                    <a:pt x="1869" y="4081"/>
                  </a:lnTo>
                  <a:lnTo>
                    <a:pt x="1861" y="4128"/>
                  </a:lnTo>
                  <a:lnTo>
                    <a:pt x="1857" y="4176"/>
                  </a:lnTo>
                  <a:lnTo>
                    <a:pt x="1853" y="4223"/>
                  </a:lnTo>
                  <a:lnTo>
                    <a:pt x="1852" y="4273"/>
                  </a:lnTo>
                  <a:lnTo>
                    <a:pt x="1850" y="4320"/>
                  </a:lnTo>
                  <a:lnTo>
                    <a:pt x="1848" y="4366"/>
                  </a:lnTo>
                  <a:lnTo>
                    <a:pt x="1846" y="4413"/>
                  </a:lnTo>
                  <a:lnTo>
                    <a:pt x="1842" y="4461"/>
                  </a:lnTo>
                  <a:lnTo>
                    <a:pt x="1837" y="4544"/>
                  </a:lnTo>
                  <a:lnTo>
                    <a:pt x="1824" y="4627"/>
                  </a:lnTo>
                  <a:lnTo>
                    <a:pt x="1808" y="4707"/>
                  </a:lnTo>
                  <a:lnTo>
                    <a:pt x="1795" y="4789"/>
                  </a:lnTo>
                  <a:lnTo>
                    <a:pt x="1786" y="4867"/>
                  </a:lnTo>
                  <a:lnTo>
                    <a:pt x="1787" y="4947"/>
                  </a:lnTo>
                  <a:lnTo>
                    <a:pt x="1800" y="5024"/>
                  </a:lnTo>
                  <a:lnTo>
                    <a:pt x="1834" y="5101"/>
                  </a:lnTo>
                  <a:lnTo>
                    <a:pt x="1839" y="5113"/>
                  </a:lnTo>
                  <a:lnTo>
                    <a:pt x="1846" y="5126"/>
                  </a:lnTo>
                  <a:lnTo>
                    <a:pt x="1852" y="5140"/>
                  </a:lnTo>
                  <a:lnTo>
                    <a:pt x="1858" y="5154"/>
                  </a:lnTo>
                  <a:lnTo>
                    <a:pt x="1861" y="5167"/>
                  </a:lnTo>
                  <a:lnTo>
                    <a:pt x="1862" y="5180"/>
                  </a:lnTo>
                  <a:lnTo>
                    <a:pt x="1860" y="5194"/>
                  </a:lnTo>
                  <a:lnTo>
                    <a:pt x="1853" y="5207"/>
                  </a:lnTo>
                  <a:lnTo>
                    <a:pt x="1842" y="5221"/>
                  </a:lnTo>
                  <a:lnTo>
                    <a:pt x="1829" y="5231"/>
                  </a:lnTo>
                  <a:lnTo>
                    <a:pt x="1814" y="5239"/>
                  </a:lnTo>
                  <a:lnTo>
                    <a:pt x="1800" y="5246"/>
                  </a:lnTo>
                  <a:lnTo>
                    <a:pt x="1786" y="5251"/>
                  </a:lnTo>
                  <a:lnTo>
                    <a:pt x="1772" y="5259"/>
                  </a:lnTo>
                  <a:lnTo>
                    <a:pt x="1759" y="5268"/>
                  </a:lnTo>
                  <a:lnTo>
                    <a:pt x="1751" y="5281"/>
                  </a:lnTo>
                  <a:lnTo>
                    <a:pt x="1740" y="5309"/>
                  </a:lnTo>
                  <a:lnTo>
                    <a:pt x="1731" y="5339"/>
                  </a:lnTo>
                  <a:lnTo>
                    <a:pt x="1724" y="5369"/>
                  </a:lnTo>
                  <a:lnTo>
                    <a:pt x="1717" y="5400"/>
                  </a:lnTo>
                  <a:lnTo>
                    <a:pt x="1708" y="5429"/>
                  </a:lnTo>
                  <a:lnTo>
                    <a:pt x="1698" y="5461"/>
                  </a:lnTo>
                  <a:lnTo>
                    <a:pt x="1688" y="5490"/>
                  </a:lnTo>
                  <a:lnTo>
                    <a:pt x="1677" y="5519"/>
                  </a:lnTo>
                  <a:lnTo>
                    <a:pt x="1659" y="5533"/>
                  </a:lnTo>
                  <a:lnTo>
                    <a:pt x="1635" y="5544"/>
                  </a:lnTo>
                  <a:lnTo>
                    <a:pt x="1612" y="5551"/>
                  </a:lnTo>
                  <a:lnTo>
                    <a:pt x="1589" y="5556"/>
                  </a:lnTo>
                  <a:lnTo>
                    <a:pt x="1562" y="5559"/>
                  </a:lnTo>
                  <a:lnTo>
                    <a:pt x="1537" y="5562"/>
                  </a:lnTo>
                  <a:lnTo>
                    <a:pt x="1511" y="5565"/>
                  </a:lnTo>
                  <a:lnTo>
                    <a:pt x="1489" y="5572"/>
                  </a:lnTo>
                  <a:lnTo>
                    <a:pt x="1390" y="5576"/>
                  </a:lnTo>
                  <a:lnTo>
                    <a:pt x="1384" y="5573"/>
                  </a:lnTo>
                  <a:lnTo>
                    <a:pt x="1381" y="5569"/>
                  </a:lnTo>
                  <a:lnTo>
                    <a:pt x="1377" y="5564"/>
                  </a:lnTo>
                  <a:lnTo>
                    <a:pt x="1376" y="5559"/>
                  </a:lnTo>
                  <a:lnTo>
                    <a:pt x="1374" y="5553"/>
                  </a:lnTo>
                  <a:lnTo>
                    <a:pt x="1376" y="5548"/>
                  </a:lnTo>
                  <a:lnTo>
                    <a:pt x="1377" y="5542"/>
                  </a:lnTo>
                  <a:lnTo>
                    <a:pt x="1382" y="5539"/>
                  </a:lnTo>
                  <a:lnTo>
                    <a:pt x="1401" y="5507"/>
                  </a:lnTo>
                  <a:lnTo>
                    <a:pt x="1417" y="5489"/>
                  </a:lnTo>
                  <a:lnTo>
                    <a:pt x="1431" y="5478"/>
                  </a:lnTo>
                  <a:lnTo>
                    <a:pt x="1446" y="5470"/>
                  </a:lnTo>
                  <a:lnTo>
                    <a:pt x="1459" y="5456"/>
                  </a:lnTo>
                  <a:lnTo>
                    <a:pt x="1477" y="5432"/>
                  </a:lnTo>
                  <a:lnTo>
                    <a:pt x="1496" y="5393"/>
                  </a:lnTo>
                  <a:lnTo>
                    <a:pt x="1526" y="5331"/>
                  </a:lnTo>
                  <a:lnTo>
                    <a:pt x="1527" y="5290"/>
                  </a:lnTo>
                  <a:lnTo>
                    <a:pt x="1539" y="5251"/>
                  </a:lnTo>
                  <a:lnTo>
                    <a:pt x="1558" y="5214"/>
                  </a:lnTo>
                  <a:lnTo>
                    <a:pt x="1581" y="5177"/>
                  </a:lnTo>
                  <a:lnTo>
                    <a:pt x="1601" y="5140"/>
                  </a:lnTo>
                  <a:lnTo>
                    <a:pt x="1618" y="5103"/>
                  </a:lnTo>
                  <a:lnTo>
                    <a:pt x="1627" y="5064"/>
                  </a:lnTo>
                  <a:lnTo>
                    <a:pt x="1624" y="5024"/>
                  </a:lnTo>
                  <a:lnTo>
                    <a:pt x="1622" y="4991"/>
                  </a:lnTo>
                  <a:lnTo>
                    <a:pt x="1617" y="4959"/>
                  </a:lnTo>
                  <a:lnTo>
                    <a:pt x="1608" y="4928"/>
                  </a:lnTo>
                  <a:lnTo>
                    <a:pt x="1600" y="4898"/>
                  </a:lnTo>
                  <a:lnTo>
                    <a:pt x="1590" y="4866"/>
                  </a:lnTo>
                  <a:lnTo>
                    <a:pt x="1581" y="4836"/>
                  </a:lnTo>
                  <a:lnTo>
                    <a:pt x="1573" y="4804"/>
                  </a:lnTo>
                  <a:lnTo>
                    <a:pt x="1570" y="4773"/>
                  </a:lnTo>
                  <a:lnTo>
                    <a:pt x="1559" y="4693"/>
                  </a:lnTo>
                  <a:lnTo>
                    <a:pt x="1552" y="4617"/>
                  </a:lnTo>
                  <a:lnTo>
                    <a:pt x="1548" y="4544"/>
                  </a:lnTo>
                  <a:lnTo>
                    <a:pt x="1548" y="4472"/>
                  </a:lnTo>
                  <a:lnTo>
                    <a:pt x="1550" y="4399"/>
                  </a:lnTo>
                  <a:lnTo>
                    <a:pt x="1557" y="4327"/>
                  </a:lnTo>
                  <a:lnTo>
                    <a:pt x="1565" y="4252"/>
                  </a:lnTo>
                  <a:lnTo>
                    <a:pt x="1580" y="4174"/>
                  </a:lnTo>
                  <a:lnTo>
                    <a:pt x="1570" y="4085"/>
                  </a:lnTo>
                  <a:lnTo>
                    <a:pt x="1563" y="3998"/>
                  </a:lnTo>
                  <a:lnTo>
                    <a:pt x="1554" y="3914"/>
                  </a:lnTo>
                  <a:lnTo>
                    <a:pt x="1548" y="3830"/>
                  </a:lnTo>
                  <a:lnTo>
                    <a:pt x="1541" y="3743"/>
                  </a:lnTo>
                  <a:lnTo>
                    <a:pt x="1537" y="3658"/>
                  </a:lnTo>
                  <a:lnTo>
                    <a:pt x="1537" y="3569"/>
                  </a:lnTo>
                  <a:lnTo>
                    <a:pt x="1542" y="3478"/>
                  </a:lnTo>
                  <a:lnTo>
                    <a:pt x="1541" y="3422"/>
                  </a:lnTo>
                  <a:lnTo>
                    <a:pt x="1546" y="3366"/>
                  </a:lnTo>
                  <a:lnTo>
                    <a:pt x="1552" y="3309"/>
                  </a:lnTo>
                  <a:lnTo>
                    <a:pt x="1558" y="3253"/>
                  </a:lnTo>
                  <a:lnTo>
                    <a:pt x="1559" y="3197"/>
                  </a:lnTo>
                  <a:lnTo>
                    <a:pt x="1554" y="3142"/>
                  </a:lnTo>
                  <a:lnTo>
                    <a:pt x="1539" y="3088"/>
                  </a:lnTo>
                  <a:lnTo>
                    <a:pt x="1514" y="3036"/>
                  </a:lnTo>
                  <a:lnTo>
                    <a:pt x="1498" y="2988"/>
                  </a:lnTo>
                  <a:lnTo>
                    <a:pt x="1485" y="2941"/>
                  </a:lnTo>
                  <a:lnTo>
                    <a:pt x="1474" y="2892"/>
                  </a:lnTo>
                  <a:lnTo>
                    <a:pt x="1468" y="2844"/>
                  </a:lnTo>
                  <a:lnTo>
                    <a:pt x="1466" y="2794"/>
                  </a:lnTo>
                  <a:lnTo>
                    <a:pt x="1472" y="2746"/>
                  </a:lnTo>
                  <a:lnTo>
                    <a:pt x="1484" y="2700"/>
                  </a:lnTo>
                  <a:lnTo>
                    <a:pt x="1509" y="2656"/>
                  </a:lnTo>
                  <a:lnTo>
                    <a:pt x="1522" y="2626"/>
                  </a:lnTo>
                  <a:lnTo>
                    <a:pt x="1536" y="2598"/>
                  </a:lnTo>
                  <a:lnTo>
                    <a:pt x="1548" y="2570"/>
                  </a:lnTo>
                  <a:lnTo>
                    <a:pt x="1562" y="2542"/>
                  </a:lnTo>
                  <a:lnTo>
                    <a:pt x="1573" y="2513"/>
                  </a:lnTo>
                  <a:lnTo>
                    <a:pt x="1585" y="2485"/>
                  </a:lnTo>
                  <a:lnTo>
                    <a:pt x="1596" y="2456"/>
                  </a:lnTo>
                  <a:lnTo>
                    <a:pt x="1607" y="2429"/>
                  </a:lnTo>
                  <a:lnTo>
                    <a:pt x="1614" y="2328"/>
                  </a:lnTo>
                  <a:lnTo>
                    <a:pt x="1616" y="2227"/>
                  </a:lnTo>
                  <a:lnTo>
                    <a:pt x="1608" y="2126"/>
                  </a:lnTo>
                  <a:lnTo>
                    <a:pt x="1598" y="2027"/>
                  </a:lnTo>
                  <a:lnTo>
                    <a:pt x="1581" y="1927"/>
                  </a:lnTo>
                  <a:lnTo>
                    <a:pt x="1559" y="1829"/>
                  </a:lnTo>
                  <a:lnTo>
                    <a:pt x="1534" y="1733"/>
                  </a:lnTo>
                  <a:lnTo>
                    <a:pt x="1509" y="1639"/>
                  </a:lnTo>
                  <a:lnTo>
                    <a:pt x="1478" y="1591"/>
                  </a:lnTo>
                  <a:lnTo>
                    <a:pt x="1436" y="1564"/>
                  </a:lnTo>
                  <a:lnTo>
                    <a:pt x="1384" y="1548"/>
                  </a:lnTo>
                  <a:lnTo>
                    <a:pt x="1330" y="1544"/>
                  </a:lnTo>
                  <a:lnTo>
                    <a:pt x="1270" y="1544"/>
                  </a:lnTo>
                  <a:lnTo>
                    <a:pt x="1208" y="1547"/>
                  </a:lnTo>
                  <a:lnTo>
                    <a:pt x="1149" y="1547"/>
                  </a:lnTo>
                  <a:lnTo>
                    <a:pt x="1095" y="1541"/>
                  </a:lnTo>
                  <a:lnTo>
                    <a:pt x="1055" y="1536"/>
                  </a:lnTo>
                  <a:lnTo>
                    <a:pt x="1017" y="1533"/>
                  </a:lnTo>
                  <a:lnTo>
                    <a:pt x="978" y="1530"/>
                  </a:lnTo>
                  <a:lnTo>
                    <a:pt x="940" y="1528"/>
                  </a:lnTo>
                  <a:lnTo>
                    <a:pt x="902" y="1524"/>
                  </a:lnTo>
                  <a:lnTo>
                    <a:pt x="863" y="1521"/>
                  </a:lnTo>
                  <a:lnTo>
                    <a:pt x="826" y="1515"/>
                  </a:lnTo>
                  <a:lnTo>
                    <a:pt x="792" y="1508"/>
                  </a:lnTo>
                  <a:lnTo>
                    <a:pt x="751" y="1468"/>
                  </a:lnTo>
                  <a:lnTo>
                    <a:pt x="697" y="1375"/>
                  </a:lnTo>
                  <a:lnTo>
                    <a:pt x="654" y="1278"/>
                  </a:lnTo>
                  <a:lnTo>
                    <a:pt x="618" y="1178"/>
                  </a:lnTo>
                  <a:lnTo>
                    <a:pt x="591" y="1076"/>
                  </a:lnTo>
                  <a:lnTo>
                    <a:pt x="567" y="972"/>
                  </a:lnTo>
                  <a:lnTo>
                    <a:pt x="546" y="867"/>
                  </a:lnTo>
                  <a:lnTo>
                    <a:pt x="527" y="762"/>
                  </a:lnTo>
                  <a:lnTo>
                    <a:pt x="509" y="659"/>
                  </a:lnTo>
                  <a:lnTo>
                    <a:pt x="499" y="609"/>
                  </a:lnTo>
                  <a:lnTo>
                    <a:pt x="484" y="561"/>
                  </a:lnTo>
                  <a:lnTo>
                    <a:pt x="464" y="515"/>
                  </a:lnTo>
                  <a:lnTo>
                    <a:pt x="439" y="473"/>
                  </a:lnTo>
                  <a:lnTo>
                    <a:pt x="404" y="433"/>
                  </a:lnTo>
                  <a:lnTo>
                    <a:pt x="364" y="400"/>
                  </a:lnTo>
                  <a:lnTo>
                    <a:pt x="316" y="371"/>
                  </a:lnTo>
                  <a:lnTo>
                    <a:pt x="259" y="351"/>
                  </a:lnTo>
                  <a:lnTo>
                    <a:pt x="240" y="343"/>
                  </a:lnTo>
                  <a:lnTo>
                    <a:pt x="223" y="336"/>
                  </a:lnTo>
                  <a:lnTo>
                    <a:pt x="206" y="327"/>
                  </a:lnTo>
                  <a:lnTo>
                    <a:pt x="190" y="320"/>
                  </a:lnTo>
                  <a:lnTo>
                    <a:pt x="170" y="312"/>
                  </a:lnTo>
                  <a:lnTo>
                    <a:pt x="153" y="305"/>
                  </a:lnTo>
                  <a:lnTo>
                    <a:pt x="135" y="299"/>
                  </a:lnTo>
                  <a:lnTo>
                    <a:pt x="116" y="294"/>
                  </a:lnTo>
                  <a:lnTo>
                    <a:pt x="89" y="263"/>
                  </a:lnTo>
                  <a:lnTo>
                    <a:pt x="70" y="231"/>
                  </a:lnTo>
                  <a:lnTo>
                    <a:pt x="56" y="197"/>
                  </a:lnTo>
                  <a:lnTo>
                    <a:pt x="45" y="163"/>
                  </a:lnTo>
                  <a:lnTo>
                    <a:pt x="35" y="126"/>
                  </a:lnTo>
                  <a:lnTo>
                    <a:pt x="26" y="92"/>
                  </a:lnTo>
                  <a:lnTo>
                    <a:pt x="16" y="57"/>
                  </a:lnTo>
                  <a:lnTo>
                    <a:pt x="5" y="23"/>
                  </a:lnTo>
                  <a:lnTo>
                    <a:pt x="0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21" name="Freeform 5"/>
            <p:cNvSpPr>
              <a:spLocks/>
            </p:cNvSpPr>
            <p:nvPr/>
          </p:nvSpPr>
          <p:spPr bwMode="auto">
            <a:xfrm>
              <a:off x="492" y="995"/>
              <a:ext cx="270" cy="249"/>
            </a:xfrm>
            <a:custGeom>
              <a:avLst/>
              <a:gdLst>
                <a:gd name="T0" fmla="*/ 352 w 541"/>
                <a:gd name="T1" fmla="*/ 308 h 499"/>
                <a:gd name="T2" fmla="*/ 366 w 541"/>
                <a:gd name="T3" fmla="*/ 308 h 499"/>
                <a:gd name="T4" fmla="*/ 382 w 541"/>
                <a:gd name="T5" fmla="*/ 297 h 499"/>
                <a:gd name="T6" fmla="*/ 397 w 541"/>
                <a:gd name="T7" fmla="*/ 284 h 499"/>
                <a:gd name="T8" fmla="*/ 404 w 541"/>
                <a:gd name="T9" fmla="*/ 257 h 499"/>
                <a:gd name="T10" fmla="*/ 394 w 541"/>
                <a:gd name="T11" fmla="*/ 222 h 499"/>
                <a:gd name="T12" fmla="*/ 377 w 541"/>
                <a:gd name="T13" fmla="*/ 186 h 499"/>
                <a:gd name="T14" fmla="*/ 359 w 541"/>
                <a:gd name="T15" fmla="*/ 151 h 499"/>
                <a:gd name="T16" fmla="*/ 375 w 541"/>
                <a:gd name="T17" fmla="*/ 161 h 499"/>
                <a:gd name="T18" fmla="*/ 421 w 541"/>
                <a:gd name="T19" fmla="*/ 216 h 499"/>
                <a:gd name="T20" fmla="*/ 463 w 541"/>
                <a:gd name="T21" fmla="*/ 276 h 499"/>
                <a:gd name="T22" fmla="*/ 492 w 541"/>
                <a:gd name="T23" fmla="*/ 341 h 499"/>
                <a:gd name="T24" fmla="*/ 499 w 541"/>
                <a:gd name="T25" fmla="*/ 392 h 499"/>
                <a:gd name="T26" fmla="*/ 516 w 541"/>
                <a:gd name="T27" fmla="*/ 420 h 499"/>
                <a:gd name="T28" fmla="*/ 536 w 541"/>
                <a:gd name="T29" fmla="*/ 449 h 499"/>
                <a:gd name="T30" fmla="*/ 538 w 541"/>
                <a:gd name="T31" fmla="*/ 476 h 499"/>
                <a:gd name="T32" fmla="*/ 516 w 541"/>
                <a:gd name="T33" fmla="*/ 491 h 499"/>
                <a:gd name="T34" fmla="*/ 501 w 541"/>
                <a:gd name="T35" fmla="*/ 496 h 499"/>
                <a:gd name="T36" fmla="*/ 485 w 541"/>
                <a:gd name="T37" fmla="*/ 498 h 499"/>
                <a:gd name="T38" fmla="*/ 469 w 541"/>
                <a:gd name="T39" fmla="*/ 498 h 499"/>
                <a:gd name="T40" fmla="*/ 446 w 541"/>
                <a:gd name="T41" fmla="*/ 458 h 499"/>
                <a:gd name="T42" fmla="*/ 364 w 541"/>
                <a:gd name="T43" fmla="*/ 386 h 499"/>
                <a:gd name="T44" fmla="*/ 242 w 541"/>
                <a:gd name="T45" fmla="*/ 319 h 499"/>
                <a:gd name="T46" fmla="*/ 127 w 541"/>
                <a:gd name="T47" fmla="*/ 267 h 499"/>
                <a:gd name="T48" fmla="*/ 70 w 541"/>
                <a:gd name="T49" fmla="*/ 216 h 499"/>
                <a:gd name="T50" fmla="*/ 47 w 541"/>
                <a:gd name="T51" fmla="*/ 156 h 499"/>
                <a:gd name="T52" fmla="*/ 27 w 541"/>
                <a:gd name="T53" fmla="*/ 93 h 499"/>
                <a:gd name="T54" fmla="*/ 9 w 541"/>
                <a:gd name="T55" fmla="*/ 31 h 499"/>
                <a:gd name="T56" fmla="*/ 11 w 541"/>
                <a:gd name="T57" fmla="*/ 19 h 499"/>
                <a:gd name="T58" fmla="*/ 35 w 541"/>
                <a:gd name="T59" fmla="*/ 57 h 499"/>
                <a:gd name="T60" fmla="*/ 54 w 541"/>
                <a:gd name="T61" fmla="*/ 98 h 499"/>
                <a:gd name="T62" fmla="*/ 75 w 541"/>
                <a:gd name="T63" fmla="*/ 139 h 499"/>
                <a:gd name="T64" fmla="*/ 122 w 541"/>
                <a:gd name="T65" fmla="*/ 176 h 499"/>
                <a:gd name="T66" fmla="*/ 196 w 541"/>
                <a:gd name="T67" fmla="*/ 202 h 499"/>
                <a:gd name="T68" fmla="*/ 266 w 541"/>
                <a:gd name="T69" fmla="*/ 233 h 499"/>
                <a:gd name="T70" fmla="*/ 325 w 541"/>
                <a:gd name="T71" fmla="*/ 275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1" h="499">
                  <a:moveTo>
                    <a:pt x="350" y="304"/>
                  </a:moveTo>
                  <a:lnTo>
                    <a:pt x="352" y="308"/>
                  </a:lnTo>
                  <a:lnTo>
                    <a:pt x="359" y="310"/>
                  </a:lnTo>
                  <a:lnTo>
                    <a:pt x="366" y="308"/>
                  </a:lnTo>
                  <a:lnTo>
                    <a:pt x="375" y="304"/>
                  </a:lnTo>
                  <a:lnTo>
                    <a:pt x="382" y="297"/>
                  </a:lnTo>
                  <a:lnTo>
                    <a:pt x="391" y="291"/>
                  </a:lnTo>
                  <a:lnTo>
                    <a:pt x="397" y="284"/>
                  </a:lnTo>
                  <a:lnTo>
                    <a:pt x="404" y="278"/>
                  </a:lnTo>
                  <a:lnTo>
                    <a:pt x="404" y="257"/>
                  </a:lnTo>
                  <a:lnTo>
                    <a:pt x="402" y="239"/>
                  </a:lnTo>
                  <a:lnTo>
                    <a:pt x="394" y="222"/>
                  </a:lnTo>
                  <a:lnTo>
                    <a:pt x="387" y="204"/>
                  </a:lnTo>
                  <a:lnTo>
                    <a:pt x="377" y="186"/>
                  </a:lnTo>
                  <a:lnTo>
                    <a:pt x="367" y="168"/>
                  </a:lnTo>
                  <a:lnTo>
                    <a:pt x="359" y="151"/>
                  </a:lnTo>
                  <a:lnTo>
                    <a:pt x="354" y="133"/>
                  </a:lnTo>
                  <a:lnTo>
                    <a:pt x="375" y="161"/>
                  </a:lnTo>
                  <a:lnTo>
                    <a:pt x="398" y="189"/>
                  </a:lnTo>
                  <a:lnTo>
                    <a:pt x="421" y="216"/>
                  </a:lnTo>
                  <a:lnTo>
                    <a:pt x="445" y="246"/>
                  </a:lnTo>
                  <a:lnTo>
                    <a:pt x="463" y="276"/>
                  </a:lnTo>
                  <a:lnTo>
                    <a:pt x="481" y="308"/>
                  </a:lnTo>
                  <a:lnTo>
                    <a:pt x="492" y="341"/>
                  </a:lnTo>
                  <a:lnTo>
                    <a:pt x="498" y="378"/>
                  </a:lnTo>
                  <a:lnTo>
                    <a:pt x="499" y="392"/>
                  </a:lnTo>
                  <a:lnTo>
                    <a:pt x="506" y="406"/>
                  </a:lnTo>
                  <a:lnTo>
                    <a:pt x="516" y="420"/>
                  </a:lnTo>
                  <a:lnTo>
                    <a:pt x="529" y="436"/>
                  </a:lnTo>
                  <a:lnTo>
                    <a:pt x="536" y="449"/>
                  </a:lnTo>
                  <a:lnTo>
                    <a:pt x="541" y="463"/>
                  </a:lnTo>
                  <a:lnTo>
                    <a:pt x="538" y="476"/>
                  </a:lnTo>
                  <a:lnTo>
                    <a:pt x="525" y="489"/>
                  </a:lnTo>
                  <a:lnTo>
                    <a:pt x="516" y="491"/>
                  </a:lnTo>
                  <a:lnTo>
                    <a:pt x="509" y="494"/>
                  </a:lnTo>
                  <a:lnTo>
                    <a:pt x="501" y="496"/>
                  </a:lnTo>
                  <a:lnTo>
                    <a:pt x="494" y="498"/>
                  </a:lnTo>
                  <a:lnTo>
                    <a:pt x="485" y="498"/>
                  </a:lnTo>
                  <a:lnTo>
                    <a:pt x="478" y="499"/>
                  </a:lnTo>
                  <a:lnTo>
                    <a:pt x="469" y="498"/>
                  </a:lnTo>
                  <a:lnTo>
                    <a:pt x="460" y="498"/>
                  </a:lnTo>
                  <a:lnTo>
                    <a:pt x="446" y="458"/>
                  </a:lnTo>
                  <a:lnTo>
                    <a:pt x="414" y="421"/>
                  </a:lnTo>
                  <a:lnTo>
                    <a:pt x="364" y="386"/>
                  </a:lnTo>
                  <a:lnTo>
                    <a:pt x="306" y="352"/>
                  </a:lnTo>
                  <a:lnTo>
                    <a:pt x="242" y="319"/>
                  </a:lnTo>
                  <a:lnTo>
                    <a:pt x="181" y="292"/>
                  </a:lnTo>
                  <a:lnTo>
                    <a:pt x="127" y="267"/>
                  </a:lnTo>
                  <a:lnTo>
                    <a:pt x="88" y="247"/>
                  </a:lnTo>
                  <a:lnTo>
                    <a:pt x="70" y="216"/>
                  </a:lnTo>
                  <a:lnTo>
                    <a:pt x="58" y="187"/>
                  </a:lnTo>
                  <a:lnTo>
                    <a:pt x="47" y="156"/>
                  </a:lnTo>
                  <a:lnTo>
                    <a:pt x="37" y="125"/>
                  </a:lnTo>
                  <a:lnTo>
                    <a:pt x="27" y="93"/>
                  </a:lnTo>
                  <a:lnTo>
                    <a:pt x="18" y="62"/>
                  </a:lnTo>
                  <a:lnTo>
                    <a:pt x="9" y="31"/>
                  </a:lnTo>
                  <a:lnTo>
                    <a:pt x="0" y="0"/>
                  </a:lnTo>
                  <a:lnTo>
                    <a:pt x="11" y="19"/>
                  </a:lnTo>
                  <a:lnTo>
                    <a:pt x="24" y="38"/>
                  </a:lnTo>
                  <a:lnTo>
                    <a:pt x="35" y="57"/>
                  </a:lnTo>
                  <a:lnTo>
                    <a:pt x="46" y="79"/>
                  </a:lnTo>
                  <a:lnTo>
                    <a:pt x="54" y="98"/>
                  </a:lnTo>
                  <a:lnTo>
                    <a:pt x="66" y="119"/>
                  </a:lnTo>
                  <a:lnTo>
                    <a:pt x="75" y="139"/>
                  </a:lnTo>
                  <a:lnTo>
                    <a:pt x="88" y="161"/>
                  </a:lnTo>
                  <a:lnTo>
                    <a:pt x="122" y="176"/>
                  </a:lnTo>
                  <a:lnTo>
                    <a:pt x="160" y="189"/>
                  </a:lnTo>
                  <a:lnTo>
                    <a:pt x="196" y="202"/>
                  </a:lnTo>
                  <a:lnTo>
                    <a:pt x="233" y="217"/>
                  </a:lnTo>
                  <a:lnTo>
                    <a:pt x="266" y="233"/>
                  </a:lnTo>
                  <a:lnTo>
                    <a:pt x="298" y="252"/>
                  </a:lnTo>
                  <a:lnTo>
                    <a:pt x="325" y="275"/>
                  </a:lnTo>
                  <a:lnTo>
                    <a:pt x="350" y="304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22" name="Freeform 6"/>
            <p:cNvSpPr>
              <a:spLocks/>
            </p:cNvSpPr>
            <p:nvPr/>
          </p:nvSpPr>
          <p:spPr bwMode="auto">
            <a:xfrm>
              <a:off x="737" y="1281"/>
              <a:ext cx="1376" cy="2217"/>
            </a:xfrm>
            <a:custGeom>
              <a:avLst/>
              <a:gdLst>
                <a:gd name="T0" fmla="*/ 727 w 2753"/>
                <a:gd name="T1" fmla="*/ 724 h 4435"/>
                <a:gd name="T2" fmla="*/ 845 w 2753"/>
                <a:gd name="T3" fmla="*/ 787 h 4435"/>
                <a:gd name="T4" fmla="*/ 899 w 2753"/>
                <a:gd name="T5" fmla="*/ 790 h 4435"/>
                <a:gd name="T6" fmla="*/ 1034 w 2753"/>
                <a:gd name="T7" fmla="*/ 732 h 4435"/>
                <a:gd name="T8" fmla="*/ 1250 w 2753"/>
                <a:gd name="T9" fmla="*/ 760 h 4435"/>
                <a:gd name="T10" fmla="*/ 1330 w 2753"/>
                <a:gd name="T11" fmla="*/ 857 h 4435"/>
                <a:gd name="T12" fmla="*/ 1489 w 2753"/>
                <a:gd name="T13" fmla="*/ 924 h 4435"/>
                <a:gd name="T14" fmla="*/ 1686 w 2753"/>
                <a:gd name="T15" fmla="*/ 822 h 4435"/>
                <a:gd name="T16" fmla="*/ 1856 w 2753"/>
                <a:gd name="T17" fmla="*/ 847 h 4435"/>
                <a:gd name="T18" fmla="*/ 1984 w 2753"/>
                <a:gd name="T19" fmla="*/ 821 h 4435"/>
                <a:gd name="T20" fmla="*/ 2060 w 2753"/>
                <a:gd name="T21" fmla="*/ 948 h 4435"/>
                <a:gd name="T22" fmla="*/ 2191 w 2753"/>
                <a:gd name="T23" fmla="*/ 1176 h 4435"/>
                <a:gd name="T24" fmla="*/ 2360 w 2753"/>
                <a:gd name="T25" fmla="*/ 1377 h 4435"/>
                <a:gd name="T26" fmla="*/ 2468 w 2753"/>
                <a:gd name="T27" fmla="*/ 1472 h 4435"/>
                <a:gd name="T28" fmla="*/ 2485 w 2753"/>
                <a:gd name="T29" fmla="*/ 1353 h 4435"/>
                <a:gd name="T30" fmla="*/ 2651 w 2753"/>
                <a:gd name="T31" fmla="*/ 906 h 4435"/>
                <a:gd name="T32" fmla="*/ 2742 w 2753"/>
                <a:gd name="T33" fmla="*/ 933 h 4435"/>
                <a:gd name="T34" fmla="*/ 2697 w 2753"/>
                <a:gd name="T35" fmla="*/ 1360 h 4435"/>
                <a:gd name="T36" fmla="*/ 2561 w 2753"/>
                <a:gd name="T37" fmla="*/ 1622 h 4435"/>
                <a:gd name="T38" fmla="*/ 2362 w 2753"/>
                <a:gd name="T39" fmla="*/ 1639 h 4435"/>
                <a:gd name="T40" fmla="*/ 1969 w 2753"/>
                <a:gd name="T41" fmla="*/ 1214 h 4435"/>
                <a:gd name="T42" fmla="*/ 1865 w 2753"/>
                <a:gd name="T43" fmla="*/ 1139 h 4435"/>
                <a:gd name="T44" fmla="*/ 1836 w 2753"/>
                <a:gd name="T45" fmla="*/ 1261 h 4435"/>
                <a:gd name="T46" fmla="*/ 1616 w 2753"/>
                <a:gd name="T47" fmla="*/ 1689 h 4435"/>
                <a:gd name="T48" fmla="*/ 1635 w 2753"/>
                <a:gd name="T49" fmla="*/ 2140 h 4435"/>
                <a:gd name="T50" fmla="*/ 1948 w 2753"/>
                <a:gd name="T51" fmla="*/ 2539 h 4435"/>
                <a:gd name="T52" fmla="*/ 2042 w 2753"/>
                <a:gd name="T53" fmla="*/ 3203 h 4435"/>
                <a:gd name="T54" fmla="*/ 1684 w 2753"/>
                <a:gd name="T55" fmla="*/ 4061 h 4435"/>
                <a:gd name="T56" fmla="*/ 1619 w 2753"/>
                <a:gd name="T57" fmla="*/ 4059 h 4435"/>
                <a:gd name="T58" fmla="*/ 1611 w 2753"/>
                <a:gd name="T59" fmla="*/ 3975 h 4435"/>
                <a:gd name="T60" fmla="*/ 1622 w 2753"/>
                <a:gd name="T61" fmla="*/ 3611 h 4435"/>
                <a:gd name="T62" fmla="*/ 1761 w 2753"/>
                <a:gd name="T63" fmla="*/ 3153 h 4435"/>
                <a:gd name="T64" fmla="*/ 1667 w 2753"/>
                <a:gd name="T65" fmla="*/ 2709 h 4435"/>
                <a:gd name="T66" fmla="*/ 1459 w 2753"/>
                <a:gd name="T67" fmla="*/ 2350 h 4435"/>
                <a:gd name="T68" fmla="*/ 1409 w 2753"/>
                <a:gd name="T69" fmla="*/ 2291 h 4435"/>
                <a:gd name="T70" fmla="*/ 1399 w 2753"/>
                <a:gd name="T71" fmla="*/ 2593 h 4435"/>
                <a:gd name="T72" fmla="*/ 1393 w 2753"/>
                <a:gd name="T73" fmla="*/ 2712 h 4435"/>
                <a:gd name="T74" fmla="*/ 1326 w 2753"/>
                <a:gd name="T75" fmla="*/ 3414 h 4435"/>
                <a:gd name="T76" fmla="*/ 1274 w 2753"/>
                <a:gd name="T77" fmla="*/ 3981 h 4435"/>
                <a:gd name="T78" fmla="*/ 1213 w 2753"/>
                <a:gd name="T79" fmla="*/ 4311 h 4435"/>
                <a:gd name="T80" fmla="*/ 1159 w 2753"/>
                <a:gd name="T81" fmla="*/ 4431 h 4435"/>
                <a:gd name="T82" fmla="*/ 1079 w 2753"/>
                <a:gd name="T83" fmla="*/ 4086 h 4435"/>
                <a:gd name="T84" fmla="*/ 1084 w 2753"/>
                <a:gd name="T85" fmla="*/ 3746 h 4435"/>
                <a:gd name="T86" fmla="*/ 1068 w 2753"/>
                <a:gd name="T87" fmla="*/ 3172 h 4435"/>
                <a:gd name="T88" fmla="*/ 1084 w 2753"/>
                <a:gd name="T89" fmla="*/ 2642 h 4435"/>
                <a:gd name="T90" fmla="*/ 1095 w 2753"/>
                <a:gd name="T91" fmla="*/ 2498 h 4435"/>
                <a:gd name="T92" fmla="*/ 1093 w 2753"/>
                <a:gd name="T93" fmla="*/ 2445 h 4435"/>
                <a:gd name="T94" fmla="*/ 1009 w 2753"/>
                <a:gd name="T95" fmla="*/ 2262 h 4435"/>
                <a:gd name="T96" fmla="*/ 1129 w 2753"/>
                <a:gd name="T97" fmla="*/ 1909 h 4435"/>
                <a:gd name="T98" fmla="*/ 1154 w 2753"/>
                <a:gd name="T99" fmla="*/ 1700 h 4435"/>
                <a:gd name="T100" fmla="*/ 1029 w 2753"/>
                <a:gd name="T101" fmla="*/ 1001 h 4435"/>
                <a:gd name="T102" fmla="*/ 675 w 2753"/>
                <a:gd name="T103" fmla="*/ 938 h 4435"/>
                <a:gd name="T104" fmla="*/ 365 w 2753"/>
                <a:gd name="T105" fmla="*/ 892 h 4435"/>
                <a:gd name="T106" fmla="*/ 53 w 2753"/>
                <a:gd name="T107" fmla="*/ 333 h 4435"/>
                <a:gd name="T108" fmla="*/ 193 w 2753"/>
                <a:gd name="T109" fmla="*/ 213 h 4435"/>
                <a:gd name="T110" fmla="*/ 310 w 2753"/>
                <a:gd name="T111" fmla="*/ 562 h 4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53" h="4435">
                  <a:moveTo>
                    <a:pt x="352" y="713"/>
                  </a:moveTo>
                  <a:lnTo>
                    <a:pt x="411" y="709"/>
                  </a:lnTo>
                  <a:lnTo>
                    <a:pt x="474" y="708"/>
                  </a:lnTo>
                  <a:lnTo>
                    <a:pt x="537" y="708"/>
                  </a:lnTo>
                  <a:lnTo>
                    <a:pt x="601" y="712"/>
                  </a:lnTo>
                  <a:lnTo>
                    <a:pt x="664" y="716"/>
                  </a:lnTo>
                  <a:lnTo>
                    <a:pt x="727" y="724"/>
                  </a:lnTo>
                  <a:lnTo>
                    <a:pt x="788" y="733"/>
                  </a:lnTo>
                  <a:lnTo>
                    <a:pt x="848" y="746"/>
                  </a:lnTo>
                  <a:lnTo>
                    <a:pt x="848" y="752"/>
                  </a:lnTo>
                  <a:lnTo>
                    <a:pt x="848" y="760"/>
                  </a:lnTo>
                  <a:lnTo>
                    <a:pt x="847" y="768"/>
                  </a:lnTo>
                  <a:lnTo>
                    <a:pt x="846" y="779"/>
                  </a:lnTo>
                  <a:lnTo>
                    <a:pt x="845" y="787"/>
                  </a:lnTo>
                  <a:lnTo>
                    <a:pt x="846" y="796"/>
                  </a:lnTo>
                  <a:lnTo>
                    <a:pt x="850" y="803"/>
                  </a:lnTo>
                  <a:lnTo>
                    <a:pt x="857" y="811"/>
                  </a:lnTo>
                  <a:lnTo>
                    <a:pt x="868" y="807"/>
                  </a:lnTo>
                  <a:lnTo>
                    <a:pt x="879" y="802"/>
                  </a:lnTo>
                  <a:lnTo>
                    <a:pt x="889" y="796"/>
                  </a:lnTo>
                  <a:lnTo>
                    <a:pt x="899" y="790"/>
                  </a:lnTo>
                  <a:lnTo>
                    <a:pt x="908" y="782"/>
                  </a:lnTo>
                  <a:lnTo>
                    <a:pt x="917" y="776"/>
                  </a:lnTo>
                  <a:lnTo>
                    <a:pt x="927" y="768"/>
                  </a:lnTo>
                  <a:lnTo>
                    <a:pt x="940" y="763"/>
                  </a:lnTo>
                  <a:lnTo>
                    <a:pt x="968" y="747"/>
                  </a:lnTo>
                  <a:lnTo>
                    <a:pt x="1001" y="738"/>
                  </a:lnTo>
                  <a:lnTo>
                    <a:pt x="1034" y="732"/>
                  </a:lnTo>
                  <a:lnTo>
                    <a:pt x="1071" y="730"/>
                  </a:lnTo>
                  <a:lnTo>
                    <a:pt x="1107" y="730"/>
                  </a:lnTo>
                  <a:lnTo>
                    <a:pt x="1144" y="733"/>
                  </a:lnTo>
                  <a:lnTo>
                    <a:pt x="1178" y="737"/>
                  </a:lnTo>
                  <a:lnTo>
                    <a:pt x="1214" y="743"/>
                  </a:lnTo>
                  <a:lnTo>
                    <a:pt x="1233" y="751"/>
                  </a:lnTo>
                  <a:lnTo>
                    <a:pt x="1250" y="760"/>
                  </a:lnTo>
                  <a:lnTo>
                    <a:pt x="1265" y="771"/>
                  </a:lnTo>
                  <a:lnTo>
                    <a:pt x="1277" y="785"/>
                  </a:lnTo>
                  <a:lnTo>
                    <a:pt x="1287" y="797"/>
                  </a:lnTo>
                  <a:lnTo>
                    <a:pt x="1297" y="811"/>
                  </a:lnTo>
                  <a:lnTo>
                    <a:pt x="1305" y="826"/>
                  </a:lnTo>
                  <a:lnTo>
                    <a:pt x="1316" y="841"/>
                  </a:lnTo>
                  <a:lnTo>
                    <a:pt x="1330" y="857"/>
                  </a:lnTo>
                  <a:lnTo>
                    <a:pt x="1348" y="873"/>
                  </a:lnTo>
                  <a:lnTo>
                    <a:pt x="1367" y="887"/>
                  </a:lnTo>
                  <a:lnTo>
                    <a:pt x="1390" y="900"/>
                  </a:lnTo>
                  <a:lnTo>
                    <a:pt x="1412" y="909"/>
                  </a:lnTo>
                  <a:lnTo>
                    <a:pt x="1438" y="917"/>
                  </a:lnTo>
                  <a:lnTo>
                    <a:pt x="1463" y="922"/>
                  </a:lnTo>
                  <a:lnTo>
                    <a:pt x="1489" y="924"/>
                  </a:lnTo>
                  <a:lnTo>
                    <a:pt x="1523" y="922"/>
                  </a:lnTo>
                  <a:lnTo>
                    <a:pt x="1555" y="915"/>
                  </a:lnTo>
                  <a:lnTo>
                    <a:pt x="1586" y="903"/>
                  </a:lnTo>
                  <a:lnTo>
                    <a:pt x="1614" y="887"/>
                  </a:lnTo>
                  <a:lnTo>
                    <a:pt x="1640" y="866"/>
                  </a:lnTo>
                  <a:lnTo>
                    <a:pt x="1664" y="845"/>
                  </a:lnTo>
                  <a:lnTo>
                    <a:pt x="1686" y="822"/>
                  </a:lnTo>
                  <a:lnTo>
                    <a:pt x="1710" y="801"/>
                  </a:lnTo>
                  <a:lnTo>
                    <a:pt x="1733" y="808"/>
                  </a:lnTo>
                  <a:lnTo>
                    <a:pt x="1757" y="818"/>
                  </a:lnTo>
                  <a:lnTo>
                    <a:pt x="1781" y="830"/>
                  </a:lnTo>
                  <a:lnTo>
                    <a:pt x="1806" y="840"/>
                  </a:lnTo>
                  <a:lnTo>
                    <a:pt x="1831" y="846"/>
                  </a:lnTo>
                  <a:lnTo>
                    <a:pt x="1856" y="847"/>
                  </a:lnTo>
                  <a:lnTo>
                    <a:pt x="1882" y="842"/>
                  </a:lnTo>
                  <a:lnTo>
                    <a:pt x="1907" y="828"/>
                  </a:lnTo>
                  <a:lnTo>
                    <a:pt x="1921" y="826"/>
                  </a:lnTo>
                  <a:lnTo>
                    <a:pt x="1936" y="824"/>
                  </a:lnTo>
                  <a:lnTo>
                    <a:pt x="1952" y="821"/>
                  </a:lnTo>
                  <a:lnTo>
                    <a:pt x="1969" y="821"/>
                  </a:lnTo>
                  <a:lnTo>
                    <a:pt x="1984" y="821"/>
                  </a:lnTo>
                  <a:lnTo>
                    <a:pt x="1998" y="825"/>
                  </a:lnTo>
                  <a:lnTo>
                    <a:pt x="2013" y="831"/>
                  </a:lnTo>
                  <a:lnTo>
                    <a:pt x="2026" y="841"/>
                  </a:lnTo>
                  <a:lnTo>
                    <a:pt x="2042" y="857"/>
                  </a:lnTo>
                  <a:lnTo>
                    <a:pt x="2051" y="883"/>
                  </a:lnTo>
                  <a:lnTo>
                    <a:pt x="2055" y="913"/>
                  </a:lnTo>
                  <a:lnTo>
                    <a:pt x="2060" y="948"/>
                  </a:lnTo>
                  <a:lnTo>
                    <a:pt x="2062" y="983"/>
                  </a:lnTo>
                  <a:lnTo>
                    <a:pt x="2070" y="1019"/>
                  </a:lnTo>
                  <a:lnTo>
                    <a:pt x="2085" y="1051"/>
                  </a:lnTo>
                  <a:lnTo>
                    <a:pt x="2108" y="1078"/>
                  </a:lnTo>
                  <a:lnTo>
                    <a:pt x="2131" y="1111"/>
                  </a:lnTo>
                  <a:lnTo>
                    <a:pt x="2161" y="1145"/>
                  </a:lnTo>
                  <a:lnTo>
                    <a:pt x="2191" y="1176"/>
                  </a:lnTo>
                  <a:lnTo>
                    <a:pt x="2224" y="1208"/>
                  </a:lnTo>
                  <a:lnTo>
                    <a:pt x="2253" y="1239"/>
                  </a:lnTo>
                  <a:lnTo>
                    <a:pt x="2284" y="1271"/>
                  </a:lnTo>
                  <a:lnTo>
                    <a:pt x="2310" y="1304"/>
                  </a:lnTo>
                  <a:lnTo>
                    <a:pt x="2333" y="1339"/>
                  </a:lnTo>
                  <a:lnTo>
                    <a:pt x="2347" y="1356"/>
                  </a:lnTo>
                  <a:lnTo>
                    <a:pt x="2360" y="1377"/>
                  </a:lnTo>
                  <a:lnTo>
                    <a:pt x="2375" y="1401"/>
                  </a:lnTo>
                  <a:lnTo>
                    <a:pt x="2392" y="1425"/>
                  </a:lnTo>
                  <a:lnTo>
                    <a:pt x="2407" y="1447"/>
                  </a:lnTo>
                  <a:lnTo>
                    <a:pt x="2423" y="1466"/>
                  </a:lnTo>
                  <a:lnTo>
                    <a:pt x="2440" y="1480"/>
                  </a:lnTo>
                  <a:lnTo>
                    <a:pt x="2460" y="1489"/>
                  </a:lnTo>
                  <a:lnTo>
                    <a:pt x="2468" y="1472"/>
                  </a:lnTo>
                  <a:lnTo>
                    <a:pt x="2473" y="1456"/>
                  </a:lnTo>
                  <a:lnTo>
                    <a:pt x="2475" y="1439"/>
                  </a:lnTo>
                  <a:lnTo>
                    <a:pt x="2479" y="1421"/>
                  </a:lnTo>
                  <a:lnTo>
                    <a:pt x="2480" y="1403"/>
                  </a:lnTo>
                  <a:lnTo>
                    <a:pt x="2481" y="1386"/>
                  </a:lnTo>
                  <a:lnTo>
                    <a:pt x="2481" y="1368"/>
                  </a:lnTo>
                  <a:lnTo>
                    <a:pt x="2485" y="1353"/>
                  </a:lnTo>
                  <a:lnTo>
                    <a:pt x="2498" y="1289"/>
                  </a:lnTo>
                  <a:lnTo>
                    <a:pt x="2519" y="1224"/>
                  </a:lnTo>
                  <a:lnTo>
                    <a:pt x="2541" y="1160"/>
                  </a:lnTo>
                  <a:lnTo>
                    <a:pt x="2567" y="1096"/>
                  </a:lnTo>
                  <a:lnTo>
                    <a:pt x="2594" y="1032"/>
                  </a:lnTo>
                  <a:lnTo>
                    <a:pt x="2623" y="967"/>
                  </a:lnTo>
                  <a:lnTo>
                    <a:pt x="2651" y="906"/>
                  </a:lnTo>
                  <a:lnTo>
                    <a:pt x="2678" y="847"/>
                  </a:lnTo>
                  <a:lnTo>
                    <a:pt x="2690" y="825"/>
                  </a:lnTo>
                  <a:lnTo>
                    <a:pt x="2703" y="824"/>
                  </a:lnTo>
                  <a:lnTo>
                    <a:pt x="2715" y="840"/>
                  </a:lnTo>
                  <a:lnTo>
                    <a:pt x="2726" y="867"/>
                  </a:lnTo>
                  <a:lnTo>
                    <a:pt x="2735" y="900"/>
                  </a:lnTo>
                  <a:lnTo>
                    <a:pt x="2742" y="933"/>
                  </a:lnTo>
                  <a:lnTo>
                    <a:pt x="2747" y="959"/>
                  </a:lnTo>
                  <a:lnTo>
                    <a:pt x="2751" y="974"/>
                  </a:lnTo>
                  <a:lnTo>
                    <a:pt x="2753" y="1054"/>
                  </a:lnTo>
                  <a:lnTo>
                    <a:pt x="2750" y="1133"/>
                  </a:lnTo>
                  <a:lnTo>
                    <a:pt x="2738" y="1209"/>
                  </a:lnTo>
                  <a:lnTo>
                    <a:pt x="2721" y="1287"/>
                  </a:lnTo>
                  <a:lnTo>
                    <a:pt x="2697" y="1360"/>
                  </a:lnTo>
                  <a:lnTo>
                    <a:pt x="2668" y="1433"/>
                  </a:lnTo>
                  <a:lnTo>
                    <a:pt x="2635" y="1506"/>
                  </a:lnTo>
                  <a:lnTo>
                    <a:pt x="2601" y="1576"/>
                  </a:lnTo>
                  <a:lnTo>
                    <a:pt x="2592" y="1576"/>
                  </a:lnTo>
                  <a:lnTo>
                    <a:pt x="2582" y="1592"/>
                  </a:lnTo>
                  <a:lnTo>
                    <a:pt x="2571" y="1607"/>
                  </a:lnTo>
                  <a:lnTo>
                    <a:pt x="2561" y="1622"/>
                  </a:lnTo>
                  <a:lnTo>
                    <a:pt x="2553" y="1637"/>
                  </a:lnTo>
                  <a:lnTo>
                    <a:pt x="2543" y="1652"/>
                  </a:lnTo>
                  <a:lnTo>
                    <a:pt x="2533" y="1667"/>
                  </a:lnTo>
                  <a:lnTo>
                    <a:pt x="2522" y="1681"/>
                  </a:lnTo>
                  <a:lnTo>
                    <a:pt x="2509" y="1697"/>
                  </a:lnTo>
                  <a:lnTo>
                    <a:pt x="2437" y="1680"/>
                  </a:lnTo>
                  <a:lnTo>
                    <a:pt x="2362" y="1639"/>
                  </a:lnTo>
                  <a:lnTo>
                    <a:pt x="2284" y="1577"/>
                  </a:lnTo>
                  <a:lnTo>
                    <a:pt x="2210" y="1504"/>
                  </a:lnTo>
                  <a:lnTo>
                    <a:pt x="2139" y="1423"/>
                  </a:lnTo>
                  <a:lnTo>
                    <a:pt x="2076" y="1347"/>
                  </a:lnTo>
                  <a:lnTo>
                    <a:pt x="2023" y="1279"/>
                  </a:lnTo>
                  <a:lnTo>
                    <a:pt x="1985" y="1228"/>
                  </a:lnTo>
                  <a:lnTo>
                    <a:pt x="1969" y="1214"/>
                  </a:lnTo>
                  <a:lnTo>
                    <a:pt x="1954" y="1201"/>
                  </a:lnTo>
                  <a:lnTo>
                    <a:pt x="1939" y="1188"/>
                  </a:lnTo>
                  <a:lnTo>
                    <a:pt x="1926" y="1175"/>
                  </a:lnTo>
                  <a:lnTo>
                    <a:pt x="1911" y="1163"/>
                  </a:lnTo>
                  <a:lnTo>
                    <a:pt x="1898" y="1153"/>
                  </a:lnTo>
                  <a:lnTo>
                    <a:pt x="1882" y="1144"/>
                  </a:lnTo>
                  <a:lnTo>
                    <a:pt x="1865" y="1139"/>
                  </a:lnTo>
                  <a:lnTo>
                    <a:pt x="1856" y="1153"/>
                  </a:lnTo>
                  <a:lnTo>
                    <a:pt x="1849" y="1170"/>
                  </a:lnTo>
                  <a:lnTo>
                    <a:pt x="1845" y="1187"/>
                  </a:lnTo>
                  <a:lnTo>
                    <a:pt x="1843" y="1205"/>
                  </a:lnTo>
                  <a:lnTo>
                    <a:pt x="1840" y="1223"/>
                  </a:lnTo>
                  <a:lnTo>
                    <a:pt x="1838" y="1242"/>
                  </a:lnTo>
                  <a:lnTo>
                    <a:pt x="1836" y="1261"/>
                  </a:lnTo>
                  <a:lnTo>
                    <a:pt x="1833" y="1279"/>
                  </a:lnTo>
                  <a:lnTo>
                    <a:pt x="1819" y="1352"/>
                  </a:lnTo>
                  <a:lnTo>
                    <a:pt x="1789" y="1421"/>
                  </a:lnTo>
                  <a:lnTo>
                    <a:pt x="1749" y="1489"/>
                  </a:lnTo>
                  <a:lnTo>
                    <a:pt x="1704" y="1556"/>
                  </a:lnTo>
                  <a:lnTo>
                    <a:pt x="1657" y="1621"/>
                  </a:lnTo>
                  <a:lnTo>
                    <a:pt x="1616" y="1689"/>
                  </a:lnTo>
                  <a:lnTo>
                    <a:pt x="1586" y="1762"/>
                  </a:lnTo>
                  <a:lnTo>
                    <a:pt x="1571" y="1840"/>
                  </a:lnTo>
                  <a:lnTo>
                    <a:pt x="1561" y="1904"/>
                  </a:lnTo>
                  <a:lnTo>
                    <a:pt x="1568" y="1966"/>
                  </a:lnTo>
                  <a:lnTo>
                    <a:pt x="1581" y="2026"/>
                  </a:lnTo>
                  <a:lnTo>
                    <a:pt x="1606" y="2085"/>
                  </a:lnTo>
                  <a:lnTo>
                    <a:pt x="1635" y="2140"/>
                  </a:lnTo>
                  <a:lnTo>
                    <a:pt x="1670" y="2195"/>
                  </a:lnTo>
                  <a:lnTo>
                    <a:pt x="1707" y="2249"/>
                  </a:lnTo>
                  <a:lnTo>
                    <a:pt x="1746" y="2302"/>
                  </a:lnTo>
                  <a:lnTo>
                    <a:pt x="1797" y="2360"/>
                  </a:lnTo>
                  <a:lnTo>
                    <a:pt x="1848" y="2418"/>
                  </a:lnTo>
                  <a:lnTo>
                    <a:pt x="1899" y="2478"/>
                  </a:lnTo>
                  <a:lnTo>
                    <a:pt x="1948" y="2539"/>
                  </a:lnTo>
                  <a:lnTo>
                    <a:pt x="1992" y="2599"/>
                  </a:lnTo>
                  <a:lnTo>
                    <a:pt x="2037" y="2662"/>
                  </a:lnTo>
                  <a:lnTo>
                    <a:pt x="2079" y="2726"/>
                  </a:lnTo>
                  <a:lnTo>
                    <a:pt x="2115" y="2791"/>
                  </a:lnTo>
                  <a:lnTo>
                    <a:pt x="2122" y="2895"/>
                  </a:lnTo>
                  <a:lnTo>
                    <a:pt x="2095" y="3037"/>
                  </a:lnTo>
                  <a:lnTo>
                    <a:pt x="2042" y="3203"/>
                  </a:lnTo>
                  <a:lnTo>
                    <a:pt x="1973" y="3384"/>
                  </a:lnTo>
                  <a:lnTo>
                    <a:pt x="1894" y="3569"/>
                  </a:lnTo>
                  <a:lnTo>
                    <a:pt x="1816" y="3750"/>
                  </a:lnTo>
                  <a:lnTo>
                    <a:pt x="1749" y="3914"/>
                  </a:lnTo>
                  <a:lnTo>
                    <a:pt x="1702" y="4052"/>
                  </a:lnTo>
                  <a:lnTo>
                    <a:pt x="1693" y="4056"/>
                  </a:lnTo>
                  <a:lnTo>
                    <a:pt x="1684" y="4061"/>
                  </a:lnTo>
                  <a:lnTo>
                    <a:pt x="1676" y="4064"/>
                  </a:lnTo>
                  <a:lnTo>
                    <a:pt x="1667" y="4068"/>
                  </a:lnTo>
                  <a:lnTo>
                    <a:pt x="1657" y="4070"/>
                  </a:lnTo>
                  <a:lnTo>
                    <a:pt x="1650" y="4071"/>
                  </a:lnTo>
                  <a:lnTo>
                    <a:pt x="1640" y="4070"/>
                  </a:lnTo>
                  <a:lnTo>
                    <a:pt x="1633" y="4068"/>
                  </a:lnTo>
                  <a:lnTo>
                    <a:pt x="1619" y="4059"/>
                  </a:lnTo>
                  <a:lnTo>
                    <a:pt x="1613" y="4049"/>
                  </a:lnTo>
                  <a:lnTo>
                    <a:pt x="1609" y="4036"/>
                  </a:lnTo>
                  <a:lnTo>
                    <a:pt x="1609" y="4024"/>
                  </a:lnTo>
                  <a:lnTo>
                    <a:pt x="1609" y="4010"/>
                  </a:lnTo>
                  <a:lnTo>
                    <a:pt x="1612" y="3998"/>
                  </a:lnTo>
                  <a:lnTo>
                    <a:pt x="1611" y="3985"/>
                  </a:lnTo>
                  <a:lnTo>
                    <a:pt x="1611" y="3975"/>
                  </a:lnTo>
                  <a:lnTo>
                    <a:pt x="1616" y="3923"/>
                  </a:lnTo>
                  <a:lnTo>
                    <a:pt x="1620" y="3871"/>
                  </a:lnTo>
                  <a:lnTo>
                    <a:pt x="1622" y="3819"/>
                  </a:lnTo>
                  <a:lnTo>
                    <a:pt x="1623" y="3768"/>
                  </a:lnTo>
                  <a:lnTo>
                    <a:pt x="1622" y="3716"/>
                  </a:lnTo>
                  <a:lnTo>
                    <a:pt x="1622" y="3664"/>
                  </a:lnTo>
                  <a:lnTo>
                    <a:pt x="1622" y="3611"/>
                  </a:lnTo>
                  <a:lnTo>
                    <a:pt x="1623" y="3560"/>
                  </a:lnTo>
                  <a:lnTo>
                    <a:pt x="1635" y="3490"/>
                  </a:lnTo>
                  <a:lnTo>
                    <a:pt x="1651" y="3418"/>
                  </a:lnTo>
                  <a:lnTo>
                    <a:pt x="1668" y="3349"/>
                  </a:lnTo>
                  <a:lnTo>
                    <a:pt x="1694" y="3283"/>
                  </a:lnTo>
                  <a:lnTo>
                    <a:pt x="1723" y="3216"/>
                  </a:lnTo>
                  <a:lnTo>
                    <a:pt x="1761" y="3153"/>
                  </a:lnTo>
                  <a:lnTo>
                    <a:pt x="1806" y="3093"/>
                  </a:lnTo>
                  <a:lnTo>
                    <a:pt x="1865" y="3038"/>
                  </a:lnTo>
                  <a:lnTo>
                    <a:pt x="1923" y="2982"/>
                  </a:lnTo>
                  <a:lnTo>
                    <a:pt x="1845" y="2921"/>
                  </a:lnTo>
                  <a:lnTo>
                    <a:pt x="1778" y="2854"/>
                  </a:lnTo>
                  <a:lnTo>
                    <a:pt x="1719" y="2783"/>
                  </a:lnTo>
                  <a:lnTo>
                    <a:pt x="1667" y="2709"/>
                  </a:lnTo>
                  <a:lnTo>
                    <a:pt x="1618" y="2632"/>
                  </a:lnTo>
                  <a:lnTo>
                    <a:pt x="1574" y="2554"/>
                  </a:lnTo>
                  <a:lnTo>
                    <a:pt x="1529" y="2478"/>
                  </a:lnTo>
                  <a:lnTo>
                    <a:pt x="1484" y="2402"/>
                  </a:lnTo>
                  <a:lnTo>
                    <a:pt x="1475" y="2384"/>
                  </a:lnTo>
                  <a:lnTo>
                    <a:pt x="1468" y="2368"/>
                  </a:lnTo>
                  <a:lnTo>
                    <a:pt x="1459" y="2350"/>
                  </a:lnTo>
                  <a:lnTo>
                    <a:pt x="1452" y="2335"/>
                  </a:lnTo>
                  <a:lnTo>
                    <a:pt x="1444" y="2319"/>
                  </a:lnTo>
                  <a:lnTo>
                    <a:pt x="1438" y="2302"/>
                  </a:lnTo>
                  <a:lnTo>
                    <a:pt x="1433" y="2285"/>
                  </a:lnTo>
                  <a:lnTo>
                    <a:pt x="1435" y="2269"/>
                  </a:lnTo>
                  <a:lnTo>
                    <a:pt x="1419" y="2278"/>
                  </a:lnTo>
                  <a:lnTo>
                    <a:pt x="1409" y="2291"/>
                  </a:lnTo>
                  <a:lnTo>
                    <a:pt x="1401" y="2306"/>
                  </a:lnTo>
                  <a:lnTo>
                    <a:pt x="1399" y="2324"/>
                  </a:lnTo>
                  <a:lnTo>
                    <a:pt x="1396" y="2341"/>
                  </a:lnTo>
                  <a:lnTo>
                    <a:pt x="1396" y="2359"/>
                  </a:lnTo>
                  <a:lnTo>
                    <a:pt x="1395" y="2374"/>
                  </a:lnTo>
                  <a:lnTo>
                    <a:pt x="1394" y="2389"/>
                  </a:lnTo>
                  <a:lnTo>
                    <a:pt x="1399" y="2593"/>
                  </a:lnTo>
                  <a:lnTo>
                    <a:pt x="1393" y="2607"/>
                  </a:lnTo>
                  <a:lnTo>
                    <a:pt x="1390" y="2623"/>
                  </a:lnTo>
                  <a:lnTo>
                    <a:pt x="1389" y="2639"/>
                  </a:lnTo>
                  <a:lnTo>
                    <a:pt x="1390" y="2657"/>
                  </a:lnTo>
                  <a:lnTo>
                    <a:pt x="1390" y="2675"/>
                  </a:lnTo>
                  <a:lnTo>
                    <a:pt x="1391" y="2693"/>
                  </a:lnTo>
                  <a:lnTo>
                    <a:pt x="1393" y="2712"/>
                  </a:lnTo>
                  <a:lnTo>
                    <a:pt x="1394" y="2731"/>
                  </a:lnTo>
                  <a:lnTo>
                    <a:pt x="1389" y="2843"/>
                  </a:lnTo>
                  <a:lnTo>
                    <a:pt x="1383" y="2958"/>
                  </a:lnTo>
                  <a:lnTo>
                    <a:pt x="1374" y="3072"/>
                  </a:lnTo>
                  <a:lnTo>
                    <a:pt x="1362" y="3188"/>
                  </a:lnTo>
                  <a:lnTo>
                    <a:pt x="1346" y="3301"/>
                  </a:lnTo>
                  <a:lnTo>
                    <a:pt x="1326" y="3414"/>
                  </a:lnTo>
                  <a:lnTo>
                    <a:pt x="1302" y="3526"/>
                  </a:lnTo>
                  <a:lnTo>
                    <a:pt x="1276" y="3637"/>
                  </a:lnTo>
                  <a:lnTo>
                    <a:pt x="1277" y="3705"/>
                  </a:lnTo>
                  <a:lnTo>
                    <a:pt x="1279" y="3773"/>
                  </a:lnTo>
                  <a:lnTo>
                    <a:pt x="1279" y="3842"/>
                  </a:lnTo>
                  <a:lnTo>
                    <a:pt x="1279" y="3913"/>
                  </a:lnTo>
                  <a:lnTo>
                    <a:pt x="1274" y="3981"/>
                  </a:lnTo>
                  <a:lnTo>
                    <a:pt x="1267" y="4051"/>
                  </a:lnTo>
                  <a:lnTo>
                    <a:pt x="1255" y="4119"/>
                  </a:lnTo>
                  <a:lnTo>
                    <a:pt x="1238" y="4189"/>
                  </a:lnTo>
                  <a:lnTo>
                    <a:pt x="1230" y="4219"/>
                  </a:lnTo>
                  <a:lnTo>
                    <a:pt x="1225" y="4250"/>
                  </a:lnTo>
                  <a:lnTo>
                    <a:pt x="1218" y="4280"/>
                  </a:lnTo>
                  <a:lnTo>
                    <a:pt x="1213" y="4311"/>
                  </a:lnTo>
                  <a:lnTo>
                    <a:pt x="1206" y="4340"/>
                  </a:lnTo>
                  <a:lnTo>
                    <a:pt x="1199" y="4371"/>
                  </a:lnTo>
                  <a:lnTo>
                    <a:pt x="1192" y="4403"/>
                  </a:lnTo>
                  <a:lnTo>
                    <a:pt x="1186" y="4433"/>
                  </a:lnTo>
                  <a:lnTo>
                    <a:pt x="1176" y="4435"/>
                  </a:lnTo>
                  <a:lnTo>
                    <a:pt x="1167" y="4434"/>
                  </a:lnTo>
                  <a:lnTo>
                    <a:pt x="1159" y="4431"/>
                  </a:lnTo>
                  <a:lnTo>
                    <a:pt x="1153" y="4427"/>
                  </a:lnTo>
                  <a:lnTo>
                    <a:pt x="1129" y="4371"/>
                  </a:lnTo>
                  <a:lnTo>
                    <a:pt x="1111" y="4316"/>
                  </a:lnTo>
                  <a:lnTo>
                    <a:pt x="1098" y="4260"/>
                  </a:lnTo>
                  <a:lnTo>
                    <a:pt x="1090" y="4204"/>
                  </a:lnTo>
                  <a:lnTo>
                    <a:pt x="1084" y="4146"/>
                  </a:lnTo>
                  <a:lnTo>
                    <a:pt x="1079" y="4086"/>
                  </a:lnTo>
                  <a:lnTo>
                    <a:pt x="1074" y="4027"/>
                  </a:lnTo>
                  <a:lnTo>
                    <a:pt x="1070" y="3968"/>
                  </a:lnTo>
                  <a:lnTo>
                    <a:pt x="1076" y="3924"/>
                  </a:lnTo>
                  <a:lnTo>
                    <a:pt x="1079" y="3879"/>
                  </a:lnTo>
                  <a:lnTo>
                    <a:pt x="1080" y="3834"/>
                  </a:lnTo>
                  <a:lnTo>
                    <a:pt x="1081" y="3791"/>
                  </a:lnTo>
                  <a:lnTo>
                    <a:pt x="1084" y="3746"/>
                  </a:lnTo>
                  <a:lnTo>
                    <a:pt x="1091" y="3704"/>
                  </a:lnTo>
                  <a:lnTo>
                    <a:pt x="1103" y="3662"/>
                  </a:lnTo>
                  <a:lnTo>
                    <a:pt x="1124" y="3623"/>
                  </a:lnTo>
                  <a:lnTo>
                    <a:pt x="1106" y="3513"/>
                  </a:lnTo>
                  <a:lnTo>
                    <a:pt x="1091" y="3400"/>
                  </a:lnTo>
                  <a:lnTo>
                    <a:pt x="1077" y="3287"/>
                  </a:lnTo>
                  <a:lnTo>
                    <a:pt x="1068" y="3172"/>
                  </a:lnTo>
                  <a:lnTo>
                    <a:pt x="1060" y="3055"/>
                  </a:lnTo>
                  <a:lnTo>
                    <a:pt x="1060" y="2942"/>
                  </a:lnTo>
                  <a:lnTo>
                    <a:pt x="1065" y="2829"/>
                  </a:lnTo>
                  <a:lnTo>
                    <a:pt x="1079" y="2721"/>
                  </a:lnTo>
                  <a:lnTo>
                    <a:pt x="1081" y="2693"/>
                  </a:lnTo>
                  <a:lnTo>
                    <a:pt x="1084" y="2668"/>
                  </a:lnTo>
                  <a:lnTo>
                    <a:pt x="1084" y="2642"/>
                  </a:lnTo>
                  <a:lnTo>
                    <a:pt x="1085" y="2618"/>
                  </a:lnTo>
                  <a:lnTo>
                    <a:pt x="1085" y="2592"/>
                  </a:lnTo>
                  <a:lnTo>
                    <a:pt x="1086" y="2567"/>
                  </a:lnTo>
                  <a:lnTo>
                    <a:pt x="1089" y="2540"/>
                  </a:lnTo>
                  <a:lnTo>
                    <a:pt x="1095" y="2514"/>
                  </a:lnTo>
                  <a:lnTo>
                    <a:pt x="1095" y="2505"/>
                  </a:lnTo>
                  <a:lnTo>
                    <a:pt x="1095" y="2498"/>
                  </a:lnTo>
                  <a:lnTo>
                    <a:pt x="1095" y="2490"/>
                  </a:lnTo>
                  <a:lnTo>
                    <a:pt x="1096" y="2482"/>
                  </a:lnTo>
                  <a:lnTo>
                    <a:pt x="1095" y="2473"/>
                  </a:lnTo>
                  <a:lnTo>
                    <a:pt x="1095" y="2466"/>
                  </a:lnTo>
                  <a:lnTo>
                    <a:pt x="1095" y="2459"/>
                  </a:lnTo>
                  <a:lnTo>
                    <a:pt x="1095" y="2452"/>
                  </a:lnTo>
                  <a:lnTo>
                    <a:pt x="1093" y="2445"/>
                  </a:lnTo>
                  <a:lnTo>
                    <a:pt x="1090" y="2441"/>
                  </a:lnTo>
                  <a:lnTo>
                    <a:pt x="1084" y="2438"/>
                  </a:lnTo>
                  <a:lnTo>
                    <a:pt x="1079" y="2436"/>
                  </a:lnTo>
                  <a:lnTo>
                    <a:pt x="1045" y="2460"/>
                  </a:lnTo>
                  <a:lnTo>
                    <a:pt x="1025" y="2395"/>
                  </a:lnTo>
                  <a:lnTo>
                    <a:pt x="1013" y="2329"/>
                  </a:lnTo>
                  <a:lnTo>
                    <a:pt x="1009" y="2262"/>
                  </a:lnTo>
                  <a:lnTo>
                    <a:pt x="1013" y="2193"/>
                  </a:lnTo>
                  <a:lnTo>
                    <a:pt x="1025" y="2126"/>
                  </a:lnTo>
                  <a:lnTo>
                    <a:pt x="1047" y="2062"/>
                  </a:lnTo>
                  <a:lnTo>
                    <a:pt x="1077" y="2001"/>
                  </a:lnTo>
                  <a:lnTo>
                    <a:pt x="1121" y="1944"/>
                  </a:lnTo>
                  <a:lnTo>
                    <a:pt x="1124" y="1926"/>
                  </a:lnTo>
                  <a:lnTo>
                    <a:pt x="1129" y="1909"/>
                  </a:lnTo>
                  <a:lnTo>
                    <a:pt x="1134" y="1891"/>
                  </a:lnTo>
                  <a:lnTo>
                    <a:pt x="1140" y="1874"/>
                  </a:lnTo>
                  <a:lnTo>
                    <a:pt x="1143" y="1856"/>
                  </a:lnTo>
                  <a:lnTo>
                    <a:pt x="1146" y="1838"/>
                  </a:lnTo>
                  <a:lnTo>
                    <a:pt x="1146" y="1819"/>
                  </a:lnTo>
                  <a:lnTo>
                    <a:pt x="1144" y="1801"/>
                  </a:lnTo>
                  <a:lnTo>
                    <a:pt x="1154" y="1700"/>
                  </a:lnTo>
                  <a:lnTo>
                    <a:pt x="1156" y="1600"/>
                  </a:lnTo>
                  <a:lnTo>
                    <a:pt x="1151" y="1499"/>
                  </a:lnTo>
                  <a:lnTo>
                    <a:pt x="1140" y="1397"/>
                  </a:lnTo>
                  <a:lnTo>
                    <a:pt x="1121" y="1295"/>
                  </a:lnTo>
                  <a:lnTo>
                    <a:pt x="1095" y="1194"/>
                  </a:lnTo>
                  <a:lnTo>
                    <a:pt x="1064" y="1096"/>
                  </a:lnTo>
                  <a:lnTo>
                    <a:pt x="1029" y="1001"/>
                  </a:lnTo>
                  <a:lnTo>
                    <a:pt x="985" y="975"/>
                  </a:lnTo>
                  <a:lnTo>
                    <a:pt x="938" y="960"/>
                  </a:lnTo>
                  <a:lnTo>
                    <a:pt x="887" y="949"/>
                  </a:lnTo>
                  <a:lnTo>
                    <a:pt x="835" y="945"/>
                  </a:lnTo>
                  <a:lnTo>
                    <a:pt x="781" y="941"/>
                  </a:lnTo>
                  <a:lnTo>
                    <a:pt x="727" y="940"/>
                  </a:lnTo>
                  <a:lnTo>
                    <a:pt x="675" y="938"/>
                  </a:lnTo>
                  <a:lnTo>
                    <a:pt x="623" y="934"/>
                  </a:lnTo>
                  <a:lnTo>
                    <a:pt x="579" y="928"/>
                  </a:lnTo>
                  <a:lnTo>
                    <a:pt x="534" y="923"/>
                  </a:lnTo>
                  <a:lnTo>
                    <a:pt x="491" y="917"/>
                  </a:lnTo>
                  <a:lnTo>
                    <a:pt x="448" y="912"/>
                  </a:lnTo>
                  <a:lnTo>
                    <a:pt x="405" y="903"/>
                  </a:lnTo>
                  <a:lnTo>
                    <a:pt x="365" y="892"/>
                  </a:lnTo>
                  <a:lnTo>
                    <a:pt x="324" y="878"/>
                  </a:lnTo>
                  <a:lnTo>
                    <a:pt x="287" y="860"/>
                  </a:lnTo>
                  <a:lnTo>
                    <a:pt x="232" y="758"/>
                  </a:lnTo>
                  <a:lnTo>
                    <a:pt x="179" y="656"/>
                  </a:lnTo>
                  <a:lnTo>
                    <a:pt x="131" y="550"/>
                  </a:lnTo>
                  <a:lnTo>
                    <a:pt x="89" y="443"/>
                  </a:lnTo>
                  <a:lnTo>
                    <a:pt x="53" y="333"/>
                  </a:lnTo>
                  <a:lnTo>
                    <a:pt x="26" y="223"/>
                  </a:lnTo>
                  <a:lnTo>
                    <a:pt x="8" y="112"/>
                  </a:lnTo>
                  <a:lnTo>
                    <a:pt x="0" y="0"/>
                  </a:lnTo>
                  <a:lnTo>
                    <a:pt x="75" y="38"/>
                  </a:lnTo>
                  <a:lnTo>
                    <a:pt x="131" y="90"/>
                  </a:lnTo>
                  <a:lnTo>
                    <a:pt x="168" y="148"/>
                  </a:lnTo>
                  <a:lnTo>
                    <a:pt x="193" y="213"/>
                  </a:lnTo>
                  <a:lnTo>
                    <a:pt x="211" y="280"/>
                  </a:lnTo>
                  <a:lnTo>
                    <a:pt x="230" y="349"/>
                  </a:lnTo>
                  <a:lnTo>
                    <a:pt x="251" y="414"/>
                  </a:lnTo>
                  <a:lnTo>
                    <a:pt x="282" y="476"/>
                  </a:lnTo>
                  <a:lnTo>
                    <a:pt x="291" y="503"/>
                  </a:lnTo>
                  <a:lnTo>
                    <a:pt x="302" y="534"/>
                  </a:lnTo>
                  <a:lnTo>
                    <a:pt x="310" y="562"/>
                  </a:lnTo>
                  <a:lnTo>
                    <a:pt x="319" y="593"/>
                  </a:lnTo>
                  <a:lnTo>
                    <a:pt x="326" y="623"/>
                  </a:lnTo>
                  <a:lnTo>
                    <a:pt x="334" y="652"/>
                  </a:lnTo>
                  <a:lnTo>
                    <a:pt x="342" y="683"/>
                  </a:lnTo>
                  <a:lnTo>
                    <a:pt x="352" y="713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23" name="Freeform 7"/>
            <p:cNvSpPr>
              <a:spLocks/>
            </p:cNvSpPr>
            <p:nvPr/>
          </p:nvSpPr>
          <p:spPr bwMode="auto">
            <a:xfrm>
              <a:off x="1316" y="1779"/>
              <a:ext cx="54" cy="89"/>
            </a:xfrm>
            <a:custGeom>
              <a:avLst/>
              <a:gdLst>
                <a:gd name="T0" fmla="*/ 54 w 107"/>
                <a:gd name="T1" fmla="*/ 0 h 177"/>
                <a:gd name="T2" fmla="*/ 64 w 107"/>
                <a:gd name="T3" fmla="*/ 1 h 177"/>
                <a:gd name="T4" fmla="*/ 74 w 107"/>
                <a:gd name="T5" fmla="*/ 7 h 177"/>
                <a:gd name="T6" fmla="*/ 81 w 107"/>
                <a:gd name="T7" fmla="*/ 15 h 177"/>
                <a:gd name="T8" fmla="*/ 91 w 107"/>
                <a:gd name="T9" fmla="*/ 27 h 177"/>
                <a:gd name="T10" fmla="*/ 97 w 107"/>
                <a:gd name="T11" fmla="*/ 40 h 177"/>
                <a:gd name="T12" fmla="*/ 102 w 107"/>
                <a:gd name="T13" fmla="*/ 56 h 177"/>
                <a:gd name="T14" fmla="*/ 105 w 107"/>
                <a:gd name="T15" fmla="*/ 72 h 177"/>
                <a:gd name="T16" fmla="*/ 107 w 107"/>
                <a:gd name="T17" fmla="*/ 92 h 177"/>
                <a:gd name="T18" fmla="*/ 105 w 107"/>
                <a:gd name="T19" fmla="*/ 109 h 177"/>
                <a:gd name="T20" fmla="*/ 102 w 107"/>
                <a:gd name="T21" fmla="*/ 125 h 177"/>
                <a:gd name="T22" fmla="*/ 97 w 107"/>
                <a:gd name="T23" fmla="*/ 140 h 177"/>
                <a:gd name="T24" fmla="*/ 91 w 107"/>
                <a:gd name="T25" fmla="*/ 153 h 177"/>
                <a:gd name="T26" fmla="*/ 81 w 107"/>
                <a:gd name="T27" fmla="*/ 162 h 177"/>
                <a:gd name="T28" fmla="*/ 74 w 107"/>
                <a:gd name="T29" fmla="*/ 170 h 177"/>
                <a:gd name="T30" fmla="*/ 64 w 107"/>
                <a:gd name="T31" fmla="*/ 175 h 177"/>
                <a:gd name="T32" fmla="*/ 54 w 107"/>
                <a:gd name="T33" fmla="*/ 177 h 177"/>
                <a:gd name="T34" fmla="*/ 42 w 107"/>
                <a:gd name="T35" fmla="*/ 175 h 177"/>
                <a:gd name="T36" fmla="*/ 32 w 107"/>
                <a:gd name="T37" fmla="*/ 170 h 177"/>
                <a:gd name="T38" fmla="*/ 21 w 107"/>
                <a:gd name="T39" fmla="*/ 162 h 177"/>
                <a:gd name="T40" fmla="*/ 14 w 107"/>
                <a:gd name="T41" fmla="*/ 153 h 177"/>
                <a:gd name="T42" fmla="*/ 6 w 107"/>
                <a:gd name="T43" fmla="*/ 140 h 177"/>
                <a:gd name="T44" fmla="*/ 2 w 107"/>
                <a:gd name="T45" fmla="*/ 125 h 177"/>
                <a:gd name="T46" fmla="*/ 0 w 107"/>
                <a:gd name="T47" fmla="*/ 109 h 177"/>
                <a:gd name="T48" fmla="*/ 0 w 107"/>
                <a:gd name="T49" fmla="*/ 92 h 177"/>
                <a:gd name="T50" fmla="*/ 0 w 107"/>
                <a:gd name="T51" fmla="*/ 72 h 177"/>
                <a:gd name="T52" fmla="*/ 2 w 107"/>
                <a:gd name="T53" fmla="*/ 56 h 177"/>
                <a:gd name="T54" fmla="*/ 6 w 107"/>
                <a:gd name="T55" fmla="*/ 40 h 177"/>
                <a:gd name="T56" fmla="*/ 14 w 107"/>
                <a:gd name="T57" fmla="*/ 27 h 177"/>
                <a:gd name="T58" fmla="*/ 21 w 107"/>
                <a:gd name="T59" fmla="*/ 15 h 177"/>
                <a:gd name="T60" fmla="*/ 32 w 107"/>
                <a:gd name="T61" fmla="*/ 7 h 177"/>
                <a:gd name="T62" fmla="*/ 42 w 107"/>
                <a:gd name="T63" fmla="*/ 1 h 177"/>
                <a:gd name="T64" fmla="*/ 54 w 107"/>
                <a:gd name="T6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1" y="27"/>
                  </a:lnTo>
                  <a:lnTo>
                    <a:pt x="97" y="40"/>
                  </a:lnTo>
                  <a:lnTo>
                    <a:pt x="102" y="56"/>
                  </a:lnTo>
                  <a:lnTo>
                    <a:pt x="105" y="72"/>
                  </a:lnTo>
                  <a:lnTo>
                    <a:pt x="107" y="92"/>
                  </a:lnTo>
                  <a:lnTo>
                    <a:pt x="105" y="109"/>
                  </a:lnTo>
                  <a:lnTo>
                    <a:pt x="102" y="125"/>
                  </a:lnTo>
                  <a:lnTo>
                    <a:pt x="97" y="140"/>
                  </a:lnTo>
                  <a:lnTo>
                    <a:pt x="91" y="153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2" y="175"/>
                  </a:lnTo>
                  <a:lnTo>
                    <a:pt x="32" y="170"/>
                  </a:lnTo>
                  <a:lnTo>
                    <a:pt x="21" y="162"/>
                  </a:lnTo>
                  <a:lnTo>
                    <a:pt x="14" y="153"/>
                  </a:lnTo>
                  <a:lnTo>
                    <a:pt x="6" y="140"/>
                  </a:lnTo>
                  <a:lnTo>
                    <a:pt x="2" y="125"/>
                  </a:lnTo>
                  <a:lnTo>
                    <a:pt x="0" y="109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2" y="56"/>
                  </a:lnTo>
                  <a:lnTo>
                    <a:pt x="6" y="40"/>
                  </a:lnTo>
                  <a:lnTo>
                    <a:pt x="14" y="27"/>
                  </a:lnTo>
                  <a:lnTo>
                    <a:pt x="21" y="15"/>
                  </a:lnTo>
                  <a:lnTo>
                    <a:pt x="32" y="7"/>
                  </a:lnTo>
                  <a:lnTo>
                    <a:pt x="42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24" name="Freeform 8"/>
            <p:cNvSpPr>
              <a:spLocks/>
            </p:cNvSpPr>
            <p:nvPr/>
          </p:nvSpPr>
          <p:spPr bwMode="auto">
            <a:xfrm>
              <a:off x="1321" y="1870"/>
              <a:ext cx="53" cy="90"/>
            </a:xfrm>
            <a:custGeom>
              <a:avLst/>
              <a:gdLst>
                <a:gd name="T0" fmla="*/ 53 w 107"/>
                <a:gd name="T1" fmla="*/ 181 h 181"/>
                <a:gd name="T2" fmla="*/ 62 w 107"/>
                <a:gd name="T3" fmla="*/ 179 h 181"/>
                <a:gd name="T4" fmla="*/ 72 w 107"/>
                <a:gd name="T5" fmla="*/ 174 h 181"/>
                <a:gd name="T6" fmla="*/ 82 w 107"/>
                <a:gd name="T7" fmla="*/ 165 h 181"/>
                <a:gd name="T8" fmla="*/ 91 w 107"/>
                <a:gd name="T9" fmla="*/ 154 h 181"/>
                <a:gd name="T10" fmla="*/ 97 w 107"/>
                <a:gd name="T11" fmla="*/ 140 h 181"/>
                <a:gd name="T12" fmla="*/ 102 w 107"/>
                <a:gd name="T13" fmla="*/ 126 h 181"/>
                <a:gd name="T14" fmla="*/ 104 w 107"/>
                <a:gd name="T15" fmla="*/ 109 h 181"/>
                <a:gd name="T16" fmla="*/ 107 w 107"/>
                <a:gd name="T17" fmla="*/ 91 h 181"/>
                <a:gd name="T18" fmla="*/ 104 w 107"/>
                <a:gd name="T19" fmla="*/ 72 h 181"/>
                <a:gd name="T20" fmla="*/ 102 w 107"/>
                <a:gd name="T21" fmla="*/ 56 h 181"/>
                <a:gd name="T22" fmla="*/ 97 w 107"/>
                <a:gd name="T23" fmla="*/ 40 h 181"/>
                <a:gd name="T24" fmla="*/ 91 w 107"/>
                <a:gd name="T25" fmla="*/ 27 h 181"/>
                <a:gd name="T26" fmla="*/ 82 w 107"/>
                <a:gd name="T27" fmla="*/ 16 h 181"/>
                <a:gd name="T28" fmla="*/ 72 w 107"/>
                <a:gd name="T29" fmla="*/ 8 h 181"/>
                <a:gd name="T30" fmla="*/ 62 w 107"/>
                <a:gd name="T31" fmla="*/ 1 h 181"/>
                <a:gd name="T32" fmla="*/ 53 w 107"/>
                <a:gd name="T33" fmla="*/ 0 h 181"/>
                <a:gd name="T34" fmla="*/ 41 w 107"/>
                <a:gd name="T35" fmla="*/ 1 h 181"/>
                <a:gd name="T36" fmla="*/ 32 w 107"/>
                <a:gd name="T37" fmla="*/ 8 h 181"/>
                <a:gd name="T38" fmla="*/ 23 w 107"/>
                <a:gd name="T39" fmla="*/ 16 h 181"/>
                <a:gd name="T40" fmla="*/ 16 w 107"/>
                <a:gd name="T41" fmla="*/ 27 h 181"/>
                <a:gd name="T42" fmla="*/ 7 w 107"/>
                <a:gd name="T43" fmla="*/ 40 h 181"/>
                <a:gd name="T44" fmla="*/ 3 w 107"/>
                <a:gd name="T45" fmla="*/ 56 h 181"/>
                <a:gd name="T46" fmla="*/ 0 w 107"/>
                <a:gd name="T47" fmla="*/ 72 h 181"/>
                <a:gd name="T48" fmla="*/ 0 w 107"/>
                <a:gd name="T49" fmla="*/ 91 h 181"/>
                <a:gd name="T50" fmla="*/ 0 w 107"/>
                <a:gd name="T51" fmla="*/ 109 h 181"/>
                <a:gd name="T52" fmla="*/ 3 w 107"/>
                <a:gd name="T53" fmla="*/ 126 h 181"/>
                <a:gd name="T54" fmla="*/ 7 w 107"/>
                <a:gd name="T55" fmla="*/ 140 h 181"/>
                <a:gd name="T56" fmla="*/ 16 w 107"/>
                <a:gd name="T57" fmla="*/ 154 h 181"/>
                <a:gd name="T58" fmla="*/ 23 w 107"/>
                <a:gd name="T59" fmla="*/ 165 h 181"/>
                <a:gd name="T60" fmla="*/ 32 w 107"/>
                <a:gd name="T61" fmla="*/ 174 h 181"/>
                <a:gd name="T62" fmla="*/ 41 w 107"/>
                <a:gd name="T63" fmla="*/ 179 h 181"/>
                <a:gd name="T64" fmla="*/ 53 w 107"/>
                <a:gd name="T6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81">
                  <a:moveTo>
                    <a:pt x="53" y="181"/>
                  </a:moveTo>
                  <a:lnTo>
                    <a:pt x="62" y="179"/>
                  </a:lnTo>
                  <a:lnTo>
                    <a:pt x="72" y="174"/>
                  </a:lnTo>
                  <a:lnTo>
                    <a:pt x="82" y="165"/>
                  </a:lnTo>
                  <a:lnTo>
                    <a:pt x="91" y="154"/>
                  </a:lnTo>
                  <a:lnTo>
                    <a:pt x="97" y="140"/>
                  </a:lnTo>
                  <a:lnTo>
                    <a:pt x="102" y="126"/>
                  </a:lnTo>
                  <a:lnTo>
                    <a:pt x="104" y="109"/>
                  </a:lnTo>
                  <a:lnTo>
                    <a:pt x="107" y="91"/>
                  </a:lnTo>
                  <a:lnTo>
                    <a:pt x="104" y="72"/>
                  </a:lnTo>
                  <a:lnTo>
                    <a:pt x="102" y="56"/>
                  </a:lnTo>
                  <a:lnTo>
                    <a:pt x="97" y="40"/>
                  </a:lnTo>
                  <a:lnTo>
                    <a:pt x="91" y="27"/>
                  </a:lnTo>
                  <a:lnTo>
                    <a:pt x="82" y="16"/>
                  </a:lnTo>
                  <a:lnTo>
                    <a:pt x="72" y="8"/>
                  </a:lnTo>
                  <a:lnTo>
                    <a:pt x="62" y="1"/>
                  </a:lnTo>
                  <a:lnTo>
                    <a:pt x="53" y="0"/>
                  </a:lnTo>
                  <a:lnTo>
                    <a:pt x="41" y="1"/>
                  </a:lnTo>
                  <a:lnTo>
                    <a:pt x="32" y="8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7" y="40"/>
                  </a:lnTo>
                  <a:lnTo>
                    <a:pt x="3" y="56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0" y="109"/>
                  </a:lnTo>
                  <a:lnTo>
                    <a:pt x="3" y="126"/>
                  </a:lnTo>
                  <a:lnTo>
                    <a:pt x="7" y="140"/>
                  </a:lnTo>
                  <a:lnTo>
                    <a:pt x="16" y="154"/>
                  </a:lnTo>
                  <a:lnTo>
                    <a:pt x="23" y="165"/>
                  </a:lnTo>
                  <a:lnTo>
                    <a:pt x="32" y="174"/>
                  </a:lnTo>
                  <a:lnTo>
                    <a:pt x="41" y="179"/>
                  </a:lnTo>
                  <a:lnTo>
                    <a:pt x="53" y="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25" name="Freeform 9"/>
            <p:cNvSpPr>
              <a:spLocks/>
            </p:cNvSpPr>
            <p:nvPr/>
          </p:nvSpPr>
          <p:spPr bwMode="auto">
            <a:xfrm>
              <a:off x="1353" y="1820"/>
              <a:ext cx="103" cy="53"/>
            </a:xfrm>
            <a:custGeom>
              <a:avLst/>
              <a:gdLst>
                <a:gd name="T0" fmla="*/ 1 w 206"/>
                <a:gd name="T1" fmla="*/ 85 h 105"/>
                <a:gd name="T2" fmla="*/ 0 w 206"/>
                <a:gd name="T3" fmla="*/ 76 h 105"/>
                <a:gd name="T4" fmla="*/ 2 w 206"/>
                <a:gd name="T5" fmla="*/ 67 h 105"/>
                <a:gd name="T6" fmla="*/ 8 w 206"/>
                <a:gd name="T7" fmla="*/ 57 h 105"/>
                <a:gd name="T8" fmla="*/ 19 w 206"/>
                <a:gd name="T9" fmla="*/ 47 h 105"/>
                <a:gd name="T10" fmla="*/ 30 w 206"/>
                <a:gd name="T11" fmla="*/ 37 h 105"/>
                <a:gd name="T12" fmla="*/ 46 w 206"/>
                <a:gd name="T13" fmla="*/ 28 h 105"/>
                <a:gd name="T14" fmla="*/ 62 w 206"/>
                <a:gd name="T15" fmla="*/ 19 h 105"/>
                <a:gd name="T16" fmla="*/ 83 w 206"/>
                <a:gd name="T17" fmla="*/ 12 h 105"/>
                <a:gd name="T18" fmla="*/ 103 w 206"/>
                <a:gd name="T19" fmla="*/ 5 h 105"/>
                <a:gd name="T20" fmla="*/ 124 w 206"/>
                <a:gd name="T21" fmla="*/ 2 h 105"/>
                <a:gd name="T22" fmla="*/ 142 w 206"/>
                <a:gd name="T23" fmla="*/ 0 h 105"/>
                <a:gd name="T24" fmla="*/ 161 w 206"/>
                <a:gd name="T25" fmla="*/ 1 h 105"/>
                <a:gd name="T26" fmla="*/ 176 w 206"/>
                <a:gd name="T27" fmla="*/ 2 h 105"/>
                <a:gd name="T28" fmla="*/ 188 w 206"/>
                <a:gd name="T29" fmla="*/ 6 h 105"/>
                <a:gd name="T30" fmla="*/ 198 w 206"/>
                <a:gd name="T31" fmla="*/ 11 h 105"/>
                <a:gd name="T32" fmla="*/ 206 w 206"/>
                <a:gd name="T33" fmla="*/ 18 h 105"/>
                <a:gd name="T34" fmla="*/ 206 w 206"/>
                <a:gd name="T35" fmla="*/ 26 h 105"/>
                <a:gd name="T36" fmla="*/ 204 w 206"/>
                <a:gd name="T37" fmla="*/ 36 h 105"/>
                <a:gd name="T38" fmla="*/ 197 w 206"/>
                <a:gd name="T39" fmla="*/ 45 h 105"/>
                <a:gd name="T40" fmla="*/ 189 w 206"/>
                <a:gd name="T41" fmla="*/ 57 h 105"/>
                <a:gd name="T42" fmla="*/ 177 w 206"/>
                <a:gd name="T43" fmla="*/ 66 h 105"/>
                <a:gd name="T44" fmla="*/ 162 w 206"/>
                <a:gd name="T45" fmla="*/ 75 h 105"/>
                <a:gd name="T46" fmla="*/ 144 w 206"/>
                <a:gd name="T47" fmla="*/ 83 h 105"/>
                <a:gd name="T48" fmla="*/ 124 w 206"/>
                <a:gd name="T49" fmla="*/ 91 h 105"/>
                <a:gd name="T50" fmla="*/ 102 w 206"/>
                <a:gd name="T51" fmla="*/ 97 h 105"/>
                <a:gd name="T52" fmla="*/ 82 w 206"/>
                <a:gd name="T53" fmla="*/ 102 h 105"/>
                <a:gd name="T54" fmla="*/ 62 w 206"/>
                <a:gd name="T55" fmla="*/ 104 h 105"/>
                <a:gd name="T56" fmla="*/ 45 w 206"/>
                <a:gd name="T57" fmla="*/ 105 h 105"/>
                <a:gd name="T58" fmla="*/ 29 w 206"/>
                <a:gd name="T59" fmla="*/ 102 h 105"/>
                <a:gd name="T60" fmla="*/ 18 w 206"/>
                <a:gd name="T61" fmla="*/ 98 h 105"/>
                <a:gd name="T62" fmla="*/ 7 w 206"/>
                <a:gd name="T63" fmla="*/ 92 h 105"/>
                <a:gd name="T64" fmla="*/ 1 w 206"/>
                <a:gd name="T65" fmla="*/ 8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5">
                  <a:moveTo>
                    <a:pt x="1" y="85"/>
                  </a:moveTo>
                  <a:lnTo>
                    <a:pt x="0" y="76"/>
                  </a:lnTo>
                  <a:lnTo>
                    <a:pt x="2" y="67"/>
                  </a:lnTo>
                  <a:lnTo>
                    <a:pt x="8" y="57"/>
                  </a:lnTo>
                  <a:lnTo>
                    <a:pt x="19" y="47"/>
                  </a:lnTo>
                  <a:lnTo>
                    <a:pt x="30" y="37"/>
                  </a:lnTo>
                  <a:lnTo>
                    <a:pt x="46" y="28"/>
                  </a:lnTo>
                  <a:lnTo>
                    <a:pt x="62" y="19"/>
                  </a:lnTo>
                  <a:lnTo>
                    <a:pt x="83" y="12"/>
                  </a:lnTo>
                  <a:lnTo>
                    <a:pt x="103" y="5"/>
                  </a:lnTo>
                  <a:lnTo>
                    <a:pt x="124" y="2"/>
                  </a:lnTo>
                  <a:lnTo>
                    <a:pt x="142" y="0"/>
                  </a:lnTo>
                  <a:lnTo>
                    <a:pt x="161" y="1"/>
                  </a:lnTo>
                  <a:lnTo>
                    <a:pt x="176" y="2"/>
                  </a:lnTo>
                  <a:lnTo>
                    <a:pt x="188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6" y="26"/>
                  </a:lnTo>
                  <a:lnTo>
                    <a:pt x="204" y="36"/>
                  </a:lnTo>
                  <a:lnTo>
                    <a:pt x="197" y="45"/>
                  </a:lnTo>
                  <a:lnTo>
                    <a:pt x="189" y="57"/>
                  </a:lnTo>
                  <a:lnTo>
                    <a:pt x="177" y="66"/>
                  </a:lnTo>
                  <a:lnTo>
                    <a:pt x="162" y="75"/>
                  </a:lnTo>
                  <a:lnTo>
                    <a:pt x="144" y="83"/>
                  </a:lnTo>
                  <a:lnTo>
                    <a:pt x="124" y="91"/>
                  </a:lnTo>
                  <a:lnTo>
                    <a:pt x="102" y="97"/>
                  </a:lnTo>
                  <a:lnTo>
                    <a:pt x="82" y="102"/>
                  </a:lnTo>
                  <a:lnTo>
                    <a:pt x="62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8" y="98"/>
                  </a:lnTo>
                  <a:lnTo>
                    <a:pt x="7" y="92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26" name="Freeform 10"/>
            <p:cNvSpPr>
              <a:spLocks/>
            </p:cNvSpPr>
            <p:nvPr/>
          </p:nvSpPr>
          <p:spPr bwMode="auto">
            <a:xfrm>
              <a:off x="1270" y="1828"/>
              <a:ext cx="66" cy="52"/>
            </a:xfrm>
            <a:custGeom>
              <a:avLst/>
              <a:gdLst>
                <a:gd name="T0" fmla="*/ 132 w 133"/>
                <a:gd name="T1" fmla="*/ 87 h 104"/>
                <a:gd name="T2" fmla="*/ 133 w 133"/>
                <a:gd name="T3" fmla="*/ 76 h 104"/>
                <a:gd name="T4" fmla="*/ 131 w 133"/>
                <a:gd name="T5" fmla="*/ 66 h 104"/>
                <a:gd name="T6" fmla="*/ 125 w 133"/>
                <a:gd name="T7" fmla="*/ 56 h 104"/>
                <a:gd name="T8" fmla="*/ 115 w 133"/>
                <a:gd name="T9" fmla="*/ 47 h 104"/>
                <a:gd name="T10" fmla="*/ 101 w 133"/>
                <a:gd name="T11" fmla="*/ 37 h 104"/>
                <a:gd name="T12" fmla="*/ 87 w 133"/>
                <a:gd name="T13" fmla="*/ 27 h 104"/>
                <a:gd name="T14" fmla="*/ 68 w 133"/>
                <a:gd name="T15" fmla="*/ 19 h 104"/>
                <a:gd name="T16" fmla="*/ 48 w 133"/>
                <a:gd name="T17" fmla="*/ 13 h 104"/>
                <a:gd name="T18" fmla="*/ 36 w 133"/>
                <a:gd name="T19" fmla="*/ 8 h 104"/>
                <a:gd name="T20" fmla="*/ 24 w 133"/>
                <a:gd name="T21" fmla="*/ 5 h 104"/>
                <a:gd name="T22" fmla="*/ 11 w 133"/>
                <a:gd name="T23" fmla="*/ 2 h 104"/>
                <a:gd name="T24" fmla="*/ 0 w 133"/>
                <a:gd name="T25" fmla="*/ 0 h 104"/>
                <a:gd name="T26" fmla="*/ 3 w 133"/>
                <a:gd name="T27" fmla="*/ 12 h 104"/>
                <a:gd name="T28" fmla="*/ 7 w 133"/>
                <a:gd name="T29" fmla="*/ 24 h 104"/>
                <a:gd name="T30" fmla="*/ 10 w 133"/>
                <a:gd name="T31" fmla="*/ 37 h 104"/>
                <a:gd name="T32" fmla="*/ 14 w 133"/>
                <a:gd name="T33" fmla="*/ 50 h 104"/>
                <a:gd name="T34" fmla="*/ 18 w 133"/>
                <a:gd name="T35" fmla="*/ 62 h 104"/>
                <a:gd name="T36" fmla="*/ 21 w 133"/>
                <a:gd name="T37" fmla="*/ 74 h 104"/>
                <a:gd name="T38" fmla="*/ 25 w 133"/>
                <a:gd name="T39" fmla="*/ 87 h 104"/>
                <a:gd name="T40" fmla="*/ 29 w 133"/>
                <a:gd name="T41" fmla="*/ 100 h 104"/>
                <a:gd name="T42" fmla="*/ 46 w 133"/>
                <a:gd name="T43" fmla="*/ 102 h 104"/>
                <a:gd name="T44" fmla="*/ 64 w 133"/>
                <a:gd name="T45" fmla="*/ 104 h 104"/>
                <a:gd name="T46" fmla="*/ 79 w 133"/>
                <a:gd name="T47" fmla="*/ 104 h 104"/>
                <a:gd name="T48" fmla="*/ 95 w 133"/>
                <a:gd name="T49" fmla="*/ 104 h 104"/>
                <a:gd name="T50" fmla="*/ 106 w 133"/>
                <a:gd name="T51" fmla="*/ 101 h 104"/>
                <a:gd name="T52" fmla="*/ 119 w 133"/>
                <a:gd name="T53" fmla="*/ 98 h 104"/>
                <a:gd name="T54" fmla="*/ 126 w 133"/>
                <a:gd name="T55" fmla="*/ 93 h 104"/>
                <a:gd name="T56" fmla="*/ 132 w 133"/>
                <a:gd name="T57" fmla="*/ 8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3" h="104">
                  <a:moveTo>
                    <a:pt x="132" y="87"/>
                  </a:moveTo>
                  <a:lnTo>
                    <a:pt x="133" y="76"/>
                  </a:lnTo>
                  <a:lnTo>
                    <a:pt x="131" y="66"/>
                  </a:lnTo>
                  <a:lnTo>
                    <a:pt x="125" y="56"/>
                  </a:lnTo>
                  <a:lnTo>
                    <a:pt x="115" y="47"/>
                  </a:lnTo>
                  <a:lnTo>
                    <a:pt x="101" y="37"/>
                  </a:lnTo>
                  <a:lnTo>
                    <a:pt x="87" y="27"/>
                  </a:lnTo>
                  <a:lnTo>
                    <a:pt x="68" y="19"/>
                  </a:lnTo>
                  <a:lnTo>
                    <a:pt x="48" y="13"/>
                  </a:lnTo>
                  <a:lnTo>
                    <a:pt x="36" y="8"/>
                  </a:lnTo>
                  <a:lnTo>
                    <a:pt x="24" y="5"/>
                  </a:lnTo>
                  <a:lnTo>
                    <a:pt x="11" y="2"/>
                  </a:lnTo>
                  <a:lnTo>
                    <a:pt x="0" y="0"/>
                  </a:lnTo>
                  <a:lnTo>
                    <a:pt x="3" y="12"/>
                  </a:lnTo>
                  <a:lnTo>
                    <a:pt x="7" y="24"/>
                  </a:lnTo>
                  <a:lnTo>
                    <a:pt x="10" y="37"/>
                  </a:lnTo>
                  <a:lnTo>
                    <a:pt x="14" y="50"/>
                  </a:lnTo>
                  <a:lnTo>
                    <a:pt x="18" y="62"/>
                  </a:lnTo>
                  <a:lnTo>
                    <a:pt x="21" y="74"/>
                  </a:lnTo>
                  <a:lnTo>
                    <a:pt x="25" y="87"/>
                  </a:lnTo>
                  <a:lnTo>
                    <a:pt x="29" y="100"/>
                  </a:lnTo>
                  <a:lnTo>
                    <a:pt x="46" y="102"/>
                  </a:lnTo>
                  <a:lnTo>
                    <a:pt x="64" y="104"/>
                  </a:lnTo>
                  <a:lnTo>
                    <a:pt x="79" y="104"/>
                  </a:lnTo>
                  <a:lnTo>
                    <a:pt x="95" y="104"/>
                  </a:lnTo>
                  <a:lnTo>
                    <a:pt x="106" y="101"/>
                  </a:lnTo>
                  <a:lnTo>
                    <a:pt x="119" y="98"/>
                  </a:lnTo>
                  <a:lnTo>
                    <a:pt x="126" y="93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27" name="Freeform 11"/>
            <p:cNvSpPr>
              <a:spLocks/>
            </p:cNvSpPr>
            <p:nvPr/>
          </p:nvSpPr>
          <p:spPr bwMode="auto">
            <a:xfrm>
              <a:off x="1353" y="1867"/>
              <a:ext cx="103" cy="53"/>
            </a:xfrm>
            <a:custGeom>
              <a:avLst/>
              <a:gdLst>
                <a:gd name="T0" fmla="*/ 206 w 206"/>
                <a:gd name="T1" fmla="*/ 89 h 106"/>
                <a:gd name="T2" fmla="*/ 206 w 206"/>
                <a:gd name="T3" fmla="*/ 78 h 106"/>
                <a:gd name="T4" fmla="*/ 204 w 206"/>
                <a:gd name="T5" fmla="*/ 69 h 106"/>
                <a:gd name="T6" fmla="*/ 197 w 206"/>
                <a:gd name="T7" fmla="*/ 59 h 106"/>
                <a:gd name="T8" fmla="*/ 189 w 206"/>
                <a:gd name="T9" fmla="*/ 49 h 106"/>
                <a:gd name="T10" fmla="*/ 177 w 206"/>
                <a:gd name="T11" fmla="*/ 39 h 106"/>
                <a:gd name="T12" fmla="*/ 162 w 206"/>
                <a:gd name="T13" fmla="*/ 30 h 106"/>
                <a:gd name="T14" fmla="*/ 144 w 206"/>
                <a:gd name="T15" fmla="*/ 22 h 106"/>
                <a:gd name="T16" fmla="*/ 124 w 206"/>
                <a:gd name="T17" fmla="*/ 16 h 106"/>
                <a:gd name="T18" fmla="*/ 102 w 206"/>
                <a:gd name="T19" fmla="*/ 9 h 106"/>
                <a:gd name="T20" fmla="*/ 82 w 206"/>
                <a:gd name="T21" fmla="*/ 3 h 106"/>
                <a:gd name="T22" fmla="*/ 62 w 206"/>
                <a:gd name="T23" fmla="*/ 0 h 106"/>
                <a:gd name="T24" fmla="*/ 45 w 206"/>
                <a:gd name="T25" fmla="*/ 1 h 106"/>
                <a:gd name="T26" fmla="*/ 29 w 206"/>
                <a:gd name="T27" fmla="*/ 3 h 106"/>
                <a:gd name="T28" fmla="*/ 18 w 206"/>
                <a:gd name="T29" fmla="*/ 8 h 106"/>
                <a:gd name="T30" fmla="*/ 7 w 206"/>
                <a:gd name="T31" fmla="*/ 13 h 106"/>
                <a:gd name="T32" fmla="*/ 1 w 206"/>
                <a:gd name="T33" fmla="*/ 22 h 106"/>
                <a:gd name="T34" fmla="*/ 0 w 206"/>
                <a:gd name="T35" fmla="*/ 29 h 106"/>
                <a:gd name="T36" fmla="*/ 2 w 206"/>
                <a:gd name="T37" fmla="*/ 38 h 106"/>
                <a:gd name="T38" fmla="*/ 8 w 206"/>
                <a:gd name="T39" fmla="*/ 48 h 106"/>
                <a:gd name="T40" fmla="*/ 19 w 206"/>
                <a:gd name="T41" fmla="*/ 59 h 106"/>
                <a:gd name="T42" fmla="*/ 30 w 206"/>
                <a:gd name="T43" fmla="*/ 68 h 106"/>
                <a:gd name="T44" fmla="*/ 46 w 206"/>
                <a:gd name="T45" fmla="*/ 78 h 106"/>
                <a:gd name="T46" fmla="*/ 62 w 206"/>
                <a:gd name="T47" fmla="*/ 87 h 106"/>
                <a:gd name="T48" fmla="*/ 83 w 206"/>
                <a:gd name="T49" fmla="*/ 96 h 106"/>
                <a:gd name="T50" fmla="*/ 103 w 206"/>
                <a:gd name="T51" fmla="*/ 100 h 106"/>
                <a:gd name="T52" fmla="*/ 124 w 206"/>
                <a:gd name="T53" fmla="*/ 104 h 106"/>
                <a:gd name="T54" fmla="*/ 142 w 206"/>
                <a:gd name="T55" fmla="*/ 105 h 106"/>
                <a:gd name="T56" fmla="*/ 161 w 206"/>
                <a:gd name="T57" fmla="*/ 106 h 106"/>
                <a:gd name="T58" fmla="*/ 176 w 206"/>
                <a:gd name="T59" fmla="*/ 103 h 106"/>
                <a:gd name="T60" fmla="*/ 188 w 206"/>
                <a:gd name="T61" fmla="*/ 100 h 106"/>
                <a:gd name="T62" fmla="*/ 198 w 206"/>
                <a:gd name="T63" fmla="*/ 95 h 106"/>
                <a:gd name="T64" fmla="*/ 206 w 206"/>
                <a:gd name="T65" fmla="*/ 8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6">
                  <a:moveTo>
                    <a:pt x="206" y="89"/>
                  </a:moveTo>
                  <a:lnTo>
                    <a:pt x="206" y="78"/>
                  </a:lnTo>
                  <a:lnTo>
                    <a:pt x="204" y="69"/>
                  </a:lnTo>
                  <a:lnTo>
                    <a:pt x="197" y="59"/>
                  </a:lnTo>
                  <a:lnTo>
                    <a:pt x="189" y="49"/>
                  </a:lnTo>
                  <a:lnTo>
                    <a:pt x="177" y="39"/>
                  </a:lnTo>
                  <a:lnTo>
                    <a:pt x="162" y="30"/>
                  </a:lnTo>
                  <a:lnTo>
                    <a:pt x="144" y="22"/>
                  </a:lnTo>
                  <a:lnTo>
                    <a:pt x="124" y="16"/>
                  </a:lnTo>
                  <a:lnTo>
                    <a:pt x="102" y="9"/>
                  </a:lnTo>
                  <a:lnTo>
                    <a:pt x="82" y="3"/>
                  </a:lnTo>
                  <a:lnTo>
                    <a:pt x="62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9" y="59"/>
                  </a:lnTo>
                  <a:lnTo>
                    <a:pt x="30" y="68"/>
                  </a:lnTo>
                  <a:lnTo>
                    <a:pt x="46" y="78"/>
                  </a:lnTo>
                  <a:lnTo>
                    <a:pt x="62" y="87"/>
                  </a:lnTo>
                  <a:lnTo>
                    <a:pt x="83" y="96"/>
                  </a:lnTo>
                  <a:lnTo>
                    <a:pt x="103" y="100"/>
                  </a:lnTo>
                  <a:lnTo>
                    <a:pt x="124" y="104"/>
                  </a:lnTo>
                  <a:lnTo>
                    <a:pt x="142" y="105"/>
                  </a:lnTo>
                  <a:lnTo>
                    <a:pt x="161" y="106"/>
                  </a:lnTo>
                  <a:lnTo>
                    <a:pt x="176" y="103"/>
                  </a:lnTo>
                  <a:lnTo>
                    <a:pt x="188" y="100"/>
                  </a:lnTo>
                  <a:lnTo>
                    <a:pt x="198" y="95"/>
                  </a:lnTo>
                  <a:lnTo>
                    <a:pt x="206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28" name="Freeform 12"/>
            <p:cNvSpPr>
              <a:spLocks/>
            </p:cNvSpPr>
            <p:nvPr/>
          </p:nvSpPr>
          <p:spPr bwMode="auto">
            <a:xfrm>
              <a:off x="1284" y="1875"/>
              <a:ext cx="52" cy="46"/>
            </a:xfrm>
            <a:custGeom>
              <a:avLst/>
              <a:gdLst>
                <a:gd name="T0" fmla="*/ 0 w 103"/>
                <a:gd name="T1" fmla="*/ 6 h 93"/>
                <a:gd name="T2" fmla="*/ 17 w 103"/>
                <a:gd name="T3" fmla="*/ 2 h 93"/>
                <a:gd name="T4" fmla="*/ 35 w 103"/>
                <a:gd name="T5" fmla="*/ 0 h 93"/>
                <a:gd name="T6" fmla="*/ 50 w 103"/>
                <a:gd name="T7" fmla="*/ 0 h 93"/>
                <a:gd name="T8" fmla="*/ 66 w 103"/>
                <a:gd name="T9" fmla="*/ 1 h 93"/>
                <a:gd name="T10" fmla="*/ 77 w 103"/>
                <a:gd name="T11" fmla="*/ 3 h 93"/>
                <a:gd name="T12" fmla="*/ 90 w 103"/>
                <a:gd name="T13" fmla="*/ 7 h 93"/>
                <a:gd name="T14" fmla="*/ 97 w 103"/>
                <a:gd name="T15" fmla="*/ 12 h 93"/>
                <a:gd name="T16" fmla="*/ 103 w 103"/>
                <a:gd name="T17" fmla="*/ 19 h 93"/>
                <a:gd name="T18" fmla="*/ 103 w 103"/>
                <a:gd name="T19" fmla="*/ 27 h 93"/>
                <a:gd name="T20" fmla="*/ 101 w 103"/>
                <a:gd name="T21" fmla="*/ 37 h 93"/>
                <a:gd name="T22" fmla="*/ 95 w 103"/>
                <a:gd name="T23" fmla="*/ 47 h 93"/>
                <a:gd name="T24" fmla="*/ 86 w 103"/>
                <a:gd name="T25" fmla="*/ 58 h 93"/>
                <a:gd name="T26" fmla="*/ 74 w 103"/>
                <a:gd name="T27" fmla="*/ 68 h 93"/>
                <a:gd name="T28" fmla="*/ 60 w 103"/>
                <a:gd name="T29" fmla="*/ 77 h 93"/>
                <a:gd name="T30" fmla="*/ 43 w 103"/>
                <a:gd name="T31" fmla="*/ 85 h 93"/>
                <a:gd name="T32" fmla="*/ 26 w 103"/>
                <a:gd name="T33" fmla="*/ 93 h 93"/>
                <a:gd name="T34" fmla="*/ 21 w 103"/>
                <a:gd name="T35" fmla="*/ 81 h 93"/>
                <a:gd name="T36" fmla="*/ 17 w 103"/>
                <a:gd name="T37" fmla="*/ 71 h 93"/>
                <a:gd name="T38" fmla="*/ 14 w 103"/>
                <a:gd name="T39" fmla="*/ 59 h 93"/>
                <a:gd name="T40" fmla="*/ 12 w 103"/>
                <a:gd name="T41" fmla="*/ 49 h 93"/>
                <a:gd name="T42" fmla="*/ 8 w 103"/>
                <a:gd name="T43" fmla="*/ 37 h 93"/>
                <a:gd name="T44" fmla="*/ 5 w 103"/>
                <a:gd name="T45" fmla="*/ 27 h 93"/>
                <a:gd name="T46" fmla="*/ 2 w 103"/>
                <a:gd name="T47" fmla="*/ 16 h 93"/>
                <a:gd name="T48" fmla="*/ 0 w 103"/>
                <a:gd name="T49" fmla="*/ 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" h="93">
                  <a:moveTo>
                    <a:pt x="0" y="6"/>
                  </a:moveTo>
                  <a:lnTo>
                    <a:pt x="17" y="2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66" y="1"/>
                  </a:lnTo>
                  <a:lnTo>
                    <a:pt x="77" y="3"/>
                  </a:lnTo>
                  <a:lnTo>
                    <a:pt x="90" y="7"/>
                  </a:lnTo>
                  <a:lnTo>
                    <a:pt x="97" y="12"/>
                  </a:lnTo>
                  <a:lnTo>
                    <a:pt x="103" y="19"/>
                  </a:lnTo>
                  <a:lnTo>
                    <a:pt x="103" y="27"/>
                  </a:lnTo>
                  <a:lnTo>
                    <a:pt x="101" y="37"/>
                  </a:lnTo>
                  <a:lnTo>
                    <a:pt x="95" y="47"/>
                  </a:lnTo>
                  <a:lnTo>
                    <a:pt x="86" y="58"/>
                  </a:lnTo>
                  <a:lnTo>
                    <a:pt x="74" y="68"/>
                  </a:lnTo>
                  <a:lnTo>
                    <a:pt x="60" y="77"/>
                  </a:lnTo>
                  <a:lnTo>
                    <a:pt x="43" y="85"/>
                  </a:lnTo>
                  <a:lnTo>
                    <a:pt x="26" y="93"/>
                  </a:lnTo>
                  <a:lnTo>
                    <a:pt x="21" y="81"/>
                  </a:lnTo>
                  <a:lnTo>
                    <a:pt x="17" y="71"/>
                  </a:lnTo>
                  <a:lnTo>
                    <a:pt x="14" y="59"/>
                  </a:lnTo>
                  <a:lnTo>
                    <a:pt x="12" y="49"/>
                  </a:lnTo>
                  <a:lnTo>
                    <a:pt x="8" y="37"/>
                  </a:lnTo>
                  <a:lnTo>
                    <a:pt x="5" y="27"/>
                  </a:lnTo>
                  <a:lnTo>
                    <a:pt x="2" y="1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29" name="Freeform 13"/>
            <p:cNvSpPr>
              <a:spLocks/>
            </p:cNvSpPr>
            <p:nvPr/>
          </p:nvSpPr>
          <p:spPr bwMode="auto">
            <a:xfrm>
              <a:off x="1308" y="1844"/>
              <a:ext cx="81" cy="58"/>
            </a:xfrm>
            <a:custGeom>
              <a:avLst/>
              <a:gdLst>
                <a:gd name="T0" fmla="*/ 78 w 160"/>
                <a:gd name="T1" fmla="*/ 0 h 114"/>
                <a:gd name="T2" fmla="*/ 92 w 160"/>
                <a:gd name="T3" fmla="*/ 0 h 114"/>
                <a:gd name="T4" fmla="*/ 110 w 160"/>
                <a:gd name="T5" fmla="*/ 4 h 114"/>
                <a:gd name="T6" fmla="*/ 123 w 160"/>
                <a:gd name="T7" fmla="*/ 9 h 114"/>
                <a:gd name="T8" fmla="*/ 135 w 160"/>
                <a:gd name="T9" fmla="*/ 16 h 114"/>
                <a:gd name="T10" fmla="*/ 145 w 160"/>
                <a:gd name="T11" fmla="*/ 24 h 114"/>
                <a:gd name="T12" fmla="*/ 153 w 160"/>
                <a:gd name="T13" fmla="*/ 33 h 114"/>
                <a:gd name="T14" fmla="*/ 158 w 160"/>
                <a:gd name="T15" fmla="*/ 44 h 114"/>
                <a:gd name="T16" fmla="*/ 160 w 160"/>
                <a:gd name="T17" fmla="*/ 57 h 114"/>
                <a:gd name="T18" fmla="*/ 158 w 160"/>
                <a:gd name="T19" fmla="*/ 67 h 114"/>
                <a:gd name="T20" fmla="*/ 153 w 160"/>
                <a:gd name="T21" fmla="*/ 78 h 114"/>
                <a:gd name="T22" fmla="*/ 145 w 160"/>
                <a:gd name="T23" fmla="*/ 87 h 114"/>
                <a:gd name="T24" fmla="*/ 135 w 160"/>
                <a:gd name="T25" fmla="*/ 96 h 114"/>
                <a:gd name="T26" fmla="*/ 123 w 160"/>
                <a:gd name="T27" fmla="*/ 102 h 114"/>
                <a:gd name="T28" fmla="*/ 110 w 160"/>
                <a:gd name="T29" fmla="*/ 109 h 114"/>
                <a:gd name="T30" fmla="*/ 92 w 160"/>
                <a:gd name="T31" fmla="*/ 112 h 114"/>
                <a:gd name="T32" fmla="*/ 78 w 160"/>
                <a:gd name="T33" fmla="*/ 114 h 114"/>
                <a:gd name="T34" fmla="*/ 63 w 160"/>
                <a:gd name="T35" fmla="*/ 112 h 114"/>
                <a:gd name="T36" fmla="*/ 48 w 160"/>
                <a:gd name="T37" fmla="*/ 109 h 114"/>
                <a:gd name="T38" fmla="*/ 33 w 160"/>
                <a:gd name="T39" fmla="*/ 102 h 114"/>
                <a:gd name="T40" fmla="*/ 23 w 160"/>
                <a:gd name="T41" fmla="*/ 96 h 114"/>
                <a:gd name="T42" fmla="*/ 12 w 160"/>
                <a:gd name="T43" fmla="*/ 87 h 114"/>
                <a:gd name="T44" fmla="*/ 6 w 160"/>
                <a:gd name="T45" fmla="*/ 78 h 114"/>
                <a:gd name="T46" fmla="*/ 1 w 160"/>
                <a:gd name="T47" fmla="*/ 67 h 114"/>
                <a:gd name="T48" fmla="*/ 0 w 160"/>
                <a:gd name="T49" fmla="*/ 57 h 114"/>
                <a:gd name="T50" fmla="*/ 1 w 160"/>
                <a:gd name="T51" fmla="*/ 44 h 114"/>
                <a:gd name="T52" fmla="*/ 6 w 160"/>
                <a:gd name="T53" fmla="*/ 33 h 114"/>
                <a:gd name="T54" fmla="*/ 12 w 160"/>
                <a:gd name="T55" fmla="*/ 24 h 114"/>
                <a:gd name="T56" fmla="*/ 23 w 160"/>
                <a:gd name="T57" fmla="*/ 16 h 114"/>
                <a:gd name="T58" fmla="*/ 33 w 160"/>
                <a:gd name="T59" fmla="*/ 9 h 114"/>
                <a:gd name="T60" fmla="*/ 48 w 160"/>
                <a:gd name="T61" fmla="*/ 4 h 114"/>
                <a:gd name="T62" fmla="*/ 63 w 160"/>
                <a:gd name="T63" fmla="*/ 0 h 114"/>
                <a:gd name="T64" fmla="*/ 78 w 160"/>
                <a:gd name="T6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14">
                  <a:moveTo>
                    <a:pt x="78" y="0"/>
                  </a:moveTo>
                  <a:lnTo>
                    <a:pt x="92" y="0"/>
                  </a:lnTo>
                  <a:lnTo>
                    <a:pt x="110" y="4"/>
                  </a:lnTo>
                  <a:lnTo>
                    <a:pt x="123" y="9"/>
                  </a:lnTo>
                  <a:lnTo>
                    <a:pt x="135" y="16"/>
                  </a:lnTo>
                  <a:lnTo>
                    <a:pt x="145" y="24"/>
                  </a:lnTo>
                  <a:lnTo>
                    <a:pt x="153" y="33"/>
                  </a:lnTo>
                  <a:lnTo>
                    <a:pt x="158" y="44"/>
                  </a:lnTo>
                  <a:lnTo>
                    <a:pt x="160" y="57"/>
                  </a:lnTo>
                  <a:lnTo>
                    <a:pt x="158" y="67"/>
                  </a:lnTo>
                  <a:lnTo>
                    <a:pt x="153" y="78"/>
                  </a:lnTo>
                  <a:lnTo>
                    <a:pt x="145" y="87"/>
                  </a:lnTo>
                  <a:lnTo>
                    <a:pt x="135" y="96"/>
                  </a:lnTo>
                  <a:lnTo>
                    <a:pt x="123" y="102"/>
                  </a:lnTo>
                  <a:lnTo>
                    <a:pt x="110" y="109"/>
                  </a:lnTo>
                  <a:lnTo>
                    <a:pt x="92" y="112"/>
                  </a:lnTo>
                  <a:lnTo>
                    <a:pt x="78" y="114"/>
                  </a:lnTo>
                  <a:lnTo>
                    <a:pt x="63" y="112"/>
                  </a:lnTo>
                  <a:lnTo>
                    <a:pt x="48" y="109"/>
                  </a:lnTo>
                  <a:lnTo>
                    <a:pt x="33" y="102"/>
                  </a:lnTo>
                  <a:lnTo>
                    <a:pt x="23" y="96"/>
                  </a:lnTo>
                  <a:lnTo>
                    <a:pt x="12" y="87"/>
                  </a:lnTo>
                  <a:lnTo>
                    <a:pt x="6" y="78"/>
                  </a:lnTo>
                  <a:lnTo>
                    <a:pt x="1" y="67"/>
                  </a:lnTo>
                  <a:lnTo>
                    <a:pt x="0" y="57"/>
                  </a:lnTo>
                  <a:lnTo>
                    <a:pt x="1" y="44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23" y="16"/>
                  </a:lnTo>
                  <a:lnTo>
                    <a:pt x="33" y="9"/>
                  </a:lnTo>
                  <a:lnTo>
                    <a:pt x="48" y="4"/>
                  </a:lnTo>
                  <a:lnTo>
                    <a:pt x="63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30" name="Freeform 14"/>
            <p:cNvSpPr>
              <a:spLocks/>
            </p:cNvSpPr>
            <p:nvPr/>
          </p:nvSpPr>
          <p:spPr bwMode="auto">
            <a:xfrm>
              <a:off x="1503" y="2027"/>
              <a:ext cx="54" cy="89"/>
            </a:xfrm>
            <a:custGeom>
              <a:avLst/>
              <a:gdLst>
                <a:gd name="T0" fmla="*/ 54 w 107"/>
                <a:gd name="T1" fmla="*/ 0 h 177"/>
                <a:gd name="T2" fmla="*/ 64 w 107"/>
                <a:gd name="T3" fmla="*/ 1 h 177"/>
                <a:gd name="T4" fmla="*/ 74 w 107"/>
                <a:gd name="T5" fmla="*/ 7 h 177"/>
                <a:gd name="T6" fmla="*/ 81 w 107"/>
                <a:gd name="T7" fmla="*/ 15 h 177"/>
                <a:gd name="T8" fmla="*/ 90 w 107"/>
                <a:gd name="T9" fmla="*/ 26 h 177"/>
                <a:gd name="T10" fmla="*/ 97 w 107"/>
                <a:gd name="T11" fmla="*/ 38 h 177"/>
                <a:gd name="T12" fmla="*/ 102 w 107"/>
                <a:gd name="T13" fmla="*/ 55 h 177"/>
                <a:gd name="T14" fmla="*/ 105 w 107"/>
                <a:gd name="T15" fmla="*/ 71 h 177"/>
                <a:gd name="T16" fmla="*/ 107 w 107"/>
                <a:gd name="T17" fmla="*/ 90 h 177"/>
                <a:gd name="T18" fmla="*/ 105 w 107"/>
                <a:gd name="T19" fmla="*/ 108 h 177"/>
                <a:gd name="T20" fmla="*/ 102 w 107"/>
                <a:gd name="T21" fmla="*/ 124 h 177"/>
                <a:gd name="T22" fmla="*/ 97 w 107"/>
                <a:gd name="T23" fmla="*/ 138 h 177"/>
                <a:gd name="T24" fmla="*/ 90 w 107"/>
                <a:gd name="T25" fmla="*/ 152 h 177"/>
                <a:gd name="T26" fmla="*/ 81 w 107"/>
                <a:gd name="T27" fmla="*/ 162 h 177"/>
                <a:gd name="T28" fmla="*/ 74 w 107"/>
                <a:gd name="T29" fmla="*/ 170 h 177"/>
                <a:gd name="T30" fmla="*/ 64 w 107"/>
                <a:gd name="T31" fmla="*/ 175 h 177"/>
                <a:gd name="T32" fmla="*/ 54 w 107"/>
                <a:gd name="T33" fmla="*/ 177 h 177"/>
                <a:gd name="T34" fmla="*/ 43 w 107"/>
                <a:gd name="T35" fmla="*/ 175 h 177"/>
                <a:gd name="T36" fmla="*/ 33 w 107"/>
                <a:gd name="T37" fmla="*/ 170 h 177"/>
                <a:gd name="T38" fmla="*/ 22 w 107"/>
                <a:gd name="T39" fmla="*/ 162 h 177"/>
                <a:gd name="T40" fmla="*/ 15 w 107"/>
                <a:gd name="T41" fmla="*/ 152 h 177"/>
                <a:gd name="T42" fmla="*/ 7 w 107"/>
                <a:gd name="T43" fmla="*/ 138 h 177"/>
                <a:gd name="T44" fmla="*/ 4 w 107"/>
                <a:gd name="T45" fmla="*/ 124 h 177"/>
                <a:gd name="T46" fmla="*/ 0 w 107"/>
                <a:gd name="T47" fmla="*/ 108 h 177"/>
                <a:gd name="T48" fmla="*/ 0 w 107"/>
                <a:gd name="T49" fmla="*/ 90 h 177"/>
                <a:gd name="T50" fmla="*/ 0 w 107"/>
                <a:gd name="T51" fmla="*/ 71 h 177"/>
                <a:gd name="T52" fmla="*/ 4 w 107"/>
                <a:gd name="T53" fmla="*/ 55 h 177"/>
                <a:gd name="T54" fmla="*/ 7 w 107"/>
                <a:gd name="T55" fmla="*/ 38 h 177"/>
                <a:gd name="T56" fmla="*/ 15 w 107"/>
                <a:gd name="T57" fmla="*/ 26 h 177"/>
                <a:gd name="T58" fmla="*/ 22 w 107"/>
                <a:gd name="T59" fmla="*/ 15 h 177"/>
                <a:gd name="T60" fmla="*/ 33 w 107"/>
                <a:gd name="T61" fmla="*/ 7 h 177"/>
                <a:gd name="T62" fmla="*/ 43 w 107"/>
                <a:gd name="T63" fmla="*/ 1 h 177"/>
                <a:gd name="T64" fmla="*/ 54 w 107"/>
                <a:gd name="T6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0" y="26"/>
                  </a:lnTo>
                  <a:lnTo>
                    <a:pt x="97" y="38"/>
                  </a:lnTo>
                  <a:lnTo>
                    <a:pt x="102" y="55"/>
                  </a:lnTo>
                  <a:lnTo>
                    <a:pt x="105" y="71"/>
                  </a:lnTo>
                  <a:lnTo>
                    <a:pt x="107" y="90"/>
                  </a:lnTo>
                  <a:lnTo>
                    <a:pt x="105" y="108"/>
                  </a:lnTo>
                  <a:lnTo>
                    <a:pt x="102" y="124"/>
                  </a:lnTo>
                  <a:lnTo>
                    <a:pt x="97" y="138"/>
                  </a:lnTo>
                  <a:lnTo>
                    <a:pt x="90" y="152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3" y="175"/>
                  </a:lnTo>
                  <a:lnTo>
                    <a:pt x="33" y="170"/>
                  </a:lnTo>
                  <a:lnTo>
                    <a:pt x="22" y="162"/>
                  </a:lnTo>
                  <a:lnTo>
                    <a:pt x="15" y="152"/>
                  </a:lnTo>
                  <a:lnTo>
                    <a:pt x="7" y="138"/>
                  </a:lnTo>
                  <a:lnTo>
                    <a:pt x="4" y="124"/>
                  </a:lnTo>
                  <a:lnTo>
                    <a:pt x="0" y="108"/>
                  </a:lnTo>
                  <a:lnTo>
                    <a:pt x="0" y="90"/>
                  </a:lnTo>
                  <a:lnTo>
                    <a:pt x="0" y="71"/>
                  </a:lnTo>
                  <a:lnTo>
                    <a:pt x="4" y="55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2" y="15"/>
                  </a:lnTo>
                  <a:lnTo>
                    <a:pt x="33" y="7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31" name="Freeform 15"/>
            <p:cNvSpPr>
              <a:spLocks/>
            </p:cNvSpPr>
            <p:nvPr/>
          </p:nvSpPr>
          <p:spPr bwMode="auto">
            <a:xfrm>
              <a:off x="1507" y="2119"/>
              <a:ext cx="39" cy="84"/>
            </a:xfrm>
            <a:custGeom>
              <a:avLst/>
              <a:gdLst>
                <a:gd name="T0" fmla="*/ 77 w 77"/>
                <a:gd name="T1" fmla="*/ 10 h 169"/>
                <a:gd name="T2" fmla="*/ 65 w 77"/>
                <a:gd name="T3" fmla="*/ 2 h 169"/>
                <a:gd name="T4" fmla="*/ 53 w 77"/>
                <a:gd name="T5" fmla="*/ 0 h 169"/>
                <a:gd name="T6" fmla="*/ 42 w 77"/>
                <a:gd name="T7" fmla="*/ 1 h 169"/>
                <a:gd name="T8" fmla="*/ 32 w 77"/>
                <a:gd name="T9" fmla="*/ 6 h 169"/>
                <a:gd name="T10" fmla="*/ 23 w 77"/>
                <a:gd name="T11" fmla="*/ 14 h 169"/>
                <a:gd name="T12" fmla="*/ 14 w 77"/>
                <a:gd name="T13" fmla="*/ 26 h 169"/>
                <a:gd name="T14" fmla="*/ 7 w 77"/>
                <a:gd name="T15" fmla="*/ 38 h 169"/>
                <a:gd name="T16" fmla="*/ 3 w 77"/>
                <a:gd name="T17" fmla="*/ 53 h 169"/>
                <a:gd name="T18" fmla="*/ 0 w 77"/>
                <a:gd name="T19" fmla="*/ 70 h 169"/>
                <a:gd name="T20" fmla="*/ 0 w 77"/>
                <a:gd name="T21" fmla="*/ 88 h 169"/>
                <a:gd name="T22" fmla="*/ 0 w 77"/>
                <a:gd name="T23" fmla="*/ 99 h 169"/>
                <a:gd name="T24" fmla="*/ 1 w 77"/>
                <a:gd name="T25" fmla="*/ 111 h 169"/>
                <a:gd name="T26" fmla="*/ 3 w 77"/>
                <a:gd name="T27" fmla="*/ 123 h 169"/>
                <a:gd name="T28" fmla="*/ 7 w 77"/>
                <a:gd name="T29" fmla="*/ 134 h 169"/>
                <a:gd name="T30" fmla="*/ 11 w 77"/>
                <a:gd name="T31" fmla="*/ 143 h 169"/>
                <a:gd name="T32" fmla="*/ 16 w 77"/>
                <a:gd name="T33" fmla="*/ 152 h 169"/>
                <a:gd name="T34" fmla="*/ 22 w 77"/>
                <a:gd name="T35" fmla="*/ 160 h 169"/>
                <a:gd name="T36" fmla="*/ 29 w 77"/>
                <a:gd name="T37" fmla="*/ 169 h 169"/>
                <a:gd name="T38" fmla="*/ 29 w 77"/>
                <a:gd name="T39" fmla="*/ 164 h 169"/>
                <a:gd name="T40" fmla="*/ 30 w 77"/>
                <a:gd name="T41" fmla="*/ 143 h 169"/>
                <a:gd name="T42" fmla="*/ 34 w 77"/>
                <a:gd name="T43" fmla="*/ 123 h 169"/>
                <a:gd name="T44" fmla="*/ 38 w 77"/>
                <a:gd name="T45" fmla="*/ 102 h 169"/>
                <a:gd name="T46" fmla="*/ 45 w 77"/>
                <a:gd name="T47" fmla="*/ 84 h 169"/>
                <a:gd name="T48" fmla="*/ 51 w 77"/>
                <a:gd name="T49" fmla="*/ 64 h 169"/>
                <a:gd name="T50" fmla="*/ 59 w 77"/>
                <a:gd name="T51" fmla="*/ 45 h 169"/>
                <a:gd name="T52" fmla="*/ 67 w 77"/>
                <a:gd name="T53" fmla="*/ 28 h 169"/>
                <a:gd name="T54" fmla="*/ 77 w 77"/>
                <a:gd name="T55" fmla="*/ 1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7" h="169">
                  <a:moveTo>
                    <a:pt x="77" y="10"/>
                  </a:moveTo>
                  <a:lnTo>
                    <a:pt x="65" y="2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6"/>
                  </a:lnTo>
                  <a:lnTo>
                    <a:pt x="23" y="14"/>
                  </a:lnTo>
                  <a:lnTo>
                    <a:pt x="14" y="26"/>
                  </a:lnTo>
                  <a:lnTo>
                    <a:pt x="7" y="38"/>
                  </a:lnTo>
                  <a:lnTo>
                    <a:pt x="3" y="53"/>
                  </a:lnTo>
                  <a:lnTo>
                    <a:pt x="0" y="70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1" y="111"/>
                  </a:lnTo>
                  <a:lnTo>
                    <a:pt x="3" y="123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2"/>
                  </a:lnTo>
                  <a:lnTo>
                    <a:pt x="22" y="160"/>
                  </a:lnTo>
                  <a:lnTo>
                    <a:pt x="29" y="169"/>
                  </a:lnTo>
                  <a:lnTo>
                    <a:pt x="29" y="164"/>
                  </a:lnTo>
                  <a:lnTo>
                    <a:pt x="30" y="143"/>
                  </a:lnTo>
                  <a:lnTo>
                    <a:pt x="34" y="123"/>
                  </a:lnTo>
                  <a:lnTo>
                    <a:pt x="38" y="102"/>
                  </a:lnTo>
                  <a:lnTo>
                    <a:pt x="45" y="84"/>
                  </a:lnTo>
                  <a:lnTo>
                    <a:pt x="51" y="64"/>
                  </a:lnTo>
                  <a:lnTo>
                    <a:pt x="59" y="45"/>
                  </a:lnTo>
                  <a:lnTo>
                    <a:pt x="67" y="28"/>
                  </a:lnTo>
                  <a:lnTo>
                    <a:pt x="7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32" name="Freeform 16"/>
            <p:cNvSpPr>
              <a:spLocks/>
            </p:cNvSpPr>
            <p:nvPr/>
          </p:nvSpPr>
          <p:spPr bwMode="auto">
            <a:xfrm>
              <a:off x="1540" y="2077"/>
              <a:ext cx="35" cy="40"/>
            </a:xfrm>
            <a:custGeom>
              <a:avLst/>
              <a:gdLst>
                <a:gd name="T0" fmla="*/ 4 w 70"/>
                <a:gd name="T1" fmla="*/ 66 h 79"/>
                <a:gd name="T2" fmla="*/ 0 w 70"/>
                <a:gd name="T3" fmla="*/ 57 h 79"/>
                <a:gd name="T4" fmla="*/ 1 w 70"/>
                <a:gd name="T5" fmla="*/ 49 h 79"/>
                <a:gd name="T6" fmla="*/ 6 w 70"/>
                <a:gd name="T7" fmla="*/ 40 h 79"/>
                <a:gd name="T8" fmla="*/ 15 w 70"/>
                <a:gd name="T9" fmla="*/ 32 h 79"/>
                <a:gd name="T10" fmla="*/ 26 w 70"/>
                <a:gd name="T11" fmla="*/ 23 h 79"/>
                <a:gd name="T12" fmla="*/ 39 w 70"/>
                <a:gd name="T13" fmla="*/ 14 h 79"/>
                <a:gd name="T14" fmla="*/ 53 w 70"/>
                <a:gd name="T15" fmla="*/ 6 h 79"/>
                <a:gd name="T16" fmla="*/ 70 w 70"/>
                <a:gd name="T17" fmla="*/ 0 h 79"/>
                <a:gd name="T18" fmla="*/ 63 w 70"/>
                <a:gd name="T19" fmla="*/ 9 h 79"/>
                <a:gd name="T20" fmla="*/ 57 w 70"/>
                <a:gd name="T21" fmla="*/ 19 h 79"/>
                <a:gd name="T22" fmla="*/ 49 w 70"/>
                <a:gd name="T23" fmla="*/ 29 h 79"/>
                <a:gd name="T24" fmla="*/ 43 w 70"/>
                <a:gd name="T25" fmla="*/ 39 h 79"/>
                <a:gd name="T26" fmla="*/ 36 w 70"/>
                <a:gd name="T27" fmla="*/ 49 h 79"/>
                <a:gd name="T28" fmla="*/ 29 w 70"/>
                <a:gd name="T29" fmla="*/ 59 h 79"/>
                <a:gd name="T30" fmla="*/ 22 w 70"/>
                <a:gd name="T31" fmla="*/ 69 h 79"/>
                <a:gd name="T32" fmla="*/ 16 w 70"/>
                <a:gd name="T33" fmla="*/ 79 h 79"/>
                <a:gd name="T34" fmla="*/ 7 w 70"/>
                <a:gd name="T35" fmla="*/ 74 h 79"/>
                <a:gd name="T36" fmla="*/ 4 w 70"/>
                <a:gd name="T37" fmla="*/ 6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79">
                  <a:moveTo>
                    <a:pt x="4" y="66"/>
                  </a:moveTo>
                  <a:lnTo>
                    <a:pt x="0" y="57"/>
                  </a:lnTo>
                  <a:lnTo>
                    <a:pt x="1" y="49"/>
                  </a:lnTo>
                  <a:lnTo>
                    <a:pt x="6" y="40"/>
                  </a:lnTo>
                  <a:lnTo>
                    <a:pt x="15" y="32"/>
                  </a:lnTo>
                  <a:lnTo>
                    <a:pt x="26" y="23"/>
                  </a:lnTo>
                  <a:lnTo>
                    <a:pt x="39" y="14"/>
                  </a:lnTo>
                  <a:lnTo>
                    <a:pt x="53" y="6"/>
                  </a:lnTo>
                  <a:lnTo>
                    <a:pt x="70" y="0"/>
                  </a:lnTo>
                  <a:lnTo>
                    <a:pt x="63" y="9"/>
                  </a:lnTo>
                  <a:lnTo>
                    <a:pt x="57" y="19"/>
                  </a:lnTo>
                  <a:lnTo>
                    <a:pt x="49" y="29"/>
                  </a:lnTo>
                  <a:lnTo>
                    <a:pt x="43" y="39"/>
                  </a:lnTo>
                  <a:lnTo>
                    <a:pt x="36" y="49"/>
                  </a:lnTo>
                  <a:lnTo>
                    <a:pt x="29" y="59"/>
                  </a:lnTo>
                  <a:lnTo>
                    <a:pt x="22" y="69"/>
                  </a:lnTo>
                  <a:lnTo>
                    <a:pt x="16" y="79"/>
                  </a:lnTo>
                  <a:lnTo>
                    <a:pt x="7" y="74"/>
                  </a:lnTo>
                  <a:lnTo>
                    <a:pt x="4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33" name="Freeform 17"/>
            <p:cNvSpPr>
              <a:spLocks/>
            </p:cNvSpPr>
            <p:nvPr/>
          </p:nvSpPr>
          <p:spPr bwMode="auto">
            <a:xfrm>
              <a:off x="1419" y="2074"/>
              <a:ext cx="104" cy="55"/>
            </a:xfrm>
            <a:custGeom>
              <a:avLst/>
              <a:gdLst>
                <a:gd name="T0" fmla="*/ 205 w 206"/>
                <a:gd name="T1" fmla="*/ 88 h 108"/>
                <a:gd name="T2" fmla="*/ 206 w 206"/>
                <a:gd name="T3" fmla="*/ 78 h 108"/>
                <a:gd name="T4" fmla="*/ 205 w 206"/>
                <a:gd name="T5" fmla="*/ 68 h 108"/>
                <a:gd name="T6" fmla="*/ 199 w 206"/>
                <a:gd name="T7" fmla="*/ 58 h 108"/>
                <a:gd name="T8" fmla="*/ 189 w 206"/>
                <a:gd name="T9" fmla="*/ 48 h 108"/>
                <a:gd name="T10" fmla="*/ 177 w 206"/>
                <a:gd name="T11" fmla="*/ 38 h 108"/>
                <a:gd name="T12" fmla="*/ 162 w 206"/>
                <a:gd name="T13" fmla="*/ 29 h 108"/>
                <a:gd name="T14" fmla="*/ 145 w 206"/>
                <a:gd name="T15" fmla="*/ 21 h 108"/>
                <a:gd name="T16" fmla="*/ 126 w 206"/>
                <a:gd name="T17" fmla="*/ 15 h 108"/>
                <a:gd name="T18" fmla="*/ 104 w 206"/>
                <a:gd name="T19" fmla="*/ 8 h 108"/>
                <a:gd name="T20" fmla="*/ 85 w 206"/>
                <a:gd name="T21" fmla="*/ 4 h 108"/>
                <a:gd name="T22" fmla="*/ 65 w 206"/>
                <a:gd name="T23" fmla="*/ 0 h 108"/>
                <a:gd name="T24" fmla="*/ 48 w 206"/>
                <a:gd name="T25" fmla="*/ 2 h 108"/>
                <a:gd name="T26" fmla="*/ 32 w 206"/>
                <a:gd name="T27" fmla="*/ 4 h 108"/>
                <a:gd name="T28" fmla="*/ 21 w 206"/>
                <a:gd name="T29" fmla="*/ 8 h 108"/>
                <a:gd name="T30" fmla="*/ 11 w 206"/>
                <a:gd name="T31" fmla="*/ 13 h 108"/>
                <a:gd name="T32" fmla="*/ 3 w 206"/>
                <a:gd name="T33" fmla="*/ 22 h 108"/>
                <a:gd name="T34" fmla="*/ 0 w 206"/>
                <a:gd name="T35" fmla="*/ 30 h 108"/>
                <a:gd name="T36" fmla="*/ 2 w 206"/>
                <a:gd name="T37" fmla="*/ 40 h 108"/>
                <a:gd name="T38" fmla="*/ 8 w 206"/>
                <a:gd name="T39" fmla="*/ 49 h 108"/>
                <a:gd name="T40" fmla="*/ 18 w 206"/>
                <a:gd name="T41" fmla="*/ 61 h 108"/>
                <a:gd name="T42" fmla="*/ 29 w 206"/>
                <a:gd name="T43" fmla="*/ 70 h 108"/>
                <a:gd name="T44" fmla="*/ 45 w 206"/>
                <a:gd name="T45" fmla="*/ 79 h 108"/>
                <a:gd name="T46" fmla="*/ 64 w 206"/>
                <a:gd name="T47" fmla="*/ 87 h 108"/>
                <a:gd name="T48" fmla="*/ 86 w 206"/>
                <a:gd name="T49" fmla="*/ 95 h 108"/>
                <a:gd name="T50" fmla="*/ 105 w 206"/>
                <a:gd name="T51" fmla="*/ 100 h 108"/>
                <a:gd name="T52" fmla="*/ 126 w 206"/>
                <a:gd name="T53" fmla="*/ 105 h 108"/>
                <a:gd name="T54" fmla="*/ 145 w 206"/>
                <a:gd name="T55" fmla="*/ 107 h 108"/>
                <a:gd name="T56" fmla="*/ 163 w 206"/>
                <a:gd name="T57" fmla="*/ 108 h 108"/>
                <a:gd name="T58" fmla="*/ 177 w 206"/>
                <a:gd name="T59" fmla="*/ 105 h 108"/>
                <a:gd name="T60" fmla="*/ 189 w 206"/>
                <a:gd name="T61" fmla="*/ 101 h 108"/>
                <a:gd name="T62" fmla="*/ 199 w 206"/>
                <a:gd name="T63" fmla="*/ 95 h 108"/>
                <a:gd name="T64" fmla="*/ 205 w 206"/>
                <a:gd name="T65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8">
                  <a:moveTo>
                    <a:pt x="205" y="88"/>
                  </a:moveTo>
                  <a:lnTo>
                    <a:pt x="206" y="78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89" y="48"/>
                  </a:lnTo>
                  <a:lnTo>
                    <a:pt x="177" y="38"/>
                  </a:lnTo>
                  <a:lnTo>
                    <a:pt x="162" y="29"/>
                  </a:lnTo>
                  <a:lnTo>
                    <a:pt x="145" y="21"/>
                  </a:lnTo>
                  <a:lnTo>
                    <a:pt x="126" y="15"/>
                  </a:lnTo>
                  <a:lnTo>
                    <a:pt x="104" y="8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8" y="2"/>
                  </a:lnTo>
                  <a:lnTo>
                    <a:pt x="32" y="4"/>
                  </a:lnTo>
                  <a:lnTo>
                    <a:pt x="21" y="8"/>
                  </a:lnTo>
                  <a:lnTo>
                    <a:pt x="11" y="13"/>
                  </a:lnTo>
                  <a:lnTo>
                    <a:pt x="3" y="22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8" y="49"/>
                  </a:lnTo>
                  <a:lnTo>
                    <a:pt x="18" y="61"/>
                  </a:lnTo>
                  <a:lnTo>
                    <a:pt x="29" y="70"/>
                  </a:lnTo>
                  <a:lnTo>
                    <a:pt x="45" y="79"/>
                  </a:lnTo>
                  <a:lnTo>
                    <a:pt x="64" y="87"/>
                  </a:lnTo>
                  <a:lnTo>
                    <a:pt x="86" y="95"/>
                  </a:lnTo>
                  <a:lnTo>
                    <a:pt x="105" y="100"/>
                  </a:lnTo>
                  <a:lnTo>
                    <a:pt x="126" y="105"/>
                  </a:lnTo>
                  <a:lnTo>
                    <a:pt x="145" y="107"/>
                  </a:lnTo>
                  <a:lnTo>
                    <a:pt x="163" y="108"/>
                  </a:lnTo>
                  <a:lnTo>
                    <a:pt x="177" y="105"/>
                  </a:lnTo>
                  <a:lnTo>
                    <a:pt x="189" y="101"/>
                  </a:lnTo>
                  <a:lnTo>
                    <a:pt x="199" y="95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34" name="Freeform 18"/>
            <p:cNvSpPr>
              <a:spLocks/>
            </p:cNvSpPr>
            <p:nvPr/>
          </p:nvSpPr>
          <p:spPr bwMode="auto">
            <a:xfrm>
              <a:off x="1540" y="2119"/>
              <a:ext cx="8" cy="13"/>
            </a:xfrm>
            <a:custGeom>
              <a:avLst/>
              <a:gdLst>
                <a:gd name="T0" fmla="*/ 16 w 16"/>
                <a:gd name="T1" fmla="*/ 0 h 27"/>
                <a:gd name="T2" fmla="*/ 6 w 16"/>
                <a:gd name="T3" fmla="*/ 5 h 27"/>
                <a:gd name="T4" fmla="*/ 4 w 16"/>
                <a:gd name="T5" fmla="*/ 13 h 27"/>
                <a:gd name="T6" fmla="*/ 0 w 16"/>
                <a:gd name="T7" fmla="*/ 20 h 27"/>
                <a:gd name="T8" fmla="*/ 4 w 16"/>
                <a:gd name="T9" fmla="*/ 27 h 27"/>
                <a:gd name="T10" fmla="*/ 4 w 16"/>
                <a:gd name="T11" fmla="*/ 21 h 27"/>
                <a:gd name="T12" fmla="*/ 7 w 16"/>
                <a:gd name="T13" fmla="*/ 14 h 27"/>
                <a:gd name="T14" fmla="*/ 11 w 16"/>
                <a:gd name="T15" fmla="*/ 7 h 27"/>
                <a:gd name="T16" fmla="*/ 16 w 16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7">
                  <a:moveTo>
                    <a:pt x="16" y="0"/>
                  </a:moveTo>
                  <a:lnTo>
                    <a:pt x="6" y="5"/>
                  </a:lnTo>
                  <a:lnTo>
                    <a:pt x="4" y="13"/>
                  </a:lnTo>
                  <a:lnTo>
                    <a:pt x="0" y="20"/>
                  </a:lnTo>
                  <a:lnTo>
                    <a:pt x="4" y="27"/>
                  </a:lnTo>
                  <a:lnTo>
                    <a:pt x="4" y="21"/>
                  </a:lnTo>
                  <a:lnTo>
                    <a:pt x="7" y="14"/>
                  </a:lnTo>
                  <a:lnTo>
                    <a:pt x="11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35" name="Freeform 19"/>
            <p:cNvSpPr>
              <a:spLocks/>
            </p:cNvSpPr>
            <p:nvPr/>
          </p:nvSpPr>
          <p:spPr bwMode="auto">
            <a:xfrm>
              <a:off x="1419" y="2123"/>
              <a:ext cx="104" cy="52"/>
            </a:xfrm>
            <a:custGeom>
              <a:avLst/>
              <a:gdLst>
                <a:gd name="T0" fmla="*/ 3 w 206"/>
                <a:gd name="T1" fmla="*/ 87 h 106"/>
                <a:gd name="T2" fmla="*/ 0 w 206"/>
                <a:gd name="T3" fmla="*/ 78 h 106"/>
                <a:gd name="T4" fmla="*/ 2 w 206"/>
                <a:gd name="T5" fmla="*/ 69 h 106"/>
                <a:gd name="T6" fmla="*/ 8 w 206"/>
                <a:gd name="T7" fmla="*/ 58 h 106"/>
                <a:gd name="T8" fmla="*/ 18 w 206"/>
                <a:gd name="T9" fmla="*/ 48 h 106"/>
                <a:gd name="T10" fmla="*/ 29 w 206"/>
                <a:gd name="T11" fmla="*/ 38 h 106"/>
                <a:gd name="T12" fmla="*/ 45 w 206"/>
                <a:gd name="T13" fmla="*/ 29 h 106"/>
                <a:gd name="T14" fmla="*/ 64 w 206"/>
                <a:gd name="T15" fmla="*/ 20 h 106"/>
                <a:gd name="T16" fmla="*/ 86 w 206"/>
                <a:gd name="T17" fmla="*/ 13 h 106"/>
                <a:gd name="T18" fmla="*/ 105 w 206"/>
                <a:gd name="T19" fmla="*/ 6 h 106"/>
                <a:gd name="T20" fmla="*/ 126 w 206"/>
                <a:gd name="T21" fmla="*/ 3 h 106"/>
                <a:gd name="T22" fmla="*/ 145 w 206"/>
                <a:gd name="T23" fmla="*/ 0 h 106"/>
                <a:gd name="T24" fmla="*/ 163 w 206"/>
                <a:gd name="T25" fmla="*/ 1 h 106"/>
                <a:gd name="T26" fmla="*/ 177 w 206"/>
                <a:gd name="T27" fmla="*/ 2 h 106"/>
                <a:gd name="T28" fmla="*/ 189 w 206"/>
                <a:gd name="T29" fmla="*/ 6 h 106"/>
                <a:gd name="T30" fmla="*/ 199 w 206"/>
                <a:gd name="T31" fmla="*/ 12 h 106"/>
                <a:gd name="T32" fmla="*/ 205 w 206"/>
                <a:gd name="T33" fmla="*/ 19 h 106"/>
                <a:gd name="T34" fmla="*/ 206 w 206"/>
                <a:gd name="T35" fmla="*/ 27 h 106"/>
                <a:gd name="T36" fmla="*/ 205 w 206"/>
                <a:gd name="T37" fmla="*/ 37 h 106"/>
                <a:gd name="T38" fmla="*/ 199 w 206"/>
                <a:gd name="T39" fmla="*/ 46 h 106"/>
                <a:gd name="T40" fmla="*/ 189 w 206"/>
                <a:gd name="T41" fmla="*/ 58 h 106"/>
                <a:gd name="T42" fmla="*/ 177 w 206"/>
                <a:gd name="T43" fmla="*/ 68 h 106"/>
                <a:gd name="T44" fmla="*/ 162 w 206"/>
                <a:gd name="T45" fmla="*/ 77 h 106"/>
                <a:gd name="T46" fmla="*/ 145 w 206"/>
                <a:gd name="T47" fmla="*/ 85 h 106"/>
                <a:gd name="T48" fmla="*/ 126 w 206"/>
                <a:gd name="T49" fmla="*/ 93 h 106"/>
                <a:gd name="T50" fmla="*/ 104 w 206"/>
                <a:gd name="T51" fmla="*/ 99 h 106"/>
                <a:gd name="T52" fmla="*/ 85 w 206"/>
                <a:gd name="T53" fmla="*/ 103 h 106"/>
                <a:gd name="T54" fmla="*/ 65 w 206"/>
                <a:gd name="T55" fmla="*/ 105 h 106"/>
                <a:gd name="T56" fmla="*/ 48 w 206"/>
                <a:gd name="T57" fmla="*/ 106 h 106"/>
                <a:gd name="T58" fmla="*/ 32 w 206"/>
                <a:gd name="T59" fmla="*/ 103 h 106"/>
                <a:gd name="T60" fmla="*/ 21 w 206"/>
                <a:gd name="T61" fmla="*/ 100 h 106"/>
                <a:gd name="T62" fmla="*/ 11 w 206"/>
                <a:gd name="T63" fmla="*/ 94 h 106"/>
                <a:gd name="T64" fmla="*/ 3 w 206"/>
                <a:gd name="T65" fmla="*/ 8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6">
                  <a:moveTo>
                    <a:pt x="3" y="87"/>
                  </a:moveTo>
                  <a:lnTo>
                    <a:pt x="0" y="78"/>
                  </a:lnTo>
                  <a:lnTo>
                    <a:pt x="2" y="69"/>
                  </a:lnTo>
                  <a:lnTo>
                    <a:pt x="8" y="58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5" y="29"/>
                  </a:lnTo>
                  <a:lnTo>
                    <a:pt x="64" y="20"/>
                  </a:lnTo>
                  <a:lnTo>
                    <a:pt x="86" y="13"/>
                  </a:lnTo>
                  <a:lnTo>
                    <a:pt x="105" y="6"/>
                  </a:lnTo>
                  <a:lnTo>
                    <a:pt x="126" y="3"/>
                  </a:lnTo>
                  <a:lnTo>
                    <a:pt x="145" y="0"/>
                  </a:lnTo>
                  <a:lnTo>
                    <a:pt x="163" y="1"/>
                  </a:lnTo>
                  <a:lnTo>
                    <a:pt x="177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5" y="19"/>
                  </a:lnTo>
                  <a:lnTo>
                    <a:pt x="206" y="27"/>
                  </a:lnTo>
                  <a:lnTo>
                    <a:pt x="205" y="37"/>
                  </a:lnTo>
                  <a:lnTo>
                    <a:pt x="199" y="46"/>
                  </a:lnTo>
                  <a:lnTo>
                    <a:pt x="189" y="58"/>
                  </a:lnTo>
                  <a:lnTo>
                    <a:pt x="177" y="68"/>
                  </a:lnTo>
                  <a:lnTo>
                    <a:pt x="162" y="77"/>
                  </a:lnTo>
                  <a:lnTo>
                    <a:pt x="145" y="85"/>
                  </a:lnTo>
                  <a:lnTo>
                    <a:pt x="126" y="93"/>
                  </a:lnTo>
                  <a:lnTo>
                    <a:pt x="104" y="99"/>
                  </a:lnTo>
                  <a:lnTo>
                    <a:pt x="85" y="103"/>
                  </a:lnTo>
                  <a:lnTo>
                    <a:pt x="65" y="105"/>
                  </a:lnTo>
                  <a:lnTo>
                    <a:pt x="48" y="106"/>
                  </a:lnTo>
                  <a:lnTo>
                    <a:pt x="32" y="103"/>
                  </a:lnTo>
                  <a:lnTo>
                    <a:pt x="21" y="100"/>
                  </a:lnTo>
                  <a:lnTo>
                    <a:pt x="11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36" name="Freeform 20"/>
            <p:cNvSpPr>
              <a:spLocks/>
            </p:cNvSpPr>
            <p:nvPr/>
          </p:nvSpPr>
          <p:spPr bwMode="auto">
            <a:xfrm>
              <a:off x="1497" y="2092"/>
              <a:ext cx="64" cy="57"/>
            </a:xfrm>
            <a:custGeom>
              <a:avLst/>
              <a:gdLst>
                <a:gd name="T0" fmla="*/ 78 w 127"/>
                <a:gd name="T1" fmla="*/ 0 h 114"/>
                <a:gd name="T2" fmla="*/ 89 w 127"/>
                <a:gd name="T3" fmla="*/ 0 h 114"/>
                <a:gd name="T4" fmla="*/ 102 w 127"/>
                <a:gd name="T5" fmla="*/ 2 h 114"/>
                <a:gd name="T6" fmla="*/ 116 w 127"/>
                <a:gd name="T7" fmla="*/ 6 h 114"/>
                <a:gd name="T8" fmla="*/ 127 w 127"/>
                <a:gd name="T9" fmla="*/ 13 h 114"/>
                <a:gd name="T10" fmla="*/ 118 w 127"/>
                <a:gd name="T11" fmla="*/ 26 h 114"/>
                <a:gd name="T12" fmla="*/ 111 w 127"/>
                <a:gd name="T13" fmla="*/ 38 h 114"/>
                <a:gd name="T14" fmla="*/ 102 w 127"/>
                <a:gd name="T15" fmla="*/ 50 h 114"/>
                <a:gd name="T16" fmla="*/ 96 w 127"/>
                <a:gd name="T17" fmla="*/ 63 h 114"/>
                <a:gd name="T18" fmla="*/ 89 w 127"/>
                <a:gd name="T19" fmla="*/ 76 h 114"/>
                <a:gd name="T20" fmla="*/ 82 w 127"/>
                <a:gd name="T21" fmla="*/ 88 h 114"/>
                <a:gd name="T22" fmla="*/ 76 w 127"/>
                <a:gd name="T23" fmla="*/ 100 h 114"/>
                <a:gd name="T24" fmla="*/ 73 w 127"/>
                <a:gd name="T25" fmla="*/ 114 h 114"/>
                <a:gd name="T26" fmla="*/ 58 w 127"/>
                <a:gd name="T27" fmla="*/ 111 h 114"/>
                <a:gd name="T28" fmla="*/ 44 w 127"/>
                <a:gd name="T29" fmla="*/ 108 h 114"/>
                <a:gd name="T30" fmla="*/ 31 w 127"/>
                <a:gd name="T31" fmla="*/ 102 h 114"/>
                <a:gd name="T32" fmla="*/ 21 w 127"/>
                <a:gd name="T33" fmla="*/ 96 h 114"/>
                <a:gd name="T34" fmla="*/ 11 w 127"/>
                <a:gd name="T35" fmla="*/ 87 h 114"/>
                <a:gd name="T36" fmla="*/ 5 w 127"/>
                <a:gd name="T37" fmla="*/ 78 h 114"/>
                <a:gd name="T38" fmla="*/ 0 w 127"/>
                <a:gd name="T39" fmla="*/ 67 h 114"/>
                <a:gd name="T40" fmla="*/ 0 w 127"/>
                <a:gd name="T41" fmla="*/ 57 h 114"/>
                <a:gd name="T42" fmla="*/ 0 w 127"/>
                <a:gd name="T43" fmla="*/ 44 h 114"/>
                <a:gd name="T44" fmla="*/ 5 w 127"/>
                <a:gd name="T45" fmla="*/ 33 h 114"/>
                <a:gd name="T46" fmla="*/ 11 w 127"/>
                <a:gd name="T47" fmla="*/ 24 h 114"/>
                <a:gd name="T48" fmla="*/ 21 w 127"/>
                <a:gd name="T49" fmla="*/ 15 h 114"/>
                <a:gd name="T50" fmla="*/ 31 w 127"/>
                <a:gd name="T51" fmla="*/ 8 h 114"/>
                <a:gd name="T52" fmla="*/ 46 w 127"/>
                <a:gd name="T53" fmla="*/ 3 h 114"/>
                <a:gd name="T54" fmla="*/ 60 w 127"/>
                <a:gd name="T55" fmla="*/ 0 h 114"/>
                <a:gd name="T56" fmla="*/ 78 w 127"/>
                <a:gd name="T5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7" h="114">
                  <a:moveTo>
                    <a:pt x="78" y="0"/>
                  </a:moveTo>
                  <a:lnTo>
                    <a:pt x="89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7" y="13"/>
                  </a:lnTo>
                  <a:lnTo>
                    <a:pt x="118" y="26"/>
                  </a:lnTo>
                  <a:lnTo>
                    <a:pt x="111" y="38"/>
                  </a:lnTo>
                  <a:lnTo>
                    <a:pt x="102" y="50"/>
                  </a:lnTo>
                  <a:lnTo>
                    <a:pt x="96" y="63"/>
                  </a:lnTo>
                  <a:lnTo>
                    <a:pt x="89" y="76"/>
                  </a:lnTo>
                  <a:lnTo>
                    <a:pt x="82" y="88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58" y="111"/>
                  </a:lnTo>
                  <a:lnTo>
                    <a:pt x="44" y="108"/>
                  </a:lnTo>
                  <a:lnTo>
                    <a:pt x="31" y="102"/>
                  </a:lnTo>
                  <a:lnTo>
                    <a:pt x="21" y="96"/>
                  </a:lnTo>
                  <a:lnTo>
                    <a:pt x="11" y="87"/>
                  </a:lnTo>
                  <a:lnTo>
                    <a:pt x="5" y="78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5" y="33"/>
                  </a:lnTo>
                  <a:lnTo>
                    <a:pt x="11" y="24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37" name="Freeform 21"/>
            <p:cNvSpPr>
              <a:spLocks/>
            </p:cNvSpPr>
            <p:nvPr/>
          </p:nvSpPr>
          <p:spPr bwMode="auto">
            <a:xfrm>
              <a:off x="1618" y="2440"/>
              <a:ext cx="37" cy="45"/>
            </a:xfrm>
            <a:custGeom>
              <a:avLst/>
              <a:gdLst>
                <a:gd name="T0" fmla="*/ 74 w 74"/>
                <a:gd name="T1" fmla="*/ 83 h 90"/>
                <a:gd name="T2" fmla="*/ 64 w 74"/>
                <a:gd name="T3" fmla="*/ 88 h 90"/>
                <a:gd name="T4" fmla="*/ 53 w 74"/>
                <a:gd name="T5" fmla="*/ 90 h 90"/>
                <a:gd name="T6" fmla="*/ 42 w 74"/>
                <a:gd name="T7" fmla="*/ 88 h 90"/>
                <a:gd name="T8" fmla="*/ 32 w 74"/>
                <a:gd name="T9" fmla="*/ 82 h 90"/>
                <a:gd name="T10" fmla="*/ 22 w 74"/>
                <a:gd name="T11" fmla="*/ 73 h 90"/>
                <a:gd name="T12" fmla="*/ 15 w 74"/>
                <a:gd name="T13" fmla="*/ 63 h 90"/>
                <a:gd name="T14" fmla="*/ 8 w 74"/>
                <a:gd name="T15" fmla="*/ 49 h 90"/>
                <a:gd name="T16" fmla="*/ 4 w 74"/>
                <a:gd name="T17" fmla="*/ 34 h 90"/>
                <a:gd name="T18" fmla="*/ 0 w 74"/>
                <a:gd name="T19" fmla="*/ 17 h 90"/>
                <a:gd name="T20" fmla="*/ 0 w 74"/>
                <a:gd name="T21" fmla="*/ 0 h 90"/>
                <a:gd name="T22" fmla="*/ 9 w 74"/>
                <a:gd name="T23" fmla="*/ 10 h 90"/>
                <a:gd name="T24" fmla="*/ 18 w 74"/>
                <a:gd name="T25" fmla="*/ 21 h 90"/>
                <a:gd name="T26" fmla="*/ 26 w 74"/>
                <a:gd name="T27" fmla="*/ 31 h 90"/>
                <a:gd name="T28" fmla="*/ 36 w 74"/>
                <a:gd name="T29" fmla="*/ 43 h 90"/>
                <a:gd name="T30" fmla="*/ 45 w 74"/>
                <a:gd name="T31" fmla="*/ 53 h 90"/>
                <a:gd name="T32" fmla="*/ 56 w 74"/>
                <a:gd name="T33" fmla="*/ 63 h 90"/>
                <a:gd name="T34" fmla="*/ 64 w 74"/>
                <a:gd name="T35" fmla="*/ 73 h 90"/>
                <a:gd name="T36" fmla="*/ 74 w 74"/>
                <a:gd name="T37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90">
                  <a:moveTo>
                    <a:pt x="74" y="83"/>
                  </a:moveTo>
                  <a:lnTo>
                    <a:pt x="64" y="88"/>
                  </a:lnTo>
                  <a:lnTo>
                    <a:pt x="53" y="90"/>
                  </a:lnTo>
                  <a:lnTo>
                    <a:pt x="42" y="88"/>
                  </a:lnTo>
                  <a:lnTo>
                    <a:pt x="32" y="82"/>
                  </a:lnTo>
                  <a:lnTo>
                    <a:pt x="22" y="73"/>
                  </a:lnTo>
                  <a:lnTo>
                    <a:pt x="15" y="63"/>
                  </a:lnTo>
                  <a:lnTo>
                    <a:pt x="8" y="49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" y="10"/>
                  </a:lnTo>
                  <a:lnTo>
                    <a:pt x="18" y="21"/>
                  </a:lnTo>
                  <a:lnTo>
                    <a:pt x="26" y="31"/>
                  </a:lnTo>
                  <a:lnTo>
                    <a:pt x="36" y="43"/>
                  </a:lnTo>
                  <a:lnTo>
                    <a:pt x="45" y="53"/>
                  </a:lnTo>
                  <a:lnTo>
                    <a:pt x="56" y="63"/>
                  </a:lnTo>
                  <a:lnTo>
                    <a:pt x="64" y="73"/>
                  </a:lnTo>
                  <a:lnTo>
                    <a:pt x="74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38" name="Freeform 22"/>
            <p:cNvSpPr>
              <a:spLocks/>
            </p:cNvSpPr>
            <p:nvPr/>
          </p:nvSpPr>
          <p:spPr bwMode="auto">
            <a:xfrm>
              <a:off x="1624" y="2487"/>
              <a:ext cx="54" cy="89"/>
            </a:xfrm>
            <a:custGeom>
              <a:avLst/>
              <a:gdLst>
                <a:gd name="T0" fmla="*/ 54 w 107"/>
                <a:gd name="T1" fmla="*/ 177 h 177"/>
                <a:gd name="T2" fmla="*/ 62 w 107"/>
                <a:gd name="T3" fmla="*/ 175 h 177"/>
                <a:gd name="T4" fmla="*/ 72 w 107"/>
                <a:gd name="T5" fmla="*/ 170 h 177"/>
                <a:gd name="T6" fmla="*/ 81 w 107"/>
                <a:gd name="T7" fmla="*/ 161 h 177"/>
                <a:gd name="T8" fmla="*/ 89 w 107"/>
                <a:gd name="T9" fmla="*/ 151 h 177"/>
                <a:gd name="T10" fmla="*/ 96 w 107"/>
                <a:gd name="T11" fmla="*/ 137 h 177"/>
                <a:gd name="T12" fmla="*/ 101 w 107"/>
                <a:gd name="T13" fmla="*/ 123 h 177"/>
                <a:gd name="T14" fmla="*/ 103 w 107"/>
                <a:gd name="T15" fmla="*/ 107 h 177"/>
                <a:gd name="T16" fmla="*/ 107 w 107"/>
                <a:gd name="T17" fmla="*/ 90 h 177"/>
                <a:gd name="T18" fmla="*/ 103 w 107"/>
                <a:gd name="T19" fmla="*/ 71 h 177"/>
                <a:gd name="T20" fmla="*/ 101 w 107"/>
                <a:gd name="T21" fmla="*/ 55 h 177"/>
                <a:gd name="T22" fmla="*/ 96 w 107"/>
                <a:gd name="T23" fmla="*/ 37 h 177"/>
                <a:gd name="T24" fmla="*/ 89 w 107"/>
                <a:gd name="T25" fmla="*/ 25 h 177"/>
                <a:gd name="T26" fmla="*/ 81 w 107"/>
                <a:gd name="T27" fmla="*/ 14 h 177"/>
                <a:gd name="T28" fmla="*/ 72 w 107"/>
                <a:gd name="T29" fmla="*/ 6 h 177"/>
                <a:gd name="T30" fmla="*/ 62 w 107"/>
                <a:gd name="T31" fmla="*/ 1 h 177"/>
                <a:gd name="T32" fmla="*/ 54 w 107"/>
                <a:gd name="T33" fmla="*/ 0 h 177"/>
                <a:gd name="T34" fmla="*/ 39 w 107"/>
                <a:gd name="T35" fmla="*/ 1 h 177"/>
                <a:gd name="T36" fmla="*/ 29 w 107"/>
                <a:gd name="T37" fmla="*/ 6 h 177"/>
                <a:gd name="T38" fmla="*/ 19 w 107"/>
                <a:gd name="T39" fmla="*/ 14 h 177"/>
                <a:gd name="T40" fmla="*/ 13 w 107"/>
                <a:gd name="T41" fmla="*/ 25 h 177"/>
                <a:gd name="T42" fmla="*/ 6 w 107"/>
                <a:gd name="T43" fmla="*/ 37 h 177"/>
                <a:gd name="T44" fmla="*/ 2 w 107"/>
                <a:gd name="T45" fmla="*/ 55 h 177"/>
                <a:gd name="T46" fmla="*/ 0 w 107"/>
                <a:gd name="T47" fmla="*/ 71 h 177"/>
                <a:gd name="T48" fmla="*/ 0 w 107"/>
                <a:gd name="T49" fmla="*/ 90 h 177"/>
                <a:gd name="T50" fmla="*/ 0 w 107"/>
                <a:gd name="T51" fmla="*/ 107 h 177"/>
                <a:gd name="T52" fmla="*/ 2 w 107"/>
                <a:gd name="T53" fmla="*/ 123 h 177"/>
                <a:gd name="T54" fmla="*/ 6 w 107"/>
                <a:gd name="T55" fmla="*/ 137 h 177"/>
                <a:gd name="T56" fmla="*/ 13 w 107"/>
                <a:gd name="T57" fmla="*/ 151 h 177"/>
                <a:gd name="T58" fmla="*/ 19 w 107"/>
                <a:gd name="T59" fmla="*/ 161 h 177"/>
                <a:gd name="T60" fmla="*/ 29 w 107"/>
                <a:gd name="T61" fmla="*/ 170 h 177"/>
                <a:gd name="T62" fmla="*/ 39 w 107"/>
                <a:gd name="T63" fmla="*/ 175 h 177"/>
                <a:gd name="T64" fmla="*/ 54 w 107"/>
                <a:gd name="T6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77">
                  <a:moveTo>
                    <a:pt x="54" y="177"/>
                  </a:moveTo>
                  <a:lnTo>
                    <a:pt x="62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89" y="151"/>
                  </a:lnTo>
                  <a:lnTo>
                    <a:pt x="96" y="137"/>
                  </a:lnTo>
                  <a:lnTo>
                    <a:pt x="101" y="123"/>
                  </a:lnTo>
                  <a:lnTo>
                    <a:pt x="103" y="107"/>
                  </a:lnTo>
                  <a:lnTo>
                    <a:pt x="107" y="90"/>
                  </a:lnTo>
                  <a:lnTo>
                    <a:pt x="103" y="71"/>
                  </a:lnTo>
                  <a:lnTo>
                    <a:pt x="101" y="55"/>
                  </a:lnTo>
                  <a:lnTo>
                    <a:pt x="96" y="37"/>
                  </a:lnTo>
                  <a:lnTo>
                    <a:pt x="89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2" y="1"/>
                  </a:lnTo>
                  <a:lnTo>
                    <a:pt x="54" y="0"/>
                  </a:lnTo>
                  <a:lnTo>
                    <a:pt x="39" y="1"/>
                  </a:lnTo>
                  <a:lnTo>
                    <a:pt x="29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5"/>
                  </a:lnTo>
                  <a:lnTo>
                    <a:pt x="0" y="71"/>
                  </a:lnTo>
                  <a:lnTo>
                    <a:pt x="0" y="90"/>
                  </a:lnTo>
                  <a:lnTo>
                    <a:pt x="0" y="107"/>
                  </a:lnTo>
                  <a:lnTo>
                    <a:pt x="2" y="123"/>
                  </a:lnTo>
                  <a:lnTo>
                    <a:pt x="6" y="137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29" y="170"/>
                  </a:lnTo>
                  <a:lnTo>
                    <a:pt x="39" y="175"/>
                  </a:lnTo>
                  <a:lnTo>
                    <a:pt x="54" y="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39" name="Freeform 23"/>
            <p:cNvSpPr>
              <a:spLocks/>
            </p:cNvSpPr>
            <p:nvPr/>
          </p:nvSpPr>
          <p:spPr bwMode="auto">
            <a:xfrm>
              <a:off x="1535" y="2444"/>
              <a:ext cx="103" cy="53"/>
            </a:xfrm>
            <a:custGeom>
              <a:avLst/>
              <a:gdLst>
                <a:gd name="T0" fmla="*/ 207 w 207"/>
                <a:gd name="T1" fmla="*/ 85 h 104"/>
                <a:gd name="T2" fmla="*/ 207 w 207"/>
                <a:gd name="T3" fmla="*/ 75 h 104"/>
                <a:gd name="T4" fmla="*/ 204 w 207"/>
                <a:gd name="T5" fmla="*/ 66 h 104"/>
                <a:gd name="T6" fmla="*/ 198 w 207"/>
                <a:gd name="T7" fmla="*/ 56 h 104"/>
                <a:gd name="T8" fmla="*/ 191 w 207"/>
                <a:gd name="T9" fmla="*/ 47 h 104"/>
                <a:gd name="T10" fmla="*/ 177 w 207"/>
                <a:gd name="T11" fmla="*/ 37 h 104"/>
                <a:gd name="T12" fmla="*/ 163 w 207"/>
                <a:gd name="T13" fmla="*/ 28 h 104"/>
                <a:gd name="T14" fmla="*/ 144 w 207"/>
                <a:gd name="T15" fmla="*/ 18 h 104"/>
                <a:gd name="T16" fmla="*/ 126 w 207"/>
                <a:gd name="T17" fmla="*/ 11 h 104"/>
                <a:gd name="T18" fmla="*/ 104 w 207"/>
                <a:gd name="T19" fmla="*/ 5 h 104"/>
                <a:gd name="T20" fmla="*/ 83 w 207"/>
                <a:gd name="T21" fmla="*/ 2 h 104"/>
                <a:gd name="T22" fmla="*/ 63 w 207"/>
                <a:gd name="T23" fmla="*/ 0 h 104"/>
                <a:gd name="T24" fmla="*/ 47 w 207"/>
                <a:gd name="T25" fmla="*/ 1 h 104"/>
                <a:gd name="T26" fmla="*/ 31 w 207"/>
                <a:gd name="T27" fmla="*/ 3 h 104"/>
                <a:gd name="T28" fmla="*/ 17 w 207"/>
                <a:gd name="T29" fmla="*/ 7 h 104"/>
                <a:gd name="T30" fmla="*/ 7 w 207"/>
                <a:gd name="T31" fmla="*/ 12 h 104"/>
                <a:gd name="T32" fmla="*/ 3 w 207"/>
                <a:gd name="T33" fmla="*/ 21 h 104"/>
                <a:gd name="T34" fmla="*/ 0 w 207"/>
                <a:gd name="T35" fmla="*/ 29 h 104"/>
                <a:gd name="T36" fmla="*/ 3 w 207"/>
                <a:gd name="T37" fmla="*/ 38 h 104"/>
                <a:gd name="T38" fmla="*/ 7 w 207"/>
                <a:gd name="T39" fmla="*/ 47 h 104"/>
                <a:gd name="T40" fmla="*/ 17 w 207"/>
                <a:gd name="T41" fmla="*/ 57 h 104"/>
                <a:gd name="T42" fmla="*/ 28 w 207"/>
                <a:gd name="T43" fmla="*/ 66 h 104"/>
                <a:gd name="T44" fmla="*/ 46 w 207"/>
                <a:gd name="T45" fmla="*/ 75 h 104"/>
                <a:gd name="T46" fmla="*/ 63 w 207"/>
                <a:gd name="T47" fmla="*/ 83 h 104"/>
                <a:gd name="T48" fmla="*/ 84 w 207"/>
                <a:gd name="T49" fmla="*/ 91 h 104"/>
                <a:gd name="T50" fmla="*/ 105 w 207"/>
                <a:gd name="T51" fmla="*/ 97 h 104"/>
                <a:gd name="T52" fmla="*/ 126 w 207"/>
                <a:gd name="T53" fmla="*/ 101 h 104"/>
                <a:gd name="T54" fmla="*/ 143 w 207"/>
                <a:gd name="T55" fmla="*/ 103 h 104"/>
                <a:gd name="T56" fmla="*/ 163 w 207"/>
                <a:gd name="T57" fmla="*/ 104 h 104"/>
                <a:gd name="T58" fmla="*/ 177 w 207"/>
                <a:gd name="T59" fmla="*/ 101 h 104"/>
                <a:gd name="T60" fmla="*/ 190 w 207"/>
                <a:gd name="T61" fmla="*/ 98 h 104"/>
                <a:gd name="T62" fmla="*/ 200 w 207"/>
                <a:gd name="T63" fmla="*/ 92 h 104"/>
                <a:gd name="T64" fmla="*/ 207 w 207"/>
                <a:gd name="T6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4" y="66"/>
                  </a:lnTo>
                  <a:lnTo>
                    <a:pt x="198" y="56"/>
                  </a:lnTo>
                  <a:lnTo>
                    <a:pt x="191" y="47"/>
                  </a:lnTo>
                  <a:lnTo>
                    <a:pt x="177" y="37"/>
                  </a:lnTo>
                  <a:lnTo>
                    <a:pt x="163" y="28"/>
                  </a:lnTo>
                  <a:lnTo>
                    <a:pt x="144" y="18"/>
                  </a:lnTo>
                  <a:lnTo>
                    <a:pt x="126" y="11"/>
                  </a:lnTo>
                  <a:lnTo>
                    <a:pt x="104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7" y="1"/>
                  </a:lnTo>
                  <a:lnTo>
                    <a:pt x="31" y="3"/>
                  </a:lnTo>
                  <a:lnTo>
                    <a:pt x="17" y="7"/>
                  </a:lnTo>
                  <a:lnTo>
                    <a:pt x="7" y="12"/>
                  </a:lnTo>
                  <a:lnTo>
                    <a:pt x="3" y="21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7" y="47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6" y="75"/>
                  </a:lnTo>
                  <a:lnTo>
                    <a:pt x="63" y="83"/>
                  </a:lnTo>
                  <a:lnTo>
                    <a:pt x="84" y="91"/>
                  </a:lnTo>
                  <a:lnTo>
                    <a:pt x="105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3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40" name="Freeform 24"/>
            <p:cNvSpPr>
              <a:spLocks/>
            </p:cNvSpPr>
            <p:nvPr/>
          </p:nvSpPr>
          <p:spPr bwMode="auto">
            <a:xfrm>
              <a:off x="1655" y="2490"/>
              <a:ext cx="41" cy="40"/>
            </a:xfrm>
            <a:custGeom>
              <a:avLst/>
              <a:gdLst>
                <a:gd name="T0" fmla="*/ 12 w 81"/>
                <a:gd name="T1" fmla="*/ 0 h 81"/>
                <a:gd name="T2" fmla="*/ 8 w 81"/>
                <a:gd name="T3" fmla="*/ 2 h 81"/>
                <a:gd name="T4" fmla="*/ 4 w 81"/>
                <a:gd name="T5" fmla="*/ 7 h 81"/>
                <a:gd name="T6" fmla="*/ 0 w 81"/>
                <a:gd name="T7" fmla="*/ 15 h 81"/>
                <a:gd name="T8" fmla="*/ 3 w 81"/>
                <a:gd name="T9" fmla="*/ 24 h 81"/>
                <a:gd name="T10" fmla="*/ 8 w 81"/>
                <a:gd name="T11" fmla="*/ 34 h 81"/>
                <a:gd name="T12" fmla="*/ 17 w 81"/>
                <a:gd name="T13" fmla="*/ 46 h 81"/>
                <a:gd name="T14" fmla="*/ 28 w 81"/>
                <a:gd name="T15" fmla="*/ 55 h 81"/>
                <a:gd name="T16" fmla="*/ 46 w 81"/>
                <a:gd name="T17" fmla="*/ 64 h 81"/>
                <a:gd name="T18" fmla="*/ 62 w 81"/>
                <a:gd name="T19" fmla="*/ 72 h 81"/>
                <a:gd name="T20" fmla="*/ 81 w 81"/>
                <a:gd name="T21" fmla="*/ 81 h 81"/>
                <a:gd name="T22" fmla="*/ 72 w 81"/>
                <a:gd name="T23" fmla="*/ 70 h 81"/>
                <a:gd name="T24" fmla="*/ 63 w 81"/>
                <a:gd name="T25" fmla="*/ 61 h 81"/>
                <a:gd name="T26" fmla="*/ 54 w 81"/>
                <a:gd name="T27" fmla="*/ 50 h 81"/>
                <a:gd name="T28" fmla="*/ 47 w 81"/>
                <a:gd name="T29" fmla="*/ 41 h 81"/>
                <a:gd name="T30" fmla="*/ 37 w 81"/>
                <a:gd name="T31" fmla="*/ 29 h 81"/>
                <a:gd name="T32" fmla="*/ 28 w 81"/>
                <a:gd name="T33" fmla="*/ 19 h 81"/>
                <a:gd name="T34" fmla="*/ 20 w 81"/>
                <a:gd name="T35" fmla="*/ 9 h 81"/>
                <a:gd name="T36" fmla="*/ 12 w 81"/>
                <a:gd name="T3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1" h="81">
                  <a:moveTo>
                    <a:pt x="12" y="0"/>
                  </a:moveTo>
                  <a:lnTo>
                    <a:pt x="8" y="2"/>
                  </a:lnTo>
                  <a:lnTo>
                    <a:pt x="4" y="7"/>
                  </a:lnTo>
                  <a:lnTo>
                    <a:pt x="0" y="15"/>
                  </a:lnTo>
                  <a:lnTo>
                    <a:pt x="3" y="24"/>
                  </a:lnTo>
                  <a:lnTo>
                    <a:pt x="8" y="34"/>
                  </a:lnTo>
                  <a:lnTo>
                    <a:pt x="17" y="46"/>
                  </a:lnTo>
                  <a:lnTo>
                    <a:pt x="28" y="55"/>
                  </a:lnTo>
                  <a:lnTo>
                    <a:pt x="46" y="64"/>
                  </a:lnTo>
                  <a:lnTo>
                    <a:pt x="62" y="72"/>
                  </a:lnTo>
                  <a:lnTo>
                    <a:pt x="81" y="81"/>
                  </a:lnTo>
                  <a:lnTo>
                    <a:pt x="72" y="70"/>
                  </a:lnTo>
                  <a:lnTo>
                    <a:pt x="63" y="61"/>
                  </a:lnTo>
                  <a:lnTo>
                    <a:pt x="54" y="50"/>
                  </a:lnTo>
                  <a:lnTo>
                    <a:pt x="47" y="41"/>
                  </a:lnTo>
                  <a:lnTo>
                    <a:pt x="37" y="29"/>
                  </a:lnTo>
                  <a:lnTo>
                    <a:pt x="28" y="19"/>
                  </a:lnTo>
                  <a:lnTo>
                    <a:pt x="2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41" name="Freeform 25"/>
            <p:cNvSpPr>
              <a:spLocks/>
            </p:cNvSpPr>
            <p:nvPr/>
          </p:nvSpPr>
          <p:spPr bwMode="auto">
            <a:xfrm>
              <a:off x="1535" y="2491"/>
              <a:ext cx="103" cy="53"/>
            </a:xfrm>
            <a:custGeom>
              <a:avLst/>
              <a:gdLst>
                <a:gd name="T0" fmla="*/ 3 w 207"/>
                <a:gd name="T1" fmla="*/ 89 h 106"/>
                <a:gd name="T2" fmla="*/ 0 w 207"/>
                <a:gd name="T3" fmla="*/ 78 h 106"/>
                <a:gd name="T4" fmla="*/ 3 w 207"/>
                <a:gd name="T5" fmla="*/ 69 h 106"/>
                <a:gd name="T6" fmla="*/ 7 w 207"/>
                <a:gd name="T7" fmla="*/ 59 h 106"/>
                <a:gd name="T8" fmla="*/ 17 w 207"/>
                <a:gd name="T9" fmla="*/ 50 h 106"/>
                <a:gd name="T10" fmla="*/ 28 w 207"/>
                <a:gd name="T11" fmla="*/ 40 h 106"/>
                <a:gd name="T12" fmla="*/ 46 w 207"/>
                <a:gd name="T13" fmla="*/ 29 h 106"/>
                <a:gd name="T14" fmla="*/ 63 w 207"/>
                <a:gd name="T15" fmla="*/ 21 h 106"/>
                <a:gd name="T16" fmla="*/ 84 w 207"/>
                <a:gd name="T17" fmla="*/ 15 h 106"/>
                <a:gd name="T18" fmla="*/ 105 w 207"/>
                <a:gd name="T19" fmla="*/ 8 h 106"/>
                <a:gd name="T20" fmla="*/ 126 w 207"/>
                <a:gd name="T21" fmla="*/ 3 h 106"/>
                <a:gd name="T22" fmla="*/ 143 w 207"/>
                <a:gd name="T23" fmla="*/ 0 h 106"/>
                <a:gd name="T24" fmla="*/ 163 w 207"/>
                <a:gd name="T25" fmla="*/ 1 h 106"/>
                <a:gd name="T26" fmla="*/ 177 w 207"/>
                <a:gd name="T27" fmla="*/ 3 h 106"/>
                <a:gd name="T28" fmla="*/ 190 w 207"/>
                <a:gd name="T29" fmla="*/ 7 h 106"/>
                <a:gd name="T30" fmla="*/ 200 w 207"/>
                <a:gd name="T31" fmla="*/ 12 h 106"/>
                <a:gd name="T32" fmla="*/ 207 w 207"/>
                <a:gd name="T33" fmla="*/ 21 h 106"/>
                <a:gd name="T34" fmla="*/ 207 w 207"/>
                <a:gd name="T35" fmla="*/ 28 h 106"/>
                <a:gd name="T36" fmla="*/ 204 w 207"/>
                <a:gd name="T37" fmla="*/ 39 h 106"/>
                <a:gd name="T38" fmla="*/ 198 w 207"/>
                <a:gd name="T39" fmla="*/ 49 h 106"/>
                <a:gd name="T40" fmla="*/ 191 w 207"/>
                <a:gd name="T41" fmla="*/ 59 h 106"/>
                <a:gd name="T42" fmla="*/ 177 w 207"/>
                <a:gd name="T43" fmla="*/ 68 h 106"/>
                <a:gd name="T44" fmla="*/ 163 w 207"/>
                <a:gd name="T45" fmla="*/ 78 h 106"/>
                <a:gd name="T46" fmla="*/ 144 w 207"/>
                <a:gd name="T47" fmla="*/ 86 h 106"/>
                <a:gd name="T48" fmla="*/ 126 w 207"/>
                <a:gd name="T49" fmla="*/ 96 h 106"/>
                <a:gd name="T50" fmla="*/ 104 w 207"/>
                <a:gd name="T51" fmla="*/ 100 h 106"/>
                <a:gd name="T52" fmla="*/ 83 w 207"/>
                <a:gd name="T53" fmla="*/ 104 h 106"/>
                <a:gd name="T54" fmla="*/ 63 w 207"/>
                <a:gd name="T55" fmla="*/ 105 h 106"/>
                <a:gd name="T56" fmla="*/ 47 w 207"/>
                <a:gd name="T57" fmla="*/ 106 h 106"/>
                <a:gd name="T58" fmla="*/ 31 w 207"/>
                <a:gd name="T59" fmla="*/ 103 h 106"/>
                <a:gd name="T60" fmla="*/ 17 w 207"/>
                <a:gd name="T61" fmla="*/ 100 h 106"/>
                <a:gd name="T62" fmla="*/ 7 w 207"/>
                <a:gd name="T63" fmla="*/ 95 h 106"/>
                <a:gd name="T64" fmla="*/ 3 w 207"/>
                <a:gd name="T65" fmla="*/ 8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06">
                  <a:moveTo>
                    <a:pt x="3" y="89"/>
                  </a:moveTo>
                  <a:lnTo>
                    <a:pt x="0" y="78"/>
                  </a:lnTo>
                  <a:lnTo>
                    <a:pt x="3" y="69"/>
                  </a:lnTo>
                  <a:lnTo>
                    <a:pt x="7" y="59"/>
                  </a:lnTo>
                  <a:lnTo>
                    <a:pt x="17" y="50"/>
                  </a:lnTo>
                  <a:lnTo>
                    <a:pt x="28" y="40"/>
                  </a:lnTo>
                  <a:lnTo>
                    <a:pt x="46" y="29"/>
                  </a:lnTo>
                  <a:lnTo>
                    <a:pt x="63" y="21"/>
                  </a:lnTo>
                  <a:lnTo>
                    <a:pt x="84" y="15"/>
                  </a:lnTo>
                  <a:lnTo>
                    <a:pt x="105" y="8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3" y="1"/>
                  </a:lnTo>
                  <a:lnTo>
                    <a:pt x="177" y="3"/>
                  </a:lnTo>
                  <a:lnTo>
                    <a:pt x="190" y="7"/>
                  </a:lnTo>
                  <a:lnTo>
                    <a:pt x="200" y="12"/>
                  </a:lnTo>
                  <a:lnTo>
                    <a:pt x="207" y="21"/>
                  </a:lnTo>
                  <a:lnTo>
                    <a:pt x="207" y="28"/>
                  </a:lnTo>
                  <a:lnTo>
                    <a:pt x="204" y="39"/>
                  </a:lnTo>
                  <a:lnTo>
                    <a:pt x="198" y="49"/>
                  </a:lnTo>
                  <a:lnTo>
                    <a:pt x="191" y="59"/>
                  </a:lnTo>
                  <a:lnTo>
                    <a:pt x="177" y="68"/>
                  </a:lnTo>
                  <a:lnTo>
                    <a:pt x="163" y="78"/>
                  </a:lnTo>
                  <a:lnTo>
                    <a:pt x="144" y="86"/>
                  </a:lnTo>
                  <a:lnTo>
                    <a:pt x="126" y="96"/>
                  </a:lnTo>
                  <a:lnTo>
                    <a:pt x="104" y="100"/>
                  </a:lnTo>
                  <a:lnTo>
                    <a:pt x="83" y="104"/>
                  </a:lnTo>
                  <a:lnTo>
                    <a:pt x="63" y="105"/>
                  </a:lnTo>
                  <a:lnTo>
                    <a:pt x="47" y="106"/>
                  </a:lnTo>
                  <a:lnTo>
                    <a:pt x="31" y="103"/>
                  </a:lnTo>
                  <a:lnTo>
                    <a:pt x="17" y="100"/>
                  </a:lnTo>
                  <a:lnTo>
                    <a:pt x="7" y="95"/>
                  </a:lnTo>
                  <a:lnTo>
                    <a:pt x="3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42" name="Freeform 26"/>
            <p:cNvSpPr>
              <a:spLocks/>
            </p:cNvSpPr>
            <p:nvPr/>
          </p:nvSpPr>
          <p:spPr bwMode="auto">
            <a:xfrm>
              <a:off x="1612" y="2462"/>
              <a:ext cx="68" cy="57"/>
            </a:xfrm>
            <a:custGeom>
              <a:avLst/>
              <a:gdLst>
                <a:gd name="T0" fmla="*/ 135 w 135"/>
                <a:gd name="T1" fmla="*/ 97 h 114"/>
                <a:gd name="T2" fmla="*/ 127 w 135"/>
                <a:gd name="T3" fmla="*/ 100 h 114"/>
                <a:gd name="T4" fmla="*/ 121 w 135"/>
                <a:gd name="T5" fmla="*/ 103 h 114"/>
                <a:gd name="T6" fmla="*/ 113 w 135"/>
                <a:gd name="T7" fmla="*/ 106 h 114"/>
                <a:gd name="T8" fmla="*/ 107 w 135"/>
                <a:gd name="T9" fmla="*/ 109 h 114"/>
                <a:gd name="T10" fmla="*/ 100 w 135"/>
                <a:gd name="T11" fmla="*/ 110 h 114"/>
                <a:gd name="T12" fmla="*/ 92 w 135"/>
                <a:gd name="T13" fmla="*/ 112 h 114"/>
                <a:gd name="T14" fmla="*/ 85 w 135"/>
                <a:gd name="T15" fmla="*/ 113 h 114"/>
                <a:gd name="T16" fmla="*/ 79 w 135"/>
                <a:gd name="T17" fmla="*/ 114 h 114"/>
                <a:gd name="T18" fmla="*/ 62 w 135"/>
                <a:gd name="T19" fmla="*/ 112 h 114"/>
                <a:gd name="T20" fmla="*/ 48 w 135"/>
                <a:gd name="T21" fmla="*/ 109 h 114"/>
                <a:gd name="T22" fmla="*/ 34 w 135"/>
                <a:gd name="T23" fmla="*/ 103 h 114"/>
                <a:gd name="T24" fmla="*/ 23 w 135"/>
                <a:gd name="T25" fmla="*/ 96 h 114"/>
                <a:gd name="T26" fmla="*/ 14 w 135"/>
                <a:gd name="T27" fmla="*/ 85 h 114"/>
                <a:gd name="T28" fmla="*/ 6 w 135"/>
                <a:gd name="T29" fmla="*/ 75 h 114"/>
                <a:gd name="T30" fmla="*/ 0 w 135"/>
                <a:gd name="T31" fmla="*/ 64 h 114"/>
                <a:gd name="T32" fmla="*/ 0 w 135"/>
                <a:gd name="T33" fmla="*/ 53 h 114"/>
                <a:gd name="T34" fmla="*/ 0 w 135"/>
                <a:gd name="T35" fmla="*/ 44 h 114"/>
                <a:gd name="T36" fmla="*/ 4 w 135"/>
                <a:gd name="T37" fmla="*/ 35 h 114"/>
                <a:gd name="T38" fmla="*/ 7 w 135"/>
                <a:gd name="T39" fmla="*/ 27 h 114"/>
                <a:gd name="T40" fmla="*/ 15 w 135"/>
                <a:gd name="T41" fmla="*/ 21 h 114"/>
                <a:gd name="T42" fmla="*/ 21 w 135"/>
                <a:gd name="T43" fmla="*/ 14 h 114"/>
                <a:gd name="T44" fmla="*/ 31 w 135"/>
                <a:gd name="T45" fmla="*/ 9 h 114"/>
                <a:gd name="T46" fmla="*/ 41 w 135"/>
                <a:gd name="T47" fmla="*/ 3 h 114"/>
                <a:gd name="T48" fmla="*/ 53 w 135"/>
                <a:gd name="T49" fmla="*/ 0 h 114"/>
                <a:gd name="T50" fmla="*/ 62 w 135"/>
                <a:gd name="T51" fmla="*/ 11 h 114"/>
                <a:gd name="T52" fmla="*/ 73 w 135"/>
                <a:gd name="T53" fmla="*/ 23 h 114"/>
                <a:gd name="T54" fmla="*/ 81 w 135"/>
                <a:gd name="T55" fmla="*/ 35 h 114"/>
                <a:gd name="T56" fmla="*/ 92 w 135"/>
                <a:gd name="T57" fmla="*/ 48 h 114"/>
                <a:gd name="T58" fmla="*/ 102 w 135"/>
                <a:gd name="T59" fmla="*/ 59 h 114"/>
                <a:gd name="T60" fmla="*/ 112 w 135"/>
                <a:gd name="T61" fmla="*/ 71 h 114"/>
                <a:gd name="T62" fmla="*/ 123 w 135"/>
                <a:gd name="T63" fmla="*/ 83 h 114"/>
                <a:gd name="T64" fmla="*/ 135 w 135"/>
                <a:gd name="T65" fmla="*/ 9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4">
                  <a:moveTo>
                    <a:pt x="135" y="97"/>
                  </a:moveTo>
                  <a:lnTo>
                    <a:pt x="127" y="100"/>
                  </a:lnTo>
                  <a:lnTo>
                    <a:pt x="121" y="103"/>
                  </a:lnTo>
                  <a:lnTo>
                    <a:pt x="113" y="106"/>
                  </a:lnTo>
                  <a:lnTo>
                    <a:pt x="107" y="109"/>
                  </a:lnTo>
                  <a:lnTo>
                    <a:pt x="100" y="110"/>
                  </a:lnTo>
                  <a:lnTo>
                    <a:pt x="92" y="112"/>
                  </a:lnTo>
                  <a:lnTo>
                    <a:pt x="85" y="113"/>
                  </a:lnTo>
                  <a:lnTo>
                    <a:pt x="79" y="114"/>
                  </a:lnTo>
                  <a:lnTo>
                    <a:pt x="62" y="112"/>
                  </a:lnTo>
                  <a:lnTo>
                    <a:pt x="48" y="109"/>
                  </a:lnTo>
                  <a:lnTo>
                    <a:pt x="34" y="103"/>
                  </a:lnTo>
                  <a:lnTo>
                    <a:pt x="23" y="96"/>
                  </a:lnTo>
                  <a:lnTo>
                    <a:pt x="14" y="85"/>
                  </a:lnTo>
                  <a:lnTo>
                    <a:pt x="6" y="75"/>
                  </a:lnTo>
                  <a:lnTo>
                    <a:pt x="0" y="64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4" y="35"/>
                  </a:lnTo>
                  <a:lnTo>
                    <a:pt x="7" y="27"/>
                  </a:lnTo>
                  <a:lnTo>
                    <a:pt x="15" y="21"/>
                  </a:lnTo>
                  <a:lnTo>
                    <a:pt x="21" y="14"/>
                  </a:lnTo>
                  <a:lnTo>
                    <a:pt x="31" y="9"/>
                  </a:lnTo>
                  <a:lnTo>
                    <a:pt x="41" y="3"/>
                  </a:lnTo>
                  <a:lnTo>
                    <a:pt x="53" y="0"/>
                  </a:lnTo>
                  <a:lnTo>
                    <a:pt x="62" y="11"/>
                  </a:lnTo>
                  <a:lnTo>
                    <a:pt x="73" y="23"/>
                  </a:lnTo>
                  <a:lnTo>
                    <a:pt x="81" y="35"/>
                  </a:lnTo>
                  <a:lnTo>
                    <a:pt x="92" y="48"/>
                  </a:lnTo>
                  <a:lnTo>
                    <a:pt x="102" y="59"/>
                  </a:lnTo>
                  <a:lnTo>
                    <a:pt x="112" y="71"/>
                  </a:lnTo>
                  <a:lnTo>
                    <a:pt x="123" y="83"/>
                  </a:lnTo>
                  <a:lnTo>
                    <a:pt x="135" y="9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43" name="Freeform 27"/>
            <p:cNvSpPr>
              <a:spLocks/>
            </p:cNvSpPr>
            <p:nvPr/>
          </p:nvSpPr>
          <p:spPr bwMode="auto">
            <a:xfrm>
              <a:off x="1577" y="2870"/>
              <a:ext cx="39" cy="74"/>
            </a:xfrm>
            <a:custGeom>
              <a:avLst/>
              <a:gdLst>
                <a:gd name="T0" fmla="*/ 65 w 79"/>
                <a:gd name="T1" fmla="*/ 0 h 147"/>
                <a:gd name="T2" fmla="*/ 68 w 79"/>
                <a:gd name="T3" fmla="*/ 5 h 147"/>
                <a:gd name="T4" fmla="*/ 70 w 79"/>
                <a:gd name="T5" fmla="*/ 12 h 147"/>
                <a:gd name="T6" fmla="*/ 71 w 79"/>
                <a:gd name="T7" fmla="*/ 18 h 147"/>
                <a:gd name="T8" fmla="*/ 75 w 79"/>
                <a:gd name="T9" fmla="*/ 26 h 147"/>
                <a:gd name="T10" fmla="*/ 76 w 79"/>
                <a:gd name="T11" fmla="*/ 33 h 147"/>
                <a:gd name="T12" fmla="*/ 77 w 79"/>
                <a:gd name="T13" fmla="*/ 41 h 147"/>
                <a:gd name="T14" fmla="*/ 77 w 79"/>
                <a:gd name="T15" fmla="*/ 51 h 147"/>
                <a:gd name="T16" fmla="*/ 79 w 79"/>
                <a:gd name="T17" fmla="*/ 60 h 147"/>
                <a:gd name="T18" fmla="*/ 76 w 79"/>
                <a:gd name="T19" fmla="*/ 77 h 147"/>
                <a:gd name="T20" fmla="*/ 74 w 79"/>
                <a:gd name="T21" fmla="*/ 93 h 147"/>
                <a:gd name="T22" fmla="*/ 68 w 79"/>
                <a:gd name="T23" fmla="*/ 108 h 147"/>
                <a:gd name="T24" fmla="*/ 61 w 79"/>
                <a:gd name="T25" fmla="*/ 121 h 147"/>
                <a:gd name="T26" fmla="*/ 53 w 79"/>
                <a:gd name="T27" fmla="*/ 131 h 147"/>
                <a:gd name="T28" fmla="*/ 44 w 79"/>
                <a:gd name="T29" fmla="*/ 139 h 147"/>
                <a:gd name="T30" fmla="*/ 34 w 79"/>
                <a:gd name="T31" fmla="*/ 144 h 147"/>
                <a:gd name="T32" fmla="*/ 26 w 79"/>
                <a:gd name="T33" fmla="*/ 147 h 147"/>
                <a:gd name="T34" fmla="*/ 13 w 79"/>
                <a:gd name="T35" fmla="*/ 143 h 147"/>
                <a:gd name="T36" fmla="*/ 0 w 79"/>
                <a:gd name="T37" fmla="*/ 136 h 147"/>
                <a:gd name="T38" fmla="*/ 5 w 79"/>
                <a:gd name="T39" fmla="*/ 118 h 147"/>
                <a:gd name="T40" fmla="*/ 12 w 79"/>
                <a:gd name="T41" fmla="*/ 101 h 147"/>
                <a:gd name="T42" fmla="*/ 20 w 79"/>
                <a:gd name="T43" fmla="*/ 83 h 147"/>
                <a:gd name="T44" fmla="*/ 28 w 79"/>
                <a:gd name="T45" fmla="*/ 67 h 147"/>
                <a:gd name="T46" fmla="*/ 36 w 79"/>
                <a:gd name="T47" fmla="*/ 50 h 147"/>
                <a:gd name="T48" fmla="*/ 44 w 79"/>
                <a:gd name="T49" fmla="*/ 33 h 147"/>
                <a:gd name="T50" fmla="*/ 54 w 79"/>
                <a:gd name="T51" fmla="*/ 16 h 147"/>
                <a:gd name="T52" fmla="*/ 65 w 79"/>
                <a:gd name="T5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" h="147">
                  <a:moveTo>
                    <a:pt x="65" y="0"/>
                  </a:moveTo>
                  <a:lnTo>
                    <a:pt x="68" y="5"/>
                  </a:lnTo>
                  <a:lnTo>
                    <a:pt x="70" y="12"/>
                  </a:lnTo>
                  <a:lnTo>
                    <a:pt x="71" y="18"/>
                  </a:lnTo>
                  <a:lnTo>
                    <a:pt x="75" y="26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7" y="51"/>
                  </a:lnTo>
                  <a:lnTo>
                    <a:pt x="79" y="60"/>
                  </a:lnTo>
                  <a:lnTo>
                    <a:pt x="76" y="77"/>
                  </a:lnTo>
                  <a:lnTo>
                    <a:pt x="74" y="93"/>
                  </a:lnTo>
                  <a:lnTo>
                    <a:pt x="68" y="108"/>
                  </a:lnTo>
                  <a:lnTo>
                    <a:pt x="61" y="121"/>
                  </a:lnTo>
                  <a:lnTo>
                    <a:pt x="53" y="131"/>
                  </a:lnTo>
                  <a:lnTo>
                    <a:pt x="44" y="139"/>
                  </a:lnTo>
                  <a:lnTo>
                    <a:pt x="34" y="144"/>
                  </a:lnTo>
                  <a:lnTo>
                    <a:pt x="26" y="147"/>
                  </a:lnTo>
                  <a:lnTo>
                    <a:pt x="13" y="143"/>
                  </a:lnTo>
                  <a:lnTo>
                    <a:pt x="0" y="136"/>
                  </a:lnTo>
                  <a:lnTo>
                    <a:pt x="5" y="118"/>
                  </a:lnTo>
                  <a:lnTo>
                    <a:pt x="12" y="101"/>
                  </a:lnTo>
                  <a:lnTo>
                    <a:pt x="20" y="83"/>
                  </a:lnTo>
                  <a:lnTo>
                    <a:pt x="28" y="67"/>
                  </a:lnTo>
                  <a:lnTo>
                    <a:pt x="36" y="50"/>
                  </a:lnTo>
                  <a:lnTo>
                    <a:pt x="44" y="33"/>
                  </a:lnTo>
                  <a:lnTo>
                    <a:pt x="54" y="1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44" name="Freeform 28"/>
            <p:cNvSpPr>
              <a:spLocks/>
            </p:cNvSpPr>
            <p:nvPr/>
          </p:nvSpPr>
          <p:spPr bwMode="auto">
            <a:xfrm>
              <a:off x="1569" y="2947"/>
              <a:ext cx="53" cy="88"/>
            </a:xfrm>
            <a:custGeom>
              <a:avLst/>
              <a:gdLst>
                <a:gd name="T0" fmla="*/ 53 w 107"/>
                <a:gd name="T1" fmla="*/ 177 h 177"/>
                <a:gd name="T2" fmla="*/ 63 w 107"/>
                <a:gd name="T3" fmla="*/ 175 h 177"/>
                <a:gd name="T4" fmla="*/ 72 w 107"/>
                <a:gd name="T5" fmla="*/ 170 h 177"/>
                <a:gd name="T6" fmla="*/ 81 w 107"/>
                <a:gd name="T7" fmla="*/ 161 h 177"/>
                <a:gd name="T8" fmla="*/ 91 w 107"/>
                <a:gd name="T9" fmla="*/ 151 h 177"/>
                <a:gd name="T10" fmla="*/ 97 w 107"/>
                <a:gd name="T11" fmla="*/ 136 h 177"/>
                <a:gd name="T12" fmla="*/ 102 w 107"/>
                <a:gd name="T13" fmla="*/ 122 h 177"/>
                <a:gd name="T14" fmla="*/ 104 w 107"/>
                <a:gd name="T15" fmla="*/ 105 h 177"/>
                <a:gd name="T16" fmla="*/ 107 w 107"/>
                <a:gd name="T17" fmla="*/ 86 h 177"/>
                <a:gd name="T18" fmla="*/ 104 w 107"/>
                <a:gd name="T19" fmla="*/ 68 h 177"/>
                <a:gd name="T20" fmla="*/ 102 w 107"/>
                <a:gd name="T21" fmla="*/ 53 h 177"/>
                <a:gd name="T22" fmla="*/ 97 w 107"/>
                <a:gd name="T23" fmla="*/ 37 h 177"/>
                <a:gd name="T24" fmla="*/ 91 w 107"/>
                <a:gd name="T25" fmla="*/ 25 h 177"/>
                <a:gd name="T26" fmla="*/ 81 w 107"/>
                <a:gd name="T27" fmla="*/ 14 h 177"/>
                <a:gd name="T28" fmla="*/ 72 w 107"/>
                <a:gd name="T29" fmla="*/ 6 h 177"/>
                <a:gd name="T30" fmla="*/ 63 w 107"/>
                <a:gd name="T31" fmla="*/ 1 h 177"/>
                <a:gd name="T32" fmla="*/ 53 w 107"/>
                <a:gd name="T33" fmla="*/ 0 h 177"/>
                <a:gd name="T34" fmla="*/ 40 w 107"/>
                <a:gd name="T35" fmla="*/ 1 h 177"/>
                <a:gd name="T36" fmla="*/ 31 w 107"/>
                <a:gd name="T37" fmla="*/ 6 h 177"/>
                <a:gd name="T38" fmla="*/ 19 w 107"/>
                <a:gd name="T39" fmla="*/ 14 h 177"/>
                <a:gd name="T40" fmla="*/ 13 w 107"/>
                <a:gd name="T41" fmla="*/ 25 h 177"/>
                <a:gd name="T42" fmla="*/ 6 w 107"/>
                <a:gd name="T43" fmla="*/ 37 h 177"/>
                <a:gd name="T44" fmla="*/ 2 w 107"/>
                <a:gd name="T45" fmla="*/ 53 h 177"/>
                <a:gd name="T46" fmla="*/ 0 w 107"/>
                <a:gd name="T47" fmla="*/ 68 h 177"/>
                <a:gd name="T48" fmla="*/ 0 w 107"/>
                <a:gd name="T49" fmla="*/ 86 h 177"/>
                <a:gd name="T50" fmla="*/ 0 w 107"/>
                <a:gd name="T51" fmla="*/ 105 h 177"/>
                <a:gd name="T52" fmla="*/ 2 w 107"/>
                <a:gd name="T53" fmla="*/ 122 h 177"/>
                <a:gd name="T54" fmla="*/ 6 w 107"/>
                <a:gd name="T55" fmla="*/ 136 h 177"/>
                <a:gd name="T56" fmla="*/ 13 w 107"/>
                <a:gd name="T57" fmla="*/ 151 h 177"/>
                <a:gd name="T58" fmla="*/ 19 w 107"/>
                <a:gd name="T59" fmla="*/ 161 h 177"/>
                <a:gd name="T60" fmla="*/ 31 w 107"/>
                <a:gd name="T61" fmla="*/ 170 h 177"/>
                <a:gd name="T62" fmla="*/ 40 w 107"/>
                <a:gd name="T63" fmla="*/ 175 h 177"/>
                <a:gd name="T64" fmla="*/ 53 w 107"/>
                <a:gd name="T6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77">
                  <a:moveTo>
                    <a:pt x="53" y="177"/>
                  </a:moveTo>
                  <a:lnTo>
                    <a:pt x="63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91" y="151"/>
                  </a:lnTo>
                  <a:lnTo>
                    <a:pt x="97" y="136"/>
                  </a:lnTo>
                  <a:lnTo>
                    <a:pt x="102" y="122"/>
                  </a:lnTo>
                  <a:lnTo>
                    <a:pt x="104" y="105"/>
                  </a:lnTo>
                  <a:lnTo>
                    <a:pt x="107" y="86"/>
                  </a:lnTo>
                  <a:lnTo>
                    <a:pt x="104" y="68"/>
                  </a:lnTo>
                  <a:lnTo>
                    <a:pt x="102" y="53"/>
                  </a:lnTo>
                  <a:lnTo>
                    <a:pt x="97" y="37"/>
                  </a:lnTo>
                  <a:lnTo>
                    <a:pt x="91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0" y="1"/>
                  </a:lnTo>
                  <a:lnTo>
                    <a:pt x="31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86"/>
                  </a:lnTo>
                  <a:lnTo>
                    <a:pt x="0" y="105"/>
                  </a:lnTo>
                  <a:lnTo>
                    <a:pt x="2" y="122"/>
                  </a:lnTo>
                  <a:lnTo>
                    <a:pt x="6" y="136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31" y="170"/>
                  </a:lnTo>
                  <a:lnTo>
                    <a:pt x="40" y="175"/>
                  </a:lnTo>
                  <a:lnTo>
                    <a:pt x="53" y="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45" name="Freeform 29"/>
            <p:cNvSpPr>
              <a:spLocks/>
            </p:cNvSpPr>
            <p:nvPr/>
          </p:nvSpPr>
          <p:spPr bwMode="auto">
            <a:xfrm>
              <a:off x="1601" y="2896"/>
              <a:ext cx="103" cy="53"/>
            </a:xfrm>
            <a:custGeom>
              <a:avLst/>
              <a:gdLst>
                <a:gd name="T0" fmla="*/ 1 w 205"/>
                <a:gd name="T1" fmla="*/ 88 h 105"/>
                <a:gd name="T2" fmla="*/ 0 w 205"/>
                <a:gd name="T3" fmla="*/ 78 h 105"/>
                <a:gd name="T4" fmla="*/ 2 w 205"/>
                <a:gd name="T5" fmla="*/ 68 h 105"/>
                <a:gd name="T6" fmla="*/ 8 w 205"/>
                <a:gd name="T7" fmla="*/ 58 h 105"/>
                <a:gd name="T8" fmla="*/ 18 w 205"/>
                <a:gd name="T9" fmla="*/ 49 h 105"/>
                <a:gd name="T10" fmla="*/ 31 w 205"/>
                <a:gd name="T11" fmla="*/ 37 h 105"/>
                <a:gd name="T12" fmla="*/ 47 w 205"/>
                <a:gd name="T13" fmla="*/ 28 h 105"/>
                <a:gd name="T14" fmla="*/ 64 w 205"/>
                <a:gd name="T15" fmla="*/ 19 h 105"/>
                <a:gd name="T16" fmla="*/ 84 w 205"/>
                <a:gd name="T17" fmla="*/ 12 h 105"/>
                <a:gd name="T18" fmla="*/ 104 w 205"/>
                <a:gd name="T19" fmla="*/ 5 h 105"/>
                <a:gd name="T20" fmla="*/ 124 w 205"/>
                <a:gd name="T21" fmla="*/ 2 h 105"/>
                <a:gd name="T22" fmla="*/ 143 w 205"/>
                <a:gd name="T23" fmla="*/ 0 h 105"/>
                <a:gd name="T24" fmla="*/ 162 w 205"/>
                <a:gd name="T25" fmla="*/ 1 h 105"/>
                <a:gd name="T26" fmla="*/ 176 w 205"/>
                <a:gd name="T27" fmla="*/ 2 h 105"/>
                <a:gd name="T28" fmla="*/ 189 w 205"/>
                <a:gd name="T29" fmla="*/ 6 h 105"/>
                <a:gd name="T30" fmla="*/ 198 w 205"/>
                <a:gd name="T31" fmla="*/ 11 h 105"/>
                <a:gd name="T32" fmla="*/ 205 w 205"/>
                <a:gd name="T33" fmla="*/ 18 h 105"/>
                <a:gd name="T34" fmla="*/ 205 w 205"/>
                <a:gd name="T35" fmla="*/ 26 h 105"/>
                <a:gd name="T36" fmla="*/ 203 w 205"/>
                <a:gd name="T37" fmla="*/ 36 h 105"/>
                <a:gd name="T38" fmla="*/ 197 w 205"/>
                <a:gd name="T39" fmla="*/ 47 h 105"/>
                <a:gd name="T40" fmla="*/ 188 w 205"/>
                <a:gd name="T41" fmla="*/ 58 h 105"/>
                <a:gd name="T42" fmla="*/ 175 w 205"/>
                <a:gd name="T43" fmla="*/ 67 h 105"/>
                <a:gd name="T44" fmla="*/ 160 w 205"/>
                <a:gd name="T45" fmla="*/ 77 h 105"/>
                <a:gd name="T46" fmla="*/ 141 w 205"/>
                <a:gd name="T47" fmla="*/ 85 h 105"/>
                <a:gd name="T48" fmla="*/ 124 w 205"/>
                <a:gd name="T49" fmla="*/ 95 h 105"/>
                <a:gd name="T50" fmla="*/ 102 w 205"/>
                <a:gd name="T51" fmla="*/ 99 h 105"/>
                <a:gd name="T52" fmla="*/ 81 w 205"/>
                <a:gd name="T53" fmla="*/ 103 h 105"/>
                <a:gd name="T54" fmla="*/ 63 w 205"/>
                <a:gd name="T55" fmla="*/ 104 h 105"/>
                <a:gd name="T56" fmla="*/ 45 w 205"/>
                <a:gd name="T57" fmla="*/ 105 h 105"/>
                <a:gd name="T58" fmla="*/ 29 w 205"/>
                <a:gd name="T59" fmla="*/ 102 h 105"/>
                <a:gd name="T60" fmla="*/ 17 w 205"/>
                <a:gd name="T61" fmla="*/ 100 h 105"/>
                <a:gd name="T62" fmla="*/ 7 w 205"/>
                <a:gd name="T63" fmla="*/ 93 h 105"/>
                <a:gd name="T64" fmla="*/ 1 w 205"/>
                <a:gd name="T65" fmla="*/ 8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5" h="105">
                  <a:moveTo>
                    <a:pt x="1" y="88"/>
                  </a:moveTo>
                  <a:lnTo>
                    <a:pt x="0" y="78"/>
                  </a:lnTo>
                  <a:lnTo>
                    <a:pt x="2" y="68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1" y="37"/>
                  </a:lnTo>
                  <a:lnTo>
                    <a:pt x="47" y="28"/>
                  </a:lnTo>
                  <a:lnTo>
                    <a:pt x="64" y="19"/>
                  </a:lnTo>
                  <a:lnTo>
                    <a:pt x="84" y="12"/>
                  </a:lnTo>
                  <a:lnTo>
                    <a:pt x="104" y="5"/>
                  </a:lnTo>
                  <a:lnTo>
                    <a:pt x="124" y="2"/>
                  </a:lnTo>
                  <a:lnTo>
                    <a:pt x="143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8" y="11"/>
                  </a:lnTo>
                  <a:lnTo>
                    <a:pt x="205" y="18"/>
                  </a:lnTo>
                  <a:lnTo>
                    <a:pt x="205" y="26"/>
                  </a:lnTo>
                  <a:lnTo>
                    <a:pt x="203" y="36"/>
                  </a:lnTo>
                  <a:lnTo>
                    <a:pt x="197" y="47"/>
                  </a:lnTo>
                  <a:lnTo>
                    <a:pt x="188" y="58"/>
                  </a:lnTo>
                  <a:lnTo>
                    <a:pt x="175" y="67"/>
                  </a:lnTo>
                  <a:lnTo>
                    <a:pt x="160" y="77"/>
                  </a:lnTo>
                  <a:lnTo>
                    <a:pt x="141" y="85"/>
                  </a:lnTo>
                  <a:lnTo>
                    <a:pt x="124" y="95"/>
                  </a:lnTo>
                  <a:lnTo>
                    <a:pt x="102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7" y="100"/>
                  </a:lnTo>
                  <a:lnTo>
                    <a:pt x="7" y="93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46" name="Freeform 30"/>
            <p:cNvSpPr>
              <a:spLocks/>
            </p:cNvSpPr>
            <p:nvPr/>
          </p:nvSpPr>
          <p:spPr bwMode="auto">
            <a:xfrm>
              <a:off x="1573" y="2934"/>
              <a:ext cx="11" cy="20"/>
            </a:xfrm>
            <a:custGeom>
              <a:avLst/>
              <a:gdLst>
                <a:gd name="T0" fmla="*/ 22 w 22"/>
                <a:gd name="T1" fmla="*/ 27 h 40"/>
                <a:gd name="T2" fmla="*/ 22 w 22"/>
                <a:gd name="T3" fmla="*/ 20 h 40"/>
                <a:gd name="T4" fmla="*/ 22 w 22"/>
                <a:gd name="T5" fmla="*/ 12 h 40"/>
                <a:gd name="T6" fmla="*/ 17 w 22"/>
                <a:gd name="T7" fmla="*/ 5 h 40"/>
                <a:gd name="T8" fmla="*/ 12 w 22"/>
                <a:gd name="T9" fmla="*/ 0 h 40"/>
                <a:gd name="T10" fmla="*/ 9 w 22"/>
                <a:gd name="T11" fmla="*/ 9 h 40"/>
                <a:gd name="T12" fmla="*/ 6 w 22"/>
                <a:gd name="T13" fmla="*/ 20 h 40"/>
                <a:gd name="T14" fmla="*/ 3 w 22"/>
                <a:gd name="T15" fmla="*/ 30 h 40"/>
                <a:gd name="T16" fmla="*/ 0 w 22"/>
                <a:gd name="T17" fmla="*/ 40 h 40"/>
                <a:gd name="T18" fmla="*/ 12 w 22"/>
                <a:gd name="T19" fmla="*/ 35 h 40"/>
                <a:gd name="T20" fmla="*/ 22 w 22"/>
                <a:gd name="T21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40">
                  <a:moveTo>
                    <a:pt x="22" y="27"/>
                  </a:moveTo>
                  <a:lnTo>
                    <a:pt x="22" y="20"/>
                  </a:lnTo>
                  <a:lnTo>
                    <a:pt x="22" y="12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9" y="9"/>
                  </a:lnTo>
                  <a:lnTo>
                    <a:pt x="6" y="20"/>
                  </a:lnTo>
                  <a:lnTo>
                    <a:pt x="3" y="30"/>
                  </a:lnTo>
                  <a:lnTo>
                    <a:pt x="0" y="40"/>
                  </a:lnTo>
                  <a:lnTo>
                    <a:pt x="12" y="35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47" name="Freeform 31"/>
            <p:cNvSpPr>
              <a:spLocks/>
            </p:cNvSpPr>
            <p:nvPr/>
          </p:nvSpPr>
          <p:spPr bwMode="auto">
            <a:xfrm>
              <a:off x="1601" y="2943"/>
              <a:ext cx="103" cy="53"/>
            </a:xfrm>
            <a:custGeom>
              <a:avLst/>
              <a:gdLst>
                <a:gd name="T0" fmla="*/ 205 w 205"/>
                <a:gd name="T1" fmla="*/ 88 h 107"/>
                <a:gd name="T2" fmla="*/ 205 w 205"/>
                <a:gd name="T3" fmla="*/ 78 h 107"/>
                <a:gd name="T4" fmla="*/ 203 w 205"/>
                <a:gd name="T5" fmla="*/ 68 h 107"/>
                <a:gd name="T6" fmla="*/ 197 w 205"/>
                <a:gd name="T7" fmla="*/ 58 h 107"/>
                <a:gd name="T8" fmla="*/ 188 w 205"/>
                <a:gd name="T9" fmla="*/ 48 h 107"/>
                <a:gd name="T10" fmla="*/ 175 w 205"/>
                <a:gd name="T11" fmla="*/ 38 h 107"/>
                <a:gd name="T12" fmla="*/ 160 w 205"/>
                <a:gd name="T13" fmla="*/ 29 h 107"/>
                <a:gd name="T14" fmla="*/ 141 w 205"/>
                <a:gd name="T15" fmla="*/ 21 h 107"/>
                <a:gd name="T16" fmla="*/ 124 w 205"/>
                <a:gd name="T17" fmla="*/ 15 h 107"/>
                <a:gd name="T18" fmla="*/ 102 w 205"/>
                <a:gd name="T19" fmla="*/ 8 h 107"/>
                <a:gd name="T20" fmla="*/ 81 w 205"/>
                <a:gd name="T21" fmla="*/ 4 h 107"/>
                <a:gd name="T22" fmla="*/ 63 w 205"/>
                <a:gd name="T23" fmla="*/ 0 h 107"/>
                <a:gd name="T24" fmla="*/ 45 w 205"/>
                <a:gd name="T25" fmla="*/ 2 h 107"/>
                <a:gd name="T26" fmla="*/ 29 w 205"/>
                <a:gd name="T27" fmla="*/ 4 h 107"/>
                <a:gd name="T28" fmla="*/ 17 w 205"/>
                <a:gd name="T29" fmla="*/ 8 h 107"/>
                <a:gd name="T30" fmla="*/ 7 w 205"/>
                <a:gd name="T31" fmla="*/ 13 h 107"/>
                <a:gd name="T32" fmla="*/ 1 w 205"/>
                <a:gd name="T33" fmla="*/ 22 h 107"/>
                <a:gd name="T34" fmla="*/ 0 w 205"/>
                <a:gd name="T35" fmla="*/ 30 h 107"/>
                <a:gd name="T36" fmla="*/ 2 w 205"/>
                <a:gd name="T37" fmla="*/ 39 h 107"/>
                <a:gd name="T38" fmla="*/ 8 w 205"/>
                <a:gd name="T39" fmla="*/ 49 h 107"/>
                <a:gd name="T40" fmla="*/ 18 w 205"/>
                <a:gd name="T41" fmla="*/ 60 h 107"/>
                <a:gd name="T42" fmla="*/ 31 w 205"/>
                <a:gd name="T43" fmla="*/ 69 h 107"/>
                <a:gd name="T44" fmla="*/ 47 w 205"/>
                <a:gd name="T45" fmla="*/ 78 h 107"/>
                <a:gd name="T46" fmla="*/ 64 w 205"/>
                <a:gd name="T47" fmla="*/ 86 h 107"/>
                <a:gd name="T48" fmla="*/ 84 w 205"/>
                <a:gd name="T49" fmla="*/ 95 h 107"/>
                <a:gd name="T50" fmla="*/ 104 w 205"/>
                <a:gd name="T51" fmla="*/ 100 h 107"/>
                <a:gd name="T52" fmla="*/ 124 w 205"/>
                <a:gd name="T53" fmla="*/ 105 h 107"/>
                <a:gd name="T54" fmla="*/ 143 w 205"/>
                <a:gd name="T55" fmla="*/ 106 h 107"/>
                <a:gd name="T56" fmla="*/ 162 w 205"/>
                <a:gd name="T57" fmla="*/ 107 h 107"/>
                <a:gd name="T58" fmla="*/ 176 w 205"/>
                <a:gd name="T59" fmla="*/ 104 h 107"/>
                <a:gd name="T60" fmla="*/ 189 w 205"/>
                <a:gd name="T61" fmla="*/ 100 h 107"/>
                <a:gd name="T62" fmla="*/ 198 w 205"/>
                <a:gd name="T63" fmla="*/ 94 h 107"/>
                <a:gd name="T64" fmla="*/ 205 w 205"/>
                <a:gd name="T65" fmla="*/ 8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5" h="107">
                  <a:moveTo>
                    <a:pt x="205" y="88"/>
                  </a:moveTo>
                  <a:lnTo>
                    <a:pt x="205" y="78"/>
                  </a:lnTo>
                  <a:lnTo>
                    <a:pt x="203" y="68"/>
                  </a:lnTo>
                  <a:lnTo>
                    <a:pt x="197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1" y="21"/>
                  </a:lnTo>
                  <a:lnTo>
                    <a:pt x="124" y="15"/>
                  </a:lnTo>
                  <a:lnTo>
                    <a:pt x="102" y="8"/>
                  </a:lnTo>
                  <a:lnTo>
                    <a:pt x="81" y="4"/>
                  </a:lnTo>
                  <a:lnTo>
                    <a:pt x="63" y="0"/>
                  </a:lnTo>
                  <a:lnTo>
                    <a:pt x="45" y="2"/>
                  </a:lnTo>
                  <a:lnTo>
                    <a:pt x="29" y="4"/>
                  </a:lnTo>
                  <a:lnTo>
                    <a:pt x="17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60"/>
                  </a:lnTo>
                  <a:lnTo>
                    <a:pt x="31" y="69"/>
                  </a:lnTo>
                  <a:lnTo>
                    <a:pt x="47" y="78"/>
                  </a:lnTo>
                  <a:lnTo>
                    <a:pt x="64" y="86"/>
                  </a:lnTo>
                  <a:lnTo>
                    <a:pt x="84" y="95"/>
                  </a:lnTo>
                  <a:lnTo>
                    <a:pt x="104" y="100"/>
                  </a:lnTo>
                  <a:lnTo>
                    <a:pt x="124" y="105"/>
                  </a:lnTo>
                  <a:lnTo>
                    <a:pt x="143" y="106"/>
                  </a:lnTo>
                  <a:lnTo>
                    <a:pt x="162" y="107"/>
                  </a:lnTo>
                  <a:lnTo>
                    <a:pt x="176" y="104"/>
                  </a:lnTo>
                  <a:lnTo>
                    <a:pt x="189" y="100"/>
                  </a:lnTo>
                  <a:lnTo>
                    <a:pt x="198" y="94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48" name="Freeform 32"/>
            <p:cNvSpPr>
              <a:spLocks/>
            </p:cNvSpPr>
            <p:nvPr/>
          </p:nvSpPr>
          <p:spPr bwMode="auto">
            <a:xfrm>
              <a:off x="1563" y="2954"/>
              <a:ext cx="21" cy="34"/>
            </a:xfrm>
            <a:custGeom>
              <a:avLst/>
              <a:gdLst>
                <a:gd name="T0" fmla="*/ 20 w 42"/>
                <a:gd name="T1" fmla="*/ 0 h 69"/>
                <a:gd name="T2" fmla="*/ 32 w 42"/>
                <a:gd name="T3" fmla="*/ 5 h 69"/>
                <a:gd name="T4" fmla="*/ 42 w 42"/>
                <a:gd name="T5" fmla="*/ 13 h 69"/>
                <a:gd name="T6" fmla="*/ 42 w 42"/>
                <a:gd name="T7" fmla="*/ 19 h 69"/>
                <a:gd name="T8" fmla="*/ 42 w 42"/>
                <a:gd name="T9" fmla="*/ 25 h 69"/>
                <a:gd name="T10" fmla="*/ 37 w 42"/>
                <a:gd name="T11" fmla="*/ 33 h 69"/>
                <a:gd name="T12" fmla="*/ 34 w 42"/>
                <a:gd name="T13" fmla="*/ 40 h 69"/>
                <a:gd name="T14" fmla="*/ 26 w 42"/>
                <a:gd name="T15" fmla="*/ 46 h 69"/>
                <a:gd name="T16" fmla="*/ 19 w 42"/>
                <a:gd name="T17" fmla="*/ 54 h 69"/>
                <a:gd name="T18" fmla="*/ 9 w 42"/>
                <a:gd name="T19" fmla="*/ 61 h 69"/>
                <a:gd name="T20" fmla="*/ 0 w 42"/>
                <a:gd name="T21" fmla="*/ 69 h 69"/>
                <a:gd name="T22" fmla="*/ 0 w 42"/>
                <a:gd name="T23" fmla="*/ 60 h 69"/>
                <a:gd name="T24" fmla="*/ 3 w 42"/>
                <a:gd name="T25" fmla="*/ 52 h 69"/>
                <a:gd name="T26" fmla="*/ 5 w 42"/>
                <a:gd name="T27" fmla="*/ 43 h 69"/>
                <a:gd name="T28" fmla="*/ 8 w 42"/>
                <a:gd name="T29" fmla="*/ 35 h 69"/>
                <a:gd name="T30" fmla="*/ 10 w 42"/>
                <a:gd name="T31" fmla="*/ 25 h 69"/>
                <a:gd name="T32" fmla="*/ 14 w 42"/>
                <a:gd name="T33" fmla="*/ 17 h 69"/>
                <a:gd name="T34" fmla="*/ 16 w 42"/>
                <a:gd name="T35" fmla="*/ 8 h 69"/>
                <a:gd name="T36" fmla="*/ 20 w 42"/>
                <a:gd name="T3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69">
                  <a:moveTo>
                    <a:pt x="20" y="0"/>
                  </a:moveTo>
                  <a:lnTo>
                    <a:pt x="32" y="5"/>
                  </a:lnTo>
                  <a:lnTo>
                    <a:pt x="42" y="13"/>
                  </a:lnTo>
                  <a:lnTo>
                    <a:pt x="42" y="19"/>
                  </a:lnTo>
                  <a:lnTo>
                    <a:pt x="42" y="25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26" y="46"/>
                  </a:lnTo>
                  <a:lnTo>
                    <a:pt x="19" y="54"/>
                  </a:lnTo>
                  <a:lnTo>
                    <a:pt x="9" y="61"/>
                  </a:lnTo>
                  <a:lnTo>
                    <a:pt x="0" y="69"/>
                  </a:lnTo>
                  <a:lnTo>
                    <a:pt x="0" y="60"/>
                  </a:lnTo>
                  <a:lnTo>
                    <a:pt x="3" y="52"/>
                  </a:lnTo>
                  <a:lnTo>
                    <a:pt x="5" y="43"/>
                  </a:lnTo>
                  <a:lnTo>
                    <a:pt x="8" y="35"/>
                  </a:lnTo>
                  <a:lnTo>
                    <a:pt x="10" y="25"/>
                  </a:lnTo>
                  <a:lnTo>
                    <a:pt x="14" y="17"/>
                  </a:lnTo>
                  <a:lnTo>
                    <a:pt x="16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49" name="Freeform 33"/>
            <p:cNvSpPr>
              <a:spLocks/>
            </p:cNvSpPr>
            <p:nvPr/>
          </p:nvSpPr>
          <p:spPr bwMode="auto">
            <a:xfrm>
              <a:off x="1569" y="2920"/>
              <a:ext cx="68" cy="57"/>
            </a:xfrm>
            <a:custGeom>
              <a:avLst/>
              <a:gdLst>
                <a:gd name="T0" fmla="*/ 53 w 135"/>
                <a:gd name="T1" fmla="*/ 0 h 113"/>
                <a:gd name="T2" fmla="*/ 68 w 135"/>
                <a:gd name="T3" fmla="*/ 0 h 113"/>
                <a:gd name="T4" fmla="*/ 84 w 135"/>
                <a:gd name="T5" fmla="*/ 4 h 113"/>
                <a:gd name="T6" fmla="*/ 98 w 135"/>
                <a:gd name="T7" fmla="*/ 9 h 113"/>
                <a:gd name="T8" fmla="*/ 111 w 135"/>
                <a:gd name="T9" fmla="*/ 16 h 113"/>
                <a:gd name="T10" fmla="*/ 120 w 135"/>
                <a:gd name="T11" fmla="*/ 24 h 113"/>
                <a:gd name="T12" fmla="*/ 128 w 135"/>
                <a:gd name="T13" fmla="*/ 33 h 113"/>
                <a:gd name="T14" fmla="*/ 133 w 135"/>
                <a:gd name="T15" fmla="*/ 43 h 113"/>
                <a:gd name="T16" fmla="*/ 135 w 135"/>
                <a:gd name="T17" fmla="*/ 56 h 113"/>
                <a:gd name="T18" fmla="*/ 133 w 135"/>
                <a:gd name="T19" fmla="*/ 67 h 113"/>
                <a:gd name="T20" fmla="*/ 128 w 135"/>
                <a:gd name="T21" fmla="*/ 78 h 113"/>
                <a:gd name="T22" fmla="*/ 120 w 135"/>
                <a:gd name="T23" fmla="*/ 87 h 113"/>
                <a:gd name="T24" fmla="*/ 111 w 135"/>
                <a:gd name="T25" fmla="*/ 97 h 113"/>
                <a:gd name="T26" fmla="*/ 98 w 135"/>
                <a:gd name="T27" fmla="*/ 103 h 113"/>
                <a:gd name="T28" fmla="*/ 84 w 135"/>
                <a:gd name="T29" fmla="*/ 108 h 113"/>
                <a:gd name="T30" fmla="*/ 68 w 135"/>
                <a:gd name="T31" fmla="*/ 111 h 113"/>
                <a:gd name="T32" fmla="*/ 53 w 135"/>
                <a:gd name="T33" fmla="*/ 113 h 113"/>
                <a:gd name="T34" fmla="*/ 45 w 135"/>
                <a:gd name="T35" fmla="*/ 112 h 113"/>
                <a:gd name="T36" fmla="*/ 38 w 135"/>
                <a:gd name="T37" fmla="*/ 111 h 113"/>
                <a:gd name="T38" fmla="*/ 31 w 135"/>
                <a:gd name="T39" fmla="*/ 109 h 113"/>
                <a:gd name="T40" fmla="*/ 22 w 135"/>
                <a:gd name="T41" fmla="*/ 108 h 113"/>
                <a:gd name="T42" fmla="*/ 10 w 135"/>
                <a:gd name="T43" fmla="*/ 102 h 113"/>
                <a:gd name="T44" fmla="*/ 0 w 135"/>
                <a:gd name="T45" fmla="*/ 95 h 113"/>
                <a:gd name="T46" fmla="*/ 2 w 135"/>
                <a:gd name="T47" fmla="*/ 83 h 113"/>
                <a:gd name="T48" fmla="*/ 5 w 135"/>
                <a:gd name="T49" fmla="*/ 71 h 113"/>
                <a:gd name="T50" fmla="*/ 8 w 135"/>
                <a:gd name="T51" fmla="*/ 59 h 113"/>
                <a:gd name="T52" fmla="*/ 12 w 135"/>
                <a:gd name="T53" fmla="*/ 48 h 113"/>
                <a:gd name="T54" fmla="*/ 15 w 135"/>
                <a:gd name="T55" fmla="*/ 35 h 113"/>
                <a:gd name="T56" fmla="*/ 18 w 135"/>
                <a:gd name="T57" fmla="*/ 24 h 113"/>
                <a:gd name="T58" fmla="*/ 23 w 135"/>
                <a:gd name="T59" fmla="*/ 13 h 113"/>
                <a:gd name="T60" fmla="*/ 29 w 135"/>
                <a:gd name="T61" fmla="*/ 3 h 113"/>
                <a:gd name="T62" fmla="*/ 40 w 135"/>
                <a:gd name="T63" fmla="*/ 0 h 113"/>
                <a:gd name="T64" fmla="*/ 53 w 135"/>
                <a:gd name="T6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3">
                  <a:moveTo>
                    <a:pt x="53" y="0"/>
                  </a:moveTo>
                  <a:lnTo>
                    <a:pt x="68" y="0"/>
                  </a:lnTo>
                  <a:lnTo>
                    <a:pt x="84" y="4"/>
                  </a:lnTo>
                  <a:lnTo>
                    <a:pt x="98" y="9"/>
                  </a:lnTo>
                  <a:lnTo>
                    <a:pt x="111" y="16"/>
                  </a:lnTo>
                  <a:lnTo>
                    <a:pt x="120" y="24"/>
                  </a:lnTo>
                  <a:lnTo>
                    <a:pt x="128" y="33"/>
                  </a:lnTo>
                  <a:lnTo>
                    <a:pt x="133" y="43"/>
                  </a:lnTo>
                  <a:lnTo>
                    <a:pt x="135" y="56"/>
                  </a:lnTo>
                  <a:lnTo>
                    <a:pt x="133" y="67"/>
                  </a:lnTo>
                  <a:lnTo>
                    <a:pt x="128" y="78"/>
                  </a:lnTo>
                  <a:lnTo>
                    <a:pt x="120" y="87"/>
                  </a:lnTo>
                  <a:lnTo>
                    <a:pt x="111" y="97"/>
                  </a:lnTo>
                  <a:lnTo>
                    <a:pt x="98" y="103"/>
                  </a:lnTo>
                  <a:lnTo>
                    <a:pt x="84" y="108"/>
                  </a:lnTo>
                  <a:lnTo>
                    <a:pt x="68" y="111"/>
                  </a:lnTo>
                  <a:lnTo>
                    <a:pt x="53" y="113"/>
                  </a:lnTo>
                  <a:lnTo>
                    <a:pt x="45" y="112"/>
                  </a:lnTo>
                  <a:lnTo>
                    <a:pt x="38" y="111"/>
                  </a:lnTo>
                  <a:lnTo>
                    <a:pt x="31" y="109"/>
                  </a:lnTo>
                  <a:lnTo>
                    <a:pt x="22" y="108"/>
                  </a:lnTo>
                  <a:lnTo>
                    <a:pt x="10" y="102"/>
                  </a:lnTo>
                  <a:lnTo>
                    <a:pt x="0" y="95"/>
                  </a:lnTo>
                  <a:lnTo>
                    <a:pt x="2" y="83"/>
                  </a:lnTo>
                  <a:lnTo>
                    <a:pt x="5" y="71"/>
                  </a:lnTo>
                  <a:lnTo>
                    <a:pt x="8" y="59"/>
                  </a:lnTo>
                  <a:lnTo>
                    <a:pt x="12" y="48"/>
                  </a:lnTo>
                  <a:lnTo>
                    <a:pt x="15" y="35"/>
                  </a:lnTo>
                  <a:lnTo>
                    <a:pt x="18" y="24"/>
                  </a:lnTo>
                  <a:lnTo>
                    <a:pt x="23" y="13"/>
                  </a:lnTo>
                  <a:lnTo>
                    <a:pt x="29" y="3"/>
                  </a:lnTo>
                  <a:lnTo>
                    <a:pt x="40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50" name="Freeform 34"/>
            <p:cNvSpPr>
              <a:spLocks/>
            </p:cNvSpPr>
            <p:nvPr/>
          </p:nvSpPr>
          <p:spPr bwMode="auto">
            <a:xfrm>
              <a:off x="1268" y="2788"/>
              <a:ext cx="51" cy="89"/>
            </a:xfrm>
            <a:custGeom>
              <a:avLst/>
              <a:gdLst>
                <a:gd name="T0" fmla="*/ 48 w 102"/>
                <a:gd name="T1" fmla="*/ 0 h 178"/>
                <a:gd name="T2" fmla="*/ 59 w 102"/>
                <a:gd name="T3" fmla="*/ 1 h 178"/>
                <a:gd name="T4" fmla="*/ 70 w 102"/>
                <a:gd name="T5" fmla="*/ 7 h 178"/>
                <a:gd name="T6" fmla="*/ 79 w 102"/>
                <a:gd name="T7" fmla="*/ 15 h 178"/>
                <a:gd name="T8" fmla="*/ 87 w 102"/>
                <a:gd name="T9" fmla="*/ 26 h 178"/>
                <a:gd name="T10" fmla="*/ 92 w 102"/>
                <a:gd name="T11" fmla="*/ 38 h 178"/>
                <a:gd name="T12" fmla="*/ 97 w 102"/>
                <a:gd name="T13" fmla="*/ 55 h 178"/>
                <a:gd name="T14" fmla="*/ 99 w 102"/>
                <a:gd name="T15" fmla="*/ 71 h 178"/>
                <a:gd name="T16" fmla="*/ 102 w 102"/>
                <a:gd name="T17" fmla="*/ 90 h 178"/>
                <a:gd name="T18" fmla="*/ 99 w 102"/>
                <a:gd name="T19" fmla="*/ 106 h 178"/>
                <a:gd name="T20" fmla="*/ 97 w 102"/>
                <a:gd name="T21" fmla="*/ 122 h 178"/>
                <a:gd name="T22" fmla="*/ 92 w 102"/>
                <a:gd name="T23" fmla="*/ 136 h 178"/>
                <a:gd name="T24" fmla="*/ 87 w 102"/>
                <a:gd name="T25" fmla="*/ 150 h 178"/>
                <a:gd name="T26" fmla="*/ 79 w 102"/>
                <a:gd name="T27" fmla="*/ 161 h 178"/>
                <a:gd name="T28" fmla="*/ 70 w 102"/>
                <a:gd name="T29" fmla="*/ 171 h 178"/>
                <a:gd name="T30" fmla="*/ 59 w 102"/>
                <a:gd name="T31" fmla="*/ 176 h 178"/>
                <a:gd name="T32" fmla="*/ 48 w 102"/>
                <a:gd name="T33" fmla="*/ 178 h 178"/>
                <a:gd name="T34" fmla="*/ 40 w 102"/>
                <a:gd name="T35" fmla="*/ 176 h 178"/>
                <a:gd name="T36" fmla="*/ 33 w 102"/>
                <a:gd name="T37" fmla="*/ 174 h 178"/>
                <a:gd name="T38" fmla="*/ 26 w 102"/>
                <a:gd name="T39" fmla="*/ 169 h 178"/>
                <a:gd name="T40" fmla="*/ 21 w 102"/>
                <a:gd name="T41" fmla="*/ 163 h 178"/>
                <a:gd name="T42" fmla="*/ 14 w 102"/>
                <a:gd name="T43" fmla="*/ 154 h 178"/>
                <a:gd name="T44" fmla="*/ 10 w 102"/>
                <a:gd name="T45" fmla="*/ 146 h 178"/>
                <a:gd name="T46" fmla="*/ 6 w 102"/>
                <a:gd name="T47" fmla="*/ 136 h 178"/>
                <a:gd name="T48" fmla="*/ 3 w 102"/>
                <a:gd name="T49" fmla="*/ 127 h 178"/>
                <a:gd name="T50" fmla="*/ 1 w 102"/>
                <a:gd name="T51" fmla="*/ 119 h 178"/>
                <a:gd name="T52" fmla="*/ 0 w 102"/>
                <a:gd name="T53" fmla="*/ 111 h 178"/>
                <a:gd name="T54" fmla="*/ 0 w 102"/>
                <a:gd name="T55" fmla="*/ 102 h 178"/>
                <a:gd name="T56" fmla="*/ 0 w 102"/>
                <a:gd name="T57" fmla="*/ 94 h 178"/>
                <a:gd name="T58" fmla="*/ 0 w 102"/>
                <a:gd name="T59" fmla="*/ 86 h 178"/>
                <a:gd name="T60" fmla="*/ 0 w 102"/>
                <a:gd name="T61" fmla="*/ 78 h 178"/>
                <a:gd name="T62" fmla="*/ 0 w 102"/>
                <a:gd name="T63" fmla="*/ 70 h 178"/>
                <a:gd name="T64" fmla="*/ 0 w 102"/>
                <a:gd name="T65" fmla="*/ 64 h 178"/>
                <a:gd name="T66" fmla="*/ 1 w 102"/>
                <a:gd name="T67" fmla="*/ 49 h 178"/>
                <a:gd name="T68" fmla="*/ 5 w 102"/>
                <a:gd name="T69" fmla="*/ 37 h 178"/>
                <a:gd name="T70" fmla="*/ 8 w 102"/>
                <a:gd name="T71" fmla="*/ 26 h 178"/>
                <a:gd name="T72" fmla="*/ 16 w 102"/>
                <a:gd name="T73" fmla="*/ 18 h 178"/>
                <a:gd name="T74" fmla="*/ 22 w 102"/>
                <a:gd name="T75" fmla="*/ 10 h 178"/>
                <a:gd name="T76" fmla="*/ 29 w 102"/>
                <a:gd name="T77" fmla="*/ 5 h 178"/>
                <a:gd name="T78" fmla="*/ 38 w 102"/>
                <a:gd name="T79" fmla="*/ 0 h 178"/>
                <a:gd name="T80" fmla="*/ 48 w 102"/>
                <a:gd name="T8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" h="178">
                  <a:moveTo>
                    <a:pt x="48" y="0"/>
                  </a:moveTo>
                  <a:lnTo>
                    <a:pt x="59" y="1"/>
                  </a:lnTo>
                  <a:lnTo>
                    <a:pt x="70" y="7"/>
                  </a:lnTo>
                  <a:lnTo>
                    <a:pt x="79" y="15"/>
                  </a:lnTo>
                  <a:lnTo>
                    <a:pt x="87" y="26"/>
                  </a:lnTo>
                  <a:lnTo>
                    <a:pt x="92" y="38"/>
                  </a:lnTo>
                  <a:lnTo>
                    <a:pt x="97" y="55"/>
                  </a:lnTo>
                  <a:lnTo>
                    <a:pt x="99" y="71"/>
                  </a:lnTo>
                  <a:lnTo>
                    <a:pt x="102" y="90"/>
                  </a:lnTo>
                  <a:lnTo>
                    <a:pt x="99" y="106"/>
                  </a:lnTo>
                  <a:lnTo>
                    <a:pt x="97" y="122"/>
                  </a:lnTo>
                  <a:lnTo>
                    <a:pt x="92" y="136"/>
                  </a:lnTo>
                  <a:lnTo>
                    <a:pt x="87" y="150"/>
                  </a:lnTo>
                  <a:lnTo>
                    <a:pt x="79" y="161"/>
                  </a:lnTo>
                  <a:lnTo>
                    <a:pt x="70" y="171"/>
                  </a:lnTo>
                  <a:lnTo>
                    <a:pt x="59" y="176"/>
                  </a:lnTo>
                  <a:lnTo>
                    <a:pt x="48" y="178"/>
                  </a:lnTo>
                  <a:lnTo>
                    <a:pt x="40" y="176"/>
                  </a:lnTo>
                  <a:lnTo>
                    <a:pt x="33" y="174"/>
                  </a:lnTo>
                  <a:lnTo>
                    <a:pt x="26" y="169"/>
                  </a:lnTo>
                  <a:lnTo>
                    <a:pt x="21" y="163"/>
                  </a:lnTo>
                  <a:lnTo>
                    <a:pt x="14" y="154"/>
                  </a:lnTo>
                  <a:lnTo>
                    <a:pt x="10" y="146"/>
                  </a:lnTo>
                  <a:lnTo>
                    <a:pt x="6" y="136"/>
                  </a:lnTo>
                  <a:lnTo>
                    <a:pt x="3" y="127"/>
                  </a:lnTo>
                  <a:lnTo>
                    <a:pt x="1" y="119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1" y="49"/>
                  </a:lnTo>
                  <a:lnTo>
                    <a:pt x="5" y="37"/>
                  </a:lnTo>
                  <a:lnTo>
                    <a:pt x="8" y="26"/>
                  </a:lnTo>
                  <a:lnTo>
                    <a:pt x="16" y="18"/>
                  </a:lnTo>
                  <a:lnTo>
                    <a:pt x="22" y="10"/>
                  </a:lnTo>
                  <a:lnTo>
                    <a:pt x="29" y="5"/>
                  </a:lnTo>
                  <a:lnTo>
                    <a:pt x="3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51" name="Freeform 35"/>
            <p:cNvSpPr>
              <a:spLocks/>
            </p:cNvSpPr>
            <p:nvPr/>
          </p:nvSpPr>
          <p:spPr bwMode="auto">
            <a:xfrm>
              <a:off x="1274" y="2878"/>
              <a:ext cx="50" cy="90"/>
            </a:xfrm>
            <a:custGeom>
              <a:avLst/>
              <a:gdLst>
                <a:gd name="T0" fmla="*/ 49 w 101"/>
                <a:gd name="T1" fmla="*/ 179 h 179"/>
                <a:gd name="T2" fmla="*/ 59 w 101"/>
                <a:gd name="T3" fmla="*/ 176 h 179"/>
                <a:gd name="T4" fmla="*/ 69 w 101"/>
                <a:gd name="T5" fmla="*/ 171 h 179"/>
                <a:gd name="T6" fmla="*/ 76 w 101"/>
                <a:gd name="T7" fmla="*/ 162 h 179"/>
                <a:gd name="T8" fmla="*/ 85 w 101"/>
                <a:gd name="T9" fmla="*/ 152 h 179"/>
                <a:gd name="T10" fmla="*/ 91 w 101"/>
                <a:gd name="T11" fmla="*/ 138 h 179"/>
                <a:gd name="T12" fmla="*/ 96 w 101"/>
                <a:gd name="T13" fmla="*/ 123 h 179"/>
                <a:gd name="T14" fmla="*/ 99 w 101"/>
                <a:gd name="T15" fmla="*/ 106 h 179"/>
                <a:gd name="T16" fmla="*/ 101 w 101"/>
                <a:gd name="T17" fmla="*/ 90 h 179"/>
                <a:gd name="T18" fmla="*/ 99 w 101"/>
                <a:gd name="T19" fmla="*/ 70 h 179"/>
                <a:gd name="T20" fmla="*/ 96 w 101"/>
                <a:gd name="T21" fmla="*/ 54 h 179"/>
                <a:gd name="T22" fmla="*/ 91 w 101"/>
                <a:gd name="T23" fmla="*/ 38 h 179"/>
                <a:gd name="T24" fmla="*/ 85 w 101"/>
                <a:gd name="T25" fmla="*/ 25 h 179"/>
                <a:gd name="T26" fmla="*/ 76 w 101"/>
                <a:gd name="T27" fmla="*/ 14 h 179"/>
                <a:gd name="T28" fmla="*/ 69 w 101"/>
                <a:gd name="T29" fmla="*/ 6 h 179"/>
                <a:gd name="T30" fmla="*/ 59 w 101"/>
                <a:gd name="T31" fmla="*/ 1 h 179"/>
                <a:gd name="T32" fmla="*/ 49 w 101"/>
                <a:gd name="T33" fmla="*/ 0 h 179"/>
                <a:gd name="T34" fmla="*/ 38 w 101"/>
                <a:gd name="T35" fmla="*/ 0 h 179"/>
                <a:gd name="T36" fmla="*/ 31 w 101"/>
                <a:gd name="T37" fmla="*/ 3 h 179"/>
                <a:gd name="T38" fmla="*/ 22 w 101"/>
                <a:gd name="T39" fmla="*/ 8 h 179"/>
                <a:gd name="T40" fmla="*/ 17 w 101"/>
                <a:gd name="T41" fmla="*/ 15 h 179"/>
                <a:gd name="T42" fmla="*/ 10 w 101"/>
                <a:gd name="T43" fmla="*/ 22 h 179"/>
                <a:gd name="T44" fmla="*/ 6 w 101"/>
                <a:gd name="T45" fmla="*/ 32 h 179"/>
                <a:gd name="T46" fmla="*/ 2 w 101"/>
                <a:gd name="T47" fmla="*/ 41 h 179"/>
                <a:gd name="T48" fmla="*/ 0 w 101"/>
                <a:gd name="T49" fmla="*/ 53 h 179"/>
                <a:gd name="T50" fmla="*/ 0 w 101"/>
                <a:gd name="T51" fmla="*/ 65 h 179"/>
                <a:gd name="T52" fmla="*/ 0 w 101"/>
                <a:gd name="T53" fmla="*/ 77 h 179"/>
                <a:gd name="T54" fmla="*/ 0 w 101"/>
                <a:gd name="T55" fmla="*/ 90 h 179"/>
                <a:gd name="T56" fmla="*/ 1 w 101"/>
                <a:gd name="T57" fmla="*/ 102 h 179"/>
                <a:gd name="T58" fmla="*/ 2 w 101"/>
                <a:gd name="T59" fmla="*/ 113 h 179"/>
                <a:gd name="T60" fmla="*/ 4 w 101"/>
                <a:gd name="T61" fmla="*/ 125 h 179"/>
                <a:gd name="T62" fmla="*/ 5 w 101"/>
                <a:gd name="T63" fmla="*/ 138 h 179"/>
                <a:gd name="T64" fmla="*/ 7 w 101"/>
                <a:gd name="T65" fmla="*/ 150 h 179"/>
                <a:gd name="T66" fmla="*/ 10 w 101"/>
                <a:gd name="T67" fmla="*/ 155 h 179"/>
                <a:gd name="T68" fmla="*/ 14 w 101"/>
                <a:gd name="T69" fmla="*/ 161 h 179"/>
                <a:gd name="T70" fmla="*/ 18 w 101"/>
                <a:gd name="T71" fmla="*/ 165 h 179"/>
                <a:gd name="T72" fmla="*/ 25 w 101"/>
                <a:gd name="T73" fmla="*/ 170 h 179"/>
                <a:gd name="T74" fmla="*/ 36 w 101"/>
                <a:gd name="T75" fmla="*/ 176 h 179"/>
                <a:gd name="T76" fmla="*/ 49 w 101"/>
                <a:gd name="T77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" h="179">
                  <a:moveTo>
                    <a:pt x="49" y="179"/>
                  </a:moveTo>
                  <a:lnTo>
                    <a:pt x="59" y="176"/>
                  </a:lnTo>
                  <a:lnTo>
                    <a:pt x="69" y="171"/>
                  </a:lnTo>
                  <a:lnTo>
                    <a:pt x="76" y="162"/>
                  </a:lnTo>
                  <a:lnTo>
                    <a:pt x="85" y="152"/>
                  </a:lnTo>
                  <a:lnTo>
                    <a:pt x="91" y="138"/>
                  </a:lnTo>
                  <a:lnTo>
                    <a:pt x="96" y="123"/>
                  </a:lnTo>
                  <a:lnTo>
                    <a:pt x="99" y="106"/>
                  </a:lnTo>
                  <a:lnTo>
                    <a:pt x="101" y="90"/>
                  </a:lnTo>
                  <a:lnTo>
                    <a:pt x="99" y="70"/>
                  </a:lnTo>
                  <a:lnTo>
                    <a:pt x="96" y="54"/>
                  </a:lnTo>
                  <a:lnTo>
                    <a:pt x="91" y="38"/>
                  </a:lnTo>
                  <a:lnTo>
                    <a:pt x="85" y="25"/>
                  </a:lnTo>
                  <a:lnTo>
                    <a:pt x="76" y="14"/>
                  </a:lnTo>
                  <a:lnTo>
                    <a:pt x="69" y="6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0" y="22"/>
                  </a:lnTo>
                  <a:lnTo>
                    <a:pt x="6" y="32"/>
                  </a:lnTo>
                  <a:lnTo>
                    <a:pt x="2" y="41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102"/>
                  </a:lnTo>
                  <a:lnTo>
                    <a:pt x="2" y="113"/>
                  </a:lnTo>
                  <a:lnTo>
                    <a:pt x="4" y="125"/>
                  </a:lnTo>
                  <a:lnTo>
                    <a:pt x="5" y="138"/>
                  </a:lnTo>
                  <a:lnTo>
                    <a:pt x="7" y="150"/>
                  </a:lnTo>
                  <a:lnTo>
                    <a:pt x="10" y="155"/>
                  </a:lnTo>
                  <a:lnTo>
                    <a:pt x="14" y="161"/>
                  </a:lnTo>
                  <a:lnTo>
                    <a:pt x="18" y="165"/>
                  </a:lnTo>
                  <a:lnTo>
                    <a:pt x="25" y="170"/>
                  </a:lnTo>
                  <a:lnTo>
                    <a:pt x="36" y="176"/>
                  </a:lnTo>
                  <a:lnTo>
                    <a:pt x="49" y="1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52" name="Freeform 36"/>
            <p:cNvSpPr>
              <a:spLocks/>
            </p:cNvSpPr>
            <p:nvPr/>
          </p:nvSpPr>
          <p:spPr bwMode="auto">
            <a:xfrm>
              <a:off x="1304" y="2829"/>
              <a:ext cx="103" cy="52"/>
            </a:xfrm>
            <a:custGeom>
              <a:avLst/>
              <a:gdLst>
                <a:gd name="T0" fmla="*/ 3 w 207"/>
                <a:gd name="T1" fmla="*/ 87 h 106"/>
                <a:gd name="T2" fmla="*/ 0 w 207"/>
                <a:gd name="T3" fmla="*/ 76 h 106"/>
                <a:gd name="T4" fmla="*/ 3 w 207"/>
                <a:gd name="T5" fmla="*/ 66 h 106"/>
                <a:gd name="T6" fmla="*/ 8 w 207"/>
                <a:gd name="T7" fmla="*/ 56 h 106"/>
                <a:gd name="T8" fmla="*/ 17 w 207"/>
                <a:gd name="T9" fmla="*/ 47 h 106"/>
                <a:gd name="T10" fmla="*/ 28 w 207"/>
                <a:gd name="T11" fmla="*/ 38 h 106"/>
                <a:gd name="T12" fmla="*/ 44 w 207"/>
                <a:gd name="T13" fmla="*/ 29 h 106"/>
                <a:gd name="T14" fmla="*/ 63 w 207"/>
                <a:gd name="T15" fmla="*/ 19 h 106"/>
                <a:gd name="T16" fmla="*/ 84 w 207"/>
                <a:gd name="T17" fmla="*/ 12 h 106"/>
                <a:gd name="T18" fmla="*/ 104 w 207"/>
                <a:gd name="T19" fmla="*/ 6 h 106"/>
                <a:gd name="T20" fmla="*/ 126 w 207"/>
                <a:gd name="T21" fmla="*/ 3 h 106"/>
                <a:gd name="T22" fmla="*/ 143 w 207"/>
                <a:gd name="T23" fmla="*/ 0 h 106"/>
                <a:gd name="T24" fmla="*/ 161 w 207"/>
                <a:gd name="T25" fmla="*/ 0 h 106"/>
                <a:gd name="T26" fmla="*/ 177 w 207"/>
                <a:gd name="T27" fmla="*/ 1 h 106"/>
                <a:gd name="T28" fmla="*/ 190 w 207"/>
                <a:gd name="T29" fmla="*/ 5 h 106"/>
                <a:gd name="T30" fmla="*/ 200 w 207"/>
                <a:gd name="T31" fmla="*/ 10 h 106"/>
                <a:gd name="T32" fmla="*/ 207 w 207"/>
                <a:gd name="T33" fmla="*/ 19 h 106"/>
                <a:gd name="T34" fmla="*/ 207 w 207"/>
                <a:gd name="T35" fmla="*/ 28 h 106"/>
                <a:gd name="T36" fmla="*/ 205 w 207"/>
                <a:gd name="T37" fmla="*/ 37 h 106"/>
                <a:gd name="T38" fmla="*/ 197 w 207"/>
                <a:gd name="T39" fmla="*/ 47 h 106"/>
                <a:gd name="T40" fmla="*/ 189 w 207"/>
                <a:gd name="T41" fmla="*/ 57 h 106"/>
                <a:gd name="T42" fmla="*/ 174 w 207"/>
                <a:gd name="T43" fmla="*/ 66 h 106"/>
                <a:gd name="T44" fmla="*/ 160 w 207"/>
                <a:gd name="T45" fmla="*/ 76 h 106"/>
                <a:gd name="T46" fmla="*/ 143 w 207"/>
                <a:gd name="T47" fmla="*/ 85 h 106"/>
                <a:gd name="T48" fmla="*/ 126 w 207"/>
                <a:gd name="T49" fmla="*/ 93 h 106"/>
                <a:gd name="T50" fmla="*/ 102 w 207"/>
                <a:gd name="T51" fmla="*/ 99 h 106"/>
                <a:gd name="T52" fmla="*/ 83 w 207"/>
                <a:gd name="T53" fmla="*/ 103 h 106"/>
                <a:gd name="T54" fmla="*/ 63 w 207"/>
                <a:gd name="T55" fmla="*/ 105 h 106"/>
                <a:gd name="T56" fmla="*/ 46 w 207"/>
                <a:gd name="T57" fmla="*/ 106 h 106"/>
                <a:gd name="T58" fmla="*/ 30 w 207"/>
                <a:gd name="T59" fmla="*/ 103 h 106"/>
                <a:gd name="T60" fmla="*/ 17 w 207"/>
                <a:gd name="T61" fmla="*/ 100 h 106"/>
                <a:gd name="T62" fmla="*/ 8 w 207"/>
                <a:gd name="T63" fmla="*/ 94 h 106"/>
                <a:gd name="T64" fmla="*/ 3 w 207"/>
                <a:gd name="T65" fmla="*/ 8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06">
                  <a:moveTo>
                    <a:pt x="3" y="87"/>
                  </a:moveTo>
                  <a:lnTo>
                    <a:pt x="0" y="76"/>
                  </a:lnTo>
                  <a:lnTo>
                    <a:pt x="3" y="66"/>
                  </a:lnTo>
                  <a:lnTo>
                    <a:pt x="8" y="56"/>
                  </a:lnTo>
                  <a:lnTo>
                    <a:pt x="17" y="47"/>
                  </a:lnTo>
                  <a:lnTo>
                    <a:pt x="28" y="38"/>
                  </a:lnTo>
                  <a:lnTo>
                    <a:pt x="44" y="29"/>
                  </a:lnTo>
                  <a:lnTo>
                    <a:pt x="63" y="19"/>
                  </a:lnTo>
                  <a:lnTo>
                    <a:pt x="84" y="12"/>
                  </a:lnTo>
                  <a:lnTo>
                    <a:pt x="104" y="6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1" y="0"/>
                  </a:lnTo>
                  <a:lnTo>
                    <a:pt x="177" y="1"/>
                  </a:lnTo>
                  <a:lnTo>
                    <a:pt x="190" y="5"/>
                  </a:lnTo>
                  <a:lnTo>
                    <a:pt x="200" y="10"/>
                  </a:lnTo>
                  <a:lnTo>
                    <a:pt x="207" y="19"/>
                  </a:lnTo>
                  <a:lnTo>
                    <a:pt x="207" y="28"/>
                  </a:lnTo>
                  <a:lnTo>
                    <a:pt x="205" y="37"/>
                  </a:lnTo>
                  <a:lnTo>
                    <a:pt x="197" y="47"/>
                  </a:lnTo>
                  <a:lnTo>
                    <a:pt x="189" y="57"/>
                  </a:lnTo>
                  <a:lnTo>
                    <a:pt x="174" y="66"/>
                  </a:lnTo>
                  <a:lnTo>
                    <a:pt x="160" y="76"/>
                  </a:lnTo>
                  <a:lnTo>
                    <a:pt x="143" y="85"/>
                  </a:lnTo>
                  <a:lnTo>
                    <a:pt x="126" y="93"/>
                  </a:lnTo>
                  <a:lnTo>
                    <a:pt x="102" y="99"/>
                  </a:lnTo>
                  <a:lnTo>
                    <a:pt x="83" y="103"/>
                  </a:lnTo>
                  <a:lnTo>
                    <a:pt x="63" y="105"/>
                  </a:lnTo>
                  <a:lnTo>
                    <a:pt x="46" y="106"/>
                  </a:lnTo>
                  <a:lnTo>
                    <a:pt x="30" y="103"/>
                  </a:lnTo>
                  <a:lnTo>
                    <a:pt x="17" y="100"/>
                  </a:lnTo>
                  <a:lnTo>
                    <a:pt x="8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53" name="Freeform 37"/>
            <p:cNvSpPr>
              <a:spLocks/>
            </p:cNvSpPr>
            <p:nvPr/>
          </p:nvSpPr>
          <p:spPr bwMode="auto">
            <a:xfrm>
              <a:off x="1270" y="2853"/>
              <a:ext cx="16" cy="33"/>
            </a:xfrm>
            <a:custGeom>
              <a:avLst/>
              <a:gdLst>
                <a:gd name="T0" fmla="*/ 32 w 32"/>
                <a:gd name="T1" fmla="*/ 54 h 67"/>
                <a:gd name="T2" fmla="*/ 32 w 32"/>
                <a:gd name="T3" fmla="*/ 47 h 67"/>
                <a:gd name="T4" fmla="*/ 32 w 32"/>
                <a:gd name="T5" fmla="*/ 41 h 67"/>
                <a:gd name="T6" fmla="*/ 30 w 32"/>
                <a:gd name="T7" fmla="*/ 33 h 67"/>
                <a:gd name="T8" fmla="*/ 27 w 32"/>
                <a:gd name="T9" fmla="*/ 27 h 67"/>
                <a:gd name="T10" fmla="*/ 21 w 32"/>
                <a:gd name="T11" fmla="*/ 19 h 67"/>
                <a:gd name="T12" fmla="*/ 15 w 32"/>
                <a:gd name="T13" fmla="*/ 12 h 67"/>
                <a:gd name="T14" fmla="*/ 8 w 32"/>
                <a:gd name="T15" fmla="*/ 6 h 67"/>
                <a:gd name="T16" fmla="*/ 0 w 32"/>
                <a:gd name="T17" fmla="*/ 0 h 67"/>
                <a:gd name="T18" fmla="*/ 0 w 32"/>
                <a:gd name="T19" fmla="*/ 8 h 67"/>
                <a:gd name="T20" fmla="*/ 0 w 32"/>
                <a:gd name="T21" fmla="*/ 17 h 67"/>
                <a:gd name="T22" fmla="*/ 0 w 32"/>
                <a:gd name="T23" fmla="*/ 25 h 67"/>
                <a:gd name="T24" fmla="*/ 0 w 32"/>
                <a:gd name="T25" fmla="*/ 36 h 67"/>
                <a:gd name="T26" fmla="*/ 0 w 32"/>
                <a:gd name="T27" fmla="*/ 43 h 67"/>
                <a:gd name="T28" fmla="*/ 0 w 32"/>
                <a:gd name="T29" fmla="*/ 51 h 67"/>
                <a:gd name="T30" fmla="*/ 2 w 32"/>
                <a:gd name="T31" fmla="*/ 59 h 67"/>
                <a:gd name="T32" fmla="*/ 4 w 32"/>
                <a:gd name="T33" fmla="*/ 67 h 67"/>
                <a:gd name="T34" fmla="*/ 13 w 32"/>
                <a:gd name="T35" fmla="*/ 65 h 67"/>
                <a:gd name="T36" fmla="*/ 21 w 32"/>
                <a:gd name="T37" fmla="*/ 63 h 67"/>
                <a:gd name="T38" fmla="*/ 27 w 32"/>
                <a:gd name="T39" fmla="*/ 58 h 67"/>
                <a:gd name="T40" fmla="*/ 32 w 32"/>
                <a:gd name="T41" fmla="*/ 5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67">
                  <a:moveTo>
                    <a:pt x="32" y="54"/>
                  </a:moveTo>
                  <a:lnTo>
                    <a:pt x="32" y="47"/>
                  </a:lnTo>
                  <a:lnTo>
                    <a:pt x="32" y="41"/>
                  </a:lnTo>
                  <a:lnTo>
                    <a:pt x="30" y="33"/>
                  </a:lnTo>
                  <a:lnTo>
                    <a:pt x="27" y="27"/>
                  </a:lnTo>
                  <a:lnTo>
                    <a:pt x="21" y="19"/>
                  </a:lnTo>
                  <a:lnTo>
                    <a:pt x="15" y="12"/>
                  </a:lnTo>
                  <a:lnTo>
                    <a:pt x="8" y="6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4" y="67"/>
                  </a:lnTo>
                  <a:lnTo>
                    <a:pt x="13" y="65"/>
                  </a:lnTo>
                  <a:lnTo>
                    <a:pt x="21" y="63"/>
                  </a:lnTo>
                  <a:lnTo>
                    <a:pt x="27" y="58"/>
                  </a:lnTo>
                  <a:lnTo>
                    <a:pt x="32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54" name="Freeform 38"/>
            <p:cNvSpPr>
              <a:spLocks/>
            </p:cNvSpPr>
            <p:nvPr/>
          </p:nvSpPr>
          <p:spPr bwMode="auto">
            <a:xfrm>
              <a:off x="1304" y="2876"/>
              <a:ext cx="103" cy="52"/>
            </a:xfrm>
            <a:custGeom>
              <a:avLst/>
              <a:gdLst>
                <a:gd name="T0" fmla="*/ 207 w 207"/>
                <a:gd name="T1" fmla="*/ 85 h 104"/>
                <a:gd name="T2" fmla="*/ 207 w 207"/>
                <a:gd name="T3" fmla="*/ 75 h 104"/>
                <a:gd name="T4" fmla="*/ 205 w 207"/>
                <a:gd name="T5" fmla="*/ 67 h 104"/>
                <a:gd name="T6" fmla="*/ 197 w 207"/>
                <a:gd name="T7" fmla="*/ 57 h 104"/>
                <a:gd name="T8" fmla="*/ 189 w 207"/>
                <a:gd name="T9" fmla="*/ 48 h 104"/>
                <a:gd name="T10" fmla="*/ 174 w 207"/>
                <a:gd name="T11" fmla="*/ 38 h 104"/>
                <a:gd name="T12" fmla="*/ 160 w 207"/>
                <a:gd name="T13" fmla="*/ 27 h 104"/>
                <a:gd name="T14" fmla="*/ 143 w 207"/>
                <a:gd name="T15" fmla="*/ 18 h 104"/>
                <a:gd name="T16" fmla="*/ 126 w 207"/>
                <a:gd name="T17" fmla="*/ 11 h 104"/>
                <a:gd name="T18" fmla="*/ 102 w 207"/>
                <a:gd name="T19" fmla="*/ 5 h 104"/>
                <a:gd name="T20" fmla="*/ 83 w 207"/>
                <a:gd name="T21" fmla="*/ 2 h 104"/>
                <a:gd name="T22" fmla="*/ 63 w 207"/>
                <a:gd name="T23" fmla="*/ 0 h 104"/>
                <a:gd name="T24" fmla="*/ 46 w 207"/>
                <a:gd name="T25" fmla="*/ 1 h 104"/>
                <a:gd name="T26" fmla="*/ 30 w 207"/>
                <a:gd name="T27" fmla="*/ 2 h 104"/>
                <a:gd name="T28" fmla="*/ 17 w 207"/>
                <a:gd name="T29" fmla="*/ 6 h 104"/>
                <a:gd name="T30" fmla="*/ 8 w 207"/>
                <a:gd name="T31" fmla="*/ 11 h 104"/>
                <a:gd name="T32" fmla="*/ 3 w 207"/>
                <a:gd name="T33" fmla="*/ 18 h 104"/>
                <a:gd name="T34" fmla="*/ 0 w 207"/>
                <a:gd name="T35" fmla="*/ 26 h 104"/>
                <a:gd name="T36" fmla="*/ 3 w 207"/>
                <a:gd name="T37" fmla="*/ 37 h 104"/>
                <a:gd name="T38" fmla="*/ 8 w 207"/>
                <a:gd name="T39" fmla="*/ 46 h 104"/>
                <a:gd name="T40" fmla="*/ 17 w 207"/>
                <a:gd name="T41" fmla="*/ 57 h 104"/>
                <a:gd name="T42" fmla="*/ 28 w 207"/>
                <a:gd name="T43" fmla="*/ 66 h 104"/>
                <a:gd name="T44" fmla="*/ 44 w 207"/>
                <a:gd name="T45" fmla="*/ 75 h 104"/>
                <a:gd name="T46" fmla="*/ 63 w 207"/>
                <a:gd name="T47" fmla="*/ 84 h 104"/>
                <a:gd name="T48" fmla="*/ 84 w 207"/>
                <a:gd name="T49" fmla="*/ 92 h 104"/>
                <a:gd name="T50" fmla="*/ 104 w 207"/>
                <a:gd name="T51" fmla="*/ 97 h 104"/>
                <a:gd name="T52" fmla="*/ 126 w 207"/>
                <a:gd name="T53" fmla="*/ 101 h 104"/>
                <a:gd name="T54" fmla="*/ 143 w 207"/>
                <a:gd name="T55" fmla="*/ 103 h 104"/>
                <a:gd name="T56" fmla="*/ 161 w 207"/>
                <a:gd name="T57" fmla="*/ 104 h 104"/>
                <a:gd name="T58" fmla="*/ 177 w 207"/>
                <a:gd name="T59" fmla="*/ 101 h 104"/>
                <a:gd name="T60" fmla="*/ 190 w 207"/>
                <a:gd name="T61" fmla="*/ 98 h 104"/>
                <a:gd name="T62" fmla="*/ 200 w 207"/>
                <a:gd name="T63" fmla="*/ 92 h 104"/>
                <a:gd name="T64" fmla="*/ 207 w 207"/>
                <a:gd name="T6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5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4" y="38"/>
                  </a:lnTo>
                  <a:lnTo>
                    <a:pt x="160" y="27"/>
                  </a:lnTo>
                  <a:lnTo>
                    <a:pt x="143" y="18"/>
                  </a:lnTo>
                  <a:lnTo>
                    <a:pt x="126" y="11"/>
                  </a:lnTo>
                  <a:lnTo>
                    <a:pt x="102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2"/>
                  </a:lnTo>
                  <a:lnTo>
                    <a:pt x="17" y="6"/>
                  </a:lnTo>
                  <a:lnTo>
                    <a:pt x="8" y="11"/>
                  </a:lnTo>
                  <a:lnTo>
                    <a:pt x="3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6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4" y="75"/>
                  </a:lnTo>
                  <a:lnTo>
                    <a:pt x="63" y="84"/>
                  </a:lnTo>
                  <a:lnTo>
                    <a:pt x="84" y="92"/>
                  </a:lnTo>
                  <a:lnTo>
                    <a:pt x="104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1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55" name="Freeform 39"/>
            <p:cNvSpPr>
              <a:spLocks/>
            </p:cNvSpPr>
            <p:nvPr/>
          </p:nvSpPr>
          <p:spPr bwMode="auto">
            <a:xfrm>
              <a:off x="1272" y="2885"/>
              <a:ext cx="14" cy="30"/>
            </a:xfrm>
            <a:custGeom>
              <a:avLst/>
              <a:gdLst>
                <a:gd name="T0" fmla="*/ 0 w 28"/>
                <a:gd name="T1" fmla="*/ 0 h 60"/>
                <a:gd name="T2" fmla="*/ 9 w 28"/>
                <a:gd name="T3" fmla="*/ 2 h 60"/>
                <a:gd name="T4" fmla="*/ 17 w 28"/>
                <a:gd name="T5" fmla="*/ 5 h 60"/>
                <a:gd name="T6" fmla="*/ 23 w 28"/>
                <a:gd name="T7" fmla="*/ 9 h 60"/>
                <a:gd name="T8" fmla="*/ 28 w 28"/>
                <a:gd name="T9" fmla="*/ 17 h 60"/>
                <a:gd name="T10" fmla="*/ 28 w 28"/>
                <a:gd name="T11" fmla="*/ 21 h 60"/>
                <a:gd name="T12" fmla="*/ 28 w 28"/>
                <a:gd name="T13" fmla="*/ 27 h 60"/>
                <a:gd name="T14" fmla="*/ 27 w 28"/>
                <a:gd name="T15" fmla="*/ 32 h 60"/>
                <a:gd name="T16" fmla="*/ 26 w 28"/>
                <a:gd name="T17" fmla="*/ 38 h 60"/>
                <a:gd name="T18" fmla="*/ 21 w 28"/>
                <a:gd name="T19" fmla="*/ 43 h 60"/>
                <a:gd name="T20" fmla="*/ 17 w 28"/>
                <a:gd name="T21" fmla="*/ 49 h 60"/>
                <a:gd name="T22" fmla="*/ 11 w 28"/>
                <a:gd name="T23" fmla="*/ 54 h 60"/>
                <a:gd name="T24" fmla="*/ 5 w 28"/>
                <a:gd name="T25" fmla="*/ 60 h 60"/>
                <a:gd name="T26" fmla="*/ 4 w 28"/>
                <a:gd name="T27" fmla="*/ 52 h 60"/>
                <a:gd name="T28" fmla="*/ 4 w 28"/>
                <a:gd name="T29" fmla="*/ 45 h 60"/>
                <a:gd name="T30" fmla="*/ 3 w 28"/>
                <a:gd name="T31" fmla="*/ 37 h 60"/>
                <a:gd name="T32" fmla="*/ 3 w 28"/>
                <a:gd name="T33" fmla="*/ 30 h 60"/>
                <a:gd name="T34" fmla="*/ 1 w 28"/>
                <a:gd name="T35" fmla="*/ 22 h 60"/>
                <a:gd name="T36" fmla="*/ 0 w 28"/>
                <a:gd name="T37" fmla="*/ 15 h 60"/>
                <a:gd name="T38" fmla="*/ 0 w 28"/>
                <a:gd name="T39" fmla="*/ 7 h 60"/>
                <a:gd name="T40" fmla="*/ 0 w 28"/>
                <a:gd name="T4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60">
                  <a:moveTo>
                    <a:pt x="0" y="0"/>
                  </a:moveTo>
                  <a:lnTo>
                    <a:pt x="9" y="2"/>
                  </a:lnTo>
                  <a:lnTo>
                    <a:pt x="17" y="5"/>
                  </a:lnTo>
                  <a:lnTo>
                    <a:pt x="23" y="9"/>
                  </a:lnTo>
                  <a:lnTo>
                    <a:pt x="28" y="17"/>
                  </a:lnTo>
                  <a:lnTo>
                    <a:pt x="28" y="21"/>
                  </a:lnTo>
                  <a:lnTo>
                    <a:pt x="28" y="27"/>
                  </a:lnTo>
                  <a:lnTo>
                    <a:pt x="27" y="32"/>
                  </a:lnTo>
                  <a:lnTo>
                    <a:pt x="26" y="38"/>
                  </a:lnTo>
                  <a:lnTo>
                    <a:pt x="21" y="43"/>
                  </a:lnTo>
                  <a:lnTo>
                    <a:pt x="17" y="49"/>
                  </a:lnTo>
                  <a:lnTo>
                    <a:pt x="11" y="54"/>
                  </a:lnTo>
                  <a:lnTo>
                    <a:pt x="5" y="60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3" y="37"/>
                  </a:lnTo>
                  <a:lnTo>
                    <a:pt x="3" y="30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56" name="Freeform 40"/>
            <p:cNvSpPr>
              <a:spLocks/>
            </p:cNvSpPr>
            <p:nvPr/>
          </p:nvSpPr>
          <p:spPr bwMode="auto">
            <a:xfrm>
              <a:off x="1270" y="2852"/>
              <a:ext cx="69" cy="58"/>
            </a:xfrm>
            <a:custGeom>
              <a:avLst/>
              <a:gdLst>
                <a:gd name="T0" fmla="*/ 58 w 140"/>
                <a:gd name="T1" fmla="*/ 0 h 117"/>
                <a:gd name="T2" fmla="*/ 73 w 140"/>
                <a:gd name="T3" fmla="*/ 0 h 117"/>
                <a:gd name="T4" fmla="*/ 89 w 140"/>
                <a:gd name="T5" fmla="*/ 4 h 117"/>
                <a:gd name="T6" fmla="*/ 103 w 140"/>
                <a:gd name="T7" fmla="*/ 9 h 117"/>
                <a:gd name="T8" fmla="*/ 115 w 140"/>
                <a:gd name="T9" fmla="*/ 17 h 117"/>
                <a:gd name="T10" fmla="*/ 125 w 140"/>
                <a:gd name="T11" fmla="*/ 25 h 117"/>
                <a:gd name="T12" fmla="*/ 132 w 140"/>
                <a:gd name="T13" fmla="*/ 36 h 117"/>
                <a:gd name="T14" fmla="*/ 137 w 140"/>
                <a:gd name="T15" fmla="*/ 48 h 117"/>
                <a:gd name="T16" fmla="*/ 140 w 140"/>
                <a:gd name="T17" fmla="*/ 60 h 117"/>
                <a:gd name="T18" fmla="*/ 137 w 140"/>
                <a:gd name="T19" fmla="*/ 70 h 117"/>
                <a:gd name="T20" fmla="*/ 132 w 140"/>
                <a:gd name="T21" fmla="*/ 82 h 117"/>
                <a:gd name="T22" fmla="*/ 125 w 140"/>
                <a:gd name="T23" fmla="*/ 91 h 117"/>
                <a:gd name="T24" fmla="*/ 115 w 140"/>
                <a:gd name="T25" fmla="*/ 100 h 117"/>
                <a:gd name="T26" fmla="*/ 103 w 140"/>
                <a:gd name="T27" fmla="*/ 106 h 117"/>
                <a:gd name="T28" fmla="*/ 89 w 140"/>
                <a:gd name="T29" fmla="*/ 112 h 117"/>
                <a:gd name="T30" fmla="*/ 73 w 140"/>
                <a:gd name="T31" fmla="*/ 115 h 117"/>
                <a:gd name="T32" fmla="*/ 58 w 140"/>
                <a:gd name="T33" fmla="*/ 117 h 117"/>
                <a:gd name="T34" fmla="*/ 50 w 140"/>
                <a:gd name="T35" fmla="*/ 116 h 117"/>
                <a:gd name="T36" fmla="*/ 42 w 140"/>
                <a:gd name="T37" fmla="*/ 115 h 117"/>
                <a:gd name="T38" fmla="*/ 35 w 140"/>
                <a:gd name="T39" fmla="*/ 113 h 117"/>
                <a:gd name="T40" fmla="*/ 29 w 140"/>
                <a:gd name="T41" fmla="*/ 112 h 117"/>
                <a:gd name="T42" fmla="*/ 18 w 140"/>
                <a:gd name="T43" fmla="*/ 106 h 117"/>
                <a:gd name="T44" fmla="*/ 9 w 140"/>
                <a:gd name="T45" fmla="*/ 101 h 117"/>
                <a:gd name="T46" fmla="*/ 7 w 140"/>
                <a:gd name="T47" fmla="*/ 90 h 117"/>
                <a:gd name="T48" fmla="*/ 5 w 140"/>
                <a:gd name="T49" fmla="*/ 79 h 117"/>
                <a:gd name="T50" fmla="*/ 3 w 140"/>
                <a:gd name="T51" fmla="*/ 69 h 117"/>
                <a:gd name="T52" fmla="*/ 3 w 140"/>
                <a:gd name="T53" fmla="*/ 60 h 117"/>
                <a:gd name="T54" fmla="*/ 0 w 140"/>
                <a:gd name="T55" fmla="*/ 50 h 117"/>
                <a:gd name="T56" fmla="*/ 0 w 140"/>
                <a:gd name="T57" fmla="*/ 40 h 117"/>
                <a:gd name="T58" fmla="*/ 0 w 140"/>
                <a:gd name="T59" fmla="*/ 28 h 117"/>
                <a:gd name="T60" fmla="*/ 0 w 140"/>
                <a:gd name="T61" fmla="*/ 19 h 117"/>
                <a:gd name="T62" fmla="*/ 4 w 140"/>
                <a:gd name="T63" fmla="*/ 15 h 117"/>
                <a:gd name="T64" fmla="*/ 10 w 140"/>
                <a:gd name="T65" fmla="*/ 11 h 117"/>
                <a:gd name="T66" fmla="*/ 16 w 140"/>
                <a:gd name="T67" fmla="*/ 8 h 117"/>
                <a:gd name="T68" fmla="*/ 24 w 140"/>
                <a:gd name="T69" fmla="*/ 5 h 117"/>
                <a:gd name="T70" fmla="*/ 31 w 140"/>
                <a:gd name="T71" fmla="*/ 2 h 117"/>
                <a:gd name="T72" fmla="*/ 39 w 140"/>
                <a:gd name="T73" fmla="*/ 1 h 117"/>
                <a:gd name="T74" fmla="*/ 47 w 140"/>
                <a:gd name="T75" fmla="*/ 0 h 117"/>
                <a:gd name="T76" fmla="*/ 58 w 140"/>
                <a:gd name="T7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0" h="117">
                  <a:moveTo>
                    <a:pt x="58" y="0"/>
                  </a:moveTo>
                  <a:lnTo>
                    <a:pt x="73" y="0"/>
                  </a:lnTo>
                  <a:lnTo>
                    <a:pt x="89" y="4"/>
                  </a:lnTo>
                  <a:lnTo>
                    <a:pt x="103" y="9"/>
                  </a:lnTo>
                  <a:lnTo>
                    <a:pt x="115" y="17"/>
                  </a:lnTo>
                  <a:lnTo>
                    <a:pt x="125" y="25"/>
                  </a:lnTo>
                  <a:lnTo>
                    <a:pt x="132" y="36"/>
                  </a:lnTo>
                  <a:lnTo>
                    <a:pt x="137" y="48"/>
                  </a:lnTo>
                  <a:lnTo>
                    <a:pt x="140" y="60"/>
                  </a:lnTo>
                  <a:lnTo>
                    <a:pt x="137" y="70"/>
                  </a:lnTo>
                  <a:lnTo>
                    <a:pt x="132" y="82"/>
                  </a:lnTo>
                  <a:lnTo>
                    <a:pt x="125" y="91"/>
                  </a:lnTo>
                  <a:lnTo>
                    <a:pt x="115" y="100"/>
                  </a:lnTo>
                  <a:lnTo>
                    <a:pt x="103" y="106"/>
                  </a:lnTo>
                  <a:lnTo>
                    <a:pt x="89" y="112"/>
                  </a:lnTo>
                  <a:lnTo>
                    <a:pt x="73" y="115"/>
                  </a:lnTo>
                  <a:lnTo>
                    <a:pt x="58" y="117"/>
                  </a:lnTo>
                  <a:lnTo>
                    <a:pt x="50" y="116"/>
                  </a:lnTo>
                  <a:lnTo>
                    <a:pt x="42" y="115"/>
                  </a:lnTo>
                  <a:lnTo>
                    <a:pt x="35" y="113"/>
                  </a:lnTo>
                  <a:lnTo>
                    <a:pt x="29" y="112"/>
                  </a:lnTo>
                  <a:lnTo>
                    <a:pt x="18" y="106"/>
                  </a:lnTo>
                  <a:lnTo>
                    <a:pt x="9" y="101"/>
                  </a:lnTo>
                  <a:lnTo>
                    <a:pt x="7" y="90"/>
                  </a:lnTo>
                  <a:lnTo>
                    <a:pt x="5" y="79"/>
                  </a:lnTo>
                  <a:lnTo>
                    <a:pt x="3" y="69"/>
                  </a:lnTo>
                  <a:lnTo>
                    <a:pt x="3" y="6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10" y="11"/>
                  </a:lnTo>
                  <a:lnTo>
                    <a:pt x="16" y="8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57" name="Freeform 41"/>
            <p:cNvSpPr>
              <a:spLocks/>
            </p:cNvSpPr>
            <p:nvPr/>
          </p:nvSpPr>
          <p:spPr bwMode="auto">
            <a:xfrm>
              <a:off x="1735" y="1706"/>
              <a:ext cx="36" cy="87"/>
            </a:xfrm>
            <a:custGeom>
              <a:avLst/>
              <a:gdLst>
                <a:gd name="T0" fmla="*/ 50 w 74"/>
                <a:gd name="T1" fmla="*/ 174 h 174"/>
                <a:gd name="T2" fmla="*/ 62 w 74"/>
                <a:gd name="T3" fmla="*/ 171 h 174"/>
                <a:gd name="T4" fmla="*/ 74 w 74"/>
                <a:gd name="T5" fmla="*/ 167 h 174"/>
                <a:gd name="T6" fmla="*/ 68 w 74"/>
                <a:gd name="T7" fmla="*/ 142 h 174"/>
                <a:gd name="T8" fmla="*/ 65 w 74"/>
                <a:gd name="T9" fmla="*/ 118 h 174"/>
                <a:gd name="T10" fmla="*/ 63 w 74"/>
                <a:gd name="T11" fmla="*/ 95 h 174"/>
                <a:gd name="T12" fmla="*/ 62 w 74"/>
                <a:gd name="T13" fmla="*/ 72 h 174"/>
                <a:gd name="T14" fmla="*/ 58 w 74"/>
                <a:gd name="T15" fmla="*/ 50 h 174"/>
                <a:gd name="T16" fmla="*/ 55 w 74"/>
                <a:gd name="T17" fmla="*/ 31 h 174"/>
                <a:gd name="T18" fmla="*/ 49 w 74"/>
                <a:gd name="T19" fmla="*/ 13 h 174"/>
                <a:gd name="T20" fmla="*/ 42 w 74"/>
                <a:gd name="T21" fmla="*/ 0 h 174"/>
                <a:gd name="T22" fmla="*/ 32 w 74"/>
                <a:gd name="T23" fmla="*/ 3 h 174"/>
                <a:gd name="T24" fmla="*/ 25 w 74"/>
                <a:gd name="T25" fmla="*/ 9 h 174"/>
                <a:gd name="T26" fmla="*/ 17 w 74"/>
                <a:gd name="T27" fmla="*/ 17 h 174"/>
                <a:gd name="T28" fmla="*/ 11 w 74"/>
                <a:gd name="T29" fmla="*/ 29 h 174"/>
                <a:gd name="T30" fmla="*/ 5 w 74"/>
                <a:gd name="T31" fmla="*/ 40 h 174"/>
                <a:gd name="T32" fmla="*/ 2 w 74"/>
                <a:gd name="T33" fmla="*/ 54 h 174"/>
                <a:gd name="T34" fmla="*/ 0 w 74"/>
                <a:gd name="T35" fmla="*/ 69 h 174"/>
                <a:gd name="T36" fmla="*/ 0 w 74"/>
                <a:gd name="T37" fmla="*/ 87 h 174"/>
                <a:gd name="T38" fmla="*/ 0 w 74"/>
                <a:gd name="T39" fmla="*/ 102 h 174"/>
                <a:gd name="T40" fmla="*/ 2 w 74"/>
                <a:gd name="T41" fmla="*/ 118 h 174"/>
                <a:gd name="T42" fmla="*/ 6 w 74"/>
                <a:gd name="T43" fmla="*/ 133 h 174"/>
                <a:gd name="T44" fmla="*/ 15 w 74"/>
                <a:gd name="T45" fmla="*/ 147 h 174"/>
                <a:gd name="T46" fmla="*/ 21 w 74"/>
                <a:gd name="T47" fmla="*/ 157 h 174"/>
                <a:gd name="T48" fmla="*/ 30 w 74"/>
                <a:gd name="T49" fmla="*/ 167 h 174"/>
                <a:gd name="T50" fmla="*/ 39 w 74"/>
                <a:gd name="T51" fmla="*/ 172 h 174"/>
                <a:gd name="T52" fmla="*/ 50 w 74"/>
                <a:gd name="T5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4" h="174">
                  <a:moveTo>
                    <a:pt x="50" y="174"/>
                  </a:moveTo>
                  <a:lnTo>
                    <a:pt x="62" y="171"/>
                  </a:lnTo>
                  <a:lnTo>
                    <a:pt x="74" y="167"/>
                  </a:lnTo>
                  <a:lnTo>
                    <a:pt x="68" y="142"/>
                  </a:lnTo>
                  <a:lnTo>
                    <a:pt x="65" y="118"/>
                  </a:lnTo>
                  <a:lnTo>
                    <a:pt x="63" y="95"/>
                  </a:lnTo>
                  <a:lnTo>
                    <a:pt x="62" y="72"/>
                  </a:lnTo>
                  <a:lnTo>
                    <a:pt x="58" y="50"/>
                  </a:lnTo>
                  <a:lnTo>
                    <a:pt x="55" y="31"/>
                  </a:lnTo>
                  <a:lnTo>
                    <a:pt x="49" y="13"/>
                  </a:lnTo>
                  <a:lnTo>
                    <a:pt x="42" y="0"/>
                  </a:lnTo>
                  <a:lnTo>
                    <a:pt x="32" y="3"/>
                  </a:lnTo>
                  <a:lnTo>
                    <a:pt x="25" y="9"/>
                  </a:lnTo>
                  <a:lnTo>
                    <a:pt x="17" y="17"/>
                  </a:lnTo>
                  <a:lnTo>
                    <a:pt x="11" y="29"/>
                  </a:lnTo>
                  <a:lnTo>
                    <a:pt x="5" y="40"/>
                  </a:lnTo>
                  <a:lnTo>
                    <a:pt x="2" y="54"/>
                  </a:lnTo>
                  <a:lnTo>
                    <a:pt x="0" y="69"/>
                  </a:lnTo>
                  <a:lnTo>
                    <a:pt x="0" y="87"/>
                  </a:lnTo>
                  <a:lnTo>
                    <a:pt x="0" y="102"/>
                  </a:lnTo>
                  <a:lnTo>
                    <a:pt x="2" y="118"/>
                  </a:lnTo>
                  <a:lnTo>
                    <a:pt x="6" y="133"/>
                  </a:lnTo>
                  <a:lnTo>
                    <a:pt x="15" y="147"/>
                  </a:lnTo>
                  <a:lnTo>
                    <a:pt x="21" y="157"/>
                  </a:lnTo>
                  <a:lnTo>
                    <a:pt x="30" y="167"/>
                  </a:lnTo>
                  <a:lnTo>
                    <a:pt x="39" y="172"/>
                  </a:lnTo>
                  <a:lnTo>
                    <a:pt x="50" y="1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58" name="Freeform 42"/>
            <p:cNvSpPr>
              <a:spLocks/>
            </p:cNvSpPr>
            <p:nvPr/>
          </p:nvSpPr>
          <p:spPr bwMode="auto">
            <a:xfrm>
              <a:off x="1673" y="1691"/>
              <a:ext cx="76" cy="22"/>
            </a:xfrm>
            <a:custGeom>
              <a:avLst/>
              <a:gdLst>
                <a:gd name="T0" fmla="*/ 149 w 153"/>
                <a:gd name="T1" fmla="*/ 26 h 45"/>
                <a:gd name="T2" fmla="*/ 151 w 153"/>
                <a:gd name="T3" fmla="*/ 24 h 45"/>
                <a:gd name="T4" fmla="*/ 153 w 153"/>
                <a:gd name="T5" fmla="*/ 20 h 45"/>
                <a:gd name="T6" fmla="*/ 140 w 153"/>
                <a:gd name="T7" fmla="*/ 10 h 45"/>
                <a:gd name="T8" fmla="*/ 125 w 153"/>
                <a:gd name="T9" fmla="*/ 4 h 45"/>
                <a:gd name="T10" fmla="*/ 111 w 153"/>
                <a:gd name="T11" fmla="*/ 0 h 45"/>
                <a:gd name="T12" fmla="*/ 96 w 153"/>
                <a:gd name="T13" fmla="*/ 0 h 45"/>
                <a:gd name="T14" fmla="*/ 79 w 153"/>
                <a:gd name="T15" fmla="*/ 0 h 45"/>
                <a:gd name="T16" fmla="*/ 63 w 153"/>
                <a:gd name="T17" fmla="*/ 3 h 45"/>
                <a:gd name="T18" fmla="*/ 48 w 153"/>
                <a:gd name="T19" fmla="*/ 5 h 45"/>
                <a:gd name="T20" fmla="*/ 34 w 153"/>
                <a:gd name="T21" fmla="*/ 7 h 45"/>
                <a:gd name="T22" fmla="*/ 25 w 153"/>
                <a:gd name="T23" fmla="*/ 11 h 45"/>
                <a:gd name="T24" fmla="*/ 17 w 153"/>
                <a:gd name="T25" fmla="*/ 16 h 45"/>
                <a:gd name="T26" fmla="*/ 9 w 153"/>
                <a:gd name="T27" fmla="*/ 19 h 45"/>
                <a:gd name="T28" fmla="*/ 0 w 153"/>
                <a:gd name="T29" fmla="*/ 23 h 45"/>
                <a:gd name="T30" fmla="*/ 6 w 153"/>
                <a:gd name="T31" fmla="*/ 25 h 45"/>
                <a:gd name="T32" fmla="*/ 13 w 153"/>
                <a:gd name="T33" fmla="*/ 28 h 45"/>
                <a:gd name="T34" fmla="*/ 21 w 153"/>
                <a:gd name="T35" fmla="*/ 30 h 45"/>
                <a:gd name="T36" fmla="*/ 29 w 153"/>
                <a:gd name="T37" fmla="*/ 33 h 45"/>
                <a:gd name="T38" fmla="*/ 49 w 153"/>
                <a:gd name="T39" fmla="*/ 39 h 45"/>
                <a:gd name="T40" fmla="*/ 70 w 153"/>
                <a:gd name="T41" fmla="*/ 43 h 45"/>
                <a:gd name="T42" fmla="*/ 89 w 153"/>
                <a:gd name="T43" fmla="*/ 45 h 45"/>
                <a:gd name="T44" fmla="*/ 107 w 153"/>
                <a:gd name="T45" fmla="*/ 45 h 45"/>
                <a:gd name="T46" fmla="*/ 121 w 153"/>
                <a:gd name="T47" fmla="*/ 42 h 45"/>
                <a:gd name="T48" fmla="*/ 133 w 153"/>
                <a:gd name="T49" fmla="*/ 39 h 45"/>
                <a:gd name="T50" fmla="*/ 143 w 153"/>
                <a:gd name="T51" fmla="*/ 33 h 45"/>
                <a:gd name="T52" fmla="*/ 149 w 153"/>
                <a:gd name="T53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3" h="45">
                  <a:moveTo>
                    <a:pt x="149" y="26"/>
                  </a:moveTo>
                  <a:lnTo>
                    <a:pt x="151" y="24"/>
                  </a:lnTo>
                  <a:lnTo>
                    <a:pt x="153" y="20"/>
                  </a:lnTo>
                  <a:lnTo>
                    <a:pt x="140" y="10"/>
                  </a:lnTo>
                  <a:lnTo>
                    <a:pt x="125" y="4"/>
                  </a:lnTo>
                  <a:lnTo>
                    <a:pt x="111" y="0"/>
                  </a:lnTo>
                  <a:lnTo>
                    <a:pt x="96" y="0"/>
                  </a:lnTo>
                  <a:lnTo>
                    <a:pt x="79" y="0"/>
                  </a:lnTo>
                  <a:lnTo>
                    <a:pt x="63" y="3"/>
                  </a:lnTo>
                  <a:lnTo>
                    <a:pt x="48" y="5"/>
                  </a:lnTo>
                  <a:lnTo>
                    <a:pt x="34" y="7"/>
                  </a:lnTo>
                  <a:lnTo>
                    <a:pt x="25" y="11"/>
                  </a:lnTo>
                  <a:lnTo>
                    <a:pt x="17" y="16"/>
                  </a:lnTo>
                  <a:lnTo>
                    <a:pt x="9" y="19"/>
                  </a:lnTo>
                  <a:lnTo>
                    <a:pt x="0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1" y="30"/>
                  </a:lnTo>
                  <a:lnTo>
                    <a:pt x="29" y="33"/>
                  </a:lnTo>
                  <a:lnTo>
                    <a:pt x="49" y="39"/>
                  </a:lnTo>
                  <a:lnTo>
                    <a:pt x="70" y="43"/>
                  </a:lnTo>
                  <a:lnTo>
                    <a:pt x="89" y="45"/>
                  </a:lnTo>
                  <a:lnTo>
                    <a:pt x="107" y="45"/>
                  </a:lnTo>
                  <a:lnTo>
                    <a:pt x="121" y="42"/>
                  </a:lnTo>
                  <a:lnTo>
                    <a:pt x="133" y="39"/>
                  </a:lnTo>
                  <a:lnTo>
                    <a:pt x="143" y="33"/>
                  </a:lnTo>
                  <a:lnTo>
                    <a:pt x="149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59" name="Freeform 43"/>
            <p:cNvSpPr>
              <a:spLocks/>
            </p:cNvSpPr>
            <p:nvPr/>
          </p:nvSpPr>
          <p:spPr bwMode="auto">
            <a:xfrm>
              <a:off x="1646" y="1708"/>
              <a:ext cx="102" cy="53"/>
            </a:xfrm>
            <a:custGeom>
              <a:avLst/>
              <a:gdLst>
                <a:gd name="T0" fmla="*/ 1 w 203"/>
                <a:gd name="T1" fmla="*/ 88 h 105"/>
                <a:gd name="T2" fmla="*/ 0 w 203"/>
                <a:gd name="T3" fmla="*/ 78 h 105"/>
                <a:gd name="T4" fmla="*/ 2 w 203"/>
                <a:gd name="T5" fmla="*/ 67 h 105"/>
                <a:gd name="T6" fmla="*/ 7 w 203"/>
                <a:gd name="T7" fmla="*/ 57 h 105"/>
                <a:gd name="T8" fmla="*/ 17 w 203"/>
                <a:gd name="T9" fmla="*/ 48 h 105"/>
                <a:gd name="T10" fmla="*/ 28 w 203"/>
                <a:gd name="T11" fmla="*/ 38 h 105"/>
                <a:gd name="T12" fmla="*/ 43 w 203"/>
                <a:gd name="T13" fmla="*/ 28 h 105"/>
                <a:gd name="T14" fmla="*/ 62 w 203"/>
                <a:gd name="T15" fmla="*/ 19 h 105"/>
                <a:gd name="T16" fmla="*/ 82 w 203"/>
                <a:gd name="T17" fmla="*/ 11 h 105"/>
                <a:gd name="T18" fmla="*/ 102 w 203"/>
                <a:gd name="T19" fmla="*/ 5 h 105"/>
                <a:gd name="T20" fmla="*/ 123 w 203"/>
                <a:gd name="T21" fmla="*/ 2 h 105"/>
                <a:gd name="T22" fmla="*/ 142 w 203"/>
                <a:gd name="T23" fmla="*/ 0 h 105"/>
                <a:gd name="T24" fmla="*/ 160 w 203"/>
                <a:gd name="T25" fmla="*/ 1 h 105"/>
                <a:gd name="T26" fmla="*/ 174 w 203"/>
                <a:gd name="T27" fmla="*/ 3 h 105"/>
                <a:gd name="T28" fmla="*/ 186 w 203"/>
                <a:gd name="T29" fmla="*/ 7 h 105"/>
                <a:gd name="T30" fmla="*/ 196 w 203"/>
                <a:gd name="T31" fmla="*/ 12 h 105"/>
                <a:gd name="T32" fmla="*/ 202 w 203"/>
                <a:gd name="T33" fmla="*/ 22 h 105"/>
                <a:gd name="T34" fmla="*/ 203 w 203"/>
                <a:gd name="T35" fmla="*/ 29 h 105"/>
                <a:gd name="T36" fmla="*/ 202 w 203"/>
                <a:gd name="T37" fmla="*/ 38 h 105"/>
                <a:gd name="T38" fmla="*/ 196 w 203"/>
                <a:gd name="T39" fmla="*/ 47 h 105"/>
                <a:gd name="T40" fmla="*/ 186 w 203"/>
                <a:gd name="T41" fmla="*/ 57 h 105"/>
                <a:gd name="T42" fmla="*/ 174 w 203"/>
                <a:gd name="T43" fmla="*/ 66 h 105"/>
                <a:gd name="T44" fmla="*/ 159 w 203"/>
                <a:gd name="T45" fmla="*/ 77 h 105"/>
                <a:gd name="T46" fmla="*/ 142 w 203"/>
                <a:gd name="T47" fmla="*/ 86 h 105"/>
                <a:gd name="T48" fmla="*/ 123 w 203"/>
                <a:gd name="T49" fmla="*/ 95 h 105"/>
                <a:gd name="T50" fmla="*/ 101 w 203"/>
                <a:gd name="T51" fmla="*/ 99 h 105"/>
                <a:gd name="T52" fmla="*/ 81 w 203"/>
                <a:gd name="T53" fmla="*/ 103 h 105"/>
                <a:gd name="T54" fmla="*/ 63 w 203"/>
                <a:gd name="T55" fmla="*/ 104 h 105"/>
                <a:gd name="T56" fmla="*/ 44 w 203"/>
                <a:gd name="T57" fmla="*/ 105 h 105"/>
                <a:gd name="T58" fmla="*/ 28 w 203"/>
                <a:gd name="T59" fmla="*/ 102 h 105"/>
                <a:gd name="T60" fmla="*/ 17 w 203"/>
                <a:gd name="T61" fmla="*/ 99 h 105"/>
                <a:gd name="T62" fmla="*/ 7 w 203"/>
                <a:gd name="T63" fmla="*/ 94 h 105"/>
                <a:gd name="T64" fmla="*/ 1 w 203"/>
                <a:gd name="T65" fmla="*/ 8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3" h="105">
                  <a:moveTo>
                    <a:pt x="1" y="88"/>
                  </a:moveTo>
                  <a:lnTo>
                    <a:pt x="0" y="78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7" y="48"/>
                  </a:lnTo>
                  <a:lnTo>
                    <a:pt x="28" y="38"/>
                  </a:lnTo>
                  <a:lnTo>
                    <a:pt x="43" y="28"/>
                  </a:lnTo>
                  <a:lnTo>
                    <a:pt x="62" y="19"/>
                  </a:lnTo>
                  <a:lnTo>
                    <a:pt x="82" y="11"/>
                  </a:lnTo>
                  <a:lnTo>
                    <a:pt x="102" y="5"/>
                  </a:lnTo>
                  <a:lnTo>
                    <a:pt x="123" y="2"/>
                  </a:lnTo>
                  <a:lnTo>
                    <a:pt x="142" y="0"/>
                  </a:lnTo>
                  <a:lnTo>
                    <a:pt x="160" y="1"/>
                  </a:lnTo>
                  <a:lnTo>
                    <a:pt x="174" y="3"/>
                  </a:lnTo>
                  <a:lnTo>
                    <a:pt x="186" y="7"/>
                  </a:lnTo>
                  <a:lnTo>
                    <a:pt x="196" y="12"/>
                  </a:lnTo>
                  <a:lnTo>
                    <a:pt x="202" y="22"/>
                  </a:lnTo>
                  <a:lnTo>
                    <a:pt x="203" y="29"/>
                  </a:lnTo>
                  <a:lnTo>
                    <a:pt x="202" y="38"/>
                  </a:lnTo>
                  <a:lnTo>
                    <a:pt x="196" y="47"/>
                  </a:lnTo>
                  <a:lnTo>
                    <a:pt x="186" y="57"/>
                  </a:lnTo>
                  <a:lnTo>
                    <a:pt x="174" y="66"/>
                  </a:lnTo>
                  <a:lnTo>
                    <a:pt x="159" y="77"/>
                  </a:lnTo>
                  <a:lnTo>
                    <a:pt x="142" y="86"/>
                  </a:lnTo>
                  <a:lnTo>
                    <a:pt x="123" y="95"/>
                  </a:lnTo>
                  <a:lnTo>
                    <a:pt x="101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4" y="105"/>
                  </a:lnTo>
                  <a:lnTo>
                    <a:pt x="28" y="102"/>
                  </a:lnTo>
                  <a:lnTo>
                    <a:pt x="17" y="99"/>
                  </a:lnTo>
                  <a:lnTo>
                    <a:pt x="7" y="94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60" name="Freeform 44"/>
            <p:cNvSpPr>
              <a:spLocks/>
            </p:cNvSpPr>
            <p:nvPr/>
          </p:nvSpPr>
          <p:spPr bwMode="auto">
            <a:xfrm>
              <a:off x="1723" y="1690"/>
              <a:ext cx="40" cy="46"/>
            </a:xfrm>
            <a:custGeom>
              <a:avLst/>
              <a:gdLst>
                <a:gd name="T0" fmla="*/ 81 w 81"/>
                <a:gd name="T1" fmla="*/ 90 h 90"/>
                <a:gd name="T2" fmla="*/ 80 w 81"/>
                <a:gd name="T3" fmla="*/ 90 h 90"/>
                <a:gd name="T4" fmla="*/ 77 w 81"/>
                <a:gd name="T5" fmla="*/ 90 h 90"/>
                <a:gd name="T6" fmla="*/ 60 w 81"/>
                <a:gd name="T7" fmla="*/ 88 h 90"/>
                <a:gd name="T8" fmla="*/ 45 w 81"/>
                <a:gd name="T9" fmla="*/ 85 h 90"/>
                <a:gd name="T10" fmla="*/ 30 w 81"/>
                <a:gd name="T11" fmla="*/ 79 h 90"/>
                <a:gd name="T12" fmla="*/ 21 w 81"/>
                <a:gd name="T13" fmla="*/ 73 h 90"/>
                <a:gd name="T14" fmla="*/ 11 w 81"/>
                <a:gd name="T15" fmla="*/ 63 h 90"/>
                <a:gd name="T16" fmla="*/ 5 w 81"/>
                <a:gd name="T17" fmla="*/ 53 h 90"/>
                <a:gd name="T18" fmla="*/ 0 w 81"/>
                <a:gd name="T19" fmla="*/ 42 h 90"/>
                <a:gd name="T20" fmla="*/ 0 w 81"/>
                <a:gd name="T21" fmla="*/ 31 h 90"/>
                <a:gd name="T22" fmla="*/ 0 w 81"/>
                <a:gd name="T23" fmla="*/ 23 h 90"/>
                <a:gd name="T24" fmla="*/ 2 w 81"/>
                <a:gd name="T25" fmla="*/ 16 h 90"/>
                <a:gd name="T26" fmla="*/ 6 w 81"/>
                <a:gd name="T27" fmla="*/ 8 h 90"/>
                <a:gd name="T28" fmla="*/ 12 w 81"/>
                <a:gd name="T29" fmla="*/ 0 h 90"/>
                <a:gd name="T30" fmla="*/ 22 w 81"/>
                <a:gd name="T31" fmla="*/ 2 h 90"/>
                <a:gd name="T32" fmla="*/ 33 w 81"/>
                <a:gd name="T33" fmla="*/ 7 h 90"/>
                <a:gd name="T34" fmla="*/ 43 w 81"/>
                <a:gd name="T35" fmla="*/ 12 h 90"/>
                <a:gd name="T36" fmla="*/ 53 w 81"/>
                <a:gd name="T37" fmla="*/ 21 h 90"/>
                <a:gd name="T38" fmla="*/ 59 w 81"/>
                <a:gd name="T39" fmla="*/ 25 h 90"/>
                <a:gd name="T40" fmla="*/ 65 w 81"/>
                <a:gd name="T41" fmla="*/ 32 h 90"/>
                <a:gd name="T42" fmla="*/ 69 w 81"/>
                <a:gd name="T43" fmla="*/ 38 h 90"/>
                <a:gd name="T44" fmla="*/ 73 w 81"/>
                <a:gd name="T45" fmla="*/ 47 h 90"/>
                <a:gd name="T46" fmla="*/ 76 w 81"/>
                <a:gd name="T47" fmla="*/ 57 h 90"/>
                <a:gd name="T48" fmla="*/ 78 w 81"/>
                <a:gd name="T49" fmla="*/ 67 h 90"/>
                <a:gd name="T50" fmla="*/ 80 w 81"/>
                <a:gd name="T51" fmla="*/ 78 h 90"/>
                <a:gd name="T52" fmla="*/ 81 w 81"/>
                <a:gd name="T5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90">
                  <a:moveTo>
                    <a:pt x="81" y="90"/>
                  </a:moveTo>
                  <a:lnTo>
                    <a:pt x="80" y="90"/>
                  </a:lnTo>
                  <a:lnTo>
                    <a:pt x="77" y="90"/>
                  </a:lnTo>
                  <a:lnTo>
                    <a:pt x="60" y="88"/>
                  </a:lnTo>
                  <a:lnTo>
                    <a:pt x="45" y="85"/>
                  </a:lnTo>
                  <a:lnTo>
                    <a:pt x="30" y="79"/>
                  </a:lnTo>
                  <a:lnTo>
                    <a:pt x="21" y="73"/>
                  </a:lnTo>
                  <a:lnTo>
                    <a:pt x="11" y="63"/>
                  </a:lnTo>
                  <a:lnTo>
                    <a:pt x="5" y="53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33" y="7"/>
                  </a:lnTo>
                  <a:lnTo>
                    <a:pt x="43" y="12"/>
                  </a:lnTo>
                  <a:lnTo>
                    <a:pt x="53" y="21"/>
                  </a:lnTo>
                  <a:lnTo>
                    <a:pt x="59" y="25"/>
                  </a:lnTo>
                  <a:lnTo>
                    <a:pt x="65" y="32"/>
                  </a:lnTo>
                  <a:lnTo>
                    <a:pt x="69" y="38"/>
                  </a:lnTo>
                  <a:lnTo>
                    <a:pt x="73" y="47"/>
                  </a:lnTo>
                  <a:lnTo>
                    <a:pt x="76" y="57"/>
                  </a:lnTo>
                  <a:lnTo>
                    <a:pt x="78" y="67"/>
                  </a:lnTo>
                  <a:lnTo>
                    <a:pt x="80" y="78"/>
                  </a:lnTo>
                  <a:lnTo>
                    <a:pt x="81" y="9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61" name="Freeform 45"/>
            <p:cNvSpPr>
              <a:spLocks/>
            </p:cNvSpPr>
            <p:nvPr/>
          </p:nvSpPr>
          <p:spPr bwMode="auto">
            <a:xfrm>
              <a:off x="968" y="1636"/>
              <a:ext cx="54" cy="88"/>
            </a:xfrm>
            <a:custGeom>
              <a:avLst/>
              <a:gdLst>
                <a:gd name="T0" fmla="*/ 54 w 107"/>
                <a:gd name="T1" fmla="*/ 0 h 178"/>
                <a:gd name="T2" fmla="*/ 63 w 107"/>
                <a:gd name="T3" fmla="*/ 1 h 178"/>
                <a:gd name="T4" fmla="*/ 73 w 107"/>
                <a:gd name="T5" fmla="*/ 6 h 178"/>
                <a:gd name="T6" fmla="*/ 81 w 107"/>
                <a:gd name="T7" fmla="*/ 15 h 178"/>
                <a:gd name="T8" fmla="*/ 91 w 107"/>
                <a:gd name="T9" fmla="*/ 26 h 178"/>
                <a:gd name="T10" fmla="*/ 97 w 107"/>
                <a:gd name="T11" fmla="*/ 38 h 178"/>
                <a:gd name="T12" fmla="*/ 102 w 107"/>
                <a:gd name="T13" fmla="*/ 54 h 178"/>
                <a:gd name="T14" fmla="*/ 105 w 107"/>
                <a:gd name="T15" fmla="*/ 72 h 178"/>
                <a:gd name="T16" fmla="*/ 107 w 107"/>
                <a:gd name="T17" fmla="*/ 91 h 178"/>
                <a:gd name="T18" fmla="*/ 105 w 107"/>
                <a:gd name="T19" fmla="*/ 106 h 178"/>
                <a:gd name="T20" fmla="*/ 102 w 107"/>
                <a:gd name="T21" fmla="*/ 123 h 178"/>
                <a:gd name="T22" fmla="*/ 97 w 107"/>
                <a:gd name="T23" fmla="*/ 137 h 178"/>
                <a:gd name="T24" fmla="*/ 91 w 107"/>
                <a:gd name="T25" fmla="*/ 151 h 178"/>
                <a:gd name="T26" fmla="*/ 81 w 107"/>
                <a:gd name="T27" fmla="*/ 161 h 178"/>
                <a:gd name="T28" fmla="*/ 73 w 107"/>
                <a:gd name="T29" fmla="*/ 171 h 178"/>
                <a:gd name="T30" fmla="*/ 63 w 107"/>
                <a:gd name="T31" fmla="*/ 176 h 178"/>
                <a:gd name="T32" fmla="*/ 54 w 107"/>
                <a:gd name="T33" fmla="*/ 178 h 178"/>
                <a:gd name="T34" fmla="*/ 43 w 107"/>
                <a:gd name="T35" fmla="*/ 176 h 178"/>
                <a:gd name="T36" fmla="*/ 33 w 107"/>
                <a:gd name="T37" fmla="*/ 171 h 178"/>
                <a:gd name="T38" fmla="*/ 23 w 107"/>
                <a:gd name="T39" fmla="*/ 161 h 178"/>
                <a:gd name="T40" fmla="*/ 15 w 107"/>
                <a:gd name="T41" fmla="*/ 151 h 178"/>
                <a:gd name="T42" fmla="*/ 7 w 107"/>
                <a:gd name="T43" fmla="*/ 137 h 178"/>
                <a:gd name="T44" fmla="*/ 4 w 107"/>
                <a:gd name="T45" fmla="*/ 123 h 178"/>
                <a:gd name="T46" fmla="*/ 0 w 107"/>
                <a:gd name="T47" fmla="*/ 106 h 178"/>
                <a:gd name="T48" fmla="*/ 0 w 107"/>
                <a:gd name="T49" fmla="*/ 91 h 178"/>
                <a:gd name="T50" fmla="*/ 0 w 107"/>
                <a:gd name="T51" fmla="*/ 72 h 178"/>
                <a:gd name="T52" fmla="*/ 4 w 107"/>
                <a:gd name="T53" fmla="*/ 54 h 178"/>
                <a:gd name="T54" fmla="*/ 7 w 107"/>
                <a:gd name="T55" fmla="*/ 38 h 178"/>
                <a:gd name="T56" fmla="*/ 15 w 107"/>
                <a:gd name="T57" fmla="*/ 26 h 178"/>
                <a:gd name="T58" fmla="*/ 23 w 107"/>
                <a:gd name="T59" fmla="*/ 15 h 178"/>
                <a:gd name="T60" fmla="*/ 33 w 107"/>
                <a:gd name="T61" fmla="*/ 6 h 178"/>
                <a:gd name="T62" fmla="*/ 43 w 107"/>
                <a:gd name="T63" fmla="*/ 1 h 178"/>
                <a:gd name="T64" fmla="*/ 54 w 107"/>
                <a:gd name="T6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78">
                  <a:moveTo>
                    <a:pt x="54" y="0"/>
                  </a:moveTo>
                  <a:lnTo>
                    <a:pt x="63" y="1"/>
                  </a:lnTo>
                  <a:lnTo>
                    <a:pt x="73" y="6"/>
                  </a:lnTo>
                  <a:lnTo>
                    <a:pt x="81" y="15"/>
                  </a:lnTo>
                  <a:lnTo>
                    <a:pt x="91" y="26"/>
                  </a:lnTo>
                  <a:lnTo>
                    <a:pt x="97" y="38"/>
                  </a:lnTo>
                  <a:lnTo>
                    <a:pt x="102" y="54"/>
                  </a:lnTo>
                  <a:lnTo>
                    <a:pt x="105" y="72"/>
                  </a:lnTo>
                  <a:lnTo>
                    <a:pt x="107" y="91"/>
                  </a:lnTo>
                  <a:lnTo>
                    <a:pt x="105" y="106"/>
                  </a:lnTo>
                  <a:lnTo>
                    <a:pt x="102" y="123"/>
                  </a:lnTo>
                  <a:lnTo>
                    <a:pt x="97" y="137"/>
                  </a:lnTo>
                  <a:lnTo>
                    <a:pt x="91" y="151"/>
                  </a:lnTo>
                  <a:lnTo>
                    <a:pt x="81" y="161"/>
                  </a:lnTo>
                  <a:lnTo>
                    <a:pt x="73" y="171"/>
                  </a:lnTo>
                  <a:lnTo>
                    <a:pt x="63" y="176"/>
                  </a:lnTo>
                  <a:lnTo>
                    <a:pt x="54" y="178"/>
                  </a:lnTo>
                  <a:lnTo>
                    <a:pt x="43" y="176"/>
                  </a:lnTo>
                  <a:lnTo>
                    <a:pt x="33" y="171"/>
                  </a:lnTo>
                  <a:lnTo>
                    <a:pt x="23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6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4" y="54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3" y="15"/>
                  </a:lnTo>
                  <a:lnTo>
                    <a:pt x="33" y="6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62" name="Freeform 46"/>
            <p:cNvSpPr>
              <a:spLocks/>
            </p:cNvSpPr>
            <p:nvPr/>
          </p:nvSpPr>
          <p:spPr bwMode="auto">
            <a:xfrm>
              <a:off x="1005" y="1677"/>
              <a:ext cx="103" cy="52"/>
            </a:xfrm>
            <a:custGeom>
              <a:avLst/>
              <a:gdLst>
                <a:gd name="T0" fmla="*/ 4 w 207"/>
                <a:gd name="T1" fmla="*/ 85 h 104"/>
                <a:gd name="T2" fmla="*/ 0 w 207"/>
                <a:gd name="T3" fmla="*/ 75 h 104"/>
                <a:gd name="T4" fmla="*/ 2 w 207"/>
                <a:gd name="T5" fmla="*/ 67 h 104"/>
                <a:gd name="T6" fmla="*/ 7 w 207"/>
                <a:gd name="T7" fmla="*/ 57 h 104"/>
                <a:gd name="T8" fmla="*/ 18 w 207"/>
                <a:gd name="T9" fmla="*/ 48 h 104"/>
                <a:gd name="T10" fmla="*/ 30 w 207"/>
                <a:gd name="T11" fmla="*/ 38 h 104"/>
                <a:gd name="T12" fmla="*/ 46 w 207"/>
                <a:gd name="T13" fmla="*/ 27 h 104"/>
                <a:gd name="T14" fmla="*/ 64 w 207"/>
                <a:gd name="T15" fmla="*/ 18 h 104"/>
                <a:gd name="T16" fmla="*/ 86 w 207"/>
                <a:gd name="T17" fmla="*/ 11 h 104"/>
                <a:gd name="T18" fmla="*/ 105 w 207"/>
                <a:gd name="T19" fmla="*/ 5 h 104"/>
                <a:gd name="T20" fmla="*/ 124 w 207"/>
                <a:gd name="T21" fmla="*/ 2 h 104"/>
                <a:gd name="T22" fmla="*/ 144 w 207"/>
                <a:gd name="T23" fmla="*/ 0 h 104"/>
                <a:gd name="T24" fmla="*/ 162 w 207"/>
                <a:gd name="T25" fmla="*/ 1 h 104"/>
                <a:gd name="T26" fmla="*/ 177 w 207"/>
                <a:gd name="T27" fmla="*/ 2 h 104"/>
                <a:gd name="T28" fmla="*/ 190 w 207"/>
                <a:gd name="T29" fmla="*/ 6 h 104"/>
                <a:gd name="T30" fmla="*/ 198 w 207"/>
                <a:gd name="T31" fmla="*/ 11 h 104"/>
                <a:gd name="T32" fmla="*/ 206 w 207"/>
                <a:gd name="T33" fmla="*/ 18 h 104"/>
                <a:gd name="T34" fmla="*/ 207 w 207"/>
                <a:gd name="T35" fmla="*/ 26 h 104"/>
                <a:gd name="T36" fmla="*/ 206 w 207"/>
                <a:gd name="T37" fmla="*/ 36 h 104"/>
                <a:gd name="T38" fmla="*/ 198 w 207"/>
                <a:gd name="T39" fmla="*/ 46 h 104"/>
                <a:gd name="T40" fmla="*/ 190 w 207"/>
                <a:gd name="T41" fmla="*/ 56 h 104"/>
                <a:gd name="T42" fmla="*/ 176 w 207"/>
                <a:gd name="T43" fmla="*/ 65 h 104"/>
                <a:gd name="T44" fmla="*/ 161 w 207"/>
                <a:gd name="T45" fmla="*/ 74 h 104"/>
                <a:gd name="T46" fmla="*/ 143 w 207"/>
                <a:gd name="T47" fmla="*/ 83 h 104"/>
                <a:gd name="T48" fmla="*/ 123 w 207"/>
                <a:gd name="T49" fmla="*/ 91 h 104"/>
                <a:gd name="T50" fmla="*/ 102 w 207"/>
                <a:gd name="T51" fmla="*/ 97 h 104"/>
                <a:gd name="T52" fmla="*/ 84 w 207"/>
                <a:gd name="T53" fmla="*/ 101 h 104"/>
                <a:gd name="T54" fmla="*/ 64 w 207"/>
                <a:gd name="T55" fmla="*/ 103 h 104"/>
                <a:gd name="T56" fmla="*/ 48 w 207"/>
                <a:gd name="T57" fmla="*/ 104 h 104"/>
                <a:gd name="T58" fmla="*/ 32 w 207"/>
                <a:gd name="T59" fmla="*/ 101 h 104"/>
                <a:gd name="T60" fmla="*/ 21 w 207"/>
                <a:gd name="T61" fmla="*/ 98 h 104"/>
                <a:gd name="T62" fmla="*/ 11 w 207"/>
                <a:gd name="T63" fmla="*/ 92 h 104"/>
                <a:gd name="T64" fmla="*/ 4 w 207"/>
                <a:gd name="T6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04">
                  <a:moveTo>
                    <a:pt x="4" y="85"/>
                  </a:moveTo>
                  <a:lnTo>
                    <a:pt x="0" y="75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8" y="48"/>
                  </a:lnTo>
                  <a:lnTo>
                    <a:pt x="30" y="38"/>
                  </a:lnTo>
                  <a:lnTo>
                    <a:pt x="46" y="27"/>
                  </a:lnTo>
                  <a:lnTo>
                    <a:pt x="64" y="18"/>
                  </a:lnTo>
                  <a:lnTo>
                    <a:pt x="86" y="11"/>
                  </a:lnTo>
                  <a:lnTo>
                    <a:pt x="105" y="5"/>
                  </a:lnTo>
                  <a:lnTo>
                    <a:pt x="124" y="2"/>
                  </a:lnTo>
                  <a:lnTo>
                    <a:pt x="144" y="0"/>
                  </a:lnTo>
                  <a:lnTo>
                    <a:pt x="162" y="1"/>
                  </a:lnTo>
                  <a:lnTo>
                    <a:pt x="177" y="2"/>
                  </a:lnTo>
                  <a:lnTo>
                    <a:pt x="190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7" y="26"/>
                  </a:lnTo>
                  <a:lnTo>
                    <a:pt x="206" y="36"/>
                  </a:lnTo>
                  <a:lnTo>
                    <a:pt x="198" y="46"/>
                  </a:lnTo>
                  <a:lnTo>
                    <a:pt x="190" y="56"/>
                  </a:lnTo>
                  <a:lnTo>
                    <a:pt x="176" y="65"/>
                  </a:lnTo>
                  <a:lnTo>
                    <a:pt x="161" y="74"/>
                  </a:lnTo>
                  <a:lnTo>
                    <a:pt x="143" y="83"/>
                  </a:lnTo>
                  <a:lnTo>
                    <a:pt x="123" y="91"/>
                  </a:lnTo>
                  <a:lnTo>
                    <a:pt x="102" y="97"/>
                  </a:lnTo>
                  <a:lnTo>
                    <a:pt x="84" y="101"/>
                  </a:lnTo>
                  <a:lnTo>
                    <a:pt x="64" y="103"/>
                  </a:lnTo>
                  <a:lnTo>
                    <a:pt x="48" y="104"/>
                  </a:lnTo>
                  <a:lnTo>
                    <a:pt x="32" y="101"/>
                  </a:lnTo>
                  <a:lnTo>
                    <a:pt x="21" y="98"/>
                  </a:lnTo>
                  <a:lnTo>
                    <a:pt x="11" y="92"/>
                  </a:lnTo>
                  <a:lnTo>
                    <a:pt x="4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63" name="Freeform 47"/>
            <p:cNvSpPr>
              <a:spLocks/>
            </p:cNvSpPr>
            <p:nvPr/>
          </p:nvSpPr>
          <p:spPr bwMode="auto">
            <a:xfrm>
              <a:off x="885" y="1683"/>
              <a:ext cx="103" cy="53"/>
            </a:xfrm>
            <a:custGeom>
              <a:avLst/>
              <a:gdLst>
                <a:gd name="T0" fmla="*/ 204 w 205"/>
                <a:gd name="T1" fmla="*/ 88 h 104"/>
                <a:gd name="T2" fmla="*/ 205 w 205"/>
                <a:gd name="T3" fmla="*/ 78 h 104"/>
                <a:gd name="T4" fmla="*/ 203 w 205"/>
                <a:gd name="T5" fmla="*/ 67 h 104"/>
                <a:gd name="T6" fmla="*/ 197 w 205"/>
                <a:gd name="T7" fmla="*/ 57 h 104"/>
                <a:gd name="T8" fmla="*/ 189 w 205"/>
                <a:gd name="T9" fmla="*/ 48 h 104"/>
                <a:gd name="T10" fmla="*/ 175 w 205"/>
                <a:gd name="T11" fmla="*/ 38 h 104"/>
                <a:gd name="T12" fmla="*/ 160 w 205"/>
                <a:gd name="T13" fmla="*/ 29 h 104"/>
                <a:gd name="T14" fmla="*/ 143 w 205"/>
                <a:gd name="T15" fmla="*/ 21 h 104"/>
                <a:gd name="T16" fmla="*/ 125 w 205"/>
                <a:gd name="T17" fmla="*/ 14 h 104"/>
                <a:gd name="T18" fmla="*/ 102 w 205"/>
                <a:gd name="T19" fmla="*/ 7 h 104"/>
                <a:gd name="T20" fmla="*/ 82 w 205"/>
                <a:gd name="T21" fmla="*/ 3 h 104"/>
                <a:gd name="T22" fmla="*/ 64 w 205"/>
                <a:gd name="T23" fmla="*/ 0 h 104"/>
                <a:gd name="T24" fmla="*/ 45 w 205"/>
                <a:gd name="T25" fmla="*/ 1 h 104"/>
                <a:gd name="T26" fmla="*/ 29 w 205"/>
                <a:gd name="T27" fmla="*/ 3 h 104"/>
                <a:gd name="T28" fmla="*/ 18 w 205"/>
                <a:gd name="T29" fmla="*/ 7 h 104"/>
                <a:gd name="T30" fmla="*/ 8 w 205"/>
                <a:gd name="T31" fmla="*/ 12 h 104"/>
                <a:gd name="T32" fmla="*/ 2 w 205"/>
                <a:gd name="T33" fmla="*/ 22 h 104"/>
                <a:gd name="T34" fmla="*/ 0 w 205"/>
                <a:gd name="T35" fmla="*/ 28 h 104"/>
                <a:gd name="T36" fmla="*/ 1 w 205"/>
                <a:gd name="T37" fmla="*/ 35 h 104"/>
                <a:gd name="T38" fmla="*/ 4 w 205"/>
                <a:gd name="T39" fmla="*/ 42 h 104"/>
                <a:gd name="T40" fmla="*/ 10 w 205"/>
                <a:gd name="T41" fmla="*/ 51 h 104"/>
                <a:gd name="T42" fmla="*/ 17 w 205"/>
                <a:gd name="T43" fmla="*/ 59 h 104"/>
                <a:gd name="T44" fmla="*/ 28 w 205"/>
                <a:gd name="T45" fmla="*/ 67 h 104"/>
                <a:gd name="T46" fmla="*/ 39 w 205"/>
                <a:gd name="T47" fmla="*/ 76 h 104"/>
                <a:gd name="T48" fmla="*/ 55 w 205"/>
                <a:gd name="T49" fmla="*/ 85 h 104"/>
                <a:gd name="T50" fmla="*/ 66 w 205"/>
                <a:gd name="T51" fmla="*/ 87 h 104"/>
                <a:gd name="T52" fmla="*/ 77 w 205"/>
                <a:gd name="T53" fmla="*/ 90 h 104"/>
                <a:gd name="T54" fmla="*/ 87 w 205"/>
                <a:gd name="T55" fmla="*/ 92 h 104"/>
                <a:gd name="T56" fmla="*/ 98 w 205"/>
                <a:gd name="T57" fmla="*/ 95 h 104"/>
                <a:gd name="T58" fmla="*/ 109 w 205"/>
                <a:gd name="T59" fmla="*/ 97 h 104"/>
                <a:gd name="T60" fmla="*/ 121 w 205"/>
                <a:gd name="T61" fmla="*/ 100 h 104"/>
                <a:gd name="T62" fmla="*/ 134 w 205"/>
                <a:gd name="T63" fmla="*/ 102 h 104"/>
                <a:gd name="T64" fmla="*/ 146 w 205"/>
                <a:gd name="T65" fmla="*/ 104 h 104"/>
                <a:gd name="T66" fmla="*/ 156 w 205"/>
                <a:gd name="T67" fmla="*/ 104 h 104"/>
                <a:gd name="T68" fmla="*/ 166 w 205"/>
                <a:gd name="T69" fmla="*/ 104 h 104"/>
                <a:gd name="T70" fmla="*/ 175 w 205"/>
                <a:gd name="T71" fmla="*/ 103 h 104"/>
                <a:gd name="T72" fmla="*/ 183 w 205"/>
                <a:gd name="T73" fmla="*/ 102 h 104"/>
                <a:gd name="T74" fmla="*/ 191 w 205"/>
                <a:gd name="T75" fmla="*/ 99 h 104"/>
                <a:gd name="T76" fmla="*/ 197 w 205"/>
                <a:gd name="T77" fmla="*/ 96 h 104"/>
                <a:gd name="T78" fmla="*/ 201 w 205"/>
                <a:gd name="T79" fmla="*/ 92 h 104"/>
                <a:gd name="T80" fmla="*/ 204 w 205"/>
                <a:gd name="T81" fmla="*/ 8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5" h="104">
                  <a:moveTo>
                    <a:pt x="204" y="88"/>
                  </a:moveTo>
                  <a:lnTo>
                    <a:pt x="205" y="78"/>
                  </a:lnTo>
                  <a:lnTo>
                    <a:pt x="203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3" y="21"/>
                  </a:lnTo>
                  <a:lnTo>
                    <a:pt x="125" y="14"/>
                  </a:lnTo>
                  <a:lnTo>
                    <a:pt x="102" y="7"/>
                  </a:lnTo>
                  <a:lnTo>
                    <a:pt x="82" y="3"/>
                  </a:lnTo>
                  <a:lnTo>
                    <a:pt x="64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7"/>
                  </a:lnTo>
                  <a:lnTo>
                    <a:pt x="8" y="12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1" y="35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7" y="59"/>
                  </a:lnTo>
                  <a:lnTo>
                    <a:pt x="28" y="67"/>
                  </a:lnTo>
                  <a:lnTo>
                    <a:pt x="39" y="76"/>
                  </a:lnTo>
                  <a:lnTo>
                    <a:pt x="55" y="85"/>
                  </a:lnTo>
                  <a:lnTo>
                    <a:pt x="66" y="87"/>
                  </a:lnTo>
                  <a:lnTo>
                    <a:pt x="77" y="90"/>
                  </a:lnTo>
                  <a:lnTo>
                    <a:pt x="87" y="92"/>
                  </a:lnTo>
                  <a:lnTo>
                    <a:pt x="98" y="95"/>
                  </a:lnTo>
                  <a:lnTo>
                    <a:pt x="109" y="97"/>
                  </a:lnTo>
                  <a:lnTo>
                    <a:pt x="121" y="100"/>
                  </a:lnTo>
                  <a:lnTo>
                    <a:pt x="134" y="102"/>
                  </a:lnTo>
                  <a:lnTo>
                    <a:pt x="146" y="104"/>
                  </a:lnTo>
                  <a:lnTo>
                    <a:pt x="156" y="104"/>
                  </a:lnTo>
                  <a:lnTo>
                    <a:pt x="166" y="104"/>
                  </a:lnTo>
                  <a:lnTo>
                    <a:pt x="175" y="103"/>
                  </a:lnTo>
                  <a:lnTo>
                    <a:pt x="183" y="102"/>
                  </a:lnTo>
                  <a:lnTo>
                    <a:pt x="191" y="99"/>
                  </a:lnTo>
                  <a:lnTo>
                    <a:pt x="197" y="96"/>
                  </a:lnTo>
                  <a:lnTo>
                    <a:pt x="201" y="92"/>
                  </a:lnTo>
                  <a:lnTo>
                    <a:pt x="204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64" name="Freeform 48"/>
            <p:cNvSpPr>
              <a:spLocks/>
            </p:cNvSpPr>
            <p:nvPr/>
          </p:nvSpPr>
          <p:spPr bwMode="auto">
            <a:xfrm>
              <a:off x="1005" y="1723"/>
              <a:ext cx="98" cy="28"/>
            </a:xfrm>
            <a:custGeom>
              <a:avLst/>
              <a:gdLst>
                <a:gd name="T0" fmla="*/ 197 w 197"/>
                <a:gd name="T1" fmla="*/ 55 h 55"/>
                <a:gd name="T2" fmla="*/ 191 w 197"/>
                <a:gd name="T3" fmla="*/ 49 h 55"/>
                <a:gd name="T4" fmla="*/ 183 w 197"/>
                <a:gd name="T5" fmla="*/ 44 h 55"/>
                <a:gd name="T6" fmla="*/ 175 w 197"/>
                <a:gd name="T7" fmla="*/ 37 h 55"/>
                <a:gd name="T8" fmla="*/ 167 w 197"/>
                <a:gd name="T9" fmla="*/ 32 h 55"/>
                <a:gd name="T10" fmla="*/ 156 w 197"/>
                <a:gd name="T11" fmla="*/ 26 h 55"/>
                <a:gd name="T12" fmla="*/ 146 w 197"/>
                <a:gd name="T13" fmla="*/ 21 h 55"/>
                <a:gd name="T14" fmla="*/ 134 w 197"/>
                <a:gd name="T15" fmla="*/ 15 h 55"/>
                <a:gd name="T16" fmla="*/ 123 w 197"/>
                <a:gd name="T17" fmla="*/ 11 h 55"/>
                <a:gd name="T18" fmla="*/ 102 w 197"/>
                <a:gd name="T19" fmla="*/ 5 h 55"/>
                <a:gd name="T20" fmla="*/ 84 w 197"/>
                <a:gd name="T21" fmla="*/ 2 h 55"/>
                <a:gd name="T22" fmla="*/ 64 w 197"/>
                <a:gd name="T23" fmla="*/ 0 h 55"/>
                <a:gd name="T24" fmla="*/ 48 w 197"/>
                <a:gd name="T25" fmla="*/ 1 h 55"/>
                <a:gd name="T26" fmla="*/ 32 w 197"/>
                <a:gd name="T27" fmla="*/ 3 h 55"/>
                <a:gd name="T28" fmla="*/ 21 w 197"/>
                <a:gd name="T29" fmla="*/ 7 h 55"/>
                <a:gd name="T30" fmla="*/ 11 w 197"/>
                <a:gd name="T31" fmla="*/ 12 h 55"/>
                <a:gd name="T32" fmla="*/ 4 w 197"/>
                <a:gd name="T33" fmla="*/ 21 h 55"/>
                <a:gd name="T34" fmla="*/ 0 w 197"/>
                <a:gd name="T35" fmla="*/ 23 h 55"/>
                <a:gd name="T36" fmla="*/ 0 w 197"/>
                <a:gd name="T37" fmla="*/ 28 h 55"/>
                <a:gd name="T38" fmla="*/ 0 w 197"/>
                <a:gd name="T39" fmla="*/ 33 h 55"/>
                <a:gd name="T40" fmla="*/ 4 w 197"/>
                <a:gd name="T41" fmla="*/ 42 h 55"/>
                <a:gd name="T42" fmla="*/ 15 w 197"/>
                <a:gd name="T43" fmla="*/ 42 h 55"/>
                <a:gd name="T44" fmla="*/ 25 w 197"/>
                <a:gd name="T45" fmla="*/ 43 h 55"/>
                <a:gd name="T46" fmla="*/ 34 w 197"/>
                <a:gd name="T47" fmla="*/ 44 h 55"/>
                <a:gd name="T48" fmla="*/ 44 w 197"/>
                <a:gd name="T49" fmla="*/ 45 h 55"/>
                <a:gd name="T50" fmla="*/ 54 w 197"/>
                <a:gd name="T51" fmla="*/ 45 h 55"/>
                <a:gd name="T52" fmla="*/ 64 w 197"/>
                <a:gd name="T53" fmla="*/ 45 h 55"/>
                <a:gd name="T54" fmla="*/ 75 w 197"/>
                <a:gd name="T55" fmla="*/ 46 h 55"/>
                <a:gd name="T56" fmla="*/ 86 w 197"/>
                <a:gd name="T57" fmla="*/ 48 h 55"/>
                <a:gd name="T58" fmla="*/ 97 w 197"/>
                <a:gd name="T59" fmla="*/ 49 h 55"/>
                <a:gd name="T60" fmla="*/ 111 w 197"/>
                <a:gd name="T61" fmla="*/ 51 h 55"/>
                <a:gd name="T62" fmla="*/ 124 w 197"/>
                <a:gd name="T63" fmla="*/ 52 h 55"/>
                <a:gd name="T64" fmla="*/ 140 w 197"/>
                <a:gd name="T65" fmla="*/ 54 h 55"/>
                <a:gd name="T66" fmla="*/ 154 w 197"/>
                <a:gd name="T67" fmla="*/ 54 h 55"/>
                <a:gd name="T68" fmla="*/ 169 w 197"/>
                <a:gd name="T69" fmla="*/ 54 h 55"/>
                <a:gd name="T70" fmla="*/ 182 w 197"/>
                <a:gd name="T71" fmla="*/ 54 h 55"/>
                <a:gd name="T72" fmla="*/ 197 w 197"/>
                <a:gd name="T7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7" h="55">
                  <a:moveTo>
                    <a:pt x="197" y="55"/>
                  </a:moveTo>
                  <a:lnTo>
                    <a:pt x="191" y="49"/>
                  </a:lnTo>
                  <a:lnTo>
                    <a:pt x="183" y="44"/>
                  </a:lnTo>
                  <a:lnTo>
                    <a:pt x="175" y="37"/>
                  </a:lnTo>
                  <a:lnTo>
                    <a:pt x="167" y="32"/>
                  </a:lnTo>
                  <a:lnTo>
                    <a:pt x="156" y="26"/>
                  </a:lnTo>
                  <a:lnTo>
                    <a:pt x="146" y="21"/>
                  </a:lnTo>
                  <a:lnTo>
                    <a:pt x="134" y="15"/>
                  </a:lnTo>
                  <a:lnTo>
                    <a:pt x="123" y="11"/>
                  </a:lnTo>
                  <a:lnTo>
                    <a:pt x="102" y="5"/>
                  </a:lnTo>
                  <a:lnTo>
                    <a:pt x="84" y="2"/>
                  </a:lnTo>
                  <a:lnTo>
                    <a:pt x="64" y="0"/>
                  </a:lnTo>
                  <a:lnTo>
                    <a:pt x="48" y="1"/>
                  </a:lnTo>
                  <a:lnTo>
                    <a:pt x="32" y="3"/>
                  </a:lnTo>
                  <a:lnTo>
                    <a:pt x="21" y="7"/>
                  </a:lnTo>
                  <a:lnTo>
                    <a:pt x="11" y="12"/>
                  </a:lnTo>
                  <a:lnTo>
                    <a:pt x="4" y="21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4" y="42"/>
                  </a:lnTo>
                  <a:lnTo>
                    <a:pt x="15" y="42"/>
                  </a:lnTo>
                  <a:lnTo>
                    <a:pt x="25" y="43"/>
                  </a:lnTo>
                  <a:lnTo>
                    <a:pt x="34" y="44"/>
                  </a:lnTo>
                  <a:lnTo>
                    <a:pt x="44" y="45"/>
                  </a:lnTo>
                  <a:lnTo>
                    <a:pt x="54" y="45"/>
                  </a:lnTo>
                  <a:lnTo>
                    <a:pt x="64" y="45"/>
                  </a:lnTo>
                  <a:lnTo>
                    <a:pt x="75" y="46"/>
                  </a:lnTo>
                  <a:lnTo>
                    <a:pt x="86" y="48"/>
                  </a:lnTo>
                  <a:lnTo>
                    <a:pt x="97" y="49"/>
                  </a:lnTo>
                  <a:lnTo>
                    <a:pt x="111" y="51"/>
                  </a:lnTo>
                  <a:lnTo>
                    <a:pt x="124" y="52"/>
                  </a:lnTo>
                  <a:lnTo>
                    <a:pt x="140" y="54"/>
                  </a:lnTo>
                  <a:lnTo>
                    <a:pt x="154" y="54"/>
                  </a:lnTo>
                  <a:lnTo>
                    <a:pt x="169" y="54"/>
                  </a:lnTo>
                  <a:lnTo>
                    <a:pt x="182" y="54"/>
                  </a:lnTo>
                  <a:lnTo>
                    <a:pt x="197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65" name="Freeform 49"/>
            <p:cNvSpPr>
              <a:spLocks/>
            </p:cNvSpPr>
            <p:nvPr/>
          </p:nvSpPr>
          <p:spPr bwMode="auto">
            <a:xfrm>
              <a:off x="962" y="1701"/>
              <a:ext cx="77" cy="45"/>
            </a:xfrm>
            <a:custGeom>
              <a:avLst/>
              <a:gdLst>
                <a:gd name="T0" fmla="*/ 77 w 155"/>
                <a:gd name="T1" fmla="*/ 0 h 90"/>
                <a:gd name="T2" fmla="*/ 91 w 155"/>
                <a:gd name="T3" fmla="*/ 0 h 90"/>
                <a:gd name="T4" fmla="*/ 107 w 155"/>
                <a:gd name="T5" fmla="*/ 3 h 90"/>
                <a:gd name="T6" fmla="*/ 119 w 155"/>
                <a:gd name="T7" fmla="*/ 8 h 90"/>
                <a:gd name="T8" fmla="*/ 132 w 155"/>
                <a:gd name="T9" fmla="*/ 15 h 90"/>
                <a:gd name="T10" fmla="*/ 140 w 155"/>
                <a:gd name="T11" fmla="*/ 23 h 90"/>
                <a:gd name="T12" fmla="*/ 148 w 155"/>
                <a:gd name="T13" fmla="*/ 32 h 90"/>
                <a:gd name="T14" fmla="*/ 152 w 155"/>
                <a:gd name="T15" fmla="*/ 44 h 90"/>
                <a:gd name="T16" fmla="*/ 155 w 155"/>
                <a:gd name="T17" fmla="*/ 56 h 90"/>
                <a:gd name="T18" fmla="*/ 154 w 155"/>
                <a:gd name="T19" fmla="*/ 64 h 90"/>
                <a:gd name="T20" fmla="*/ 151 w 155"/>
                <a:gd name="T21" fmla="*/ 73 h 90"/>
                <a:gd name="T22" fmla="*/ 146 w 155"/>
                <a:gd name="T23" fmla="*/ 81 h 90"/>
                <a:gd name="T24" fmla="*/ 139 w 155"/>
                <a:gd name="T25" fmla="*/ 90 h 90"/>
                <a:gd name="T26" fmla="*/ 122 w 155"/>
                <a:gd name="T27" fmla="*/ 88 h 90"/>
                <a:gd name="T28" fmla="*/ 106 w 155"/>
                <a:gd name="T29" fmla="*/ 86 h 90"/>
                <a:gd name="T30" fmla="*/ 87 w 155"/>
                <a:gd name="T31" fmla="*/ 83 h 90"/>
                <a:gd name="T32" fmla="*/ 71 w 155"/>
                <a:gd name="T33" fmla="*/ 82 h 90"/>
                <a:gd name="T34" fmla="*/ 54 w 155"/>
                <a:gd name="T35" fmla="*/ 79 h 90"/>
                <a:gd name="T36" fmla="*/ 38 w 155"/>
                <a:gd name="T37" fmla="*/ 77 h 90"/>
                <a:gd name="T38" fmla="*/ 21 w 155"/>
                <a:gd name="T39" fmla="*/ 75 h 90"/>
                <a:gd name="T40" fmla="*/ 5 w 155"/>
                <a:gd name="T41" fmla="*/ 73 h 90"/>
                <a:gd name="T42" fmla="*/ 0 w 155"/>
                <a:gd name="T43" fmla="*/ 64 h 90"/>
                <a:gd name="T44" fmla="*/ 0 w 155"/>
                <a:gd name="T45" fmla="*/ 56 h 90"/>
                <a:gd name="T46" fmla="*/ 0 w 155"/>
                <a:gd name="T47" fmla="*/ 44 h 90"/>
                <a:gd name="T48" fmla="*/ 5 w 155"/>
                <a:gd name="T49" fmla="*/ 32 h 90"/>
                <a:gd name="T50" fmla="*/ 11 w 155"/>
                <a:gd name="T51" fmla="*/ 23 h 90"/>
                <a:gd name="T52" fmla="*/ 21 w 155"/>
                <a:gd name="T53" fmla="*/ 15 h 90"/>
                <a:gd name="T54" fmla="*/ 31 w 155"/>
                <a:gd name="T55" fmla="*/ 8 h 90"/>
                <a:gd name="T56" fmla="*/ 45 w 155"/>
                <a:gd name="T57" fmla="*/ 3 h 90"/>
                <a:gd name="T58" fmla="*/ 60 w 155"/>
                <a:gd name="T59" fmla="*/ 0 h 90"/>
                <a:gd name="T60" fmla="*/ 77 w 155"/>
                <a:gd name="T6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5" h="90">
                  <a:moveTo>
                    <a:pt x="77" y="0"/>
                  </a:moveTo>
                  <a:lnTo>
                    <a:pt x="91" y="0"/>
                  </a:lnTo>
                  <a:lnTo>
                    <a:pt x="107" y="3"/>
                  </a:lnTo>
                  <a:lnTo>
                    <a:pt x="119" y="8"/>
                  </a:lnTo>
                  <a:lnTo>
                    <a:pt x="132" y="15"/>
                  </a:lnTo>
                  <a:lnTo>
                    <a:pt x="140" y="23"/>
                  </a:lnTo>
                  <a:lnTo>
                    <a:pt x="148" y="32"/>
                  </a:lnTo>
                  <a:lnTo>
                    <a:pt x="152" y="44"/>
                  </a:lnTo>
                  <a:lnTo>
                    <a:pt x="155" y="56"/>
                  </a:lnTo>
                  <a:lnTo>
                    <a:pt x="154" y="64"/>
                  </a:lnTo>
                  <a:lnTo>
                    <a:pt x="151" y="73"/>
                  </a:lnTo>
                  <a:lnTo>
                    <a:pt x="146" y="81"/>
                  </a:lnTo>
                  <a:lnTo>
                    <a:pt x="139" y="90"/>
                  </a:lnTo>
                  <a:lnTo>
                    <a:pt x="122" y="88"/>
                  </a:lnTo>
                  <a:lnTo>
                    <a:pt x="106" y="86"/>
                  </a:lnTo>
                  <a:lnTo>
                    <a:pt x="87" y="83"/>
                  </a:lnTo>
                  <a:lnTo>
                    <a:pt x="71" y="82"/>
                  </a:lnTo>
                  <a:lnTo>
                    <a:pt x="54" y="79"/>
                  </a:lnTo>
                  <a:lnTo>
                    <a:pt x="38" y="77"/>
                  </a:lnTo>
                  <a:lnTo>
                    <a:pt x="21" y="75"/>
                  </a:lnTo>
                  <a:lnTo>
                    <a:pt x="5" y="73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2"/>
                  </a:lnTo>
                  <a:lnTo>
                    <a:pt x="11" y="23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5" y="3"/>
                  </a:lnTo>
                  <a:lnTo>
                    <a:pt x="6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66" name="Freeform 50"/>
            <p:cNvSpPr>
              <a:spLocks/>
            </p:cNvSpPr>
            <p:nvPr/>
          </p:nvSpPr>
          <p:spPr bwMode="auto">
            <a:xfrm>
              <a:off x="1934" y="2018"/>
              <a:ext cx="53" cy="89"/>
            </a:xfrm>
            <a:custGeom>
              <a:avLst/>
              <a:gdLst>
                <a:gd name="T0" fmla="*/ 70 w 106"/>
                <a:gd name="T1" fmla="*/ 4 h 178"/>
                <a:gd name="T2" fmla="*/ 76 w 106"/>
                <a:gd name="T3" fmla="*/ 9 h 178"/>
                <a:gd name="T4" fmla="*/ 84 w 106"/>
                <a:gd name="T5" fmla="*/ 17 h 178"/>
                <a:gd name="T6" fmla="*/ 89 w 106"/>
                <a:gd name="T7" fmla="*/ 26 h 178"/>
                <a:gd name="T8" fmla="*/ 95 w 106"/>
                <a:gd name="T9" fmla="*/ 37 h 178"/>
                <a:gd name="T10" fmla="*/ 98 w 106"/>
                <a:gd name="T11" fmla="*/ 48 h 178"/>
                <a:gd name="T12" fmla="*/ 102 w 106"/>
                <a:gd name="T13" fmla="*/ 60 h 178"/>
                <a:gd name="T14" fmla="*/ 105 w 106"/>
                <a:gd name="T15" fmla="*/ 74 h 178"/>
                <a:gd name="T16" fmla="*/ 106 w 106"/>
                <a:gd name="T17" fmla="*/ 88 h 178"/>
                <a:gd name="T18" fmla="*/ 103 w 106"/>
                <a:gd name="T19" fmla="*/ 105 h 178"/>
                <a:gd name="T20" fmla="*/ 101 w 106"/>
                <a:gd name="T21" fmla="*/ 123 h 178"/>
                <a:gd name="T22" fmla="*/ 96 w 106"/>
                <a:gd name="T23" fmla="*/ 137 h 178"/>
                <a:gd name="T24" fmla="*/ 90 w 106"/>
                <a:gd name="T25" fmla="*/ 151 h 178"/>
                <a:gd name="T26" fmla="*/ 81 w 106"/>
                <a:gd name="T27" fmla="*/ 161 h 178"/>
                <a:gd name="T28" fmla="*/ 74 w 106"/>
                <a:gd name="T29" fmla="*/ 171 h 178"/>
                <a:gd name="T30" fmla="*/ 64 w 106"/>
                <a:gd name="T31" fmla="*/ 176 h 178"/>
                <a:gd name="T32" fmla="*/ 53 w 106"/>
                <a:gd name="T33" fmla="*/ 178 h 178"/>
                <a:gd name="T34" fmla="*/ 42 w 106"/>
                <a:gd name="T35" fmla="*/ 176 h 178"/>
                <a:gd name="T36" fmla="*/ 32 w 106"/>
                <a:gd name="T37" fmla="*/ 171 h 178"/>
                <a:gd name="T38" fmla="*/ 22 w 106"/>
                <a:gd name="T39" fmla="*/ 161 h 178"/>
                <a:gd name="T40" fmla="*/ 15 w 106"/>
                <a:gd name="T41" fmla="*/ 151 h 178"/>
                <a:gd name="T42" fmla="*/ 7 w 106"/>
                <a:gd name="T43" fmla="*/ 137 h 178"/>
                <a:gd name="T44" fmla="*/ 4 w 106"/>
                <a:gd name="T45" fmla="*/ 123 h 178"/>
                <a:gd name="T46" fmla="*/ 0 w 106"/>
                <a:gd name="T47" fmla="*/ 105 h 178"/>
                <a:gd name="T48" fmla="*/ 0 w 106"/>
                <a:gd name="T49" fmla="*/ 88 h 178"/>
                <a:gd name="T50" fmla="*/ 0 w 106"/>
                <a:gd name="T51" fmla="*/ 72 h 178"/>
                <a:gd name="T52" fmla="*/ 2 w 106"/>
                <a:gd name="T53" fmla="*/ 57 h 178"/>
                <a:gd name="T54" fmla="*/ 5 w 106"/>
                <a:gd name="T55" fmla="*/ 43 h 178"/>
                <a:gd name="T56" fmla="*/ 11 w 106"/>
                <a:gd name="T57" fmla="*/ 32 h 178"/>
                <a:gd name="T58" fmla="*/ 16 w 106"/>
                <a:gd name="T59" fmla="*/ 21 h 178"/>
                <a:gd name="T60" fmla="*/ 23 w 106"/>
                <a:gd name="T61" fmla="*/ 12 h 178"/>
                <a:gd name="T62" fmla="*/ 31 w 106"/>
                <a:gd name="T63" fmla="*/ 4 h 178"/>
                <a:gd name="T64" fmla="*/ 41 w 106"/>
                <a:gd name="T65" fmla="*/ 0 h 178"/>
                <a:gd name="T66" fmla="*/ 52 w 106"/>
                <a:gd name="T67" fmla="*/ 8 h 178"/>
                <a:gd name="T68" fmla="*/ 65 w 106"/>
                <a:gd name="T69" fmla="*/ 14 h 178"/>
                <a:gd name="T70" fmla="*/ 68 w 106"/>
                <a:gd name="T71" fmla="*/ 8 h 178"/>
                <a:gd name="T72" fmla="*/ 70 w 106"/>
                <a:gd name="T73" fmla="*/ 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6" h="178">
                  <a:moveTo>
                    <a:pt x="70" y="4"/>
                  </a:moveTo>
                  <a:lnTo>
                    <a:pt x="76" y="9"/>
                  </a:lnTo>
                  <a:lnTo>
                    <a:pt x="84" y="17"/>
                  </a:lnTo>
                  <a:lnTo>
                    <a:pt x="89" y="26"/>
                  </a:lnTo>
                  <a:lnTo>
                    <a:pt x="95" y="37"/>
                  </a:lnTo>
                  <a:lnTo>
                    <a:pt x="98" y="48"/>
                  </a:lnTo>
                  <a:lnTo>
                    <a:pt x="102" y="60"/>
                  </a:lnTo>
                  <a:lnTo>
                    <a:pt x="105" y="74"/>
                  </a:lnTo>
                  <a:lnTo>
                    <a:pt x="106" y="88"/>
                  </a:lnTo>
                  <a:lnTo>
                    <a:pt x="103" y="105"/>
                  </a:lnTo>
                  <a:lnTo>
                    <a:pt x="101" y="123"/>
                  </a:lnTo>
                  <a:lnTo>
                    <a:pt x="96" y="137"/>
                  </a:lnTo>
                  <a:lnTo>
                    <a:pt x="90" y="151"/>
                  </a:lnTo>
                  <a:lnTo>
                    <a:pt x="81" y="161"/>
                  </a:lnTo>
                  <a:lnTo>
                    <a:pt x="74" y="171"/>
                  </a:lnTo>
                  <a:lnTo>
                    <a:pt x="64" y="176"/>
                  </a:lnTo>
                  <a:lnTo>
                    <a:pt x="53" y="178"/>
                  </a:lnTo>
                  <a:lnTo>
                    <a:pt x="42" y="176"/>
                  </a:lnTo>
                  <a:lnTo>
                    <a:pt x="32" y="171"/>
                  </a:lnTo>
                  <a:lnTo>
                    <a:pt x="22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5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5" y="43"/>
                  </a:lnTo>
                  <a:lnTo>
                    <a:pt x="11" y="32"/>
                  </a:lnTo>
                  <a:lnTo>
                    <a:pt x="16" y="21"/>
                  </a:lnTo>
                  <a:lnTo>
                    <a:pt x="23" y="12"/>
                  </a:lnTo>
                  <a:lnTo>
                    <a:pt x="31" y="4"/>
                  </a:lnTo>
                  <a:lnTo>
                    <a:pt x="41" y="0"/>
                  </a:lnTo>
                  <a:lnTo>
                    <a:pt x="52" y="8"/>
                  </a:lnTo>
                  <a:lnTo>
                    <a:pt x="65" y="14"/>
                  </a:lnTo>
                  <a:lnTo>
                    <a:pt x="68" y="8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67" name="Freeform 51"/>
            <p:cNvSpPr>
              <a:spLocks/>
            </p:cNvSpPr>
            <p:nvPr/>
          </p:nvSpPr>
          <p:spPr bwMode="auto">
            <a:xfrm>
              <a:off x="1971" y="2060"/>
              <a:ext cx="69" cy="51"/>
            </a:xfrm>
            <a:custGeom>
              <a:avLst/>
              <a:gdLst>
                <a:gd name="T0" fmla="*/ 4 w 139"/>
                <a:gd name="T1" fmla="*/ 84 h 100"/>
                <a:gd name="T2" fmla="*/ 0 w 139"/>
                <a:gd name="T3" fmla="*/ 73 h 100"/>
                <a:gd name="T4" fmla="*/ 2 w 139"/>
                <a:gd name="T5" fmla="*/ 64 h 100"/>
                <a:gd name="T6" fmla="*/ 7 w 139"/>
                <a:gd name="T7" fmla="*/ 54 h 100"/>
                <a:gd name="T8" fmla="*/ 17 w 139"/>
                <a:gd name="T9" fmla="*/ 45 h 100"/>
                <a:gd name="T10" fmla="*/ 28 w 139"/>
                <a:gd name="T11" fmla="*/ 35 h 100"/>
                <a:gd name="T12" fmla="*/ 44 w 139"/>
                <a:gd name="T13" fmla="*/ 25 h 100"/>
                <a:gd name="T14" fmla="*/ 61 w 139"/>
                <a:gd name="T15" fmla="*/ 16 h 100"/>
                <a:gd name="T16" fmla="*/ 81 w 139"/>
                <a:gd name="T17" fmla="*/ 10 h 100"/>
                <a:gd name="T18" fmla="*/ 88 w 139"/>
                <a:gd name="T19" fmla="*/ 7 h 100"/>
                <a:gd name="T20" fmla="*/ 96 w 139"/>
                <a:gd name="T21" fmla="*/ 5 h 100"/>
                <a:gd name="T22" fmla="*/ 103 w 139"/>
                <a:gd name="T23" fmla="*/ 3 h 100"/>
                <a:gd name="T24" fmla="*/ 112 w 139"/>
                <a:gd name="T25" fmla="*/ 2 h 100"/>
                <a:gd name="T26" fmla="*/ 118 w 139"/>
                <a:gd name="T27" fmla="*/ 0 h 100"/>
                <a:gd name="T28" fmla="*/ 125 w 139"/>
                <a:gd name="T29" fmla="*/ 0 h 100"/>
                <a:gd name="T30" fmla="*/ 132 w 139"/>
                <a:gd name="T31" fmla="*/ 0 h 100"/>
                <a:gd name="T32" fmla="*/ 139 w 139"/>
                <a:gd name="T33" fmla="*/ 0 h 100"/>
                <a:gd name="T34" fmla="*/ 136 w 139"/>
                <a:gd name="T35" fmla="*/ 6 h 100"/>
                <a:gd name="T36" fmla="*/ 132 w 139"/>
                <a:gd name="T37" fmla="*/ 16 h 100"/>
                <a:gd name="T38" fmla="*/ 123 w 139"/>
                <a:gd name="T39" fmla="*/ 16 h 100"/>
                <a:gd name="T40" fmla="*/ 116 w 139"/>
                <a:gd name="T41" fmla="*/ 26 h 100"/>
                <a:gd name="T42" fmla="*/ 108 w 139"/>
                <a:gd name="T43" fmla="*/ 38 h 100"/>
                <a:gd name="T44" fmla="*/ 101 w 139"/>
                <a:gd name="T45" fmla="*/ 48 h 100"/>
                <a:gd name="T46" fmla="*/ 95 w 139"/>
                <a:gd name="T47" fmla="*/ 59 h 100"/>
                <a:gd name="T48" fmla="*/ 87 w 139"/>
                <a:gd name="T49" fmla="*/ 69 h 100"/>
                <a:gd name="T50" fmla="*/ 80 w 139"/>
                <a:gd name="T51" fmla="*/ 79 h 100"/>
                <a:gd name="T52" fmla="*/ 72 w 139"/>
                <a:gd name="T53" fmla="*/ 90 h 100"/>
                <a:gd name="T54" fmla="*/ 65 w 139"/>
                <a:gd name="T55" fmla="*/ 100 h 100"/>
                <a:gd name="T56" fmla="*/ 54 w 139"/>
                <a:gd name="T57" fmla="*/ 100 h 100"/>
                <a:gd name="T58" fmla="*/ 42 w 139"/>
                <a:gd name="T59" fmla="*/ 100 h 100"/>
                <a:gd name="T60" fmla="*/ 32 w 139"/>
                <a:gd name="T61" fmla="*/ 99 h 100"/>
                <a:gd name="T62" fmla="*/ 24 w 139"/>
                <a:gd name="T63" fmla="*/ 98 h 100"/>
                <a:gd name="T64" fmla="*/ 16 w 139"/>
                <a:gd name="T65" fmla="*/ 95 h 100"/>
                <a:gd name="T66" fmla="*/ 10 w 139"/>
                <a:gd name="T67" fmla="*/ 92 h 100"/>
                <a:gd name="T68" fmla="*/ 6 w 139"/>
                <a:gd name="T69" fmla="*/ 88 h 100"/>
                <a:gd name="T70" fmla="*/ 4 w 139"/>
                <a:gd name="T71" fmla="*/ 8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9" h="100">
                  <a:moveTo>
                    <a:pt x="4" y="84"/>
                  </a:moveTo>
                  <a:lnTo>
                    <a:pt x="0" y="73"/>
                  </a:lnTo>
                  <a:lnTo>
                    <a:pt x="2" y="64"/>
                  </a:lnTo>
                  <a:lnTo>
                    <a:pt x="7" y="54"/>
                  </a:lnTo>
                  <a:lnTo>
                    <a:pt x="17" y="45"/>
                  </a:lnTo>
                  <a:lnTo>
                    <a:pt x="28" y="35"/>
                  </a:lnTo>
                  <a:lnTo>
                    <a:pt x="44" y="25"/>
                  </a:lnTo>
                  <a:lnTo>
                    <a:pt x="61" y="16"/>
                  </a:lnTo>
                  <a:lnTo>
                    <a:pt x="81" y="10"/>
                  </a:lnTo>
                  <a:lnTo>
                    <a:pt x="88" y="7"/>
                  </a:lnTo>
                  <a:lnTo>
                    <a:pt x="96" y="5"/>
                  </a:lnTo>
                  <a:lnTo>
                    <a:pt x="103" y="3"/>
                  </a:lnTo>
                  <a:lnTo>
                    <a:pt x="112" y="2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36" y="6"/>
                  </a:lnTo>
                  <a:lnTo>
                    <a:pt x="132" y="16"/>
                  </a:lnTo>
                  <a:lnTo>
                    <a:pt x="123" y="16"/>
                  </a:lnTo>
                  <a:lnTo>
                    <a:pt x="116" y="26"/>
                  </a:lnTo>
                  <a:lnTo>
                    <a:pt x="108" y="38"/>
                  </a:lnTo>
                  <a:lnTo>
                    <a:pt x="101" y="48"/>
                  </a:lnTo>
                  <a:lnTo>
                    <a:pt x="95" y="59"/>
                  </a:lnTo>
                  <a:lnTo>
                    <a:pt x="87" y="69"/>
                  </a:lnTo>
                  <a:lnTo>
                    <a:pt x="80" y="79"/>
                  </a:lnTo>
                  <a:lnTo>
                    <a:pt x="72" y="90"/>
                  </a:lnTo>
                  <a:lnTo>
                    <a:pt x="65" y="100"/>
                  </a:lnTo>
                  <a:lnTo>
                    <a:pt x="54" y="100"/>
                  </a:lnTo>
                  <a:lnTo>
                    <a:pt x="42" y="100"/>
                  </a:lnTo>
                  <a:lnTo>
                    <a:pt x="32" y="99"/>
                  </a:lnTo>
                  <a:lnTo>
                    <a:pt x="24" y="98"/>
                  </a:lnTo>
                  <a:lnTo>
                    <a:pt x="16" y="95"/>
                  </a:lnTo>
                  <a:lnTo>
                    <a:pt x="10" y="92"/>
                  </a:lnTo>
                  <a:lnTo>
                    <a:pt x="6" y="88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68" name="Freeform 52"/>
            <p:cNvSpPr>
              <a:spLocks/>
            </p:cNvSpPr>
            <p:nvPr/>
          </p:nvSpPr>
          <p:spPr bwMode="auto">
            <a:xfrm>
              <a:off x="1877" y="2067"/>
              <a:ext cx="76" cy="49"/>
            </a:xfrm>
            <a:custGeom>
              <a:avLst/>
              <a:gdLst>
                <a:gd name="T0" fmla="*/ 152 w 153"/>
                <a:gd name="T1" fmla="*/ 87 h 97"/>
                <a:gd name="T2" fmla="*/ 153 w 153"/>
                <a:gd name="T3" fmla="*/ 77 h 97"/>
                <a:gd name="T4" fmla="*/ 151 w 153"/>
                <a:gd name="T5" fmla="*/ 66 h 97"/>
                <a:gd name="T6" fmla="*/ 144 w 153"/>
                <a:gd name="T7" fmla="*/ 56 h 97"/>
                <a:gd name="T8" fmla="*/ 136 w 153"/>
                <a:gd name="T9" fmla="*/ 47 h 97"/>
                <a:gd name="T10" fmla="*/ 122 w 153"/>
                <a:gd name="T11" fmla="*/ 36 h 97"/>
                <a:gd name="T12" fmla="*/ 106 w 153"/>
                <a:gd name="T13" fmla="*/ 27 h 97"/>
                <a:gd name="T14" fmla="*/ 88 w 153"/>
                <a:gd name="T15" fmla="*/ 18 h 97"/>
                <a:gd name="T16" fmla="*/ 69 w 153"/>
                <a:gd name="T17" fmla="*/ 10 h 97"/>
                <a:gd name="T18" fmla="*/ 60 w 153"/>
                <a:gd name="T19" fmla="*/ 7 h 97"/>
                <a:gd name="T20" fmla="*/ 51 w 153"/>
                <a:gd name="T21" fmla="*/ 5 h 97"/>
                <a:gd name="T22" fmla="*/ 40 w 153"/>
                <a:gd name="T23" fmla="*/ 3 h 97"/>
                <a:gd name="T24" fmla="*/ 32 w 153"/>
                <a:gd name="T25" fmla="*/ 2 h 97"/>
                <a:gd name="T26" fmla="*/ 24 w 153"/>
                <a:gd name="T27" fmla="*/ 0 h 97"/>
                <a:gd name="T28" fmla="*/ 15 w 153"/>
                <a:gd name="T29" fmla="*/ 0 h 97"/>
                <a:gd name="T30" fmla="*/ 8 w 153"/>
                <a:gd name="T31" fmla="*/ 0 h 97"/>
                <a:gd name="T32" fmla="*/ 0 w 153"/>
                <a:gd name="T33" fmla="*/ 0 h 97"/>
                <a:gd name="T34" fmla="*/ 16 w 153"/>
                <a:gd name="T35" fmla="*/ 14 h 97"/>
                <a:gd name="T36" fmla="*/ 34 w 153"/>
                <a:gd name="T37" fmla="*/ 29 h 97"/>
                <a:gd name="T38" fmla="*/ 51 w 153"/>
                <a:gd name="T39" fmla="*/ 42 h 97"/>
                <a:gd name="T40" fmla="*/ 68 w 153"/>
                <a:gd name="T41" fmla="*/ 55 h 97"/>
                <a:gd name="T42" fmla="*/ 84 w 153"/>
                <a:gd name="T43" fmla="*/ 66 h 97"/>
                <a:gd name="T44" fmla="*/ 101 w 153"/>
                <a:gd name="T45" fmla="*/ 79 h 97"/>
                <a:gd name="T46" fmla="*/ 119 w 153"/>
                <a:gd name="T47" fmla="*/ 88 h 97"/>
                <a:gd name="T48" fmla="*/ 136 w 153"/>
                <a:gd name="T49" fmla="*/ 97 h 97"/>
                <a:gd name="T50" fmla="*/ 144 w 153"/>
                <a:gd name="T51" fmla="*/ 93 h 97"/>
                <a:gd name="T52" fmla="*/ 152 w 153"/>
                <a:gd name="T53" fmla="*/ 8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3" h="97">
                  <a:moveTo>
                    <a:pt x="152" y="87"/>
                  </a:moveTo>
                  <a:lnTo>
                    <a:pt x="153" y="77"/>
                  </a:lnTo>
                  <a:lnTo>
                    <a:pt x="151" y="66"/>
                  </a:lnTo>
                  <a:lnTo>
                    <a:pt x="144" y="56"/>
                  </a:lnTo>
                  <a:lnTo>
                    <a:pt x="136" y="47"/>
                  </a:lnTo>
                  <a:lnTo>
                    <a:pt x="122" y="36"/>
                  </a:lnTo>
                  <a:lnTo>
                    <a:pt x="106" y="27"/>
                  </a:lnTo>
                  <a:lnTo>
                    <a:pt x="88" y="18"/>
                  </a:lnTo>
                  <a:lnTo>
                    <a:pt x="69" y="10"/>
                  </a:lnTo>
                  <a:lnTo>
                    <a:pt x="60" y="7"/>
                  </a:lnTo>
                  <a:lnTo>
                    <a:pt x="51" y="5"/>
                  </a:lnTo>
                  <a:lnTo>
                    <a:pt x="40" y="3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14"/>
                  </a:lnTo>
                  <a:lnTo>
                    <a:pt x="34" y="29"/>
                  </a:lnTo>
                  <a:lnTo>
                    <a:pt x="51" y="42"/>
                  </a:lnTo>
                  <a:lnTo>
                    <a:pt x="68" y="55"/>
                  </a:lnTo>
                  <a:lnTo>
                    <a:pt x="84" y="66"/>
                  </a:lnTo>
                  <a:lnTo>
                    <a:pt x="101" y="79"/>
                  </a:lnTo>
                  <a:lnTo>
                    <a:pt x="119" y="88"/>
                  </a:lnTo>
                  <a:lnTo>
                    <a:pt x="136" y="97"/>
                  </a:lnTo>
                  <a:lnTo>
                    <a:pt x="144" y="93"/>
                  </a:lnTo>
                  <a:lnTo>
                    <a:pt x="152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69" name="Freeform 53"/>
            <p:cNvSpPr>
              <a:spLocks/>
            </p:cNvSpPr>
            <p:nvPr/>
          </p:nvSpPr>
          <p:spPr bwMode="auto">
            <a:xfrm>
              <a:off x="1971" y="2106"/>
              <a:ext cx="37" cy="23"/>
            </a:xfrm>
            <a:custGeom>
              <a:avLst/>
              <a:gdLst>
                <a:gd name="T0" fmla="*/ 74 w 74"/>
                <a:gd name="T1" fmla="*/ 2 h 46"/>
                <a:gd name="T2" fmla="*/ 61 w 74"/>
                <a:gd name="T3" fmla="*/ 0 h 46"/>
                <a:gd name="T4" fmla="*/ 49 w 74"/>
                <a:gd name="T5" fmla="*/ 1 h 46"/>
                <a:gd name="T6" fmla="*/ 37 w 74"/>
                <a:gd name="T7" fmla="*/ 1 h 46"/>
                <a:gd name="T8" fmla="*/ 28 w 74"/>
                <a:gd name="T9" fmla="*/ 4 h 46"/>
                <a:gd name="T10" fmla="*/ 20 w 74"/>
                <a:gd name="T11" fmla="*/ 6 h 46"/>
                <a:gd name="T12" fmla="*/ 12 w 74"/>
                <a:gd name="T13" fmla="*/ 10 h 46"/>
                <a:gd name="T14" fmla="*/ 6 w 74"/>
                <a:gd name="T15" fmla="*/ 13 h 46"/>
                <a:gd name="T16" fmla="*/ 4 w 74"/>
                <a:gd name="T17" fmla="*/ 19 h 46"/>
                <a:gd name="T18" fmla="*/ 0 w 74"/>
                <a:gd name="T19" fmla="*/ 23 h 46"/>
                <a:gd name="T20" fmla="*/ 0 w 74"/>
                <a:gd name="T21" fmla="*/ 29 h 46"/>
                <a:gd name="T22" fmla="*/ 0 w 74"/>
                <a:gd name="T23" fmla="*/ 34 h 46"/>
                <a:gd name="T24" fmla="*/ 4 w 74"/>
                <a:gd name="T25" fmla="*/ 43 h 46"/>
                <a:gd name="T26" fmla="*/ 12 w 74"/>
                <a:gd name="T27" fmla="*/ 44 h 46"/>
                <a:gd name="T28" fmla="*/ 22 w 74"/>
                <a:gd name="T29" fmla="*/ 45 h 46"/>
                <a:gd name="T30" fmla="*/ 31 w 74"/>
                <a:gd name="T31" fmla="*/ 45 h 46"/>
                <a:gd name="T32" fmla="*/ 40 w 74"/>
                <a:gd name="T33" fmla="*/ 46 h 46"/>
                <a:gd name="T34" fmla="*/ 49 w 74"/>
                <a:gd name="T35" fmla="*/ 35 h 46"/>
                <a:gd name="T36" fmla="*/ 58 w 74"/>
                <a:gd name="T37" fmla="*/ 25 h 46"/>
                <a:gd name="T38" fmla="*/ 61 w 74"/>
                <a:gd name="T39" fmla="*/ 19 h 46"/>
                <a:gd name="T40" fmla="*/ 65 w 74"/>
                <a:gd name="T41" fmla="*/ 13 h 46"/>
                <a:gd name="T42" fmla="*/ 69 w 74"/>
                <a:gd name="T43" fmla="*/ 7 h 46"/>
                <a:gd name="T44" fmla="*/ 74 w 74"/>
                <a:gd name="T4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46">
                  <a:moveTo>
                    <a:pt x="74" y="2"/>
                  </a:moveTo>
                  <a:lnTo>
                    <a:pt x="61" y="0"/>
                  </a:lnTo>
                  <a:lnTo>
                    <a:pt x="49" y="1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0" y="6"/>
                  </a:lnTo>
                  <a:lnTo>
                    <a:pt x="12" y="10"/>
                  </a:lnTo>
                  <a:lnTo>
                    <a:pt x="6" y="13"/>
                  </a:lnTo>
                  <a:lnTo>
                    <a:pt x="4" y="19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4" y="43"/>
                  </a:lnTo>
                  <a:lnTo>
                    <a:pt x="12" y="44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40" y="46"/>
                  </a:lnTo>
                  <a:lnTo>
                    <a:pt x="49" y="35"/>
                  </a:lnTo>
                  <a:lnTo>
                    <a:pt x="58" y="25"/>
                  </a:lnTo>
                  <a:lnTo>
                    <a:pt x="61" y="19"/>
                  </a:lnTo>
                  <a:lnTo>
                    <a:pt x="65" y="13"/>
                  </a:lnTo>
                  <a:lnTo>
                    <a:pt x="69" y="7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70" name="Freeform 54"/>
            <p:cNvSpPr>
              <a:spLocks/>
            </p:cNvSpPr>
            <p:nvPr/>
          </p:nvSpPr>
          <p:spPr bwMode="auto">
            <a:xfrm>
              <a:off x="1927" y="2084"/>
              <a:ext cx="79" cy="45"/>
            </a:xfrm>
            <a:custGeom>
              <a:avLst/>
              <a:gdLst>
                <a:gd name="T0" fmla="*/ 79 w 158"/>
                <a:gd name="T1" fmla="*/ 0 h 90"/>
                <a:gd name="T2" fmla="*/ 93 w 158"/>
                <a:gd name="T3" fmla="*/ 0 h 90"/>
                <a:gd name="T4" fmla="*/ 106 w 158"/>
                <a:gd name="T5" fmla="*/ 3 h 90"/>
                <a:gd name="T6" fmla="*/ 119 w 158"/>
                <a:gd name="T7" fmla="*/ 8 h 90"/>
                <a:gd name="T8" fmla="*/ 131 w 158"/>
                <a:gd name="T9" fmla="*/ 15 h 90"/>
                <a:gd name="T10" fmla="*/ 141 w 158"/>
                <a:gd name="T11" fmla="*/ 22 h 90"/>
                <a:gd name="T12" fmla="*/ 148 w 158"/>
                <a:gd name="T13" fmla="*/ 31 h 90"/>
                <a:gd name="T14" fmla="*/ 154 w 158"/>
                <a:gd name="T15" fmla="*/ 41 h 90"/>
                <a:gd name="T16" fmla="*/ 158 w 158"/>
                <a:gd name="T17" fmla="*/ 53 h 90"/>
                <a:gd name="T18" fmla="*/ 151 w 158"/>
                <a:gd name="T19" fmla="*/ 62 h 90"/>
                <a:gd name="T20" fmla="*/ 143 w 158"/>
                <a:gd name="T21" fmla="*/ 71 h 90"/>
                <a:gd name="T22" fmla="*/ 136 w 158"/>
                <a:gd name="T23" fmla="*/ 79 h 90"/>
                <a:gd name="T24" fmla="*/ 128 w 158"/>
                <a:gd name="T25" fmla="*/ 90 h 90"/>
                <a:gd name="T26" fmla="*/ 112 w 158"/>
                <a:gd name="T27" fmla="*/ 89 h 90"/>
                <a:gd name="T28" fmla="*/ 98 w 158"/>
                <a:gd name="T29" fmla="*/ 87 h 90"/>
                <a:gd name="T30" fmla="*/ 82 w 158"/>
                <a:gd name="T31" fmla="*/ 82 h 90"/>
                <a:gd name="T32" fmla="*/ 66 w 158"/>
                <a:gd name="T33" fmla="*/ 77 h 90"/>
                <a:gd name="T34" fmla="*/ 50 w 158"/>
                <a:gd name="T35" fmla="*/ 70 h 90"/>
                <a:gd name="T36" fmla="*/ 34 w 158"/>
                <a:gd name="T37" fmla="*/ 63 h 90"/>
                <a:gd name="T38" fmla="*/ 18 w 158"/>
                <a:gd name="T39" fmla="*/ 54 h 90"/>
                <a:gd name="T40" fmla="*/ 0 w 158"/>
                <a:gd name="T41" fmla="*/ 46 h 90"/>
                <a:gd name="T42" fmla="*/ 3 w 158"/>
                <a:gd name="T43" fmla="*/ 36 h 90"/>
                <a:gd name="T44" fmla="*/ 9 w 158"/>
                <a:gd name="T45" fmla="*/ 26 h 90"/>
                <a:gd name="T46" fmla="*/ 16 w 158"/>
                <a:gd name="T47" fmla="*/ 18 h 90"/>
                <a:gd name="T48" fmla="*/ 26 w 158"/>
                <a:gd name="T49" fmla="*/ 12 h 90"/>
                <a:gd name="T50" fmla="*/ 36 w 158"/>
                <a:gd name="T51" fmla="*/ 6 h 90"/>
                <a:gd name="T52" fmla="*/ 50 w 158"/>
                <a:gd name="T53" fmla="*/ 3 h 90"/>
                <a:gd name="T54" fmla="*/ 63 w 158"/>
                <a:gd name="T55" fmla="*/ 0 h 90"/>
                <a:gd name="T56" fmla="*/ 79 w 158"/>
                <a:gd name="T5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8" h="90">
                  <a:moveTo>
                    <a:pt x="79" y="0"/>
                  </a:moveTo>
                  <a:lnTo>
                    <a:pt x="93" y="0"/>
                  </a:lnTo>
                  <a:lnTo>
                    <a:pt x="106" y="3"/>
                  </a:lnTo>
                  <a:lnTo>
                    <a:pt x="119" y="8"/>
                  </a:lnTo>
                  <a:lnTo>
                    <a:pt x="131" y="15"/>
                  </a:lnTo>
                  <a:lnTo>
                    <a:pt x="141" y="22"/>
                  </a:lnTo>
                  <a:lnTo>
                    <a:pt x="148" y="31"/>
                  </a:lnTo>
                  <a:lnTo>
                    <a:pt x="154" y="41"/>
                  </a:lnTo>
                  <a:lnTo>
                    <a:pt x="158" y="53"/>
                  </a:lnTo>
                  <a:lnTo>
                    <a:pt x="151" y="62"/>
                  </a:lnTo>
                  <a:lnTo>
                    <a:pt x="143" y="71"/>
                  </a:lnTo>
                  <a:lnTo>
                    <a:pt x="136" y="79"/>
                  </a:lnTo>
                  <a:lnTo>
                    <a:pt x="128" y="90"/>
                  </a:lnTo>
                  <a:lnTo>
                    <a:pt x="112" y="89"/>
                  </a:lnTo>
                  <a:lnTo>
                    <a:pt x="98" y="87"/>
                  </a:lnTo>
                  <a:lnTo>
                    <a:pt x="82" y="82"/>
                  </a:lnTo>
                  <a:lnTo>
                    <a:pt x="66" y="77"/>
                  </a:lnTo>
                  <a:lnTo>
                    <a:pt x="50" y="70"/>
                  </a:lnTo>
                  <a:lnTo>
                    <a:pt x="34" y="63"/>
                  </a:lnTo>
                  <a:lnTo>
                    <a:pt x="18" y="54"/>
                  </a:lnTo>
                  <a:lnTo>
                    <a:pt x="0" y="46"/>
                  </a:lnTo>
                  <a:lnTo>
                    <a:pt x="3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50" y="3"/>
                  </a:lnTo>
                  <a:lnTo>
                    <a:pt x="63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71" name="Freeform 55"/>
            <p:cNvSpPr>
              <a:spLocks/>
            </p:cNvSpPr>
            <p:nvPr/>
          </p:nvSpPr>
          <p:spPr bwMode="auto">
            <a:xfrm>
              <a:off x="634" y="1270"/>
              <a:ext cx="318" cy="152"/>
            </a:xfrm>
            <a:custGeom>
              <a:avLst/>
              <a:gdLst>
                <a:gd name="T0" fmla="*/ 172 w 635"/>
                <a:gd name="T1" fmla="*/ 104 h 304"/>
                <a:gd name="T2" fmla="*/ 112 w 635"/>
                <a:gd name="T3" fmla="*/ 115 h 304"/>
                <a:gd name="T4" fmla="*/ 55 w 635"/>
                <a:gd name="T5" fmla="*/ 129 h 304"/>
                <a:gd name="T6" fmla="*/ 11 w 635"/>
                <a:gd name="T7" fmla="*/ 160 h 304"/>
                <a:gd name="T8" fmla="*/ 8 w 635"/>
                <a:gd name="T9" fmla="*/ 188 h 304"/>
                <a:gd name="T10" fmla="*/ 26 w 635"/>
                <a:gd name="T11" fmla="*/ 197 h 304"/>
                <a:gd name="T12" fmla="*/ 44 w 635"/>
                <a:gd name="T13" fmla="*/ 205 h 304"/>
                <a:gd name="T14" fmla="*/ 71 w 635"/>
                <a:gd name="T15" fmla="*/ 209 h 304"/>
                <a:gd name="T16" fmla="*/ 98 w 635"/>
                <a:gd name="T17" fmla="*/ 208 h 304"/>
                <a:gd name="T18" fmla="*/ 85 w 635"/>
                <a:gd name="T19" fmla="*/ 220 h 304"/>
                <a:gd name="T20" fmla="*/ 58 w 635"/>
                <a:gd name="T21" fmla="*/ 244 h 304"/>
                <a:gd name="T22" fmla="*/ 55 w 635"/>
                <a:gd name="T23" fmla="*/ 269 h 304"/>
                <a:gd name="T24" fmla="*/ 103 w 635"/>
                <a:gd name="T25" fmla="*/ 288 h 304"/>
                <a:gd name="T26" fmla="*/ 146 w 635"/>
                <a:gd name="T27" fmla="*/ 281 h 304"/>
                <a:gd name="T28" fmla="*/ 173 w 635"/>
                <a:gd name="T29" fmla="*/ 263 h 304"/>
                <a:gd name="T30" fmla="*/ 186 w 635"/>
                <a:gd name="T31" fmla="*/ 248 h 304"/>
                <a:gd name="T32" fmla="*/ 192 w 635"/>
                <a:gd name="T33" fmla="*/ 253 h 304"/>
                <a:gd name="T34" fmla="*/ 199 w 635"/>
                <a:gd name="T35" fmla="*/ 270 h 304"/>
                <a:gd name="T36" fmla="*/ 207 w 635"/>
                <a:gd name="T37" fmla="*/ 286 h 304"/>
                <a:gd name="T38" fmla="*/ 225 w 635"/>
                <a:gd name="T39" fmla="*/ 298 h 304"/>
                <a:gd name="T40" fmla="*/ 264 w 635"/>
                <a:gd name="T41" fmla="*/ 304 h 304"/>
                <a:gd name="T42" fmla="*/ 303 w 635"/>
                <a:gd name="T43" fmla="*/ 301 h 304"/>
                <a:gd name="T44" fmla="*/ 330 w 635"/>
                <a:gd name="T45" fmla="*/ 288 h 304"/>
                <a:gd name="T46" fmla="*/ 347 w 635"/>
                <a:gd name="T47" fmla="*/ 263 h 304"/>
                <a:gd name="T48" fmla="*/ 354 w 635"/>
                <a:gd name="T49" fmla="*/ 246 h 304"/>
                <a:gd name="T50" fmla="*/ 379 w 635"/>
                <a:gd name="T51" fmla="*/ 259 h 304"/>
                <a:gd name="T52" fmla="*/ 421 w 635"/>
                <a:gd name="T53" fmla="*/ 271 h 304"/>
                <a:gd name="T54" fmla="*/ 476 w 635"/>
                <a:gd name="T55" fmla="*/ 265 h 304"/>
                <a:gd name="T56" fmla="*/ 517 w 635"/>
                <a:gd name="T57" fmla="*/ 238 h 304"/>
                <a:gd name="T58" fmla="*/ 518 w 635"/>
                <a:gd name="T59" fmla="*/ 217 h 304"/>
                <a:gd name="T60" fmla="*/ 506 w 635"/>
                <a:gd name="T61" fmla="*/ 200 h 304"/>
                <a:gd name="T62" fmla="*/ 492 w 635"/>
                <a:gd name="T63" fmla="*/ 191 h 304"/>
                <a:gd name="T64" fmla="*/ 507 w 635"/>
                <a:gd name="T65" fmla="*/ 188 h 304"/>
                <a:gd name="T66" fmla="*/ 553 w 635"/>
                <a:gd name="T67" fmla="*/ 188 h 304"/>
                <a:gd name="T68" fmla="*/ 601 w 635"/>
                <a:gd name="T69" fmla="*/ 180 h 304"/>
                <a:gd name="T70" fmla="*/ 631 w 635"/>
                <a:gd name="T71" fmla="*/ 154 h 304"/>
                <a:gd name="T72" fmla="*/ 629 w 635"/>
                <a:gd name="T73" fmla="*/ 108 h 304"/>
                <a:gd name="T74" fmla="*/ 603 w 635"/>
                <a:gd name="T75" fmla="*/ 84 h 304"/>
                <a:gd name="T76" fmla="*/ 571 w 635"/>
                <a:gd name="T77" fmla="*/ 74 h 304"/>
                <a:gd name="T78" fmla="*/ 546 w 635"/>
                <a:gd name="T79" fmla="*/ 74 h 304"/>
                <a:gd name="T80" fmla="*/ 588 w 635"/>
                <a:gd name="T81" fmla="*/ 42 h 304"/>
                <a:gd name="T82" fmla="*/ 593 w 635"/>
                <a:gd name="T83" fmla="*/ 5 h 304"/>
                <a:gd name="T84" fmla="*/ 525 w 635"/>
                <a:gd name="T85" fmla="*/ 2 h 304"/>
                <a:gd name="T86" fmla="*/ 442 w 635"/>
                <a:gd name="T87" fmla="*/ 31 h 304"/>
                <a:gd name="T88" fmla="*/ 380 w 635"/>
                <a:gd name="T89" fmla="*/ 83 h 304"/>
                <a:gd name="T90" fmla="*/ 314 w 635"/>
                <a:gd name="T91" fmla="*/ 111 h 304"/>
                <a:gd name="T92" fmla="*/ 250 w 635"/>
                <a:gd name="T93" fmla="*/ 117 h 304"/>
                <a:gd name="T94" fmla="*/ 207 w 635"/>
                <a:gd name="T95" fmla="*/ 10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5" h="304">
                  <a:moveTo>
                    <a:pt x="200" y="96"/>
                  </a:moveTo>
                  <a:lnTo>
                    <a:pt x="172" y="104"/>
                  </a:lnTo>
                  <a:lnTo>
                    <a:pt x="144" y="110"/>
                  </a:lnTo>
                  <a:lnTo>
                    <a:pt x="112" y="115"/>
                  </a:lnTo>
                  <a:lnTo>
                    <a:pt x="83" y="122"/>
                  </a:lnTo>
                  <a:lnTo>
                    <a:pt x="55" y="129"/>
                  </a:lnTo>
                  <a:lnTo>
                    <a:pt x="31" y="143"/>
                  </a:lnTo>
                  <a:lnTo>
                    <a:pt x="11" y="160"/>
                  </a:lnTo>
                  <a:lnTo>
                    <a:pt x="0" y="186"/>
                  </a:lnTo>
                  <a:lnTo>
                    <a:pt x="8" y="188"/>
                  </a:lnTo>
                  <a:lnTo>
                    <a:pt x="17" y="193"/>
                  </a:lnTo>
                  <a:lnTo>
                    <a:pt x="26" y="197"/>
                  </a:lnTo>
                  <a:lnTo>
                    <a:pt x="35" y="202"/>
                  </a:lnTo>
                  <a:lnTo>
                    <a:pt x="44" y="205"/>
                  </a:lnTo>
                  <a:lnTo>
                    <a:pt x="58" y="208"/>
                  </a:lnTo>
                  <a:lnTo>
                    <a:pt x="71" y="209"/>
                  </a:lnTo>
                  <a:lnTo>
                    <a:pt x="90" y="209"/>
                  </a:lnTo>
                  <a:lnTo>
                    <a:pt x="98" y="208"/>
                  </a:lnTo>
                  <a:lnTo>
                    <a:pt x="96" y="213"/>
                  </a:lnTo>
                  <a:lnTo>
                    <a:pt x="85" y="220"/>
                  </a:lnTo>
                  <a:lnTo>
                    <a:pt x="71" y="232"/>
                  </a:lnTo>
                  <a:lnTo>
                    <a:pt x="58" y="244"/>
                  </a:lnTo>
                  <a:lnTo>
                    <a:pt x="50" y="257"/>
                  </a:lnTo>
                  <a:lnTo>
                    <a:pt x="55" y="269"/>
                  </a:lnTo>
                  <a:lnTo>
                    <a:pt x="77" y="283"/>
                  </a:lnTo>
                  <a:lnTo>
                    <a:pt x="103" y="288"/>
                  </a:lnTo>
                  <a:lnTo>
                    <a:pt x="128" y="288"/>
                  </a:lnTo>
                  <a:lnTo>
                    <a:pt x="146" y="281"/>
                  </a:lnTo>
                  <a:lnTo>
                    <a:pt x="162" y="273"/>
                  </a:lnTo>
                  <a:lnTo>
                    <a:pt x="173" y="263"/>
                  </a:lnTo>
                  <a:lnTo>
                    <a:pt x="182" y="255"/>
                  </a:lnTo>
                  <a:lnTo>
                    <a:pt x="186" y="248"/>
                  </a:lnTo>
                  <a:lnTo>
                    <a:pt x="188" y="246"/>
                  </a:lnTo>
                  <a:lnTo>
                    <a:pt x="192" y="253"/>
                  </a:lnTo>
                  <a:lnTo>
                    <a:pt x="196" y="262"/>
                  </a:lnTo>
                  <a:lnTo>
                    <a:pt x="199" y="270"/>
                  </a:lnTo>
                  <a:lnTo>
                    <a:pt x="203" y="278"/>
                  </a:lnTo>
                  <a:lnTo>
                    <a:pt x="207" y="286"/>
                  </a:lnTo>
                  <a:lnTo>
                    <a:pt x="215" y="293"/>
                  </a:lnTo>
                  <a:lnTo>
                    <a:pt x="225" y="298"/>
                  </a:lnTo>
                  <a:lnTo>
                    <a:pt x="240" y="303"/>
                  </a:lnTo>
                  <a:lnTo>
                    <a:pt x="264" y="304"/>
                  </a:lnTo>
                  <a:lnTo>
                    <a:pt x="285" y="304"/>
                  </a:lnTo>
                  <a:lnTo>
                    <a:pt x="303" y="301"/>
                  </a:lnTo>
                  <a:lnTo>
                    <a:pt x="319" y="296"/>
                  </a:lnTo>
                  <a:lnTo>
                    <a:pt x="330" y="288"/>
                  </a:lnTo>
                  <a:lnTo>
                    <a:pt x="340" y="277"/>
                  </a:lnTo>
                  <a:lnTo>
                    <a:pt x="347" y="263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3" y="251"/>
                  </a:lnTo>
                  <a:lnTo>
                    <a:pt x="379" y="259"/>
                  </a:lnTo>
                  <a:lnTo>
                    <a:pt x="399" y="267"/>
                  </a:lnTo>
                  <a:lnTo>
                    <a:pt x="421" y="271"/>
                  </a:lnTo>
                  <a:lnTo>
                    <a:pt x="448" y="272"/>
                  </a:lnTo>
                  <a:lnTo>
                    <a:pt x="476" y="265"/>
                  </a:lnTo>
                  <a:lnTo>
                    <a:pt x="508" y="249"/>
                  </a:lnTo>
                  <a:lnTo>
                    <a:pt x="517" y="238"/>
                  </a:lnTo>
                  <a:lnTo>
                    <a:pt x="519" y="227"/>
                  </a:lnTo>
                  <a:lnTo>
                    <a:pt x="518" y="217"/>
                  </a:lnTo>
                  <a:lnTo>
                    <a:pt x="513" y="209"/>
                  </a:lnTo>
                  <a:lnTo>
                    <a:pt x="506" y="200"/>
                  </a:lnTo>
                  <a:lnTo>
                    <a:pt x="498" y="195"/>
                  </a:lnTo>
                  <a:lnTo>
                    <a:pt x="492" y="191"/>
                  </a:lnTo>
                  <a:lnTo>
                    <a:pt x="491" y="190"/>
                  </a:lnTo>
                  <a:lnTo>
                    <a:pt x="507" y="188"/>
                  </a:lnTo>
                  <a:lnTo>
                    <a:pt x="528" y="188"/>
                  </a:lnTo>
                  <a:lnTo>
                    <a:pt x="553" y="188"/>
                  </a:lnTo>
                  <a:lnTo>
                    <a:pt x="578" y="187"/>
                  </a:lnTo>
                  <a:lnTo>
                    <a:pt x="601" y="180"/>
                  </a:lnTo>
                  <a:lnTo>
                    <a:pt x="619" y="171"/>
                  </a:lnTo>
                  <a:lnTo>
                    <a:pt x="631" y="154"/>
                  </a:lnTo>
                  <a:lnTo>
                    <a:pt x="635" y="129"/>
                  </a:lnTo>
                  <a:lnTo>
                    <a:pt x="629" y="108"/>
                  </a:lnTo>
                  <a:lnTo>
                    <a:pt x="618" y="94"/>
                  </a:lnTo>
                  <a:lnTo>
                    <a:pt x="603" y="84"/>
                  </a:lnTo>
                  <a:lnTo>
                    <a:pt x="587" y="78"/>
                  </a:lnTo>
                  <a:lnTo>
                    <a:pt x="571" y="74"/>
                  </a:lnTo>
                  <a:lnTo>
                    <a:pt x="556" y="74"/>
                  </a:lnTo>
                  <a:lnTo>
                    <a:pt x="546" y="74"/>
                  </a:lnTo>
                  <a:lnTo>
                    <a:pt x="544" y="75"/>
                  </a:lnTo>
                  <a:lnTo>
                    <a:pt x="588" y="42"/>
                  </a:lnTo>
                  <a:lnTo>
                    <a:pt x="603" y="19"/>
                  </a:lnTo>
                  <a:lnTo>
                    <a:pt x="593" y="5"/>
                  </a:lnTo>
                  <a:lnTo>
                    <a:pt x="566" y="0"/>
                  </a:lnTo>
                  <a:lnTo>
                    <a:pt x="525" y="2"/>
                  </a:lnTo>
                  <a:lnTo>
                    <a:pt x="482" y="13"/>
                  </a:lnTo>
                  <a:lnTo>
                    <a:pt x="442" y="31"/>
                  </a:lnTo>
                  <a:lnTo>
                    <a:pt x="409" y="58"/>
                  </a:lnTo>
                  <a:lnTo>
                    <a:pt x="380" y="83"/>
                  </a:lnTo>
                  <a:lnTo>
                    <a:pt x="348" y="100"/>
                  </a:lnTo>
                  <a:lnTo>
                    <a:pt x="314" y="111"/>
                  </a:lnTo>
                  <a:lnTo>
                    <a:pt x="280" y="117"/>
                  </a:lnTo>
                  <a:lnTo>
                    <a:pt x="250" y="117"/>
                  </a:lnTo>
                  <a:lnTo>
                    <a:pt x="224" y="114"/>
                  </a:lnTo>
                  <a:lnTo>
                    <a:pt x="207" y="106"/>
                  </a:lnTo>
                  <a:lnTo>
                    <a:pt x="200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72" name="Freeform 56"/>
            <p:cNvSpPr>
              <a:spLocks/>
            </p:cNvSpPr>
            <p:nvPr/>
          </p:nvSpPr>
          <p:spPr bwMode="auto">
            <a:xfrm>
              <a:off x="1903" y="1789"/>
              <a:ext cx="318" cy="120"/>
            </a:xfrm>
            <a:custGeom>
              <a:avLst/>
              <a:gdLst>
                <a:gd name="T0" fmla="*/ 192 w 637"/>
                <a:gd name="T1" fmla="*/ 16 h 239"/>
                <a:gd name="T2" fmla="*/ 132 w 637"/>
                <a:gd name="T3" fmla="*/ 14 h 239"/>
                <a:gd name="T4" fmla="*/ 72 w 637"/>
                <a:gd name="T5" fmla="*/ 15 h 239"/>
                <a:gd name="T6" fmla="*/ 19 w 637"/>
                <a:gd name="T7" fmla="*/ 32 h 239"/>
                <a:gd name="T8" fmla="*/ 8 w 637"/>
                <a:gd name="T9" fmla="*/ 59 h 239"/>
                <a:gd name="T10" fmla="*/ 24 w 637"/>
                <a:gd name="T11" fmla="*/ 73 h 239"/>
                <a:gd name="T12" fmla="*/ 37 w 637"/>
                <a:gd name="T13" fmla="*/ 85 h 239"/>
                <a:gd name="T14" fmla="*/ 61 w 637"/>
                <a:gd name="T15" fmla="*/ 94 h 239"/>
                <a:gd name="T16" fmla="*/ 87 w 637"/>
                <a:gd name="T17" fmla="*/ 98 h 239"/>
                <a:gd name="T18" fmla="*/ 69 w 637"/>
                <a:gd name="T19" fmla="*/ 106 h 239"/>
                <a:gd name="T20" fmla="*/ 36 w 637"/>
                <a:gd name="T21" fmla="*/ 122 h 239"/>
                <a:gd name="T22" fmla="*/ 25 w 637"/>
                <a:gd name="T23" fmla="*/ 146 h 239"/>
                <a:gd name="T24" fmla="*/ 66 w 637"/>
                <a:gd name="T25" fmla="*/ 176 h 239"/>
                <a:gd name="T26" fmla="*/ 107 w 637"/>
                <a:gd name="T27" fmla="*/ 180 h 239"/>
                <a:gd name="T28" fmla="*/ 141 w 637"/>
                <a:gd name="T29" fmla="*/ 169 h 239"/>
                <a:gd name="T30" fmla="*/ 157 w 637"/>
                <a:gd name="T31" fmla="*/ 155 h 239"/>
                <a:gd name="T32" fmla="*/ 160 w 637"/>
                <a:gd name="T33" fmla="*/ 161 h 239"/>
                <a:gd name="T34" fmla="*/ 160 w 637"/>
                <a:gd name="T35" fmla="*/ 180 h 239"/>
                <a:gd name="T36" fmla="*/ 164 w 637"/>
                <a:gd name="T37" fmla="*/ 199 h 239"/>
                <a:gd name="T38" fmla="*/ 178 w 637"/>
                <a:gd name="T39" fmla="*/ 216 h 239"/>
                <a:gd name="T40" fmla="*/ 216 w 637"/>
                <a:gd name="T41" fmla="*/ 229 h 239"/>
                <a:gd name="T42" fmla="*/ 254 w 637"/>
                <a:gd name="T43" fmla="*/ 234 h 239"/>
                <a:gd name="T44" fmla="*/ 282 w 637"/>
                <a:gd name="T45" fmla="*/ 228 h 239"/>
                <a:gd name="T46" fmla="*/ 304 w 637"/>
                <a:gd name="T47" fmla="*/ 207 h 239"/>
                <a:gd name="T48" fmla="*/ 319 w 637"/>
                <a:gd name="T49" fmla="*/ 192 h 239"/>
                <a:gd name="T50" fmla="*/ 338 w 637"/>
                <a:gd name="T51" fmla="*/ 209 h 239"/>
                <a:gd name="T52" fmla="*/ 372 w 637"/>
                <a:gd name="T53" fmla="*/ 231 h 239"/>
                <a:gd name="T54" fmla="*/ 428 w 637"/>
                <a:gd name="T55" fmla="*/ 239 h 239"/>
                <a:gd name="T56" fmla="*/ 476 w 637"/>
                <a:gd name="T57" fmla="*/ 222 h 239"/>
                <a:gd name="T58" fmla="*/ 485 w 637"/>
                <a:gd name="T59" fmla="*/ 203 h 239"/>
                <a:gd name="T60" fmla="*/ 481 w 637"/>
                <a:gd name="T61" fmla="*/ 184 h 239"/>
                <a:gd name="T62" fmla="*/ 473 w 637"/>
                <a:gd name="T63" fmla="*/ 172 h 239"/>
                <a:gd name="T64" fmla="*/ 487 w 637"/>
                <a:gd name="T65" fmla="*/ 172 h 239"/>
                <a:gd name="T66" fmla="*/ 532 w 637"/>
                <a:gd name="T67" fmla="*/ 182 h 239"/>
                <a:gd name="T68" fmla="*/ 580 w 637"/>
                <a:gd name="T69" fmla="*/ 186 h 239"/>
                <a:gd name="T70" fmla="*/ 618 w 637"/>
                <a:gd name="T71" fmla="*/ 167 h 239"/>
                <a:gd name="T72" fmla="*/ 632 w 637"/>
                <a:gd name="T73" fmla="*/ 123 h 239"/>
                <a:gd name="T74" fmla="*/ 614 w 637"/>
                <a:gd name="T75" fmla="*/ 94 h 239"/>
                <a:gd name="T76" fmla="*/ 586 w 637"/>
                <a:gd name="T77" fmla="*/ 79 h 239"/>
                <a:gd name="T78" fmla="*/ 566 w 637"/>
                <a:gd name="T79" fmla="*/ 74 h 239"/>
                <a:gd name="T80" fmla="*/ 615 w 637"/>
                <a:gd name="T81" fmla="*/ 53 h 239"/>
                <a:gd name="T82" fmla="*/ 631 w 637"/>
                <a:gd name="T83" fmla="*/ 19 h 239"/>
                <a:gd name="T84" fmla="*/ 567 w 637"/>
                <a:gd name="T85" fmla="*/ 0 h 239"/>
                <a:gd name="T86" fmla="*/ 474 w 637"/>
                <a:gd name="T87" fmla="*/ 8 h 239"/>
                <a:gd name="T88" fmla="*/ 399 w 637"/>
                <a:gd name="T89" fmla="*/ 42 h 239"/>
                <a:gd name="T90" fmla="*/ 327 w 637"/>
                <a:gd name="T91" fmla="*/ 54 h 239"/>
                <a:gd name="T92" fmla="*/ 264 w 637"/>
                <a:gd name="T93" fmla="*/ 45 h 239"/>
                <a:gd name="T94" fmla="*/ 226 w 637"/>
                <a:gd name="T95" fmla="*/ 2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7" h="239">
                  <a:moveTo>
                    <a:pt x="222" y="14"/>
                  </a:moveTo>
                  <a:lnTo>
                    <a:pt x="192" y="16"/>
                  </a:lnTo>
                  <a:lnTo>
                    <a:pt x="162" y="16"/>
                  </a:lnTo>
                  <a:lnTo>
                    <a:pt x="132" y="14"/>
                  </a:lnTo>
                  <a:lnTo>
                    <a:pt x="101" y="14"/>
                  </a:lnTo>
                  <a:lnTo>
                    <a:pt x="72" y="15"/>
                  </a:lnTo>
                  <a:lnTo>
                    <a:pt x="43" y="21"/>
                  </a:lnTo>
                  <a:lnTo>
                    <a:pt x="19" y="32"/>
                  </a:lnTo>
                  <a:lnTo>
                    <a:pt x="0" y="53"/>
                  </a:lnTo>
                  <a:lnTo>
                    <a:pt x="8" y="59"/>
                  </a:lnTo>
                  <a:lnTo>
                    <a:pt x="16" y="67"/>
                  </a:lnTo>
                  <a:lnTo>
                    <a:pt x="24" y="73"/>
                  </a:lnTo>
                  <a:lnTo>
                    <a:pt x="31" y="80"/>
                  </a:lnTo>
                  <a:lnTo>
                    <a:pt x="37" y="85"/>
                  </a:lnTo>
                  <a:lnTo>
                    <a:pt x="47" y="90"/>
                  </a:lnTo>
                  <a:lnTo>
                    <a:pt x="61" y="94"/>
                  </a:lnTo>
                  <a:lnTo>
                    <a:pt x="78" y="97"/>
                  </a:lnTo>
                  <a:lnTo>
                    <a:pt x="87" y="98"/>
                  </a:lnTo>
                  <a:lnTo>
                    <a:pt x="83" y="101"/>
                  </a:lnTo>
                  <a:lnTo>
                    <a:pt x="69" y="106"/>
                  </a:lnTo>
                  <a:lnTo>
                    <a:pt x="52" y="114"/>
                  </a:lnTo>
                  <a:lnTo>
                    <a:pt x="36" y="122"/>
                  </a:lnTo>
                  <a:lnTo>
                    <a:pt x="26" y="133"/>
                  </a:lnTo>
                  <a:lnTo>
                    <a:pt x="25" y="146"/>
                  </a:lnTo>
                  <a:lnTo>
                    <a:pt x="41" y="164"/>
                  </a:lnTo>
                  <a:lnTo>
                    <a:pt x="66" y="176"/>
                  </a:lnTo>
                  <a:lnTo>
                    <a:pt x="88" y="181"/>
                  </a:lnTo>
                  <a:lnTo>
                    <a:pt x="107" y="180"/>
                  </a:lnTo>
                  <a:lnTo>
                    <a:pt x="127" y="176"/>
                  </a:lnTo>
                  <a:lnTo>
                    <a:pt x="141" y="169"/>
                  </a:lnTo>
                  <a:lnTo>
                    <a:pt x="151" y="161"/>
                  </a:lnTo>
                  <a:lnTo>
                    <a:pt x="157" y="155"/>
                  </a:lnTo>
                  <a:lnTo>
                    <a:pt x="160" y="153"/>
                  </a:lnTo>
                  <a:lnTo>
                    <a:pt x="160" y="161"/>
                  </a:lnTo>
                  <a:lnTo>
                    <a:pt x="160" y="171"/>
                  </a:lnTo>
                  <a:lnTo>
                    <a:pt x="160" y="180"/>
                  </a:lnTo>
                  <a:lnTo>
                    <a:pt x="162" y="190"/>
                  </a:lnTo>
                  <a:lnTo>
                    <a:pt x="164" y="199"/>
                  </a:lnTo>
                  <a:lnTo>
                    <a:pt x="169" y="208"/>
                  </a:lnTo>
                  <a:lnTo>
                    <a:pt x="178" y="216"/>
                  </a:lnTo>
                  <a:lnTo>
                    <a:pt x="194" y="224"/>
                  </a:lnTo>
                  <a:lnTo>
                    <a:pt x="216" y="229"/>
                  </a:lnTo>
                  <a:lnTo>
                    <a:pt x="236" y="233"/>
                  </a:lnTo>
                  <a:lnTo>
                    <a:pt x="254" y="234"/>
                  </a:lnTo>
                  <a:lnTo>
                    <a:pt x="270" y="233"/>
                  </a:lnTo>
                  <a:lnTo>
                    <a:pt x="282" y="228"/>
                  </a:lnTo>
                  <a:lnTo>
                    <a:pt x="295" y="220"/>
                  </a:lnTo>
                  <a:lnTo>
                    <a:pt x="304" y="207"/>
                  </a:lnTo>
                  <a:lnTo>
                    <a:pt x="317" y="193"/>
                  </a:lnTo>
                  <a:lnTo>
                    <a:pt x="319" y="192"/>
                  </a:lnTo>
                  <a:lnTo>
                    <a:pt x="327" y="199"/>
                  </a:lnTo>
                  <a:lnTo>
                    <a:pt x="338" y="209"/>
                  </a:lnTo>
                  <a:lnTo>
                    <a:pt x="354" y="222"/>
                  </a:lnTo>
                  <a:lnTo>
                    <a:pt x="372" y="231"/>
                  </a:lnTo>
                  <a:lnTo>
                    <a:pt x="399" y="239"/>
                  </a:lnTo>
                  <a:lnTo>
                    <a:pt x="428" y="239"/>
                  </a:lnTo>
                  <a:lnTo>
                    <a:pt x="463" y="230"/>
                  </a:lnTo>
                  <a:lnTo>
                    <a:pt x="476" y="222"/>
                  </a:lnTo>
                  <a:lnTo>
                    <a:pt x="484" y="214"/>
                  </a:lnTo>
                  <a:lnTo>
                    <a:pt x="485" y="203"/>
                  </a:lnTo>
                  <a:lnTo>
                    <a:pt x="485" y="194"/>
                  </a:lnTo>
                  <a:lnTo>
                    <a:pt x="481" y="184"/>
                  </a:lnTo>
                  <a:lnTo>
                    <a:pt x="477" y="177"/>
                  </a:lnTo>
                  <a:lnTo>
                    <a:pt x="473" y="172"/>
                  </a:lnTo>
                  <a:lnTo>
                    <a:pt x="472" y="171"/>
                  </a:lnTo>
                  <a:lnTo>
                    <a:pt x="487" y="172"/>
                  </a:lnTo>
                  <a:lnTo>
                    <a:pt x="509" y="177"/>
                  </a:lnTo>
                  <a:lnTo>
                    <a:pt x="532" y="182"/>
                  </a:lnTo>
                  <a:lnTo>
                    <a:pt x="557" y="187"/>
                  </a:lnTo>
                  <a:lnTo>
                    <a:pt x="580" y="186"/>
                  </a:lnTo>
                  <a:lnTo>
                    <a:pt x="602" y="181"/>
                  </a:lnTo>
                  <a:lnTo>
                    <a:pt x="618" y="167"/>
                  </a:lnTo>
                  <a:lnTo>
                    <a:pt x="632" y="143"/>
                  </a:lnTo>
                  <a:lnTo>
                    <a:pt x="632" y="123"/>
                  </a:lnTo>
                  <a:lnTo>
                    <a:pt x="625" y="106"/>
                  </a:lnTo>
                  <a:lnTo>
                    <a:pt x="614" y="94"/>
                  </a:lnTo>
                  <a:lnTo>
                    <a:pt x="601" y="86"/>
                  </a:lnTo>
                  <a:lnTo>
                    <a:pt x="586" y="79"/>
                  </a:lnTo>
                  <a:lnTo>
                    <a:pt x="574" y="76"/>
                  </a:lnTo>
                  <a:lnTo>
                    <a:pt x="566" y="74"/>
                  </a:lnTo>
                  <a:lnTo>
                    <a:pt x="562" y="74"/>
                  </a:lnTo>
                  <a:lnTo>
                    <a:pt x="615" y="53"/>
                  </a:lnTo>
                  <a:lnTo>
                    <a:pt x="637" y="35"/>
                  </a:lnTo>
                  <a:lnTo>
                    <a:pt x="631" y="19"/>
                  </a:lnTo>
                  <a:lnTo>
                    <a:pt x="605" y="7"/>
                  </a:lnTo>
                  <a:lnTo>
                    <a:pt x="567" y="0"/>
                  </a:lnTo>
                  <a:lnTo>
                    <a:pt x="521" y="0"/>
                  </a:lnTo>
                  <a:lnTo>
                    <a:pt x="474" y="8"/>
                  </a:lnTo>
                  <a:lnTo>
                    <a:pt x="434" y="27"/>
                  </a:lnTo>
                  <a:lnTo>
                    <a:pt x="399" y="42"/>
                  </a:lnTo>
                  <a:lnTo>
                    <a:pt x="364" y="51"/>
                  </a:lnTo>
                  <a:lnTo>
                    <a:pt x="327" y="54"/>
                  </a:lnTo>
                  <a:lnTo>
                    <a:pt x="293" y="52"/>
                  </a:lnTo>
                  <a:lnTo>
                    <a:pt x="264" y="45"/>
                  </a:lnTo>
                  <a:lnTo>
                    <a:pt x="240" y="36"/>
                  </a:lnTo>
                  <a:lnTo>
                    <a:pt x="226" y="25"/>
                  </a:lnTo>
                  <a:lnTo>
                    <a:pt x="22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73" name="Freeform 57"/>
            <p:cNvSpPr>
              <a:spLocks/>
            </p:cNvSpPr>
            <p:nvPr/>
          </p:nvSpPr>
          <p:spPr bwMode="auto">
            <a:xfrm>
              <a:off x="1430" y="3206"/>
              <a:ext cx="317" cy="121"/>
            </a:xfrm>
            <a:custGeom>
              <a:avLst/>
              <a:gdLst>
                <a:gd name="T0" fmla="*/ 190 w 635"/>
                <a:gd name="T1" fmla="*/ 18 h 242"/>
                <a:gd name="T2" fmla="*/ 130 w 635"/>
                <a:gd name="T3" fmla="*/ 15 h 242"/>
                <a:gd name="T4" fmla="*/ 70 w 635"/>
                <a:gd name="T5" fmla="*/ 15 h 242"/>
                <a:gd name="T6" fmla="*/ 18 w 635"/>
                <a:gd name="T7" fmla="*/ 33 h 242"/>
                <a:gd name="T8" fmla="*/ 6 w 635"/>
                <a:gd name="T9" fmla="*/ 62 h 242"/>
                <a:gd name="T10" fmla="*/ 20 w 635"/>
                <a:gd name="T11" fmla="*/ 75 h 242"/>
                <a:gd name="T12" fmla="*/ 35 w 635"/>
                <a:gd name="T13" fmla="*/ 88 h 242"/>
                <a:gd name="T14" fmla="*/ 60 w 635"/>
                <a:gd name="T15" fmla="*/ 98 h 242"/>
                <a:gd name="T16" fmla="*/ 86 w 635"/>
                <a:gd name="T17" fmla="*/ 102 h 242"/>
                <a:gd name="T18" fmla="*/ 68 w 635"/>
                <a:gd name="T19" fmla="*/ 110 h 242"/>
                <a:gd name="T20" fmla="*/ 34 w 635"/>
                <a:gd name="T21" fmla="*/ 125 h 242"/>
                <a:gd name="T22" fmla="*/ 24 w 635"/>
                <a:gd name="T23" fmla="*/ 151 h 242"/>
                <a:gd name="T24" fmla="*/ 65 w 635"/>
                <a:gd name="T25" fmla="*/ 179 h 242"/>
                <a:gd name="T26" fmla="*/ 107 w 635"/>
                <a:gd name="T27" fmla="*/ 182 h 242"/>
                <a:gd name="T28" fmla="*/ 139 w 635"/>
                <a:gd name="T29" fmla="*/ 169 h 242"/>
                <a:gd name="T30" fmla="*/ 155 w 635"/>
                <a:gd name="T31" fmla="*/ 156 h 242"/>
                <a:gd name="T32" fmla="*/ 158 w 635"/>
                <a:gd name="T33" fmla="*/ 163 h 242"/>
                <a:gd name="T34" fmla="*/ 160 w 635"/>
                <a:gd name="T35" fmla="*/ 182 h 242"/>
                <a:gd name="T36" fmla="*/ 162 w 635"/>
                <a:gd name="T37" fmla="*/ 200 h 242"/>
                <a:gd name="T38" fmla="*/ 177 w 635"/>
                <a:gd name="T39" fmla="*/ 216 h 242"/>
                <a:gd name="T40" fmla="*/ 213 w 635"/>
                <a:gd name="T41" fmla="*/ 229 h 242"/>
                <a:gd name="T42" fmla="*/ 251 w 635"/>
                <a:gd name="T43" fmla="*/ 235 h 242"/>
                <a:gd name="T44" fmla="*/ 280 w 635"/>
                <a:gd name="T45" fmla="*/ 229 h 242"/>
                <a:gd name="T46" fmla="*/ 302 w 635"/>
                <a:gd name="T47" fmla="*/ 209 h 242"/>
                <a:gd name="T48" fmla="*/ 318 w 635"/>
                <a:gd name="T49" fmla="*/ 195 h 242"/>
                <a:gd name="T50" fmla="*/ 337 w 635"/>
                <a:gd name="T51" fmla="*/ 212 h 242"/>
                <a:gd name="T52" fmla="*/ 373 w 635"/>
                <a:gd name="T53" fmla="*/ 234 h 242"/>
                <a:gd name="T54" fmla="*/ 427 w 635"/>
                <a:gd name="T55" fmla="*/ 242 h 242"/>
                <a:gd name="T56" fmla="*/ 475 w 635"/>
                <a:gd name="T57" fmla="*/ 225 h 242"/>
                <a:gd name="T58" fmla="*/ 482 w 635"/>
                <a:gd name="T59" fmla="*/ 207 h 242"/>
                <a:gd name="T60" fmla="*/ 476 w 635"/>
                <a:gd name="T61" fmla="*/ 187 h 242"/>
                <a:gd name="T62" fmla="*/ 467 w 635"/>
                <a:gd name="T63" fmla="*/ 175 h 242"/>
                <a:gd name="T64" fmla="*/ 482 w 635"/>
                <a:gd name="T65" fmla="*/ 174 h 242"/>
                <a:gd name="T66" fmla="*/ 527 w 635"/>
                <a:gd name="T67" fmla="*/ 184 h 242"/>
                <a:gd name="T68" fmla="*/ 576 w 635"/>
                <a:gd name="T69" fmla="*/ 190 h 242"/>
                <a:gd name="T70" fmla="*/ 614 w 635"/>
                <a:gd name="T71" fmla="*/ 170 h 242"/>
                <a:gd name="T72" fmla="*/ 629 w 635"/>
                <a:gd name="T73" fmla="*/ 126 h 242"/>
                <a:gd name="T74" fmla="*/ 611 w 635"/>
                <a:gd name="T75" fmla="*/ 98 h 242"/>
                <a:gd name="T76" fmla="*/ 584 w 635"/>
                <a:gd name="T77" fmla="*/ 82 h 242"/>
                <a:gd name="T78" fmla="*/ 563 w 635"/>
                <a:gd name="T79" fmla="*/ 77 h 242"/>
                <a:gd name="T80" fmla="*/ 613 w 635"/>
                <a:gd name="T81" fmla="*/ 56 h 242"/>
                <a:gd name="T82" fmla="*/ 629 w 635"/>
                <a:gd name="T83" fmla="*/ 18 h 242"/>
                <a:gd name="T84" fmla="*/ 565 w 635"/>
                <a:gd name="T85" fmla="*/ 0 h 242"/>
                <a:gd name="T86" fmla="*/ 472 w 635"/>
                <a:gd name="T87" fmla="*/ 8 h 242"/>
                <a:gd name="T88" fmla="*/ 397 w 635"/>
                <a:gd name="T89" fmla="*/ 43 h 242"/>
                <a:gd name="T90" fmla="*/ 323 w 635"/>
                <a:gd name="T91" fmla="*/ 57 h 242"/>
                <a:gd name="T92" fmla="*/ 259 w 635"/>
                <a:gd name="T93" fmla="*/ 47 h 242"/>
                <a:gd name="T94" fmla="*/ 222 w 635"/>
                <a:gd name="T95" fmla="*/ 2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5" h="242">
                  <a:moveTo>
                    <a:pt x="220" y="16"/>
                  </a:moveTo>
                  <a:lnTo>
                    <a:pt x="190" y="18"/>
                  </a:lnTo>
                  <a:lnTo>
                    <a:pt x="160" y="17"/>
                  </a:lnTo>
                  <a:lnTo>
                    <a:pt x="130" y="15"/>
                  </a:lnTo>
                  <a:lnTo>
                    <a:pt x="99" y="14"/>
                  </a:lnTo>
                  <a:lnTo>
                    <a:pt x="70" y="15"/>
                  </a:lnTo>
                  <a:lnTo>
                    <a:pt x="43" y="21"/>
                  </a:lnTo>
                  <a:lnTo>
                    <a:pt x="18" y="33"/>
                  </a:lnTo>
                  <a:lnTo>
                    <a:pt x="0" y="57"/>
                  </a:lnTo>
                  <a:lnTo>
                    <a:pt x="6" y="62"/>
                  </a:lnTo>
                  <a:lnTo>
                    <a:pt x="13" y="69"/>
                  </a:lnTo>
                  <a:lnTo>
                    <a:pt x="20" y="75"/>
                  </a:lnTo>
                  <a:lnTo>
                    <a:pt x="28" y="82"/>
                  </a:lnTo>
                  <a:lnTo>
                    <a:pt x="35" y="88"/>
                  </a:lnTo>
                  <a:lnTo>
                    <a:pt x="46" y="94"/>
                  </a:lnTo>
                  <a:lnTo>
                    <a:pt x="60" y="98"/>
                  </a:lnTo>
                  <a:lnTo>
                    <a:pt x="77" y="101"/>
                  </a:lnTo>
                  <a:lnTo>
                    <a:pt x="86" y="102"/>
                  </a:lnTo>
                  <a:lnTo>
                    <a:pt x="82" y="105"/>
                  </a:lnTo>
                  <a:lnTo>
                    <a:pt x="68" y="110"/>
                  </a:lnTo>
                  <a:lnTo>
                    <a:pt x="52" y="117"/>
                  </a:lnTo>
                  <a:lnTo>
                    <a:pt x="34" y="125"/>
                  </a:lnTo>
                  <a:lnTo>
                    <a:pt x="24" y="137"/>
                  </a:lnTo>
                  <a:lnTo>
                    <a:pt x="24" y="151"/>
                  </a:lnTo>
                  <a:lnTo>
                    <a:pt x="40" y="167"/>
                  </a:lnTo>
                  <a:lnTo>
                    <a:pt x="65" y="179"/>
                  </a:lnTo>
                  <a:lnTo>
                    <a:pt x="87" y="184"/>
                  </a:lnTo>
                  <a:lnTo>
                    <a:pt x="107" y="182"/>
                  </a:lnTo>
                  <a:lnTo>
                    <a:pt x="125" y="177"/>
                  </a:lnTo>
                  <a:lnTo>
                    <a:pt x="139" y="169"/>
                  </a:lnTo>
                  <a:lnTo>
                    <a:pt x="149" y="162"/>
                  </a:lnTo>
                  <a:lnTo>
                    <a:pt x="155" y="156"/>
                  </a:lnTo>
                  <a:lnTo>
                    <a:pt x="158" y="154"/>
                  </a:lnTo>
                  <a:lnTo>
                    <a:pt x="158" y="163"/>
                  </a:lnTo>
                  <a:lnTo>
                    <a:pt x="160" y="173"/>
                  </a:lnTo>
                  <a:lnTo>
                    <a:pt x="160" y="182"/>
                  </a:lnTo>
                  <a:lnTo>
                    <a:pt x="161" y="192"/>
                  </a:lnTo>
                  <a:lnTo>
                    <a:pt x="162" y="200"/>
                  </a:lnTo>
                  <a:lnTo>
                    <a:pt x="167" y="209"/>
                  </a:lnTo>
                  <a:lnTo>
                    <a:pt x="177" y="216"/>
                  </a:lnTo>
                  <a:lnTo>
                    <a:pt x="192" y="224"/>
                  </a:lnTo>
                  <a:lnTo>
                    <a:pt x="213" y="229"/>
                  </a:lnTo>
                  <a:lnTo>
                    <a:pt x="232" y="233"/>
                  </a:lnTo>
                  <a:lnTo>
                    <a:pt x="251" y="235"/>
                  </a:lnTo>
                  <a:lnTo>
                    <a:pt x="267" y="234"/>
                  </a:lnTo>
                  <a:lnTo>
                    <a:pt x="280" y="229"/>
                  </a:lnTo>
                  <a:lnTo>
                    <a:pt x="293" y="221"/>
                  </a:lnTo>
                  <a:lnTo>
                    <a:pt x="302" y="209"/>
                  </a:lnTo>
                  <a:lnTo>
                    <a:pt x="315" y="194"/>
                  </a:lnTo>
                  <a:lnTo>
                    <a:pt x="318" y="195"/>
                  </a:lnTo>
                  <a:lnTo>
                    <a:pt x="326" y="202"/>
                  </a:lnTo>
                  <a:lnTo>
                    <a:pt x="337" y="212"/>
                  </a:lnTo>
                  <a:lnTo>
                    <a:pt x="353" y="224"/>
                  </a:lnTo>
                  <a:lnTo>
                    <a:pt x="373" y="234"/>
                  </a:lnTo>
                  <a:lnTo>
                    <a:pt x="398" y="242"/>
                  </a:lnTo>
                  <a:lnTo>
                    <a:pt x="427" y="242"/>
                  </a:lnTo>
                  <a:lnTo>
                    <a:pt x="462" y="234"/>
                  </a:lnTo>
                  <a:lnTo>
                    <a:pt x="475" y="225"/>
                  </a:lnTo>
                  <a:lnTo>
                    <a:pt x="481" y="217"/>
                  </a:lnTo>
                  <a:lnTo>
                    <a:pt x="482" y="207"/>
                  </a:lnTo>
                  <a:lnTo>
                    <a:pt x="481" y="198"/>
                  </a:lnTo>
                  <a:lnTo>
                    <a:pt x="476" y="187"/>
                  </a:lnTo>
                  <a:lnTo>
                    <a:pt x="471" y="180"/>
                  </a:lnTo>
                  <a:lnTo>
                    <a:pt x="467" y="175"/>
                  </a:lnTo>
                  <a:lnTo>
                    <a:pt x="466" y="174"/>
                  </a:lnTo>
                  <a:lnTo>
                    <a:pt x="482" y="174"/>
                  </a:lnTo>
                  <a:lnTo>
                    <a:pt x="503" y="179"/>
                  </a:lnTo>
                  <a:lnTo>
                    <a:pt x="527" y="184"/>
                  </a:lnTo>
                  <a:lnTo>
                    <a:pt x="551" y="190"/>
                  </a:lnTo>
                  <a:lnTo>
                    <a:pt x="576" y="190"/>
                  </a:lnTo>
                  <a:lnTo>
                    <a:pt x="597" y="184"/>
                  </a:lnTo>
                  <a:lnTo>
                    <a:pt x="614" y="170"/>
                  </a:lnTo>
                  <a:lnTo>
                    <a:pt x="627" y="148"/>
                  </a:lnTo>
                  <a:lnTo>
                    <a:pt x="629" y="126"/>
                  </a:lnTo>
                  <a:lnTo>
                    <a:pt x="623" y="111"/>
                  </a:lnTo>
                  <a:lnTo>
                    <a:pt x="611" y="98"/>
                  </a:lnTo>
                  <a:lnTo>
                    <a:pt x="599" y="90"/>
                  </a:lnTo>
                  <a:lnTo>
                    <a:pt x="584" y="82"/>
                  </a:lnTo>
                  <a:lnTo>
                    <a:pt x="572" y="79"/>
                  </a:lnTo>
                  <a:lnTo>
                    <a:pt x="563" y="77"/>
                  </a:lnTo>
                  <a:lnTo>
                    <a:pt x="561" y="77"/>
                  </a:lnTo>
                  <a:lnTo>
                    <a:pt x="613" y="56"/>
                  </a:lnTo>
                  <a:lnTo>
                    <a:pt x="635" y="36"/>
                  </a:lnTo>
                  <a:lnTo>
                    <a:pt x="629" y="18"/>
                  </a:lnTo>
                  <a:lnTo>
                    <a:pt x="604" y="7"/>
                  </a:lnTo>
                  <a:lnTo>
                    <a:pt x="565" y="0"/>
                  </a:lnTo>
                  <a:lnTo>
                    <a:pt x="519" y="0"/>
                  </a:lnTo>
                  <a:lnTo>
                    <a:pt x="472" y="8"/>
                  </a:lnTo>
                  <a:lnTo>
                    <a:pt x="434" y="26"/>
                  </a:lnTo>
                  <a:lnTo>
                    <a:pt x="397" y="43"/>
                  </a:lnTo>
                  <a:lnTo>
                    <a:pt x="360" y="54"/>
                  </a:lnTo>
                  <a:lnTo>
                    <a:pt x="323" y="57"/>
                  </a:lnTo>
                  <a:lnTo>
                    <a:pt x="289" y="55"/>
                  </a:lnTo>
                  <a:lnTo>
                    <a:pt x="259" y="47"/>
                  </a:lnTo>
                  <a:lnTo>
                    <a:pt x="236" y="38"/>
                  </a:lnTo>
                  <a:lnTo>
                    <a:pt x="222" y="26"/>
                  </a:lnTo>
                  <a:lnTo>
                    <a:pt x="22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74" name="Freeform 58"/>
            <p:cNvSpPr>
              <a:spLocks/>
            </p:cNvSpPr>
            <p:nvPr/>
          </p:nvSpPr>
          <p:spPr bwMode="auto">
            <a:xfrm>
              <a:off x="1132" y="3323"/>
              <a:ext cx="318" cy="121"/>
            </a:xfrm>
            <a:custGeom>
              <a:avLst/>
              <a:gdLst>
                <a:gd name="T0" fmla="*/ 190 w 636"/>
                <a:gd name="T1" fmla="*/ 20 h 243"/>
                <a:gd name="T2" fmla="*/ 129 w 636"/>
                <a:gd name="T3" fmla="*/ 17 h 243"/>
                <a:gd name="T4" fmla="*/ 70 w 636"/>
                <a:gd name="T5" fmla="*/ 17 h 243"/>
                <a:gd name="T6" fmla="*/ 21 w 636"/>
                <a:gd name="T7" fmla="*/ 35 h 243"/>
                <a:gd name="T8" fmla="*/ 7 w 636"/>
                <a:gd name="T9" fmla="*/ 64 h 243"/>
                <a:gd name="T10" fmla="*/ 21 w 636"/>
                <a:gd name="T11" fmla="*/ 76 h 243"/>
                <a:gd name="T12" fmla="*/ 34 w 636"/>
                <a:gd name="T13" fmla="*/ 89 h 243"/>
                <a:gd name="T14" fmla="*/ 56 w 636"/>
                <a:gd name="T15" fmla="*/ 99 h 243"/>
                <a:gd name="T16" fmla="*/ 85 w 636"/>
                <a:gd name="T17" fmla="*/ 103 h 243"/>
                <a:gd name="T18" fmla="*/ 67 w 636"/>
                <a:gd name="T19" fmla="*/ 112 h 243"/>
                <a:gd name="T20" fmla="*/ 34 w 636"/>
                <a:gd name="T21" fmla="*/ 127 h 243"/>
                <a:gd name="T22" fmla="*/ 24 w 636"/>
                <a:gd name="T23" fmla="*/ 151 h 243"/>
                <a:gd name="T24" fmla="*/ 65 w 636"/>
                <a:gd name="T25" fmla="*/ 181 h 243"/>
                <a:gd name="T26" fmla="*/ 107 w 636"/>
                <a:gd name="T27" fmla="*/ 184 h 243"/>
                <a:gd name="T28" fmla="*/ 136 w 636"/>
                <a:gd name="T29" fmla="*/ 171 h 243"/>
                <a:gd name="T30" fmla="*/ 154 w 636"/>
                <a:gd name="T31" fmla="*/ 157 h 243"/>
                <a:gd name="T32" fmla="*/ 157 w 636"/>
                <a:gd name="T33" fmla="*/ 165 h 243"/>
                <a:gd name="T34" fmla="*/ 158 w 636"/>
                <a:gd name="T35" fmla="*/ 184 h 243"/>
                <a:gd name="T36" fmla="*/ 161 w 636"/>
                <a:gd name="T37" fmla="*/ 202 h 243"/>
                <a:gd name="T38" fmla="*/ 176 w 636"/>
                <a:gd name="T39" fmla="*/ 218 h 243"/>
                <a:gd name="T40" fmla="*/ 213 w 636"/>
                <a:gd name="T41" fmla="*/ 231 h 243"/>
                <a:gd name="T42" fmla="*/ 251 w 636"/>
                <a:gd name="T43" fmla="*/ 238 h 243"/>
                <a:gd name="T44" fmla="*/ 282 w 636"/>
                <a:gd name="T45" fmla="*/ 232 h 243"/>
                <a:gd name="T46" fmla="*/ 305 w 636"/>
                <a:gd name="T47" fmla="*/ 213 h 243"/>
                <a:gd name="T48" fmla="*/ 318 w 636"/>
                <a:gd name="T49" fmla="*/ 197 h 243"/>
                <a:gd name="T50" fmla="*/ 338 w 636"/>
                <a:gd name="T51" fmla="*/ 215 h 243"/>
                <a:gd name="T52" fmla="*/ 373 w 636"/>
                <a:gd name="T53" fmla="*/ 235 h 243"/>
                <a:gd name="T54" fmla="*/ 428 w 636"/>
                <a:gd name="T55" fmla="*/ 243 h 243"/>
                <a:gd name="T56" fmla="*/ 476 w 636"/>
                <a:gd name="T57" fmla="*/ 227 h 243"/>
                <a:gd name="T58" fmla="*/ 483 w 636"/>
                <a:gd name="T59" fmla="*/ 207 h 243"/>
                <a:gd name="T60" fmla="*/ 477 w 636"/>
                <a:gd name="T61" fmla="*/ 188 h 243"/>
                <a:gd name="T62" fmla="*/ 470 w 636"/>
                <a:gd name="T63" fmla="*/ 176 h 243"/>
                <a:gd name="T64" fmla="*/ 483 w 636"/>
                <a:gd name="T65" fmla="*/ 176 h 243"/>
                <a:gd name="T66" fmla="*/ 529 w 636"/>
                <a:gd name="T67" fmla="*/ 186 h 243"/>
                <a:gd name="T68" fmla="*/ 576 w 636"/>
                <a:gd name="T69" fmla="*/ 191 h 243"/>
                <a:gd name="T70" fmla="*/ 615 w 636"/>
                <a:gd name="T71" fmla="*/ 172 h 243"/>
                <a:gd name="T72" fmla="*/ 629 w 636"/>
                <a:gd name="T73" fmla="*/ 127 h 243"/>
                <a:gd name="T74" fmla="*/ 613 w 636"/>
                <a:gd name="T75" fmla="*/ 98 h 243"/>
                <a:gd name="T76" fmla="*/ 587 w 636"/>
                <a:gd name="T77" fmla="*/ 84 h 243"/>
                <a:gd name="T78" fmla="*/ 565 w 636"/>
                <a:gd name="T79" fmla="*/ 79 h 243"/>
                <a:gd name="T80" fmla="*/ 615 w 636"/>
                <a:gd name="T81" fmla="*/ 56 h 243"/>
                <a:gd name="T82" fmla="*/ 630 w 636"/>
                <a:gd name="T83" fmla="*/ 20 h 243"/>
                <a:gd name="T84" fmla="*/ 565 w 636"/>
                <a:gd name="T85" fmla="*/ 0 h 243"/>
                <a:gd name="T86" fmla="*/ 471 w 636"/>
                <a:gd name="T87" fmla="*/ 10 h 243"/>
                <a:gd name="T88" fmla="*/ 396 w 636"/>
                <a:gd name="T89" fmla="*/ 44 h 243"/>
                <a:gd name="T90" fmla="*/ 322 w 636"/>
                <a:gd name="T91" fmla="*/ 59 h 243"/>
                <a:gd name="T92" fmla="*/ 259 w 636"/>
                <a:gd name="T93" fmla="*/ 49 h 243"/>
                <a:gd name="T94" fmla="*/ 225 w 636"/>
                <a:gd name="T95" fmla="*/ 2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6" h="243">
                  <a:moveTo>
                    <a:pt x="222" y="18"/>
                  </a:moveTo>
                  <a:lnTo>
                    <a:pt x="190" y="20"/>
                  </a:lnTo>
                  <a:lnTo>
                    <a:pt x="161" y="19"/>
                  </a:lnTo>
                  <a:lnTo>
                    <a:pt x="129" y="17"/>
                  </a:lnTo>
                  <a:lnTo>
                    <a:pt x="101" y="16"/>
                  </a:lnTo>
                  <a:lnTo>
                    <a:pt x="70" y="17"/>
                  </a:lnTo>
                  <a:lnTo>
                    <a:pt x="44" y="23"/>
                  </a:lnTo>
                  <a:lnTo>
                    <a:pt x="21" y="35"/>
                  </a:lnTo>
                  <a:lnTo>
                    <a:pt x="0" y="59"/>
                  </a:lnTo>
                  <a:lnTo>
                    <a:pt x="7" y="64"/>
                  </a:lnTo>
                  <a:lnTo>
                    <a:pt x="16" y="70"/>
                  </a:lnTo>
                  <a:lnTo>
                    <a:pt x="21" y="76"/>
                  </a:lnTo>
                  <a:lnTo>
                    <a:pt x="28" y="83"/>
                  </a:lnTo>
                  <a:lnTo>
                    <a:pt x="34" y="89"/>
                  </a:lnTo>
                  <a:lnTo>
                    <a:pt x="44" y="95"/>
                  </a:lnTo>
                  <a:lnTo>
                    <a:pt x="56" y="99"/>
                  </a:lnTo>
                  <a:lnTo>
                    <a:pt x="75" y="102"/>
                  </a:lnTo>
                  <a:lnTo>
                    <a:pt x="85" y="103"/>
                  </a:lnTo>
                  <a:lnTo>
                    <a:pt x="82" y="106"/>
                  </a:lnTo>
                  <a:lnTo>
                    <a:pt x="67" y="112"/>
                  </a:lnTo>
                  <a:lnTo>
                    <a:pt x="51" y="119"/>
                  </a:lnTo>
                  <a:lnTo>
                    <a:pt x="34" y="127"/>
                  </a:lnTo>
                  <a:lnTo>
                    <a:pt x="24" y="138"/>
                  </a:lnTo>
                  <a:lnTo>
                    <a:pt x="24" y="151"/>
                  </a:lnTo>
                  <a:lnTo>
                    <a:pt x="41" y="169"/>
                  </a:lnTo>
                  <a:lnTo>
                    <a:pt x="65" y="181"/>
                  </a:lnTo>
                  <a:lnTo>
                    <a:pt x="88" y="186"/>
                  </a:lnTo>
                  <a:lnTo>
                    <a:pt x="107" y="184"/>
                  </a:lnTo>
                  <a:lnTo>
                    <a:pt x="124" y="179"/>
                  </a:lnTo>
                  <a:lnTo>
                    <a:pt x="136" y="171"/>
                  </a:lnTo>
                  <a:lnTo>
                    <a:pt x="147" y="164"/>
                  </a:lnTo>
                  <a:lnTo>
                    <a:pt x="154" y="157"/>
                  </a:lnTo>
                  <a:lnTo>
                    <a:pt x="156" y="155"/>
                  </a:lnTo>
                  <a:lnTo>
                    <a:pt x="157" y="165"/>
                  </a:lnTo>
                  <a:lnTo>
                    <a:pt x="158" y="175"/>
                  </a:lnTo>
                  <a:lnTo>
                    <a:pt x="158" y="184"/>
                  </a:lnTo>
                  <a:lnTo>
                    <a:pt x="160" y="194"/>
                  </a:lnTo>
                  <a:lnTo>
                    <a:pt x="161" y="202"/>
                  </a:lnTo>
                  <a:lnTo>
                    <a:pt x="167" y="212"/>
                  </a:lnTo>
                  <a:lnTo>
                    <a:pt x="176" y="218"/>
                  </a:lnTo>
                  <a:lnTo>
                    <a:pt x="189" y="225"/>
                  </a:lnTo>
                  <a:lnTo>
                    <a:pt x="213" y="231"/>
                  </a:lnTo>
                  <a:lnTo>
                    <a:pt x="232" y="236"/>
                  </a:lnTo>
                  <a:lnTo>
                    <a:pt x="251" y="238"/>
                  </a:lnTo>
                  <a:lnTo>
                    <a:pt x="268" y="237"/>
                  </a:lnTo>
                  <a:lnTo>
                    <a:pt x="282" y="232"/>
                  </a:lnTo>
                  <a:lnTo>
                    <a:pt x="294" y="225"/>
                  </a:lnTo>
                  <a:lnTo>
                    <a:pt x="305" y="213"/>
                  </a:lnTo>
                  <a:lnTo>
                    <a:pt x="316" y="198"/>
                  </a:lnTo>
                  <a:lnTo>
                    <a:pt x="318" y="197"/>
                  </a:lnTo>
                  <a:lnTo>
                    <a:pt x="326" y="204"/>
                  </a:lnTo>
                  <a:lnTo>
                    <a:pt x="338" y="215"/>
                  </a:lnTo>
                  <a:lnTo>
                    <a:pt x="354" y="226"/>
                  </a:lnTo>
                  <a:lnTo>
                    <a:pt x="373" y="235"/>
                  </a:lnTo>
                  <a:lnTo>
                    <a:pt x="400" y="242"/>
                  </a:lnTo>
                  <a:lnTo>
                    <a:pt x="428" y="243"/>
                  </a:lnTo>
                  <a:lnTo>
                    <a:pt x="464" y="235"/>
                  </a:lnTo>
                  <a:lnTo>
                    <a:pt x="476" y="227"/>
                  </a:lnTo>
                  <a:lnTo>
                    <a:pt x="482" y="218"/>
                  </a:lnTo>
                  <a:lnTo>
                    <a:pt x="483" y="207"/>
                  </a:lnTo>
                  <a:lnTo>
                    <a:pt x="482" y="198"/>
                  </a:lnTo>
                  <a:lnTo>
                    <a:pt x="477" y="188"/>
                  </a:lnTo>
                  <a:lnTo>
                    <a:pt x="474" y="181"/>
                  </a:lnTo>
                  <a:lnTo>
                    <a:pt x="470" y="176"/>
                  </a:lnTo>
                  <a:lnTo>
                    <a:pt x="469" y="175"/>
                  </a:lnTo>
                  <a:lnTo>
                    <a:pt x="483" y="176"/>
                  </a:lnTo>
                  <a:lnTo>
                    <a:pt x="504" y="181"/>
                  </a:lnTo>
                  <a:lnTo>
                    <a:pt x="529" y="186"/>
                  </a:lnTo>
                  <a:lnTo>
                    <a:pt x="554" y="191"/>
                  </a:lnTo>
                  <a:lnTo>
                    <a:pt x="576" y="191"/>
                  </a:lnTo>
                  <a:lnTo>
                    <a:pt x="599" y="186"/>
                  </a:lnTo>
                  <a:lnTo>
                    <a:pt x="615" y="172"/>
                  </a:lnTo>
                  <a:lnTo>
                    <a:pt x="628" y="148"/>
                  </a:lnTo>
                  <a:lnTo>
                    <a:pt x="629" y="127"/>
                  </a:lnTo>
                  <a:lnTo>
                    <a:pt x="623" y="112"/>
                  </a:lnTo>
                  <a:lnTo>
                    <a:pt x="613" y="98"/>
                  </a:lnTo>
                  <a:lnTo>
                    <a:pt x="600" y="90"/>
                  </a:lnTo>
                  <a:lnTo>
                    <a:pt x="587" y="84"/>
                  </a:lnTo>
                  <a:lnTo>
                    <a:pt x="573" y="81"/>
                  </a:lnTo>
                  <a:lnTo>
                    <a:pt x="565" y="79"/>
                  </a:lnTo>
                  <a:lnTo>
                    <a:pt x="562" y="79"/>
                  </a:lnTo>
                  <a:lnTo>
                    <a:pt x="615" y="56"/>
                  </a:lnTo>
                  <a:lnTo>
                    <a:pt x="636" y="37"/>
                  </a:lnTo>
                  <a:lnTo>
                    <a:pt x="630" y="20"/>
                  </a:lnTo>
                  <a:lnTo>
                    <a:pt x="605" y="9"/>
                  </a:lnTo>
                  <a:lnTo>
                    <a:pt x="565" y="0"/>
                  </a:lnTo>
                  <a:lnTo>
                    <a:pt x="520" y="1"/>
                  </a:lnTo>
                  <a:lnTo>
                    <a:pt x="471" y="10"/>
                  </a:lnTo>
                  <a:lnTo>
                    <a:pt x="431" y="28"/>
                  </a:lnTo>
                  <a:lnTo>
                    <a:pt x="396" y="44"/>
                  </a:lnTo>
                  <a:lnTo>
                    <a:pt x="360" y="54"/>
                  </a:lnTo>
                  <a:lnTo>
                    <a:pt x="322" y="59"/>
                  </a:lnTo>
                  <a:lnTo>
                    <a:pt x="290" y="56"/>
                  </a:lnTo>
                  <a:lnTo>
                    <a:pt x="259" y="49"/>
                  </a:lnTo>
                  <a:lnTo>
                    <a:pt x="238" y="40"/>
                  </a:lnTo>
                  <a:lnTo>
                    <a:pt x="225" y="29"/>
                  </a:lnTo>
                  <a:lnTo>
                    <a:pt x="22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75" name="Freeform 59"/>
            <p:cNvSpPr>
              <a:spLocks/>
            </p:cNvSpPr>
            <p:nvPr/>
          </p:nvSpPr>
          <p:spPr bwMode="auto">
            <a:xfrm>
              <a:off x="1316" y="1296"/>
              <a:ext cx="364" cy="177"/>
            </a:xfrm>
            <a:custGeom>
              <a:avLst/>
              <a:gdLst>
                <a:gd name="T0" fmla="*/ 410 w 726"/>
                <a:gd name="T1" fmla="*/ 25 h 355"/>
                <a:gd name="T2" fmla="*/ 421 w 726"/>
                <a:gd name="T3" fmla="*/ 41 h 355"/>
                <a:gd name="T4" fmla="*/ 430 w 726"/>
                <a:gd name="T5" fmla="*/ 55 h 355"/>
                <a:gd name="T6" fmla="*/ 444 w 726"/>
                <a:gd name="T7" fmla="*/ 67 h 355"/>
                <a:gd name="T8" fmla="*/ 459 w 726"/>
                <a:gd name="T9" fmla="*/ 60 h 355"/>
                <a:gd name="T10" fmla="*/ 475 w 726"/>
                <a:gd name="T11" fmla="*/ 42 h 355"/>
                <a:gd name="T12" fmla="*/ 492 w 726"/>
                <a:gd name="T13" fmla="*/ 25 h 355"/>
                <a:gd name="T14" fmla="*/ 513 w 726"/>
                <a:gd name="T15" fmla="*/ 9 h 355"/>
                <a:gd name="T16" fmla="*/ 544 w 726"/>
                <a:gd name="T17" fmla="*/ 5 h 355"/>
                <a:gd name="T18" fmla="*/ 570 w 726"/>
                <a:gd name="T19" fmla="*/ 23 h 355"/>
                <a:gd name="T20" fmla="*/ 584 w 726"/>
                <a:gd name="T21" fmla="*/ 50 h 355"/>
                <a:gd name="T22" fmla="*/ 595 w 726"/>
                <a:gd name="T23" fmla="*/ 80 h 355"/>
                <a:gd name="T24" fmla="*/ 609 w 726"/>
                <a:gd name="T25" fmla="*/ 115 h 355"/>
                <a:gd name="T26" fmla="*/ 634 w 726"/>
                <a:gd name="T27" fmla="*/ 158 h 355"/>
                <a:gd name="T28" fmla="*/ 665 w 726"/>
                <a:gd name="T29" fmla="*/ 200 h 355"/>
                <a:gd name="T30" fmla="*/ 702 w 726"/>
                <a:gd name="T31" fmla="*/ 237 h 355"/>
                <a:gd name="T32" fmla="*/ 725 w 726"/>
                <a:gd name="T33" fmla="*/ 261 h 355"/>
                <a:gd name="T34" fmla="*/ 714 w 726"/>
                <a:gd name="T35" fmla="*/ 268 h 355"/>
                <a:gd name="T36" fmla="*/ 702 w 726"/>
                <a:gd name="T37" fmla="*/ 265 h 355"/>
                <a:gd name="T38" fmla="*/ 687 w 726"/>
                <a:gd name="T39" fmla="*/ 249 h 355"/>
                <a:gd name="T40" fmla="*/ 676 w 726"/>
                <a:gd name="T41" fmla="*/ 228 h 355"/>
                <a:gd name="T42" fmla="*/ 666 w 726"/>
                <a:gd name="T43" fmla="*/ 209 h 355"/>
                <a:gd name="T44" fmla="*/ 633 w 726"/>
                <a:gd name="T45" fmla="*/ 185 h 355"/>
                <a:gd name="T46" fmla="*/ 576 w 726"/>
                <a:gd name="T47" fmla="*/ 160 h 355"/>
                <a:gd name="T48" fmla="*/ 520 w 726"/>
                <a:gd name="T49" fmla="*/ 137 h 355"/>
                <a:gd name="T50" fmla="*/ 469 w 726"/>
                <a:gd name="T51" fmla="*/ 109 h 355"/>
                <a:gd name="T52" fmla="*/ 415 w 726"/>
                <a:gd name="T53" fmla="*/ 102 h 355"/>
                <a:gd name="T54" fmla="*/ 361 w 726"/>
                <a:gd name="T55" fmla="*/ 140 h 355"/>
                <a:gd name="T56" fmla="*/ 321 w 726"/>
                <a:gd name="T57" fmla="*/ 190 h 355"/>
                <a:gd name="T58" fmla="*/ 298 w 726"/>
                <a:gd name="T59" fmla="*/ 245 h 355"/>
                <a:gd name="T60" fmla="*/ 292 w 726"/>
                <a:gd name="T61" fmla="*/ 283 h 355"/>
                <a:gd name="T62" fmla="*/ 298 w 726"/>
                <a:gd name="T63" fmla="*/ 303 h 355"/>
                <a:gd name="T64" fmla="*/ 300 w 726"/>
                <a:gd name="T65" fmla="*/ 323 h 355"/>
                <a:gd name="T66" fmla="*/ 299 w 726"/>
                <a:gd name="T67" fmla="*/ 339 h 355"/>
                <a:gd name="T68" fmla="*/ 286 w 726"/>
                <a:gd name="T69" fmla="*/ 344 h 355"/>
                <a:gd name="T70" fmla="*/ 263 w 726"/>
                <a:gd name="T71" fmla="*/ 340 h 355"/>
                <a:gd name="T72" fmla="*/ 243 w 726"/>
                <a:gd name="T73" fmla="*/ 336 h 355"/>
                <a:gd name="T74" fmla="*/ 220 w 726"/>
                <a:gd name="T75" fmla="*/ 342 h 355"/>
                <a:gd name="T76" fmla="*/ 139 w 726"/>
                <a:gd name="T77" fmla="*/ 355 h 355"/>
                <a:gd name="T78" fmla="*/ 137 w 726"/>
                <a:gd name="T79" fmla="*/ 317 h 355"/>
                <a:gd name="T80" fmla="*/ 143 w 726"/>
                <a:gd name="T81" fmla="*/ 281 h 355"/>
                <a:gd name="T82" fmla="*/ 154 w 726"/>
                <a:gd name="T83" fmla="*/ 247 h 355"/>
                <a:gd name="T84" fmla="*/ 169 w 726"/>
                <a:gd name="T85" fmla="*/ 214 h 355"/>
                <a:gd name="T86" fmla="*/ 148 w 726"/>
                <a:gd name="T87" fmla="*/ 215 h 355"/>
                <a:gd name="T88" fmla="*/ 132 w 726"/>
                <a:gd name="T89" fmla="*/ 239 h 355"/>
                <a:gd name="T90" fmla="*/ 118 w 726"/>
                <a:gd name="T91" fmla="*/ 264 h 355"/>
                <a:gd name="T92" fmla="*/ 96 w 726"/>
                <a:gd name="T93" fmla="*/ 283 h 355"/>
                <a:gd name="T94" fmla="*/ 68 w 726"/>
                <a:gd name="T95" fmla="*/ 291 h 355"/>
                <a:gd name="T96" fmla="*/ 48 w 726"/>
                <a:gd name="T97" fmla="*/ 295 h 355"/>
                <a:gd name="T98" fmla="*/ 28 w 726"/>
                <a:gd name="T99" fmla="*/ 295 h 355"/>
                <a:gd name="T100" fmla="*/ 9 w 726"/>
                <a:gd name="T101" fmla="*/ 296 h 355"/>
                <a:gd name="T102" fmla="*/ 43 w 726"/>
                <a:gd name="T103" fmla="*/ 263 h 355"/>
                <a:gd name="T104" fmla="*/ 111 w 726"/>
                <a:gd name="T105" fmla="*/ 185 h 355"/>
                <a:gd name="T106" fmla="*/ 169 w 726"/>
                <a:gd name="T107" fmla="*/ 102 h 355"/>
                <a:gd name="T108" fmla="*/ 244 w 726"/>
                <a:gd name="T109" fmla="*/ 30 h 355"/>
                <a:gd name="T110" fmla="*/ 308 w 726"/>
                <a:gd name="T111" fmla="*/ 1 h 355"/>
                <a:gd name="T112" fmla="*/ 334 w 726"/>
                <a:gd name="T113" fmla="*/ 3 h 355"/>
                <a:gd name="T114" fmla="*/ 361 w 726"/>
                <a:gd name="T115" fmla="*/ 5 h 355"/>
                <a:gd name="T116" fmla="*/ 387 w 726"/>
                <a:gd name="T117" fmla="*/ 12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6" h="355">
                  <a:moveTo>
                    <a:pt x="401" y="20"/>
                  </a:moveTo>
                  <a:lnTo>
                    <a:pt x="410" y="25"/>
                  </a:lnTo>
                  <a:lnTo>
                    <a:pt x="416" y="33"/>
                  </a:lnTo>
                  <a:lnTo>
                    <a:pt x="421" y="41"/>
                  </a:lnTo>
                  <a:lnTo>
                    <a:pt x="426" y="49"/>
                  </a:lnTo>
                  <a:lnTo>
                    <a:pt x="430" y="55"/>
                  </a:lnTo>
                  <a:lnTo>
                    <a:pt x="437" y="62"/>
                  </a:lnTo>
                  <a:lnTo>
                    <a:pt x="444" y="67"/>
                  </a:lnTo>
                  <a:lnTo>
                    <a:pt x="456" y="70"/>
                  </a:lnTo>
                  <a:lnTo>
                    <a:pt x="459" y="60"/>
                  </a:lnTo>
                  <a:lnTo>
                    <a:pt x="468" y="51"/>
                  </a:lnTo>
                  <a:lnTo>
                    <a:pt x="475" y="42"/>
                  </a:lnTo>
                  <a:lnTo>
                    <a:pt x="484" y="34"/>
                  </a:lnTo>
                  <a:lnTo>
                    <a:pt x="492" y="25"/>
                  </a:lnTo>
                  <a:lnTo>
                    <a:pt x="502" y="17"/>
                  </a:lnTo>
                  <a:lnTo>
                    <a:pt x="513" y="9"/>
                  </a:lnTo>
                  <a:lnTo>
                    <a:pt x="524" y="3"/>
                  </a:lnTo>
                  <a:lnTo>
                    <a:pt x="544" y="5"/>
                  </a:lnTo>
                  <a:lnTo>
                    <a:pt x="559" y="13"/>
                  </a:lnTo>
                  <a:lnTo>
                    <a:pt x="570" y="23"/>
                  </a:lnTo>
                  <a:lnTo>
                    <a:pt x="579" y="37"/>
                  </a:lnTo>
                  <a:lnTo>
                    <a:pt x="584" y="50"/>
                  </a:lnTo>
                  <a:lnTo>
                    <a:pt x="589" y="65"/>
                  </a:lnTo>
                  <a:lnTo>
                    <a:pt x="595" y="80"/>
                  </a:lnTo>
                  <a:lnTo>
                    <a:pt x="600" y="94"/>
                  </a:lnTo>
                  <a:lnTo>
                    <a:pt x="609" y="115"/>
                  </a:lnTo>
                  <a:lnTo>
                    <a:pt x="622" y="137"/>
                  </a:lnTo>
                  <a:lnTo>
                    <a:pt x="634" y="158"/>
                  </a:lnTo>
                  <a:lnTo>
                    <a:pt x="649" y="180"/>
                  </a:lnTo>
                  <a:lnTo>
                    <a:pt x="665" y="200"/>
                  </a:lnTo>
                  <a:lnTo>
                    <a:pt x="683" y="219"/>
                  </a:lnTo>
                  <a:lnTo>
                    <a:pt x="702" y="237"/>
                  </a:lnTo>
                  <a:lnTo>
                    <a:pt x="726" y="254"/>
                  </a:lnTo>
                  <a:lnTo>
                    <a:pt x="725" y="261"/>
                  </a:lnTo>
                  <a:lnTo>
                    <a:pt x="722" y="265"/>
                  </a:lnTo>
                  <a:lnTo>
                    <a:pt x="714" y="268"/>
                  </a:lnTo>
                  <a:lnTo>
                    <a:pt x="713" y="271"/>
                  </a:lnTo>
                  <a:lnTo>
                    <a:pt x="702" y="265"/>
                  </a:lnTo>
                  <a:lnTo>
                    <a:pt x="694" y="258"/>
                  </a:lnTo>
                  <a:lnTo>
                    <a:pt x="687" y="249"/>
                  </a:lnTo>
                  <a:lnTo>
                    <a:pt x="682" y="240"/>
                  </a:lnTo>
                  <a:lnTo>
                    <a:pt x="676" y="228"/>
                  </a:lnTo>
                  <a:lnTo>
                    <a:pt x="671" y="219"/>
                  </a:lnTo>
                  <a:lnTo>
                    <a:pt x="666" y="209"/>
                  </a:lnTo>
                  <a:lnTo>
                    <a:pt x="661" y="201"/>
                  </a:lnTo>
                  <a:lnTo>
                    <a:pt x="633" y="185"/>
                  </a:lnTo>
                  <a:lnTo>
                    <a:pt x="606" y="172"/>
                  </a:lnTo>
                  <a:lnTo>
                    <a:pt x="576" y="160"/>
                  </a:lnTo>
                  <a:lnTo>
                    <a:pt x="549" y="150"/>
                  </a:lnTo>
                  <a:lnTo>
                    <a:pt x="520" y="137"/>
                  </a:lnTo>
                  <a:lnTo>
                    <a:pt x="494" y="124"/>
                  </a:lnTo>
                  <a:lnTo>
                    <a:pt x="469" y="109"/>
                  </a:lnTo>
                  <a:lnTo>
                    <a:pt x="447" y="91"/>
                  </a:lnTo>
                  <a:lnTo>
                    <a:pt x="415" y="102"/>
                  </a:lnTo>
                  <a:lnTo>
                    <a:pt x="385" y="119"/>
                  </a:lnTo>
                  <a:lnTo>
                    <a:pt x="361" y="140"/>
                  </a:lnTo>
                  <a:lnTo>
                    <a:pt x="339" y="164"/>
                  </a:lnTo>
                  <a:lnTo>
                    <a:pt x="321" y="190"/>
                  </a:lnTo>
                  <a:lnTo>
                    <a:pt x="308" y="217"/>
                  </a:lnTo>
                  <a:lnTo>
                    <a:pt x="298" y="245"/>
                  </a:lnTo>
                  <a:lnTo>
                    <a:pt x="292" y="274"/>
                  </a:lnTo>
                  <a:lnTo>
                    <a:pt x="292" y="283"/>
                  </a:lnTo>
                  <a:lnTo>
                    <a:pt x="295" y="293"/>
                  </a:lnTo>
                  <a:lnTo>
                    <a:pt x="298" y="303"/>
                  </a:lnTo>
                  <a:lnTo>
                    <a:pt x="300" y="314"/>
                  </a:lnTo>
                  <a:lnTo>
                    <a:pt x="300" y="323"/>
                  </a:lnTo>
                  <a:lnTo>
                    <a:pt x="302" y="332"/>
                  </a:lnTo>
                  <a:lnTo>
                    <a:pt x="299" y="339"/>
                  </a:lnTo>
                  <a:lnTo>
                    <a:pt x="295" y="345"/>
                  </a:lnTo>
                  <a:lnTo>
                    <a:pt x="286" y="344"/>
                  </a:lnTo>
                  <a:lnTo>
                    <a:pt x="275" y="342"/>
                  </a:lnTo>
                  <a:lnTo>
                    <a:pt x="263" y="340"/>
                  </a:lnTo>
                  <a:lnTo>
                    <a:pt x="254" y="338"/>
                  </a:lnTo>
                  <a:lnTo>
                    <a:pt x="243" y="336"/>
                  </a:lnTo>
                  <a:lnTo>
                    <a:pt x="231" y="338"/>
                  </a:lnTo>
                  <a:lnTo>
                    <a:pt x="220" y="342"/>
                  </a:lnTo>
                  <a:lnTo>
                    <a:pt x="209" y="352"/>
                  </a:lnTo>
                  <a:lnTo>
                    <a:pt x="139" y="355"/>
                  </a:lnTo>
                  <a:lnTo>
                    <a:pt x="137" y="336"/>
                  </a:lnTo>
                  <a:lnTo>
                    <a:pt x="137" y="317"/>
                  </a:lnTo>
                  <a:lnTo>
                    <a:pt x="138" y="299"/>
                  </a:lnTo>
                  <a:lnTo>
                    <a:pt x="143" y="281"/>
                  </a:lnTo>
                  <a:lnTo>
                    <a:pt x="146" y="264"/>
                  </a:lnTo>
                  <a:lnTo>
                    <a:pt x="154" y="247"/>
                  </a:lnTo>
                  <a:lnTo>
                    <a:pt x="161" y="229"/>
                  </a:lnTo>
                  <a:lnTo>
                    <a:pt x="169" y="214"/>
                  </a:lnTo>
                  <a:lnTo>
                    <a:pt x="161" y="207"/>
                  </a:lnTo>
                  <a:lnTo>
                    <a:pt x="148" y="215"/>
                  </a:lnTo>
                  <a:lnTo>
                    <a:pt x="139" y="226"/>
                  </a:lnTo>
                  <a:lnTo>
                    <a:pt x="132" y="239"/>
                  </a:lnTo>
                  <a:lnTo>
                    <a:pt x="127" y="252"/>
                  </a:lnTo>
                  <a:lnTo>
                    <a:pt x="118" y="264"/>
                  </a:lnTo>
                  <a:lnTo>
                    <a:pt x="110" y="274"/>
                  </a:lnTo>
                  <a:lnTo>
                    <a:pt x="96" y="283"/>
                  </a:lnTo>
                  <a:lnTo>
                    <a:pt x="78" y="288"/>
                  </a:lnTo>
                  <a:lnTo>
                    <a:pt x="68" y="291"/>
                  </a:lnTo>
                  <a:lnTo>
                    <a:pt x="58" y="294"/>
                  </a:lnTo>
                  <a:lnTo>
                    <a:pt x="48" y="295"/>
                  </a:lnTo>
                  <a:lnTo>
                    <a:pt x="39" y="296"/>
                  </a:lnTo>
                  <a:lnTo>
                    <a:pt x="28" y="295"/>
                  </a:lnTo>
                  <a:lnTo>
                    <a:pt x="18" y="295"/>
                  </a:lnTo>
                  <a:lnTo>
                    <a:pt x="9" y="296"/>
                  </a:lnTo>
                  <a:lnTo>
                    <a:pt x="0" y="298"/>
                  </a:lnTo>
                  <a:lnTo>
                    <a:pt x="43" y="263"/>
                  </a:lnTo>
                  <a:lnTo>
                    <a:pt x="79" y="224"/>
                  </a:lnTo>
                  <a:lnTo>
                    <a:pt x="111" y="185"/>
                  </a:lnTo>
                  <a:lnTo>
                    <a:pt x="139" y="144"/>
                  </a:lnTo>
                  <a:lnTo>
                    <a:pt x="169" y="102"/>
                  </a:lnTo>
                  <a:lnTo>
                    <a:pt x="203" y="64"/>
                  </a:lnTo>
                  <a:lnTo>
                    <a:pt x="244" y="30"/>
                  </a:lnTo>
                  <a:lnTo>
                    <a:pt x="295" y="0"/>
                  </a:lnTo>
                  <a:lnTo>
                    <a:pt x="308" y="1"/>
                  </a:lnTo>
                  <a:lnTo>
                    <a:pt x="321" y="2"/>
                  </a:lnTo>
                  <a:lnTo>
                    <a:pt x="334" y="3"/>
                  </a:lnTo>
                  <a:lnTo>
                    <a:pt x="348" y="4"/>
                  </a:lnTo>
                  <a:lnTo>
                    <a:pt x="361" y="5"/>
                  </a:lnTo>
                  <a:lnTo>
                    <a:pt x="374" y="8"/>
                  </a:lnTo>
                  <a:lnTo>
                    <a:pt x="387" y="12"/>
                  </a:lnTo>
                  <a:lnTo>
                    <a:pt x="401" y="2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76" name="Freeform 60"/>
            <p:cNvSpPr>
              <a:spLocks/>
            </p:cNvSpPr>
            <p:nvPr/>
          </p:nvSpPr>
          <p:spPr bwMode="auto">
            <a:xfrm>
              <a:off x="1453" y="1353"/>
              <a:ext cx="171" cy="318"/>
            </a:xfrm>
            <a:custGeom>
              <a:avLst/>
              <a:gdLst>
                <a:gd name="T0" fmla="*/ 334 w 342"/>
                <a:gd name="T1" fmla="*/ 311 h 636"/>
                <a:gd name="T2" fmla="*/ 319 w 342"/>
                <a:gd name="T3" fmla="*/ 340 h 636"/>
                <a:gd name="T4" fmla="*/ 303 w 342"/>
                <a:gd name="T5" fmla="*/ 367 h 636"/>
                <a:gd name="T6" fmla="*/ 287 w 342"/>
                <a:gd name="T7" fmla="*/ 395 h 636"/>
                <a:gd name="T8" fmla="*/ 273 w 342"/>
                <a:gd name="T9" fmla="*/ 415 h 636"/>
                <a:gd name="T10" fmla="*/ 252 w 342"/>
                <a:gd name="T11" fmla="*/ 428 h 636"/>
                <a:gd name="T12" fmla="*/ 230 w 342"/>
                <a:gd name="T13" fmla="*/ 435 h 636"/>
                <a:gd name="T14" fmla="*/ 207 w 342"/>
                <a:gd name="T15" fmla="*/ 438 h 636"/>
                <a:gd name="T16" fmla="*/ 187 w 342"/>
                <a:gd name="T17" fmla="*/ 436 h 636"/>
                <a:gd name="T18" fmla="*/ 174 w 342"/>
                <a:gd name="T19" fmla="*/ 430 h 636"/>
                <a:gd name="T20" fmla="*/ 160 w 342"/>
                <a:gd name="T21" fmla="*/ 421 h 636"/>
                <a:gd name="T22" fmla="*/ 147 w 342"/>
                <a:gd name="T23" fmla="*/ 413 h 636"/>
                <a:gd name="T24" fmla="*/ 128 w 342"/>
                <a:gd name="T25" fmla="*/ 417 h 636"/>
                <a:gd name="T26" fmla="*/ 122 w 342"/>
                <a:gd name="T27" fmla="*/ 432 h 636"/>
                <a:gd name="T28" fmla="*/ 129 w 342"/>
                <a:gd name="T29" fmla="*/ 444 h 636"/>
                <a:gd name="T30" fmla="*/ 144 w 342"/>
                <a:gd name="T31" fmla="*/ 453 h 636"/>
                <a:gd name="T32" fmla="*/ 184 w 342"/>
                <a:gd name="T33" fmla="*/ 457 h 636"/>
                <a:gd name="T34" fmla="*/ 219 w 342"/>
                <a:gd name="T35" fmla="*/ 488 h 636"/>
                <a:gd name="T36" fmla="*/ 227 w 342"/>
                <a:gd name="T37" fmla="*/ 540 h 636"/>
                <a:gd name="T38" fmla="*/ 223 w 342"/>
                <a:gd name="T39" fmla="*/ 595 h 636"/>
                <a:gd name="T40" fmla="*/ 216 w 342"/>
                <a:gd name="T41" fmla="*/ 630 h 636"/>
                <a:gd name="T42" fmla="*/ 168 w 342"/>
                <a:gd name="T43" fmla="*/ 636 h 636"/>
                <a:gd name="T44" fmla="*/ 97 w 342"/>
                <a:gd name="T45" fmla="*/ 622 h 636"/>
                <a:gd name="T46" fmla="*/ 28 w 342"/>
                <a:gd name="T47" fmla="*/ 598 h 636"/>
                <a:gd name="T48" fmla="*/ 0 w 342"/>
                <a:gd name="T49" fmla="*/ 569 h 636"/>
                <a:gd name="T50" fmla="*/ 15 w 342"/>
                <a:gd name="T51" fmla="*/ 502 h 636"/>
                <a:gd name="T52" fmla="*/ 36 w 342"/>
                <a:gd name="T53" fmla="*/ 409 h 636"/>
                <a:gd name="T54" fmla="*/ 41 w 342"/>
                <a:gd name="T55" fmla="*/ 325 h 636"/>
                <a:gd name="T56" fmla="*/ 25 w 342"/>
                <a:gd name="T57" fmla="*/ 288 h 636"/>
                <a:gd name="T58" fmla="*/ 28 w 342"/>
                <a:gd name="T59" fmla="*/ 269 h 636"/>
                <a:gd name="T60" fmla="*/ 39 w 342"/>
                <a:gd name="T61" fmla="*/ 259 h 636"/>
                <a:gd name="T62" fmla="*/ 55 w 342"/>
                <a:gd name="T63" fmla="*/ 266 h 636"/>
                <a:gd name="T64" fmla="*/ 72 w 342"/>
                <a:gd name="T65" fmla="*/ 274 h 636"/>
                <a:gd name="T66" fmla="*/ 86 w 342"/>
                <a:gd name="T67" fmla="*/ 275 h 636"/>
                <a:gd name="T68" fmla="*/ 83 w 342"/>
                <a:gd name="T69" fmla="*/ 245 h 636"/>
                <a:gd name="T70" fmla="*/ 64 w 342"/>
                <a:gd name="T71" fmla="*/ 195 h 636"/>
                <a:gd name="T72" fmla="*/ 62 w 342"/>
                <a:gd name="T73" fmla="*/ 144 h 636"/>
                <a:gd name="T74" fmla="*/ 79 w 342"/>
                <a:gd name="T75" fmla="*/ 95 h 636"/>
                <a:gd name="T76" fmla="*/ 168 w 342"/>
                <a:gd name="T77" fmla="*/ 0 h 636"/>
                <a:gd name="T78" fmla="*/ 203 w 342"/>
                <a:gd name="T79" fmla="*/ 23 h 636"/>
                <a:gd name="T80" fmla="*/ 239 w 342"/>
                <a:gd name="T81" fmla="*/ 45 h 636"/>
                <a:gd name="T82" fmla="*/ 277 w 342"/>
                <a:gd name="T83" fmla="*/ 62 h 636"/>
                <a:gd name="T84" fmla="*/ 319 w 342"/>
                <a:gd name="T85" fmla="*/ 73 h 636"/>
                <a:gd name="T86" fmla="*/ 339 w 342"/>
                <a:gd name="T87" fmla="*/ 125 h 636"/>
                <a:gd name="T88" fmla="*/ 342 w 342"/>
                <a:gd name="T89" fmla="*/ 183 h 636"/>
                <a:gd name="T90" fmla="*/ 339 w 342"/>
                <a:gd name="T91" fmla="*/ 240 h 636"/>
                <a:gd name="T92" fmla="*/ 340 w 342"/>
                <a:gd name="T93" fmla="*/ 297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2" h="636">
                  <a:moveTo>
                    <a:pt x="340" y="297"/>
                  </a:moveTo>
                  <a:lnTo>
                    <a:pt x="334" y="311"/>
                  </a:lnTo>
                  <a:lnTo>
                    <a:pt x="328" y="326"/>
                  </a:lnTo>
                  <a:lnTo>
                    <a:pt x="319" y="340"/>
                  </a:lnTo>
                  <a:lnTo>
                    <a:pt x="312" y="354"/>
                  </a:lnTo>
                  <a:lnTo>
                    <a:pt x="303" y="367"/>
                  </a:lnTo>
                  <a:lnTo>
                    <a:pt x="294" y="381"/>
                  </a:lnTo>
                  <a:lnTo>
                    <a:pt x="287" y="395"/>
                  </a:lnTo>
                  <a:lnTo>
                    <a:pt x="282" y="408"/>
                  </a:lnTo>
                  <a:lnTo>
                    <a:pt x="273" y="415"/>
                  </a:lnTo>
                  <a:lnTo>
                    <a:pt x="265" y="422"/>
                  </a:lnTo>
                  <a:lnTo>
                    <a:pt x="252" y="428"/>
                  </a:lnTo>
                  <a:lnTo>
                    <a:pt x="243" y="433"/>
                  </a:lnTo>
                  <a:lnTo>
                    <a:pt x="230" y="435"/>
                  </a:lnTo>
                  <a:lnTo>
                    <a:pt x="218" y="438"/>
                  </a:lnTo>
                  <a:lnTo>
                    <a:pt x="207" y="438"/>
                  </a:lnTo>
                  <a:lnTo>
                    <a:pt x="197" y="438"/>
                  </a:lnTo>
                  <a:lnTo>
                    <a:pt x="187" y="436"/>
                  </a:lnTo>
                  <a:lnTo>
                    <a:pt x="180" y="434"/>
                  </a:lnTo>
                  <a:lnTo>
                    <a:pt x="174" y="430"/>
                  </a:lnTo>
                  <a:lnTo>
                    <a:pt x="168" y="427"/>
                  </a:lnTo>
                  <a:lnTo>
                    <a:pt x="160" y="421"/>
                  </a:lnTo>
                  <a:lnTo>
                    <a:pt x="154" y="417"/>
                  </a:lnTo>
                  <a:lnTo>
                    <a:pt x="147" y="413"/>
                  </a:lnTo>
                  <a:lnTo>
                    <a:pt x="139" y="411"/>
                  </a:lnTo>
                  <a:lnTo>
                    <a:pt x="128" y="417"/>
                  </a:lnTo>
                  <a:lnTo>
                    <a:pt x="123" y="425"/>
                  </a:lnTo>
                  <a:lnTo>
                    <a:pt x="122" y="432"/>
                  </a:lnTo>
                  <a:lnTo>
                    <a:pt x="126" y="439"/>
                  </a:lnTo>
                  <a:lnTo>
                    <a:pt x="129" y="444"/>
                  </a:lnTo>
                  <a:lnTo>
                    <a:pt x="137" y="450"/>
                  </a:lnTo>
                  <a:lnTo>
                    <a:pt x="144" y="453"/>
                  </a:lnTo>
                  <a:lnTo>
                    <a:pt x="152" y="455"/>
                  </a:lnTo>
                  <a:lnTo>
                    <a:pt x="184" y="457"/>
                  </a:lnTo>
                  <a:lnTo>
                    <a:pt x="207" y="469"/>
                  </a:lnTo>
                  <a:lnTo>
                    <a:pt x="219" y="488"/>
                  </a:lnTo>
                  <a:lnTo>
                    <a:pt x="225" y="513"/>
                  </a:lnTo>
                  <a:lnTo>
                    <a:pt x="227" y="540"/>
                  </a:lnTo>
                  <a:lnTo>
                    <a:pt x="225" y="568"/>
                  </a:lnTo>
                  <a:lnTo>
                    <a:pt x="223" y="595"/>
                  </a:lnTo>
                  <a:lnTo>
                    <a:pt x="224" y="618"/>
                  </a:lnTo>
                  <a:lnTo>
                    <a:pt x="216" y="630"/>
                  </a:lnTo>
                  <a:lnTo>
                    <a:pt x="197" y="636"/>
                  </a:lnTo>
                  <a:lnTo>
                    <a:pt x="168" y="636"/>
                  </a:lnTo>
                  <a:lnTo>
                    <a:pt x="136" y="632"/>
                  </a:lnTo>
                  <a:lnTo>
                    <a:pt x="97" y="622"/>
                  </a:lnTo>
                  <a:lnTo>
                    <a:pt x="60" y="611"/>
                  </a:lnTo>
                  <a:lnTo>
                    <a:pt x="28" y="598"/>
                  </a:lnTo>
                  <a:lnTo>
                    <a:pt x="3" y="585"/>
                  </a:lnTo>
                  <a:lnTo>
                    <a:pt x="0" y="569"/>
                  </a:lnTo>
                  <a:lnTo>
                    <a:pt x="6" y="542"/>
                  </a:lnTo>
                  <a:lnTo>
                    <a:pt x="15" y="502"/>
                  </a:lnTo>
                  <a:lnTo>
                    <a:pt x="27" y="457"/>
                  </a:lnTo>
                  <a:lnTo>
                    <a:pt x="36" y="409"/>
                  </a:lnTo>
                  <a:lnTo>
                    <a:pt x="42" y="363"/>
                  </a:lnTo>
                  <a:lnTo>
                    <a:pt x="41" y="325"/>
                  </a:lnTo>
                  <a:lnTo>
                    <a:pt x="32" y="297"/>
                  </a:lnTo>
                  <a:lnTo>
                    <a:pt x="25" y="288"/>
                  </a:lnTo>
                  <a:lnTo>
                    <a:pt x="26" y="280"/>
                  </a:lnTo>
                  <a:lnTo>
                    <a:pt x="28" y="269"/>
                  </a:lnTo>
                  <a:lnTo>
                    <a:pt x="32" y="260"/>
                  </a:lnTo>
                  <a:lnTo>
                    <a:pt x="39" y="259"/>
                  </a:lnTo>
                  <a:lnTo>
                    <a:pt x="48" y="262"/>
                  </a:lnTo>
                  <a:lnTo>
                    <a:pt x="55" y="266"/>
                  </a:lnTo>
                  <a:lnTo>
                    <a:pt x="64" y="272"/>
                  </a:lnTo>
                  <a:lnTo>
                    <a:pt x="72" y="274"/>
                  </a:lnTo>
                  <a:lnTo>
                    <a:pt x="79" y="277"/>
                  </a:lnTo>
                  <a:lnTo>
                    <a:pt x="86" y="275"/>
                  </a:lnTo>
                  <a:lnTo>
                    <a:pt x="94" y="271"/>
                  </a:lnTo>
                  <a:lnTo>
                    <a:pt x="83" y="245"/>
                  </a:lnTo>
                  <a:lnTo>
                    <a:pt x="73" y="221"/>
                  </a:lnTo>
                  <a:lnTo>
                    <a:pt x="64" y="195"/>
                  </a:lnTo>
                  <a:lnTo>
                    <a:pt x="62" y="171"/>
                  </a:lnTo>
                  <a:lnTo>
                    <a:pt x="62" y="144"/>
                  </a:lnTo>
                  <a:lnTo>
                    <a:pt x="67" y="120"/>
                  </a:lnTo>
                  <a:lnTo>
                    <a:pt x="79" y="95"/>
                  </a:lnTo>
                  <a:lnTo>
                    <a:pt x="97" y="73"/>
                  </a:lnTo>
                  <a:lnTo>
                    <a:pt x="168" y="0"/>
                  </a:lnTo>
                  <a:lnTo>
                    <a:pt x="185" y="10"/>
                  </a:lnTo>
                  <a:lnTo>
                    <a:pt x="203" y="23"/>
                  </a:lnTo>
                  <a:lnTo>
                    <a:pt x="220" y="34"/>
                  </a:lnTo>
                  <a:lnTo>
                    <a:pt x="239" y="45"/>
                  </a:lnTo>
                  <a:lnTo>
                    <a:pt x="257" y="53"/>
                  </a:lnTo>
                  <a:lnTo>
                    <a:pt x="277" y="62"/>
                  </a:lnTo>
                  <a:lnTo>
                    <a:pt x="297" y="69"/>
                  </a:lnTo>
                  <a:lnTo>
                    <a:pt x="319" y="73"/>
                  </a:lnTo>
                  <a:lnTo>
                    <a:pt x="331" y="97"/>
                  </a:lnTo>
                  <a:lnTo>
                    <a:pt x="339" y="125"/>
                  </a:lnTo>
                  <a:lnTo>
                    <a:pt x="341" y="153"/>
                  </a:lnTo>
                  <a:lnTo>
                    <a:pt x="342" y="183"/>
                  </a:lnTo>
                  <a:lnTo>
                    <a:pt x="340" y="210"/>
                  </a:lnTo>
                  <a:lnTo>
                    <a:pt x="339" y="240"/>
                  </a:lnTo>
                  <a:lnTo>
                    <a:pt x="337" y="268"/>
                  </a:lnTo>
                  <a:lnTo>
                    <a:pt x="340" y="297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77" name="Freeform 61"/>
            <p:cNvSpPr>
              <a:spLocks/>
            </p:cNvSpPr>
            <p:nvPr/>
          </p:nvSpPr>
          <p:spPr bwMode="auto">
            <a:xfrm>
              <a:off x="1202" y="1270"/>
              <a:ext cx="611" cy="143"/>
            </a:xfrm>
            <a:custGeom>
              <a:avLst/>
              <a:gdLst>
                <a:gd name="T0" fmla="*/ 591 w 1223"/>
                <a:gd name="T1" fmla="*/ 49 h 287"/>
                <a:gd name="T2" fmla="*/ 713 w 1223"/>
                <a:gd name="T3" fmla="*/ 29 h 287"/>
                <a:gd name="T4" fmla="*/ 829 w 1223"/>
                <a:gd name="T5" fmla="*/ 13 h 287"/>
                <a:gd name="T6" fmla="*/ 932 w 1223"/>
                <a:gd name="T7" fmla="*/ 3 h 287"/>
                <a:gd name="T8" fmla="*/ 1027 w 1223"/>
                <a:gd name="T9" fmla="*/ 0 h 287"/>
                <a:gd name="T10" fmla="*/ 1104 w 1223"/>
                <a:gd name="T11" fmla="*/ 0 h 287"/>
                <a:gd name="T12" fmla="*/ 1165 w 1223"/>
                <a:gd name="T13" fmla="*/ 6 h 287"/>
                <a:gd name="T14" fmla="*/ 1205 w 1223"/>
                <a:gd name="T15" fmla="*/ 17 h 287"/>
                <a:gd name="T16" fmla="*/ 1223 w 1223"/>
                <a:gd name="T17" fmla="*/ 36 h 287"/>
                <a:gd name="T18" fmla="*/ 1213 w 1223"/>
                <a:gd name="T19" fmla="*/ 55 h 287"/>
                <a:gd name="T20" fmla="*/ 1181 w 1223"/>
                <a:gd name="T21" fmla="*/ 79 h 287"/>
                <a:gd name="T22" fmla="*/ 1127 w 1223"/>
                <a:gd name="T23" fmla="*/ 105 h 287"/>
                <a:gd name="T24" fmla="*/ 1056 w 1223"/>
                <a:gd name="T25" fmla="*/ 133 h 287"/>
                <a:gd name="T26" fmla="*/ 969 w 1223"/>
                <a:gd name="T27" fmla="*/ 159 h 287"/>
                <a:gd name="T28" fmla="*/ 868 w 1223"/>
                <a:gd name="T29" fmla="*/ 186 h 287"/>
                <a:gd name="T30" fmla="*/ 755 w 1223"/>
                <a:gd name="T31" fmla="*/ 212 h 287"/>
                <a:gd name="T32" fmla="*/ 637 w 1223"/>
                <a:gd name="T33" fmla="*/ 237 h 287"/>
                <a:gd name="T34" fmla="*/ 512 w 1223"/>
                <a:gd name="T35" fmla="*/ 256 h 287"/>
                <a:gd name="T36" fmla="*/ 395 w 1223"/>
                <a:gd name="T37" fmla="*/ 271 h 287"/>
                <a:gd name="T38" fmla="*/ 288 w 1223"/>
                <a:gd name="T39" fmla="*/ 280 h 287"/>
                <a:gd name="T40" fmla="*/ 196 w 1223"/>
                <a:gd name="T41" fmla="*/ 287 h 287"/>
                <a:gd name="T42" fmla="*/ 116 w 1223"/>
                <a:gd name="T43" fmla="*/ 286 h 287"/>
                <a:gd name="T44" fmla="*/ 55 w 1223"/>
                <a:gd name="T45" fmla="*/ 280 h 287"/>
                <a:gd name="T46" fmla="*/ 16 w 1223"/>
                <a:gd name="T47" fmla="*/ 269 h 287"/>
                <a:gd name="T48" fmla="*/ 0 w 1223"/>
                <a:gd name="T49" fmla="*/ 254 h 287"/>
                <a:gd name="T50" fmla="*/ 7 w 1223"/>
                <a:gd name="T51" fmla="*/ 231 h 287"/>
                <a:gd name="T52" fmla="*/ 38 w 1223"/>
                <a:gd name="T53" fmla="*/ 207 h 287"/>
                <a:gd name="T54" fmla="*/ 91 w 1223"/>
                <a:gd name="T55" fmla="*/ 180 h 287"/>
                <a:gd name="T56" fmla="*/ 164 w 1223"/>
                <a:gd name="T57" fmla="*/ 154 h 287"/>
                <a:gd name="T58" fmla="*/ 252 w 1223"/>
                <a:gd name="T59" fmla="*/ 125 h 287"/>
                <a:gd name="T60" fmla="*/ 355 w 1223"/>
                <a:gd name="T61" fmla="*/ 99 h 287"/>
                <a:gd name="T62" fmla="*/ 468 w 1223"/>
                <a:gd name="T63" fmla="*/ 71 h 287"/>
                <a:gd name="T64" fmla="*/ 591 w 1223"/>
                <a:gd name="T65" fmla="*/ 4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3" h="287">
                  <a:moveTo>
                    <a:pt x="591" y="49"/>
                  </a:moveTo>
                  <a:lnTo>
                    <a:pt x="713" y="29"/>
                  </a:lnTo>
                  <a:lnTo>
                    <a:pt x="829" y="13"/>
                  </a:lnTo>
                  <a:lnTo>
                    <a:pt x="932" y="3"/>
                  </a:lnTo>
                  <a:lnTo>
                    <a:pt x="1027" y="0"/>
                  </a:lnTo>
                  <a:lnTo>
                    <a:pt x="1104" y="0"/>
                  </a:lnTo>
                  <a:lnTo>
                    <a:pt x="1165" y="6"/>
                  </a:lnTo>
                  <a:lnTo>
                    <a:pt x="1205" y="17"/>
                  </a:lnTo>
                  <a:lnTo>
                    <a:pt x="1223" y="36"/>
                  </a:lnTo>
                  <a:lnTo>
                    <a:pt x="1213" y="55"/>
                  </a:lnTo>
                  <a:lnTo>
                    <a:pt x="1181" y="79"/>
                  </a:lnTo>
                  <a:lnTo>
                    <a:pt x="1127" y="105"/>
                  </a:lnTo>
                  <a:lnTo>
                    <a:pt x="1056" y="133"/>
                  </a:lnTo>
                  <a:lnTo>
                    <a:pt x="969" y="159"/>
                  </a:lnTo>
                  <a:lnTo>
                    <a:pt x="868" y="186"/>
                  </a:lnTo>
                  <a:lnTo>
                    <a:pt x="755" y="212"/>
                  </a:lnTo>
                  <a:lnTo>
                    <a:pt x="637" y="237"/>
                  </a:lnTo>
                  <a:lnTo>
                    <a:pt x="512" y="256"/>
                  </a:lnTo>
                  <a:lnTo>
                    <a:pt x="395" y="271"/>
                  </a:lnTo>
                  <a:lnTo>
                    <a:pt x="288" y="280"/>
                  </a:lnTo>
                  <a:lnTo>
                    <a:pt x="196" y="287"/>
                  </a:lnTo>
                  <a:lnTo>
                    <a:pt x="116" y="286"/>
                  </a:lnTo>
                  <a:lnTo>
                    <a:pt x="55" y="280"/>
                  </a:lnTo>
                  <a:lnTo>
                    <a:pt x="16" y="269"/>
                  </a:lnTo>
                  <a:lnTo>
                    <a:pt x="0" y="254"/>
                  </a:lnTo>
                  <a:lnTo>
                    <a:pt x="7" y="231"/>
                  </a:lnTo>
                  <a:lnTo>
                    <a:pt x="38" y="207"/>
                  </a:lnTo>
                  <a:lnTo>
                    <a:pt x="91" y="180"/>
                  </a:lnTo>
                  <a:lnTo>
                    <a:pt x="164" y="154"/>
                  </a:lnTo>
                  <a:lnTo>
                    <a:pt x="252" y="125"/>
                  </a:lnTo>
                  <a:lnTo>
                    <a:pt x="355" y="99"/>
                  </a:lnTo>
                  <a:lnTo>
                    <a:pt x="468" y="71"/>
                  </a:lnTo>
                  <a:lnTo>
                    <a:pt x="591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78" name="Freeform 62"/>
            <p:cNvSpPr>
              <a:spLocks/>
            </p:cNvSpPr>
            <p:nvPr/>
          </p:nvSpPr>
          <p:spPr bwMode="auto">
            <a:xfrm>
              <a:off x="1660" y="1383"/>
              <a:ext cx="44" cy="34"/>
            </a:xfrm>
            <a:custGeom>
              <a:avLst/>
              <a:gdLst>
                <a:gd name="T0" fmla="*/ 2 w 87"/>
                <a:gd name="T1" fmla="*/ 0 h 68"/>
                <a:gd name="T2" fmla="*/ 87 w 87"/>
                <a:gd name="T3" fmla="*/ 18 h 68"/>
                <a:gd name="T4" fmla="*/ 71 w 87"/>
                <a:gd name="T5" fmla="*/ 51 h 68"/>
                <a:gd name="T6" fmla="*/ 57 w 87"/>
                <a:gd name="T7" fmla="*/ 68 h 68"/>
                <a:gd name="T8" fmla="*/ 41 w 87"/>
                <a:gd name="T9" fmla="*/ 67 h 68"/>
                <a:gd name="T10" fmla="*/ 26 w 87"/>
                <a:gd name="T11" fmla="*/ 58 h 68"/>
                <a:gd name="T12" fmla="*/ 12 w 87"/>
                <a:gd name="T13" fmla="*/ 40 h 68"/>
                <a:gd name="T14" fmla="*/ 5 w 87"/>
                <a:gd name="T15" fmla="*/ 23 h 68"/>
                <a:gd name="T16" fmla="*/ 0 w 87"/>
                <a:gd name="T17" fmla="*/ 8 h 68"/>
                <a:gd name="T18" fmla="*/ 2 w 87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68">
                  <a:moveTo>
                    <a:pt x="2" y="0"/>
                  </a:moveTo>
                  <a:lnTo>
                    <a:pt x="87" y="18"/>
                  </a:lnTo>
                  <a:lnTo>
                    <a:pt x="71" y="51"/>
                  </a:lnTo>
                  <a:lnTo>
                    <a:pt x="57" y="68"/>
                  </a:lnTo>
                  <a:lnTo>
                    <a:pt x="41" y="67"/>
                  </a:lnTo>
                  <a:lnTo>
                    <a:pt x="26" y="58"/>
                  </a:lnTo>
                  <a:lnTo>
                    <a:pt x="12" y="40"/>
                  </a:lnTo>
                  <a:lnTo>
                    <a:pt x="5" y="23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79" name="Freeform 63"/>
            <p:cNvSpPr>
              <a:spLocks/>
            </p:cNvSpPr>
            <p:nvPr/>
          </p:nvSpPr>
          <p:spPr bwMode="auto">
            <a:xfrm>
              <a:off x="1507" y="1414"/>
              <a:ext cx="31" cy="16"/>
            </a:xfrm>
            <a:custGeom>
              <a:avLst/>
              <a:gdLst>
                <a:gd name="T0" fmla="*/ 0 w 61"/>
                <a:gd name="T1" fmla="*/ 33 h 33"/>
                <a:gd name="T2" fmla="*/ 3 w 61"/>
                <a:gd name="T3" fmla="*/ 27 h 33"/>
                <a:gd name="T4" fmla="*/ 10 w 61"/>
                <a:gd name="T5" fmla="*/ 20 h 33"/>
                <a:gd name="T6" fmla="*/ 17 w 61"/>
                <a:gd name="T7" fmla="*/ 14 h 33"/>
                <a:gd name="T8" fmla="*/ 26 w 61"/>
                <a:gd name="T9" fmla="*/ 9 h 33"/>
                <a:gd name="T10" fmla="*/ 33 w 61"/>
                <a:gd name="T11" fmla="*/ 4 h 33"/>
                <a:gd name="T12" fmla="*/ 43 w 61"/>
                <a:gd name="T13" fmla="*/ 2 h 33"/>
                <a:gd name="T14" fmla="*/ 51 w 61"/>
                <a:gd name="T15" fmla="*/ 0 h 33"/>
                <a:gd name="T16" fmla="*/ 61 w 61"/>
                <a:gd name="T17" fmla="*/ 2 h 33"/>
                <a:gd name="T18" fmla="*/ 54 w 61"/>
                <a:gd name="T19" fmla="*/ 5 h 33"/>
                <a:gd name="T20" fmla="*/ 46 w 61"/>
                <a:gd name="T21" fmla="*/ 10 h 33"/>
                <a:gd name="T22" fmla="*/ 39 w 61"/>
                <a:gd name="T23" fmla="*/ 14 h 33"/>
                <a:gd name="T24" fmla="*/ 33 w 61"/>
                <a:gd name="T25" fmla="*/ 19 h 33"/>
                <a:gd name="T26" fmla="*/ 24 w 61"/>
                <a:gd name="T27" fmla="*/ 23 h 33"/>
                <a:gd name="T28" fmla="*/ 16 w 61"/>
                <a:gd name="T29" fmla="*/ 28 h 33"/>
                <a:gd name="T30" fmla="*/ 7 w 61"/>
                <a:gd name="T31" fmla="*/ 30 h 33"/>
                <a:gd name="T32" fmla="*/ 0 w 61"/>
                <a:gd name="T3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3">
                  <a:moveTo>
                    <a:pt x="0" y="33"/>
                  </a:moveTo>
                  <a:lnTo>
                    <a:pt x="3" y="27"/>
                  </a:lnTo>
                  <a:lnTo>
                    <a:pt x="10" y="20"/>
                  </a:lnTo>
                  <a:lnTo>
                    <a:pt x="17" y="14"/>
                  </a:lnTo>
                  <a:lnTo>
                    <a:pt x="26" y="9"/>
                  </a:lnTo>
                  <a:lnTo>
                    <a:pt x="33" y="4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54" y="5"/>
                  </a:lnTo>
                  <a:lnTo>
                    <a:pt x="46" y="10"/>
                  </a:lnTo>
                  <a:lnTo>
                    <a:pt x="39" y="14"/>
                  </a:lnTo>
                  <a:lnTo>
                    <a:pt x="33" y="19"/>
                  </a:lnTo>
                  <a:lnTo>
                    <a:pt x="24" y="23"/>
                  </a:lnTo>
                  <a:lnTo>
                    <a:pt x="16" y="28"/>
                  </a:lnTo>
                  <a:lnTo>
                    <a:pt x="7" y="3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80" name="Freeform 64"/>
            <p:cNvSpPr>
              <a:spLocks/>
            </p:cNvSpPr>
            <p:nvPr/>
          </p:nvSpPr>
          <p:spPr bwMode="auto">
            <a:xfrm>
              <a:off x="1586" y="1406"/>
              <a:ext cx="32" cy="9"/>
            </a:xfrm>
            <a:custGeom>
              <a:avLst/>
              <a:gdLst>
                <a:gd name="T0" fmla="*/ 65 w 65"/>
                <a:gd name="T1" fmla="*/ 17 h 17"/>
                <a:gd name="T2" fmla="*/ 58 w 65"/>
                <a:gd name="T3" fmla="*/ 13 h 17"/>
                <a:gd name="T4" fmla="*/ 49 w 65"/>
                <a:gd name="T5" fmla="*/ 8 h 17"/>
                <a:gd name="T6" fmla="*/ 41 w 65"/>
                <a:gd name="T7" fmla="*/ 5 h 17"/>
                <a:gd name="T8" fmla="*/ 33 w 65"/>
                <a:gd name="T9" fmla="*/ 3 h 17"/>
                <a:gd name="T10" fmla="*/ 23 w 65"/>
                <a:gd name="T11" fmla="*/ 0 h 17"/>
                <a:gd name="T12" fmla="*/ 15 w 65"/>
                <a:gd name="T13" fmla="*/ 1 h 17"/>
                <a:gd name="T14" fmla="*/ 7 w 65"/>
                <a:gd name="T15" fmla="*/ 2 h 17"/>
                <a:gd name="T16" fmla="*/ 0 w 65"/>
                <a:gd name="T17" fmla="*/ 7 h 17"/>
                <a:gd name="T18" fmla="*/ 7 w 65"/>
                <a:gd name="T19" fmla="*/ 7 h 17"/>
                <a:gd name="T20" fmla="*/ 15 w 65"/>
                <a:gd name="T21" fmla="*/ 9 h 17"/>
                <a:gd name="T22" fmla="*/ 23 w 65"/>
                <a:gd name="T23" fmla="*/ 12 h 17"/>
                <a:gd name="T24" fmla="*/ 32 w 65"/>
                <a:gd name="T25" fmla="*/ 15 h 17"/>
                <a:gd name="T26" fmla="*/ 39 w 65"/>
                <a:gd name="T27" fmla="*/ 16 h 17"/>
                <a:gd name="T28" fmla="*/ 48 w 65"/>
                <a:gd name="T29" fmla="*/ 17 h 17"/>
                <a:gd name="T30" fmla="*/ 57 w 65"/>
                <a:gd name="T31" fmla="*/ 17 h 17"/>
                <a:gd name="T32" fmla="*/ 65 w 65"/>
                <a:gd name="T3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7">
                  <a:moveTo>
                    <a:pt x="65" y="17"/>
                  </a:moveTo>
                  <a:lnTo>
                    <a:pt x="58" y="13"/>
                  </a:lnTo>
                  <a:lnTo>
                    <a:pt x="49" y="8"/>
                  </a:lnTo>
                  <a:lnTo>
                    <a:pt x="41" y="5"/>
                  </a:lnTo>
                  <a:lnTo>
                    <a:pt x="33" y="3"/>
                  </a:lnTo>
                  <a:lnTo>
                    <a:pt x="23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0" y="7"/>
                  </a:lnTo>
                  <a:lnTo>
                    <a:pt x="7" y="7"/>
                  </a:lnTo>
                  <a:lnTo>
                    <a:pt x="15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8" y="17"/>
                  </a:lnTo>
                  <a:lnTo>
                    <a:pt x="57" y="17"/>
                  </a:lnTo>
                  <a:lnTo>
                    <a:pt x="6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81" name="Freeform 65"/>
            <p:cNvSpPr>
              <a:spLocks/>
            </p:cNvSpPr>
            <p:nvPr/>
          </p:nvSpPr>
          <p:spPr bwMode="auto">
            <a:xfrm>
              <a:off x="1569" y="1425"/>
              <a:ext cx="26" cy="77"/>
            </a:xfrm>
            <a:custGeom>
              <a:avLst/>
              <a:gdLst>
                <a:gd name="T0" fmla="*/ 12 w 53"/>
                <a:gd name="T1" fmla="*/ 0 h 154"/>
                <a:gd name="T2" fmla="*/ 11 w 53"/>
                <a:gd name="T3" fmla="*/ 17 h 154"/>
                <a:gd name="T4" fmla="*/ 13 w 53"/>
                <a:gd name="T5" fmla="*/ 35 h 154"/>
                <a:gd name="T6" fmla="*/ 16 w 53"/>
                <a:gd name="T7" fmla="*/ 51 h 154"/>
                <a:gd name="T8" fmla="*/ 22 w 53"/>
                <a:gd name="T9" fmla="*/ 67 h 154"/>
                <a:gd name="T10" fmla="*/ 29 w 53"/>
                <a:gd name="T11" fmla="*/ 83 h 154"/>
                <a:gd name="T12" fmla="*/ 37 w 53"/>
                <a:gd name="T13" fmla="*/ 98 h 154"/>
                <a:gd name="T14" fmla="*/ 44 w 53"/>
                <a:gd name="T15" fmla="*/ 114 h 154"/>
                <a:gd name="T16" fmla="*/ 53 w 53"/>
                <a:gd name="T17" fmla="*/ 131 h 154"/>
                <a:gd name="T18" fmla="*/ 53 w 53"/>
                <a:gd name="T19" fmla="*/ 136 h 154"/>
                <a:gd name="T20" fmla="*/ 52 w 53"/>
                <a:gd name="T21" fmla="*/ 142 h 154"/>
                <a:gd name="T22" fmla="*/ 48 w 53"/>
                <a:gd name="T23" fmla="*/ 146 h 154"/>
                <a:gd name="T24" fmla="*/ 44 w 53"/>
                <a:gd name="T25" fmla="*/ 150 h 154"/>
                <a:gd name="T26" fmla="*/ 37 w 53"/>
                <a:gd name="T27" fmla="*/ 152 h 154"/>
                <a:gd name="T28" fmla="*/ 31 w 53"/>
                <a:gd name="T29" fmla="*/ 154 h 154"/>
                <a:gd name="T30" fmla="*/ 22 w 53"/>
                <a:gd name="T31" fmla="*/ 154 h 154"/>
                <a:gd name="T32" fmla="*/ 16 w 53"/>
                <a:gd name="T33" fmla="*/ 154 h 154"/>
                <a:gd name="T34" fmla="*/ 0 w 53"/>
                <a:gd name="T35" fmla="*/ 154 h 154"/>
                <a:gd name="T36" fmla="*/ 2 w 53"/>
                <a:gd name="T37" fmla="*/ 149 h 154"/>
                <a:gd name="T38" fmla="*/ 10 w 53"/>
                <a:gd name="T39" fmla="*/ 146 h 154"/>
                <a:gd name="T40" fmla="*/ 17 w 53"/>
                <a:gd name="T41" fmla="*/ 144 h 154"/>
                <a:gd name="T42" fmla="*/ 28 w 53"/>
                <a:gd name="T43" fmla="*/ 142 h 154"/>
                <a:gd name="T44" fmla="*/ 34 w 53"/>
                <a:gd name="T45" fmla="*/ 138 h 154"/>
                <a:gd name="T46" fmla="*/ 39 w 53"/>
                <a:gd name="T47" fmla="*/ 135 h 154"/>
                <a:gd name="T48" fmla="*/ 38 w 53"/>
                <a:gd name="T49" fmla="*/ 129 h 154"/>
                <a:gd name="T50" fmla="*/ 33 w 53"/>
                <a:gd name="T51" fmla="*/ 121 h 154"/>
                <a:gd name="T52" fmla="*/ 23 w 53"/>
                <a:gd name="T53" fmla="*/ 106 h 154"/>
                <a:gd name="T54" fmla="*/ 16 w 53"/>
                <a:gd name="T55" fmla="*/ 92 h 154"/>
                <a:gd name="T56" fmla="*/ 8 w 53"/>
                <a:gd name="T57" fmla="*/ 77 h 154"/>
                <a:gd name="T58" fmla="*/ 3 w 53"/>
                <a:gd name="T59" fmla="*/ 61 h 154"/>
                <a:gd name="T60" fmla="*/ 0 w 53"/>
                <a:gd name="T61" fmla="*/ 45 h 154"/>
                <a:gd name="T62" fmla="*/ 0 w 53"/>
                <a:gd name="T63" fmla="*/ 30 h 154"/>
                <a:gd name="T64" fmla="*/ 3 w 53"/>
                <a:gd name="T65" fmla="*/ 14 h 154"/>
                <a:gd name="T66" fmla="*/ 12 w 53"/>
                <a:gd name="T6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" h="154">
                  <a:moveTo>
                    <a:pt x="12" y="0"/>
                  </a:moveTo>
                  <a:lnTo>
                    <a:pt x="11" y="17"/>
                  </a:lnTo>
                  <a:lnTo>
                    <a:pt x="13" y="35"/>
                  </a:lnTo>
                  <a:lnTo>
                    <a:pt x="16" y="51"/>
                  </a:lnTo>
                  <a:lnTo>
                    <a:pt x="22" y="67"/>
                  </a:lnTo>
                  <a:lnTo>
                    <a:pt x="29" y="83"/>
                  </a:lnTo>
                  <a:lnTo>
                    <a:pt x="37" y="98"/>
                  </a:lnTo>
                  <a:lnTo>
                    <a:pt x="44" y="114"/>
                  </a:lnTo>
                  <a:lnTo>
                    <a:pt x="53" y="131"/>
                  </a:lnTo>
                  <a:lnTo>
                    <a:pt x="53" y="136"/>
                  </a:lnTo>
                  <a:lnTo>
                    <a:pt x="52" y="142"/>
                  </a:lnTo>
                  <a:lnTo>
                    <a:pt x="48" y="146"/>
                  </a:lnTo>
                  <a:lnTo>
                    <a:pt x="44" y="150"/>
                  </a:lnTo>
                  <a:lnTo>
                    <a:pt x="37" y="152"/>
                  </a:lnTo>
                  <a:lnTo>
                    <a:pt x="31" y="154"/>
                  </a:lnTo>
                  <a:lnTo>
                    <a:pt x="22" y="154"/>
                  </a:lnTo>
                  <a:lnTo>
                    <a:pt x="16" y="154"/>
                  </a:lnTo>
                  <a:lnTo>
                    <a:pt x="0" y="154"/>
                  </a:lnTo>
                  <a:lnTo>
                    <a:pt x="2" y="149"/>
                  </a:lnTo>
                  <a:lnTo>
                    <a:pt x="10" y="146"/>
                  </a:lnTo>
                  <a:lnTo>
                    <a:pt x="17" y="144"/>
                  </a:lnTo>
                  <a:lnTo>
                    <a:pt x="28" y="142"/>
                  </a:lnTo>
                  <a:lnTo>
                    <a:pt x="34" y="138"/>
                  </a:lnTo>
                  <a:lnTo>
                    <a:pt x="39" y="135"/>
                  </a:lnTo>
                  <a:lnTo>
                    <a:pt x="38" y="129"/>
                  </a:lnTo>
                  <a:lnTo>
                    <a:pt x="33" y="121"/>
                  </a:lnTo>
                  <a:lnTo>
                    <a:pt x="23" y="106"/>
                  </a:lnTo>
                  <a:lnTo>
                    <a:pt x="16" y="92"/>
                  </a:lnTo>
                  <a:lnTo>
                    <a:pt x="8" y="77"/>
                  </a:lnTo>
                  <a:lnTo>
                    <a:pt x="3" y="6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3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82" name="Freeform 66"/>
            <p:cNvSpPr>
              <a:spLocks/>
            </p:cNvSpPr>
            <p:nvPr/>
          </p:nvSpPr>
          <p:spPr bwMode="auto">
            <a:xfrm>
              <a:off x="1515" y="1431"/>
              <a:ext cx="35" cy="18"/>
            </a:xfrm>
            <a:custGeom>
              <a:avLst/>
              <a:gdLst>
                <a:gd name="T0" fmla="*/ 3 w 70"/>
                <a:gd name="T1" fmla="*/ 31 h 36"/>
                <a:gd name="T2" fmla="*/ 0 w 70"/>
                <a:gd name="T3" fmla="*/ 23 h 36"/>
                <a:gd name="T4" fmla="*/ 1 w 70"/>
                <a:gd name="T5" fmla="*/ 18 h 36"/>
                <a:gd name="T6" fmla="*/ 3 w 70"/>
                <a:gd name="T7" fmla="*/ 12 h 36"/>
                <a:gd name="T8" fmla="*/ 12 w 70"/>
                <a:gd name="T9" fmla="*/ 8 h 36"/>
                <a:gd name="T10" fmla="*/ 18 w 70"/>
                <a:gd name="T11" fmla="*/ 5 h 36"/>
                <a:gd name="T12" fmla="*/ 27 w 70"/>
                <a:gd name="T13" fmla="*/ 2 h 36"/>
                <a:gd name="T14" fmla="*/ 34 w 70"/>
                <a:gd name="T15" fmla="*/ 0 h 36"/>
                <a:gd name="T16" fmla="*/ 42 w 70"/>
                <a:gd name="T17" fmla="*/ 0 h 36"/>
                <a:gd name="T18" fmla="*/ 45 w 70"/>
                <a:gd name="T19" fmla="*/ 0 h 36"/>
                <a:gd name="T20" fmla="*/ 51 w 70"/>
                <a:gd name="T21" fmla="*/ 2 h 36"/>
                <a:gd name="T22" fmla="*/ 56 w 70"/>
                <a:gd name="T23" fmla="*/ 5 h 36"/>
                <a:gd name="T24" fmla="*/ 62 w 70"/>
                <a:gd name="T25" fmla="*/ 8 h 36"/>
                <a:gd name="T26" fmla="*/ 70 w 70"/>
                <a:gd name="T27" fmla="*/ 16 h 36"/>
                <a:gd name="T28" fmla="*/ 65 w 70"/>
                <a:gd name="T29" fmla="*/ 21 h 36"/>
                <a:gd name="T30" fmla="*/ 56 w 70"/>
                <a:gd name="T31" fmla="*/ 21 h 36"/>
                <a:gd name="T32" fmla="*/ 49 w 70"/>
                <a:gd name="T33" fmla="*/ 24 h 36"/>
                <a:gd name="T34" fmla="*/ 40 w 70"/>
                <a:gd name="T35" fmla="*/ 27 h 36"/>
                <a:gd name="T36" fmla="*/ 33 w 70"/>
                <a:gd name="T37" fmla="*/ 32 h 36"/>
                <a:gd name="T38" fmla="*/ 24 w 70"/>
                <a:gd name="T39" fmla="*/ 34 h 36"/>
                <a:gd name="T40" fmla="*/ 17 w 70"/>
                <a:gd name="T41" fmla="*/ 36 h 36"/>
                <a:gd name="T42" fmla="*/ 10 w 70"/>
                <a:gd name="T43" fmla="*/ 35 h 36"/>
                <a:gd name="T44" fmla="*/ 3 w 70"/>
                <a:gd name="T4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36">
                  <a:moveTo>
                    <a:pt x="3" y="31"/>
                  </a:moveTo>
                  <a:lnTo>
                    <a:pt x="0" y="23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12" y="8"/>
                  </a:lnTo>
                  <a:lnTo>
                    <a:pt x="18" y="5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6" y="5"/>
                  </a:lnTo>
                  <a:lnTo>
                    <a:pt x="62" y="8"/>
                  </a:lnTo>
                  <a:lnTo>
                    <a:pt x="70" y="16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49" y="24"/>
                  </a:lnTo>
                  <a:lnTo>
                    <a:pt x="40" y="27"/>
                  </a:lnTo>
                  <a:lnTo>
                    <a:pt x="33" y="32"/>
                  </a:lnTo>
                  <a:lnTo>
                    <a:pt x="24" y="34"/>
                  </a:lnTo>
                  <a:lnTo>
                    <a:pt x="17" y="36"/>
                  </a:lnTo>
                  <a:lnTo>
                    <a:pt x="10" y="35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83" name="Freeform 67"/>
            <p:cNvSpPr>
              <a:spLocks/>
            </p:cNvSpPr>
            <p:nvPr/>
          </p:nvSpPr>
          <p:spPr bwMode="auto">
            <a:xfrm>
              <a:off x="1584" y="1425"/>
              <a:ext cx="33" cy="14"/>
            </a:xfrm>
            <a:custGeom>
              <a:avLst/>
              <a:gdLst>
                <a:gd name="T0" fmla="*/ 64 w 65"/>
                <a:gd name="T1" fmla="*/ 21 h 29"/>
                <a:gd name="T2" fmla="*/ 65 w 65"/>
                <a:gd name="T3" fmla="*/ 14 h 29"/>
                <a:gd name="T4" fmla="*/ 65 w 65"/>
                <a:gd name="T5" fmla="*/ 10 h 29"/>
                <a:gd name="T6" fmla="*/ 61 w 65"/>
                <a:gd name="T7" fmla="*/ 6 h 29"/>
                <a:gd name="T8" fmla="*/ 55 w 65"/>
                <a:gd name="T9" fmla="*/ 4 h 29"/>
                <a:gd name="T10" fmla="*/ 48 w 65"/>
                <a:gd name="T11" fmla="*/ 0 h 29"/>
                <a:gd name="T12" fmla="*/ 40 w 65"/>
                <a:gd name="T13" fmla="*/ 0 h 29"/>
                <a:gd name="T14" fmla="*/ 33 w 65"/>
                <a:gd name="T15" fmla="*/ 0 h 29"/>
                <a:gd name="T16" fmla="*/ 27 w 65"/>
                <a:gd name="T17" fmla="*/ 0 h 29"/>
                <a:gd name="T18" fmla="*/ 21 w 65"/>
                <a:gd name="T19" fmla="*/ 1 h 29"/>
                <a:gd name="T20" fmla="*/ 16 w 65"/>
                <a:gd name="T21" fmla="*/ 5 h 29"/>
                <a:gd name="T22" fmla="*/ 8 w 65"/>
                <a:gd name="T23" fmla="*/ 8 h 29"/>
                <a:gd name="T24" fmla="*/ 5 w 65"/>
                <a:gd name="T25" fmla="*/ 12 h 29"/>
                <a:gd name="T26" fmla="*/ 0 w 65"/>
                <a:gd name="T27" fmla="*/ 18 h 29"/>
                <a:gd name="T28" fmla="*/ 6 w 65"/>
                <a:gd name="T29" fmla="*/ 21 h 29"/>
                <a:gd name="T30" fmla="*/ 13 w 65"/>
                <a:gd name="T31" fmla="*/ 21 h 29"/>
                <a:gd name="T32" fmla="*/ 22 w 65"/>
                <a:gd name="T33" fmla="*/ 23 h 29"/>
                <a:gd name="T34" fmla="*/ 29 w 65"/>
                <a:gd name="T35" fmla="*/ 26 h 29"/>
                <a:gd name="T36" fmla="*/ 39 w 65"/>
                <a:gd name="T37" fmla="*/ 29 h 29"/>
                <a:gd name="T38" fmla="*/ 45 w 65"/>
                <a:gd name="T39" fmla="*/ 29 h 29"/>
                <a:gd name="T40" fmla="*/ 53 w 65"/>
                <a:gd name="T41" fmla="*/ 29 h 29"/>
                <a:gd name="T42" fmla="*/ 59 w 65"/>
                <a:gd name="T43" fmla="*/ 26 h 29"/>
                <a:gd name="T44" fmla="*/ 64 w 65"/>
                <a:gd name="T45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29">
                  <a:moveTo>
                    <a:pt x="64" y="21"/>
                  </a:moveTo>
                  <a:lnTo>
                    <a:pt x="65" y="14"/>
                  </a:lnTo>
                  <a:lnTo>
                    <a:pt x="65" y="10"/>
                  </a:lnTo>
                  <a:lnTo>
                    <a:pt x="61" y="6"/>
                  </a:lnTo>
                  <a:lnTo>
                    <a:pt x="55" y="4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1"/>
                  </a:lnTo>
                  <a:lnTo>
                    <a:pt x="16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0" y="18"/>
                  </a:lnTo>
                  <a:lnTo>
                    <a:pt x="6" y="21"/>
                  </a:lnTo>
                  <a:lnTo>
                    <a:pt x="13" y="21"/>
                  </a:lnTo>
                  <a:lnTo>
                    <a:pt x="22" y="23"/>
                  </a:lnTo>
                  <a:lnTo>
                    <a:pt x="29" y="26"/>
                  </a:lnTo>
                  <a:lnTo>
                    <a:pt x="39" y="29"/>
                  </a:lnTo>
                  <a:lnTo>
                    <a:pt x="45" y="29"/>
                  </a:lnTo>
                  <a:lnTo>
                    <a:pt x="53" y="29"/>
                  </a:lnTo>
                  <a:lnTo>
                    <a:pt x="59" y="26"/>
                  </a:lnTo>
                  <a:lnTo>
                    <a:pt x="6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84" name="Freeform 68"/>
            <p:cNvSpPr>
              <a:spLocks/>
            </p:cNvSpPr>
            <p:nvPr/>
          </p:nvSpPr>
          <p:spPr bwMode="auto">
            <a:xfrm>
              <a:off x="2290" y="1430"/>
              <a:ext cx="20" cy="28"/>
            </a:xfrm>
            <a:custGeom>
              <a:avLst/>
              <a:gdLst>
                <a:gd name="T0" fmla="*/ 8 w 38"/>
                <a:gd name="T1" fmla="*/ 56 h 57"/>
                <a:gd name="T2" fmla="*/ 5 w 38"/>
                <a:gd name="T3" fmla="*/ 57 h 57"/>
                <a:gd name="T4" fmla="*/ 2 w 38"/>
                <a:gd name="T5" fmla="*/ 53 h 57"/>
                <a:gd name="T6" fmla="*/ 0 w 38"/>
                <a:gd name="T7" fmla="*/ 45 h 57"/>
                <a:gd name="T8" fmla="*/ 1 w 38"/>
                <a:gd name="T9" fmla="*/ 35 h 57"/>
                <a:gd name="T10" fmla="*/ 2 w 38"/>
                <a:gd name="T11" fmla="*/ 24 h 57"/>
                <a:gd name="T12" fmla="*/ 7 w 38"/>
                <a:gd name="T13" fmla="*/ 12 h 57"/>
                <a:gd name="T14" fmla="*/ 16 w 38"/>
                <a:gd name="T15" fmla="*/ 4 h 57"/>
                <a:gd name="T16" fmla="*/ 28 w 38"/>
                <a:gd name="T17" fmla="*/ 0 h 57"/>
                <a:gd name="T18" fmla="*/ 36 w 38"/>
                <a:gd name="T19" fmla="*/ 2 h 57"/>
                <a:gd name="T20" fmla="*/ 38 w 38"/>
                <a:gd name="T21" fmla="*/ 7 h 57"/>
                <a:gd name="T22" fmla="*/ 36 w 38"/>
                <a:gd name="T23" fmla="*/ 16 h 57"/>
                <a:gd name="T24" fmla="*/ 29 w 38"/>
                <a:gd name="T25" fmla="*/ 26 h 57"/>
                <a:gd name="T26" fmla="*/ 22 w 38"/>
                <a:gd name="T27" fmla="*/ 35 h 57"/>
                <a:gd name="T28" fmla="*/ 15 w 38"/>
                <a:gd name="T29" fmla="*/ 44 h 57"/>
                <a:gd name="T30" fmla="*/ 10 w 38"/>
                <a:gd name="T31" fmla="*/ 51 h 57"/>
                <a:gd name="T32" fmla="*/ 8 w 38"/>
                <a:gd name="T33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57">
                  <a:moveTo>
                    <a:pt x="8" y="56"/>
                  </a:moveTo>
                  <a:lnTo>
                    <a:pt x="5" y="57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2" y="24"/>
                  </a:lnTo>
                  <a:lnTo>
                    <a:pt x="7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38" y="7"/>
                  </a:lnTo>
                  <a:lnTo>
                    <a:pt x="36" y="16"/>
                  </a:lnTo>
                  <a:lnTo>
                    <a:pt x="29" y="26"/>
                  </a:lnTo>
                  <a:lnTo>
                    <a:pt x="22" y="35"/>
                  </a:lnTo>
                  <a:lnTo>
                    <a:pt x="15" y="44"/>
                  </a:lnTo>
                  <a:lnTo>
                    <a:pt x="10" y="51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85" name="Freeform 69"/>
            <p:cNvSpPr>
              <a:spLocks/>
            </p:cNvSpPr>
            <p:nvPr/>
          </p:nvSpPr>
          <p:spPr bwMode="auto">
            <a:xfrm>
              <a:off x="2092" y="1433"/>
              <a:ext cx="254" cy="261"/>
            </a:xfrm>
            <a:custGeom>
              <a:avLst/>
              <a:gdLst>
                <a:gd name="T0" fmla="*/ 390 w 510"/>
                <a:gd name="T1" fmla="*/ 191 h 523"/>
                <a:gd name="T2" fmla="*/ 403 w 510"/>
                <a:gd name="T3" fmla="*/ 198 h 523"/>
                <a:gd name="T4" fmla="*/ 414 w 510"/>
                <a:gd name="T5" fmla="*/ 182 h 523"/>
                <a:gd name="T6" fmla="*/ 438 w 510"/>
                <a:gd name="T7" fmla="*/ 144 h 523"/>
                <a:gd name="T8" fmla="*/ 469 w 510"/>
                <a:gd name="T9" fmla="*/ 102 h 523"/>
                <a:gd name="T10" fmla="*/ 498 w 510"/>
                <a:gd name="T11" fmla="*/ 68 h 523"/>
                <a:gd name="T12" fmla="*/ 510 w 510"/>
                <a:gd name="T13" fmla="*/ 84 h 523"/>
                <a:gd name="T14" fmla="*/ 480 w 510"/>
                <a:gd name="T15" fmla="*/ 129 h 523"/>
                <a:gd name="T16" fmla="*/ 451 w 510"/>
                <a:gd name="T17" fmla="*/ 174 h 523"/>
                <a:gd name="T18" fmla="*/ 418 w 510"/>
                <a:gd name="T19" fmla="*/ 217 h 523"/>
                <a:gd name="T20" fmla="*/ 382 w 510"/>
                <a:gd name="T21" fmla="*/ 258 h 523"/>
                <a:gd name="T22" fmla="*/ 357 w 510"/>
                <a:gd name="T23" fmla="*/ 284 h 523"/>
                <a:gd name="T24" fmla="*/ 328 w 510"/>
                <a:gd name="T25" fmla="*/ 305 h 523"/>
                <a:gd name="T26" fmla="*/ 292 w 510"/>
                <a:gd name="T27" fmla="*/ 322 h 523"/>
                <a:gd name="T28" fmla="*/ 259 w 510"/>
                <a:gd name="T29" fmla="*/ 338 h 523"/>
                <a:gd name="T30" fmla="*/ 195 w 510"/>
                <a:gd name="T31" fmla="*/ 371 h 523"/>
                <a:gd name="T32" fmla="*/ 147 w 510"/>
                <a:gd name="T33" fmla="*/ 415 h 523"/>
                <a:gd name="T34" fmla="*/ 110 w 510"/>
                <a:gd name="T35" fmla="*/ 466 h 523"/>
                <a:gd name="T36" fmla="*/ 83 w 510"/>
                <a:gd name="T37" fmla="*/ 523 h 523"/>
                <a:gd name="T38" fmla="*/ 31 w 510"/>
                <a:gd name="T39" fmla="*/ 496 h 523"/>
                <a:gd name="T40" fmla="*/ 8 w 510"/>
                <a:gd name="T41" fmla="*/ 433 h 523"/>
                <a:gd name="T42" fmla="*/ 0 w 510"/>
                <a:gd name="T43" fmla="*/ 361 h 523"/>
                <a:gd name="T44" fmla="*/ 1 w 510"/>
                <a:gd name="T45" fmla="*/ 305 h 523"/>
                <a:gd name="T46" fmla="*/ 32 w 510"/>
                <a:gd name="T47" fmla="*/ 248 h 523"/>
                <a:gd name="T48" fmla="*/ 99 w 510"/>
                <a:gd name="T49" fmla="*/ 180 h 523"/>
                <a:gd name="T50" fmla="*/ 164 w 510"/>
                <a:gd name="T51" fmla="*/ 129 h 523"/>
                <a:gd name="T52" fmla="*/ 193 w 510"/>
                <a:gd name="T53" fmla="*/ 124 h 523"/>
                <a:gd name="T54" fmla="*/ 184 w 510"/>
                <a:gd name="T55" fmla="*/ 151 h 523"/>
                <a:gd name="T56" fmla="*/ 168 w 510"/>
                <a:gd name="T57" fmla="*/ 173 h 523"/>
                <a:gd name="T58" fmla="*/ 142 w 510"/>
                <a:gd name="T59" fmla="*/ 189 h 523"/>
                <a:gd name="T60" fmla="*/ 107 w 510"/>
                <a:gd name="T61" fmla="*/ 204 h 523"/>
                <a:gd name="T62" fmla="*/ 92 w 510"/>
                <a:gd name="T63" fmla="*/ 203 h 523"/>
                <a:gd name="T64" fmla="*/ 89 w 510"/>
                <a:gd name="T65" fmla="*/ 223 h 523"/>
                <a:gd name="T66" fmla="*/ 91 w 510"/>
                <a:gd name="T67" fmla="*/ 248 h 523"/>
                <a:gd name="T68" fmla="*/ 102 w 510"/>
                <a:gd name="T69" fmla="*/ 269 h 523"/>
                <a:gd name="T70" fmla="*/ 121 w 510"/>
                <a:gd name="T71" fmla="*/ 276 h 523"/>
                <a:gd name="T72" fmla="*/ 144 w 510"/>
                <a:gd name="T73" fmla="*/ 265 h 523"/>
                <a:gd name="T74" fmla="*/ 171 w 510"/>
                <a:gd name="T75" fmla="*/ 245 h 523"/>
                <a:gd name="T76" fmla="*/ 206 w 510"/>
                <a:gd name="T77" fmla="*/ 232 h 523"/>
                <a:gd name="T78" fmla="*/ 230 w 510"/>
                <a:gd name="T79" fmla="*/ 220 h 523"/>
                <a:gd name="T80" fmla="*/ 257 w 510"/>
                <a:gd name="T81" fmla="*/ 206 h 523"/>
                <a:gd name="T82" fmla="*/ 286 w 510"/>
                <a:gd name="T83" fmla="*/ 193 h 523"/>
                <a:gd name="T84" fmla="*/ 320 w 510"/>
                <a:gd name="T85" fmla="*/ 187 h 523"/>
                <a:gd name="T86" fmla="*/ 397 w 510"/>
                <a:gd name="T87" fmla="*/ 118 h 523"/>
                <a:gd name="T88" fmla="*/ 421 w 510"/>
                <a:gd name="T89" fmla="*/ 83 h 523"/>
                <a:gd name="T90" fmla="*/ 452 w 510"/>
                <a:gd name="T91" fmla="*/ 51 h 523"/>
                <a:gd name="T92" fmla="*/ 482 w 510"/>
                <a:gd name="T93" fmla="*/ 20 h 523"/>
                <a:gd name="T94" fmla="*/ 510 w 510"/>
                <a:gd name="T95" fmla="*/ 0 h 523"/>
                <a:gd name="T96" fmla="*/ 488 w 510"/>
                <a:gd name="T97" fmla="*/ 49 h 523"/>
                <a:gd name="T98" fmla="*/ 456 w 510"/>
                <a:gd name="T99" fmla="*/ 94 h 523"/>
                <a:gd name="T100" fmla="*/ 419 w 510"/>
                <a:gd name="T101" fmla="*/ 138 h 523"/>
                <a:gd name="T102" fmla="*/ 390 w 510"/>
                <a:gd name="T103" fmla="*/ 18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0" h="523">
                  <a:moveTo>
                    <a:pt x="390" y="184"/>
                  </a:moveTo>
                  <a:lnTo>
                    <a:pt x="390" y="191"/>
                  </a:lnTo>
                  <a:lnTo>
                    <a:pt x="397" y="196"/>
                  </a:lnTo>
                  <a:lnTo>
                    <a:pt x="403" y="198"/>
                  </a:lnTo>
                  <a:lnTo>
                    <a:pt x="406" y="194"/>
                  </a:lnTo>
                  <a:lnTo>
                    <a:pt x="414" y="182"/>
                  </a:lnTo>
                  <a:lnTo>
                    <a:pt x="425" y="165"/>
                  </a:lnTo>
                  <a:lnTo>
                    <a:pt x="438" y="144"/>
                  </a:lnTo>
                  <a:lnTo>
                    <a:pt x="454" y="124"/>
                  </a:lnTo>
                  <a:lnTo>
                    <a:pt x="469" y="102"/>
                  </a:lnTo>
                  <a:lnTo>
                    <a:pt x="484" y="83"/>
                  </a:lnTo>
                  <a:lnTo>
                    <a:pt x="498" y="68"/>
                  </a:lnTo>
                  <a:lnTo>
                    <a:pt x="510" y="57"/>
                  </a:lnTo>
                  <a:lnTo>
                    <a:pt x="510" y="84"/>
                  </a:lnTo>
                  <a:lnTo>
                    <a:pt x="494" y="105"/>
                  </a:lnTo>
                  <a:lnTo>
                    <a:pt x="480" y="129"/>
                  </a:lnTo>
                  <a:lnTo>
                    <a:pt x="466" y="150"/>
                  </a:lnTo>
                  <a:lnTo>
                    <a:pt x="451" y="174"/>
                  </a:lnTo>
                  <a:lnTo>
                    <a:pt x="434" y="195"/>
                  </a:lnTo>
                  <a:lnTo>
                    <a:pt x="418" y="217"/>
                  </a:lnTo>
                  <a:lnTo>
                    <a:pt x="399" y="238"/>
                  </a:lnTo>
                  <a:lnTo>
                    <a:pt x="382" y="258"/>
                  </a:lnTo>
                  <a:lnTo>
                    <a:pt x="370" y="272"/>
                  </a:lnTo>
                  <a:lnTo>
                    <a:pt x="357" y="284"/>
                  </a:lnTo>
                  <a:lnTo>
                    <a:pt x="342" y="295"/>
                  </a:lnTo>
                  <a:lnTo>
                    <a:pt x="328" y="305"/>
                  </a:lnTo>
                  <a:lnTo>
                    <a:pt x="309" y="313"/>
                  </a:lnTo>
                  <a:lnTo>
                    <a:pt x="292" y="322"/>
                  </a:lnTo>
                  <a:lnTo>
                    <a:pt x="275" y="330"/>
                  </a:lnTo>
                  <a:lnTo>
                    <a:pt x="259" y="338"/>
                  </a:lnTo>
                  <a:lnTo>
                    <a:pt x="224" y="352"/>
                  </a:lnTo>
                  <a:lnTo>
                    <a:pt x="195" y="371"/>
                  </a:lnTo>
                  <a:lnTo>
                    <a:pt x="168" y="391"/>
                  </a:lnTo>
                  <a:lnTo>
                    <a:pt x="147" y="415"/>
                  </a:lnTo>
                  <a:lnTo>
                    <a:pt x="127" y="440"/>
                  </a:lnTo>
                  <a:lnTo>
                    <a:pt x="110" y="466"/>
                  </a:lnTo>
                  <a:lnTo>
                    <a:pt x="94" y="495"/>
                  </a:lnTo>
                  <a:lnTo>
                    <a:pt x="83" y="523"/>
                  </a:lnTo>
                  <a:lnTo>
                    <a:pt x="52" y="515"/>
                  </a:lnTo>
                  <a:lnTo>
                    <a:pt x="31" y="496"/>
                  </a:lnTo>
                  <a:lnTo>
                    <a:pt x="15" y="466"/>
                  </a:lnTo>
                  <a:lnTo>
                    <a:pt x="8" y="433"/>
                  </a:lnTo>
                  <a:lnTo>
                    <a:pt x="1" y="396"/>
                  </a:lnTo>
                  <a:lnTo>
                    <a:pt x="0" y="361"/>
                  </a:lnTo>
                  <a:lnTo>
                    <a:pt x="0" y="329"/>
                  </a:lnTo>
                  <a:lnTo>
                    <a:pt x="1" y="305"/>
                  </a:lnTo>
                  <a:lnTo>
                    <a:pt x="9" y="280"/>
                  </a:lnTo>
                  <a:lnTo>
                    <a:pt x="32" y="248"/>
                  </a:lnTo>
                  <a:lnTo>
                    <a:pt x="63" y="213"/>
                  </a:lnTo>
                  <a:lnTo>
                    <a:pt x="99" y="180"/>
                  </a:lnTo>
                  <a:lnTo>
                    <a:pt x="133" y="149"/>
                  </a:lnTo>
                  <a:lnTo>
                    <a:pt x="164" y="129"/>
                  </a:lnTo>
                  <a:lnTo>
                    <a:pt x="184" y="119"/>
                  </a:lnTo>
                  <a:lnTo>
                    <a:pt x="193" y="124"/>
                  </a:lnTo>
                  <a:lnTo>
                    <a:pt x="190" y="138"/>
                  </a:lnTo>
                  <a:lnTo>
                    <a:pt x="184" y="151"/>
                  </a:lnTo>
                  <a:lnTo>
                    <a:pt x="176" y="163"/>
                  </a:lnTo>
                  <a:lnTo>
                    <a:pt x="168" y="173"/>
                  </a:lnTo>
                  <a:lnTo>
                    <a:pt x="155" y="181"/>
                  </a:lnTo>
                  <a:lnTo>
                    <a:pt x="142" y="189"/>
                  </a:lnTo>
                  <a:lnTo>
                    <a:pt x="126" y="196"/>
                  </a:lnTo>
                  <a:lnTo>
                    <a:pt x="107" y="204"/>
                  </a:lnTo>
                  <a:lnTo>
                    <a:pt x="99" y="200"/>
                  </a:lnTo>
                  <a:lnTo>
                    <a:pt x="92" y="203"/>
                  </a:lnTo>
                  <a:lnTo>
                    <a:pt x="89" y="212"/>
                  </a:lnTo>
                  <a:lnTo>
                    <a:pt x="89" y="223"/>
                  </a:lnTo>
                  <a:lnTo>
                    <a:pt x="89" y="235"/>
                  </a:lnTo>
                  <a:lnTo>
                    <a:pt x="91" y="248"/>
                  </a:lnTo>
                  <a:lnTo>
                    <a:pt x="95" y="259"/>
                  </a:lnTo>
                  <a:lnTo>
                    <a:pt x="102" y="269"/>
                  </a:lnTo>
                  <a:lnTo>
                    <a:pt x="111" y="275"/>
                  </a:lnTo>
                  <a:lnTo>
                    <a:pt x="121" y="276"/>
                  </a:lnTo>
                  <a:lnTo>
                    <a:pt x="132" y="272"/>
                  </a:lnTo>
                  <a:lnTo>
                    <a:pt x="144" y="265"/>
                  </a:lnTo>
                  <a:lnTo>
                    <a:pt x="157" y="254"/>
                  </a:lnTo>
                  <a:lnTo>
                    <a:pt x="171" y="245"/>
                  </a:lnTo>
                  <a:lnTo>
                    <a:pt x="186" y="237"/>
                  </a:lnTo>
                  <a:lnTo>
                    <a:pt x="206" y="232"/>
                  </a:lnTo>
                  <a:lnTo>
                    <a:pt x="218" y="225"/>
                  </a:lnTo>
                  <a:lnTo>
                    <a:pt x="230" y="220"/>
                  </a:lnTo>
                  <a:lnTo>
                    <a:pt x="243" y="213"/>
                  </a:lnTo>
                  <a:lnTo>
                    <a:pt x="257" y="206"/>
                  </a:lnTo>
                  <a:lnTo>
                    <a:pt x="271" y="199"/>
                  </a:lnTo>
                  <a:lnTo>
                    <a:pt x="286" y="193"/>
                  </a:lnTo>
                  <a:lnTo>
                    <a:pt x="301" y="189"/>
                  </a:lnTo>
                  <a:lnTo>
                    <a:pt x="320" y="187"/>
                  </a:lnTo>
                  <a:lnTo>
                    <a:pt x="390" y="137"/>
                  </a:lnTo>
                  <a:lnTo>
                    <a:pt x="397" y="118"/>
                  </a:lnTo>
                  <a:lnTo>
                    <a:pt x="408" y="100"/>
                  </a:lnTo>
                  <a:lnTo>
                    <a:pt x="421" y="83"/>
                  </a:lnTo>
                  <a:lnTo>
                    <a:pt x="436" y="68"/>
                  </a:lnTo>
                  <a:lnTo>
                    <a:pt x="452" y="51"/>
                  </a:lnTo>
                  <a:lnTo>
                    <a:pt x="468" y="36"/>
                  </a:lnTo>
                  <a:lnTo>
                    <a:pt x="482" y="20"/>
                  </a:lnTo>
                  <a:lnTo>
                    <a:pt x="496" y="4"/>
                  </a:lnTo>
                  <a:lnTo>
                    <a:pt x="510" y="0"/>
                  </a:lnTo>
                  <a:lnTo>
                    <a:pt x="499" y="25"/>
                  </a:lnTo>
                  <a:lnTo>
                    <a:pt x="488" y="49"/>
                  </a:lnTo>
                  <a:lnTo>
                    <a:pt x="472" y="72"/>
                  </a:lnTo>
                  <a:lnTo>
                    <a:pt x="456" y="94"/>
                  </a:lnTo>
                  <a:lnTo>
                    <a:pt x="436" y="116"/>
                  </a:lnTo>
                  <a:lnTo>
                    <a:pt x="419" y="138"/>
                  </a:lnTo>
                  <a:lnTo>
                    <a:pt x="403" y="159"/>
                  </a:lnTo>
                  <a:lnTo>
                    <a:pt x="390" y="184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86" name="Freeform 70"/>
            <p:cNvSpPr>
              <a:spLocks/>
            </p:cNvSpPr>
            <p:nvPr/>
          </p:nvSpPr>
          <p:spPr bwMode="auto">
            <a:xfrm>
              <a:off x="1561" y="1513"/>
              <a:ext cx="33" cy="14"/>
            </a:xfrm>
            <a:custGeom>
              <a:avLst/>
              <a:gdLst>
                <a:gd name="T0" fmla="*/ 65 w 65"/>
                <a:gd name="T1" fmla="*/ 14 h 27"/>
                <a:gd name="T2" fmla="*/ 59 w 65"/>
                <a:gd name="T3" fmla="*/ 17 h 27"/>
                <a:gd name="T4" fmla="*/ 52 w 65"/>
                <a:gd name="T5" fmla="*/ 21 h 27"/>
                <a:gd name="T6" fmla="*/ 43 w 65"/>
                <a:gd name="T7" fmla="*/ 23 h 27"/>
                <a:gd name="T8" fmla="*/ 34 w 65"/>
                <a:gd name="T9" fmla="*/ 25 h 27"/>
                <a:gd name="T10" fmla="*/ 24 w 65"/>
                <a:gd name="T11" fmla="*/ 25 h 27"/>
                <a:gd name="T12" fmla="*/ 16 w 65"/>
                <a:gd name="T13" fmla="*/ 26 h 27"/>
                <a:gd name="T14" fmla="*/ 7 w 65"/>
                <a:gd name="T15" fmla="*/ 26 h 27"/>
                <a:gd name="T16" fmla="*/ 0 w 65"/>
                <a:gd name="T17" fmla="*/ 27 h 27"/>
                <a:gd name="T18" fmla="*/ 2 w 65"/>
                <a:gd name="T19" fmla="*/ 17 h 27"/>
                <a:gd name="T20" fmla="*/ 11 w 65"/>
                <a:gd name="T21" fmla="*/ 11 h 27"/>
                <a:gd name="T22" fmla="*/ 21 w 65"/>
                <a:gd name="T23" fmla="*/ 5 h 27"/>
                <a:gd name="T24" fmla="*/ 32 w 65"/>
                <a:gd name="T25" fmla="*/ 0 h 27"/>
                <a:gd name="T26" fmla="*/ 40 w 65"/>
                <a:gd name="T27" fmla="*/ 0 h 27"/>
                <a:gd name="T28" fmla="*/ 50 w 65"/>
                <a:gd name="T29" fmla="*/ 2 h 27"/>
                <a:gd name="T30" fmla="*/ 58 w 65"/>
                <a:gd name="T31" fmla="*/ 6 h 27"/>
                <a:gd name="T32" fmla="*/ 65 w 65"/>
                <a:gd name="T33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27">
                  <a:moveTo>
                    <a:pt x="65" y="14"/>
                  </a:moveTo>
                  <a:lnTo>
                    <a:pt x="59" y="17"/>
                  </a:lnTo>
                  <a:lnTo>
                    <a:pt x="52" y="21"/>
                  </a:lnTo>
                  <a:lnTo>
                    <a:pt x="43" y="23"/>
                  </a:lnTo>
                  <a:lnTo>
                    <a:pt x="34" y="25"/>
                  </a:lnTo>
                  <a:lnTo>
                    <a:pt x="24" y="25"/>
                  </a:lnTo>
                  <a:lnTo>
                    <a:pt x="16" y="26"/>
                  </a:lnTo>
                  <a:lnTo>
                    <a:pt x="7" y="26"/>
                  </a:lnTo>
                  <a:lnTo>
                    <a:pt x="0" y="27"/>
                  </a:lnTo>
                  <a:lnTo>
                    <a:pt x="2" y="17"/>
                  </a:lnTo>
                  <a:lnTo>
                    <a:pt x="11" y="11"/>
                  </a:lnTo>
                  <a:lnTo>
                    <a:pt x="21" y="5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87" name="Freeform 71"/>
            <p:cNvSpPr>
              <a:spLocks/>
            </p:cNvSpPr>
            <p:nvPr/>
          </p:nvSpPr>
          <p:spPr bwMode="auto">
            <a:xfrm>
              <a:off x="1567" y="1529"/>
              <a:ext cx="28" cy="16"/>
            </a:xfrm>
            <a:custGeom>
              <a:avLst/>
              <a:gdLst>
                <a:gd name="T0" fmla="*/ 57 w 57"/>
                <a:gd name="T1" fmla="*/ 9 h 33"/>
                <a:gd name="T2" fmla="*/ 47 w 57"/>
                <a:gd name="T3" fmla="*/ 17 h 33"/>
                <a:gd name="T4" fmla="*/ 37 w 57"/>
                <a:gd name="T5" fmla="*/ 26 h 33"/>
                <a:gd name="T6" fmla="*/ 31 w 57"/>
                <a:gd name="T7" fmla="*/ 28 h 33"/>
                <a:gd name="T8" fmla="*/ 23 w 57"/>
                <a:gd name="T9" fmla="*/ 31 h 33"/>
                <a:gd name="T10" fmla="*/ 15 w 57"/>
                <a:gd name="T11" fmla="*/ 32 h 33"/>
                <a:gd name="T12" fmla="*/ 7 w 57"/>
                <a:gd name="T13" fmla="*/ 33 h 33"/>
                <a:gd name="T14" fmla="*/ 1 w 57"/>
                <a:gd name="T15" fmla="*/ 29 h 33"/>
                <a:gd name="T16" fmla="*/ 0 w 57"/>
                <a:gd name="T17" fmla="*/ 24 h 33"/>
                <a:gd name="T18" fmla="*/ 0 w 57"/>
                <a:gd name="T19" fmla="*/ 18 h 33"/>
                <a:gd name="T20" fmla="*/ 0 w 57"/>
                <a:gd name="T21" fmla="*/ 13 h 33"/>
                <a:gd name="T22" fmla="*/ 4 w 57"/>
                <a:gd name="T23" fmla="*/ 7 h 33"/>
                <a:gd name="T24" fmla="*/ 11 w 57"/>
                <a:gd name="T25" fmla="*/ 4 h 33"/>
                <a:gd name="T26" fmla="*/ 19 w 57"/>
                <a:gd name="T27" fmla="*/ 1 h 33"/>
                <a:gd name="T28" fmla="*/ 28 w 57"/>
                <a:gd name="T29" fmla="*/ 1 h 33"/>
                <a:gd name="T30" fmla="*/ 37 w 57"/>
                <a:gd name="T31" fmla="*/ 0 h 33"/>
                <a:gd name="T32" fmla="*/ 46 w 57"/>
                <a:gd name="T33" fmla="*/ 2 h 33"/>
                <a:gd name="T34" fmla="*/ 52 w 57"/>
                <a:gd name="T35" fmla="*/ 4 h 33"/>
                <a:gd name="T36" fmla="*/ 57 w 57"/>
                <a:gd name="T37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33">
                  <a:moveTo>
                    <a:pt x="57" y="9"/>
                  </a:moveTo>
                  <a:lnTo>
                    <a:pt x="47" y="17"/>
                  </a:lnTo>
                  <a:lnTo>
                    <a:pt x="37" y="26"/>
                  </a:lnTo>
                  <a:lnTo>
                    <a:pt x="31" y="28"/>
                  </a:lnTo>
                  <a:lnTo>
                    <a:pt x="23" y="31"/>
                  </a:lnTo>
                  <a:lnTo>
                    <a:pt x="15" y="32"/>
                  </a:lnTo>
                  <a:lnTo>
                    <a:pt x="7" y="33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4" y="7"/>
                  </a:lnTo>
                  <a:lnTo>
                    <a:pt x="11" y="4"/>
                  </a:lnTo>
                  <a:lnTo>
                    <a:pt x="19" y="1"/>
                  </a:lnTo>
                  <a:lnTo>
                    <a:pt x="28" y="1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88" name="Freeform 72"/>
            <p:cNvSpPr>
              <a:spLocks/>
            </p:cNvSpPr>
            <p:nvPr/>
          </p:nvSpPr>
          <p:spPr bwMode="auto">
            <a:xfrm>
              <a:off x="1464" y="3346"/>
              <a:ext cx="267" cy="314"/>
            </a:xfrm>
            <a:custGeom>
              <a:avLst/>
              <a:gdLst>
                <a:gd name="T0" fmla="*/ 215 w 534"/>
                <a:gd name="T1" fmla="*/ 139 h 627"/>
                <a:gd name="T2" fmla="*/ 211 w 534"/>
                <a:gd name="T3" fmla="*/ 196 h 627"/>
                <a:gd name="T4" fmla="*/ 221 w 534"/>
                <a:gd name="T5" fmla="*/ 251 h 627"/>
                <a:gd name="T6" fmla="*/ 253 w 534"/>
                <a:gd name="T7" fmla="*/ 299 h 627"/>
                <a:gd name="T8" fmla="*/ 297 w 534"/>
                <a:gd name="T9" fmla="*/ 361 h 627"/>
                <a:gd name="T10" fmla="*/ 332 w 534"/>
                <a:gd name="T11" fmla="*/ 452 h 627"/>
                <a:gd name="T12" fmla="*/ 377 w 534"/>
                <a:gd name="T13" fmla="*/ 536 h 627"/>
                <a:gd name="T14" fmla="*/ 463 w 534"/>
                <a:gd name="T15" fmla="*/ 586 h 627"/>
                <a:gd name="T16" fmla="*/ 534 w 534"/>
                <a:gd name="T17" fmla="*/ 594 h 627"/>
                <a:gd name="T18" fmla="*/ 532 w 534"/>
                <a:gd name="T19" fmla="*/ 603 h 627"/>
                <a:gd name="T20" fmla="*/ 525 w 534"/>
                <a:gd name="T21" fmla="*/ 614 h 627"/>
                <a:gd name="T22" fmla="*/ 516 w 534"/>
                <a:gd name="T23" fmla="*/ 625 h 627"/>
                <a:gd name="T24" fmla="*/ 498 w 534"/>
                <a:gd name="T25" fmla="*/ 627 h 627"/>
                <a:gd name="T26" fmla="*/ 462 w 534"/>
                <a:gd name="T27" fmla="*/ 626 h 627"/>
                <a:gd name="T28" fmla="*/ 427 w 534"/>
                <a:gd name="T29" fmla="*/ 617 h 627"/>
                <a:gd name="T30" fmla="*/ 401 w 534"/>
                <a:gd name="T31" fmla="*/ 600 h 627"/>
                <a:gd name="T32" fmla="*/ 390 w 534"/>
                <a:gd name="T33" fmla="*/ 583 h 627"/>
                <a:gd name="T34" fmla="*/ 367 w 534"/>
                <a:gd name="T35" fmla="*/ 570 h 627"/>
                <a:gd name="T36" fmla="*/ 338 w 534"/>
                <a:gd name="T37" fmla="*/ 554 h 627"/>
                <a:gd name="T38" fmla="*/ 316 w 534"/>
                <a:gd name="T39" fmla="*/ 544 h 627"/>
                <a:gd name="T40" fmla="*/ 266 w 534"/>
                <a:gd name="T41" fmla="*/ 516 h 627"/>
                <a:gd name="T42" fmla="*/ 206 w 534"/>
                <a:gd name="T43" fmla="*/ 430 h 627"/>
                <a:gd name="T44" fmla="*/ 157 w 534"/>
                <a:gd name="T45" fmla="*/ 336 h 627"/>
                <a:gd name="T46" fmla="*/ 87 w 534"/>
                <a:gd name="T47" fmla="*/ 276 h 627"/>
                <a:gd name="T48" fmla="*/ 23 w 534"/>
                <a:gd name="T49" fmla="*/ 270 h 627"/>
                <a:gd name="T50" fmla="*/ 3 w 534"/>
                <a:gd name="T51" fmla="*/ 256 h 627"/>
                <a:gd name="T52" fmla="*/ 4 w 534"/>
                <a:gd name="T53" fmla="*/ 216 h 627"/>
                <a:gd name="T54" fmla="*/ 34 w 534"/>
                <a:gd name="T55" fmla="*/ 156 h 627"/>
                <a:gd name="T56" fmla="*/ 78 w 534"/>
                <a:gd name="T57" fmla="*/ 100 h 627"/>
                <a:gd name="T58" fmla="*/ 119 w 534"/>
                <a:gd name="T59" fmla="*/ 43 h 627"/>
                <a:gd name="T60" fmla="*/ 138 w 534"/>
                <a:gd name="T61" fmla="*/ 5 h 627"/>
                <a:gd name="T62" fmla="*/ 159 w 534"/>
                <a:gd name="T63" fmla="*/ 0 h 627"/>
                <a:gd name="T64" fmla="*/ 189 w 534"/>
                <a:gd name="T65" fmla="*/ 4 h 627"/>
                <a:gd name="T66" fmla="*/ 213 w 534"/>
                <a:gd name="T67" fmla="*/ 12 h 627"/>
                <a:gd name="T68" fmla="*/ 222 w 534"/>
                <a:gd name="T69" fmla="*/ 11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4" h="627">
                  <a:moveTo>
                    <a:pt x="222" y="111"/>
                  </a:moveTo>
                  <a:lnTo>
                    <a:pt x="215" y="139"/>
                  </a:lnTo>
                  <a:lnTo>
                    <a:pt x="212" y="168"/>
                  </a:lnTo>
                  <a:lnTo>
                    <a:pt x="211" y="196"/>
                  </a:lnTo>
                  <a:lnTo>
                    <a:pt x="215" y="225"/>
                  </a:lnTo>
                  <a:lnTo>
                    <a:pt x="221" y="251"/>
                  </a:lnTo>
                  <a:lnTo>
                    <a:pt x="233" y="277"/>
                  </a:lnTo>
                  <a:lnTo>
                    <a:pt x="253" y="299"/>
                  </a:lnTo>
                  <a:lnTo>
                    <a:pt x="279" y="320"/>
                  </a:lnTo>
                  <a:lnTo>
                    <a:pt x="297" y="361"/>
                  </a:lnTo>
                  <a:lnTo>
                    <a:pt x="316" y="406"/>
                  </a:lnTo>
                  <a:lnTo>
                    <a:pt x="332" y="452"/>
                  </a:lnTo>
                  <a:lnTo>
                    <a:pt x="351" y="498"/>
                  </a:lnTo>
                  <a:lnTo>
                    <a:pt x="377" y="536"/>
                  </a:lnTo>
                  <a:lnTo>
                    <a:pt x="414" y="566"/>
                  </a:lnTo>
                  <a:lnTo>
                    <a:pt x="463" y="586"/>
                  </a:lnTo>
                  <a:lnTo>
                    <a:pt x="530" y="593"/>
                  </a:lnTo>
                  <a:lnTo>
                    <a:pt x="534" y="594"/>
                  </a:lnTo>
                  <a:lnTo>
                    <a:pt x="534" y="598"/>
                  </a:lnTo>
                  <a:lnTo>
                    <a:pt x="532" y="603"/>
                  </a:lnTo>
                  <a:lnTo>
                    <a:pt x="530" y="609"/>
                  </a:lnTo>
                  <a:lnTo>
                    <a:pt x="525" y="614"/>
                  </a:lnTo>
                  <a:lnTo>
                    <a:pt x="521" y="620"/>
                  </a:lnTo>
                  <a:lnTo>
                    <a:pt x="516" y="625"/>
                  </a:lnTo>
                  <a:lnTo>
                    <a:pt x="514" y="627"/>
                  </a:lnTo>
                  <a:lnTo>
                    <a:pt x="498" y="627"/>
                  </a:lnTo>
                  <a:lnTo>
                    <a:pt x="479" y="627"/>
                  </a:lnTo>
                  <a:lnTo>
                    <a:pt x="462" y="626"/>
                  </a:lnTo>
                  <a:lnTo>
                    <a:pt x="445" y="624"/>
                  </a:lnTo>
                  <a:lnTo>
                    <a:pt x="427" y="617"/>
                  </a:lnTo>
                  <a:lnTo>
                    <a:pt x="412" y="611"/>
                  </a:lnTo>
                  <a:lnTo>
                    <a:pt x="401" y="600"/>
                  </a:lnTo>
                  <a:lnTo>
                    <a:pt x="394" y="587"/>
                  </a:lnTo>
                  <a:lnTo>
                    <a:pt x="390" y="583"/>
                  </a:lnTo>
                  <a:lnTo>
                    <a:pt x="381" y="578"/>
                  </a:lnTo>
                  <a:lnTo>
                    <a:pt x="367" y="570"/>
                  </a:lnTo>
                  <a:lnTo>
                    <a:pt x="353" y="563"/>
                  </a:lnTo>
                  <a:lnTo>
                    <a:pt x="338" y="554"/>
                  </a:lnTo>
                  <a:lnTo>
                    <a:pt x="326" y="548"/>
                  </a:lnTo>
                  <a:lnTo>
                    <a:pt x="316" y="544"/>
                  </a:lnTo>
                  <a:lnTo>
                    <a:pt x="313" y="543"/>
                  </a:lnTo>
                  <a:lnTo>
                    <a:pt x="266" y="516"/>
                  </a:lnTo>
                  <a:lnTo>
                    <a:pt x="232" y="477"/>
                  </a:lnTo>
                  <a:lnTo>
                    <a:pt x="206" y="430"/>
                  </a:lnTo>
                  <a:lnTo>
                    <a:pt x="184" y="382"/>
                  </a:lnTo>
                  <a:lnTo>
                    <a:pt x="157" y="336"/>
                  </a:lnTo>
                  <a:lnTo>
                    <a:pt x="127" y="299"/>
                  </a:lnTo>
                  <a:lnTo>
                    <a:pt x="87" y="276"/>
                  </a:lnTo>
                  <a:lnTo>
                    <a:pt x="34" y="273"/>
                  </a:lnTo>
                  <a:lnTo>
                    <a:pt x="23" y="270"/>
                  </a:lnTo>
                  <a:lnTo>
                    <a:pt x="12" y="264"/>
                  </a:lnTo>
                  <a:lnTo>
                    <a:pt x="3" y="256"/>
                  </a:lnTo>
                  <a:lnTo>
                    <a:pt x="0" y="248"/>
                  </a:lnTo>
                  <a:lnTo>
                    <a:pt x="4" y="216"/>
                  </a:lnTo>
                  <a:lnTo>
                    <a:pt x="16" y="186"/>
                  </a:lnTo>
                  <a:lnTo>
                    <a:pt x="34" y="156"/>
                  </a:lnTo>
                  <a:lnTo>
                    <a:pt x="57" y="129"/>
                  </a:lnTo>
                  <a:lnTo>
                    <a:pt x="78" y="100"/>
                  </a:lnTo>
                  <a:lnTo>
                    <a:pt x="99" y="72"/>
                  </a:lnTo>
                  <a:lnTo>
                    <a:pt x="119" y="43"/>
                  </a:lnTo>
                  <a:lnTo>
                    <a:pt x="132" y="15"/>
                  </a:lnTo>
                  <a:lnTo>
                    <a:pt x="138" y="5"/>
                  </a:lnTo>
                  <a:lnTo>
                    <a:pt x="148" y="1"/>
                  </a:lnTo>
                  <a:lnTo>
                    <a:pt x="159" y="0"/>
                  </a:lnTo>
                  <a:lnTo>
                    <a:pt x="175" y="2"/>
                  </a:lnTo>
                  <a:lnTo>
                    <a:pt x="189" y="4"/>
                  </a:lnTo>
                  <a:lnTo>
                    <a:pt x="202" y="7"/>
                  </a:lnTo>
                  <a:lnTo>
                    <a:pt x="213" y="12"/>
                  </a:lnTo>
                  <a:lnTo>
                    <a:pt x="222" y="15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89" name="Freeform 73"/>
            <p:cNvSpPr>
              <a:spLocks/>
            </p:cNvSpPr>
            <p:nvPr/>
          </p:nvSpPr>
          <p:spPr bwMode="auto">
            <a:xfrm>
              <a:off x="1177" y="3528"/>
              <a:ext cx="197" cy="241"/>
            </a:xfrm>
            <a:custGeom>
              <a:avLst/>
              <a:gdLst>
                <a:gd name="T0" fmla="*/ 257 w 396"/>
                <a:gd name="T1" fmla="*/ 240 h 482"/>
                <a:gd name="T2" fmla="*/ 257 w 396"/>
                <a:gd name="T3" fmla="*/ 295 h 482"/>
                <a:gd name="T4" fmla="*/ 257 w 396"/>
                <a:gd name="T5" fmla="*/ 351 h 482"/>
                <a:gd name="T6" fmla="*/ 246 w 396"/>
                <a:gd name="T7" fmla="*/ 408 h 482"/>
                <a:gd name="T8" fmla="*/ 225 w 396"/>
                <a:gd name="T9" fmla="*/ 433 h 482"/>
                <a:gd name="T10" fmla="*/ 210 w 396"/>
                <a:gd name="T11" fmla="*/ 424 h 482"/>
                <a:gd name="T12" fmla="*/ 195 w 396"/>
                <a:gd name="T13" fmla="*/ 414 h 482"/>
                <a:gd name="T14" fmla="*/ 179 w 396"/>
                <a:gd name="T15" fmla="*/ 409 h 482"/>
                <a:gd name="T16" fmla="*/ 146 w 396"/>
                <a:gd name="T17" fmla="*/ 415 h 482"/>
                <a:gd name="T18" fmla="*/ 105 w 396"/>
                <a:gd name="T19" fmla="*/ 438 h 482"/>
                <a:gd name="T20" fmla="*/ 67 w 396"/>
                <a:gd name="T21" fmla="*/ 467 h 482"/>
                <a:gd name="T22" fmla="*/ 26 w 396"/>
                <a:gd name="T23" fmla="*/ 482 h 482"/>
                <a:gd name="T24" fmla="*/ 0 w 396"/>
                <a:gd name="T25" fmla="*/ 477 h 482"/>
                <a:gd name="T26" fmla="*/ 8 w 396"/>
                <a:gd name="T27" fmla="*/ 471 h 482"/>
                <a:gd name="T28" fmla="*/ 24 w 396"/>
                <a:gd name="T29" fmla="*/ 465 h 482"/>
                <a:gd name="T30" fmla="*/ 37 w 396"/>
                <a:gd name="T31" fmla="*/ 455 h 482"/>
                <a:gd name="T32" fmla="*/ 50 w 396"/>
                <a:gd name="T33" fmla="*/ 432 h 482"/>
                <a:gd name="T34" fmla="*/ 74 w 396"/>
                <a:gd name="T35" fmla="*/ 393 h 482"/>
                <a:gd name="T36" fmla="*/ 106 w 396"/>
                <a:gd name="T37" fmla="*/ 343 h 482"/>
                <a:gd name="T38" fmla="*/ 137 w 396"/>
                <a:gd name="T39" fmla="*/ 280 h 482"/>
                <a:gd name="T40" fmla="*/ 156 w 396"/>
                <a:gd name="T41" fmla="*/ 210 h 482"/>
                <a:gd name="T42" fmla="*/ 180 w 396"/>
                <a:gd name="T43" fmla="*/ 149 h 482"/>
                <a:gd name="T44" fmla="*/ 213 w 396"/>
                <a:gd name="T45" fmla="*/ 93 h 482"/>
                <a:gd name="T46" fmla="*/ 259 w 396"/>
                <a:gd name="T47" fmla="*/ 38 h 482"/>
                <a:gd name="T48" fmla="*/ 303 w 396"/>
                <a:gd name="T49" fmla="*/ 3 h 482"/>
                <a:gd name="T50" fmla="*/ 335 w 396"/>
                <a:gd name="T51" fmla="*/ 0 h 482"/>
                <a:gd name="T52" fmla="*/ 365 w 396"/>
                <a:gd name="T53" fmla="*/ 12 h 482"/>
                <a:gd name="T54" fmla="*/ 387 w 396"/>
                <a:gd name="T55" fmla="*/ 35 h 482"/>
                <a:gd name="T56" fmla="*/ 396 w 396"/>
                <a:gd name="T57" fmla="*/ 74 h 482"/>
                <a:gd name="T58" fmla="*/ 364 w 396"/>
                <a:gd name="T59" fmla="*/ 112 h 482"/>
                <a:gd name="T60" fmla="*/ 314 w 396"/>
                <a:gd name="T61" fmla="*/ 146 h 482"/>
                <a:gd name="T62" fmla="*/ 270 w 396"/>
                <a:gd name="T63" fmla="*/ 187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6" h="482">
                  <a:moveTo>
                    <a:pt x="260" y="213"/>
                  </a:moveTo>
                  <a:lnTo>
                    <a:pt x="257" y="240"/>
                  </a:lnTo>
                  <a:lnTo>
                    <a:pt x="257" y="268"/>
                  </a:lnTo>
                  <a:lnTo>
                    <a:pt x="257" y="295"/>
                  </a:lnTo>
                  <a:lnTo>
                    <a:pt x="258" y="324"/>
                  </a:lnTo>
                  <a:lnTo>
                    <a:pt x="257" y="351"/>
                  </a:lnTo>
                  <a:lnTo>
                    <a:pt x="253" y="381"/>
                  </a:lnTo>
                  <a:lnTo>
                    <a:pt x="246" y="408"/>
                  </a:lnTo>
                  <a:lnTo>
                    <a:pt x="234" y="437"/>
                  </a:lnTo>
                  <a:lnTo>
                    <a:pt x="225" y="433"/>
                  </a:lnTo>
                  <a:lnTo>
                    <a:pt x="217" y="429"/>
                  </a:lnTo>
                  <a:lnTo>
                    <a:pt x="210" y="424"/>
                  </a:lnTo>
                  <a:lnTo>
                    <a:pt x="204" y="419"/>
                  </a:lnTo>
                  <a:lnTo>
                    <a:pt x="195" y="414"/>
                  </a:lnTo>
                  <a:lnTo>
                    <a:pt x="188" y="411"/>
                  </a:lnTo>
                  <a:lnTo>
                    <a:pt x="179" y="409"/>
                  </a:lnTo>
                  <a:lnTo>
                    <a:pt x="169" y="410"/>
                  </a:lnTo>
                  <a:lnTo>
                    <a:pt x="146" y="415"/>
                  </a:lnTo>
                  <a:lnTo>
                    <a:pt x="126" y="425"/>
                  </a:lnTo>
                  <a:lnTo>
                    <a:pt x="105" y="438"/>
                  </a:lnTo>
                  <a:lnTo>
                    <a:pt x="87" y="453"/>
                  </a:lnTo>
                  <a:lnTo>
                    <a:pt x="67" y="467"/>
                  </a:lnTo>
                  <a:lnTo>
                    <a:pt x="47" y="477"/>
                  </a:lnTo>
                  <a:lnTo>
                    <a:pt x="26" y="482"/>
                  </a:lnTo>
                  <a:lnTo>
                    <a:pt x="5" y="480"/>
                  </a:lnTo>
                  <a:lnTo>
                    <a:pt x="0" y="477"/>
                  </a:lnTo>
                  <a:lnTo>
                    <a:pt x="3" y="474"/>
                  </a:lnTo>
                  <a:lnTo>
                    <a:pt x="8" y="471"/>
                  </a:lnTo>
                  <a:lnTo>
                    <a:pt x="16" y="469"/>
                  </a:lnTo>
                  <a:lnTo>
                    <a:pt x="24" y="465"/>
                  </a:lnTo>
                  <a:lnTo>
                    <a:pt x="31" y="460"/>
                  </a:lnTo>
                  <a:lnTo>
                    <a:pt x="37" y="455"/>
                  </a:lnTo>
                  <a:lnTo>
                    <a:pt x="42" y="450"/>
                  </a:lnTo>
                  <a:lnTo>
                    <a:pt x="50" y="432"/>
                  </a:lnTo>
                  <a:lnTo>
                    <a:pt x="61" y="414"/>
                  </a:lnTo>
                  <a:lnTo>
                    <a:pt x="74" y="393"/>
                  </a:lnTo>
                  <a:lnTo>
                    <a:pt x="90" y="371"/>
                  </a:lnTo>
                  <a:lnTo>
                    <a:pt x="106" y="343"/>
                  </a:lnTo>
                  <a:lnTo>
                    <a:pt x="124" y="315"/>
                  </a:lnTo>
                  <a:lnTo>
                    <a:pt x="137" y="280"/>
                  </a:lnTo>
                  <a:lnTo>
                    <a:pt x="149" y="242"/>
                  </a:lnTo>
                  <a:lnTo>
                    <a:pt x="156" y="210"/>
                  </a:lnTo>
                  <a:lnTo>
                    <a:pt x="167" y="179"/>
                  </a:lnTo>
                  <a:lnTo>
                    <a:pt x="180" y="149"/>
                  </a:lnTo>
                  <a:lnTo>
                    <a:pt x="196" y="121"/>
                  </a:lnTo>
                  <a:lnTo>
                    <a:pt x="213" y="93"/>
                  </a:lnTo>
                  <a:lnTo>
                    <a:pt x="236" y="66"/>
                  </a:lnTo>
                  <a:lnTo>
                    <a:pt x="259" y="38"/>
                  </a:lnTo>
                  <a:lnTo>
                    <a:pt x="285" y="12"/>
                  </a:lnTo>
                  <a:lnTo>
                    <a:pt x="303" y="3"/>
                  </a:lnTo>
                  <a:lnTo>
                    <a:pt x="321" y="0"/>
                  </a:lnTo>
                  <a:lnTo>
                    <a:pt x="335" y="0"/>
                  </a:lnTo>
                  <a:lnTo>
                    <a:pt x="351" y="6"/>
                  </a:lnTo>
                  <a:lnTo>
                    <a:pt x="365" y="12"/>
                  </a:lnTo>
                  <a:lnTo>
                    <a:pt x="377" y="23"/>
                  </a:lnTo>
                  <a:lnTo>
                    <a:pt x="387" y="35"/>
                  </a:lnTo>
                  <a:lnTo>
                    <a:pt x="396" y="51"/>
                  </a:lnTo>
                  <a:lnTo>
                    <a:pt x="396" y="74"/>
                  </a:lnTo>
                  <a:lnTo>
                    <a:pt x="385" y="94"/>
                  </a:lnTo>
                  <a:lnTo>
                    <a:pt x="364" y="112"/>
                  </a:lnTo>
                  <a:lnTo>
                    <a:pt x="340" y="130"/>
                  </a:lnTo>
                  <a:lnTo>
                    <a:pt x="314" y="146"/>
                  </a:lnTo>
                  <a:lnTo>
                    <a:pt x="290" y="166"/>
                  </a:lnTo>
                  <a:lnTo>
                    <a:pt x="270" y="187"/>
                  </a:lnTo>
                  <a:lnTo>
                    <a:pt x="260" y="213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90" name="Freeform 74"/>
            <p:cNvSpPr>
              <a:spLocks/>
            </p:cNvSpPr>
            <p:nvPr/>
          </p:nvSpPr>
          <p:spPr bwMode="auto">
            <a:xfrm>
              <a:off x="1696" y="3618"/>
              <a:ext cx="27" cy="9"/>
            </a:xfrm>
            <a:custGeom>
              <a:avLst/>
              <a:gdLst>
                <a:gd name="T0" fmla="*/ 51 w 55"/>
                <a:gd name="T1" fmla="*/ 9 h 19"/>
                <a:gd name="T2" fmla="*/ 55 w 55"/>
                <a:gd name="T3" fmla="*/ 19 h 19"/>
                <a:gd name="T4" fmla="*/ 46 w 55"/>
                <a:gd name="T5" fmla="*/ 18 h 19"/>
                <a:gd name="T6" fmla="*/ 39 w 55"/>
                <a:gd name="T7" fmla="*/ 17 h 19"/>
                <a:gd name="T8" fmla="*/ 30 w 55"/>
                <a:gd name="T9" fmla="*/ 15 h 19"/>
                <a:gd name="T10" fmla="*/ 21 w 55"/>
                <a:gd name="T11" fmla="*/ 14 h 19"/>
                <a:gd name="T12" fmla="*/ 13 w 55"/>
                <a:gd name="T13" fmla="*/ 11 h 19"/>
                <a:gd name="T14" fmla="*/ 7 w 55"/>
                <a:gd name="T15" fmla="*/ 8 h 19"/>
                <a:gd name="T16" fmla="*/ 3 w 55"/>
                <a:gd name="T17" fmla="*/ 5 h 19"/>
                <a:gd name="T18" fmla="*/ 0 w 55"/>
                <a:gd name="T19" fmla="*/ 3 h 19"/>
                <a:gd name="T20" fmla="*/ 5 w 55"/>
                <a:gd name="T21" fmla="*/ 1 h 19"/>
                <a:gd name="T22" fmla="*/ 13 w 55"/>
                <a:gd name="T23" fmla="*/ 0 h 19"/>
                <a:gd name="T24" fmla="*/ 19 w 55"/>
                <a:gd name="T25" fmla="*/ 0 h 19"/>
                <a:gd name="T26" fmla="*/ 28 w 55"/>
                <a:gd name="T27" fmla="*/ 0 h 19"/>
                <a:gd name="T28" fmla="*/ 40 w 55"/>
                <a:gd name="T29" fmla="*/ 3 h 19"/>
                <a:gd name="T30" fmla="*/ 51 w 55"/>
                <a:gd name="T3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19">
                  <a:moveTo>
                    <a:pt x="51" y="9"/>
                  </a:moveTo>
                  <a:lnTo>
                    <a:pt x="55" y="19"/>
                  </a:lnTo>
                  <a:lnTo>
                    <a:pt x="46" y="18"/>
                  </a:lnTo>
                  <a:lnTo>
                    <a:pt x="39" y="17"/>
                  </a:lnTo>
                  <a:lnTo>
                    <a:pt x="30" y="15"/>
                  </a:lnTo>
                  <a:lnTo>
                    <a:pt x="21" y="14"/>
                  </a:lnTo>
                  <a:lnTo>
                    <a:pt x="13" y="11"/>
                  </a:lnTo>
                  <a:lnTo>
                    <a:pt x="7" y="8"/>
                  </a:lnTo>
                  <a:lnTo>
                    <a:pt x="3" y="5"/>
                  </a:lnTo>
                  <a:lnTo>
                    <a:pt x="0" y="3"/>
                  </a:lnTo>
                  <a:lnTo>
                    <a:pt x="5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40" y="3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91" name="Freeform 75"/>
            <p:cNvSpPr>
              <a:spLocks/>
            </p:cNvSpPr>
            <p:nvPr/>
          </p:nvSpPr>
          <p:spPr bwMode="auto">
            <a:xfrm>
              <a:off x="1219" y="3699"/>
              <a:ext cx="5" cy="7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11 w 11"/>
                <a:gd name="T5" fmla="*/ 4 h 13"/>
                <a:gd name="T6" fmla="*/ 0 w 11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lnTo>
                    <a:pt x="8" y="0"/>
                  </a:lnTo>
                  <a:lnTo>
                    <a:pt x="11" y="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92" name="Freeform 76"/>
            <p:cNvSpPr>
              <a:spLocks/>
            </p:cNvSpPr>
            <p:nvPr/>
          </p:nvSpPr>
          <p:spPr bwMode="auto">
            <a:xfrm>
              <a:off x="1208" y="3728"/>
              <a:ext cx="1" cy="3"/>
            </a:xfrm>
            <a:custGeom>
              <a:avLst/>
              <a:gdLst>
                <a:gd name="T0" fmla="*/ 6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93" name="Freeform 77"/>
            <p:cNvSpPr>
              <a:spLocks/>
            </p:cNvSpPr>
            <p:nvPr/>
          </p:nvSpPr>
          <p:spPr bwMode="auto">
            <a:xfrm>
              <a:off x="1229" y="3743"/>
              <a:ext cx="41" cy="20"/>
            </a:xfrm>
            <a:custGeom>
              <a:avLst/>
              <a:gdLst>
                <a:gd name="T0" fmla="*/ 8 w 83"/>
                <a:gd name="T1" fmla="*/ 39 h 40"/>
                <a:gd name="T2" fmla="*/ 0 w 83"/>
                <a:gd name="T3" fmla="*/ 36 h 40"/>
                <a:gd name="T4" fmla="*/ 3 w 83"/>
                <a:gd name="T5" fmla="*/ 30 h 40"/>
                <a:gd name="T6" fmla="*/ 11 w 83"/>
                <a:gd name="T7" fmla="*/ 24 h 40"/>
                <a:gd name="T8" fmla="*/ 24 w 83"/>
                <a:gd name="T9" fmla="*/ 18 h 40"/>
                <a:gd name="T10" fmla="*/ 35 w 83"/>
                <a:gd name="T11" fmla="*/ 12 h 40"/>
                <a:gd name="T12" fmla="*/ 47 w 83"/>
                <a:gd name="T13" fmla="*/ 7 h 40"/>
                <a:gd name="T14" fmla="*/ 56 w 83"/>
                <a:gd name="T15" fmla="*/ 3 h 40"/>
                <a:gd name="T16" fmla="*/ 60 w 83"/>
                <a:gd name="T17" fmla="*/ 2 h 40"/>
                <a:gd name="T18" fmla="*/ 69 w 83"/>
                <a:gd name="T19" fmla="*/ 0 h 40"/>
                <a:gd name="T20" fmla="*/ 79 w 83"/>
                <a:gd name="T21" fmla="*/ 2 h 40"/>
                <a:gd name="T22" fmla="*/ 83 w 83"/>
                <a:gd name="T23" fmla="*/ 7 h 40"/>
                <a:gd name="T24" fmla="*/ 81 w 83"/>
                <a:gd name="T25" fmla="*/ 16 h 40"/>
                <a:gd name="T26" fmla="*/ 78 w 83"/>
                <a:gd name="T27" fmla="*/ 22 h 40"/>
                <a:gd name="T28" fmla="*/ 69 w 83"/>
                <a:gd name="T29" fmla="*/ 29 h 40"/>
                <a:gd name="T30" fmla="*/ 60 w 83"/>
                <a:gd name="T31" fmla="*/ 32 h 40"/>
                <a:gd name="T32" fmla="*/ 51 w 83"/>
                <a:gd name="T33" fmla="*/ 37 h 40"/>
                <a:gd name="T34" fmla="*/ 40 w 83"/>
                <a:gd name="T35" fmla="*/ 39 h 40"/>
                <a:gd name="T36" fmla="*/ 28 w 83"/>
                <a:gd name="T37" fmla="*/ 40 h 40"/>
                <a:gd name="T38" fmla="*/ 17 w 83"/>
                <a:gd name="T39" fmla="*/ 39 h 40"/>
                <a:gd name="T40" fmla="*/ 8 w 83"/>
                <a:gd name="T41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40">
                  <a:moveTo>
                    <a:pt x="8" y="39"/>
                  </a:moveTo>
                  <a:lnTo>
                    <a:pt x="0" y="36"/>
                  </a:lnTo>
                  <a:lnTo>
                    <a:pt x="3" y="30"/>
                  </a:lnTo>
                  <a:lnTo>
                    <a:pt x="11" y="24"/>
                  </a:lnTo>
                  <a:lnTo>
                    <a:pt x="24" y="18"/>
                  </a:lnTo>
                  <a:lnTo>
                    <a:pt x="35" y="12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0" y="2"/>
                  </a:lnTo>
                  <a:lnTo>
                    <a:pt x="69" y="0"/>
                  </a:lnTo>
                  <a:lnTo>
                    <a:pt x="79" y="2"/>
                  </a:lnTo>
                  <a:lnTo>
                    <a:pt x="83" y="7"/>
                  </a:lnTo>
                  <a:lnTo>
                    <a:pt x="81" y="16"/>
                  </a:lnTo>
                  <a:lnTo>
                    <a:pt x="78" y="22"/>
                  </a:lnTo>
                  <a:lnTo>
                    <a:pt x="69" y="29"/>
                  </a:lnTo>
                  <a:lnTo>
                    <a:pt x="60" y="32"/>
                  </a:lnTo>
                  <a:lnTo>
                    <a:pt x="51" y="37"/>
                  </a:lnTo>
                  <a:lnTo>
                    <a:pt x="40" y="39"/>
                  </a:lnTo>
                  <a:lnTo>
                    <a:pt x="28" y="40"/>
                  </a:lnTo>
                  <a:lnTo>
                    <a:pt x="17" y="39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94" name="Freeform 78"/>
            <p:cNvSpPr>
              <a:spLocks/>
            </p:cNvSpPr>
            <p:nvPr/>
          </p:nvSpPr>
          <p:spPr bwMode="auto">
            <a:xfrm>
              <a:off x="1224" y="1277"/>
              <a:ext cx="567" cy="124"/>
            </a:xfrm>
            <a:custGeom>
              <a:avLst/>
              <a:gdLst>
                <a:gd name="T0" fmla="*/ 547 w 1133"/>
                <a:gd name="T1" fmla="*/ 42 h 248"/>
                <a:gd name="T2" fmla="*/ 660 w 1133"/>
                <a:gd name="T3" fmla="*/ 24 h 248"/>
                <a:gd name="T4" fmla="*/ 767 w 1133"/>
                <a:gd name="T5" fmla="*/ 11 h 248"/>
                <a:gd name="T6" fmla="*/ 866 w 1133"/>
                <a:gd name="T7" fmla="*/ 3 h 248"/>
                <a:gd name="T8" fmla="*/ 952 w 1133"/>
                <a:gd name="T9" fmla="*/ 0 h 248"/>
                <a:gd name="T10" fmla="*/ 1023 w 1133"/>
                <a:gd name="T11" fmla="*/ 0 h 248"/>
                <a:gd name="T12" fmla="*/ 1080 w 1133"/>
                <a:gd name="T13" fmla="*/ 6 h 248"/>
                <a:gd name="T14" fmla="*/ 1117 w 1133"/>
                <a:gd name="T15" fmla="*/ 16 h 248"/>
                <a:gd name="T16" fmla="*/ 1133 w 1133"/>
                <a:gd name="T17" fmla="*/ 32 h 248"/>
                <a:gd name="T18" fmla="*/ 1124 w 1133"/>
                <a:gd name="T19" fmla="*/ 49 h 248"/>
                <a:gd name="T20" fmla="*/ 1095 w 1133"/>
                <a:gd name="T21" fmla="*/ 71 h 248"/>
                <a:gd name="T22" fmla="*/ 1046 w 1133"/>
                <a:gd name="T23" fmla="*/ 92 h 248"/>
                <a:gd name="T24" fmla="*/ 980 w 1133"/>
                <a:gd name="T25" fmla="*/ 115 h 248"/>
                <a:gd name="T26" fmla="*/ 898 w 1133"/>
                <a:gd name="T27" fmla="*/ 139 h 248"/>
                <a:gd name="T28" fmla="*/ 804 w 1133"/>
                <a:gd name="T29" fmla="*/ 162 h 248"/>
                <a:gd name="T30" fmla="*/ 698 w 1133"/>
                <a:gd name="T31" fmla="*/ 185 h 248"/>
                <a:gd name="T32" fmla="*/ 586 w 1133"/>
                <a:gd name="T33" fmla="*/ 206 h 248"/>
                <a:gd name="T34" fmla="*/ 472 w 1133"/>
                <a:gd name="T35" fmla="*/ 223 h 248"/>
                <a:gd name="T36" fmla="*/ 365 w 1133"/>
                <a:gd name="T37" fmla="*/ 236 h 248"/>
                <a:gd name="T38" fmla="*/ 265 w 1133"/>
                <a:gd name="T39" fmla="*/ 244 h 248"/>
                <a:gd name="T40" fmla="*/ 180 w 1133"/>
                <a:gd name="T41" fmla="*/ 248 h 248"/>
                <a:gd name="T42" fmla="*/ 106 w 1133"/>
                <a:gd name="T43" fmla="*/ 247 h 248"/>
                <a:gd name="T44" fmla="*/ 51 w 1133"/>
                <a:gd name="T45" fmla="*/ 242 h 248"/>
                <a:gd name="T46" fmla="*/ 14 w 1133"/>
                <a:gd name="T47" fmla="*/ 233 h 248"/>
                <a:gd name="T48" fmla="*/ 0 w 1133"/>
                <a:gd name="T49" fmla="*/ 220 h 248"/>
                <a:gd name="T50" fmla="*/ 6 w 1133"/>
                <a:gd name="T51" fmla="*/ 200 h 248"/>
                <a:gd name="T52" fmla="*/ 36 w 1133"/>
                <a:gd name="T53" fmla="*/ 179 h 248"/>
                <a:gd name="T54" fmla="*/ 85 w 1133"/>
                <a:gd name="T55" fmla="*/ 155 h 248"/>
                <a:gd name="T56" fmla="*/ 152 w 1133"/>
                <a:gd name="T57" fmla="*/ 133 h 248"/>
                <a:gd name="T58" fmla="*/ 232 w 1133"/>
                <a:gd name="T59" fmla="*/ 108 h 248"/>
                <a:gd name="T60" fmla="*/ 327 w 1133"/>
                <a:gd name="T61" fmla="*/ 86 h 248"/>
                <a:gd name="T62" fmla="*/ 431 w 1133"/>
                <a:gd name="T63" fmla="*/ 63 h 248"/>
                <a:gd name="T64" fmla="*/ 547 w 1133"/>
                <a:gd name="T65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3" h="248">
                  <a:moveTo>
                    <a:pt x="547" y="42"/>
                  </a:moveTo>
                  <a:lnTo>
                    <a:pt x="660" y="24"/>
                  </a:lnTo>
                  <a:lnTo>
                    <a:pt x="767" y="11"/>
                  </a:lnTo>
                  <a:lnTo>
                    <a:pt x="866" y="3"/>
                  </a:lnTo>
                  <a:lnTo>
                    <a:pt x="952" y="0"/>
                  </a:lnTo>
                  <a:lnTo>
                    <a:pt x="1023" y="0"/>
                  </a:lnTo>
                  <a:lnTo>
                    <a:pt x="1080" y="6"/>
                  </a:lnTo>
                  <a:lnTo>
                    <a:pt x="1117" y="16"/>
                  </a:lnTo>
                  <a:lnTo>
                    <a:pt x="1133" y="32"/>
                  </a:lnTo>
                  <a:lnTo>
                    <a:pt x="1124" y="49"/>
                  </a:lnTo>
                  <a:lnTo>
                    <a:pt x="1095" y="71"/>
                  </a:lnTo>
                  <a:lnTo>
                    <a:pt x="1046" y="92"/>
                  </a:lnTo>
                  <a:lnTo>
                    <a:pt x="980" y="115"/>
                  </a:lnTo>
                  <a:lnTo>
                    <a:pt x="898" y="139"/>
                  </a:lnTo>
                  <a:lnTo>
                    <a:pt x="804" y="162"/>
                  </a:lnTo>
                  <a:lnTo>
                    <a:pt x="698" y="185"/>
                  </a:lnTo>
                  <a:lnTo>
                    <a:pt x="586" y="206"/>
                  </a:lnTo>
                  <a:lnTo>
                    <a:pt x="472" y="223"/>
                  </a:lnTo>
                  <a:lnTo>
                    <a:pt x="365" y="236"/>
                  </a:lnTo>
                  <a:lnTo>
                    <a:pt x="265" y="244"/>
                  </a:lnTo>
                  <a:lnTo>
                    <a:pt x="180" y="248"/>
                  </a:lnTo>
                  <a:lnTo>
                    <a:pt x="106" y="247"/>
                  </a:lnTo>
                  <a:lnTo>
                    <a:pt x="51" y="242"/>
                  </a:lnTo>
                  <a:lnTo>
                    <a:pt x="14" y="233"/>
                  </a:lnTo>
                  <a:lnTo>
                    <a:pt x="0" y="220"/>
                  </a:lnTo>
                  <a:lnTo>
                    <a:pt x="6" y="200"/>
                  </a:lnTo>
                  <a:lnTo>
                    <a:pt x="36" y="179"/>
                  </a:lnTo>
                  <a:lnTo>
                    <a:pt x="85" y="155"/>
                  </a:lnTo>
                  <a:lnTo>
                    <a:pt x="152" y="133"/>
                  </a:lnTo>
                  <a:lnTo>
                    <a:pt x="232" y="108"/>
                  </a:lnTo>
                  <a:lnTo>
                    <a:pt x="327" y="86"/>
                  </a:lnTo>
                  <a:lnTo>
                    <a:pt x="431" y="63"/>
                  </a:lnTo>
                  <a:lnTo>
                    <a:pt x="547" y="42"/>
                  </a:lnTo>
                  <a:close/>
                </a:path>
              </a:pathLst>
            </a:custGeom>
            <a:solidFill>
              <a:srgbClr val="B0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95" name="Freeform 79"/>
            <p:cNvSpPr>
              <a:spLocks/>
            </p:cNvSpPr>
            <p:nvPr/>
          </p:nvSpPr>
          <p:spPr bwMode="auto">
            <a:xfrm>
              <a:off x="1387" y="1219"/>
              <a:ext cx="229" cy="132"/>
            </a:xfrm>
            <a:custGeom>
              <a:avLst/>
              <a:gdLst>
                <a:gd name="T0" fmla="*/ 460 w 460"/>
                <a:gd name="T1" fmla="*/ 182 h 265"/>
                <a:gd name="T2" fmla="*/ 404 w 460"/>
                <a:gd name="T3" fmla="*/ 202 h 265"/>
                <a:gd name="T4" fmla="*/ 350 w 460"/>
                <a:gd name="T5" fmla="*/ 221 h 265"/>
                <a:gd name="T6" fmla="*/ 295 w 460"/>
                <a:gd name="T7" fmla="*/ 238 h 265"/>
                <a:gd name="T8" fmla="*/ 240 w 460"/>
                <a:gd name="T9" fmla="*/ 251 h 265"/>
                <a:gd name="T10" fmla="*/ 184 w 460"/>
                <a:gd name="T11" fmla="*/ 259 h 265"/>
                <a:gd name="T12" fmla="*/ 127 w 460"/>
                <a:gd name="T13" fmla="*/ 265 h 265"/>
                <a:gd name="T14" fmla="*/ 71 w 460"/>
                <a:gd name="T15" fmla="*/ 265 h 265"/>
                <a:gd name="T16" fmla="*/ 16 w 460"/>
                <a:gd name="T17" fmla="*/ 261 h 265"/>
                <a:gd name="T18" fmla="*/ 0 w 460"/>
                <a:gd name="T19" fmla="*/ 153 h 265"/>
                <a:gd name="T20" fmla="*/ 29 w 460"/>
                <a:gd name="T21" fmla="*/ 74 h 265"/>
                <a:gd name="T22" fmla="*/ 88 w 460"/>
                <a:gd name="T23" fmla="*/ 23 h 265"/>
                <a:gd name="T24" fmla="*/ 167 w 460"/>
                <a:gd name="T25" fmla="*/ 0 h 265"/>
                <a:gd name="T26" fmla="*/ 253 w 460"/>
                <a:gd name="T27" fmla="*/ 3 h 265"/>
                <a:gd name="T28" fmla="*/ 339 w 460"/>
                <a:gd name="T29" fmla="*/ 35 h 265"/>
                <a:gd name="T30" fmla="*/ 410 w 460"/>
                <a:gd name="T31" fmla="*/ 94 h 265"/>
                <a:gd name="T32" fmla="*/ 460 w 460"/>
                <a:gd name="T33" fmla="*/ 18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0" h="265">
                  <a:moveTo>
                    <a:pt x="460" y="182"/>
                  </a:moveTo>
                  <a:lnTo>
                    <a:pt x="404" y="202"/>
                  </a:lnTo>
                  <a:lnTo>
                    <a:pt x="350" y="221"/>
                  </a:lnTo>
                  <a:lnTo>
                    <a:pt x="295" y="238"/>
                  </a:lnTo>
                  <a:lnTo>
                    <a:pt x="240" y="251"/>
                  </a:lnTo>
                  <a:lnTo>
                    <a:pt x="184" y="259"/>
                  </a:lnTo>
                  <a:lnTo>
                    <a:pt x="127" y="265"/>
                  </a:lnTo>
                  <a:lnTo>
                    <a:pt x="71" y="265"/>
                  </a:lnTo>
                  <a:lnTo>
                    <a:pt x="16" y="261"/>
                  </a:lnTo>
                  <a:lnTo>
                    <a:pt x="0" y="153"/>
                  </a:lnTo>
                  <a:lnTo>
                    <a:pt x="29" y="74"/>
                  </a:lnTo>
                  <a:lnTo>
                    <a:pt x="88" y="23"/>
                  </a:lnTo>
                  <a:lnTo>
                    <a:pt x="167" y="0"/>
                  </a:lnTo>
                  <a:lnTo>
                    <a:pt x="253" y="3"/>
                  </a:lnTo>
                  <a:lnTo>
                    <a:pt x="339" y="35"/>
                  </a:lnTo>
                  <a:lnTo>
                    <a:pt x="410" y="94"/>
                  </a:lnTo>
                  <a:lnTo>
                    <a:pt x="460" y="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96" name="Freeform 80"/>
            <p:cNvSpPr>
              <a:spLocks/>
            </p:cNvSpPr>
            <p:nvPr/>
          </p:nvSpPr>
          <p:spPr bwMode="auto">
            <a:xfrm>
              <a:off x="1392" y="1226"/>
              <a:ext cx="214" cy="126"/>
            </a:xfrm>
            <a:custGeom>
              <a:avLst/>
              <a:gdLst>
                <a:gd name="T0" fmla="*/ 428 w 428"/>
                <a:gd name="T1" fmla="*/ 173 h 252"/>
                <a:gd name="T2" fmla="*/ 376 w 428"/>
                <a:gd name="T3" fmla="*/ 191 h 252"/>
                <a:gd name="T4" fmla="*/ 325 w 428"/>
                <a:gd name="T5" fmla="*/ 209 h 252"/>
                <a:gd name="T6" fmla="*/ 274 w 428"/>
                <a:gd name="T7" fmla="*/ 224 h 252"/>
                <a:gd name="T8" fmla="*/ 223 w 428"/>
                <a:gd name="T9" fmla="*/ 237 h 252"/>
                <a:gd name="T10" fmla="*/ 170 w 428"/>
                <a:gd name="T11" fmla="*/ 245 h 252"/>
                <a:gd name="T12" fmla="*/ 119 w 428"/>
                <a:gd name="T13" fmla="*/ 251 h 252"/>
                <a:gd name="T14" fmla="*/ 67 w 428"/>
                <a:gd name="T15" fmla="*/ 252 h 252"/>
                <a:gd name="T16" fmla="*/ 14 w 428"/>
                <a:gd name="T17" fmla="*/ 249 h 252"/>
                <a:gd name="T18" fmla="*/ 0 w 428"/>
                <a:gd name="T19" fmla="*/ 146 h 252"/>
                <a:gd name="T20" fmla="*/ 26 w 428"/>
                <a:gd name="T21" fmla="*/ 71 h 252"/>
                <a:gd name="T22" fmla="*/ 82 w 428"/>
                <a:gd name="T23" fmla="*/ 22 h 252"/>
                <a:gd name="T24" fmla="*/ 156 w 428"/>
                <a:gd name="T25" fmla="*/ 0 h 252"/>
                <a:gd name="T26" fmla="*/ 236 w 428"/>
                <a:gd name="T27" fmla="*/ 2 h 252"/>
                <a:gd name="T28" fmla="*/ 317 w 428"/>
                <a:gd name="T29" fmla="*/ 33 h 252"/>
                <a:gd name="T30" fmla="*/ 383 w 428"/>
                <a:gd name="T31" fmla="*/ 89 h 252"/>
                <a:gd name="T32" fmla="*/ 428 w 428"/>
                <a:gd name="T33" fmla="*/ 17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8" h="252">
                  <a:moveTo>
                    <a:pt x="428" y="173"/>
                  </a:moveTo>
                  <a:lnTo>
                    <a:pt x="376" y="191"/>
                  </a:lnTo>
                  <a:lnTo>
                    <a:pt x="325" y="209"/>
                  </a:lnTo>
                  <a:lnTo>
                    <a:pt x="274" y="224"/>
                  </a:lnTo>
                  <a:lnTo>
                    <a:pt x="223" y="237"/>
                  </a:lnTo>
                  <a:lnTo>
                    <a:pt x="170" y="245"/>
                  </a:lnTo>
                  <a:lnTo>
                    <a:pt x="119" y="251"/>
                  </a:lnTo>
                  <a:lnTo>
                    <a:pt x="67" y="252"/>
                  </a:lnTo>
                  <a:lnTo>
                    <a:pt x="14" y="249"/>
                  </a:lnTo>
                  <a:lnTo>
                    <a:pt x="0" y="146"/>
                  </a:lnTo>
                  <a:lnTo>
                    <a:pt x="26" y="71"/>
                  </a:lnTo>
                  <a:lnTo>
                    <a:pt x="82" y="22"/>
                  </a:lnTo>
                  <a:lnTo>
                    <a:pt x="156" y="0"/>
                  </a:lnTo>
                  <a:lnTo>
                    <a:pt x="236" y="2"/>
                  </a:lnTo>
                  <a:lnTo>
                    <a:pt x="317" y="33"/>
                  </a:lnTo>
                  <a:lnTo>
                    <a:pt x="383" y="89"/>
                  </a:lnTo>
                  <a:lnTo>
                    <a:pt x="428" y="173"/>
                  </a:lnTo>
                  <a:close/>
                </a:path>
              </a:pathLst>
            </a:custGeom>
            <a:solidFill>
              <a:srgbClr val="009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97" name="Freeform 81"/>
            <p:cNvSpPr>
              <a:spLocks/>
            </p:cNvSpPr>
            <p:nvPr/>
          </p:nvSpPr>
          <p:spPr bwMode="auto">
            <a:xfrm>
              <a:off x="1592" y="1268"/>
              <a:ext cx="22" cy="36"/>
            </a:xfrm>
            <a:custGeom>
              <a:avLst/>
              <a:gdLst>
                <a:gd name="T0" fmla="*/ 24 w 46"/>
                <a:gd name="T1" fmla="*/ 0 h 73"/>
                <a:gd name="T2" fmla="*/ 31 w 46"/>
                <a:gd name="T3" fmla="*/ 2 h 73"/>
                <a:gd name="T4" fmla="*/ 39 w 46"/>
                <a:gd name="T5" fmla="*/ 10 h 73"/>
                <a:gd name="T6" fmla="*/ 40 w 46"/>
                <a:gd name="T7" fmla="*/ 15 h 73"/>
                <a:gd name="T8" fmla="*/ 42 w 46"/>
                <a:gd name="T9" fmla="*/ 21 h 73"/>
                <a:gd name="T10" fmla="*/ 45 w 46"/>
                <a:gd name="T11" fmla="*/ 28 h 73"/>
                <a:gd name="T12" fmla="*/ 46 w 46"/>
                <a:gd name="T13" fmla="*/ 37 h 73"/>
                <a:gd name="T14" fmla="*/ 45 w 46"/>
                <a:gd name="T15" fmla="*/ 44 h 73"/>
                <a:gd name="T16" fmla="*/ 42 w 46"/>
                <a:gd name="T17" fmla="*/ 51 h 73"/>
                <a:gd name="T18" fmla="*/ 40 w 46"/>
                <a:gd name="T19" fmla="*/ 56 h 73"/>
                <a:gd name="T20" fmla="*/ 39 w 46"/>
                <a:gd name="T21" fmla="*/ 62 h 73"/>
                <a:gd name="T22" fmla="*/ 31 w 46"/>
                <a:gd name="T23" fmla="*/ 70 h 73"/>
                <a:gd name="T24" fmla="*/ 24 w 46"/>
                <a:gd name="T25" fmla="*/ 73 h 73"/>
                <a:gd name="T26" fmla="*/ 14 w 46"/>
                <a:gd name="T27" fmla="*/ 70 h 73"/>
                <a:gd name="T28" fmla="*/ 8 w 46"/>
                <a:gd name="T29" fmla="*/ 62 h 73"/>
                <a:gd name="T30" fmla="*/ 4 w 46"/>
                <a:gd name="T31" fmla="*/ 56 h 73"/>
                <a:gd name="T32" fmla="*/ 2 w 46"/>
                <a:gd name="T33" fmla="*/ 51 h 73"/>
                <a:gd name="T34" fmla="*/ 0 w 46"/>
                <a:gd name="T35" fmla="*/ 44 h 73"/>
                <a:gd name="T36" fmla="*/ 0 w 46"/>
                <a:gd name="T37" fmla="*/ 37 h 73"/>
                <a:gd name="T38" fmla="*/ 0 w 46"/>
                <a:gd name="T39" fmla="*/ 28 h 73"/>
                <a:gd name="T40" fmla="*/ 2 w 46"/>
                <a:gd name="T41" fmla="*/ 21 h 73"/>
                <a:gd name="T42" fmla="*/ 4 w 46"/>
                <a:gd name="T43" fmla="*/ 15 h 73"/>
                <a:gd name="T44" fmla="*/ 8 w 46"/>
                <a:gd name="T45" fmla="*/ 10 h 73"/>
                <a:gd name="T46" fmla="*/ 14 w 46"/>
                <a:gd name="T47" fmla="*/ 2 h 73"/>
                <a:gd name="T48" fmla="*/ 24 w 46"/>
                <a:gd name="T4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73">
                  <a:moveTo>
                    <a:pt x="24" y="0"/>
                  </a:moveTo>
                  <a:lnTo>
                    <a:pt x="31" y="2"/>
                  </a:lnTo>
                  <a:lnTo>
                    <a:pt x="39" y="10"/>
                  </a:lnTo>
                  <a:lnTo>
                    <a:pt x="40" y="15"/>
                  </a:lnTo>
                  <a:lnTo>
                    <a:pt x="42" y="21"/>
                  </a:lnTo>
                  <a:lnTo>
                    <a:pt x="45" y="28"/>
                  </a:lnTo>
                  <a:lnTo>
                    <a:pt x="46" y="37"/>
                  </a:lnTo>
                  <a:lnTo>
                    <a:pt x="45" y="44"/>
                  </a:lnTo>
                  <a:lnTo>
                    <a:pt x="42" y="51"/>
                  </a:lnTo>
                  <a:lnTo>
                    <a:pt x="40" y="56"/>
                  </a:lnTo>
                  <a:lnTo>
                    <a:pt x="39" y="62"/>
                  </a:lnTo>
                  <a:lnTo>
                    <a:pt x="31" y="70"/>
                  </a:lnTo>
                  <a:lnTo>
                    <a:pt x="24" y="73"/>
                  </a:lnTo>
                  <a:lnTo>
                    <a:pt x="14" y="70"/>
                  </a:lnTo>
                  <a:lnTo>
                    <a:pt x="8" y="62"/>
                  </a:lnTo>
                  <a:lnTo>
                    <a:pt x="4" y="56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98" name="Freeform 82"/>
            <p:cNvSpPr>
              <a:spLocks/>
            </p:cNvSpPr>
            <p:nvPr/>
          </p:nvSpPr>
          <p:spPr bwMode="auto">
            <a:xfrm>
              <a:off x="1512" y="1310"/>
              <a:ext cx="16" cy="31"/>
            </a:xfrm>
            <a:custGeom>
              <a:avLst/>
              <a:gdLst>
                <a:gd name="T0" fmla="*/ 18 w 34"/>
                <a:gd name="T1" fmla="*/ 0 h 63"/>
                <a:gd name="T2" fmla="*/ 24 w 34"/>
                <a:gd name="T3" fmla="*/ 2 h 63"/>
                <a:gd name="T4" fmla="*/ 29 w 34"/>
                <a:gd name="T5" fmla="*/ 8 h 63"/>
                <a:gd name="T6" fmla="*/ 30 w 34"/>
                <a:gd name="T7" fmla="*/ 11 h 63"/>
                <a:gd name="T8" fmla="*/ 32 w 34"/>
                <a:gd name="T9" fmla="*/ 17 h 63"/>
                <a:gd name="T10" fmla="*/ 32 w 34"/>
                <a:gd name="T11" fmla="*/ 23 h 63"/>
                <a:gd name="T12" fmla="*/ 34 w 34"/>
                <a:gd name="T13" fmla="*/ 29 h 63"/>
                <a:gd name="T14" fmla="*/ 32 w 34"/>
                <a:gd name="T15" fmla="*/ 35 h 63"/>
                <a:gd name="T16" fmla="*/ 32 w 34"/>
                <a:gd name="T17" fmla="*/ 42 h 63"/>
                <a:gd name="T18" fmla="*/ 30 w 34"/>
                <a:gd name="T19" fmla="*/ 47 h 63"/>
                <a:gd name="T20" fmla="*/ 29 w 34"/>
                <a:gd name="T21" fmla="*/ 54 h 63"/>
                <a:gd name="T22" fmla="*/ 24 w 34"/>
                <a:gd name="T23" fmla="*/ 60 h 63"/>
                <a:gd name="T24" fmla="*/ 18 w 34"/>
                <a:gd name="T25" fmla="*/ 63 h 63"/>
                <a:gd name="T26" fmla="*/ 9 w 34"/>
                <a:gd name="T27" fmla="*/ 60 h 63"/>
                <a:gd name="T28" fmla="*/ 4 w 34"/>
                <a:gd name="T29" fmla="*/ 54 h 63"/>
                <a:gd name="T30" fmla="*/ 2 w 34"/>
                <a:gd name="T31" fmla="*/ 47 h 63"/>
                <a:gd name="T32" fmla="*/ 0 w 34"/>
                <a:gd name="T33" fmla="*/ 42 h 63"/>
                <a:gd name="T34" fmla="*/ 0 w 34"/>
                <a:gd name="T35" fmla="*/ 35 h 63"/>
                <a:gd name="T36" fmla="*/ 0 w 34"/>
                <a:gd name="T37" fmla="*/ 29 h 63"/>
                <a:gd name="T38" fmla="*/ 0 w 34"/>
                <a:gd name="T39" fmla="*/ 23 h 63"/>
                <a:gd name="T40" fmla="*/ 0 w 34"/>
                <a:gd name="T41" fmla="*/ 17 h 63"/>
                <a:gd name="T42" fmla="*/ 2 w 34"/>
                <a:gd name="T43" fmla="*/ 11 h 63"/>
                <a:gd name="T44" fmla="*/ 4 w 34"/>
                <a:gd name="T45" fmla="*/ 8 h 63"/>
                <a:gd name="T46" fmla="*/ 9 w 34"/>
                <a:gd name="T47" fmla="*/ 2 h 63"/>
                <a:gd name="T48" fmla="*/ 18 w 34"/>
                <a:gd name="T4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63">
                  <a:moveTo>
                    <a:pt x="18" y="0"/>
                  </a:moveTo>
                  <a:lnTo>
                    <a:pt x="24" y="2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2" y="17"/>
                  </a:lnTo>
                  <a:lnTo>
                    <a:pt x="32" y="23"/>
                  </a:lnTo>
                  <a:lnTo>
                    <a:pt x="34" y="29"/>
                  </a:lnTo>
                  <a:lnTo>
                    <a:pt x="32" y="35"/>
                  </a:lnTo>
                  <a:lnTo>
                    <a:pt x="32" y="42"/>
                  </a:lnTo>
                  <a:lnTo>
                    <a:pt x="30" y="47"/>
                  </a:lnTo>
                  <a:lnTo>
                    <a:pt x="29" y="54"/>
                  </a:lnTo>
                  <a:lnTo>
                    <a:pt x="24" y="60"/>
                  </a:lnTo>
                  <a:lnTo>
                    <a:pt x="18" y="63"/>
                  </a:lnTo>
                  <a:lnTo>
                    <a:pt x="9" y="60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99" name="Freeform 83"/>
            <p:cNvSpPr>
              <a:spLocks/>
            </p:cNvSpPr>
            <p:nvPr/>
          </p:nvSpPr>
          <p:spPr bwMode="auto">
            <a:xfrm>
              <a:off x="1594" y="1306"/>
              <a:ext cx="22" cy="37"/>
            </a:xfrm>
            <a:custGeom>
              <a:avLst/>
              <a:gdLst>
                <a:gd name="T0" fmla="*/ 25 w 46"/>
                <a:gd name="T1" fmla="*/ 74 h 74"/>
                <a:gd name="T2" fmla="*/ 32 w 46"/>
                <a:gd name="T3" fmla="*/ 71 h 74"/>
                <a:gd name="T4" fmla="*/ 38 w 46"/>
                <a:gd name="T5" fmla="*/ 63 h 74"/>
                <a:gd name="T6" fmla="*/ 41 w 46"/>
                <a:gd name="T7" fmla="*/ 56 h 74"/>
                <a:gd name="T8" fmla="*/ 43 w 46"/>
                <a:gd name="T9" fmla="*/ 51 h 74"/>
                <a:gd name="T10" fmla="*/ 44 w 46"/>
                <a:gd name="T11" fmla="*/ 44 h 74"/>
                <a:gd name="T12" fmla="*/ 46 w 46"/>
                <a:gd name="T13" fmla="*/ 37 h 74"/>
                <a:gd name="T14" fmla="*/ 44 w 46"/>
                <a:gd name="T15" fmla="*/ 29 h 74"/>
                <a:gd name="T16" fmla="*/ 43 w 46"/>
                <a:gd name="T17" fmla="*/ 22 h 74"/>
                <a:gd name="T18" fmla="*/ 41 w 46"/>
                <a:gd name="T19" fmla="*/ 16 h 74"/>
                <a:gd name="T20" fmla="*/ 38 w 46"/>
                <a:gd name="T21" fmla="*/ 11 h 74"/>
                <a:gd name="T22" fmla="*/ 32 w 46"/>
                <a:gd name="T23" fmla="*/ 2 h 74"/>
                <a:gd name="T24" fmla="*/ 25 w 46"/>
                <a:gd name="T25" fmla="*/ 0 h 74"/>
                <a:gd name="T26" fmla="*/ 15 w 46"/>
                <a:gd name="T27" fmla="*/ 2 h 74"/>
                <a:gd name="T28" fmla="*/ 7 w 46"/>
                <a:gd name="T29" fmla="*/ 11 h 74"/>
                <a:gd name="T30" fmla="*/ 4 w 46"/>
                <a:gd name="T31" fmla="*/ 16 h 74"/>
                <a:gd name="T32" fmla="*/ 1 w 46"/>
                <a:gd name="T33" fmla="*/ 22 h 74"/>
                <a:gd name="T34" fmla="*/ 0 w 46"/>
                <a:gd name="T35" fmla="*/ 29 h 74"/>
                <a:gd name="T36" fmla="*/ 0 w 46"/>
                <a:gd name="T37" fmla="*/ 37 h 74"/>
                <a:gd name="T38" fmla="*/ 0 w 46"/>
                <a:gd name="T39" fmla="*/ 44 h 74"/>
                <a:gd name="T40" fmla="*/ 1 w 46"/>
                <a:gd name="T41" fmla="*/ 51 h 74"/>
                <a:gd name="T42" fmla="*/ 4 w 46"/>
                <a:gd name="T43" fmla="*/ 56 h 74"/>
                <a:gd name="T44" fmla="*/ 7 w 46"/>
                <a:gd name="T45" fmla="*/ 63 h 74"/>
                <a:gd name="T46" fmla="*/ 15 w 46"/>
                <a:gd name="T47" fmla="*/ 71 h 74"/>
                <a:gd name="T48" fmla="*/ 25 w 46"/>
                <a:gd name="T4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74">
                  <a:moveTo>
                    <a:pt x="25" y="74"/>
                  </a:moveTo>
                  <a:lnTo>
                    <a:pt x="32" y="71"/>
                  </a:lnTo>
                  <a:lnTo>
                    <a:pt x="38" y="63"/>
                  </a:lnTo>
                  <a:lnTo>
                    <a:pt x="41" y="56"/>
                  </a:lnTo>
                  <a:lnTo>
                    <a:pt x="43" y="51"/>
                  </a:lnTo>
                  <a:lnTo>
                    <a:pt x="44" y="44"/>
                  </a:lnTo>
                  <a:lnTo>
                    <a:pt x="46" y="37"/>
                  </a:lnTo>
                  <a:lnTo>
                    <a:pt x="44" y="29"/>
                  </a:lnTo>
                  <a:lnTo>
                    <a:pt x="43" y="22"/>
                  </a:lnTo>
                  <a:lnTo>
                    <a:pt x="41" y="16"/>
                  </a:lnTo>
                  <a:lnTo>
                    <a:pt x="38" y="11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11"/>
                  </a:lnTo>
                  <a:lnTo>
                    <a:pt x="4" y="16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4" y="56"/>
                  </a:lnTo>
                  <a:lnTo>
                    <a:pt x="7" y="63"/>
                  </a:lnTo>
                  <a:lnTo>
                    <a:pt x="15" y="71"/>
                  </a:lnTo>
                  <a:lnTo>
                    <a:pt x="25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00" name="Freeform 84"/>
            <p:cNvSpPr>
              <a:spLocks/>
            </p:cNvSpPr>
            <p:nvPr/>
          </p:nvSpPr>
          <p:spPr bwMode="auto">
            <a:xfrm>
              <a:off x="1512" y="1341"/>
              <a:ext cx="18" cy="31"/>
            </a:xfrm>
            <a:custGeom>
              <a:avLst/>
              <a:gdLst>
                <a:gd name="T0" fmla="*/ 21 w 37"/>
                <a:gd name="T1" fmla="*/ 60 h 60"/>
                <a:gd name="T2" fmla="*/ 26 w 37"/>
                <a:gd name="T3" fmla="*/ 57 h 60"/>
                <a:gd name="T4" fmla="*/ 31 w 37"/>
                <a:gd name="T5" fmla="*/ 51 h 60"/>
                <a:gd name="T6" fmla="*/ 32 w 37"/>
                <a:gd name="T7" fmla="*/ 46 h 60"/>
                <a:gd name="T8" fmla="*/ 35 w 37"/>
                <a:gd name="T9" fmla="*/ 41 h 60"/>
                <a:gd name="T10" fmla="*/ 36 w 37"/>
                <a:gd name="T11" fmla="*/ 34 h 60"/>
                <a:gd name="T12" fmla="*/ 37 w 37"/>
                <a:gd name="T13" fmla="*/ 29 h 60"/>
                <a:gd name="T14" fmla="*/ 36 w 37"/>
                <a:gd name="T15" fmla="*/ 23 h 60"/>
                <a:gd name="T16" fmla="*/ 35 w 37"/>
                <a:gd name="T17" fmla="*/ 17 h 60"/>
                <a:gd name="T18" fmla="*/ 32 w 37"/>
                <a:gd name="T19" fmla="*/ 11 h 60"/>
                <a:gd name="T20" fmla="*/ 31 w 37"/>
                <a:gd name="T21" fmla="*/ 8 h 60"/>
                <a:gd name="T22" fmla="*/ 26 w 37"/>
                <a:gd name="T23" fmla="*/ 2 h 60"/>
                <a:gd name="T24" fmla="*/ 21 w 37"/>
                <a:gd name="T25" fmla="*/ 0 h 60"/>
                <a:gd name="T26" fmla="*/ 11 w 37"/>
                <a:gd name="T27" fmla="*/ 2 h 60"/>
                <a:gd name="T28" fmla="*/ 5 w 37"/>
                <a:gd name="T29" fmla="*/ 8 h 60"/>
                <a:gd name="T30" fmla="*/ 2 w 37"/>
                <a:gd name="T31" fmla="*/ 11 h 60"/>
                <a:gd name="T32" fmla="*/ 0 w 37"/>
                <a:gd name="T33" fmla="*/ 17 h 60"/>
                <a:gd name="T34" fmla="*/ 0 w 37"/>
                <a:gd name="T35" fmla="*/ 23 h 60"/>
                <a:gd name="T36" fmla="*/ 0 w 37"/>
                <a:gd name="T37" fmla="*/ 29 h 60"/>
                <a:gd name="T38" fmla="*/ 0 w 37"/>
                <a:gd name="T39" fmla="*/ 34 h 60"/>
                <a:gd name="T40" fmla="*/ 0 w 37"/>
                <a:gd name="T41" fmla="*/ 41 h 60"/>
                <a:gd name="T42" fmla="*/ 2 w 37"/>
                <a:gd name="T43" fmla="*/ 46 h 60"/>
                <a:gd name="T44" fmla="*/ 5 w 37"/>
                <a:gd name="T45" fmla="*/ 51 h 60"/>
                <a:gd name="T46" fmla="*/ 11 w 37"/>
                <a:gd name="T47" fmla="*/ 57 h 60"/>
                <a:gd name="T48" fmla="*/ 21 w 37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5" y="41"/>
                  </a:lnTo>
                  <a:lnTo>
                    <a:pt x="36" y="34"/>
                  </a:lnTo>
                  <a:lnTo>
                    <a:pt x="37" y="29"/>
                  </a:lnTo>
                  <a:lnTo>
                    <a:pt x="36" y="23"/>
                  </a:lnTo>
                  <a:lnTo>
                    <a:pt x="35" y="17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01" name="Freeform 85"/>
            <p:cNvSpPr>
              <a:spLocks/>
            </p:cNvSpPr>
            <p:nvPr/>
          </p:nvSpPr>
          <p:spPr bwMode="auto">
            <a:xfrm>
              <a:off x="1608" y="1285"/>
              <a:ext cx="43" cy="21"/>
            </a:xfrm>
            <a:custGeom>
              <a:avLst/>
              <a:gdLst>
                <a:gd name="T0" fmla="*/ 0 w 88"/>
                <a:gd name="T1" fmla="*/ 35 h 43"/>
                <a:gd name="T2" fmla="*/ 0 w 88"/>
                <a:gd name="T3" fmla="*/ 26 h 43"/>
                <a:gd name="T4" fmla="*/ 7 w 88"/>
                <a:gd name="T5" fmla="*/ 18 h 43"/>
                <a:gd name="T6" fmla="*/ 10 w 88"/>
                <a:gd name="T7" fmla="*/ 14 h 43"/>
                <a:gd name="T8" fmla="*/ 19 w 88"/>
                <a:gd name="T9" fmla="*/ 10 h 43"/>
                <a:gd name="T10" fmla="*/ 26 w 88"/>
                <a:gd name="T11" fmla="*/ 7 h 43"/>
                <a:gd name="T12" fmla="*/ 34 w 88"/>
                <a:gd name="T13" fmla="*/ 5 h 43"/>
                <a:gd name="T14" fmla="*/ 42 w 88"/>
                <a:gd name="T15" fmla="*/ 2 h 43"/>
                <a:gd name="T16" fmla="*/ 51 w 88"/>
                <a:gd name="T17" fmla="*/ 1 h 43"/>
                <a:gd name="T18" fmla="*/ 58 w 88"/>
                <a:gd name="T19" fmla="*/ 0 h 43"/>
                <a:gd name="T20" fmla="*/ 66 w 88"/>
                <a:gd name="T21" fmla="*/ 1 h 43"/>
                <a:gd name="T22" fmla="*/ 78 w 88"/>
                <a:gd name="T23" fmla="*/ 3 h 43"/>
                <a:gd name="T24" fmla="*/ 88 w 88"/>
                <a:gd name="T25" fmla="*/ 9 h 43"/>
                <a:gd name="T26" fmla="*/ 87 w 88"/>
                <a:gd name="T27" fmla="*/ 16 h 43"/>
                <a:gd name="T28" fmla="*/ 79 w 88"/>
                <a:gd name="T29" fmla="*/ 24 h 43"/>
                <a:gd name="T30" fmla="*/ 72 w 88"/>
                <a:gd name="T31" fmla="*/ 27 h 43"/>
                <a:gd name="T32" fmla="*/ 66 w 88"/>
                <a:gd name="T33" fmla="*/ 31 h 43"/>
                <a:gd name="T34" fmla="*/ 57 w 88"/>
                <a:gd name="T35" fmla="*/ 34 h 43"/>
                <a:gd name="T36" fmla="*/ 50 w 88"/>
                <a:gd name="T37" fmla="*/ 38 h 43"/>
                <a:gd name="T38" fmla="*/ 41 w 88"/>
                <a:gd name="T39" fmla="*/ 39 h 43"/>
                <a:gd name="T40" fmla="*/ 34 w 88"/>
                <a:gd name="T41" fmla="*/ 42 h 43"/>
                <a:gd name="T42" fmla="*/ 26 w 88"/>
                <a:gd name="T43" fmla="*/ 42 h 43"/>
                <a:gd name="T44" fmla="*/ 19 w 88"/>
                <a:gd name="T45" fmla="*/ 43 h 43"/>
                <a:gd name="T46" fmla="*/ 5 w 88"/>
                <a:gd name="T47" fmla="*/ 39 h 43"/>
                <a:gd name="T48" fmla="*/ 0 w 88"/>
                <a:gd name="T49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" h="43">
                  <a:moveTo>
                    <a:pt x="0" y="35"/>
                  </a:moveTo>
                  <a:lnTo>
                    <a:pt x="0" y="26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2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6" y="1"/>
                  </a:lnTo>
                  <a:lnTo>
                    <a:pt x="78" y="3"/>
                  </a:lnTo>
                  <a:lnTo>
                    <a:pt x="88" y="9"/>
                  </a:lnTo>
                  <a:lnTo>
                    <a:pt x="87" y="16"/>
                  </a:lnTo>
                  <a:lnTo>
                    <a:pt x="79" y="24"/>
                  </a:lnTo>
                  <a:lnTo>
                    <a:pt x="72" y="27"/>
                  </a:lnTo>
                  <a:lnTo>
                    <a:pt x="66" y="31"/>
                  </a:lnTo>
                  <a:lnTo>
                    <a:pt x="57" y="34"/>
                  </a:lnTo>
                  <a:lnTo>
                    <a:pt x="50" y="38"/>
                  </a:lnTo>
                  <a:lnTo>
                    <a:pt x="41" y="39"/>
                  </a:lnTo>
                  <a:lnTo>
                    <a:pt x="34" y="42"/>
                  </a:lnTo>
                  <a:lnTo>
                    <a:pt x="26" y="42"/>
                  </a:lnTo>
                  <a:lnTo>
                    <a:pt x="19" y="43"/>
                  </a:lnTo>
                  <a:lnTo>
                    <a:pt x="5" y="3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02" name="Freeform 86"/>
            <p:cNvSpPr>
              <a:spLocks/>
            </p:cNvSpPr>
            <p:nvPr/>
          </p:nvSpPr>
          <p:spPr bwMode="auto">
            <a:xfrm>
              <a:off x="1523" y="1324"/>
              <a:ext cx="36" cy="18"/>
            </a:xfrm>
            <a:custGeom>
              <a:avLst/>
              <a:gdLst>
                <a:gd name="T0" fmla="*/ 1 w 71"/>
                <a:gd name="T1" fmla="*/ 32 h 36"/>
                <a:gd name="T2" fmla="*/ 0 w 71"/>
                <a:gd name="T3" fmla="*/ 24 h 36"/>
                <a:gd name="T4" fmla="*/ 6 w 71"/>
                <a:gd name="T5" fmla="*/ 16 h 36"/>
                <a:gd name="T6" fmla="*/ 10 w 71"/>
                <a:gd name="T7" fmla="*/ 12 h 36"/>
                <a:gd name="T8" fmla="*/ 16 w 71"/>
                <a:gd name="T9" fmla="*/ 9 h 36"/>
                <a:gd name="T10" fmla="*/ 22 w 71"/>
                <a:gd name="T11" fmla="*/ 6 h 36"/>
                <a:gd name="T12" fmla="*/ 29 w 71"/>
                <a:gd name="T13" fmla="*/ 4 h 36"/>
                <a:gd name="T14" fmla="*/ 40 w 71"/>
                <a:gd name="T15" fmla="*/ 0 h 36"/>
                <a:gd name="T16" fmla="*/ 54 w 71"/>
                <a:gd name="T17" fmla="*/ 0 h 36"/>
                <a:gd name="T18" fmla="*/ 64 w 71"/>
                <a:gd name="T19" fmla="*/ 2 h 36"/>
                <a:gd name="T20" fmla="*/ 71 w 71"/>
                <a:gd name="T21" fmla="*/ 8 h 36"/>
                <a:gd name="T22" fmla="*/ 70 w 71"/>
                <a:gd name="T23" fmla="*/ 13 h 36"/>
                <a:gd name="T24" fmla="*/ 65 w 71"/>
                <a:gd name="T25" fmla="*/ 19 h 36"/>
                <a:gd name="T26" fmla="*/ 60 w 71"/>
                <a:gd name="T27" fmla="*/ 23 h 36"/>
                <a:gd name="T28" fmla="*/ 55 w 71"/>
                <a:gd name="T29" fmla="*/ 26 h 36"/>
                <a:gd name="T30" fmla="*/ 48 w 71"/>
                <a:gd name="T31" fmla="*/ 29 h 36"/>
                <a:gd name="T32" fmla="*/ 42 w 71"/>
                <a:gd name="T33" fmla="*/ 32 h 36"/>
                <a:gd name="T34" fmla="*/ 33 w 71"/>
                <a:gd name="T35" fmla="*/ 33 h 36"/>
                <a:gd name="T36" fmla="*/ 26 w 71"/>
                <a:gd name="T37" fmla="*/ 35 h 36"/>
                <a:gd name="T38" fmla="*/ 19 w 71"/>
                <a:gd name="T39" fmla="*/ 35 h 36"/>
                <a:gd name="T40" fmla="*/ 14 w 71"/>
                <a:gd name="T41" fmla="*/ 36 h 36"/>
                <a:gd name="T42" fmla="*/ 5 w 71"/>
                <a:gd name="T43" fmla="*/ 35 h 36"/>
                <a:gd name="T44" fmla="*/ 1 w 71"/>
                <a:gd name="T4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36">
                  <a:moveTo>
                    <a:pt x="1" y="32"/>
                  </a:moveTo>
                  <a:lnTo>
                    <a:pt x="0" y="2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29" y="4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1" y="8"/>
                  </a:lnTo>
                  <a:lnTo>
                    <a:pt x="70" y="13"/>
                  </a:lnTo>
                  <a:lnTo>
                    <a:pt x="65" y="19"/>
                  </a:lnTo>
                  <a:lnTo>
                    <a:pt x="60" y="23"/>
                  </a:lnTo>
                  <a:lnTo>
                    <a:pt x="55" y="26"/>
                  </a:lnTo>
                  <a:lnTo>
                    <a:pt x="48" y="29"/>
                  </a:lnTo>
                  <a:lnTo>
                    <a:pt x="42" y="32"/>
                  </a:lnTo>
                  <a:lnTo>
                    <a:pt x="33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6"/>
                  </a:lnTo>
                  <a:lnTo>
                    <a:pt x="5" y="35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03" name="Freeform 87"/>
            <p:cNvSpPr>
              <a:spLocks/>
            </p:cNvSpPr>
            <p:nvPr/>
          </p:nvSpPr>
          <p:spPr bwMode="auto">
            <a:xfrm>
              <a:off x="1558" y="1288"/>
              <a:ext cx="42" cy="22"/>
            </a:xfrm>
            <a:custGeom>
              <a:avLst/>
              <a:gdLst>
                <a:gd name="T0" fmla="*/ 82 w 82"/>
                <a:gd name="T1" fmla="*/ 36 h 44"/>
                <a:gd name="T2" fmla="*/ 81 w 82"/>
                <a:gd name="T3" fmla="*/ 27 h 44"/>
                <a:gd name="T4" fmla="*/ 76 w 82"/>
                <a:gd name="T5" fmla="*/ 19 h 44"/>
                <a:gd name="T6" fmla="*/ 70 w 82"/>
                <a:gd name="T7" fmla="*/ 14 h 44"/>
                <a:gd name="T8" fmla="*/ 65 w 82"/>
                <a:gd name="T9" fmla="*/ 11 h 44"/>
                <a:gd name="T10" fmla="*/ 58 w 82"/>
                <a:gd name="T11" fmla="*/ 8 h 44"/>
                <a:gd name="T12" fmla="*/ 50 w 82"/>
                <a:gd name="T13" fmla="*/ 6 h 44"/>
                <a:gd name="T14" fmla="*/ 39 w 82"/>
                <a:gd name="T15" fmla="*/ 3 h 44"/>
                <a:gd name="T16" fmla="*/ 31 w 82"/>
                <a:gd name="T17" fmla="*/ 1 h 44"/>
                <a:gd name="T18" fmla="*/ 23 w 82"/>
                <a:gd name="T19" fmla="*/ 0 h 44"/>
                <a:gd name="T20" fmla="*/ 17 w 82"/>
                <a:gd name="T21" fmla="*/ 1 h 44"/>
                <a:gd name="T22" fmla="*/ 6 w 82"/>
                <a:gd name="T23" fmla="*/ 3 h 44"/>
                <a:gd name="T24" fmla="*/ 1 w 82"/>
                <a:gd name="T25" fmla="*/ 9 h 44"/>
                <a:gd name="T26" fmla="*/ 0 w 82"/>
                <a:gd name="T27" fmla="*/ 15 h 44"/>
                <a:gd name="T28" fmla="*/ 6 w 82"/>
                <a:gd name="T29" fmla="*/ 23 h 44"/>
                <a:gd name="T30" fmla="*/ 10 w 82"/>
                <a:gd name="T31" fmla="*/ 27 h 44"/>
                <a:gd name="T32" fmla="*/ 16 w 82"/>
                <a:gd name="T33" fmla="*/ 31 h 44"/>
                <a:gd name="T34" fmla="*/ 23 w 82"/>
                <a:gd name="T35" fmla="*/ 34 h 44"/>
                <a:gd name="T36" fmla="*/ 33 w 82"/>
                <a:gd name="T37" fmla="*/ 39 h 44"/>
                <a:gd name="T38" fmla="*/ 40 w 82"/>
                <a:gd name="T39" fmla="*/ 40 h 44"/>
                <a:gd name="T40" fmla="*/ 50 w 82"/>
                <a:gd name="T41" fmla="*/ 42 h 44"/>
                <a:gd name="T42" fmla="*/ 58 w 82"/>
                <a:gd name="T43" fmla="*/ 42 h 44"/>
                <a:gd name="T44" fmla="*/ 65 w 82"/>
                <a:gd name="T45" fmla="*/ 44 h 44"/>
                <a:gd name="T46" fmla="*/ 75 w 82"/>
                <a:gd name="T47" fmla="*/ 41 h 44"/>
                <a:gd name="T48" fmla="*/ 82 w 82"/>
                <a:gd name="T4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44">
                  <a:moveTo>
                    <a:pt x="82" y="36"/>
                  </a:moveTo>
                  <a:lnTo>
                    <a:pt x="81" y="27"/>
                  </a:lnTo>
                  <a:lnTo>
                    <a:pt x="76" y="19"/>
                  </a:lnTo>
                  <a:lnTo>
                    <a:pt x="70" y="14"/>
                  </a:lnTo>
                  <a:lnTo>
                    <a:pt x="65" y="11"/>
                  </a:lnTo>
                  <a:lnTo>
                    <a:pt x="58" y="8"/>
                  </a:lnTo>
                  <a:lnTo>
                    <a:pt x="50" y="6"/>
                  </a:lnTo>
                  <a:lnTo>
                    <a:pt x="39" y="3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6" y="3"/>
                  </a:lnTo>
                  <a:lnTo>
                    <a:pt x="1" y="9"/>
                  </a:lnTo>
                  <a:lnTo>
                    <a:pt x="0" y="15"/>
                  </a:lnTo>
                  <a:lnTo>
                    <a:pt x="6" y="23"/>
                  </a:lnTo>
                  <a:lnTo>
                    <a:pt x="10" y="27"/>
                  </a:lnTo>
                  <a:lnTo>
                    <a:pt x="16" y="31"/>
                  </a:lnTo>
                  <a:lnTo>
                    <a:pt x="23" y="34"/>
                  </a:lnTo>
                  <a:lnTo>
                    <a:pt x="33" y="39"/>
                  </a:lnTo>
                  <a:lnTo>
                    <a:pt x="40" y="40"/>
                  </a:lnTo>
                  <a:lnTo>
                    <a:pt x="50" y="42"/>
                  </a:lnTo>
                  <a:lnTo>
                    <a:pt x="58" y="42"/>
                  </a:lnTo>
                  <a:lnTo>
                    <a:pt x="65" y="44"/>
                  </a:lnTo>
                  <a:lnTo>
                    <a:pt x="75" y="41"/>
                  </a:lnTo>
                  <a:lnTo>
                    <a:pt x="82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04" name="Freeform 88"/>
            <p:cNvSpPr>
              <a:spLocks/>
            </p:cNvSpPr>
            <p:nvPr/>
          </p:nvSpPr>
          <p:spPr bwMode="auto">
            <a:xfrm>
              <a:off x="1409" y="1310"/>
              <a:ext cx="90" cy="34"/>
            </a:xfrm>
            <a:custGeom>
              <a:avLst/>
              <a:gdLst>
                <a:gd name="T0" fmla="*/ 181 w 181"/>
                <a:gd name="T1" fmla="*/ 42 h 69"/>
                <a:gd name="T2" fmla="*/ 179 w 181"/>
                <a:gd name="T3" fmla="*/ 26 h 69"/>
                <a:gd name="T4" fmla="*/ 163 w 181"/>
                <a:gd name="T5" fmla="*/ 16 h 69"/>
                <a:gd name="T6" fmla="*/ 136 w 181"/>
                <a:gd name="T7" fmla="*/ 8 h 69"/>
                <a:gd name="T8" fmla="*/ 106 w 181"/>
                <a:gd name="T9" fmla="*/ 4 h 69"/>
                <a:gd name="T10" fmla="*/ 70 w 181"/>
                <a:gd name="T11" fmla="*/ 1 h 69"/>
                <a:gd name="T12" fmla="*/ 39 w 181"/>
                <a:gd name="T13" fmla="*/ 0 h 69"/>
                <a:gd name="T14" fmla="*/ 13 w 181"/>
                <a:gd name="T15" fmla="*/ 0 h 69"/>
                <a:gd name="T16" fmla="*/ 0 w 181"/>
                <a:gd name="T17" fmla="*/ 0 h 69"/>
                <a:gd name="T18" fmla="*/ 1 w 181"/>
                <a:gd name="T19" fmla="*/ 2 h 69"/>
                <a:gd name="T20" fmla="*/ 8 w 181"/>
                <a:gd name="T21" fmla="*/ 10 h 69"/>
                <a:gd name="T22" fmla="*/ 21 w 181"/>
                <a:gd name="T23" fmla="*/ 20 h 69"/>
                <a:gd name="T24" fmla="*/ 38 w 181"/>
                <a:gd name="T25" fmla="*/ 32 h 69"/>
                <a:gd name="T26" fmla="*/ 55 w 181"/>
                <a:gd name="T27" fmla="*/ 44 h 69"/>
                <a:gd name="T28" fmla="*/ 75 w 181"/>
                <a:gd name="T29" fmla="*/ 56 h 69"/>
                <a:gd name="T30" fmla="*/ 93 w 181"/>
                <a:gd name="T31" fmla="*/ 64 h 69"/>
                <a:gd name="T32" fmla="*/ 110 w 181"/>
                <a:gd name="T33" fmla="*/ 69 h 69"/>
                <a:gd name="T34" fmla="*/ 122 w 181"/>
                <a:gd name="T35" fmla="*/ 69 h 69"/>
                <a:gd name="T36" fmla="*/ 133 w 181"/>
                <a:gd name="T37" fmla="*/ 69 h 69"/>
                <a:gd name="T38" fmla="*/ 142 w 181"/>
                <a:gd name="T39" fmla="*/ 68 h 69"/>
                <a:gd name="T40" fmla="*/ 152 w 181"/>
                <a:gd name="T41" fmla="*/ 66 h 69"/>
                <a:gd name="T42" fmla="*/ 161 w 181"/>
                <a:gd name="T43" fmla="*/ 62 h 69"/>
                <a:gd name="T44" fmla="*/ 168 w 181"/>
                <a:gd name="T45" fmla="*/ 57 h 69"/>
                <a:gd name="T46" fmla="*/ 175 w 181"/>
                <a:gd name="T47" fmla="*/ 49 h 69"/>
                <a:gd name="T48" fmla="*/ 181 w 181"/>
                <a:gd name="T4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1" h="69">
                  <a:moveTo>
                    <a:pt x="181" y="42"/>
                  </a:moveTo>
                  <a:lnTo>
                    <a:pt x="179" y="26"/>
                  </a:lnTo>
                  <a:lnTo>
                    <a:pt x="163" y="16"/>
                  </a:lnTo>
                  <a:lnTo>
                    <a:pt x="136" y="8"/>
                  </a:lnTo>
                  <a:lnTo>
                    <a:pt x="106" y="4"/>
                  </a:lnTo>
                  <a:lnTo>
                    <a:pt x="70" y="1"/>
                  </a:lnTo>
                  <a:lnTo>
                    <a:pt x="3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8" y="10"/>
                  </a:lnTo>
                  <a:lnTo>
                    <a:pt x="21" y="20"/>
                  </a:lnTo>
                  <a:lnTo>
                    <a:pt x="38" y="32"/>
                  </a:lnTo>
                  <a:lnTo>
                    <a:pt x="55" y="44"/>
                  </a:lnTo>
                  <a:lnTo>
                    <a:pt x="75" y="56"/>
                  </a:lnTo>
                  <a:lnTo>
                    <a:pt x="93" y="64"/>
                  </a:lnTo>
                  <a:lnTo>
                    <a:pt x="110" y="69"/>
                  </a:lnTo>
                  <a:lnTo>
                    <a:pt x="122" y="69"/>
                  </a:lnTo>
                  <a:lnTo>
                    <a:pt x="133" y="69"/>
                  </a:lnTo>
                  <a:lnTo>
                    <a:pt x="142" y="68"/>
                  </a:lnTo>
                  <a:lnTo>
                    <a:pt x="152" y="66"/>
                  </a:lnTo>
                  <a:lnTo>
                    <a:pt x="161" y="62"/>
                  </a:lnTo>
                  <a:lnTo>
                    <a:pt x="168" y="57"/>
                  </a:lnTo>
                  <a:lnTo>
                    <a:pt x="175" y="49"/>
                  </a:lnTo>
                  <a:lnTo>
                    <a:pt x="181" y="42"/>
                  </a:lnTo>
                  <a:close/>
                </a:path>
              </a:pathLst>
            </a:custGeom>
            <a:solidFill>
              <a:srgbClr val="52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05" name="Freeform 89"/>
            <p:cNvSpPr>
              <a:spLocks/>
            </p:cNvSpPr>
            <p:nvPr/>
          </p:nvSpPr>
          <p:spPr bwMode="auto">
            <a:xfrm>
              <a:off x="1446" y="1350"/>
              <a:ext cx="64" cy="40"/>
            </a:xfrm>
            <a:custGeom>
              <a:avLst/>
              <a:gdLst>
                <a:gd name="T0" fmla="*/ 126 w 129"/>
                <a:gd name="T1" fmla="*/ 15 h 79"/>
                <a:gd name="T2" fmla="*/ 129 w 129"/>
                <a:gd name="T3" fmla="*/ 27 h 79"/>
                <a:gd name="T4" fmla="*/ 120 w 129"/>
                <a:gd name="T5" fmla="*/ 38 h 79"/>
                <a:gd name="T6" fmla="*/ 103 w 129"/>
                <a:gd name="T7" fmla="*/ 48 h 79"/>
                <a:gd name="T8" fmla="*/ 80 w 129"/>
                <a:gd name="T9" fmla="*/ 58 h 79"/>
                <a:gd name="T10" fmla="*/ 54 w 129"/>
                <a:gd name="T11" fmla="*/ 65 h 79"/>
                <a:gd name="T12" fmla="*/ 30 w 129"/>
                <a:gd name="T13" fmla="*/ 72 h 79"/>
                <a:gd name="T14" fmla="*/ 9 w 129"/>
                <a:gd name="T15" fmla="*/ 76 h 79"/>
                <a:gd name="T16" fmla="*/ 0 w 129"/>
                <a:gd name="T17" fmla="*/ 79 h 79"/>
                <a:gd name="T18" fmla="*/ 0 w 129"/>
                <a:gd name="T19" fmla="*/ 77 h 79"/>
                <a:gd name="T20" fmla="*/ 3 w 129"/>
                <a:gd name="T21" fmla="*/ 70 h 79"/>
                <a:gd name="T22" fmla="*/ 9 w 129"/>
                <a:gd name="T23" fmla="*/ 59 h 79"/>
                <a:gd name="T24" fmla="*/ 20 w 129"/>
                <a:gd name="T25" fmla="*/ 48 h 79"/>
                <a:gd name="T26" fmla="*/ 30 w 129"/>
                <a:gd name="T27" fmla="*/ 35 h 79"/>
                <a:gd name="T28" fmla="*/ 41 w 129"/>
                <a:gd name="T29" fmla="*/ 23 h 79"/>
                <a:gd name="T30" fmla="*/ 52 w 129"/>
                <a:gd name="T31" fmla="*/ 12 h 79"/>
                <a:gd name="T32" fmla="*/ 65 w 129"/>
                <a:gd name="T33" fmla="*/ 6 h 79"/>
                <a:gd name="T34" fmla="*/ 73 w 129"/>
                <a:gd name="T35" fmla="*/ 3 h 79"/>
                <a:gd name="T36" fmla="*/ 83 w 129"/>
                <a:gd name="T37" fmla="*/ 1 h 79"/>
                <a:gd name="T38" fmla="*/ 91 w 129"/>
                <a:gd name="T39" fmla="*/ 0 h 79"/>
                <a:gd name="T40" fmla="*/ 99 w 129"/>
                <a:gd name="T41" fmla="*/ 1 h 79"/>
                <a:gd name="T42" fmla="*/ 105 w 129"/>
                <a:gd name="T43" fmla="*/ 2 h 79"/>
                <a:gd name="T44" fmla="*/ 113 w 129"/>
                <a:gd name="T45" fmla="*/ 5 h 79"/>
                <a:gd name="T46" fmla="*/ 119 w 129"/>
                <a:gd name="T47" fmla="*/ 9 h 79"/>
                <a:gd name="T48" fmla="*/ 126 w 129"/>
                <a:gd name="T49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" h="79">
                  <a:moveTo>
                    <a:pt x="126" y="15"/>
                  </a:moveTo>
                  <a:lnTo>
                    <a:pt x="129" y="27"/>
                  </a:lnTo>
                  <a:lnTo>
                    <a:pt x="120" y="38"/>
                  </a:lnTo>
                  <a:lnTo>
                    <a:pt x="103" y="48"/>
                  </a:lnTo>
                  <a:lnTo>
                    <a:pt x="80" y="58"/>
                  </a:lnTo>
                  <a:lnTo>
                    <a:pt x="54" y="65"/>
                  </a:lnTo>
                  <a:lnTo>
                    <a:pt x="30" y="72"/>
                  </a:lnTo>
                  <a:lnTo>
                    <a:pt x="9" y="76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9" y="59"/>
                  </a:lnTo>
                  <a:lnTo>
                    <a:pt x="20" y="48"/>
                  </a:lnTo>
                  <a:lnTo>
                    <a:pt x="30" y="35"/>
                  </a:lnTo>
                  <a:lnTo>
                    <a:pt x="41" y="23"/>
                  </a:lnTo>
                  <a:lnTo>
                    <a:pt x="52" y="12"/>
                  </a:lnTo>
                  <a:lnTo>
                    <a:pt x="65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1" y="0"/>
                  </a:lnTo>
                  <a:lnTo>
                    <a:pt x="99" y="1"/>
                  </a:lnTo>
                  <a:lnTo>
                    <a:pt x="105" y="2"/>
                  </a:lnTo>
                  <a:lnTo>
                    <a:pt x="113" y="5"/>
                  </a:lnTo>
                  <a:lnTo>
                    <a:pt x="119" y="9"/>
                  </a:lnTo>
                  <a:lnTo>
                    <a:pt x="126" y="15"/>
                  </a:lnTo>
                  <a:close/>
                </a:path>
              </a:pathLst>
            </a:custGeom>
            <a:solidFill>
              <a:srgbClr val="52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06" name="Freeform 90"/>
            <p:cNvSpPr>
              <a:spLocks/>
            </p:cNvSpPr>
            <p:nvPr/>
          </p:nvSpPr>
          <p:spPr bwMode="auto">
            <a:xfrm>
              <a:off x="1637" y="1285"/>
              <a:ext cx="67" cy="34"/>
            </a:xfrm>
            <a:custGeom>
              <a:avLst/>
              <a:gdLst>
                <a:gd name="T0" fmla="*/ 3 w 133"/>
                <a:gd name="T1" fmla="*/ 51 h 69"/>
                <a:gd name="T2" fmla="*/ 0 w 133"/>
                <a:gd name="T3" fmla="*/ 36 h 69"/>
                <a:gd name="T4" fmla="*/ 9 w 133"/>
                <a:gd name="T5" fmla="*/ 27 h 69"/>
                <a:gd name="T6" fmla="*/ 28 w 133"/>
                <a:gd name="T7" fmla="*/ 19 h 69"/>
                <a:gd name="T8" fmla="*/ 52 w 133"/>
                <a:gd name="T9" fmla="*/ 13 h 69"/>
                <a:gd name="T10" fmla="*/ 77 w 133"/>
                <a:gd name="T11" fmla="*/ 7 h 69"/>
                <a:gd name="T12" fmla="*/ 103 w 133"/>
                <a:gd name="T13" fmla="*/ 3 h 69"/>
                <a:gd name="T14" fmla="*/ 121 w 133"/>
                <a:gd name="T15" fmla="*/ 0 h 69"/>
                <a:gd name="T16" fmla="*/ 133 w 133"/>
                <a:gd name="T17" fmla="*/ 0 h 69"/>
                <a:gd name="T18" fmla="*/ 132 w 133"/>
                <a:gd name="T19" fmla="*/ 0 h 69"/>
                <a:gd name="T20" fmla="*/ 127 w 133"/>
                <a:gd name="T21" fmla="*/ 6 h 69"/>
                <a:gd name="T22" fmla="*/ 120 w 133"/>
                <a:gd name="T23" fmla="*/ 15 h 69"/>
                <a:gd name="T24" fmla="*/ 110 w 133"/>
                <a:gd name="T25" fmla="*/ 27 h 69"/>
                <a:gd name="T26" fmla="*/ 98 w 133"/>
                <a:gd name="T27" fmla="*/ 38 h 69"/>
                <a:gd name="T28" fmla="*/ 85 w 133"/>
                <a:gd name="T29" fmla="*/ 51 h 69"/>
                <a:gd name="T30" fmla="*/ 71 w 133"/>
                <a:gd name="T31" fmla="*/ 60 h 69"/>
                <a:gd name="T32" fmla="*/ 61 w 133"/>
                <a:gd name="T33" fmla="*/ 67 h 69"/>
                <a:gd name="T34" fmla="*/ 51 w 133"/>
                <a:gd name="T35" fmla="*/ 68 h 69"/>
                <a:gd name="T36" fmla="*/ 42 w 133"/>
                <a:gd name="T37" fmla="*/ 69 h 69"/>
                <a:gd name="T38" fmla="*/ 34 w 133"/>
                <a:gd name="T39" fmla="*/ 69 h 69"/>
                <a:gd name="T40" fmla="*/ 26 w 133"/>
                <a:gd name="T41" fmla="*/ 68 h 69"/>
                <a:gd name="T42" fmla="*/ 19 w 133"/>
                <a:gd name="T43" fmla="*/ 65 h 69"/>
                <a:gd name="T44" fmla="*/ 12 w 133"/>
                <a:gd name="T45" fmla="*/ 62 h 69"/>
                <a:gd name="T46" fmla="*/ 5 w 133"/>
                <a:gd name="T47" fmla="*/ 56 h 69"/>
                <a:gd name="T48" fmla="*/ 3 w 133"/>
                <a:gd name="T49" fmla="*/ 5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3" h="69">
                  <a:moveTo>
                    <a:pt x="3" y="5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28" y="19"/>
                  </a:lnTo>
                  <a:lnTo>
                    <a:pt x="52" y="13"/>
                  </a:lnTo>
                  <a:lnTo>
                    <a:pt x="77" y="7"/>
                  </a:lnTo>
                  <a:lnTo>
                    <a:pt x="103" y="3"/>
                  </a:lnTo>
                  <a:lnTo>
                    <a:pt x="121" y="0"/>
                  </a:lnTo>
                  <a:lnTo>
                    <a:pt x="133" y="0"/>
                  </a:lnTo>
                  <a:lnTo>
                    <a:pt x="132" y="0"/>
                  </a:lnTo>
                  <a:lnTo>
                    <a:pt x="127" y="6"/>
                  </a:lnTo>
                  <a:lnTo>
                    <a:pt x="120" y="15"/>
                  </a:lnTo>
                  <a:lnTo>
                    <a:pt x="110" y="27"/>
                  </a:lnTo>
                  <a:lnTo>
                    <a:pt x="98" y="38"/>
                  </a:lnTo>
                  <a:lnTo>
                    <a:pt x="85" y="51"/>
                  </a:lnTo>
                  <a:lnTo>
                    <a:pt x="71" y="60"/>
                  </a:lnTo>
                  <a:lnTo>
                    <a:pt x="61" y="67"/>
                  </a:lnTo>
                  <a:lnTo>
                    <a:pt x="51" y="68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8"/>
                  </a:lnTo>
                  <a:lnTo>
                    <a:pt x="19" y="65"/>
                  </a:lnTo>
                  <a:lnTo>
                    <a:pt x="12" y="62"/>
                  </a:lnTo>
                  <a:lnTo>
                    <a:pt x="5" y="56"/>
                  </a:lnTo>
                  <a:lnTo>
                    <a:pt x="3" y="51"/>
                  </a:lnTo>
                  <a:close/>
                </a:path>
              </a:pathLst>
            </a:custGeom>
            <a:solidFill>
              <a:srgbClr val="52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07" name="Freeform 91"/>
            <p:cNvSpPr>
              <a:spLocks/>
            </p:cNvSpPr>
            <p:nvPr/>
          </p:nvSpPr>
          <p:spPr bwMode="auto">
            <a:xfrm>
              <a:off x="1482" y="1326"/>
              <a:ext cx="35" cy="19"/>
            </a:xfrm>
            <a:custGeom>
              <a:avLst/>
              <a:gdLst>
                <a:gd name="T0" fmla="*/ 70 w 70"/>
                <a:gd name="T1" fmla="*/ 30 h 37"/>
                <a:gd name="T2" fmla="*/ 70 w 70"/>
                <a:gd name="T3" fmla="*/ 23 h 37"/>
                <a:gd name="T4" fmla="*/ 65 w 70"/>
                <a:gd name="T5" fmla="*/ 16 h 37"/>
                <a:gd name="T6" fmla="*/ 61 w 70"/>
                <a:gd name="T7" fmla="*/ 12 h 37"/>
                <a:gd name="T8" fmla="*/ 56 w 70"/>
                <a:gd name="T9" fmla="*/ 9 h 37"/>
                <a:gd name="T10" fmla="*/ 48 w 70"/>
                <a:gd name="T11" fmla="*/ 6 h 37"/>
                <a:gd name="T12" fmla="*/ 42 w 70"/>
                <a:gd name="T13" fmla="*/ 3 h 37"/>
                <a:gd name="T14" fmla="*/ 35 w 70"/>
                <a:gd name="T15" fmla="*/ 1 h 37"/>
                <a:gd name="T16" fmla="*/ 27 w 70"/>
                <a:gd name="T17" fmla="*/ 0 h 37"/>
                <a:gd name="T18" fmla="*/ 20 w 70"/>
                <a:gd name="T19" fmla="*/ 0 h 37"/>
                <a:gd name="T20" fmla="*/ 16 w 70"/>
                <a:gd name="T21" fmla="*/ 0 h 37"/>
                <a:gd name="T22" fmla="*/ 5 w 70"/>
                <a:gd name="T23" fmla="*/ 1 h 37"/>
                <a:gd name="T24" fmla="*/ 1 w 70"/>
                <a:gd name="T25" fmla="*/ 6 h 37"/>
                <a:gd name="T26" fmla="*/ 0 w 70"/>
                <a:gd name="T27" fmla="*/ 13 h 37"/>
                <a:gd name="T28" fmla="*/ 5 w 70"/>
                <a:gd name="T29" fmla="*/ 21 h 37"/>
                <a:gd name="T30" fmla="*/ 14 w 70"/>
                <a:gd name="T31" fmla="*/ 27 h 37"/>
                <a:gd name="T32" fmla="*/ 26 w 70"/>
                <a:gd name="T33" fmla="*/ 33 h 37"/>
                <a:gd name="T34" fmla="*/ 32 w 70"/>
                <a:gd name="T35" fmla="*/ 34 h 37"/>
                <a:gd name="T36" fmla="*/ 40 w 70"/>
                <a:gd name="T37" fmla="*/ 36 h 37"/>
                <a:gd name="T38" fmla="*/ 47 w 70"/>
                <a:gd name="T39" fmla="*/ 36 h 37"/>
                <a:gd name="T40" fmla="*/ 54 w 70"/>
                <a:gd name="T41" fmla="*/ 37 h 37"/>
                <a:gd name="T42" fmla="*/ 64 w 70"/>
                <a:gd name="T43" fmla="*/ 35 h 37"/>
                <a:gd name="T44" fmla="*/ 70 w 70"/>
                <a:gd name="T45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37">
                  <a:moveTo>
                    <a:pt x="70" y="30"/>
                  </a:moveTo>
                  <a:lnTo>
                    <a:pt x="70" y="23"/>
                  </a:lnTo>
                  <a:lnTo>
                    <a:pt x="65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48" y="6"/>
                  </a:lnTo>
                  <a:lnTo>
                    <a:pt x="42" y="3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5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4" y="27"/>
                  </a:lnTo>
                  <a:lnTo>
                    <a:pt x="26" y="33"/>
                  </a:lnTo>
                  <a:lnTo>
                    <a:pt x="32" y="34"/>
                  </a:lnTo>
                  <a:lnTo>
                    <a:pt x="40" y="36"/>
                  </a:lnTo>
                  <a:lnTo>
                    <a:pt x="47" y="36"/>
                  </a:lnTo>
                  <a:lnTo>
                    <a:pt x="54" y="37"/>
                  </a:lnTo>
                  <a:lnTo>
                    <a:pt x="64" y="35"/>
                  </a:lnTo>
                  <a:lnTo>
                    <a:pt x="7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08" name="Freeform 92"/>
            <p:cNvSpPr>
              <a:spLocks/>
            </p:cNvSpPr>
            <p:nvPr/>
          </p:nvSpPr>
          <p:spPr bwMode="auto">
            <a:xfrm>
              <a:off x="1608" y="1305"/>
              <a:ext cx="43" cy="21"/>
            </a:xfrm>
            <a:custGeom>
              <a:avLst/>
              <a:gdLst>
                <a:gd name="T0" fmla="*/ 88 w 88"/>
                <a:gd name="T1" fmla="*/ 37 h 44"/>
                <a:gd name="T2" fmla="*/ 87 w 88"/>
                <a:gd name="T3" fmla="*/ 28 h 44"/>
                <a:gd name="T4" fmla="*/ 79 w 88"/>
                <a:gd name="T5" fmla="*/ 20 h 44"/>
                <a:gd name="T6" fmla="*/ 72 w 88"/>
                <a:gd name="T7" fmla="*/ 16 h 44"/>
                <a:gd name="T8" fmla="*/ 66 w 88"/>
                <a:gd name="T9" fmla="*/ 12 h 44"/>
                <a:gd name="T10" fmla="*/ 57 w 88"/>
                <a:gd name="T11" fmla="*/ 8 h 44"/>
                <a:gd name="T12" fmla="*/ 50 w 88"/>
                <a:gd name="T13" fmla="*/ 6 h 44"/>
                <a:gd name="T14" fmla="*/ 41 w 88"/>
                <a:gd name="T15" fmla="*/ 3 h 44"/>
                <a:gd name="T16" fmla="*/ 34 w 88"/>
                <a:gd name="T17" fmla="*/ 1 h 44"/>
                <a:gd name="T18" fmla="*/ 26 w 88"/>
                <a:gd name="T19" fmla="*/ 0 h 44"/>
                <a:gd name="T20" fmla="*/ 19 w 88"/>
                <a:gd name="T21" fmla="*/ 1 h 44"/>
                <a:gd name="T22" fmla="*/ 5 w 88"/>
                <a:gd name="T23" fmla="*/ 4 h 44"/>
                <a:gd name="T24" fmla="*/ 0 w 88"/>
                <a:gd name="T25" fmla="*/ 11 h 44"/>
                <a:gd name="T26" fmla="*/ 0 w 88"/>
                <a:gd name="T27" fmla="*/ 18 h 44"/>
                <a:gd name="T28" fmla="*/ 7 w 88"/>
                <a:gd name="T29" fmla="*/ 27 h 44"/>
                <a:gd name="T30" fmla="*/ 10 w 88"/>
                <a:gd name="T31" fmla="*/ 30 h 44"/>
                <a:gd name="T32" fmla="*/ 19 w 88"/>
                <a:gd name="T33" fmla="*/ 34 h 44"/>
                <a:gd name="T34" fmla="*/ 26 w 88"/>
                <a:gd name="T35" fmla="*/ 37 h 44"/>
                <a:gd name="T36" fmla="*/ 34 w 88"/>
                <a:gd name="T37" fmla="*/ 40 h 44"/>
                <a:gd name="T38" fmla="*/ 42 w 88"/>
                <a:gd name="T39" fmla="*/ 41 h 44"/>
                <a:gd name="T40" fmla="*/ 51 w 88"/>
                <a:gd name="T41" fmla="*/ 43 h 44"/>
                <a:gd name="T42" fmla="*/ 58 w 88"/>
                <a:gd name="T43" fmla="*/ 43 h 44"/>
                <a:gd name="T44" fmla="*/ 66 w 88"/>
                <a:gd name="T45" fmla="*/ 44 h 44"/>
                <a:gd name="T46" fmla="*/ 78 w 88"/>
                <a:gd name="T47" fmla="*/ 42 h 44"/>
                <a:gd name="T48" fmla="*/ 88 w 88"/>
                <a:gd name="T4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" h="44">
                  <a:moveTo>
                    <a:pt x="88" y="37"/>
                  </a:moveTo>
                  <a:lnTo>
                    <a:pt x="87" y="28"/>
                  </a:lnTo>
                  <a:lnTo>
                    <a:pt x="79" y="20"/>
                  </a:lnTo>
                  <a:lnTo>
                    <a:pt x="72" y="16"/>
                  </a:lnTo>
                  <a:lnTo>
                    <a:pt x="66" y="12"/>
                  </a:lnTo>
                  <a:lnTo>
                    <a:pt x="57" y="8"/>
                  </a:lnTo>
                  <a:lnTo>
                    <a:pt x="50" y="6"/>
                  </a:lnTo>
                  <a:lnTo>
                    <a:pt x="41" y="3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19" y="1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9" y="34"/>
                  </a:lnTo>
                  <a:lnTo>
                    <a:pt x="26" y="37"/>
                  </a:lnTo>
                  <a:lnTo>
                    <a:pt x="34" y="40"/>
                  </a:lnTo>
                  <a:lnTo>
                    <a:pt x="42" y="41"/>
                  </a:lnTo>
                  <a:lnTo>
                    <a:pt x="51" y="43"/>
                  </a:lnTo>
                  <a:lnTo>
                    <a:pt x="58" y="43"/>
                  </a:lnTo>
                  <a:lnTo>
                    <a:pt x="66" y="44"/>
                  </a:lnTo>
                  <a:lnTo>
                    <a:pt x="78" y="42"/>
                  </a:lnTo>
                  <a:lnTo>
                    <a:pt x="8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09" name="Freeform 93"/>
            <p:cNvSpPr>
              <a:spLocks/>
            </p:cNvSpPr>
            <p:nvPr/>
          </p:nvSpPr>
          <p:spPr bwMode="auto">
            <a:xfrm>
              <a:off x="1523" y="1340"/>
              <a:ext cx="36" cy="18"/>
            </a:xfrm>
            <a:custGeom>
              <a:avLst/>
              <a:gdLst>
                <a:gd name="T0" fmla="*/ 71 w 71"/>
                <a:gd name="T1" fmla="*/ 28 h 35"/>
                <a:gd name="T2" fmla="*/ 70 w 71"/>
                <a:gd name="T3" fmla="*/ 22 h 35"/>
                <a:gd name="T4" fmla="*/ 65 w 71"/>
                <a:gd name="T5" fmla="*/ 16 h 35"/>
                <a:gd name="T6" fmla="*/ 60 w 71"/>
                <a:gd name="T7" fmla="*/ 13 h 35"/>
                <a:gd name="T8" fmla="*/ 55 w 71"/>
                <a:gd name="T9" fmla="*/ 10 h 35"/>
                <a:gd name="T10" fmla="*/ 48 w 71"/>
                <a:gd name="T11" fmla="*/ 7 h 35"/>
                <a:gd name="T12" fmla="*/ 42 w 71"/>
                <a:gd name="T13" fmla="*/ 5 h 35"/>
                <a:gd name="T14" fmla="*/ 33 w 71"/>
                <a:gd name="T15" fmla="*/ 2 h 35"/>
                <a:gd name="T16" fmla="*/ 26 w 71"/>
                <a:gd name="T17" fmla="*/ 1 h 35"/>
                <a:gd name="T18" fmla="*/ 19 w 71"/>
                <a:gd name="T19" fmla="*/ 0 h 35"/>
                <a:gd name="T20" fmla="*/ 14 w 71"/>
                <a:gd name="T21" fmla="*/ 0 h 35"/>
                <a:gd name="T22" fmla="*/ 5 w 71"/>
                <a:gd name="T23" fmla="*/ 1 h 35"/>
                <a:gd name="T24" fmla="*/ 1 w 71"/>
                <a:gd name="T25" fmla="*/ 5 h 35"/>
                <a:gd name="T26" fmla="*/ 0 w 71"/>
                <a:gd name="T27" fmla="*/ 12 h 35"/>
                <a:gd name="T28" fmla="*/ 6 w 71"/>
                <a:gd name="T29" fmla="*/ 19 h 35"/>
                <a:gd name="T30" fmla="*/ 10 w 71"/>
                <a:gd name="T31" fmla="*/ 22 h 35"/>
                <a:gd name="T32" fmla="*/ 16 w 71"/>
                <a:gd name="T33" fmla="*/ 25 h 35"/>
                <a:gd name="T34" fmla="*/ 22 w 71"/>
                <a:gd name="T35" fmla="*/ 28 h 35"/>
                <a:gd name="T36" fmla="*/ 29 w 71"/>
                <a:gd name="T37" fmla="*/ 31 h 35"/>
                <a:gd name="T38" fmla="*/ 40 w 71"/>
                <a:gd name="T39" fmla="*/ 34 h 35"/>
                <a:gd name="T40" fmla="*/ 54 w 71"/>
                <a:gd name="T41" fmla="*/ 35 h 35"/>
                <a:gd name="T42" fmla="*/ 64 w 71"/>
                <a:gd name="T43" fmla="*/ 33 h 35"/>
                <a:gd name="T44" fmla="*/ 71 w 71"/>
                <a:gd name="T4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35">
                  <a:moveTo>
                    <a:pt x="71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0" y="13"/>
                  </a:lnTo>
                  <a:lnTo>
                    <a:pt x="55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33" y="2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1"/>
                  </a:lnTo>
                  <a:lnTo>
                    <a:pt x="1" y="5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29" y="31"/>
                  </a:lnTo>
                  <a:lnTo>
                    <a:pt x="40" y="34"/>
                  </a:lnTo>
                  <a:lnTo>
                    <a:pt x="54" y="35"/>
                  </a:lnTo>
                  <a:lnTo>
                    <a:pt x="64" y="33"/>
                  </a:lnTo>
                  <a:lnTo>
                    <a:pt x="7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10" name="Freeform 94"/>
            <p:cNvSpPr>
              <a:spLocks/>
            </p:cNvSpPr>
            <p:nvPr/>
          </p:nvSpPr>
          <p:spPr bwMode="auto">
            <a:xfrm>
              <a:off x="1558" y="1308"/>
              <a:ext cx="42" cy="22"/>
            </a:xfrm>
            <a:custGeom>
              <a:avLst/>
              <a:gdLst>
                <a:gd name="T0" fmla="*/ 1 w 82"/>
                <a:gd name="T1" fmla="*/ 36 h 44"/>
                <a:gd name="T2" fmla="*/ 0 w 82"/>
                <a:gd name="T3" fmla="*/ 28 h 44"/>
                <a:gd name="T4" fmla="*/ 6 w 82"/>
                <a:gd name="T5" fmla="*/ 20 h 44"/>
                <a:gd name="T6" fmla="*/ 10 w 82"/>
                <a:gd name="T7" fmla="*/ 16 h 44"/>
                <a:gd name="T8" fmla="*/ 16 w 82"/>
                <a:gd name="T9" fmla="*/ 12 h 44"/>
                <a:gd name="T10" fmla="*/ 23 w 82"/>
                <a:gd name="T11" fmla="*/ 9 h 44"/>
                <a:gd name="T12" fmla="*/ 33 w 82"/>
                <a:gd name="T13" fmla="*/ 7 h 44"/>
                <a:gd name="T14" fmla="*/ 40 w 82"/>
                <a:gd name="T15" fmla="*/ 4 h 44"/>
                <a:gd name="T16" fmla="*/ 50 w 82"/>
                <a:gd name="T17" fmla="*/ 1 h 44"/>
                <a:gd name="T18" fmla="*/ 58 w 82"/>
                <a:gd name="T19" fmla="*/ 0 h 44"/>
                <a:gd name="T20" fmla="*/ 65 w 82"/>
                <a:gd name="T21" fmla="*/ 0 h 44"/>
                <a:gd name="T22" fmla="*/ 75 w 82"/>
                <a:gd name="T23" fmla="*/ 1 h 44"/>
                <a:gd name="T24" fmla="*/ 82 w 82"/>
                <a:gd name="T25" fmla="*/ 7 h 44"/>
                <a:gd name="T26" fmla="*/ 81 w 82"/>
                <a:gd name="T27" fmla="*/ 14 h 44"/>
                <a:gd name="T28" fmla="*/ 76 w 82"/>
                <a:gd name="T29" fmla="*/ 23 h 44"/>
                <a:gd name="T30" fmla="*/ 70 w 82"/>
                <a:gd name="T31" fmla="*/ 27 h 44"/>
                <a:gd name="T32" fmla="*/ 65 w 82"/>
                <a:gd name="T33" fmla="*/ 31 h 44"/>
                <a:gd name="T34" fmla="*/ 58 w 82"/>
                <a:gd name="T35" fmla="*/ 35 h 44"/>
                <a:gd name="T36" fmla="*/ 50 w 82"/>
                <a:gd name="T37" fmla="*/ 40 h 44"/>
                <a:gd name="T38" fmla="*/ 39 w 82"/>
                <a:gd name="T39" fmla="*/ 41 h 44"/>
                <a:gd name="T40" fmla="*/ 31 w 82"/>
                <a:gd name="T41" fmla="*/ 43 h 44"/>
                <a:gd name="T42" fmla="*/ 23 w 82"/>
                <a:gd name="T43" fmla="*/ 43 h 44"/>
                <a:gd name="T44" fmla="*/ 17 w 82"/>
                <a:gd name="T45" fmla="*/ 44 h 44"/>
                <a:gd name="T46" fmla="*/ 6 w 82"/>
                <a:gd name="T47" fmla="*/ 41 h 44"/>
                <a:gd name="T48" fmla="*/ 1 w 82"/>
                <a:gd name="T4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44">
                  <a:moveTo>
                    <a:pt x="1" y="36"/>
                  </a:moveTo>
                  <a:lnTo>
                    <a:pt x="0" y="28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3" y="9"/>
                  </a:lnTo>
                  <a:lnTo>
                    <a:pt x="33" y="7"/>
                  </a:lnTo>
                  <a:lnTo>
                    <a:pt x="40" y="4"/>
                  </a:lnTo>
                  <a:lnTo>
                    <a:pt x="50" y="1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5" y="1"/>
                  </a:lnTo>
                  <a:lnTo>
                    <a:pt x="82" y="7"/>
                  </a:lnTo>
                  <a:lnTo>
                    <a:pt x="81" y="14"/>
                  </a:lnTo>
                  <a:lnTo>
                    <a:pt x="76" y="23"/>
                  </a:lnTo>
                  <a:lnTo>
                    <a:pt x="70" y="27"/>
                  </a:lnTo>
                  <a:lnTo>
                    <a:pt x="65" y="31"/>
                  </a:lnTo>
                  <a:lnTo>
                    <a:pt x="58" y="35"/>
                  </a:lnTo>
                  <a:lnTo>
                    <a:pt x="50" y="40"/>
                  </a:lnTo>
                  <a:lnTo>
                    <a:pt x="39" y="41"/>
                  </a:lnTo>
                  <a:lnTo>
                    <a:pt x="31" y="43"/>
                  </a:lnTo>
                  <a:lnTo>
                    <a:pt x="23" y="43"/>
                  </a:lnTo>
                  <a:lnTo>
                    <a:pt x="17" y="44"/>
                  </a:lnTo>
                  <a:lnTo>
                    <a:pt x="6" y="41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11" name="Freeform 95"/>
            <p:cNvSpPr>
              <a:spLocks/>
            </p:cNvSpPr>
            <p:nvPr/>
          </p:nvSpPr>
          <p:spPr bwMode="auto">
            <a:xfrm>
              <a:off x="1482" y="1343"/>
              <a:ext cx="35" cy="18"/>
            </a:xfrm>
            <a:custGeom>
              <a:avLst/>
              <a:gdLst>
                <a:gd name="T0" fmla="*/ 1 w 70"/>
                <a:gd name="T1" fmla="*/ 29 h 36"/>
                <a:gd name="T2" fmla="*/ 0 w 70"/>
                <a:gd name="T3" fmla="*/ 23 h 36"/>
                <a:gd name="T4" fmla="*/ 5 w 70"/>
                <a:gd name="T5" fmla="*/ 16 h 36"/>
                <a:gd name="T6" fmla="*/ 14 w 70"/>
                <a:gd name="T7" fmla="*/ 8 h 36"/>
                <a:gd name="T8" fmla="*/ 26 w 70"/>
                <a:gd name="T9" fmla="*/ 3 h 36"/>
                <a:gd name="T10" fmla="*/ 32 w 70"/>
                <a:gd name="T11" fmla="*/ 1 h 36"/>
                <a:gd name="T12" fmla="*/ 40 w 70"/>
                <a:gd name="T13" fmla="*/ 0 h 36"/>
                <a:gd name="T14" fmla="*/ 47 w 70"/>
                <a:gd name="T15" fmla="*/ 0 h 36"/>
                <a:gd name="T16" fmla="*/ 54 w 70"/>
                <a:gd name="T17" fmla="*/ 1 h 36"/>
                <a:gd name="T18" fmla="*/ 64 w 70"/>
                <a:gd name="T19" fmla="*/ 2 h 36"/>
                <a:gd name="T20" fmla="*/ 70 w 70"/>
                <a:gd name="T21" fmla="*/ 7 h 36"/>
                <a:gd name="T22" fmla="*/ 70 w 70"/>
                <a:gd name="T23" fmla="*/ 12 h 36"/>
                <a:gd name="T24" fmla="*/ 65 w 70"/>
                <a:gd name="T25" fmla="*/ 19 h 36"/>
                <a:gd name="T26" fmla="*/ 61 w 70"/>
                <a:gd name="T27" fmla="*/ 22 h 36"/>
                <a:gd name="T28" fmla="*/ 56 w 70"/>
                <a:gd name="T29" fmla="*/ 26 h 36"/>
                <a:gd name="T30" fmla="*/ 48 w 70"/>
                <a:gd name="T31" fmla="*/ 29 h 36"/>
                <a:gd name="T32" fmla="*/ 42 w 70"/>
                <a:gd name="T33" fmla="*/ 33 h 36"/>
                <a:gd name="T34" fmla="*/ 35 w 70"/>
                <a:gd name="T35" fmla="*/ 34 h 36"/>
                <a:gd name="T36" fmla="*/ 27 w 70"/>
                <a:gd name="T37" fmla="*/ 36 h 36"/>
                <a:gd name="T38" fmla="*/ 20 w 70"/>
                <a:gd name="T39" fmla="*/ 36 h 36"/>
                <a:gd name="T40" fmla="*/ 16 w 70"/>
                <a:gd name="T41" fmla="*/ 36 h 36"/>
                <a:gd name="T42" fmla="*/ 5 w 70"/>
                <a:gd name="T43" fmla="*/ 33 h 36"/>
                <a:gd name="T44" fmla="*/ 1 w 70"/>
                <a:gd name="T45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36">
                  <a:moveTo>
                    <a:pt x="1" y="29"/>
                  </a:moveTo>
                  <a:lnTo>
                    <a:pt x="0" y="23"/>
                  </a:lnTo>
                  <a:lnTo>
                    <a:pt x="5" y="16"/>
                  </a:lnTo>
                  <a:lnTo>
                    <a:pt x="14" y="8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1"/>
                  </a:lnTo>
                  <a:lnTo>
                    <a:pt x="64" y="2"/>
                  </a:lnTo>
                  <a:lnTo>
                    <a:pt x="70" y="7"/>
                  </a:lnTo>
                  <a:lnTo>
                    <a:pt x="70" y="12"/>
                  </a:lnTo>
                  <a:lnTo>
                    <a:pt x="65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29"/>
                  </a:lnTo>
                  <a:lnTo>
                    <a:pt x="42" y="33"/>
                  </a:lnTo>
                  <a:lnTo>
                    <a:pt x="35" y="34"/>
                  </a:lnTo>
                  <a:lnTo>
                    <a:pt x="27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12" name="Freeform 96"/>
            <p:cNvSpPr>
              <a:spLocks/>
            </p:cNvSpPr>
            <p:nvPr/>
          </p:nvSpPr>
          <p:spPr bwMode="auto">
            <a:xfrm>
              <a:off x="1590" y="1294"/>
              <a:ext cx="32" cy="25"/>
            </a:xfrm>
            <a:custGeom>
              <a:avLst/>
              <a:gdLst>
                <a:gd name="T0" fmla="*/ 32 w 65"/>
                <a:gd name="T1" fmla="*/ 0 h 51"/>
                <a:gd name="T2" fmla="*/ 43 w 65"/>
                <a:gd name="T3" fmla="*/ 2 h 51"/>
                <a:gd name="T4" fmla="*/ 54 w 65"/>
                <a:gd name="T5" fmla="*/ 8 h 51"/>
                <a:gd name="T6" fmla="*/ 61 w 65"/>
                <a:gd name="T7" fmla="*/ 16 h 51"/>
                <a:gd name="T8" fmla="*/ 65 w 65"/>
                <a:gd name="T9" fmla="*/ 27 h 51"/>
                <a:gd name="T10" fmla="*/ 61 w 65"/>
                <a:gd name="T11" fmla="*/ 37 h 51"/>
                <a:gd name="T12" fmla="*/ 54 w 65"/>
                <a:gd name="T13" fmla="*/ 44 h 51"/>
                <a:gd name="T14" fmla="*/ 43 w 65"/>
                <a:gd name="T15" fmla="*/ 49 h 51"/>
                <a:gd name="T16" fmla="*/ 32 w 65"/>
                <a:gd name="T17" fmla="*/ 51 h 51"/>
                <a:gd name="T18" fmla="*/ 23 w 65"/>
                <a:gd name="T19" fmla="*/ 50 h 51"/>
                <a:gd name="T20" fmla="*/ 17 w 65"/>
                <a:gd name="T21" fmla="*/ 49 h 51"/>
                <a:gd name="T22" fmla="*/ 11 w 65"/>
                <a:gd name="T23" fmla="*/ 46 h 51"/>
                <a:gd name="T24" fmla="*/ 7 w 65"/>
                <a:gd name="T25" fmla="*/ 44 h 51"/>
                <a:gd name="T26" fmla="*/ 1 w 65"/>
                <a:gd name="T27" fmla="*/ 37 h 51"/>
                <a:gd name="T28" fmla="*/ 0 w 65"/>
                <a:gd name="T29" fmla="*/ 27 h 51"/>
                <a:gd name="T30" fmla="*/ 1 w 65"/>
                <a:gd name="T31" fmla="*/ 16 h 51"/>
                <a:gd name="T32" fmla="*/ 7 w 65"/>
                <a:gd name="T33" fmla="*/ 8 h 51"/>
                <a:gd name="T34" fmla="*/ 11 w 65"/>
                <a:gd name="T35" fmla="*/ 4 h 51"/>
                <a:gd name="T36" fmla="*/ 17 w 65"/>
                <a:gd name="T37" fmla="*/ 2 h 51"/>
                <a:gd name="T38" fmla="*/ 23 w 65"/>
                <a:gd name="T39" fmla="*/ 0 h 51"/>
                <a:gd name="T40" fmla="*/ 32 w 65"/>
                <a:gd name="T4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" h="51">
                  <a:moveTo>
                    <a:pt x="32" y="0"/>
                  </a:moveTo>
                  <a:lnTo>
                    <a:pt x="43" y="2"/>
                  </a:lnTo>
                  <a:lnTo>
                    <a:pt x="54" y="8"/>
                  </a:lnTo>
                  <a:lnTo>
                    <a:pt x="61" y="16"/>
                  </a:lnTo>
                  <a:lnTo>
                    <a:pt x="65" y="27"/>
                  </a:lnTo>
                  <a:lnTo>
                    <a:pt x="61" y="37"/>
                  </a:lnTo>
                  <a:lnTo>
                    <a:pt x="54" y="44"/>
                  </a:lnTo>
                  <a:lnTo>
                    <a:pt x="43" y="49"/>
                  </a:lnTo>
                  <a:lnTo>
                    <a:pt x="32" y="51"/>
                  </a:lnTo>
                  <a:lnTo>
                    <a:pt x="23" y="50"/>
                  </a:lnTo>
                  <a:lnTo>
                    <a:pt x="17" y="49"/>
                  </a:lnTo>
                  <a:lnTo>
                    <a:pt x="11" y="46"/>
                  </a:lnTo>
                  <a:lnTo>
                    <a:pt x="7" y="44"/>
                  </a:lnTo>
                  <a:lnTo>
                    <a:pt x="1" y="37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13" name="Freeform 97"/>
            <p:cNvSpPr>
              <a:spLocks/>
            </p:cNvSpPr>
            <p:nvPr/>
          </p:nvSpPr>
          <p:spPr bwMode="auto">
            <a:xfrm>
              <a:off x="1507" y="1332"/>
              <a:ext cx="27" cy="21"/>
            </a:xfrm>
            <a:custGeom>
              <a:avLst/>
              <a:gdLst>
                <a:gd name="T0" fmla="*/ 29 w 53"/>
                <a:gd name="T1" fmla="*/ 0 h 41"/>
                <a:gd name="T2" fmla="*/ 39 w 53"/>
                <a:gd name="T3" fmla="*/ 1 h 41"/>
                <a:gd name="T4" fmla="*/ 46 w 53"/>
                <a:gd name="T5" fmla="*/ 6 h 41"/>
                <a:gd name="T6" fmla="*/ 50 w 53"/>
                <a:gd name="T7" fmla="*/ 12 h 41"/>
                <a:gd name="T8" fmla="*/ 53 w 53"/>
                <a:gd name="T9" fmla="*/ 21 h 41"/>
                <a:gd name="T10" fmla="*/ 50 w 53"/>
                <a:gd name="T11" fmla="*/ 28 h 41"/>
                <a:gd name="T12" fmla="*/ 46 w 53"/>
                <a:gd name="T13" fmla="*/ 34 h 41"/>
                <a:gd name="T14" fmla="*/ 39 w 53"/>
                <a:gd name="T15" fmla="*/ 39 h 41"/>
                <a:gd name="T16" fmla="*/ 29 w 53"/>
                <a:gd name="T17" fmla="*/ 41 h 41"/>
                <a:gd name="T18" fmla="*/ 16 w 53"/>
                <a:gd name="T19" fmla="*/ 39 h 41"/>
                <a:gd name="T20" fmla="*/ 7 w 53"/>
                <a:gd name="T21" fmla="*/ 34 h 41"/>
                <a:gd name="T22" fmla="*/ 1 w 53"/>
                <a:gd name="T23" fmla="*/ 28 h 41"/>
                <a:gd name="T24" fmla="*/ 0 w 53"/>
                <a:gd name="T25" fmla="*/ 21 h 41"/>
                <a:gd name="T26" fmla="*/ 1 w 53"/>
                <a:gd name="T27" fmla="*/ 12 h 41"/>
                <a:gd name="T28" fmla="*/ 7 w 53"/>
                <a:gd name="T29" fmla="*/ 6 h 41"/>
                <a:gd name="T30" fmla="*/ 16 w 53"/>
                <a:gd name="T31" fmla="*/ 1 h 41"/>
                <a:gd name="T32" fmla="*/ 29 w 53"/>
                <a:gd name="T3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41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3" y="21"/>
                  </a:lnTo>
                  <a:lnTo>
                    <a:pt x="50" y="28"/>
                  </a:lnTo>
                  <a:lnTo>
                    <a:pt x="46" y="34"/>
                  </a:lnTo>
                  <a:lnTo>
                    <a:pt x="39" y="39"/>
                  </a:lnTo>
                  <a:lnTo>
                    <a:pt x="29" y="41"/>
                  </a:lnTo>
                  <a:lnTo>
                    <a:pt x="16" y="39"/>
                  </a:lnTo>
                  <a:lnTo>
                    <a:pt x="7" y="34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14" name="Freeform 98"/>
            <p:cNvSpPr>
              <a:spLocks/>
            </p:cNvSpPr>
            <p:nvPr/>
          </p:nvSpPr>
          <p:spPr bwMode="auto">
            <a:xfrm>
              <a:off x="634" y="1270"/>
              <a:ext cx="301" cy="143"/>
            </a:xfrm>
            <a:custGeom>
              <a:avLst/>
              <a:gdLst>
                <a:gd name="T0" fmla="*/ 161 w 602"/>
                <a:gd name="T1" fmla="*/ 99 h 287"/>
                <a:gd name="T2" fmla="*/ 106 w 602"/>
                <a:gd name="T3" fmla="*/ 110 h 287"/>
                <a:gd name="T4" fmla="*/ 51 w 602"/>
                <a:gd name="T5" fmla="*/ 123 h 287"/>
                <a:gd name="T6" fmla="*/ 11 w 602"/>
                <a:gd name="T7" fmla="*/ 151 h 287"/>
                <a:gd name="T8" fmla="*/ 8 w 602"/>
                <a:gd name="T9" fmla="*/ 176 h 287"/>
                <a:gd name="T10" fmla="*/ 24 w 602"/>
                <a:gd name="T11" fmla="*/ 188 h 287"/>
                <a:gd name="T12" fmla="*/ 42 w 602"/>
                <a:gd name="T13" fmla="*/ 195 h 287"/>
                <a:gd name="T14" fmla="*/ 67 w 602"/>
                <a:gd name="T15" fmla="*/ 198 h 287"/>
                <a:gd name="T16" fmla="*/ 93 w 602"/>
                <a:gd name="T17" fmla="*/ 196 h 287"/>
                <a:gd name="T18" fmla="*/ 79 w 602"/>
                <a:gd name="T19" fmla="*/ 207 h 287"/>
                <a:gd name="T20" fmla="*/ 54 w 602"/>
                <a:gd name="T21" fmla="*/ 229 h 287"/>
                <a:gd name="T22" fmla="*/ 51 w 602"/>
                <a:gd name="T23" fmla="*/ 254 h 287"/>
                <a:gd name="T24" fmla="*/ 98 w 602"/>
                <a:gd name="T25" fmla="*/ 272 h 287"/>
                <a:gd name="T26" fmla="*/ 139 w 602"/>
                <a:gd name="T27" fmla="*/ 266 h 287"/>
                <a:gd name="T28" fmla="*/ 162 w 602"/>
                <a:gd name="T29" fmla="*/ 248 h 287"/>
                <a:gd name="T30" fmla="*/ 172 w 602"/>
                <a:gd name="T31" fmla="*/ 233 h 287"/>
                <a:gd name="T32" fmla="*/ 178 w 602"/>
                <a:gd name="T33" fmla="*/ 237 h 287"/>
                <a:gd name="T34" fmla="*/ 187 w 602"/>
                <a:gd name="T35" fmla="*/ 254 h 287"/>
                <a:gd name="T36" fmla="*/ 194 w 602"/>
                <a:gd name="T37" fmla="*/ 270 h 287"/>
                <a:gd name="T38" fmla="*/ 214 w 602"/>
                <a:gd name="T39" fmla="*/ 282 h 287"/>
                <a:gd name="T40" fmla="*/ 252 w 602"/>
                <a:gd name="T41" fmla="*/ 286 h 287"/>
                <a:gd name="T42" fmla="*/ 285 w 602"/>
                <a:gd name="T43" fmla="*/ 282 h 287"/>
                <a:gd name="T44" fmla="*/ 311 w 602"/>
                <a:gd name="T45" fmla="*/ 272 h 287"/>
                <a:gd name="T46" fmla="*/ 326 w 602"/>
                <a:gd name="T47" fmla="*/ 249 h 287"/>
                <a:gd name="T48" fmla="*/ 333 w 602"/>
                <a:gd name="T49" fmla="*/ 233 h 287"/>
                <a:gd name="T50" fmla="*/ 356 w 602"/>
                <a:gd name="T51" fmla="*/ 245 h 287"/>
                <a:gd name="T52" fmla="*/ 396 w 602"/>
                <a:gd name="T53" fmla="*/ 256 h 287"/>
                <a:gd name="T54" fmla="*/ 449 w 602"/>
                <a:gd name="T55" fmla="*/ 251 h 287"/>
                <a:gd name="T56" fmla="*/ 487 w 602"/>
                <a:gd name="T57" fmla="*/ 225 h 287"/>
                <a:gd name="T58" fmla="*/ 489 w 602"/>
                <a:gd name="T59" fmla="*/ 206 h 287"/>
                <a:gd name="T60" fmla="*/ 479 w 602"/>
                <a:gd name="T61" fmla="*/ 190 h 287"/>
                <a:gd name="T62" fmla="*/ 468 w 602"/>
                <a:gd name="T63" fmla="*/ 180 h 287"/>
                <a:gd name="T64" fmla="*/ 480 w 602"/>
                <a:gd name="T65" fmla="*/ 177 h 287"/>
                <a:gd name="T66" fmla="*/ 524 w 602"/>
                <a:gd name="T67" fmla="*/ 176 h 287"/>
                <a:gd name="T68" fmla="*/ 571 w 602"/>
                <a:gd name="T69" fmla="*/ 170 h 287"/>
                <a:gd name="T70" fmla="*/ 598 w 602"/>
                <a:gd name="T71" fmla="*/ 146 h 287"/>
                <a:gd name="T72" fmla="*/ 594 w 602"/>
                <a:gd name="T73" fmla="*/ 103 h 287"/>
                <a:gd name="T74" fmla="*/ 570 w 602"/>
                <a:gd name="T75" fmla="*/ 78 h 287"/>
                <a:gd name="T76" fmla="*/ 539 w 602"/>
                <a:gd name="T77" fmla="*/ 68 h 287"/>
                <a:gd name="T78" fmla="*/ 518 w 602"/>
                <a:gd name="T79" fmla="*/ 68 h 287"/>
                <a:gd name="T80" fmla="*/ 557 w 602"/>
                <a:gd name="T81" fmla="*/ 39 h 287"/>
                <a:gd name="T82" fmla="*/ 561 w 602"/>
                <a:gd name="T83" fmla="*/ 5 h 287"/>
                <a:gd name="T84" fmla="*/ 498 w 602"/>
                <a:gd name="T85" fmla="*/ 2 h 287"/>
                <a:gd name="T86" fmla="*/ 415 w 602"/>
                <a:gd name="T87" fmla="*/ 30 h 287"/>
                <a:gd name="T88" fmla="*/ 357 w 602"/>
                <a:gd name="T89" fmla="*/ 78 h 287"/>
                <a:gd name="T90" fmla="*/ 295 w 602"/>
                <a:gd name="T91" fmla="*/ 103 h 287"/>
                <a:gd name="T92" fmla="*/ 234 w 602"/>
                <a:gd name="T93" fmla="*/ 109 h 287"/>
                <a:gd name="T94" fmla="*/ 193 w 602"/>
                <a:gd name="T95" fmla="*/ 10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2" h="287">
                  <a:moveTo>
                    <a:pt x="188" y="91"/>
                  </a:moveTo>
                  <a:lnTo>
                    <a:pt x="161" y="99"/>
                  </a:lnTo>
                  <a:lnTo>
                    <a:pt x="135" y="105"/>
                  </a:lnTo>
                  <a:lnTo>
                    <a:pt x="106" y="110"/>
                  </a:lnTo>
                  <a:lnTo>
                    <a:pt x="79" y="116"/>
                  </a:lnTo>
                  <a:lnTo>
                    <a:pt x="51" y="123"/>
                  </a:lnTo>
                  <a:lnTo>
                    <a:pt x="29" y="135"/>
                  </a:lnTo>
                  <a:lnTo>
                    <a:pt x="11" y="151"/>
                  </a:lnTo>
                  <a:lnTo>
                    <a:pt x="0" y="173"/>
                  </a:lnTo>
                  <a:lnTo>
                    <a:pt x="8" y="176"/>
                  </a:lnTo>
                  <a:lnTo>
                    <a:pt x="17" y="183"/>
                  </a:lnTo>
                  <a:lnTo>
                    <a:pt x="24" y="188"/>
                  </a:lnTo>
                  <a:lnTo>
                    <a:pt x="34" y="193"/>
                  </a:lnTo>
                  <a:lnTo>
                    <a:pt x="42" y="195"/>
                  </a:lnTo>
                  <a:lnTo>
                    <a:pt x="54" y="198"/>
                  </a:lnTo>
                  <a:lnTo>
                    <a:pt x="67" y="198"/>
                  </a:lnTo>
                  <a:lnTo>
                    <a:pt x="85" y="197"/>
                  </a:lnTo>
                  <a:lnTo>
                    <a:pt x="93" y="196"/>
                  </a:lnTo>
                  <a:lnTo>
                    <a:pt x="90" y="200"/>
                  </a:lnTo>
                  <a:lnTo>
                    <a:pt x="79" y="207"/>
                  </a:lnTo>
                  <a:lnTo>
                    <a:pt x="66" y="218"/>
                  </a:lnTo>
                  <a:lnTo>
                    <a:pt x="54" y="229"/>
                  </a:lnTo>
                  <a:lnTo>
                    <a:pt x="48" y="242"/>
                  </a:lnTo>
                  <a:lnTo>
                    <a:pt x="51" y="254"/>
                  </a:lnTo>
                  <a:lnTo>
                    <a:pt x="74" y="267"/>
                  </a:lnTo>
                  <a:lnTo>
                    <a:pt x="98" y="272"/>
                  </a:lnTo>
                  <a:lnTo>
                    <a:pt x="122" y="272"/>
                  </a:lnTo>
                  <a:lnTo>
                    <a:pt x="139" y="266"/>
                  </a:lnTo>
                  <a:lnTo>
                    <a:pt x="152" y="258"/>
                  </a:lnTo>
                  <a:lnTo>
                    <a:pt x="162" y="248"/>
                  </a:lnTo>
                  <a:lnTo>
                    <a:pt x="168" y="240"/>
                  </a:lnTo>
                  <a:lnTo>
                    <a:pt x="172" y="233"/>
                  </a:lnTo>
                  <a:lnTo>
                    <a:pt x="175" y="230"/>
                  </a:lnTo>
                  <a:lnTo>
                    <a:pt x="178" y="237"/>
                  </a:lnTo>
                  <a:lnTo>
                    <a:pt x="183" y="246"/>
                  </a:lnTo>
                  <a:lnTo>
                    <a:pt x="187" y="254"/>
                  </a:lnTo>
                  <a:lnTo>
                    <a:pt x="191" y="263"/>
                  </a:lnTo>
                  <a:lnTo>
                    <a:pt x="194" y="270"/>
                  </a:lnTo>
                  <a:lnTo>
                    <a:pt x="203" y="277"/>
                  </a:lnTo>
                  <a:lnTo>
                    <a:pt x="214" y="282"/>
                  </a:lnTo>
                  <a:lnTo>
                    <a:pt x="229" y="287"/>
                  </a:lnTo>
                  <a:lnTo>
                    <a:pt x="252" y="286"/>
                  </a:lnTo>
                  <a:lnTo>
                    <a:pt x="271" y="286"/>
                  </a:lnTo>
                  <a:lnTo>
                    <a:pt x="285" y="282"/>
                  </a:lnTo>
                  <a:lnTo>
                    <a:pt x="300" y="279"/>
                  </a:lnTo>
                  <a:lnTo>
                    <a:pt x="311" y="272"/>
                  </a:lnTo>
                  <a:lnTo>
                    <a:pt x="320" y="262"/>
                  </a:lnTo>
                  <a:lnTo>
                    <a:pt x="326" y="249"/>
                  </a:lnTo>
                  <a:lnTo>
                    <a:pt x="331" y="234"/>
                  </a:lnTo>
                  <a:lnTo>
                    <a:pt x="333" y="233"/>
                  </a:lnTo>
                  <a:lnTo>
                    <a:pt x="342" y="238"/>
                  </a:lnTo>
                  <a:lnTo>
                    <a:pt x="356" y="245"/>
                  </a:lnTo>
                  <a:lnTo>
                    <a:pt x="375" y="252"/>
                  </a:lnTo>
                  <a:lnTo>
                    <a:pt x="396" y="256"/>
                  </a:lnTo>
                  <a:lnTo>
                    <a:pt x="422" y="257"/>
                  </a:lnTo>
                  <a:lnTo>
                    <a:pt x="449" y="251"/>
                  </a:lnTo>
                  <a:lnTo>
                    <a:pt x="479" y="237"/>
                  </a:lnTo>
                  <a:lnTo>
                    <a:pt x="487" y="225"/>
                  </a:lnTo>
                  <a:lnTo>
                    <a:pt x="491" y="216"/>
                  </a:lnTo>
                  <a:lnTo>
                    <a:pt x="489" y="206"/>
                  </a:lnTo>
                  <a:lnTo>
                    <a:pt x="485" y="198"/>
                  </a:lnTo>
                  <a:lnTo>
                    <a:pt x="479" y="190"/>
                  </a:lnTo>
                  <a:lnTo>
                    <a:pt x="473" y="185"/>
                  </a:lnTo>
                  <a:lnTo>
                    <a:pt x="468" y="180"/>
                  </a:lnTo>
                  <a:lnTo>
                    <a:pt x="466" y="180"/>
                  </a:lnTo>
                  <a:lnTo>
                    <a:pt x="480" y="177"/>
                  </a:lnTo>
                  <a:lnTo>
                    <a:pt x="502" y="177"/>
                  </a:lnTo>
                  <a:lnTo>
                    <a:pt x="524" y="176"/>
                  </a:lnTo>
                  <a:lnTo>
                    <a:pt x="549" y="175"/>
                  </a:lnTo>
                  <a:lnTo>
                    <a:pt x="571" y="170"/>
                  </a:lnTo>
                  <a:lnTo>
                    <a:pt x="588" y="161"/>
                  </a:lnTo>
                  <a:lnTo>
                    <a:pt x="598" y="146"/>
                  </a:lnTo>
                  <a:lnTo>
                    <a:pt x="602" y="123"/>
                  </a:lnTo>
                  <a:lnTo>
                    <a:pt x="594" y="103"/>
                  </a:lnTo>
                  <a:lnTo>
                    <a:pt x="583" y="89"/>
                  </a:lnTo>
                  <a:lnTo>
                    <a:pt x="570" y="78"/>
                  </a:lnTo>
                  <a:lnTo>
                    <a:pt x="554" y="73"/>
                  </a:lnTo>
                  <a:lnTo>
                    <a:pt x="539" y="68"/>
                  </a:lnTo>
                  <a:lnTo>
                    <a:pt x="527" y="68"/>
                  </a:lnTo>
                  <a:lnTo>
                    <a:pt x="518" y="68"/>
                  </a:lnTo>
                  <a:lnTo>
                    <a:pt x="516" y="69"/>
                  </a:lnTo>
                  <a:lnTo>
                    <a:pt x="557" y="39"/>
                  </a:lnTo>
                  <a:lnTo>
                    <a:pt x="572" y="18"/>
                  </a:lnTo>
                  <a:lnTo>
                    <a:pt x="561" y="5"/>
                  </a:lnTo>
                  <a:lnTo>
                    <a:pt x="535" y="0"/>
                  </a:lnTo>
                  <a:lnTo>
                    <a:pt x="498" y="2"/>
                  </a:lnTo>
                  <a:lnTo>
                    <a:pt x="457" y="12"/>
                  </a:lnTo>
                  <a:lnTo>
                    <a:pt x="415" y="30"/>
                  </a:lnTo>
                  <a:lnTo>
                    <a:pt x="385" y="56"/>
                  </a:lnTo>
                  <a:lnTo>
                    <a:pt x="357" y="78"/>
                  </a:lnTo>
                  <a:lnTo>
                    <a:pt x="328" y="94"/>
                  </a:lnTo>
                  <a:lnTo>
                    <a:pt x="295" y="103"/>
                  </a:lnTo>
                  <a:lnTo>
                    <a:pt x="264" y="109"/>
                  </a:lnTo>
                  <a:lnTo>
                    <a:pt x="234" y="109"/>
                  </a:lnTo>
                  <a:lnTo>
                    <a:pt x="210" y="106"/>
                  </a:lnTo>
                  <a:lnTo>
                    <a:pt x="193" y="100"/>
                  </a:lnTo>
                  <a:lnTo>
                    <a:pt x="188" y="91"/>
                  </a:lnTo>
                  <a:close/>
                </a:path>
              </a:pathLst>
            </a:custGeom>
            <a:solidFill>
              <a:srgbClr val="DEF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15" name="Freeform 99"/>
            <p:cNvSpPr>
              <a:spLocks/>
            </p:cNvSpPr>
            <p:nvPr/>
          </p:nvSpPr>
          <p:spPr bwMode="auto">
            <a:xfrm>
              <a:off x="1911" y="1785"/>
              <a:ext cx="302" cy="114"/>
            </a:xfrm>
            <a:custGeom>
              <a:avLst/>
              <a:gdLst>
                <a:gd name="T0" fmla="*/ 183 w 604"/>
                <a:gd name="T1" fmla="*/ 18 h 228"/>
                <a:gd name="T2" fmla="*/ 125 w 604"/>
                <a:gd name="T3" fmla="*/ 15 h 228"/>
                <a:gd name="T4" fmla="*/ 68 w 604"/>
                <a:gd name="T5" fmla="*/ 14 h 228"/>
                <a:gd name="T6" fmla="*/ 19 w 604"/>
                <a:gd name="T7" fmla="*/ 31 h 228"/>
                <a:gd name="T8" fmla="*/ 8 w 604"/>
                <a:gd name="T9" fmla="*/ 56 h 228"/>
                <a:gd name="T10" fmla="*/ 23 w 604"/>
                <a:gd name="T11" fmla="*/ 68 h 228"/>
                <a:gd name="T12" fmla="*/ 37 w 604"/>
                <a:gd name="T13" fmla="*/ 81 h 228"/>
                <a:gd name="T14" fmla="*/ 58 w 604"/>
                <a:gd name="T15" fmla="*/ 90 h 228"/>
                <a:gd name="T16" fmla="*/ 83 w 604"/>
                <a:gd name="T17" fmla="*/ 94 h 228"/>
                <a:gd name="T18" fmla="*/ 67 w 604"/>
                <a:gd name="T19" fmla="*/ 102 h 228"/>
                <a:gd name="T20" fmla="*/ 35 w 604"/>
                <a:gd name="T21" fmla="*/ 116 h 228"/>
                <a:gd name="T22" fmla="*/ 25 w 604"/>
                <a:gd name="T23" fmla="*/ 140 h 228"/>
                <a:gd name="T24" fmla="*/ 64 w 604"/>
                <a:gd name="T25" fmla="*/ 168 h 228"/>
                <a:gd name="T26" fmla="*/ 105 w 604"/>
                <a:gd name="T27" fmla="*/ 172 h 228"/>
                <a:gd name="T28" fmla="*/ 133 w 604"/>
                <a:gd name="T29" fmla="*/ 160 h 228"/>
                <a:gd name="T30" fmla="*/ 149 w 604"/>
                <a:gd name="T31" fmla="*/ 148 h 228"/>
                <a:gd name="T32" fmla="*/ 153 w 604"/>
                <a:gd name="T33" fmla="*/ 154 h 228"/>
                <a:gd name="T34" fmla="*/ 154 w 604"/>
                <a:gd name="T35" fmla="*/ 173 h 228"/>
                <a:gd name="T36" fmla="*/ 157 w 604"/>
                <a:gd name="T37" fmla="*/ 190 h 228"/>
                <a:gd name="T38" fmla="*/ 172 w 604"/>
                <a:gd name="T39" fmla="*/ 205 h 228"/>
                <a:gd name="T40" fmla="*/ 205 w 604"/>
                <a:gd name="T41" fmla="*/ 218 h 228"/>
                <a:gd name="T42" fmla="*/ 242 w 604"/>
                <a:gd name="T43" fmla="*/ 224 h 228"/>
                <a:gd name="T44" fmla="*/ 269 w 604"/>
                <a:gd name="T45" fmla="*/ 217 h 228"/>
                <a:gd name="T46" fmla="*/ 290 w 604"/>
                <a:gd name="T47" fmla="*/ 199 h 228"/>
                <a:gd name="T48" fmla="*/ 303 w 604"/>
                <a:gd name="T49" fmla="*/ 185 h 228"/>
                <a:gd name="T50" fmla="*/ 322 w 604"/>
                <a:gd name="T51" fmla="*/ 201 h 228"/>
                <a:gd name="T52" fmla="*/ 356 w 604"/>
                <a:gd name="T53" fmla="*/ 221 h 228"/>
                <a:gd name="T54" fmla="*/ 409 w 604"/>
                <a:gd name="T55" fmla="*/ 228 h 228"/>
                <a:gd name="T56" fmla="*/ 455 w 604"/>
                <a:gd name="T57" fmla="*/ 210 h 228"/>
                <a:gd name="T58" fmla="*/ 461 w 604"/>
                <a:gd name="T59" fmla="*/ 193 h 228"/>
                <a:gd name="T60" fmla="*/ 455 w 604"/>
                <a:gd name="T61" fmla="*/ 175 h 228"/>
                <a:gd name="T62" fmla="*/ 447 w 604"/>
                <a:gd name="T63" fmla="*/ 163 h 228"/>
                <a:gd name="T64" fmla="*/ 461 w 604"/>
                <a:gd name="T65" fmla="*/ 163 h 228"/>
                <a:gd name="T66" fmla="*/ 503 w 604"/>
                <a:gd name="T67" fmla="*/ 173 h 228"/>
                <a:gd name="T68" fmla="*/ 550 w 604"/>
                <a:gd name="T69" fmla="*/ 178 h 228"/>
                <a:gd name="T70" fmla="*/ 588 w 604"/>
                <a:gd name="T71" fmla="*/ 160 h 228"/>
                <a:gd name="T72" fmla="*/ 599 w 604"/>
                <a:gd name="T73" fmla="*/ 118 h 228"/>
                <a:gd name="T74" fmla="*/ 583 w 604"/>
                <a:gd name="T75" fmla="*/ 91 h 228"/>
                <a:gd name="T76" fmla="*/ 557 w 604"/>
                <a:gd name="T77" fmla="*/ 77 h 228"/>
                <a:gd name="T78" fmla="*/ 536 w 604"/>
                <a:gd name="T79" fmla="*/ 73 h 228"/>
                <a:gd name="T80" fmla="*/ 584 w 604"/>
                <a:gd name="T81" fmla="*/ 52 h 228"/>
                <a:gd name="T82" fmla="*/ 599 w 604"/>
                <a:gd name="T83" fmla="*/ 18 h 228"/>
                <a:gd name="T84" fmla="*/ 538 w 604"/>
                <a:gd name="T85" fmla="*/ 0 h 228"/>
                <a:gd name="T86" fmla="*/ 452 w 604"/>
                <a:gd name="T87" fmla="*/ 8 h 228"/>
                <a:gd name="T88" fmla="*/ 381 w 604"/>
                <a:gd name="T89" fmla="*/ 40 h 228"/>
                <a:gd name="T90" fmla="*/ 312 w 604"/>
                <a:gd name="T91" fmla="*/ 51 h 228"/>
                <a:gd name="T92" fmla="*/ 250 w 604"/>
                <a:gd name="T93" fmla="*/ 45 h 228"/>
                <a:gd name="T94" fmla="*/ 212 w 604"/>
                <a:gd name="T95" fmla="*/ 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4" h="228">
                  <a:moveTo>
                    <a:pt x="210" y="16"/>
                  </a:moveTo>
                  <a:lnTo>
                    <a:pt x="183" y="18"/>
                  </a:lnTo>
                  <a:lnTo>
                    <a:pt x="153" y="17"/>
                  </a:lnTo>
                  <a:lnTo>
                    <a:pt x="125" y="15"/>
                  </a:lnTo>
                  <a:lnTo>
                    <a:pt x="96" y="14"/>
                  </a:lnTo>
                  <a:lnTo>
                    <a:pt x="68" y="14"/>
                  </a:lnTo>
                  <a:lnTo>
                    <a:pt x="43" y="20"/>
                  </a:lnTo>
                  <a:lnTo>
                    <a:pt x="19" y="31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6" y="62"/>
                  </a:lnTo>
                  <a:lnTo>
                    <a:pt x="23" y="68"/>
                  </a:lnTo>
                  <a:lnTo>
                    <a:pt x="30" y="76"/>
                  </a:lnTo>
                  <a:lnTo>
                    <a:pt x="37" y="81"/>
                  </a:lnTo>
                  <a:lnTo>
                    <a:pt x="47" y="86"/>
                  </a:lnTo>
                  <a:lnTo>
                    <a:pt x="58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2" y="109"/>
                  </a:lnTo>
                  <a:lnTo>
                    <a:pt x="35" y="116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2" y="156"/>
                  </a:lnTo>
                  <a:lnTo>
                    <a:pt x="64" y="168"/>
                  </a:lnTo>
                  <a:lnTo>
                    <a:pt x="85" y="174"/>
                  </a:lnTo>
                  <a:lnTo>
                    <a:pt x="105" y="172"/>
                  </a:lnTo>
                  <a:lnTo>
                    <a:pt x="121" y="167"/>
                  </a:lnTo>
                  <a:lnTo>
                    <a:pt x="133" y="160"/>
                  </a:lnTo>
                  <a:lnTo>
                    <a:pt x="143" y="153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3" y="154"/>
                  </a:lnTo>
                  <a:lnTo>
                    <a:pt x="154" y="163"/>
                  </a:lnTo>
                  <a:lnTo>
                    <a:pt x="154" y="173"/>
                  </a:lnTo>
                  <a:lnTo>
                    <a:pt x="156" y="182"/>
                  </a:lnTo>
                  <a:lnTo>
                    <a:pt x="157" y="190"/>
                  </a:lnTo>
                  <a:lnTo>
                    <a:pt x="163" y="198"/>
                  </a:lnTo>
                  <a:lnTo>
                    <a:pt x="172" y="205"/>
                  </a:lnTo>
                  <a:lnTo>
                    <a:pt x="185" y="212"/>
                  </a:lnTo>
                  <a:lnTo>
                    <a:pt x="205" y="218"/>
                  </a:lnTo>
                  <a:lnTo>
                    <a:pt x="224" y="223"/>
                  </a:lnTo>
                  <a:lnTo>
                    <a:pt x="242" y="224"/>
                  </a:lnTo>
                  <a:lnTo>
                    <a:pt x="258" y="223"/>
                  </a:lnTo>
                  <a:lnTo>
                    <a:pt x="269" y="217"/>
                  </a:lnTo>
                  <a:lnTo>
                    <a:pt x="280" y="210"/>
                  </a:lnTo>
                  <a:lnTo>
                    <a:pt x="290" y="199"/>
                  </a:lnTo>
                  <a:lnTo>
                    <a:pt x="301" y="186"/>
                  </a:lnTo>
                  <a:lnTo>
                    <a:pt x="303" y="185"/>
                  </a:lnTo>
                  <a:lnTo>
                    <a:pt x="311" y="191"/>
                  </a:lnTo>
                  <a:lnTo>
                    <a:pt x="322" y="201"/>
                  </a:lnTo>
                  <a:lnTo>
                    <a:pt x="338" y="212"/>
                  </a:lnTo>
                  <a:lnTo>
                    <a:pt x="356" y="221"/>
                  </a:lnTo>
                  <a:lnTo>
                    <a:pt x="381" y="228"/>
                  </a:lnTo>
                  <a:lnTo>
                    <a:pt x="409" y="228"/>
                  </a:lnTo>
                  <a:lnTo>
                    <a:pt x="444" y="219"/>
                  </a:lnTo>
                  <a:lnTo>
                    <a:pt x="455" y="210"/>
                  </a:lnTo>
                  <a:lnTo>
                    <a:pt x="461" y="202"/>
                  </a:lnTo>
                  <a:lnTo>
                    <a:pt x="461" y="193"/>
                  </a:lnTo>
                  <a:lnTo>
                    <a:pt x="460" y="184"/>
                  </a:lnTo>
                  <a:lnTo>
                    <a:pt x="455" y="175"/>
                  </a:lnTo>
                  <a:lnTo>
                    <a:pt x="451" y="168"/>
                  </a:lnTo>
                  <a:lnTo>
                    <a:pt x="447" y="163"/>
                  </a:lnTo>
                  <a:lnTo>
                    <a:pt x="447" y="162"/>
                  </a:lnTo>
                  <a:lnTo>
                    <a:pt x="461" y="163"/>
                  </a:lnTo>
                  <a:lnTo>
                    <a:pt x="481" y="168"/>
                  </a:lnTo>
                  <a:lnTo>
                    <a:pt x="503" y="173"/>
                  </a:lnTo>
                  <a:lnTo>
                    <a:pt x="527" y="178"/>
                  </a:lnTo>
                  <a:lnTo>
                    <a:pt x="550" y="178"/>
                  </a:lnTo>
                  <a:lnTo>
                    <a:pt x="570" y="173"/>
                  </a:lnTo>
                  <a:lnTo>
                    <a:pt x="588" y="160"/>
                  </a:lnTo>
                  <a:lnTo>
                    <a:pt x="599" y="139"/>
                  </a:lnTo>
                  <a:lnTo>
                    <a:pt x="599" y="118"/>
                  </a:lnTo>
                  <a:lnTo>
                    <a:pt x="594" y="103"/>
                  </a:lnTo>
                  <a:lnTo>
                    <a:pt x="583" y="91"/>
                  </a:lnTo>
                  <a:lnTo>
                    <a:pt x="570" y="83"/>
                  </a:lnTo>
                  <a:lnTo>
                    <a:pt x="557" y="77"/>
                  </a:lnTo>
                  <a:lnTo>
                    <a:pt x="545" y="74"/>
                  </a:lnTo>
                  <a:lnTo>
                    <a:pt x="536" y="73"/>
                  </a:lnTo>
                  <a:lnTo>
                    <a:pt x="534" y="73"/>
                  </a:lnTo>
                  <a:lnTo>
                    <a:pt x="584" y="52"/>
                  </a:lnTo>
                  <a:lnTo>
                    <a:pt x="604" y="34"/>
                  </a:lnTo>
                  <a:lnTo>
                    <a:pt x="599" y="18"/>
                  </a:lnTo>
                  <a:lnTo>
                    <a:pt x="577" y="7"/>
                  </a:lnTo>
                  <a:lnTo>
                    <a:pt x="538" y="0"/>
                  </a:lnTo>
                  <a:lnTo>
                    <a:pt x="497" y="0"/>
                  </a:lnTo>
                  <a:lnTo>
                    <a:pt x="452" y="8"/>
                  </a:lnTo>
                  <a:lnTo>
                    <a:pt x="414" y="26"/>
                  </a:lnTo>
                  <a:lnTo>
                    <a:pt x="381" y="40"/>
                  </a:lnTo>
                  <a:lnTo>
                    <a:pt x="346" y="48"/>
                  </a:lnTo>
                  <a:lnTo>
                    <a:pt x="312" y="51"/>
                  </a:lnTo>
                  <a:lnTo>
                    <a:pt x="280" y="50"/>
                  </a:lnTo>
                  <a:lnTo>
                    <a:pt x="250" y="45"/>
                  </a:lnTo>
                  <a:lnTo>
                    <a:pt x="227" y="37"/>
                  </a:lnTo>
                  <a:lnTo>
                    <a:pt x="212" y="27"/>
                  </a:lnTo>
                  <a:lnTo>
                    <a:pt x="210" y="16"/>
                  </a:lnTo>
                  <a:close/>
                </a:path>
              </a:pathLst>
            </a:custGeom>
            <a:solidFill>
              <a:srgbClr val="DEF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16" name="Freeform 100"/>
            <p:cNvSpPr>
              <a:spLocks/>
            </p:cNvSpPr>
            <p:nvPr/>
          </p:nvSpPr>
          <p:spPr bwMode="auto">
            <a:xfrm>
              <a:off x="1432" y="3199"/>
              <a:ext cx="299" cy="113"/>
            </a:xfrm>
            <a:custGeom>
              <a:avLst/>
              <a:gdLst>
                <a:gd name="T0" fmla="*/ 166 w 600"/>
                <a:gd name="T1" fmla="*/ 14 h 227"/>
                <a:gd name="T2" fmla="*/ 115 w 600"/>
                <a:gd name="T3" fmla="*/ 12 h 227"/>
                <a:gd name="T4" fmla="*/ 62 w 600"/>
                <a:gd name="T5" fmla="*/ 13 h 227"/>
                <a:gd name="T6" fmla="*/ 17 w 600"/>
                <a:gd name="T7" fmla="*/ 30 h 227"/>
                <a:gd name="T8" fmla="*/ 8 w 600"/>
                <a:gd name="T9" fmla="*/ 56 h 227"/>
                <a:gd name="T10" fmla="*/ 20 w 600"/>
                <a:gd name="T11" fmla="*/ 69 h 227"/>
                <a:gd name="T12" fmla="*/ 33 w 600"/>
                <a:gd name="T13" fmla="*/ 81 h 227"/>
                <a:gd name="T14" fmla="*/ 57 w 600"/>
                <a:gd name="T15" fmla="*/ 89 h 227"/>
                <a:gd name="T16" fmla="*/ 81 w 600"/>
                <a:gd name="T17" fmla="*/ 93 h 227"/>
                <a:gd name="T18" fmla="*/ 65 w 600"/>
                <a:gd name="T19" fmla="*/ 101 h 227"/>
                <a:gd name="T20" fmla="*/ 33 w 600"/>
                <a:gd name="T21" fmla="*/ 117 h 227"/>
                <a:gd name="T22" fmla="*/ 25 w 600"/>
                <a:gd name="T23" fmla="*/ 139 h 227"/>
                <a:gd name="T24" fmla="*/ 63 w 600"/>
                <a:gd name="T25" fmla="*/ 167 h 227"/>
                <a:gd name="T26" fmla="*/ 101 w 600"/>
                <a:gd name="T27" fmla="*/ 171 h 227"/>
                <a:gd name="T28" fmla="*/ 132 w 600"/>
                <a:gd name="T29" fmla="*/ 160 h 227"/>
                <a:gd name="T30" fmla="*/ 149 w 600"/>
                <a:gd name="T31" fmla="*/ 147 h 227"/>
                <a:gd name="T32" fmla="*/ 152 w 600"/>
                <a:gd name="T33" fmla="*/ 154 h 227"/>
                <a:gd name="T34" fmla="*/ 150 w 600"/>
                <a:gd name="T35" fmla="*/ 172 h 227"/>
                <a:gd name="T36" fmla="*/ 153 w 600"/>
                <a:gd name="T37" fmla="*/ 189 h 227"/>
                <a:gd name="T38" fmla="*/ 166 w 600"/>
                <a:gd name="T39" fmla="*/ 205 h 227"/>
                <a:gd name="T40" fmla="*/ 201 w 600"/>
                <a:gd name="T41" fmla="*/ 218 h 227"/>
                <a:gd name="T42" fmla="*/ 238 w 600"/>
                <a:gd name="T43" fmla="*/ 223 h 227"/>
                <a:gd name="T44" fmla="*/ 265 w 600"/>
                <a:gd name="T45" fmla="*/ 218 h 227"/>
                <a:gd name="T46" fmla="*/ 286 w 600"/>
                <a:gd name="T47" fmla="*/ 199 h 227"/>
                <a:gd name="T48" fmla="*/ 297 w 600"/>
                <a:gd name="T49" fmla="*/ 185 h 227"/>
                <a:gd name="T50" fmla="*/ 317 w 600"/>
                <a:gd name="T51" fmla="*/ 200 h 227"/>
                <a:gd name="T52" fmla="*/ 351 w 600"/>
                <a:gd name="T53" fmla="*/ 221 h 227"/>
                <a:gd name="T54" fmla="*/ 405 w 600"/>
                <a:gd name="T55" fmla="*/ 227 h 227"/>
                <a:gd name="T56" fmla="*/ 451 w 600"/>
                <a:gd name="T57" fmla="*/ 211 h 227"/>
                <a:gd name="T58" fmla="*/ 457 w 600"/>
                <a:gd name="T59" fmla="*/ 193 h 227"/>
                <a:gd name="T60" fmla="*/ 451 w 600"/>
                <a:gd name="T61" fmla="*/ 175 h 227"/>
                <a:gd name="T62" fmla="*/ 443 w 600"/>
                <a:gd name="T63" fmla="*/ 164 h 227"/>
                <a:gd name="T64" fmla="*/ 457 w 600"/>
                <a:gd name="T65" fmla="*/ 164 h 227"/>
                <a:gd name="T66" fmla="*/ 499 w 600"/>
                <a:gd name="T67" fmla="*/ 173 h 227"/>
                <a:gd name="T68" fmla="*/ 543 w 600"/>
                <a:gd name="T69" fmla="*/ 178 h 227"/>
                <a:gd name="T70" fmla="*/ 583 w 600"/>
                <a:gd name="T71" fmla="*/ 161 h 227"/>
                <a:gd name="T72" fmla="*/ 594 w 600"/>
                <a:gd name="T73" fmla="*/ 118 h 227"/>
                <a:gd name="T74" fmla="*/ 578 w 600"/>
                <a:gd name="T75" fmla="*/ 90 h 227"/>
                <a:gd name="T76" fmla="*/ 551 w 600"/>
                <a:gd name="T77" fmla="*/ 76 h 227"/>
                <a:gd name="T78" fmla="*/ 531 w 600"/>
                <a:gd name="T79" fmla="*/ 72 h 227"/>
                <a:gd name="T80" fmla="*/ 579 w 600"/>
                <a:gd name="T81" fmla="*/ 51 h 227"/>
                <a:gd name="T82" fmla="*/ 595 w 600"/>
                <a:gd name="T83" fmla="*/ 17 h 227"/>
                <a:gd name="T84" fmla="*/ 535 w 600"/>
                <a:gd name="T85" fmla="*/ 0 h 227"/>
                <a:gd name="T86" fmla="*/ 448 w 600"/>
                <a:gd name="T87" fmla="*/ 8 h 227"/>
                <a:gd name="T88" fmla="*/ 377 w 600"/>
                <a:gd name="T89" fmla="*/ 39 h 227"/>
                <a:gd name="T90" fmla="*/ 303 w 600"/>
                <a:gd name="T91" fmla="*/ 49 h 227"/>
                <a:gd name="T92" fmla="*/ 235 w 600"/>
                <a:gd name="T93" fmla="*/ 41 h 227"/>
                <a:gd name="T94" fmla="*/ 197 w 600"/>
                <a:gd name="T95" fmla="*/ 2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0" h="227">
                  <a:moveTo>
                    <a:pt x="194" y="12"/>
                  </a:moveTo>
                  <a:lnTo>
                    <a:pt x="166" y="14"/>
                  </a:lnTo>
                  <a:lnTo>
                    <a:pt x="141" y="14"/>
                  </a:lnTo>
                  <a:lnTo>
                    <a:pt x="115" y="12"/>
                  </a:lnTo>
                  <a:lnTo>
                    <a:pt x="88" y="12"/>
                  </a:lnTo>
                  <a:lnTo>
                    <a:pt x="62" y="13"/>
                  </a:lnTo>
                  <a:lnTo>
                    <a:pt x="38" y="19"/>
                  </a:lnTo>
                  <a:lnTo>
                    <a:pt x="17" y="30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0" y="69"/>
                  </a:lnTo>
                  <a:lnTo>
                    <a:pt x="27" y="76"/>
                  </a:lnTo>
                  <a:lnTo>
                    <a:pt x="33" y="81"/>
                  </a:lnTo>
                  <a:lnTo>
                    <a:pt x="43" y="86"/>
                  </a:lnTo>
                  <a:lnTo>
                    <a:pt x="57" y="89"/>
                  </a:lnTo>
                  <a:lnTo>
                    <a:pt x="74" y="92"/>
                  </a:lnTo>
                  <a:lnTo>
                    <a:pt x="81" y="93"/>
                  </a:lnTo>
                  <a:lnTo>
                    <a:pt x="78" y="96"/>
                  </a:lnTo>
                  <a:lnTo>
                    <a:pt x="65" y="101"/>
                  </a:lnTo>
                  <a:lnTo>
                    <a:pt x="51" y="109"/>
                  </a:lnTo>
                  <a:lnTo>
                    <a:pt x="33" y="117"/>
                  </a:lnTo>
                  <a:lnTo>
                    <a:pt x="25" y="127"/>
                  </a:lnTo>
                  <a:lnTo>
                    <a:pt x="25" y="139"/>
                  </a:lnTo>
                  <a:lnTo>
                    <a:pt x="41" y="156"/>
                  </a:lnTo>
                  <a:lnTo>
                    <a:pt x="63" y="167"/>
                  </a:lnTo>
                  <a:lnTo>
                    <a:pt x="84" y="172"/>
                  </a:lnTo>
                  <a:lnTo>
                    <a:pt x="101" y="171"/>
                  </a:lnTo>
                  <a:lnTo>
                    <a:pt x="120" y="167"/>
                  </a:lnTo>
                  <a:lnTo>
                    <a:pt x="132" y="160"/>
                  </a:lnTo>
                  <a:lnTo>
                    <a:pt x="143" y="152"/>
                  </a:lnTo>
                  <a:lnTo>
                    <a:pt x="149" y="147"/>
                  </a:lnTo>
                  <a:lnTo>
                    <a:pt x="152" y="145"/>
                  </a:lnTo>
                  <a:lnTo>
                    <a:pt x="152" y="154"/>
                  </a:lnTo>
                  <a:lnTo>
                    <a:pt x="152" y="163"/>
                  </a:lnTo>
                  <a:lnTo>
                    <a:pt x="150" y="172"/>
                  </a:lnTo>
                  <a:lnTo>
                    <a:pt x="152" y="181"/>
                  </a:lnTo>
                  <a:lnTo>
                    <a:pt x="153" y="189"/>
                  </a:lnTo>
                  <a:lnTo>
                    <a:pt x="158" y="197"/>
                  </a:lnTo>
                  <a:lnTo>
                    <a:pt x="166" y="205"/>
                  </a:lnTo>
                  <a:lnTo>
                    <a:pt x="181" y="213"/>
                  </a:lnTo>
                  <a:lnTo>
                    <a:pt x="201" y="218"/>
                  </a:lnTo>
                  <a:lnTo>
                    <a:pt x="221" y="222"/>
                  </a:lnTo>
                  <a:lnTo>
                    <a:pt x="238" y="223"/>
                  </a:lnTo>
                  <a:lnTo>
                    <a:pt x="253" y="222"/>
                  </a:lnTo>
                  <a:lnTo>
                    <a:pt x="265" y="218"/>
                  </a:lnTo>
                  <a:lnTo>
                    <a:pt x="276" y="211"/>
                  </a:lnTo>
                  <a:lnTo>
                    <a:pt x="286" y="199"/>
                  </a:lnTo>
                  <a:lnTo>
                    <a:pt x="294" y="186"/>
                  </a:lnTo>
                  <a:lnTo>
                    <a:pt x="297" y="185"/>
                  </a:lnTo>
                  <a:lnTo>
                    <a:pt x="306" y="191"/>
                  </a:lnTo>
                  <a:lnTo>
                    <a:pt x="317" y="200"/>
                  </a:lnTo>
                  <a:lnTo>
                    <a:pt x="333" y="212"/>
                  </a:lnTo>
                  <a:lnTo>
                    <a:pt x="351" y="221"/>
                  </a:lnTo>
                  <a:lnTo>
                    <a:pt x="377" y="227"/>
                  </a:lnTo>
                  <a:lnTo>
                    <a:pt x="405" y="227"/>
                  </a:lnTo>
                  <a:lnTo>
                    <a:pt x="440" y="219"/>
                  </a:lnTo>
                  <a:lnTo>
                    <a:pt x="451" y="211"/>
                  </a:lnTo>
                  <a:lnTo>
                    <a:pt x="456" y="202"/>
                  </a:lnTo>
                  <a:lnTo>
                    <a:pt x="457" y="193"/>
                  </a:lnTo>
                  <a:lnTo>
                    <a:pt x="456" y="184"/>
                  </a:lnTo>
                  <a:lnTo>
                    <a:pt x="451" y="175"/>
                  </a:lnTo>
                  <a:lnTo>
                    <a:pt x="447" y="169"/>
                  </a:lnTo>
                  <a:lnTo>
                    <a:pt x="443" y="164"/>
                  </a:lnTo>
                  <a:lnTo>
                    <a:pt x="443" y="163"/>
                  </a:lnTo>
                  <a:lnTo>
                    <a:pt x="457" y="164"/>
                  </a:lnTo>
                  <a:lnTo>
                    <a:pt x="477" y="169"/>
                  </a:lnTo>
                  <a:lnTo>
                    <a:pt x="499" y="173"/>
                  </a:lnTo>
                  <a:lnTo>
                    <a:pt x="522" y="178"/>
                  </a:lnTo>
                  <a:lnTo>
                    <a:pt x="543" y="178"/>
                  </a:lnTo>
                  <a:lnTo>
                    <a:pt x="567" y="173"/>
                  </a:lnTo>
                  <a:lnTo>
                    <a:pt x="583" y="161"/>
                  </a:lnTo>
                  <a:lnTo>
                    <a:pt x="595" y="139"/>
                  </a:lnTo>
                  <a:lnTo>
                    <a:pt x="594" y="118"/>
                  </a:lnTo>
                  <a:lnTo>
                    <a:pt x="589" y="103"/>
                  </a:lnTo>
                  <a:lnTo>
                    <a:pt x="578" y="90"/>
                  </a:lnTo>
                  <a:lnTo>
                    <a:pt x="565" y="82"/>
                  </a:lnTo>
                  <a:lnTo>
                    <a:pt x="551" y="76"/>
                  </a:lnTo>
                  <a:lnTo>
                    <a:pt x="540" y="73"/>
                  </a:lnTo>
                  <a:lnTo>
                    <a:pt x="531" y="72"/>
                  </a:lnTo>
                  <a:lnTo>
                    <a:pt x="528" y="72"/>
                  </a:lnTo>
                  <a:lnTo>
                    <a:pt x="579" y="51"/>
                  </a:lnTo>
                  <a:lnTo>
                    <a:pt x="600" y="32"/>
                  </a:lnTo>
                  <a:lnTo>
                    <a:pt x="595" y="17"/>
                  </a:lnTo>
                  <a:lnTo>
                    <a:pt x="573" y="7"/>
                  </a:lnTo>
                  <a:lnTo>
                    <a:pt x="535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5"/>
                  </a:lnTo>
                  <a:lnTo>
                    <a:pt x="377" y="39"/>
                  </a:lnTo>
                  <a:lnTo>
                    <a:pt x="340" y="47"/>
                  </a:lnTo>
                  <a:lnTo>
                    <a:pt x="303" y="49"/>
                  </a:lnTo>
                  <a:lnTo>
                    <a:pt x="269" y="47"/>
                  </a:lnTo>
                  <a:lnTo>
                    <a:pt x="235" y="41"/>
                  </a:lnTo>
                  <a:lnTo>
                    <a:pt x="212" y="32"/>
                  </a:lnTo>
                  <a:lnTo>
                    <a:pt x="197" y="22"/>
                  </a:lnTo>
                  <a:lnTo>
                    <a:pt x="194" y="12"/>
                  </a:lnTo>
                  <a:close/>
                </a:path>
              </a:pathLst>
            </a:custGeom>
            <a:solidFill>
              <a:srgbClr val="DEF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17" name="Freeform 101"/>
            <p:cNvSpPr>
              <a:spLocks/>
            </p:cNvSpPr>
            <p:nvPr/>
          </p:nvSpPr>
          <p:spPr bwMode="auto">
            <a:xfrm>
              <a:off x="1139" y="3319"/>
              <a:ext cx="301" cy="114"/>
            </a:xfrm>
            <a:custGeom>
              <a:avLst/>
              <a:gdLst>
                <a:gd name="T0" fmla="*/ 201 w 603"/>
                <a:gd name="T1" fmla="*/ 24 h 228"/>
                <a:gd name="T2" fmla="*/ 137 w 603"/>
                <a:gd name="T3" fmla="*/ 20 h 228"/>
                <a:gd name="T4" fmla="*/ 73 w 603"/>
                <a:gd name="T5" fmla="*/ 16 h 228"/>
                <a:gd name="T6" fmla="*/ 19 w 603"/>
                <a:gd name="T7" fmla="*/ 32 h 228"/>
                <a:gd name="T8" fmla="*/ 8 w 603"/>
                <a:gd name="T9" fmla="*/ 56 h 228"/>
                <a:gd name="T10" fmla="*/ 21 w 603"/>
                <a:gd name="T11" fmla="*/ 70 h 228"/>
                <a:gd name="T12" fmla="*/ 36 w 603"/>
                <a:gd name="T13" fmla="*/ 82 h 228"/>
                <a:gd name="T14" fmla="*/ 57 w 603"/>
                <a:gd name="T15" fmla="*/ 90 h 228"/>
                <a:gd name="T16" fmla="*/ 83 w 603"/>
                <a:gd name="T17" fmla="*/ 94 h 228"/>
                <a:gd name="T18" fmla="*/ 67 w 603"/>
                <a:gd name="T19" fmla="*/ 102 h 228"/>
                <a:gd name="T20" fmla="*/ 35 w 603"/>
                <a:gd name="T21" fmla="*/ 118 h 228"/>
                <a:gd name="T22" fmla="*/ 25 w 603"/>
                <a:gd name="T23" fmla="*/ 140 h 228"/>
                <a:gd name="T24" fmla="*/ 64 w 603"/>
                <a:gd name="T25" fmla="*/ 169 h 228"/>
                <a:gd name="T26" fmla="*/ 104 w 603"/>
                <a:gd name="T27" fmla="*/ 173 h 228"/>
                <a:gd name="T28" fmla="*/ 133 w 603"/>
                <a:gd name="T29" fmla="*/ 161 h 228"/>
                <a:gd name="T30" fmla="*/ 149 w 603"/>
                <a:gd name="T31" fmla="*/ 148 h 228"/>
                <a:gd name="T32" fmla="*/ 152 w 603"/>
                <a:gd name="T33" fmla="*/ 154 h 228"/>
                <a:gd name="T34" fmla="*/ 153 w 603"/>
                <a:gd name="T35" fmla="*/ 173 h 228"/>
                <a:gd name="T36" fmla="*/ 155 w 603"/>
                <a:gd name="T37" fmla="*/ 190 h 228"/>
                <a:gd name="T38" fmla="*/ 168 w 603"/>
                <a:gd name="T39" fmla="*/ 205 h 228"/>
                <a:gd name="T40" fmla="*/ 201 w 603"/>
                <a:gd name="T41" fmla="*/ 218 h 228"/>
                <a:gd name="T42" fmla="*/ 237 w 603"/>
                <a:gd name="T43" fmla="*/ 224 h 228"/>
                <a:gd name="T44" fmla="*/ 266 w 603"/>
                <a:gd name="T45" fmla="*/ 218 h 228"/>
                <a:gd name="T46" fmla="*/ 288 w 603"/>
                <a:gd name="T47" fmla="*/ 200 h 228"/>
                <a:gd name="T48" fmla="*/ 302 w 603"/>
                <a:gd name="T49" fmla="*/ 186 h 228"/>
                <a:gd name="T50" fmla="*/ 322 w 603"/>
                <a:gd name="T51" fmla="*/ 201 h 228"/>
                <a:gd name="T52" fmla="*/ 355 w 603"/>
                <a:gd name="T53" fmla="*/ 222 h 228"/>
                <a:gd name="T54" fmla="*/ 406 w 603"/>
                <a:gd name="T55" fmla="*/ 228 h 228"/>
                <a:gd name="T56" fmla="*/ 452 w 603"/>
                <a:gd name="T57" fmla="*/ 211 h 228"/>
                <a:gd name="T58" fmla="*/ 459 w 603"/>
                <a:gd name="T59" fmla="*/ 194 h 228"/>
                <a:gd name="T60" fmla="*/ 453 w 603"/>
                <a:gd name="T61" fmla="*/ 176 h 228"/>
                <a:gd name="T62" fmla="*/ 445 w 603"/>
                <a:gd name="T63" fmla="*/ 164 h 228"/>
                <a:gd name="T64" fmla="*/ 458 w 603"/>
                <a:gd name="T65" fmla="*/ 164 h 228"/>
                <a:gd name="T66" fmla="*/ 500 w 603"/>
                <a:gd name="T67" fmla="*/ 174 h 228"/>
                <a:gd name="T68" fmla="*/ 547 w 603"/>
                <a:gd name="T69" fmla="*/ 179 h 228"/>
                <a:gd name="T70" fmla="*/ 584 w 603"/>
                <a:gd name="T71" fmla="*/ 161 h 228"/>
                <a:gd name="T72" fmla="*/ 596 w 603"/>
                <a:gd name="T73" fmla="*/ 119 h 228"/>
                <a:gd name="T74" fmla="*/ 581 w 603"/>
                <a:gd name="T75" fmla="*/ 91 h 228"/>
                <a:gd name="T76" fmla="*/ 555 w 603"/>
                <a:gd name="T77" fmla="*/ 78 h 228"/>
                <a:gd name="T78" fmla="*/ 536 w 603"/>
                <a:gd name="T79" fmla="*/ 74 h 228"/>
                <a:gd name="T80" fmla="*/ 584 w 603"/>
                <a:gd name="T81" fmla="*/ 51 h 228"/>
                <a:gd name="T82" fmla="*/ 599 w 603"/>
                <a:gd name="T83" fmla="*/ 19 h 228"/>
                <a:gd name="T84" fmla="*/ 537 w 603"/>
                <a:gd name="T85" fmla="*/ 0 h 228"/>
                <a:gd name="T86" fmla="*/ 448 w 603"/>
                <a:gd name="T87" fmla="*/ 8 h 228"/>
                <a:gd name="T88" fmla="*/ 377 w 603"/>
                <a:gd name="T89" fmla="*/ 40 h 228"/>
                <a:gd name="T90" fmla="*/ 317 w 603"/>
                <a:gd name="T91" fmla="*/ 53 h 228"/>
                <a:gd name="T92" fmla="*/ 265 w 603"/>
                <a:gd name="T93" fmla="*/ 48 h 228"/>
                <a:gd name="T94" fmla="*/ 233 w 603"/>
                <a:gd name="T95" fmla="*/ 3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3" h="228">
                  <a:moveTo>
                    <a:pt x="229" y="23"/>
                  </a:moveTo>
                  <a:lnTo>
                    <a:pt x="201" y="24"/>
                  </a:lnTo>
                  <a:lnTo>
                    <a:pt x="169" y="23"/>
                  </a:lnTo>
                  <a:lnTo>
                    <a:pt x="137" y="20"/>
                  </a:lnTo>
                  <a:lnTo>
                    <a:pt x="105" y="18"/>
                  </a:lnTo>
                  <a:lnTo>
                    <a:pt x="73" y="16"/>
                  </a:lnTo>
                  <a:lnTo>
                    <a:pt x="44" y="21"/>
                  </a:lnTo>
                  <a:lnTo>
                    <a:pt x="19" y="32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1" y="70"/>
                  </a:lnTo>
                  <a:lnTo>
                    <a:pt x="28" y="77"/>
                  </a:lnTo>
                  <a:lnTo>
                    <a:pt x="36" y="82"/>
                  </a:lnTo>
                  <a:lnTo>
                    <a:pt x="46" y="87"/>
                  </a:lnTo>
                  <a:lnTo>
                    <a:pt x="57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1" y="109"/>
                  </a:lnTo>
                  <a:lnTo>
                    <a:pt x="35" y="118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1" y="156"/>
                  </a:lnTo>
                  <a:lnTo>
                    <a:pt x="64" y="169"/>
                  </a:lnTo>
                  <a:lnTo>
                    <a:pt x="85" y="174"/>
                  </a:lnTo>
                  <a:lnTo>
                    <a:pt x="104" y="173"/>
                  </a:lnTo>
                  <a:lnTo>
                    <a:pt x="120" y="169"/>
                  </a:lnTo>
                  <a:lnTo>
                    <a:pt x="133" y="161"/>
                  </a:lnTo>
                  <a:lnTo>
                    <a:pt x="143" y="154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2" y="154"/>
                  </a:lnTo>
                  <a:lnTo>
                    <a:pt x="153" y="163"/>
                  </a:lnTo>
                  <a:lnTo>
                    <a:pt x="153" y="173"/>
                  </a:lnTo>
                  <a:lnTo>
                    <a:pt x="154" y="182"/>
                  </a:lnTo>
                  <a:lnTo>
                    <a:pt x="155" y="190"/>
                  </a:lnTo>
                  <a:lnTo>
                    <a:pt x="160" y="198"/>
                  </a:lnTo>
                  <a:lnTo>
                    <a:pt x="168" y="205"/>
                  </a:lnTo>
                  <a:lnTo>
                    <a:pt x="180" y="213"/>
                  </a:lnTo>
                  <a:lnTo>
                    <a:pt x="201" y="218"/>
                  </a:lnTo>
                  <a:lnTo>
                    <a:pt x="221" y="223"/>
                  </a:lnTo>
                  <a:lnTo>
                    <a:pt x="237" y="224"/>
                  </a:lnTo>
                  <a:lnTo>
                    <a:pt x="254" y="223"/>
                  </a:lnTo>
                  <a:lnTo>
                    <a:pt x="266" y="218"/>
                  </a:lnTo>
                  <a:lnTo>
                    <a:pt x="278" y="211"/>
                  </a:lnTo>
                  <a:lnTo>
                    <a:pt x="288" y="200"/>
                  </a:lnTo>
                  <a:lnTo>
                    <a:pt x="299" y="187"/>
                  </a:lnTo>
                  <a:lnTo>
                    <a:pt x="302" y="186"/>
                  </a:lnTo>
                  <a:lnTo>
                    <a:pt x="309" y="192"/>
                  </a:lnTo>
                  <a:lnTo>
                    <a:pt x="322" y="201"/>
                  </a:lnTo>
                  <a:lnTo>
                    <a:pt x="336" y="212"/>
                  </a:lnTo>
                  <a:lnTo>
                    <a:pt x="355" y="222"/>
                  </a:lnTo>
                  <a:lnTo>
                    <a:pt x="379" y="228"/>
                  </a:lnTo>
                  <a:lnTo>
                    <a:pt x="406" y="228"/>
                  </a:lnTo>
                  <a:lnTo>
                    <a:pt x="438" y="220"/>
                  </a:lnTo>
                  <a:lnTo>
                    <a:pt x="452" y="211"/>
                  </a:lnTo>
                  <a:lnTo>
                    <a:pt x="458" y="203"/>
                  </a:lnTo>
                  <a:lnTo>
                    <a:pt x="459" y="194"/>
                  </a:lnTo>
                  <a:lnTo>
                    <a:pt x="458" y="185"/>
                  </a:lnTo>
                  <a:lnTo>
                    <a:pt x="453" y="176"/>
                  </a:lnTo>
                  <a:lnTo>
                    <a:pt x="448" y="170"/>
                  </a:lnTo>
                  <a:lnTo>
                    <a:pt x="445" y="164"/>
                  </a:lnTo>
                  <a:lnTo>
                    <a:pt x="443" y="163"/>
                  </a:lnTo>
                  <a:lnTo>
                    <a:pt x="458" y="164"/>
                  </a:lnTo>
                  <a:lnTo>
                    <a:pt x="478" y="170"/>
                  </a:lnTo>
                  <a:lnTo>
                    <a:pt x="500" y="174"/>
                  </a:lnTo>
                  <a:lnTo>
                    <a:pt x="526" y="179"/>
                  </a:lnTo>
                  <a:lnTo>
                    <a:pt x="547" y="179"/>
                  </a:lnTo>
                  <a:lnTo>
                    <a:pt x="568" y="174"/>
                  </a:lnTo>
                  <a:lnTo>
                    <a:pt x="584" y="161"/>
                  </a:lnTo>
                  <a:lnTo>
                    <a:pt x="595" y="140"/>
                  </a:lnTo>
                  <a:lnTo>
                    <a:pt x="596" y="119"/>
                  </a:lnTo>
                  <a:lnTo>
                    <a:pt x="591" y="103"/>
                  </a:lnTo>
                  <a:lnTo>
                    <a:pt x="581" y="91"/>
                  </a:lnTo>
                  <a:lnTo>
                    <a:pt x="570" y="84"/>
                  </a:lnTo>
                  <a:lnTo>
                    <a:pt x="555" y="78"/>
                  </a:lnTo>
                  <a:lnTo>
                    <a:pt x="544" y="75"/>
                  </a:lnTo>
                  <a:lnTo>
                    <a:pt x="536" y="74"/>
                  </a:lnTo>
                  <a:lnTo>
                    <a:pt x="533" y="74"/>
                  </a:lnTo>
                  <a:lnTo>
                    <a:pt x="584" y="51"/>
                  </a:lnTo>
                  <a:lnTo>
                    <a:pt x="603" y="34"/>
                  </a:lnTo>
                  <a:lnTo>
                    <a:pt x="599" y="19"/>
                  </a:lnTo>
                  <a:lnTo>
                    <a:pt x="575" y="7"/>
                  </a:lnTo>
                  <a:lnTo>
                    <a:pt x="537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6"/>
                  </a:lnTo>
                  <a:lnTo>
                    <a:pt x="377" y="40"/>
                  </a:lnTo>
                  <a:lnTo>
                    <a:pt x="346" y="50"/>
                  </a:lnTo>
                  <a:lnTo>
                    <a:pt x="317" y="53"/>
                  </a:lnTo>
                  <a:lnTo>
                    <a:pt x="289" y="53"/>
                  </a:lnTo>
                  <a:lnTo>
                    <a:pt x="265" y="48"/>
                  </a:lnTo>
                  <a:lnTo>
                    <a:pt x="246" y="42"/>
                  </a:lnTo>
                  <a:lnTo>
                    <a:pt x="233" y="32"/>
                  </a:lnTo>
                  <a:lnTo>
                    <a:pt x="229" y="23"/>
                  </a:lnTo>
                  <a:close/>
                </a:path>
              </a:pathLst>
            </a:custGeom>
            <a:solidFill>
              <a:srgbClr val="DEF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18" name="Freeform 102"/>
            <p:cNvSpPr>
              <a:spLocks/>
            </p:cNvSpPr>
            <p:nvPr/>
          </p:nvSpPr>
          <p:spPr bwMode="auto">
            <a:xfrm>
              <a:off x="704" y="1326"/>
              <a:ext cx="18" cy="30"/>
            </a:xfrm>
            <a:custGeom>
              <a:avLst/>
              <a:gdLst>
                <a:gd name="T0" fmla="*/ 20 w 36"/>
                <a:gd name="T1" fmla="*/ 0 h 60"/>
                <a:gd name="T2" fmla="*/ 24 w 36"/>
                <a:gd name="T3" fmla="*/ 2 h 60"/>
                <a:gd name="T4" fmla="*/ 31 w 36"/>
                <a:gd name="T5" fmla="*/ 8 h 60"/>
                <a:gd name="T6" fmla="*/ 32 w 36"/>
                <a:gd name="T7" fmla="*/ 12 h 60"/>
                <a:gd name="T8" fmla="*/ 33 w 36"/>
                <a:gd name="T9" fmla="*/ 17 h 60"/>
                <a:gd name="T10" fmla="*/ 34 w 36"/>
                <a:gd name="T11" fmla="*/ 24 h 60"/>
                <a:gd name="T12" fmla="*/ 36 w 36"/>
                <a:gd name="T13" fmla="*/ 31 h 60"/>
                <a:gd name="T14" fmla="*/ 34 w 36"/>
                <a:gd name="T15" fmla="*/ 36 h 60"/>
                <a:gd name="T16" fmla="*/ 33 w 36"/>
                <a:gd name="T17" fmla="*/ 42 h 60"/>
                <a:gd name="T18" fmla="*/ 32 w 36"/>
                <a:gd name="T19" fmla="*/ 46 h 60"/>
                <a:gd name="T20" fmla="*/ 31 w 36"/>
                <a:gd name="T21" fmla="*/ 51 h 60"/>
                <a:gd name="T22" fmla="*/ 24 w 36"/>
                <a:gd name="T23" fmla="*/ 57 h 60"/>
                <a:gd name="T24" fmla="*/ 20 w 36"/>
                <a:gd name="T25" fmla="*/ 60 h 60"/>
                <a:gd name="T26" fmla="*/ 11 w 36"/>
                <a:gd name="T27" fmla="*/ 57 h 60"/>
                <a:gd name="T28" fmla="*/ 5 w 36"/>
                <a:gd name="T29" fmla="*/ 51 h 60"/>
                <a:gd name="T30" fmla="*/ 1 w 36"/>
                <a:gd name="T31" fmla="*/ 46 h 60"/>
                <a:gd name="T32" fmla="*/ 0 w 36"/>
                <a:gd name="T33" fmla="*/ 42 h 60"/>
                <a:gd name="T34" fmla="*/ 0 w 36"/>
                <a:gd name="T35" fmla="*/ 36 h 60"/>
                <a:gd name="T36" fmla="*/ 0 w 36"/>
                <a:gd name="T37" fmla="*/ 31 h 60"/>
                <a:gd name="T38" fmla="*/ 0 w 36"/>
                <a:gd name="T39" fmla="*/ 24 h 60"/>
                <a:gd name="T40" fmla="*/ 0 w 36"/>
                <a:gd name="T41" fmla="*/ 17 h 60"/>
                <a:gd name="T42" fmla="*/ 1 w 36"/>
                <a:gd name="T43" fmla="*/ 12 h 60"/>
                <a:gd name="T44" fmla="*/ 5 w 36"/>
                <a:gd name="T45" fmla="*/ 8 h 60"/>
                <a:gd name="T46" fmla="*/ 11 w 36"/>
                <a:gd name="T47" fmla="*/ 2 h 60"/>
                <a:gd name="T48" fmla="*/ 20 w 36"/>
                <a:gd name="T4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60">
                  <a:moveTo>
                    <a:pt x="20" y="0"/>
                  </a:moveTo>
                  <a:lnTo>
                    <a:pt x="24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3" y="17"/>
                  </a:lnTo>
                  <a:lnTo>
                    <a:pt x="34" y="24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1"/>
                  </a:lnTo>
                  <a:lnTo>
                    <a:pt x="24" y="57"/>
                  </a:lnTo>
                  <a:lnTo>
                    <a:pt x="20" y="60"/>
                  </a:lnTo>
                  <a:lnTo>
                    <a:pt x="11" y="57"/>
                  </a:lnTo>
                  <a:lnTo>
                    <a:pt x="5" y="51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19" name="Freeform 103"/>
            <p:cNvSpPr>
              <a:spLocks/>
            </p:cNvSpPr>
            <p:nvPr/>
          </p:nvSpPr>
          <p:spPr bwMode="auto">
            <a:xfrm>
              <a:off x="706" y="1356"/>
              <a:ext cx="16" cy="31"/>
            </a:xfrm>
            <a:custGeom>
              <a:avLst/>
              <a:gdLst>
                <a:gd name="T0" fmla="*/ 16 w 32"/>
                <a:gd name="T1" fmla="*/ 61 h 61"/>
                <a:gd name="T2" fmla="*/ 20 w 32"/>
                <a:gd name="T3" fmla="*/ 57 h 61"/>
                <a:gd name="T4" fmla="*/ 27 w 32"/>
                <a:gd name="T5" fmla="*/ 51 h 61"/>
                <a:gd name="T6" fmla="*/ 28 w 32"/>
                <a:gd name="T7" fmla="*/ 46 h 61"/>
                <a:gd name="T8" fmla="*/ 29 w 32"/>
                <a:gd name="T9" fmla="*/ 42 h 61"/>
                <a:gd name="T10" fmla="*/ 30 w 32"/>
                <a:gd name="T11" fmla="*/ 36 h 61"/>
                <a:gd name="T12" fmla="*/ 32 w 32"/>
                <a:gd name="T13" fmla="*/ 31 h 61"/>
                <a:gd name="T14" fmla="*/ 30 w 32"/>
                <a:gd name="T15" fmla="*/ 24 h 61"/>
                <a:gd name="T16" fmla="*/ 29 w 32"/>
                <a:gd name="T17" fmla="*/ 18 h 61"/>
                <a:gd name="T18" fmla="*/ 28 w 32"/>
                <a:gd name="T19" fmla="*/ 13 h 61"/>
                <a:gd name="T20" fmla="*/ 27 w 32"/>
                <a:gd name="T21" fmla="*/ 8 h 61"/>
                <a:gd name="T22" fmla="*/ 20 w 32"/>
                <a:gd name="T23" fmla="*/ 2 h 61"/>
                <a:gd name="T24" fmla="*/ 16 w 32"/>
                <a:gd name="T25" fmla="*/ 0 h 61"/>
                <a:gd name="T26" fmla="*/ 9 w 32"/>
                <a:gd name="T27" fmla="*/ 2 h 61"/>
                <a:gd name="T28" fmla="*/ 4 w 32"/>
                <a:gd name="T29" fmla="*/ 8 h 61"/>
                <a:gd name="T30" fmla="*/ 1 w 32"/>
                <a:gd name="T31" fmla="*/ 13 h 61"/>
                <a:gd name="T32" fmla="*/ 0 w 32"/>
                <a:gd name="T33" fmla="*/ 18 h 61"/>
                <a:gd name="T34" fmla="*/ 0 w 32"/>
                <a:gd name="T35" fmla="*/ 24 h 61"/>
                <a:gd name="T36" fmla="*/ 0 w 32"/>
                <a:gd name="T37" fmla="*/ 31 h 61"/>
                <a:gd name="T38" fmla="*/ 0 w 32"/>
                <a:gd name="T39" fmla="*/ 36 h 61"/>
                <a:gd name="T40" fmla="*/ 0 w 32"/>
                <a:gd name="T41" fmla="*/ 42 h 61"/>
                <a:gd name="T42" fmla="*/ 1 w 32"/>
                <a:gd name="T43" fmla="*/ 46 h 61"/>
                <a:gd name="T44" fmla="*/ 4 w 32"/>
                <a:gd name="T45" fmla="*/ 51 h 61"/>
                <a:gd name="T46" fmla="*/ 9 w 32"/>
                <a:gd name="T47" fmla="*/ 57 h 61"/>
                <a:gd name="T48" fmla="*/ 16 w 32"/>
                <a:gd name="T4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61">
                  <a:moveTo>
                    <a:pt x="16" y="61"/>
                  </a:moveTo>
                  <a:lnTo>
                    <a:pt x="20" y="57"/>
                  </a:lnTo>
                  <a:lnTo>
                    <a:pt x="27" y="51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0" y="24"/>
                  </a:lnTo>
                  <a:lnTo>
                    <a:pt x="29" y="18"/>
                  </a:lnTo>
                  <a:lnTo>
                    <a:pt x="28" y="13"/>
                  </a:lnTo>
                  <a:lnTo>
                    <a:pt x="27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6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20" name="Freeform 104"/>
            <p:cNvSpPr>
              <a:spLocks/>
            </p:cNvSpPr>
            <p:nvPr/>
          </p:nvSpPr>
          <p:spPr bwMode="auto">
            <a:xfrm>
              <a:off x="716" y="1340"/>
              <a:ext cx="35" cy="16"/>
            </a:xfrm>
            <a:custGeom>
              <a:avLst/>
              <a:gdLst>
                <a:gd name="T0" fmla="*/ 0 w 70"/>
                <a:gd name="T1" fmla="*/ 28 h 32"/>
                <a:gd name="T2" fmla="*/ 0 w 70"/>
                <a:gd name="T3" fmla="*/ 20 h 32"/>
                <a:gd name="T4" fmla="*/ 6 w 70"/>
                <a:gd name="T5" fmla="*/ 13 h 32"/>
                <a:gd name="T6" fmla="*/ 16 w 70"/>
                <a:gd name="T7" fmla="*/ 7 h 32"/>
                <a:gd name="T8" fmla="*/ 30 w 70"/>
                <a:gd name="T9" fmla="*/ 5 h 32"/>
                <a:gd name="T10" fmla="*/ 36 w 70"/>
                <a:gd name="T11" fmla="*/ 2 h 32"/>
                <a:gd name="T12" fmla="*/ 43 w 70"/>
                <a:gd name="T13" fmla="*/ 1 h 32"/>
                <a:gd name="T14" fmla="*/ 50 w 70"/>
                <a:gd name="T15" fmla="*/ 0 h 32"/>
                <a:gd name="T16" fmla="*/ 56 w 70"/>
                <a:gd name="T17" fmla="*/ 0 h 32"/>
                <a:gd name="T18" fmla="*/ 64 w 70"/>
                <a:gd name="T19" fmla="*/ 1 h 32"/>
                <a:gd name="T20" fmla="*/ 70 w 70"/>
                <a:gd name="T21" fmla="*/ 5 h 32"/>
                <a:gd name="T22" fmla="*/ 69 w 70"/>
                <a:gd name="T23" fmla="*/ 10 h 32"/>
                <a:gd name="T24" fmla="*/ 64 w 70"/>
                <a:gd name="T25" fmla="*/ 18 h 32"/>
                <a:gd name="T26" fmla="*/ 59 w 70"/>
                <a:gd name="T27" fmla="*/ 20 h 32"/>
                <a:gd name="T28" fmla="*/ 54 w 70"/>
                <a:gd name="T29" fmla="*/ 23 h 32"/>
                <a:gd name="T30" fmla="*/ 48 w 70"/>
                <a:gd name="T31" fmla="*/ 25 h 32"/>
                <a:gd name="T32" fmla="*/ 42 w 70"/>
                <a:gd name="T33" fmla="*/ 28 h 32"/>
                <a:gd name="T34" fmla="*/ 29 w 70"/>
                <a:gd name="T35" fmla="*/ 31 h 32"/>
                <a:gd name="T36" fmla="*/ 16 w 70"/>
                <a:gd name="T37" fmla="*/ 32 h 32"/>
                <a:gd name="T38" fmla="*/ 6 w 70"/>
                <a:gd name="T39" fmla="*/ 31 h 32"/>
                <a:gd name="T40" fmla="*/ 0 w 70"/>
                <a:gd name="T41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32">
                  <a:moveTo>
                    <a:pt x="0" y="28"/>
                  </a:moveTo>
                  <a:lnTo>
                    <a:pt x="0" y="20"/>
                  </a:lnTo>
                  <a:lnTo>
                    <a:pt x="6" y="13"/>
                  </a:lnTo>
                  <a:lnTo>
                    <a:pt x="16" y="7"/>
                  </a:lnTo>
                  <a:lnTo>
                    <a:pt x="30" y="5"/>
                  </a:lnTo>
                  <a:lnTo>
                    <a:pt x="36" y="2"/>
                  </a:lnTo>
                  <a:lnTo>
                    <a:pt x="43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9" y="10"/>
                  </a:lnTo>
                  <a:lnTo>
                    <a:pt x="64" y="18"/>
                  </a:lnTo>
                  <a:lnTo>
                    <a:pt x="59" y="20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29" y="31"/>
                  </a:lnTo>
                  <a:lnTo>
                    <a:pt x="16" y="32"/>
                  </a:lnTo>
                  <a:lnTo>
                    <a:pt x="6" y="3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21" name="Freeform 105"/>
            <p:cNvSpPr>
              <a:spLocks/>
            </p:cNvSpPr>
            <p:nvPr/>
          </p:nvSpPr>
          <p:spPr bwMode="auto">
            <a:xfrm>
              <a:off x="676" y="1342"/>
              <a:ext cx="34" cy="17"/>
            </a:xfrm>
            <a:custGeom>
              <a:avLst/>
              <a:gdLst>
                <a:gd name="T0" fmla="*/ 68 w 68"/>
                <a:gd name="T1" fmla="*/ 28 h 35"/>
                <a:gd name="T2" fmla="*/ 67 w 68"/>
                <a:gd name="T3" fmla="*/ 22 h 35"/>
                <a:gd name="T4" fmla="*/ 63 w 68"/>
                <a:gd name="T5" fmla="*/ 16 h 35"/>
                <a:gd name="T6" fmla="*/ 53 w 68"/>
                <a:gd name="T7" fmla="*/ 10 h 35"/>
                <a:gd name="T8" fmla="*/ 44 w 68"/>
                <a:gd name="T9" fmla="*/ 5 h 35"/>
                <a:gd name="T10" fmla="*/ 36 w 68"/>
                <a:gd name="T11" fmla="*/ 2 h 35"/>
                <a:gd name="T12" fmla="*/ 28 w 68"/>
                <a:gd name="T13" fmla="*/ 1 h 35"/>
                <a:gd name="T14" fmla="*/ 20 w 68"/>
                <a:gd name="T15" fmla="*/ 0 h 35"/>
                <a:gd name="T16" fmla="*/ 16 w 68"/>
                <a:gd name="T17" fmla="*/ 1 h 35"/>
                <a:gd name="T18" fmla="*/ 7 w 68"/>
                <a:gd name="T19" fmla="*/ 3 h 35"/>
                <a:gd name="T20" fmla="*/ 2 w 68"/>
                <a:gd name="T21" fmla="*/ 9 h 35"/>
                <a:gd name="T22" fmla="*/ 0 w 68"/>
                <a:gd name="T23" fmla="*/ 14 h 35"/>
                <a:gd name="T24" fmla="*/ 7 w 68"/>
                <a:gd name="T25" fmla="*/ 20 h 35"/>
                <a:gd name="T26" fmla="*/ 14 w 68"/>
                <a:gd name="T27" fmla="*/ 25 h 35"/>
                <a:gd name="T28" fmla="*/ 26 w 68"/>
                <a:gd name="T29" fmla="*/ 31 h 35"/>
                <a:gd name="T30" fmla="*/ 34 w 68"/>
                <a:gd name="T31" fmla="*/ 32 h 35"/>
                <a:gd name="T32" fmla="*/ 41 w 68"/>
                <a:gd name="T33" fmla="*/ 34 h 35"/>
                <a:gd name="T34" fmla="*/ 47 w 68"/>
                <a:gd name="T35" fmla="*/ 34 h 35"/>
                <a:gd name="T36" fmla="*/ 53 w 68"/>
                <a:gd name="T37" fmla="*/ 35 h 35"/>
                <a:gd name="T38" fmla="*/ 62 w 68"/>
                <a:gd name="T39" fmla="*/ 33 h 35"/>
                <a:gd name="T40" fmla="*/ 68 w 68"/>
                <a:gd name="T41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35">
                  <a:moveTo>
                    <a:pt x="68" y="28"/>
                  </a:moveTo>
                  <a:lnTo>
                    <a:pt x="67" y="22"/>
                  </a:lnTo>
                  <a:lnTo>
                    <a:pt x="63" y="16"/>
                  </a:lnTo>
                  <a:lnTo>
                    <a:pt x="53" y="10"/>
                  </a:lnTo>
                  <a:lnTo>
                    <a:pt x="44" y="5"/>
                  </a:lnTo>
                  <a:lnTo>
                    <a:pt x="36" y="2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7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7" y="20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4" y="32"/>
                  </a:lnTo>
                  <a:lnTo>
                    <a:pt x="41" y="34"/>
                  </a:lnTo>
                  <a:lnTo>
                    <a:pt x="47" y="34"/>
                  </a:lnTo>
                  <a:lnTo>
                    <a:pt x="53" y="35"/>
                  </a:lnTo>
                  <a:lnTo>
                    <a:pt x="62" y="33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22" name="Freeform 106"/>
            <p:cNvSpPr>
              <a:spLocks/>
            </p:cNvSpPr>
            <p:nvPr/>
          </p:nvSpPr>
          <p:spPr bwMode="auto">
            <a:xfrm>
              <a:off x="716" y="1355"/>
              <a:ext cx="35" cy="18"/>
            </a:xfrm>
            <a:custGeom>
              <a:avLst/>
              <a:gdLst>
                <a:gd name="T0" fmla="*/ 70 w 70"/>
                <a:gd name="T1" fmla="*/ 28 h 34"/>
                <a:gd name="T2" fmla="*/ 69 w 70"/>
                <a:gd name="T3" fmla="*/ 22 h 34"/>
                <a:gd name="T4" fmla="*/ 64 w 70"/>
                <a:gd name="T5" fmla="*/ 16 h 34"/>
                <a:gd name="T6" fmla="*/ 59 w 70"/>
                <a:gd name="T7" fmla="*/ 13 h 34"/>
                <a:gd name="T8" fmla="*/ 54 w 70"/>
                <a:gd name="T9" fmla="*/ 9 h 34"/>
                <a:gd name="T10" fmla="*/ 48 w 70"/>
                <a:gd name="T11" fmla="*/ 6 h 34"/>
                <a:gd name="T12" fmla="*/ 42 w 70"/>
                <a:gd name="T13" fmla="*/ 4 h 34"/>
                <a:gd name="T14" fmla="*/ 29 w 70"/>
                <a:gd name="T15" fmla="*/ 0 h 34"/>
                <a:gd name="T16" fmla="*/ 16 w 70"/>
                <a:gd name="T17" fmla="*/ 0 h 34"/>
                <a:gd name="T18" fmla="*/ 6 w 70"/>
                <a:gd name="T19" fmla="*/ 2 h 34"/>
                <a:gd name="T20" fmla="*/ 0 w 70"/>
                <a:gd name="T21" fmla="*/ 8 h 34"/>
                <a:gd name="T22" fmla="*/ 0 w 70"/>
                <a:gd name="T23" fmla="*/ 14 h 34"/>
                <a:gd name="T24" fmla="*/ 6 w 70"/>
                <a:gd name="T25" fmla="*/ 20 h 34"/>
                <a:gd name="T26" fmla="*/ 16 w 70"/>
                <a:gd name="T27" fmla="*/ 26 h 34"/>
                <a:gd name="T28" fmla="*/ 30 w 70"/>
                <a:gd name="T29" fmla="*/ 32 h 34"/>
                <a:gd name="T30" fmla="*/ 36 w 70"/>
                <a:gd name="T31" fmla="*/ 33 h 34"/>
                <a:gd name="T32" fmla="*/ 43 w 70"/>
                <a:gd name="T33" fmla="*/ 34 h 34"/>
                <a:gd name="T34" fmla="*/ 50 w 70"/>
                <a:gd name="T35" fmla="*/ 34 h 34"/>
                <a:gd name="T36" fmla="*/ 56 w 70"/>
                <a:gd name="T37" fmla="*/ 34 h 34"/>
                <a:gd name="T38" fmla="*/ 64 w 70"/>
                <a:gd name="T39" fmla="*/ 32 h 34"/>
                <a:gd name="T40" fmla="*/ 70 w 70"/>
                <a:gd name="T4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34">
                  <a:moveTo>
                    <a:pt x="70" y="28"/>
                  </a:moveTo>
                  <a:lnTo>
                    <a:pt x="69" y="22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54" y="9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20"/>
                  </a:lnTo>
                  <a:lnTo>
                    <a:pt x="16" y="26"/>
                  </a:lnTo>
                  <a:lnTo>
                    <a:pt x="30" y="32"/>
                  </a:lnTo>
                  <a:lnTo>
                    <a:pt x="36" y="33"/>
                  </a:lnTo>
                  <a:lnTo>
                    <a:pt x="43" y="34"/>
                  </a:lnTo>
                  <a:lnTo>
                    <a:pt x="50" y="34"/>
                  </a:lnTo>
                  <a:lnTo>
                    <a:pt x="56" y="34"/>
                  </a:lnTo>
                  <a:lnTo>
                    <a:pt x="64" y="32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23" name="Freeform 107"/>
            <p:cNvSpPr>
              <a:spLocks/>
            </p:cNvSpPr>
            <p:nvPr/>
          </p:nvSpPr>
          <p:spPr bwMode="auto">
            <a:xfrm>
              <a:off x="676" y="1357"/>
              <a:ext cx="34" cy="18"/>
            </a:xfrm>
            <a:custGeom>
              <a:avLst/>
              <a:gdLst>
                <a:gd name="T0" fmla="*/ 2 w 68"/>
                <a:gd name="T1" fmla="*/ 32 h 36"/>
                <a:gd name="T2" fmla="*/ 0 w 68"/>
                <a:gd name="T3" fmla="*/ 24 h 36"/>
                <a:gd name="T4" fmla="*/ 7 w 68"/>
                <a:gd name="T5" fmla="*/ 17 h 36"/>
                <a:gd name="T6" fmla="*/ 14 w 68"/>
                <a:gd name="T7" fmla="*/ 11 h 36"/>
                <a:gd name="T8" fmla="*/ 26 w 68"/>
                <a:gd name="T9" fmla="*/ 5 h 36"/>
                <a:gd name="T10" fmla="*/ 34 w 68"/>
                <a:gd name="T11" fmla="*/ 2 h 36"/>
                <a:gd name="T12" fmla="*/ 41 w 68"/>
                <a:gd name="T13" fmla="*/ 1 h 36"/>
                <a:gd name="T14" fmla="*/ 47 w 68"/>
                <a:gd name="T15" fmla="*/ 0 h 36"/>
                <a:gd name="T16" fmla="*/ 53 w 68"/>
                <a:gd name="T17" fmla="*/ 1 h 36"/>
                <a:gd name="T18" fmla="*/ 62 w 68"/>
                <a:gd name="T19" fmla="*/ 3 h 36"/>
                <a:gd name="T20" fmla="*/ 68 w 68"/>
                <a:gd name="T21" fmla="*/ 9 h 36"/>
                <a:gd name="T22" fmla="*/ 67 w 68"/>
                <a:gd name="T23" fmla="*/ 14 h 36"/>
                <a:gd name="T24" fmla="*/ 63 w 68"/>
                <a:gd name="T25" fmla="*/ 22 h 36"/>
                <a:gd name="T26" fmla="*/ 53 w 68"/>
                <a:gd name="T27" fmla="*/ 27 h 36"/>
                <a:gd name="T28" fmla="*/ 44 w 68"/>
                <a:gd name="T29" fmla="*/ 32 h 36"/>
                <a:gd name="T30" fmla="*/ 36 w 68"/>
                <a:gd name="T31" fmla="*/ 33 h 36"/>
                <a:gd name="T32" fmla="*/ 28 w 68"/>
                <a:gd name="T33" fmla="*/ 35 h 36"/>
                <a:gd name="T34" fmla="*/ 20 w 68"/>
                <a:gd name="T35" fmla="*/ 35 h 36"/>
                <a:gd name="T36" fmla="*/ 16 w 68"/>
                <a:gd name="T37" fmla="*/ 36 h 36"/>
                <a:gd name="T38" fmla="*/ 7 w 68"/>
                <a:gd name="T39" fmla="*/ 35 h 36"/>
                <a:gd name="T40" fmla="*/ 2 w 68"/>
                <a:gd name="T41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36">
                  <a:moveTo>
                    <a:pt x="2" y="32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11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3" y="22"/>
                  </a:lnTo>
                  <a:lnTo>
                    <a:pt x="53" y="27"/>
                  </a:lnTo>
                  <a:lnTo>
                    <a:pt x="44" y="32"/>
                  </a:lnTo>
                  <a:lnTo>
                    <a:pt x="36" y="33"/>
                  </a:lnTo>
                  <a:lnTo>
                    <a:pt x="28" y="35"/>
                  </a:lnTo>
                  <a:lnTo>
                    <a:pt x="20" y="35"/>
                  </a:lnTo>
                  <a:lnTo>
                    <a:pt x="16" y="36"/>
                  </a:lnTo>
                  <a:lnTo>
                    <a:pt x="7" y="35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24" name="Freeform 108"/>
            <p:cNvSpPr>
              <a:spLocks/>
            </p:cNvSpPr>
            <p:nvPr/>
          </p:nvSpPr>
          <p:spPr bwMode="auto">
            <a:xfrm>
              <a:off x="702" y="1348"/>
              <a:ext cx="27" cy="19"/>
            </a:xfrm>
            <a:custGeom>
              <a:avLst/>
              <a:gdLst>
                <a:gd name="T0" fmla="*/ 24 w 53"/>
                <a:gd name="T1" fmla="*/ 0 h 37"/>
                <a:gd name="T2" fmla="*/ 33 w 53"/>
                <a:gd name="T3" fmla="*/ 0 h 37"/>
                <a:gd name="T4" fmla="*/ 43 w 53"/>
                <a:gd name="T5" fmla="*/ 4 h 37"/>
                <a:gd name="T6" fmla="*/ 51 w 53"/>
                <a:gd name="T7" fmla="*/ 9 h 37"/>
                <a:gd name="T8" fmla="*/ 53 w 53"/>
                <a:gd name="T9" fmla="*/ 16 h 37"/>
                <a:gd name="T10" fmla="*/ 51 w 53"/>
                <a:gd name="T11" fmla="*/ 24 h 37"/>
                <a:gd name="T12" fmla="*/ 43 w 53"/>
                <a:gd name="T13" fmla="*/ 31 h 37"/>
                <a:gd name="T14" fmla="*/ 33 w 53"/>
                <a:gd name="T15" fmla="*/ 35 h 37"/>
                <a:gd name="T16" fmla="*/ 24 w 53"/>
                <a:gd name="T17" fmla="*/ 37 h 37"/>
                <a:gd name="T18" fmla="*/ 14 w 53"/>
                <a:gd name="T19" fmla="*/ 35 h 37"/>
                <a:gd name="T20" fmla="*/ 6 w 53"/>
                <a:gd name="T21" fmla="*/ 31 h 37"/>
                <a:gd name="T22" fmla="*/ 1 w 53"/>
                <a:gd name="T23" fmla="*/ 24 h 37"/>
                <a:gd name="T24" fmla="*/ 0 w 53"/>
                <a:gd name="T25" fmla="*/ 16 h 37"/>
                <a:gd name="T26" fmla="*/ 1 w 53"/>
                <a:gd name="T27" fmla="*/ 9 h 37"/>
                <a:gd name="T28" fmla="*/ 6 w 53"/>
                <a:gd name="T29" fmla="*/ 4 h 37"/>
                <a:gd name="T30" fmla="*/ 14 w 53"/>
                <a:gd name="T31" fmla="*/ 0 h 37"/>
                <a:gd name="T32" fmla="*/ 24 w 5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37">
                  <a:moveTo>
                    <a:pt x="24" y="0"/>
                  </a:moveTo>
                  <a:lnTo>
                    <a:pt x="33" y="0"/>
                  </a:lnTo>
                  <a:lnTo>
                    <a:pt x="43" y="4"/>
                  </a:lnTo>
                  <a:lnTo>
                    <a:pt x="51" y="9"/>
                  </a:lnTo>
                  <a:lnTo>
                    <a:pt x="53" y="16"/>
                  </a:lnTo>
                  <a:lnTo>
                    <a:pt x="51" y="24"/>
                  </a:lnTo>
                  <a:lnTo>
                    <a:pt x="43" y="31"/>
                  </a:lnTo>
                  <a:lnTo>
                    <a:pt x="33" y="35"/>
                  </a:lnTo>
                  <a:lnTo>
                    <a:pt x="24" y="37"/>
                  </a:lnTo>
                  <a:lnTo>
                    <a:pt x="14" y="35"/>
                  </a:lnTo>
                  <a:lnTo>
                    <a:pt x="6" y="31"/>
                  </a:lnTo>
                  <a:lnTo>
                    <a:pt x="1" y="24"/>
                  </a:lnTo>
                  <a:lnTo>
                    <a:pt x="0" y="16"/>
                  </a:lnTo>
                  <a:lnTo>
                    <a:pt x="1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25" name="Freeform 109"/>
            <p:cNvSpPr>
              <a:spLocks/>
            </p:cNvSpPr>
            <p:nvPr/>
          </p:nvSpPr>
          <p:spPr bwMode="auto">
            <a:xfrm>
              <a:off x="788" y="1321"/>
              <a:ext cx="16" cy="28"/>
            </a:xfrm>
            <a:custGeom>
              <a:avLst/>
              <a:gdLst>
                <a:gd name="T0" fmla="*/ 16 w 32"/>
                <a:gd name="T1" fmla="*/ 0 h 56"/>
                <a:gd name="T2" fmla="*/ 20 w 32"/>
                <a:gd name="T3" fmla="*/ 2 h 56"/>
                <a:gd name="T4" fmla="*/ 25 w 32"/>
                <a:gd name="T5" fmla="*/ 8 h 56"/>
                <a:gd name="T6" fmla="*/ 27 w 32"/>
                <a:gd name="T7" fmla="*/ 11 h 56"/>
                <a:gd name="T8" fmla="*/ 29 w 32"/>
                <a:gd name="T9" fmla="*/ 17 h 56"/>
                <a:gd name="T10" fmla="*/ 30 w 32"/>
                <a:gd name="T11" fmla="*/ 23 h 56"/>
                <a:gd name="T12" fmla="*/ 32 w 32"/>
                <a:gd name="T13" fmla="*/ 30 h 56"/>
                <a:gd name="T14" fmla="*/ 30 w 32"/>
                <a:gd name="T15" fmla="*/ 35 h 56"/>
                <a:gd name="T16" fmla="*/ 29 w 32"/>
                <a:gd name="T17" fmla="*/ 40 h 56"/>
                <a:gd name="T18" fmla="*/ 27 w 32"/>
                <a:gd name="T19" fmla="*/ 44 h 56"/>
                <a:gd name="T20" fmla="*/ 25 w 32"/>
                <a:gd name="T21" fmla="*/ 49 h 56"/>
                <a:gd name="T22" fmla="*/ 20 w 32"/>
                <a:gd name="T23" fmla="*/ 54 h 56"/>
                <a:gd name="T24" fmla="*/ 16 w 32"/>
                <a:gd name="T25" fmla="*/ 56 h 56"/>
                <a:gd name="T26" fmla="*/ 8 w 32"/>
                <a:gd name="T27" fmla="*/ 54 h 56"/>
                <a:gd name="T28" fmla="*/ 3 w 32"/>
                <a:gd name="T29" fmla="*/ 49 h 56"/>
                <a:gd name="T30" fmla="*/ 1 w 32"/>
                <a:gd name="T31" fmla="*/ 44 h 56"/>
                <a:gd name="T32" fmla="*/ 0 w 32"/>
                <a:gd name="T33" fmla="*/ 40 h 56"/>
                <a:gd name="T34" fmla="*/ 0 w 32"/>
                <a:gd name="T35" fmla="*/ 35 h 56"/>
                <a:gd name="T36" fmla="*/ 0 w 32"/>
                <a:gd name="T37" fmla="*/ 30 h 56"/>
                <a:gd name="T38" fmla="*/ 0 w 32"/>
                <a:gd name="T39" fmla="*/ 23 h 56"/>
                <a:gd name="T40" fmla="*/ 0 w 32"/>
                <a:gd name="T41" fmla="*/ 17 h 56"/>
                <a:gd name="T42" fmla="*/ 1 w 32"/>
                <a:gd name="T43" fmla="*/ 11 h 56"/>
                <a:gd name="T44" fmla="*/ 3 w 32"/>
                <a:gd name="T45" fmla="*/ 8 h 56"/>
                <a:gd name="T46" fmla="*/ 8 w 32"/>
                <a:gd name="T47" fmla="*/ 2 h 56"/>
                <a:gd name="T48" fmla="*/ 16 w 32"/>
                <a:gd name="T4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56">
                  <a:moveTo>
                    <a:pt x="16" y="0"/>
                  </a:moveTo>
                  <a:lnTo>
                    <a:pt x="20" y="2"/>
                  </a:lnTo>
                  <a:lnTo>
                    <a:pt x="25" y="8"/>
                  </a:lnTo>
                  <a:lnTo>
                    <a:pt x="27" y="11"/>
                  </a:lnTo>
                  <a:lnTo>
                    <a:pt x="29" y="17"/>
                  </a:lnTo>
                  <a:lnTo>
                    <a:pt x="30" y="23"/>
                  </a:lnTo>
                  <a:lnTo>
                    <a:pt x="32" y="30"/>
                  </a:lnTo>
                  <a:lnTo>
                    <a:pt x="30" y="35"/>
                  </a:lnTo>
                  <a:lnTo>
                    <a:pt x="29" y="40"/>
                  </a:lnTo>
                  <a:lnTo>
                    <a:pt x="27" y="44"/>
                  </a:lnTo>
                  <a:lnTo>
                    <a:pt x="25" y="49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26" name="Freeform 110"/>
            <p:cNvSpPr>
              <a:spLocks/>
            </p:cNvSpPr>
            <p:nvPr/>
          </p:nvSpPr>
          <p:spPr bwMode="auto">
            <a:xfrm>
              <a:off x="788" y="1351"/>
              <a:ext cx="18" cy="30"/>
            </a:xfrm>
            <a:custGeom>
              <a:avLst/>
              <a:gdLst>
                <a:gd name="T0" fmla="*/ 19 w 35"/>
                <a:gd name="T1" fmla="*/ 60 h 60"/>
                <a:gd name="T2" fmla="*/ 24 w 35"/>
                <a:gd name="T3" fmla="*/ 57 h 60"/>
                <a:gd name="T4" fmla="*/ 30 w 35"/>
                <a:gd name="T5" fmla="*/ 51 h 60"/>
                <a:gd name="T6" fmla="*/ 32 w 35"/>
                <a:gd name="T7" fmla="*/ 46 h 60"/>
                <a:gd name="T8" fmla="*/ 33 w 35"/>
                <a:gd name="T9" fmla="*/ 42 h 60"/>
                <a:gd name="T10" fmla="*/ 34 w 35"/>
                <a:gd name="T11" fmla="*/ 36 h 60"/>
                <a:gd name="T12" fmla="*/ 35 w 35"/>
                <a:gd name="T13" fmla="*/ 31 h 60"/>
                <a:gd name="T14" fmla="*/ 34 w 35"/>
                <a:gd name="T15" fmla="*/ 24 h 60"/>
                <a:gd name="T16" fmla="*/ 33 w 35"/>
                <a:gd name="T17" fmla="*/ 17 h 60"/>
                <a:gd name="T18" fmla="*/ 32 w 35"/>
                <a:gd name="T19" fmla="*/ 12 h 60"/>
                <a:gd name="T20" fmla="*/ 30 w 35"/>
                <a:gd name="T21" fmla="*/ 8 h 60"/>
                <a:gd name="T22" fmla="*/ 24 w 35"/>
                <a:gd name="T23" fmla="*/ 2 h 60"/>
                <a:gd name="T24" fmla="*/ 19 w 35"/>
                <a:gd name="T25" fmla="*/ 0 h 60"/>
                <a:gd name="T26" fmla="*/ 11 w 35"/>
                <a:gd name="T27" fmla="*/ 2 h 60"/>
                <a:gd name="T28" fmla="*/ 4 w 35"/>
                <a:gd name="T29" fmla="*/ 8 h 60"/>
                <a:gd name="T30" fmla="*/ 1 w 35"/>
                <a:gd name="T31" fmla="*/ 12 h 60"/>
                <a:gd name="T32" fmla="*/ 0 w 35"/>
                <a:gd name="T33" fmla="*/ 17 h 60"/>
                <a:gd name="T34" fmla="*/ 0 w 35"/>
                <a:gd name="T35" fmla="*/ 24 h 60"/>
                <a:gd name="T36" fmla="*/ 0 w 35"/>
                <a:gd name="T37" fmla="*/ 31 h 60"/>
                <a:gd name="T38" fmla="*/ 0 w 35"/>
                <a:gd name="T39" fmla="*/ 36 h 60"/>
                <a:gd name="T40" fmla="*/ 0 w 35"/>
                <a:gd name="T41" fmla="*/ 42 h 60"/>
                <a:gd name="T42" fmla="*/ 1 w 35"/>
                <a:gd name="T43" fmla="*/ 46 h 60"/>
                <a:gd name="T44" fmla="*/ 4 w 35"/>
                <a:gd name="T45" fmla="*/ 51 h 60"/>
                <a:gd name="T46" fmla="*/ 11 w 35"/>
                <a:gd name="T47" fmla="*/ 57 h 60"/>
                <a:gd name="T48" fmla="*/ 19 w 35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60">
                  <a:moveTo>
                    <a:pt x="19" y="60"/>
                  </a:moveTo>
                  <a:lnTo>
                    <a:pt x="24" y="57"/>
                  </a:lnTo>
                  <a:lnTo>
                    <a:pt x="30" y="51"/>
                  </a:lnTo>
                  <a:lnTo>
                    <a:pt x="32" y="46"/>
                  </a:lnTo>
                  <a:lnTo>
                    <a:pt x="33" y="42"/>
                  </a:lnTo>
                  <a:lnTo>
                    <a:pt x="34" y="36"/>
                  </a:lnTo>
                  <a:lnTo>
                    <a:pt x="35" y="31"/>
                  </a:lnTo>
                  <a:lnTo>
                    <a:pt x="34" y="24"/>
                  </a:lnTo>
                  <a:lnTo>
                    <a:pt x="33" y="17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11" y="57"/>
                  </a:lnTo>
                  <a:lnTo>
                    <a:pt x="19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27" name="Freeform 111"/>
            <p:cNvSpPr>
              <a:spLocks/>
            </p:cNvSpPr>
            <p:nvPr/>
          </p:nvSpPr>
          <p:spPr bwMode="auto">
            <a:xfrm>
              <a:off x="799" y="1334"/>
              <a:ext cx="34" cy="18"/>
            </a:xfrm>
            <a:custGeom>
              <a:avLst/>
              <a:gdLst>
                <a:gd name="T0" fmla="*/ 1 w 67"/>
                <a:gd name="T1" fmla="*/ 31 h 36"/>
                <a:gd name="T2" fmla="*/ 0 w 67"/>
                <a:gd name="T3" fmla="*/ 23 h 36"/>
                <a:gd name="T4" fmla="*/ 6 w 67"/>
                <a:gd name="T5" fmla="*/ 16 h 36"/>
                <a:gd name="T6" fmla="*/ 10 w 67"/>
                <a:gd name="T7" fmla="*/ 13 h 36"/>
                <a:gd name="T8" fmla="*/ 16 w 67"/>
                <a:gd name="T9" fmla="*/ 10 h 36"/>
                <a:gd name="T10" fmla="*/ 22 w 67"/>
                <a:gd name="T11" fmla="*/ 7 h 36"/>
                <a:gd name="T12" fmla="*/ 29 w 67"/>
                <a:gd name="T13" fmla="*/ 5 h 36"/>
                <a:gd name="T14" fmla="*/ 42 w 67"/>
                <a:gd name="T15" fmla="*/ 0 h 36"/>
                <a:gd name="T16" fmla="*/ 53 w 67"/>
                <a:gd name="T17" fmla="*/ 0 h 36"/>
                <a:gd name="T18" fmla="*/ 61 w 67"/>
                <a:gd name="T19" fmla="*/ 3 h 36"/>
                <a:gd name="T20" fmla="*/ 67 w 67"/>
                <a:gd name="T21" fmla="*/ 8 h 36"/>
                <a:gd name="T22" fmla="*/ 66 w 67"/>
                <a:gd name="T23" fmla="*/ 13 h 36"/>
                <a:gd name="T24" fmla="*/ 63 w 67"/>
                <a:gd name="T25" fmla="*/ 19 h 36"/>
                <a:gd name="T26" fmla="*/ 53 w 67"/>
                <a:gd name="T27" fmla="*/ 25 h 36"/>
                <a:gd name="T28" fmla="*/ 43 w 67"/>
                <a:gd name="T29" fmla="*/ 31 h 36"/>
                <a:gd name="T30" fmla="*/ 34 w 67"/>
                <a:gd name="T31" fmla="*/ 32 h 36"/>
                <a:gd name="T32" fmla="*/ 27 w 67"/>
                <a:gd name="T33" fmla="*/ 34 h 36"/>
                <a:gd name="T34" fmla="*/ 19 w 67"/>
                <a:gd name="T35" fmla="*/ 35 h 36"/>
                <a:gd name="T36" fmla="*/ 16 w 67"/>
                <a:gd name="T37" fmla="*/ 36 h 36"/>
                <a:gd name="T38" fmla="*/ 6 w 67"/>
                <a:gd name="T39" fmla="*/ 34 h 36"/>
                <a:gd name="T40" fmla="*/ 1 w 67"/>
                <a:gd name="T41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6">
                  <a:moveTo>
                    <a:pt x="1" y="31"/>
                  </a:moveTo>
                  <a:lnTo>
                    <a:pt x="0" y="23"/>
                  </a:lnTo>
                  <a:lnTo>
                    <a:pt x="6" y="16"/>
                  </a:lnTo>
                  <a:lnTo>
                    <a:pt x="10" y="13"/>
                  </a:lnTo>
                  <a:lnTo>
                    <a:pt x="16" y="10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7" y="8"/>
                  </a:lnTo>
                  <a:lnTo>
                    <a:pt x="66" y="13"/>
                  </a:lnTo>
                  <a:lnTo>
                    <a:pt x="63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4" y="32"/>
                  </a:lnTo>
                  <a:lnTo>
                    <a:pt x="27" y="34"/>
                  </a:lnTo>
                  <a:lnTo>
                    <a:pt x="19" y="35"/>
                  </a:lnTo>
                  <a:lnTo>
                    <a:pt x="16" y="36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28" name="Freeform 112"/>
            <p:cNvSpPr>
              <a:spLocks/>
            </p:cNvSpPr>
            <p:nvPr/>
          </p:nvSpPr>
          <p:spPr bwMode="auto">
            <a:xfrm>
              <a:off x="759" y="1337"/>
              <a:ext cx="35" cy="17"/>
            </a:xfrm>
            <a:custGeom>
              <a:avLst/>
              <a:gdLst>
                <a:gd name="T0" fmla="*/ 72 w 72"/>
                <a:gd name="T1" fmla="*/ 28 h 34"/>
                <a:gd name="T2" fmla="*/ 71 w 72"/>
                <a:gd name="T3" fmla="*/ 22 h 34"/>
                <a:gd name="T4" fmla="*/ 66 w 72"/>
                <a:gd name="T5" fmla="*/ 17 h 34"/>
                <a:gd name="T6" fmla="*/ 61 w 72"/>
                <a:gd name="T7" fmla="*/ 14 h 34"/>
                <a:gd name="T8" fmla="*/ 55 w 72"/>
                <a:gd name="T9" fmla="*/ 11 h 34"/>
                <a:gd name="T10" fmla="*/ 48 w 72"/>
                <a:gd name="T11" fmla="*/ 8 h 34"/>
                <a:gd name="T12" fmla="*/ 42 w 72"/>
                <a:gd name="T13" fmla="*/ 6 h 34"/>
                <a:gd name="T14" fmla="*/ 34 w 72"/>
                <a:gd name="T15" fmla="*/ 3 h 34"/>
                <a:gd name="T16" fmla="*/ 26 w 72"/>
                <a:gd name="T17" fmla="*/ 1 h 34"/>
                <a:gd name="T18" fmla="*/ 20 w 72"/>
                <a:gd name="T19" fmla="*/ 0 h 34"/>
                <a:gd name="T20" fmla="*/ 15 w 72"/>
                <a:gd name="T21" fmla="*/ 0 h 34"/>
                <a:gd name="T22" fmla="*/ 5 w 72"/>
                <a:gd name="T23" fmla="*/ 1 h 34"/>
                <a:gd name="T24" fmla="*/ 2 w 72"/>
                <a:gd name="T25" fmla="*/ 6 h 34"/>
                <a:gd name="T26" fmla="*/ 0 w 72"/>
                <a:gd name="T27" fmla="*/ 12 h 34"/>
                <a:gd name="T28" fmla="*/ 7 w 72"/>
                <a:gd name="T29" fmla="*/ 19 h 34"/>
                <a:gd name="T30" fmla="*/ 10 w 72"/>
                <a:gd name="T31" fmla="*/ 22 h 34"/>
                <a:gd name="T32" fmla="*/ 16 w 72"/>
                <a:gd name="T33" fmla="*/ 25 h 34"/>
                <a:gd name="T34" fmla="*/ 23 w 72"/>
                <a:gd name="T35" fmla="*/ 28 h 34"/>
                <a:gd name="T36" fmla="*/ 30 w 72"/>
                <a:gd name="T37" fmla="*/ 32 h 34"/>
                <a:gd name="T38" fmla="*/ 41 w 72"/>
                <a:gd name="T39" fmla="*/ 34 h 34"/>
                <a:gd name="T40" fmla="*/ 53 w 72"/>
                <a:gd name="T41" fmla="*/ 34 h 34"/>
                <a:gd name="T42" fmla="*/ 64 w 72"/>
                <a:gd name="T43" fmla="*/ 32 h 34"/>
                <a:gd name="T44" fmla="*/ 72 w 72"/>
                <a:gd name="T4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7"/>
                  </a:lnTo>
                  <a:lnTo>
                    <a:pt x="61" y="14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4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2"/>
                  </a:lnTo>
                  <a:lnTo>
                    <a:pt x="41" y="34"/>
                  </a:lnTo>
                  <a:lnTo>
                    <a:pt x="53" y="34"/>
                  </a:lnTo>
                  <a:lnTo>
                    <a:pt x="64" y="32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29" name="Freeform 113"/>
            <p:cNvSpPr>
              <a:spLocks/>
            </p:cNvSpPr>
            <p:nvPr/>
          </p:nvSpPr>
          <p:spPr bwMode="auto">
            <a:xfrm>
              <a:off x="799" y="1350"/>
              <a:ext cx="34" cy="17"/>
            </a:xfrm>
            <a:custGeom>
              <a:avLst/>
              <a:gdLst>
                <a:gd name="T0" fmla="*/ 67 w 67"/>
                <a:gd name="T1" fmla="*/ 30 h 34"/>
                <a:gd name="T2" fmla="*/ 66 w 67"/>
                <a:gd name="T3" fmla="*/ 24 h 34"/>
                <a:gd name="T4" fmla="*/ 63 w 67"/>
                <a:gd name="T5" fmla="*/ 17 h 34"/>
                <a:gd name="T6" fmla="*/ 53 w 67"/>
                <a:gd name="T7" fmla="*/ 11 h 34"/>
                <a:gd name="T8" fmla="*/ 43 w 67"/>
                <a:gd name="T9" fmla="*/ 6 h 34"/>
                <a:gd name="T10" fmla="*/ 34 w 67"/>
                <a:gd name="T11" fmla="*/ 3 h 34"/>
                <a:gd name="T12" fmla="*/ 27 w 67"/>
                <a:gd name="T13" fmla="*/ 1 h 34"/>
                <a:gd name="T14" fmla="*/ 19 w 67"/>
                <a:gd name="T15" fmla="*/ 0 h 34"/>
                <a:gd name="T16" fmla="*/ 16 w 67"/>
                <a:gd name="T17" fmla="*/ 0 h 34"/>
                <a:gd name="T18" fmla="*/ 6 w 67"/>
                <a:gd name="T19" fmla="*/ 1 h 34"/>
                <a:gd name="T20" fmla="*/ 1 w 67"/>
                <a:gd name="T21" fmla="*/ 6 h 34"/>
                <a:gd name="T22" fmla="*/ 0 w 67"/>
                <a:gd name="T23" fmla="*/ 11 h 34"/>
                <a:gd name="T24" fmla="*/ 6 w 67"/>
                <a:gd name="T25" fmla="*/ 18 h 34"/>
                <a:gd name="T26" fmla="*/ 10 w 67"/>
                <a:gd name="T27" fmla="*/ 22 h 34"/>
                <a:gd name="T28" fmla="*/ 16 w 67"/>
                <a:gd name="T29" fmla="*/ 26 h 34"/>
                <a:gd name="T30" fmla="*/ 22 w 67"/>
                <a:gd name="T31" fmla="*/ 29 h 34"/>
                <a:gd name="T32" fmla="*/ 29 w 67"/>
                <a:gd name="T33" fmla="*/ 33 h 34"/>
                <a:gd name="T34" fmla="*/ 42 w 67"/>
                <a:gd name="T35" fmla="*/ 34 h 34"/>
                <a:gd name="T36" fmla="*/ 53 w 67"/>
                <a:gd name="T37" fmla="*/ 34 h 34"/>
                <a:gd name="T38" fmla="*/ 61 w 67"/>
                <a:gd name="T39" fmla="*/ 33 h 34"/>
                <a:gd name="T40" fmla="*/ 67 w 67"/>
                <a:gd name="T41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4">
                  <a:moveTo>
                    <a:pt x="67" y="30"/>
                  </a:moveTo>
                  <a:lnTo>
                    <a:pt x="66" y="24"/>
                  </a:lnTo>
                  <a:lnTo>
                    <a:pt x="63" y="17"/>
                  </a:lnTo>
                  <a:lnTo>
                    <a:pt x="53" y="11"/>
                  </a:lnTo>
                  <a:lnTo>
                    <a:pt x="43" y="6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1"/>
                  </a:lnTo>
                  <a:lnTo>
                    <a:pt x="6" y="18"/>
                  </a:lnTo>
                  <a:lnTo>
                    <a:pt x="10" y="22"/>
                  </a:lnTo>
                  <a:lnTo>
                    <a:pt x="16" y="26"/>
                  </a:lnTo>
                  <a:lnTo>
                    <a:pt x="22" y="29"/>
                  </a:lnTo>
                  <a:lnTo>
                    <a:pt x="29" y="33"/>
                  </a:lnTo>
                  <a:lnTo>
                    <a:pt x="42" y="34"/>
                  </a:lnTo>
                  <a:lnTo>
                    <a:pt x="53" y="34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30" name="Freeform 114"/>
            <p:cNvSpPr>
              <a:spLocks/>
            </p:cNvSpPr>
            <p:nvPr/>
          </p:nvSpPr>
          <p:spPr bwMode="auto">
            <a:xfrm>
              <a:off x="759" y="1352"/>
              <a:ext cx="35" cy="19"/>
            </a:xfrm>
            <a:custGeom>
              <a:avLst/>
              <a:gdLst>
                <a:gd name="T0" fmla="*/ 2 w 72"/>
                <a:gd name="T1" fmla="*/ 31 h 36"/>
                <a:gd name="T2" fmla="*/ 0 w 72"/>
                <a:gd name="T3" fmla="*/ 23 h 36"/>
                <a:gd name="T4" fmla="*/ 7 w 72"/>
                <a:gd name="T5" fmla="*/ 15 h 36"/>
                <a:gd name="T6" fmla="*/ 10 w 72"/>
                <a:gd name="T7" fmla="*/ 12 h 36"/>
                <a:gd name="T8" fmla="*/ 16 w 72"/>
                <a:gd name="T9" fmla="*/ 9 h 36"/>
                <a:gd name="T10" fmla="*/ 23 w 72"/>
                <a:gd name="T11" fmla="*/ 6 h 36"/>
                <a:gd name="T12" fmla="*/ 30 w 72"/>
                <a:gd name="T13" fmla="*/ 4 h 36"/>
                <a:gd name="T14" fmla="*/ 41 w 72"/>
                <a:gd name="T15" fmla="*/ 0 h 36"/>
                <a:gd name="T16" fmla="*/ 53 w 72"/>
                <a:gd name="T17" fmla="*/ 0 h 36"/>
                <a:gd name="T18" fmla="*/ 64 w 72"/>
                <a:gd name="T19" fmla="*/ 2 h 36"/>
                <a:gd name="T20" fmla="*/ 72 w 72"/>
                <a:gd name="T21" fmla="*/ 7 h 36"/>
                <a:gd name="T22" fmla="*/ 71 w 72"/>
                <a:gd name="T23" fmla="*/ 12 h 36"/>
                <a:gd name="T24" fmla="*/ 66 w 72"/>
                <a:gd name="T25" fmla="*/ 19 h 36"/>
                <a:gd name="T26" fmla="*/ 61 w 72"/>
                <a:gd name="T27" fmla="*/ 22 h 36"/>
                <a:gd name="T28" fmla="*/ 55 w 72"/>
                <a:gd name="T29" fmla="*/ 25 h 36"/>
                <a:gd name="T30" fmla="*/ 48 w 72"/>
                <a:gd name="T31" fmla="*/ 28 h 36"/>
                <a:gd name="T32" fmla="*/ 42 w 72"/>
                <a:gd name="T33" fmla="*/ 31 h 36"/>
                <a:gd name="T34" fmla="*/ 34 w 72"/>
                <a:gd name="T35" fmla="*/ 32 h 36"/>
                <a:gd name="T36" fmla="*/ 26 w 72"/>
                <a:gd name="T37" fmla="*/ 34 h 36"/>
                <a:gd name="T38" fmla="*/ 20 w 72"/>
                <a:gd name="T39" fmla="*/ 35 h 36"/>
                <a:gd name="T40" fmla="*/ 15 w 72"/>
                <a:gd name="T41" fmla="*/ 36 h 36"/>
                <a:gd name="T42" fmla="*/ 5 w 72"/>
                <a:gd name="T43" fmla="*/ 34 h 36"/>
                <a:gd name="T44" fmla="*/ 2 w 72"/>
                <a:gd name="T4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36">
                  <a:moveTo>
                    <a:pt x="2" y="31"/>
                  </a:moveTo>
                  <a:lnTo>
                    <a:pt x="0" y="23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4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5" y="25"/>
                  </a:lnTo>
                  <a:lnTo>
                    <a:pt x="48" y="28"/>
                  </a:lnTo>
                  <a:lnTo>
                    <a:pt x="42" y="31"/>
                  </a:lnTo>
                  <a:lnTo>
                    <a:pt x="34" y="32"/>
                  </a:lnTo>
                  <a:lnTo>
                    <a:pt x="26" y="34"/>
                  </a:lnTo>
                  <a:lnTo>
                    <a:pt x="20" y="35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31" name="Freeform 115"/>
            <p:cNvSpPr>
              <a:spLocks/>
            </p:cNvSpPr>
            <p:nvPr/>
          </p:nvSpPr>
          <p:spPr bwMode="auto">
            <a:xfrm>
              <a:off x="783" y="1343"/>
              <a:ext cx="27" cy="18"/>
            </a:xfrm>
            <a:custGeom>
              <a:avLst/>
              <a:gdLst>
                <a:gd name="T0" fmla="*/ 29 w 54"/>
                <a:gd name="T1" fmla="*/ 0 h 37"/>
                <a:gd name="T2" fmla="*/ 38 w 54"/>
                <a:gd name="T3" fmla="*/ 0 h 37"/>
                <a:gd name="T4" fmla="*/ 45 w 54"/>
                <a:gd name="T5" fmla="*/ 4 h 37"/>
                <a:gd name="T6" fmla="*/ 51 w 54"/>
                <a:gd name="T7" fmla="*/ 9 h 37"/>
                <a:gd name="T8" fmla="*/ 54 w 54"/>
                <a:gd name="T9" fmla="*/ 16 h 37"/>
                <a:gd name="T10" fmla="*/ 51 w 54"/>
                <a:gd name="T11" fmla="*/ 23 h 37"/>
                <a:gd name="T12" fmla="*/ 45 w 54"/>
                <a:gd name="T13" fmla="*/ 29 h 37"/>
                <a:gd name="T14" fmla="*/ 38 w 54"/>
                <a:gd name="T15" fmla="*/ 34 h 37"/>
                <a:gd name="T16" fmla="*/ 29 w 54"/>
                <a:gd name="T17" fmla="*/ 37 h 37"/>
                <a:gd name="T18" fmla="*/ 17 w 54"/>
                <a:gd name="T19" fmla="*/ 34 h 37"/>
                <a:gd name="T20" fmla="*/ 7 w 54"/>
                <a:gd name="T21" fmla="*/ 29 h 37"/>
                <a:gd name="T22" fmla="*/ 1 w 54"/>
                <a:gd name="T23" fmla="*/ 23 h 37"/>
                <a:gd name="T24" fmla="*/ 0 w 54"/>
                <a:gd name="T25" fmla="*/ 16 h 37"/>
                <a:gd name="T26" fmla="*/ 1 w 54"/>
                <a:gd name="T27" fmla="*/ 9 h 37"/>
                <a:gd name="T28" fmla="*/ 7 w 54"/>
                <a:gd name="T29" fmla="*/ 4 h 37"/>
                <a:gd name="T30" fmla="*/ 17 w 54"/>
                <a:gd name="T31" fmla="*/ 0 h 37"/>
                <a:gd name="T32" fmla="*/ 29 w 54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37">
                  <a:moveTo>
                    <a:pt x="29" y="0"/>
                  </a:moveTo>
                  <a:lnTo>
                    <a:pt x="38" y="0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4" y="16"/>
                  </a:lnTo>
                  <a:lnTo>
                    <a:pt x="51" y="23"/>
                  </a:lnTo>
                  <a:lnTo>
                    <a:pt x="45" y="29"/>
                  </a:lnTo>
                  <a:lnTo>
                    <a:pt x="38" y="34"/>
                  </a:lnTo>
                  <a:lnTo>
                    <a:pt x="29" y="37"/>
                  </a:lnTo>
                  <a:lnTo>
                    <a:pt x="17" y="34"/>
                  </a:lnTo>
                  <a:lnTo>
                    <a:pt x="7" y="29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4"/>
                  </a:lnTo>
                  <a:lnTo>
                    <a:pt x="1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32" name="Freeform 116"/>
            <p:cNvSpPr>
              <a:spLocks/>
            </p:cNvSpPr>
            <p:nvPr/>
          </p:nvSpPr>
          <p:spPr bwMode="auto">
            <a:xfrm>
              <a:off x="854" y="1285"/>
              <a:ext cx="18" cy="30"/>
            </a:xfrm>
            <a:custGeom>
              <a:avLst/>
              <a:gdLst>
                <a:gd name="T0" fmla="*/ 21 w 37"/>
                <a:gd name="T1" fmla="*/ 0 h 61"/>
                <a:gd name="T2" fmla="*/ 26 w 37"/>
                <a:gd name="T3" fmla="*/ 2 h 61"/>
                <a:gd name="T4" fmla="*/ 31 w 37"/>
                <a:gd name="T5" fmla="*/ 8 h 61"/>
                <a:gd name="T6" fmla="*/ 32 w 37"/>
                <a:gd name="T7" fmla="*/ 11 h 61"/>
                <a:gd name="T8" fmla="*/ 35 w 37"/>
                <a:gd name="T9" fmla="*/ 17 h 61"/>
                <a:gd name="T10" fmla="*/ 36 w 37"/>
                <a:gd name="T11" fmla="*/ 23 h 61"/>
                <a:gd name="T12" fmla="*/ 37 w 37"/>
                <a:gd name="T13" fmla="*/ 29 h 61"/>
                <a:gd name="T14" fmla="*/ 36 w 37"/>
                <a:gd name="T15" fmla="*/ 34 h 61"/>
                <a:gd name="T16" fmla="*/ 35 w 37"/>
                <a:gd name="T17" fmla="*/ 40 h 61"/>
                <a:gd name="T18" fmla="*/ 32 w 37"/>
                <a:gd name="T19" fmla="*/ 46 h 61"/>
                <a:gd name="T20" fmla="*/ 31 w 37"/>
                <a:gd name="T21" fmla="*/ 52 h 61"/>
                <a:gd name="T22" fmla="*/ 26 w 37"/>
                <a:gd name="T23" fmla="*/ 58 h 61"/>
                <a:gd name="T24" fmla="*/ 21 w 37"/>
                <a:gd name="T25" fmla="*/ 61 h 61"/>
                <a:gd name="T26" fmla="*/ 11 w 37"/>
                <a:gd name="T27" fmla="*/ 58 h 61"/>
                <a:gd name="T28" fmla="*/ 5 w 37"/>
                <a:gd name="T29" fmla="*/ 52 h 61"/>
                <a:gd name="T30" fmla="*/ 1 w 37"/>
                <a:gd name="T31" fmla="*/ 46 h 61"/>
                <a:gd name="T32" fmla="*/ 0 w 37"/>
                <a:gd name="T33" fmla="*/ 40 h 61"/>
                <a:gd name="T34" fmla="*/ 0 w 37"/>
                <a:gd name="T35" fmla="*/ 34 h 61"/>
                <a:gd name="T36" fmla="*/ 0 w 37"/>
                <a:gd name="T37" fmla="*/ 29 h 61"/>
                <a:gd name="T38" fmla="*/ 0 w 37"/>
                <a:gd name="T39" fmla="*/ 23 h 61"/>
                <a:gd name="T40" fmla="*/ 0 w 37"/>
                <a:gd name="T41" fmla="*/ 17 h 61"/>
                <a:gd name="T42" fmla="*/ 1 w 37"/>
                <a:gd name="T43" fmla="*/ 11 h 61"/>
                <a:gd name="T44" fmla="*/ 5 w 37"/>
                <a:gd name="T45" fmla="*/ 8 h 61"/>
                <a:gd name="T46" fmla="*/ 11 w 37"/>
                <a:gd name="T47" fmla="*/ 2 h 61"/>
                <a:gd name="T48" fmla="*/ 21 w 37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61">
                  <a:moveTo>
                    <a:pt x="21" y="0"/>
                  </a:moveTo>
                  <a:lnTo>
                    <a:pt x="26" y="2"/>
                  </a:lnTo>
                  <a:lnTo>
                    <a:pt x="31" y="8"/>
                  </a:lnTo>
                  <a:lnTo>
                    <a:pt x="32" y="11"/>
                  </a:lnTo>
                  <a:lnTo>
                    <a:pt x="35" y="17"/>
                  </a:lnTo>
                  <a:lnTo>
                    <a:pt x="36" y="23"/>
                  </a:lnTo>
                  <a:lnTo>
                    <a:pt x="37" y="29"/>
                  </a:lnTo>
                  <a:lnTo>
                    <a:pt x="36" y="34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26" y="58"/>
                  </a:lnTo>
                  <a:lnTo>
                    <a:pt x="21" y="61"/>
                  </a:lnTo>
                  <a:lnTo>
                    <a:pt x="11" y="58"/>
                  </a:lnTo>
                  <a:lnTo>
                    <a:pt x="5" y="52"/>
                  </a:lnTo>
                  <a:lnTo>
                    <a:pt x="1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33" name="Freeform 117"/>
            <p:cNvSpPr>
              <a:spLocks/>
            </p:cNvSpPr>
            <p:nvPr/>
          </p:nvSpPr>
          <p:spPr bwMode="auto">
            <a:xfrm>
              <a:off x="856" y="1315"/>
              <a:ext cx="18" cy="29"/>
            </a:xfrm>
            <a:custGeom>
              <a:avLst/>
              <a:gdLst>
                <a:gd name="T0" fmla="*/ 20 w 36"/>
                <a:gd name="T1" fmla="*/ 59 h 59"/>
                <a:gd name="T2" fmla="*/ 25 w 36"/>
                <a:gd name="T3" fmla="*/ 56 h 59"/>
                <a:gd name="T4" fmla="*/ 30 w 36"/>
                <a:gd name="T5" fmla="*/ 50 h 59"/>
                <a:gd name="T6" fmla="*/ 31 w 36"/>
                <a:gd name="T7" fmla="*/ 45 h 59"/>
                <a:gd name="T8" fmla="*/ 33 w 36"/>
                <a:gd name="T9" fmla="*/ 41 h 59"/>
                <a:gd name="T10" fmla="*/ 34 w 36"/>
                <a:gd name="T11" fmla="*/ 34 h 59"/>
                <a:gd name="T12" fmla="*/ 36 w 36"/>
                <a:gd name="T13" fmla="*/ 29 h 59"/>
                <a:gd name="T14" fmla="*/ 34 w 36"/>
                <a:gd name="T15" fmla="*/ 23 h 59"/>
                <a:gd name="T16" fmla="*/ 33 w 36"/>
                <a:gd name="T17" fmla="*/ 17 h 59"/>
                <a:gd name="T18" fmla="*/ 31 w 36"/>
                <a:gd name="T19" fmla="*/ 11 h 59"/>
                <a:gd name="T20" fmla="*/ 30 w 36"/>
                <a:gd name="T21" fmla="*/ 8 h 59"/>
                <a:gd name="T22" fmla="*/ 25 w 36"/>
                <a:gd name="T23" fmla="*/ 2 h 59"/>
                <a:gd name="T24" fmla="*/ 20 w 36"/>
                <a:gd name="T25" fmla="*/ 0 h 59"/>
                <a:gd name="T26" fmla="*/ 11 w 36"/>
                <a:gd name="T27" fmla="*/ 2 h 59"/>
                <a:gd name="T28" fmla="*/ 5 w 36"/>
                <a:gd name="T29" fmla="*/ 8 h 59"/>
                <a:gd name="T30" fmla="*/ 1 w 36"/>
                <a:gd name="T31" fmla="*/ 11 h 59"/>
                <a:gd name="T32" fmla="*/ 0 w 36"/>
                <a:gd name="T33" fmla="*/ 17 h 59"/>
                <a:gd name="T34" fmla="*/ 0 w 36"/>
                <a:gd name="T35" fmla="*/ 23 h 59"/>
                <a:gd name="T36" fmla="*/ 0 w 36"/>
                <a:gd name="T37" fmla="*/ 29 h 59"/>
                <a:gd name="T38" fmla="*/ 0 w 36"/>
                <a:gd name="T39" fmla="*/ 34 h 59"/>
                <a:gd name="T40" fmla="*/ 0 w 36"/>
                <a:gd name="T41" fmla="*/ 41 h 59"/>
                <a:gd name="T42" fmla="*/ 1 w 36"/>
                <a:gd name="T43" fmla="*/ 45 h 59"/>
                <a:gd name="T44" fmla="*/ 5 w 36"/>
                <a:gd name="T45" fmla="*/ 50 h 59"/>
                <a:gd name="T46" fmla="*/ 11 w 36"/>
                <a:gd name="T47" fmla="*/ 56 h 59"/>
                <a:gd name="T48" fmla="*/ 20 w 36"/>
                <a:gd name="T4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59">
                  <a:moveTo>
                    <a:pt x="20" y="59"/>
                  </a:moveTo>
                  <a:lnTo>
                    <a:pt x="25" y="56"/>
                  </a:lnTo>
                  <a:lnTo>
                    <a:pt x="30" y="50"/>
                  </a:lnTo>
                  <a:lnTo>
                    <a:pt x="31" y="45"/>
                  </a:lnTo>
                  <a:lnTo>
                    <a:pt x="33" y="41"/>
                  </a:lnTo>
                  <a:lnTo>
                    <a:pt x="34" y="34"/>
                  </a:lnTo>
                  <a:lnTo>
                    <a:pt x="36" y="29"/>
                  </a:lnTo>
                  <a:lnTo>
                    <a:pt x="34" y="23"/>
                  </a:lnTo>
                  <a:lnTo>
                    <a:pt x="33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2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34" name="Freeform 118"/>
            <p:cNvSpPr>
              <a:spLocks/>
            </p:cNvSpPr>
            <p:nvPr/>
          </p:nvSpPr>
          <p:spPr bwMode="auto">
            <a:xfrm>
              <a:off x="867" y="1298"/>
              <a:ext cx="33" cy="18"/>
            </a:xfrm>
            <a:custGeom>
              <a:avLst/>
              <a:gdLst>
                <a:gd name="T0" fmla="*/ 1 w 67"/>
                <a:gd name="T1" fmla="*/ 30 h 36"/>
                <a:gd name="T2" fmla="*/ 0 w 67"/>
                <a:gd name="T3" fmla="*/ 24 h 36"/>
                <a:gd name="T4" fmla="*/ 6 w 67"/>
                <a:gd name="T5" fmla="*/ 17 h 36"/>
                <a:gd name="T6" fmla="*/ 14 w 67"/>
                <a:gd name="T7" fmla="*/ 10 h 36"/>
                <a:gd name="T8" fmla="*/ 26 w 67"/>
                <a:gd name="T9" fmla="*/ 5 h 36"/>
                <a:gd name="T10" fmla="*/ 33 w 67"/>
                <a:gd name="T11" fmla="*/ 2 h 36"/>
                <a:gd name="T12" fmla="*/ 41 w 67"/>
                <a:gd name="T13" fmla="*/ 1 h 36"/>
                <a:gd name="T14" fmla="*/ 46 w 67"/>
                <a:gd name="T15" fmla="*/ 0 h 36"/>
                <a:gd name="T16" fmla="*/ 52 w 67"/>
                <a:gd name="T17" fmla="*/ 0 h 36"/>
                <a:gd name="T18" fmla="*/ 60 w 67"/>
                <a:gd name="T19" fmla="*/ 1 h 36"/>
                <a:gd name="T20" fmla="*/ 67 w 67"/>
                <a:gd name="T21" fmla="*/ 5 h 36"/>
                <a:gd name="T22" fmla="*/ 67 w 67"/>
                <a:gd name="T23" fmla="*/ 12 h 36"/>
                <a:gd name="T24" fmla="*/ 62 w 67"/>
                <a:gd name="T25" fmla="*/ 20 h 36"/>
                <a:gd name="T26" fmla="*/ 53 w 67"/>
                <a:gd name="T27" fmla="*/ 27 h 36"/>
                <a:gd name="T28" fmla="*/ 43 w 67"/>
                <a:gd name="T29" fmla="*/ 34 h 36"/>
                <a:gd name="T30" fmla="*/ 35 w 67"/>
                <a:gd name="T31" fmla="*/ 35 h 36"/>
                <a:gd name="T32" fmla="*/ 26 w 67"/>
                <a:gd name="T33" fmla="*/ 36 h 36"/>
                <a:gd name="T34" fmla="*/ 20 w 67"/>
                <a:gd name="T35" fmla="*/ 36 h 36"/>
                <a:gd name="T36" fmla="*/ 15 w 67"/>
                <a:gd name="T37" fmla="*/ 36 h 36"/>
                <a:gd name="T38" fmla="*/ 5 w 67"/>
                <a:gd name="T39" fmla="*/ 34 h 36"/>
                <a:gd name="T40" fmla="*/ 1 w 67"/>
                <a:gd name="T4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6" y="17"/>
                  </a:lnTo>
                  <a:lnTo>
                    <a:pt x="14" y="10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2"/>
                  </a:lnTo>
                  <a:lnTo>
                    <a:pt x="62" y="20"/>
                  </a:lnTo>
                  <a:lnTo>
                    <a:pt x="53" y="27"/>
                  </a:lnTo>
                  <a:lnTo>
                    <a:pt x="43" y="34"/>
                  </a:lnTo>
                  <a:lnTo>
                    <a:pt x="35" y="35"/>
                  </a:lnTo>
                  <a:lnTo>
                    <a:pt x="26" y="36"/>
                  </a:lnTo>
                  <a:lnTo>
                    <a:pt x="20" y="36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35" name="Freeform 119"/>
            <p:cNvSpPr>
              <a:spLocks/>
            </p:cNvSpPr>
            <p:nvPr/>
          </p:nvSpPr>
          <p:spPr bwMode="auto">
            <a:xfrm>
              <a:off x="826" y="1301"/>
              <a:ext cx="36" cy="17"/>
            </a:xfrm>
            <a:custGeom>
              <a:avLst/>
              <a:gdLst>
                <a:gd name="T0" fmla="*/ 70 w 70"/>
                <a:gd name="T1" fmla="*/ 31 h 35"/>
                <a:gd name="T2" fmla="*/ 68 w 70"/>
                <a:gd name="T3" fmla="*/ 23 h 35"/>
                <a:gd name="T4" fmla="*/ 63 w 70"/>
                <a:gd name="T5" fmla="*/ 15 h 35"/>
                <a:gd name="T6" fmla="*/ 58 w 70"/>
                <a:gd name="T7" fmla="*/ 12 h 35"/>
                <a:gd name="T8" fmla="*/ 54 w 70"/>
                <a:gd name="T9" fmla="*/ 8 h 35"/>
                <a:gd name="T10" fmla="*/ 47 w 70"/>
                <a:gd name="T11" fmla="*/ 5 h 35"/>
                <a:gd name="T12" fmla="*/ 41 w 70"/>
                <a:gd name="T13" fmla="*/ 3 h 35"/>
                <a:gd name="T14" fmla="*/ 27 w 70"/>
                <a:gd name="T15" fmla="*/ 0 h 35"/>
                <a:gd name="T16" fmla="*/ 16 w 70"/>
                <a:gd name="T17" fmla="*/ 0 h 35"/>
                <a:gd name="T18" fmla="*/ 6 w 70"/>
                <a:gd name="T19" fmla="*/ 1 h 35"/>
                <a:gd name="T20" fmla="*/ 1 w 70"/>
                <a:gd name="T21" fmla="*/ 6 h 35"/>
                <a:gd name="T22" fmla="*/ 0 w 70"/>
                <a:gd name="T23" fmla="*/ 12 h 35"/>
                <a:gd name="T24" fmla="*/ 6 w 70"/>
                <a:gd name="T25" fmla="*/ 20 h 35"/>
                <a:gd name="T26" fmla="*/ 10 w 70"/>
                <a:gd name="T27" fmla="*/ 23 h 35"/>
                <a:gd name="T28" fmla="*/ 15 w 70"/>
                <a:gd name="T29" fmla="*/ 26 h 35"/>
                <a:gd name="T30" fmla="*/ 21 w 70"/>
                <a:gd name="T31" fmla="*/ 28 h 35"/>
                <a:gd name="T32" fmla="*/ 29 w 70"/>
                <a:gd name="T33" fmla="*/ 31 h 35"/>
                <a:gd name="T34" fmla="*/ 41 w 70"/>
                <a:gd name="T35" fmla="*/ 34 h 35"/>
                <a:gd name="T36" fmla="*/ 54 w 70"/>
                <a:gd name="T37" fmla="*/ 35 h 35"/>
                <a:gd name="T38" fmla="*/ 64 w 70"/>
                <a:gd name="T39" fmla="*/ 34 h 35"/>
                <a:gd name="T40" fmla="*/ 70 w 70"/>
                <a:gd name="T4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35">
                  <a:moveTo>
                    <a:pt x="70" y="31"/>
                  </a:moveTo>
                  <a:lnTo>
                    <a:pt x="68" y="23"/>
                  </a:lnTo>
                  <a:lnTo>
                    <a:pt x="63" y="15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41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23"/>
                  </a:lnTo>
                  <a:lnTo>
                    <a:pt x="15" y="26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1" y="34"/>
                  </a:lnTo>
                  <a:lnTo>
                    <a:pt x="54" y="35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36" name="Freeform 120"/>
            <p:cNvSpPr>
              <a:spLocks/>
            </p:cNvSpPr>
            <p:nvPr/>
          </p:nvSpPr>
          <p:spPr bwMode="auto">
            <a:xfrm>
              <a:off x="867" y="1314"/>
              <a:ext cx="33" cy="17"/>
            </a:xfrm>
            <a:custGeom>
              <a:avLst/>
              <a:gdLst>
                <a:gd name="T0" fmla="*/ 67 w 67"/>
                <a:gd name="T1" fmla="*/ 28 h 35"/>
                <a:gd name="T2" fmla="*/ 67 w 67"/>
                <a:gd name="T3" fmla="*/ 22 h 35"/>
                <a:gd name="T4" fmla="*/ 62 w 67"/>
                <a:gd name="T5" fmla="*/ 16 h 35"/>
                <a:gd name="T6" fmla="*/ 53 w 67"/>
                <a:gd name="T7" fmla="*/ 10 h 35"/>
                <a:gd name="T8" fmla="*/ 43 w 67"/>
                <a:gd name="T9" fmla="*/ 5 h 35"/>
                <a:gd name="T10" fmla="*/ 35 w 67"/>
                <a:gd name="T11" fmla="*/ 2 h 35"/>
                <a:gd name="T12" fmla="*/ 26 w 67"/>
                <a:gd name="T13" fmla="*/ 1 h 35"/>
                <a:gd name="T14" fmla="*/ 20 w 67"/>
                <a:gd name="T15" fmla="*/ 0 h 35"/>
                <a:gd name="T16" fmla="*/ 15 w 67"/>
                <a:gd name="T17" fmla="*/ 1 h 35"/>
                <a:gd name="T18" fmla="*/ 5 w 67"/>
                <a:gd name="T19" fmla="*/ 3 h 35"/>
                <a:gd name="T20" fmla="*/ 1 w 67"/>
                <a:gd name="T21" fmla="*/ 8 h 35"/>
                <a:gd name="T22" fmla="*/ 0 w 67"/>
                <a:gd name="T23" fmla="*/ 13 h 35"/>
                <a:gd name="T24" fmla="*/ 6 w 67"/>
                <a:gd name="T25" fmla="*/ 19 h 35"/>
                <a:gd name="T26" fmla="*/ 14 w 67"/>
                <a:gd name="T27" fmla="*/ 25 h 35"/>
                <a:gd name="T28" fmla="*/ 26 w 67"/>
                <a:gd name="T29" fmla="*/ 31 h 35"/>
                <a:gd name="T30" fmla="*/ 33 w 67"/>
                <a:gd name="T31" fmla="*/ 32 h 35"/>
                <a:gd name="T32" fmla="*/ 41 w 67"/>
                <a:gd name="T33" fmla="*/ 34 h 35"/>
                <a:gd name="T34" fmla="*/ 46 w 67"/>
                <a:gd name="T35" fmla="*/ 34 h 35"/>
                <a:gd name="T36" fmla="*/ 52 w 67"/>
                <a:gd name="T37" fmla="*/ 35 h 35"/>
                <a:gd name="T38" fmla="*/ 60 w 67"/>
                <a:gd name="T39" fmla="*/ 32 h 35"/>
                <a:gd name="T40" fmla="*/ 67 w 67"/>
                <a:gd name="T41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5">
                  <a:moveTo>
                    <a:pt x="67" y="28"/>
                  </a:moveTo>
                  <a:lnTo>
                    <a:pt x="67" y="22"/>
                  </a:lnTo>
                  <a:lnTo>
                    <a:pt x="62" y="16"/>
                  </a:lnTo>
                  <a:lnTo>
                    <a:pt x="53" y="10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0" y="32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37" name="Freeform 121"/>
            <p:cNvSpPr>
              <a:spLocks/>
            </p:cNvSpPr>
            <p:nvPr/>
          </p:nvSpPr>
          <p:spPr bwMode="auto">
            <a:xfrm>
              <a:off x="826" y="1317"/>
              <a:ext cx="36" cy="17"/>
            </a:xfrm>
            <a:custGeom>
              <a:avLst/>
              <a:gdLst>
                <a:gd name="T0" fmla="*/ 1 w 70"/>
                <a:gd name="T1" fmla="*/ 28 h 34"/>
                <a:gd name="T2" fmla="*/ 0 w 70"/>
                <a:gd name="T3" fmla="*/ 22 h 34"/>
                <a:gd name="T4" fmla="*/ 6 w 70"/>
                <a:gd name="T5" fmla="*/ 15 h 34"/>
                <a:gd name="T6" fmla="*/ 10 w 70"/>
                <a:gd name="T7" fmla="*/ 12 h 34"/>
                <a:gd name="T8" fmla="*/ 15 w 70"/>
                <a:gd name="T9" fmla="*/ 9 h 34"/>
                <a:gd name="T10" fmla="*/ 21 w 70"/>
                <a:gd name="T11" fmla="*/ 6 h 34"/>
                <a:gd name="T12" fmla="*/ 29 w 70"/>
                <a:gd name="T13" fmla="*/ 5 h 34"/>
                <a:gd name="T14" fmla="*/ 41 w 70"/>
                <a:gd name="T15" fmla="*/ 1 h 34"/>
                <a:gd name="T16" fmla="*/ 54 w 70"/>
                <a:gd name="T17" fmla="*/ 0 h 34"/>
                <a:gd name="T18" fmla="*/ 64 w 70"/>
                <a:gd name="T19" fmla="*/ 1 h 34"/>
                <a:gd name="T20" fmla="*/ 70 w 70"/>
                <a:gd name="T21" fmla="*/ 5 h 34"/>
                <a:gd name="T22" fmla="*/ 68 w 70"/>
                <a:gd name="T23" fmla="*/ 12 h 34"/>
                <a:gd name="T24" fmla="*/ 63 w 70"/>
                <a:gd name="T25" fmla="*/ 19 h 34"/>
                <a:gd name="T26" fmla="*/ 58 w 70"/>
                <a:gd name="T27" fmla="*/ 22 h 34"/>
                <a:gd name="T28" fmla="*/ 54 w 70"/>
                <a:gd name="T29" fmla="*/ 25 h 34"/>
                <a:gd name="T30" fmla="*/ 47 w 70"/>
                <a:gd name="T31" fmla="*/ 28 h 34"/>
                <a:gd name="T32" fmla="*/ 41 w 70"/>
                <a:gd name="T33" fmla="*/ 31 h 34"/>
                <a:gd name="T34" fmla="*/ 27 w 70"/>
                <a:gd name="T35" fmla="*/ 34 h 34"/>
                <a:gd name="T36" fmla="*/ 16 w 70"/>
                <a:gd name="T37" fmla="*/ 34 h 34"/>
                <a:gd name="T38" fmla="*/ 6 w 70"/>
                <a:gd name="T39" fmla="*/ 32 h 34"/>
                <a:gd name="T40" fmla="*/ 1 w 70"/>
                <a:gd name="T4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34">
                  <a:moveTo>
                    <a:pt x="1" y="28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5" y="9"/>
                  </a:lnTo>
                  <a:lnTo>
                    <a:pt x="21" y="6"/>
                  </a:lnTo>
                  <a:lnTo>
                    <a:pt x="29" y="5"/>
                  </a:lnTo>
                  <a:lnTo>
                    <a:pt x="41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8" y="12"/>
                  </a:lnTo>
                  <a:lnTo>
                    <a:pt x="63" y="19"/>
                  </a:lnTo>
                  <a:lnTo>
                    <a:pt x="58" y="22"/>
                  </a:lnTo>
                  <a:lnTo>
                    <a:pt x="54" y="25"/>
                  </a:lnTo>
                  <a:lnTo>
                    <a:pt x="47" y="28"/>
                  </a:lnTo>
                  <a:lnTo>
                    <a:pt x="41" y="31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2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38" name="Freeform 122"/>
            <p:cNvSpPr>
              <a:spLocks/>
            </p:cNvSpPr>
            <p:nvPr/>
          </p:nvSpPr>
          <p:spPr bwMode="auto">
            <a:xfrm>
              <a:off x="854" y="1306"/>
              <a:ext cx="24" cy="20"/>
            </a:xfrm>
            <a:custGeom>
              <a:avLst/>
              <a:gdLst>
                <a:gd name="T0" fmla="*/ 25 w 48"/>
                <a:gd name="T1" fmla="*/ 0 h 40"/>
                <a:gd name="T2" fmla="*/ 32 w 48"/>
                <a:gd name="T3" fmla="*/ 1 h 40"/>
                <a:gd name="T4" fmla="*/ 41 w 48"/>
                <a:gd name="T5" fmla="*/ 6 h 40"/>
                <a:gd name="T6" fmla="*/ 46 w 48"/>
                <a:gd name="T7" fmla="*/ 13 h 40"/>
                <a:gd name="T8" fmla="*/ 48 w 48"/>
                <a:gd name="T9" fmla="*/ 21 h 40"/>
                <a:gd name="T10" fmla="*/ 46 w 48"/>
                <a:gd name="T11" fmla="*/ 27 h 40"/>
                <a:gd name="T12" fmla="*/ 41 w 48"/>
                <a:gd name="T13" fmla="*/ 34 h 40"/>
                <a:gd name="T14" fmla="*/ 32 w 48"/>
                <a:gd name="T15" fmla="*/ 38 h 40"/>
                <a:gd name="T16" fmla="*/ 25 w 48"/>
                <a:gd name="T17" fmla="*/ 40 h 40"/>
                <a:gd name="T18" fmla="*/ 14 w 48"/>
                <a:gd name="T19" fmla="*/ 38 h 40"/>
                <a:gd name="T20" fmla="*/ 6 w 48"/>
                <a:gd name="T21" fmla="*/ 34 h 40"/>
                <a:gd name="T22" fmla="*/ 1 w 48"/>
                <a:gd name="T23" fmla="*/ 27 h 40"/>
                <a:gd name="T24" fmla="*/ 0 w 48"/>
                <a:gd name="T25" fmla="*/ 21 h 40"/>
                <a:gd name="T26" fmla="*/ 1 w 48"/>
                <a:gd name="T27" fmla="*/ 13 h 40"/>
                <a:gd name="T28" fmla="*/ 6 w 48"/>
                <a:gd name="T29" fmla="*/ 6 h 40"/>
                <a:gd name="T30" fmla="*/ 14 w 48"/>
                <a:gd name="T31" fmla="*/ 1 h 40"/>
                <a:gd name="T32" fmla="*/ 25 w 48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40">
                  <a:moveTo>
                    <a:pt x="25" y="0"/>
                  </a:moveTo>
                  <a:lnTo>
                    <a:pt x="32" y="1"/>
                  </a:lnTo>
                  <a:lnTo>
                    <a:pt x="41" y="6"/>
                  </a:lnTo>
                  <a:lnTo>
                    <a:pt x="46" y="13"/>
                  </a:lnTo>
                  <a:lnTo>
                    <a:pt x="48" y="21"/>
                  </a:lnTo>
                  <a:lnTo>
                    <a:pt x="46" y="27"/>
                  </a:lnTo>
                  <a:lnTo>
                    <a:pt x="41" y="34"/>
                  </a:lnTo>
                  <a:lnTo>
                    <a:pt x="32" y="38"/>
                  </a:lnTo>
                  <a:lnTo>
                    <a:pt x="25" y="40"/>
                  </a:lnTo>
                  <a:lnTo>
                    <a:pt x="14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39" name="Freeform 123"/>
            <p:cNvSpPr>
              <a:spLocks/>
            </p:cNvSpPr>
            <p:nvPr/>
          </p:nvSpPr>
          <p:spPr bwMode="auto">
            <a:xfrm>
              <a:off x="1975" y="1798"/>
              <a:ext cx="16" cy="30"/>
            </a:xfrm>
            <a:custGeom>
              <a:avLst/>
              <a:gdLst>
                <a:gd name="T0" fmla="*/ 16 w 32"/>
                <a:gd name="T1" fmla="*/ 0 h 60"/>
                <a:gd name="T2" fmla="*/ 21 w 32"/>
                <a:gd name="T3" fmla="*/ 2 h 60"/>
                <a:gd name="T4" fmla="*/ 26 w 32"/>
                <a:gd name="T5" fmla="*/ 8 h 60"/>
                <a:gd name="T6" fmla="*/ 28 w 32"/>
                <a:gd name="T7" fmla="*/ 12 h 60"/>
                <a:gd name="T8" fmla="*/ 30 w 32"/>
                <a:gd name="T9" fmla="*/ 17 h 60"/>
                <a:gd name="T10" fmla="*/ 31 w 32"/>
                <a:gd name="T11" fmla="*/ 23 h 60"/>
                <a:gd name="T12" fmla="*/ 32 w 32"/>
                <a:gd name="T13" fmla="*/ 30 h 60"/>
                <a:gd name="T14" fmla="*/ 31 w 32"/>
                <a:gd name="T15" fmla="*/ 35 h 60"/>
                <a:gd name="T16" fmla="*/ 30 w 32"/>
                <a:gd name="T17" fmla="*/ 41 h 60"/>
                <a:gd name="T18" fmla="*/ 28 w 32"/>
                <a:gd name="T19" fmla="*/ 46 h 60"/>
                <a:gd name="T20" fmla="*/ 26 w 32"/>
                <a:gd name="T21" fmla="*/ 51 h 60"/>
                <a:gd name="T22" fmla="*/ 21 w 32"/>
                <a:gd name="T23" fmla="*/ 57 h 60"/>
                <a:gd name="T24" fmla="*/ 16 w 32"/>
                <a:gd name="T25" fmla="*/ 60 h 60"/>
                <a:gd name="T26" fmla="*/ 8 w 32"/>
                <a:gd name="T27" fmla="*/ 57 h 60"/>
                <a:gd name="T28" fmla="*/ 3 w 32"/>
                <a:gd name="T29" fmla="*/ 51 h 60"/>
                <a:gd name="T30" fmla="*/ 0 w 32"/>
                <a:gd name="T31" fmla="*/ 46 h 60"/>
                <a:gd name="T32" fmla="*/ 0 w 32"/>
                <a:gd name="T33" fmla="*/ 41 h 60"/>
                <a:gd name="T34" fmla="*/ 0 w 32"/>
                <a:gd name="T35" fmla="*/ 35 h 60"/>
                <a:gd name="T36" fmla="*/ 0 w 32"/>
                <a:gd name="T37" fmla="*/ 30 h 60"/>
                <a:gd name="T38" fmla="*/ 0 w 32"/>
                <a:gd name="T39" fmla="*/ 23 h 60"/>
                <a:gd name="T40" fmla="*/ 0 w 32"/>
                <a:gd name="T41" fmla="*/ 17 h 60"/>
                <a:gd name="T42" fmla="*/ 0 w 32"/>
                <a:gd name="T43" fmla="*/ 12 h 60"/>
                <a:gd name="T44" fmla="*/ 3 w 32"/>
                <a:gd name="T45" fmla="*/ 8 h 60"/>
                <a:gd name="T46" fmla="*/ 8 w 32"/>
                <a:gd name="T47" fmla="*/ 2 h 60"/>
                <a:gd name="T48" fmla="*/ 16 w 32"/>
                <a:gd name="T4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60">
                  <a:moveTo>
                    <a:pt x="16" y="0"/>
                  </a:moveTo>
                  <a:lnTo>
                    <a:pt x="21" y="2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30" y="17"/>
                  </a:lnTo>
                  <a:lnTo>
                    <a:pt x="31" y="23"/>
                  </a:lnTo>
                  <a:lnTo>
                    <a:pt x="32" y="30"/>
                  </a:lnTo>
                  <a:lnTo>
                    <a:pt x="31" y="35"/>
                  </a:lnTo>
                  <a:lnTo>
                    <a:pt x="30" y="41"/>
                  </a:lnTo>
                  <a:lnTo>
                    <a:pt x="28" y="46"/>
                  </a:lnTo>
                  <a:lnTo>
                    <a:pt x="26" y="51"/>
                  </a:lnTo>
                  <a:lnTo>
                    <a:pt x="21" y="57"/>
                  </a:lnTo>
                  <a:lnTo>
                    <a:pt x="16" y="60"/>
                  </a:lnTo>
                  <a:lnTo>
                    <a:pt x="8" y="57"/>
                  </a:lnTo>
                  <a:lnTo>
                    <a:pt x="3" y="51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40" name="Freeform 124"/>
            <p:cNvSpPr>
              <a:spLocks/>
            </p:cNvSpPr>
            <p:nvPr/>
          </p:nvSpPr>
          <p:spPr bwMode="auto">
            <a:xfrm>
              <a:off x="1975" y="1828"/>
              <a:ext cx="18" cy="30"/>
            </a:xfrm>
            <a:custGeom>
              <a:avLst/>
              <a:gdLst>
                <a:gd name="T0" fmla="*/ 20 w 36"/>
                <a:gd name="T1" fmla="*/ 60 h 60"/>
                <a:gd name="T2" fmla="*/ 25 w 36"/>
                <a:gd name="T3" fmla="*/ 57 h 60"/>
                <a:gd name="T4" fmla="*/ 30 w 36"/>
                <a:gd name="T5" fmla="*/ 51 h 60"/>
                <a:gd name="T6" fmla="*/ 31 w 36"/>
                <a:gd name="T7" fmla="*/ 46 h 60"/>
                <a:gd name="T8" fmla="*/ 34 w 36"/>
                <a:gd name="T9" fmla="*/ 41 h 60"/>
                <a:gd name="T10" fmla="*/ 35 w 36"/>
                <a:gd name="T11" fmla="*/ 34 h 60"/>
                <a:gd name="T12" fmla="*/ 36 w 36"/>
                <a:gd name="T13" fmla="*/ 29 h 60"/>
                <a:gd name="T14" fmla="*/ 35 w 36"/>
                <a:gd name="T15" fmla="*/ 23 h 60"/>
                <a:gd name="T16" fmla="*/ 34 w 36"/>
                <a:gd name="T17" fmla="*/ 17 h 60"/>
                <a:gd name="T18" fmla="*/ 31 w 36"/>
                <a:gd name="T19" fmla="*/ 11 h 60"/>
                <a:gd name="T20" fmla="*/ 30 w 36"/>
                <a:gd name="T21" fmla="*/ 8 h 60"/>
                <a:gd name="T22" fmla="*/ 25 w 36"/>
                <a:gd name="T23" fmla="*/ 2 h 60"/>
                <a:gd name="T24" fmla="*/ 20 w 36"/>
                <a:gd name="T25" fmla="*/ 0 h 60"/>
                <a:gd name="T26" fmla="*/ 12 w 36"/>
                <a:gd name="T27" fmla="*/ 2 h 60"/>
                <a:gd name="T28" fmla="*/ 5 w 36"/>
                <a:gd name="T29" fmla="*/ 8 h 60"/>
                <a:gd name="T30" fmla="*/ 2 w 36"/>
                <a:gd name="T31" fmla="*/ 11 h 60"/>
                <a:gd name="T32" fmla="*/ 0 w 36"/>
                <a:gd name="T33" fmla="*/ 17 h 60"/>
                <a:gd name="T34" fmla="*/ 0 w 36"/>
                <a:gd name="T35" fmla="*/ 23 h 60"/>
                <a:gd name="T36" fmla="*/ 0 w 36"/>
                <a:gd name="T37" fmla="*/ 29 h 60"/>
                <a:gd name="T38" fmla="*/ 0 w 36"/>
                <a:gd name="T39" fmla="*/ 34 h 60"/>
                <a:gd name="T40" fmla="*/ 0 w 36"/>
                <a:gd name="T41" fmla="*/ 41 h 60"/>
                <a:gd name="T42" fmla="*/ 2 w 36"/>
                <a:gd name="T43" fmla="*/ 46 h 60"/>
                <a:gd name="T44" fmla="*/ 5 w 36"/>
                <a:gd name="T45" fmla="*/ 51 h 60"/>
                <a:gd name="T46" fmla="*/ 12 w 36"/>
                <a:gd name="T47" fmla="*/ 57 h 60"/>
                <a:gd name="T48" fmla="*/ 20 w 36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60">
                  <a:moveTo>
                    <a:pt x="20" y="60"/>
                  </a:moveTo>
                  <a:lnTo>
                    <a:pt x="25" y="57"/>
                  </a:lnTo>
                  <a:lnTo>
                    <a:pt x="30" y="51"/>
                  </a:lnTo>
                  <a:lnTo>
                    <a:pt x="31" y="46"/>
                  </a:lnTo>
                  <a:lnTo>
                    <a:pt x="34" y="41"/>
                  </a:lnTo>
                  <a:lnTo>
                    <a:pt x="35" y="34"/>
                  </a:lnTo>
                  <a:lnTo>
                    <a:pt x="36" y="29"/>
                  </a:lnTo>
                  <a:lnTo>
                    <a:pt x="35" y="23"/>
                  </a:lnTo>
                  <a:lnTo>
                    <a:pt x="34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2" y="57"/>
                  </a:lnTo>
                  <a:lnTo>
                    <a:pt x="20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41" name="Freeform 125"/>
            <p:cNvSpPr>
              <a:spLocks/>
            </p:cNvSpPr>
            <p:nvPr/>
          </p:nvSpPr>
          <p:spPr bwMode="auto">
            <a:xfrm>
              <a:off x="1986" y="1811"/>
              <a:ext cx="34" cy="18"/>
            </a:xfrm>
            <a:custGeom>
              <a:avLst/>
              <a:gdLst>
                <a:gd name="T0" fmla="*/ 1 w 66"/>
                <a:gd name="T1" fmla="*/ 30 h 36"/>
                <a:gd name="T2" fmla="*/ 0 w 66"/>
                <a:gd name="T3" fmla="*/ 24 h 36"/>
                <a:gd name="T4" fmla="*/ 6 w 66"/>
                <a:gd name="T5" fmla="*/ 18 h 36"/>
                <a:gd name="T6" fmla="*/ 13 w 66"/>
                <a:gd name="T7" fmla="*/ 11 h 36"/>
                <a:gd name="T8" fmla="*/ 27 w 66"/>
                <a:gd name="T9" fmla="*/ 6 h 36"/>
                <a:gd name="T10" fmla="*/ 33 w 66"/>
                <a:gd name="T11" fmla="*/ 3 h 36"/>
                <a:gd name="T12" fmla="*/ 40 w 66"/>
                <a:gd name="T13" fmla="*/ 1 h 36"/>
                <a:gd name="T14" fmla="*/ 45 w 66"/>
                <a:gd name="T15" fmla="*/ 0 h 36"/>
                <a:gd name="T16" fmla="*/ 51 w 66"/>
                <a:gd name="T17" fmla="*/ 0 h 36"/>
                <a:gd name="T18" fmla="*/ 60 w 66"/>
                <a:gd name="T19" fmla="*/ 1 h 36"/>
                <a:gd name="T20" fmla="*/ 66 w 66"/>
                <a:gd name="T21" fmla="*/ 6 h 36"/>
                <a:gd name="T22" fmla="*/ 66 w 66"/>
                <a:gd name="T23" fmla="*/ 11 h 36"/>
                <a:gd name="T24" fmla="*/ 61 w 66"/>
                <a:gd name="T25" fmla="*/ 20 h 36"/>
                <a:gd name="T26" fmla="*/ 53 w 66"/>
                <a:gd name="T27" fmla="*/ 27 h 36"/>
                <a:gd name="T28" fmla="*/ 43 w 66"/>
                <a:gd name="T29" fmla="*/ 33 h 36"/>
                <a:gd name="T30" fmla="*/ 34 w 66"/>
                <a:gd name="T31" fmla="*/ 34 h 36"/>
                <a:gd name="T32" fmla="*/ 27 w 66"/>
                <a:gd name="T33" fmla="*/ 36 h 36"/>
                <a:gd name="T34" fmla="*/ 21 w 66"/>
                <a:gd name="T35" fmla="*/ 36 h 36"/>
                <a:gd name="T36" fmla="*/ 14 w 66"/>
                <a:gd name="T37" fmla="*/ 36 h 36"/>
                <a:gd name="T38" fmla="*/ 5 w 66"/>
                <a:gd name="T39" fmla="*/ 33 h 36"/>
                <a:gd name="T40" fmla="*/ 1 w 66"/>
                <a:gd name="T4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3" y="11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6" y="11"/>
                  </a:lnTo>
                  <a:lnTo>
                    <a:pt x="61" y="20"/>
                  </a:lnTo>
                  <a:lnTo>
                    <a:pt x="53" y="27"/>
                  </a:lnTo>
                  <a:lnTo>
                    <a:pt x="43" y="33"/>
                  </a:lnTo>
                  <a:lnTo>
                    <a:pt x="34" y="34"/>
                  </a:lnTo>
                  <a:lnTo>
                    <a:pt x="27" y="36"/>
                  </a:lnTo>
                  <a:lnTo>
                    <a:pt x="21" y="36"/>
                  </a:lnTo>
                  <a:lnTo>
                    <a:pt x="14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42" name="Freeform 126"/>
            <p:cNvSpPr>
              <a:spLocks/>
            </p:cNvSpPr>
            <p:nvPr/>
          </p:nvSpPr>
          <p:spPr bwMode="auto">
            <a:xfrm>
              <a:off x="1946" y="1814"/>
              <a:ext cx="35" cy="17"/>
            </a:xfrm>
            <a:custGeom>
              <a:avLst/>
              <a:gdLst>
                <a:gd name="T0" fmla="*/ 71 w 71"/>
                <a:gd name="T1" fmla="*/ 27 h 34"/>
                <a:gd name="T2" fmla="*/ 71 w 71"/>
                <a:gd name="T3" fmla="*/ 21 h 34"/>
                <a:gd name="T4" fmla="*/ 66 w 71"/>
                <a:gd name="T5" fmla="*/ 15 h 34"/>
                <a:gd name="T6" fmla="*/ 61 w 71"/>
                <a:gd name="T7" fmla="*/ 12 h 34"/>
                <a:gd name="T8" fmla="*/ 56 w 71"/>
                <a:gd name="T9" fmla="*/ 8 h 34"/>
                <a:gd name="T10" fmla="*/ 48 w 71"/>
                <a:gd name="T11" fmla="*/ 5 h 34"/>
                <a:gd name="T12" fmla="*/ 42 w 71"/>
                <a:gd name="T13" fmla="*/ 3 h 34"/>
                <a:gd name="T14" fmla="*/ 27 w 71"/>
                <a:gd name="T15" fmla="*/ 0 h 34"/>
                <a:gd name="T16" fmla="*/ 16 w 71"/>
                <a:gd name="T17" fmla="*/ 0 h 34"/>
                <a:gd name="T18" fmla="*/ 6 w 71"/>
                <a:gd name="T19" fmla="*/ 1 h 34"/>
                <a:gd name="T20" fmla="*/ 2 w 71"/>
                <a:gd name="T21" fmla="*/ 6 h 34"/>
                <a:gd name="T22" fmla="*/ 0 w 71"/>
                <a:gd name="T23" fmla="*/ 12 h 34"/>
                <a:gd name="T24" fmla="*/ 6 w 71"/>
                <a:gd name="T25" fmla="*/ 18 h 34"/>
                <a:gd name="T26" fmla="*/ 10 w 71"/>
                <a:gd name="T27" fmla="*/ 21 h 34"/>
                <a:gd name="T28" fmla="*/ 15 w 71"/>
                <a:gd name="T29" fmla="*/ 24 h 34"/>
                <a:gd name="T30" fmla="*/ 21 w 71"/>
                <a:gd name="T31" fmla="*/ 27 h 34"/>
                <a:gd name="T32" fmla="*/ 30 w 71"/>
                <a:gd name="T33" fmla="*/ 30 h 34"/>
                <a:gd name="T34" fmla="*/ 42 w 71"/>
                <a:gd name="T35" fmla="*/ 33 h 34"/>
                <a:gd name="T36" fmla="*/ 55 w 71"/>
                <a:gd name="T37" fmla="*/ 34 h 34"/>
                <a:gd name="T38" fmla="*/ 64 w 71"/>
                <a:gd name="T39" fmla="*/ 32 h 34"/>
                <a:gd name="T40" fmla="*/ 71 w 71"/>
                <a:gd name="T41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34">
                  <a:moveTo>
                    <a:pt x="71" y="27"/>
                  </a:moveTo>
                  <a:lnTo>
                    <a:pt x="71" y="21"/>
                  </a:lnTo>
                  <a:lnTo>
                    <a:pt x="66" y="15"/>
                  </a:lnTo>
                  <a:lnTo>
                    <a:pt x="61" y="12"/>
                  </a:lnTo>
                  <a:lnTo>
                    <a:pt x="56" y="8"/>
                  </a:lnTo>
                  <a:lnTo>
                    <a:pt x="48" y="5"/>
                  </a:lnTo>
                  <a:lnTo>
                    <a:pt x="42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0" y="21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30" y="30"/>
                  </a:lnTo>
                  <a:lnTo>
                    <a:pt x="42" y="33"/>
                  </a:lnTo>
                  <a:lnTo>
                    <a:pt x="55" y="34"/>
                  </a:lnTo>
                  <a:lnTo>
                    <a:pt x="64" y="32"/>
                  </a:lnTo>
                  <a:lnTo>
                    <a:pt x="71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43" name="Freeform 127"/>
            <p:cNvSpPr>
              <a:spLocks/>
            </p:cNvSpPr>
            <p:nvPr/>
          </p:nvSpPr>
          <p:spPr bwMode="auto">
            <a:xfrm>
              <a:off x="1986" y="1827"/>
              <a:ext cx="34" cy="17"/>
            </a:xfrm>
            <a:custGeom>
              <a:avLst/>
              <a:gdLst>
                <a:gd name="T0" fmla="*/ 66 w 66"/>
                <a:gd name="T1" fmla="*/ 27 h 34"/>
                <a:gd name="T2" fmla="*/ 66 w 66"/>
                <a:gd name="T3" fmla="*/ 21 h 34"/>
                <a:gd name="T4" fmla="*/ 61 w 66"/>
                <a:gd name="T5" fmla="*/ 15 h 34"/>
                <a:gd name="T6" fmla="*/ 53 w 66"/>
                <a:gd name="T7" fmla="*/ 9 h 34"/>
                <a:gd name="T8" fmla="*/ 43 w 66"/>
                <a:gd name="T9" fmla="*/ 4 h 34"/>
                <a:gd name="T10" fmla="*/ 34 w 66"/>
                <a:gd name="T11" fmla="*/ 1 h 34"/>
                <a:gd name="T12" fmla="*/ 27 w 66"/>
                <a:gd name="T13" fmla="*/ 1 h 34"/>
                <a:gd name="T14" fmla="*/ 21 w 66"/>
                <a:gd name="T15" fmla="*/ 0 h 34"/>
                <a:gd name="T16" fmla="*/ 14 w 66"/>
                <a:gd name="T17" fmla="*/ 1 h 34"/>
                <a:gd name="T18" fmla="*/ 5 w 66"/>
                <a:gd name="T19" fmla="*/ 3 h 34"/>
                <a:gd name="T20" fmla="*/ 1 w 66"/>
                <a:gd name="T21" fmla="*/ 8 h 34"/>
                <a:gd name="T22" fmla="*/ 0 w 66"/>
                <a:gd name="T23" fmla="*/ 13 h 34"/>
                <a:gd name="T24" fmla="*/ 6 w 66"/>
                <a:gd name="T25" fmla="*/ 19 h 34"/>
                <a:gd name="T26" fmla="*/ 13 w 66"/>
                <a:gd name="T27" fmla="*/ 24 h 34"/>
                <a:gd name="T28" fmla="*/ 27 w 66"/>
                <a:gd name="T29" fmla="*/ 30 h 34"/>
                <a:gd name="T30" fmla="*/ 33 w 66"/>
                <a:gd name="T31" fmla="*/ 31 h 34"/>
                <a:gd name="T32" fmla="*/ 40 w 66"/>
                <a:gd name="T33" fmla="*/ 33 h 34"/>
                <a:gd name="T34" fmla="*/ 45 w 66"/>
                <a:gd name="T35" fmla="*/ 33 h 34"/>
                <a:gd name="T36" fmla="*/ 51 w 66"/>
                <a:gd name="T37" fmla="*/ 34 h 34"/>
                <a:gd name="T38" fmla="*/ 60 w 66"/>
                <a:gd name="T39" fmla="*/ 32 h 34"/>
                <a:gd name="T40" fmla="*/ 66 w 66"/>
                <a:gd name="T41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4">
                  <a:moveTo>
                    <a:pt x="66" y="27"/>
                  </a:moveTo>
                  <a:lnTo>
                    <a:pt x="66" y="21"/>
                  </a:lnTo>
                  <a:lnTo>
                    <a:pt x="61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4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24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40" y="33"/>
                  </a:lnTo>
                  <a:lnTo>
                    <a:pt x="45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44" name="Freeform 128"/>
            <p:cNvSpPr>
              <a:spLocks/>
            </p:cNvSpPr>
            <p:nvPr/>
          </p:nvSpPr>
          <p:spPr bwMode="auto">
            <a:xfrm>
              <a:off x="1946" y="1830"/>
              <a:ext cx="35" cy="17"/>
            </a:xfrm>
            <a:custGeom>
              <a:avLst/>
              <a:gdLst>
                <a:gd name="T0" fmla="*/ 2 w 71"/>
                <a:gd name="T1" fmla="*/ 29 h 34"/>
                <a:gd name="T2" fmla="*/ 0 w 71"/>
                <a:gd name="T3" fmla="*/ 22 h 34"/>
                <a:gd name="T4" fmla="*/ 6 w 71"/>
                <a:gd name="T5" fmla="*/ 15 h 34"/>
                <a:gd name="T6" fmla="*/ 10 w 71"/>
                <a:gd name="T7" fmla="*/ 11 h 34"/>
                <a:gd name="T8" fmla="*/ 15 w 71"/>
                <a:gd name="T9" fmla="*/ 8 h 34"/>
                <a:gd name="T10" fmla="*/ 21 w 71"/>
                <a:gd name="T11" fmla="*/ 5 h 34"/>
                <a:gd name="T12" fmla="*/ 30 w 71"/>
                <a:gd name="T13" fmla="*/ 3 h 34"/>
                <a:gd name="T14" fmla="*/ 42 w 71"/>
                <a:gd name="T15" fmla="*/ 0 h 34"/>
                <a:gd name="T16" fmla="*/ 55 w 71"/>
                <a:gd name="T17" fmla="*/ 0 h 34"/>
                <a:gd name="T18" fmla="*/ 64 w 71"/>
                <a:gd name="T19" fmla="*/ 1 h 34"/>
                <a:gd name="T20" fmla="*/ 71 w 71"/>
                <a:gd name="T21" fmla="*/ 6 h 34"/>
                <a:gd name="T22" fmla="*/ 71 w 71"/>
                <a:gd name="T23" fmla="*/ 11 h 34"/>
                <a:gd name="T24" fmla="*/ 66 w 71"/>
                <a:gd name="T25" fmla="*/ 18 h 34"/>
                <a:gd name="T26" fmla="*/ 61 w 71"/>
                <a:gd name="T27" fmla="*/ 21 h 34"/>
                <a:gd name="T28" fmla="*/ 56 w 71"/>
                <a:gd name="T29" fmla="*/ 25 h 34"/>
                <a:gd name="T30" fmla="*/ 48 w 71"/>
                <a:gd name="T31" fmla="*/ 28 h 34"/>
                <a:gd name="T32" fmla="*/ 42 w 71"/>
                <a:gd name="T33" fmla="*/ 33 h 34"/>
                <a:gd name="T34" fmla="*/ 27 w 71"/>
                <a:gd name="T35" fmla="*/ 34 h 34"/>
                <a:gd name="T36" fmla="*/ 16 w 71"/>
                <a:gd name="T37" fmla="*/ 34 h 34"/>
                <a:gd name="T38" fmla="*/ 6 w 71"/>
                <a:gd name="T39" fmla="*/ 33 h 34"/>
                <a:gd name="T40" fmla="*/ 2 w 71"/>
                <a:gd name="T41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34">
                  <a:moveTo>
                    <a:pt x="2" y="29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1"/>
                  </a:lnTo>
                  <a:lnTo>
                    <a:pt x="15" y="8"/>
                  </a:lnTo>
                  <a:lnTo>
                    <a:pt x="21" y="5"/>
                  </a:lnTo>
                  <a:lnTo>
                    <a:pt x="30" y="3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1"/>
                  </a:lnTo>
                  <a:lnTo>
                    <a:pt x="71" y="6"/>
                  </a:lnTo>
                  <a:lnTo>
                    <a:pt x="71" y="11"/>
                  </a:lnTo>
                  <a:lnTo>
                    <a:pt x="66" y="18"/>
                  </a:lnTo>
                  <a:lnTo>
                    <a:pt x="61" y="21"/>
                  </a:lnTo>
                  <a:lnTo>
                    <a:pt x="56" y="25"/>
                  </a:lnTo>
                  <a:lnTo>
                    <a:pt x="48" y="28"/>
                  </a:lnTo>
                  <a:lnTo>
                    <a:pt x="42" y="33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3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45" name="Freeform 129"/>
            <p:cNvSpPr>
              <a:spLocks/>
            </p:cNvSpPr>
            <p:nvPr/>
          </p:nvSpPr>
          <p:spPr bwMode="auto">
            <a:xfrm>
              <a:off x="1973" y="1819"/>
              <a:ext cx="24" cy="19"/>
            </a:xfrm>
            <a:custGeom>
              <a:avLst/>
              <a:gdLst>
                <a:gd name="T0" fmla="*/ 24 w 49"/>
                <a:gd name="T1" fmla="*/ 0 h 37"/>
                <a:gd name="T2" fmla="*/ 32 w 49"/>
                <a:gd name="T3" fmla="*/ 2 h 37"/>
                <a:gd name="T4" fmla="*/ 40 w 49"/>
                <a:gd name="T5" fmla="*/ 7 h 37"/>
                <a:gd name="T6" fmla="*/ 46 w 49"/>
                <a:gd name="T7" fmla="*/ 12 h 37"/>
                <a:gd name="T8" fmla="*/ 49 w 49"/>
                <a:gd name="T9" fmla="*/ 20 h 37"/>
                <a:gd name="T10" fmla="*/ 46 w 49"/>
                <a:gd name="T11" fmla="*/ 26 h 37"/>
                <a:gd name="T12" fmla="*/ 40 w 49"/>
                <a:gd name="T13" fmla="*/ 32 h 37"/>
                <a:gd name="T14" fmla="*/ 32 w 49"/>
                <a:gd name="T15" fmla="*/ 35 h 37"/>
                <a:gd name="T16" fmla="*/ 24 w 49"/>
                <a:gd name="T17" fmla="*/ 37 h 37"/>
                <a:gd name="T18" fmla="*/ 13 w 49"/>
                <a:gd name="T19" fmla="*/ 35 h 37"/>
                <a:gd name="T20" fmla="*/ 6 w 49"/>
                <a:gd name="T21" fmla="*/ 32 h 37"/>
                <a:gd name="T22" fmla="*/ 1 w 49"/>
                <a:gd name="T23" fmla="*/ 26 h 37"/>
                <a:gd name="T24" fmla="*/ 0 w 49"/>
                <a:gd name="T25" fmla="*/ 20 h 37"/>
                <a:gd name="T26" fmla="*/ 1 w 49"/>
                <a:gd name="T27" fmla="*/ 12 h 37"/>
                <a:gd name="T28" fmla="*/ 6 w 49"/>
                <a:gd name="T29" fmla="*/ 7 h 37"/>
                <a:gd name="T30" fmla="*/ 13 w 49"/>
                <a:gd name="T31" fmla="*/ 2 h 37"/>
                <a:gd name="T32" fmla="*/ 24 w 49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37">
                  <a:moveTo>
                    <a:pt x="24" y="0"/>
                  </a:moveTo>
                  <a:lnTo>
                    <a:pt x="32" y="2"/>
                  </a:lnTo>
                  <a:lnTo>
                    <a:pt x="40" y="7"/>
                  </a:lnTo>
                  <a:lnTo>
                    <a:pt x="46" y="12"/>
                  </a:lnTo>
                  <a:lnTo>
                    <a:pt x="49" y="20"/>
                  </a:lnTo>
                  <a:lnTo>
                    <a:pt x="46" y="26"/>
                  </a:lnTo>
                  <a:lnTo>
                    <a:pt x="40" y="32"/>
                  </a:lnTo>
                  <a:lnTo>
                    <a:pt x="32" y="35"/>
                  </a:lnTo>
                  <a:lnTo>
                    <a:pt x="24" y="37"/>
                  </a:lnTo>
                  <a:lnTo>
                    <a:pt x="13" y="35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46" name="Freeform 130"/>
            <p:cNvSpPr>
              <a:spLocks/>
            </p:cNvSpPr>
            <p:nvPr/>
          </p:nvSpPr>
          <p:spPr bwMode="auto">
            <a:xfrm>
              <a:off x="2056" y="1819"/>
              <a:ext cx="20" cy="29"/>
            </a:xfrm>
            <a:custGeom>
              <a:avLst/>
              <a:gdLst>
                <a:gd name="T0" fmla="*/ 17 w 38"/>
                <a:gd name="T1" fmla="*/ 0 h 57"/>
                <a:gd name="T2" fmla="*/ 25 w 38"/>
                <a:gd name="T3" fmla="*/ 3 h 57"/>
                <a:gd name="T4" fmla="*/ 32 w 38"/>
                <a:gd name="T5" fmla="*/ 9 h 57"/>
                <a:gd name="T6" fmla="*/ 36 w 38"/>
                <a:gd name="T7" fmla="*/ 17 h 57"/>
                <a:gd name="T8" fmla="*/ 38 w 38"/>
                <a:gd name="T9" fmla="*/ 27 h 57"/>
                <a:gd name="T10" fmla="*/ 37 w 38"/>
                <a:gd name="T11" fmla="*/ 32 h 57"/>
                <a:gd name="T12" fmla="*/ 36 w 38"/>
                <a:gd name="T13" fmla="*/ 38 h 57"/>
                <a:gd name="T14" fmla="*/ 33 w 38"/>
                <a:gd name="T15" fmla="*/ 42 h 57"/>
                <a:gd name="T16" fmla="*/ 32 w 38"/>
                <a:gd name="T17" fmla="*/ 47 h 57"/>
                <a:gd name="T18" fmla="*/ 25 w 38"/>
                <a:gd name="T19" fmla="*/ 54 h 57"/>
                <a:gd name="T20" fmla="*/ 17 w 38"/>
                <a:gd name="T21" fmla="*/ 57 h 57"/>
                <a:gd name="T22" fmla="*/ 11 w 38"/>
                <a:gd name="T23" fmla="*/ 54 h 57"/>
                <a:gd name="T24" fmla="*/ 6 w 38"/>
                <a:gd name="T25" fmla="*/ 47 h 57"/>
                <a:gd name="T26" fmla="*/ 1 w 38"/>
                <a:gd name="T27" fmla="*/ 42 h 57"/>
                <a:gd name="T28" fmla="*/ 0 w 38"/>
                <a:gd name="T29" fmla="*/ 38 h 57"/>
                <a:gd name="T30" fmla="*/ 0 w 38"/>
                <a:gd name="T31" fmla="*/ 32 h 57"/>
                <a:gd name="T32" fmla="*/ 0 w 38"/>
                <a:gd name="T33" fmla="*/ 27 h 57"/>
                <a:gd name="T34" fmla="*/ 0 w 38"/>
                <a:gd name="T35" fmla="*/ 17 h 57"/>
                <a:gd name="T36" fmla="*/ 6 w 38"/>
                <a:gd name="T37" fmla="*/ 9 h 57"/>
                <a:gd name="T38" fmla="*/ 11 w 38"/>
                <a:gd name="T39" fmla="*/ 3 h 57"/>
                <a:gd name="T40" fmla="*/ 17 w 38"/>
                <a:gd name="T4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57">
                  <a:moveTo>
                    <a:pt x="17" y="0"/>
                  </a:moveTo>
                  <a:lnTo>
                    <a:pt x="25" y="3"/>
                  </a:lnTo>
                  <a:lnTo>
                    <a:pt x="32" y="9"/>
                  </a:lnTo>
                  <a:lnTo>
                    <a:pt x="36" y="17"/>
                  </a:lnTo>
                  <a:lnTo>
                    <a:pt x="38" y="27"/>
                  </a:lnTo>
                  <a:lnTo>
                    <a:pt x="37" y="32"/>
                  </a:lnTo>
                  <a:lnTo>
                    <a:pt x="36" y="38"/>
                  </a:lnTo>
                  <a:lnTo>
                    <a:pt x="33" y="42"/>
                  </a:lnTo>
                  <a:lnTo>
                    <a:pt x="32" y="47"/>
                  </a:lnTo>
                  <a:lnTo>
                    <a:pt x="25" y="54"/>
                  </a:lnTo>
                  <a:lnTo>
                    <a:pt x="17" y="57"/>
                  </a:lnTo>
                  <a:lnTo>
                    <a:pt x="11" y="54"/>
                  </a:lnTo>
                  <a:lnTo>
                    <a:pt x="6" y="47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6" y="9"/>
                  </a:lnTo>
                  <a:lnTo>
                    <a:pt x="11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47" name="Freeform 131"/>
            <p:cNvSpPr>
              <a:spLocks/>
            </p:cNvSpPr>
            <p:nvPr/>
          </p:nvSpPr>
          <p:spPr bwMode="auto">
            <a:xfrm>
              <a:off x="2059" y="1850"/>
              <a:ext cx="18" cy="28"/>
            </a:xfrm>
            <a:custGeom>
              <a:avLst/>
              <a:gdLst>
                <a:gd name="T0" fmla="*/ 16 w 37"/>
                <a:gd name="T1" fmla="*/ 56 h 56"/>
                <a:gd name="T2" fmla="*/ 23 w 37"/>
                <a:gd name="T3" fmla="*/ 53 h 56"/>
                <a:gd name="T4" fmla="*/ 31 w 37"/>
                <a:gd name="T5" fmla="*/ 47 h 56"/>
                <a:gd name="T6" fmla="*/ 32 w 37"/>
                <a:gd name="T7" fmla="*/ 42 h 56"/>
                <a:gd name="T8" fmla="*/ 34 w 37"/>
                <a:gd name="T9" fmla="*/ 37 h 56"/>
                <a:gd name="T10" fmla="*/ 36 w 37"/>
                <a:gd name="T11" fmla="*/ 31 h 56"/>
                <a:gd name="T12" fmla="*/ 37 w 37"/>
                <a:gd name="T13" fmla="*/ 26 h 56"/>
                <a:gd name="T14" fmla="*/ 34 w 37"/>
                <a:gd name="T15" fmla="*/ 16 h 56"/>
                <a:gd name="T16" fmla="*/ 31 w 37"/>
                <a:gd name="T17" fmla="*/ 8 h 56"/>
                <a:gd name="T18" fmla="*/ 23 w 37"/>
                <a:gd name="T19" fmla="*/ 2 h 56"/>
                <a:gd name="T20" fmla="*/ 16 w 37"/>
                <a:gd name="T21" fmla="*/ 0 h 56"/>
                <a:gd name="T22" fmla="*/ 10 w 37"/>
                <a:gd name="T23" fmla="*/ 2 h 56"/>
                <a:gd name="T24" fmla="*/ 5 w 37"/>
                <a:gd name="T25" fmla="*/ 8 h 56"/>
                <a:gd name="T26" fmla="*/ 0 w 37"/>
                <a:gd name="T27" fmla="*/ 16 h 56"/>
                <a:gd name="T28" fmla="*/ 0 w 37"/>
                <a:gd name="T29" fmla="*/ 26 h 56"/>
                <a:gd name="T30" fmla="*/ 0 w 37"/>
                <a:gd name="T31" fmla="*/ 31 h 56"/>
                <a:gd name="T32" fmla="*/ 0 w 37"/>
                <a:gd name="T33" fmla="*/ 37 h 56"/>
                <a:gd name="T34" fmla="*/ 1 w 37"/>
                <a:gd name="T35" fmla="*/ 42 h 56"/>
                <a:gd name="T36" fmla="*/ 5 w 37"/>
                <a:gd name="T37" fmla="*/ 47 h 56"/>
                <a:gd name="T38" fmla="*/ 10 w 37"/>
                <a:gd name="T39" fmla="*/ 53 h 56"/>
                <a:gd name="T40" fmla="*/ 16 w 37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5" y="47"/>
                  </a:lnTo>
                  <a:lnTo>
                    <a:pt x="10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48" name="Freeform 132"/>
            <p:cNvSpPr>
              <a:spLocks/>
            </p:cNvSpPr>
            <p:nvPr/>
          </p:nvSpPr>
          <p:spPr bwMode="auto">
            <a:xfrm>
              <a:off x="2069" y="1832"/>
              <a:ext cx="35" cy="18"/>
            </a:xfrm>
            <a:custGeom>
              <a:avLst/>
              <a:gdLst>
                <a:gd name="T0" fmla="*/ 0 w 69"/>
                <a:gd name="T1" fmla="*/ 29 h 35"/>
                <a:gd name="T2" fmla="*/ 1 w 69"/>
                <a:gd name="T3" fmla="*/ 22 h 35"/>
                <a:gd name="T4" fmla="*/ 6 w 69"/>
                <a:gd name="T5" fmla="*/ 16 h 35"/>
                <a:gd name="T6" fmla="*/ 8 w 69"/>
                <a:gd name="T7" fmla="*/ 13 h 35"/>
                <a:gd name="T8" fmla="*/ 13 w 69"/>
                <a:gd name="T9" fmla="*/ 10 h 35"/>
                <a:gd name="T10" fmla="*/ 20 w 69"/>
                <a:gd name="T11" fmla="*/ 7 h 35"/>
                <a:gd name="T12" fmla="*/ 28 w 69"/>
                <a:gd name="T13" fmla="*/ 5 h 35"/>
                <a:gd name="T14" fmla="*/ 39 w 69"/>
                <a:gd name="T15" fmla="*/ 1 h 35"/>
                <a:gd name="T16" fmla="*/ 53 w 69"/>
                <a:gd name="T17" fmla="*/ 0 h 35"/>
                <a:gd name="T18" fmla="*/ 63 w 69"/>
                <a:gd name="T19" fmla="*/ 2 h 35"/>
                <a:gd name="T20" fmla="*/ 69 w 69"/>
                <a:gd name="T21" fmla="*/ 8 h 35"/>
                <a:gd name="T22" fmla="*/ 69 w 69"/>
                <a:gd name="T23" fmla="*/ 13 h 35"/>
                <a:gd name="T24" fmla="*/ 64 w 69"/>
                <a:gd name="T25" fmla="*/ 19 h 35"/>
                <a:gd name="T26" fmla="*/ 59 w 69"/>
                <a:gd name="T27" fmla="*/ 22 h 35"/>
                <a:gd name="T28" fmla="*/ 54 w 69"/>
                <a:gd name="T29" fmla="*/ 25 h 35"/>
                <a:gd name="T30" fmla="*/ 47 w 69"/>
                <a:gd name="T31" fmla="*/ 29 h 35"/>
                <a:gd name="T32" fmla="*/ 39 w 69"/>
                <a:gd name="T33" fmla="*/ 32 h 35"/>
                <a:gd name="T34" fmla="*/ 26 w 69"/>
                <a:gd name="T35" fmla="*/ 35 h 35"/>
                <a:gd name="T36" fmla="*/ 15 w 69"/>
                <a:gd name="T37" fmla="*/ 35 h 35"/>
                <a:gd name="T38" fmla="*/ 5 w 69"/>
                <a:gd name="T39" fmla="*/ 33 h 35"/>
                <a:gd name="T40" fmla="*/ 0 w 69"/>
                <a:gd name="T41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35">
                  <a:moveTo>
                    <a:pt x="0" y="29"/>
                  </a:moveTo>
                  <a:lnTo>
                    <a:pt x="1" y="22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0"/>
                  </a:lnTo>
                  <a:lnTo>
                    <a:pt x="20" y="7"/>
                  </a:lnTo>
                  <a:lnTo>
                    <a:pt x="28" y="5"/>
                  </a:lnTo>
                  <a:lnTo>
                    <a:pt x="39" y="1"/>
                  </a:lnTo>
                  <a:lnTo>
                    <a:pt x="53" y="0"/>
                  </a:lnTo>
                  <a:lnTo>
                    <a:pt x="63" y="2"/>
                  </a:lnTo>
                  <a:lnTo>
                    <a:pt x="69" y="8"/>
                  </a:lnTo>
                  <a:lnTo>
                    <a:pt x="69" y="13"/>
                  </a:lnTo>
                  <a:lnTo>
                    <a:pt x="64" y="19"/>
                  </a:lnTo>
                  <a:lnTo>
                    <a:pt x="59" y="22"/>
                  </a:lnTo>
                  <a:lnTo>
                    <a:pt x="54" y="25"/>
                  </a:lnTo>
                  <a:lnTo>
                    <a:pt x="47" y="29"/>
                  </a:lnTo>
                  <a:lnTo>
                    <a:pt x="39" y="32"/>
                  </a:lnTo>
                  <a:lnTo>
                    <a:pt x="26" y="35"/>
                  </a:lnTo>
                  <a:lnTo>
                    <a:pt x="15" y="35"/>
                  </a:lnTo>
                  <a:lnTo>
                    <a:pt x="5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49" name="Freeform 133"/>
            <p:cNvSpPr>
              <a:spLocks/>
            </p:cNvSpPr>
            <p:nvPr/>
          </p:nvSpPr>
          <p:spPr bwMode="auto">
            <a:xfrm>
              <a:off x="2030" y="1834"/>
              <a:ext cx="33" cy="18"/>
            </a:xfrm>
            <a:custGeom>
              <a:avLst/>
              <a:gdLst>
                <a:gd name="T0" fmla="*/ 67 w 67"/>
                <a:gd name="T1" fmla="*/ 31 h 35"/>
                <a:gd name="T2" fmla="*/ 65 w 67"/>
                <a:gd name="T3" fmla="*/ 24 h 35"/>
                <a:gd name="T4" fmla="*/ 62 w 67"/>
                <a:gd name="T5" fmla="*/ 16 h 35"/>
                <a:gd name="T6" fmla="*/ 50 w 67"/>
                <a:gd name="T7" fmla="*/ 8 h 35"/>
                <a:gd name="T8" fmla="*/ 41 w 67"/>
                <a:gd name="T9" fmla="*/ 3 h 35"/>
                <a:gd name="T10" fmla="*/ 33 w 67"/>
                <a:gd name="T11" fmla="*/ 1 h 35"/>
                <a:gd name="T12" fmla="*/ 26 w 67"/>
                <a:gd name="T13" fmla="*/ 0 h 35"/>
                <a:gd name="T14" fmla="*/ 18 w 67"/>
                <a:gd name="T15" fmla="*/ 0 h 35"/>
                <a:gd name="T16" fmla="*/ 15 w 67"/>
                <a:gd name="T17" fmla="*/ 1 h 35"/>
                <a:gd name="T18" fmla="*/ 5 w 67"/>
                <a:gd name="T19" fmla="*/ 2 h 35"/>
                <a:gd name="T20" fmla="*/ 1 w 67"/>
                <a:gd name="T21" fmla="*/ 7 h 35"/>
                <a:gd name="T22" fmla="*/ 0 w 67"/>
                <a:gd name="T23" fmla="*/ 12 h 35"/>
                <a:gd name="T24" fmla="*/ 5 w 67"/>
                <a:gd name="T25" fmla="*/ 19 h 35"/>
                <a:gd name="T26" fmla="*/ 12 w 67"/>
                <a:gd name="T27" fmla="*/ 26 h 35"/>
                <a:gd name="T28" fmla="*/ 25 w 67"/>
                <a:gd name="T29" fmla="*/ 31 h 35"/>
                <a:gd name="T30" fmla="*/ 31 w 67"/>
                <a:gd name="T31" fmla="*/ 32 h 35"/>
                <a:gd name="T32" fmla="*/ 38 w 67"/>
                <a:gd name="T33" fmla="*/ 34 h 35"/>
                <a:gd name="T34" fmla="*/ 44 w 67"/>
                <a:gd name="T35" fmla="*/ 34 h 35"/>
                <a:gd name="T36" fmla="*/ 50 w 67"/>
                <a:gd name="T37" fmla="*/ 35 h 35"/>
                <a:gd name="T38" fmla="*/ 60 w 67"/>
                <a:gd name="T39" fmla="*/ 34 h 35"/>
                <a:gd name="T40" fmla="*/ 67 w 67"/>
                <a:gd name="T4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5">
                  <a:moveTo>
                    <a:pt x="67" y="31"/>
                  </a:moveTo>
                  <a:lnTo>
                    <a:pt x="65" y="24"/>
                  </a:lnTo>
                  <a:lnTo>
                    <a:pt x="62" y="16"/>
                  </a:lnTo>
                  <a:lnTo>
                    <a:pt x="50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12" y="26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4"/>
                  </a:lnTo>
                  <a:lnTo>
                    <a:pt x="50" y="35"/>
                  </a:lnTo>
                  <a:lnTo>
                    <a:pt x="60" y="34"/>
                  </a:lnTo>
                  <a:lnTo>
                    <a:pt x="67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50" name="Freeform 134"/>
            <p:cNvSpPr>
              <a:spLocks/>
            </p:cNvSpPr>
            <p:nvPr/>
          </p:nvSpPr>
          <p:spPr bwMode="auto">
            <a:xfrm>
              <a:off x="2069" y="1849"/>
              <a:ext cx="35" cy="16"/>
            </a:xfrm>
            <a:custGeom>
              <a:avLst/>
              <a:gdLst>
                <a:gd name="T0" fmla="*/ 69 w 69"/>
                <a:gd name="T1" fmla="*/ 29 h 33"/>
                <a:gd name="T2" fmla="*/ 69 w 69"/>
                <a:gd name="T3" fmla="*/ 22 h 33"/>
                <a:gd name="T4" fmla="*/ 64 w 69"/>
                <a:gd name="T5" fmla="*/ 15 h 33"/>
                <a:gd name="T6" fmla="*/ 59 w 69"/>
                <a:gd name="T7" fmla="*/ 11 h 33"/>
                <a:gd name="T8" fmla="*/ 54 w 69"/>
                <a:gd name="T9" fmla="*/ 8 h 33"/>
                <a:gd name="T10" fmla="*/ 47 w 69"/>
                <a:gd name="T11" fmla="*/ 5 h 33"/>
                <a:gd name="T12" fmla="*/ 39 w 69"/>
                <a:gd name="T13" fmla="*/ 3 h 33"/>
                <a:gd name="T14" fmla="*/ 26 w 69"/>
                <a:gd name="T15" fmla="*/ 0 h 33"/>
                <a:gd name="T16" fmla="*/ 15 w 69"/>
                <a:gd name="T17" fmla="*/ 0 h 33"/>
                <a:gd name="T18" fmla="*/ 5 w 69"/>
                <a:gd name="T19" fmla="*/ 1 h 33"/>
                <a:gd name="T20" fmla="*/ 0 w 69"/>
                <a:gd name="T21" fmla="*/ 6 h 33"/>
                <a:gd name="T22" fmla="*/ 1 w 69"/>
                <a:gd name="T23" fmla="*/ 11 h 33"/>
                <a:gd name="T24" fmla="*/ 6 w 69"/>
                <a:gd name="T25" fmla="*/ 17 h 33"/>
                <a:gd name="T26" fmla="*/ 8 w 69"/>
                <a:gd name="T27" fmla="*/ 20 h 33"/>
                <a:gd name="T28" fmla="*/ 13 w 69"/>
                <a:gd name="T29" fmla="*/ 23 h 33"/>
                <a:gd name="T30" fmla="*/ 20 w 69"/>
                <a:gd name="T31" fmla="*/ 26 h 33"/>
                <a:gd name="T32" fmla="*/ 28 w 69"/>
                <a:gd name="T33" fmla="*/ 29 h 33"/>
                <a:gd name="T34" fmla="*/ 39 w 69"/>
                <a:gd name="T35" fmla="*/ 32 h 33"/>
                <a:gd name="T36" fmla="*/ 53 w 69"/>
                <a:gd name="T37" fmla="*/ 33 h 33"/>
                <a:gd name="T38" fmla="*/ 63 w 69"/>
                <a:gd name="T39" fmla="*/ 32 h 33"/>
                <a:gd name="T40" fmla="*/ 69 w 69"/>
                <a:gd name="T4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33">
                  <a:moveTo>
                    <a:pt x="69" y="29"/>
                  </a:moveTo>
                  <a:lnTo>
                    <a:pt x="69" y="22"/>
                  </a:lnTo>
                  <a:lnTo>
                    <a:pt x="64" y="15"/>
                  </a:lnTo>
                  <a:lnTo>
                    <a:pt x="59" y="11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39" y="3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6" y="17"/>
                  </a:lnTo>
                  <a:lnTo>
                    <a:pt x="8" y="20"/>
                  </a:lnTo>
                  <a:lnTo>
                    <a:pt x="13" y="23"/>
                  </a:lnTo>
                  <a:lnTo>
                    <a:pt x="20" y="26"/>
                  </a:lnTo>
                  <a:lnTo>
                    <a:pt x="28" y="29"/>
                  </a:lnTo>
                  <a:lnTo>
                    <a:pt x="39" y="32"/>
                  </a:lnTo>
                  <a:lnTo>
                    <a:pt x="53" y="33"/>
                  </a:lnTo>
                  <a:lnTo>
                    <a:pt x="63" y="32"/>
                  </a:lnTo>
                  <a:lnTo>
                    <a:pt x="69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51" name="Freeform 135"/>
            <p:cNvSpPr>
              <a:spLocks/>
            </p:cNvSpPr>
            <p:nvPr/>
          </p:nvSpPr>
          <p:spPr bwMode="auto">
            <a:xfrm>
              <a:off x="2030" y="1851"/>
              <a:ext cx="33" cy="17"/>
            </a:xfrm>
            <a:custGeom>
              <a:avLst/>
              <a:gdLst>
                <a:gd name="T0" fmla="*/ 1 w 67"/>
                <a:gd name="T1" fmla="*/ 28 h 34"/>
                <a:gd name="T2" fmla="*/ 0 w 67"/>
                <a:gd name="T3" fmla="*/ 22 h 34"/>
                <a:gd name="T4" fmla="*/ 5 w 67"/>
                <a:gd name="T5" fmla="*/ 16 h 34"/>
                <a:gd name="T6" fmla="*/ 12 w 67"/>
                <a:gd name="T7" fmla="*/ 10 h 34"/>
                <a:gd name="T8" fmla="*/ 25 w 67"/>
                <a:gd name="T9" fmla="*/ 5 h 34"/>
                <a:gd name="T10" fmla="*/ 31 w 67"/>
                <a:gd name="T11" fmla="*/ 2 h 34"/>
                <a:gd name="T12" fmla="*/ 38 w 67"/>
                <a:gd name="T13" fmla="*/ 1 h 34"/>
                <a:gd name="T14" fmla="*/ 44 w 67"/>
                <a:gd name="T15" fmla="*/ 0 h 34"/>
                <a:gd name="T16" fmla="*/ 50 w 67"/>
                <a:gd name="T17" fmla="*/ 0 h 34"/>
                <a:gd name="T18" fmla="*/ 60 w 67"/>
                <a:gd name="T19" fmla="*/ 1 h 34"/>
                <a:gd name="T20" fmla="*/ 67 w 67"/>
                <a:gd name="T21" fmla="*/ 5 h 34"/>
                <a:gd name="T22" fmla="*/ 65 w 67"/>
                <a:gd name="T23" fmla="*/ 12 h 34"/>
                <a:gd name="T24" fmla="*/ 62 w 67"/>
                <a:gd name="T25" fmla="*/ 19 h 34"/>
                <a:gd name="T26" fmla="*/ 50 w 67"/>
                <a:gd name="T27" fmla="*/ 25 h 34"/>
                <a:gd name="T28" fmla="*/ 41 w 67"/>
                <a:gd name="T29" fmla="*/ 31 h 34"/>
                <a:gd name="T30" fmla="*/ 33 w 67"/>
                <a:gd name="T31" fmla="*/ 32 h 34"/>
                <a:gd name="T32" fmla="*/ 26 w 67"/>
                <a:gd name="T33" fmla="*/ 34 h 34"/>
                <a:gd name="T34" fmla="*/ 18 w 67"/>
                <a:gd name="T35" fmla="*/ 34 h 34"/>
                <a:gd name="T36" fmla="*/ 15 w 67"/>
                <a:gd name="T37" fmla="*/ 34 h 34"/>
                <a:gd name="T38" fmla="*/ 5 w 67"/>
                <a:gd name="T39" fmla="*/ 31 h 34"/>
                <a:gd name="T40" fmla="*/ 1 w 67"/>
                <a:gd name="T4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4">
                  <a:moveTo>
                    <a:pt x="1" y="28"/>
                  </a:moveTo>
                  <a:lnTo>
                    <a:pt x="0" y="22"/>
                  </a:lnTo>
                  <a:lnTo>
                    <a:pt x="5" y="16"/>
                  </a:lnTo>
                  <a:lnTo>
                    <a:pt x="12" y="10"/>
                  </a:lnTo>
                  <a:lnTo>
                    <a:pt x="25" y="5"/>
                  </a:lnTo>
                  <a:lnTo>
                    <a:pt x="31" y="2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5" y="12"/>
                  </a:lnTo>
                  <a:lnTo>
                    <a:pt x="62" y="19"/>
                  </a:lnTo>
                  <a:lnTo>
                    <a:pt x="50" y="25"/>
                  </a:lnTo>
                  <a:lnTo>
                    <a:pt x="41" y="31"/>
                  </a:lnTo>
                  <a:lnTo>
                    <a:pt x="33" y="32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1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52" name="Freeform 136"/>
            <p:cNvSpPr>
              <a:spLocks/>
            </p:cNvSpPr>
            <p:nvPr/>
          </p:nvSpPr>
          <p:spPr bwMode="auto">
            <a:xfrm>
              <a:off x="2055" y="1839"/>
              <a:ext cx="26" cy="21"/>
            </a:xfrm>
            <a:custGeom>
              <a:avLst/>
              <a:gdLst>
                <a:gd name="T0" fmla="*/ 25 w 53"/>
                <a:gd name="T1" fmla="*/ 0 h 40"/>
                <a:gd name="T2" fmla="*/ 36 w 53"/>
                <a:gd name="T3" fmla="*/ 1 h 40"/>
                <a:gd name="T4" fmla="*/ 45 w 53"/>
                <a:gd name="T5" fmla="*/ 6 h 40"/>
                <a:gd name="T6" fmla="*/ 51 w 53"/>
                <a:gd name="T7" fmla="*/ 13 h 40"/>
                <a:gd name="T8" fmla="*/ 53 w 53"/>
                <a:gd name="T9" fmla="*/ 21 h 40"/>
                <a:gd name="T10" fmla="*/ 51 w 53"/>
                <a:gd name="T11" fmla="*/ 27 h 40"/>
                <a:gd name="T12" fmla="*/ 45 w 53"/>
                <a:gd name="T13" fmla="*/ 33 h 40"/>
                <a:gd name="T14" fmla="*/ 36 w 53"/>
                <a:gd name="T15" fmla="*/ 38 h 40"/>
                <a:gd name="T16" fmla="*/ 25 w 53"/>
                <a:gd name="T17" fmla="*/ 40 h 40"/>
                <a:gd name="T18" fmla="*/ 15 w 53"/>
                <a:gd name="T19" fmla="*/ 38 h 40"/>
                <a:gd name="T20" fmla="*/ 9 w 53"/>
                <a:gd name="T21" fmla="*/ 33 h 40"/>
                <a:gd name="T22" fmla="*/ 1 w 53"/>
                <a:gd name="T23" fmla="*/ 27 h 40"/>
                <a:gd name="T24" fmla="*/ 0 w 53"/>
                <a:gd name="T25" fmla="*/ 21 h 40"/>
                <a:gd name="T26" fmla="*/ 1 w 53"/>
                <a:gd name="T27" fmla="*/ 13 h 40"/>
                <a:gd name="T28" fmla="*/ 9 w 53"/>
                <a:gd name="T29" fmla="*/ 6 h 40"/>
                <a:gd name="T30" fmla="*/ 15 w 53"/>
                <a:gd name="T31" fmla="*/ 1 h 40"/>
                <a:gd name="T32" fmla="*/ 25 w 53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40">
                  <a:moveTo>
                    <a:pt x="25" y="0"/>
                  </a:moveTo>
                  <a:lnTo>
                    <a:pt x="36" y="1"/>
                  </a:lnTo>
                  <a:lnTo>
                    <a:pt x="45" y="6"/>
                  </a:lnTo>
                  <a:lnTo>
                    <a:pt x="51" y="13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3"/>
                  </a:lnTo>
                  <a:lnTo>
                    <a:pt x="36" y="38"/>
                  </a:lnTo>
                  <a:lnTo>
                    <a:pt x="25" y="40"/>
                  </a:lnTo>
                  <a:lnTo>
                    <a:pt x="15" y="38"/>
                  </a:lnTo>
                  <a:lnTo>
                    <a:pt x="9" y="33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9" y="6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53" name="Freeform 137"/>
            <p:cNvSpPr>
              <a:spLocks/>
            </p:cNvSpPr>
            <p:nvPr/>
          </p:nvSpPr>
          <p:spPr bwMode="auto">
            <a:xfrm>
              <a:off x="1305" y="2280"/>
              <a:ext cx="53" cy="88"/>
            </a:xfrm>
            <a:custGeom>
              <a:avLst/>
              <a:gdLst>
                <a:gd name="T0" fmla="*/ 53 w 105"/>
                <a:gd name="T1" fmla="*/ 0 h 176"/>
                <a:gd name="T2" fmla="*/ 62 w 105"/>
                <a:gd name="T3" fmla="*/ 1 h 176"/>
                <a:gd name="T4" fmla="*/ 72 w 105"/>
                <a:gd name="T5" fmla="*/ 6 h 176"/>
                <a:gd name="T6" fmla="*/ 81 w 105"/>
                <a:gd name="T7" fmla="*/ 14 h 176"/>
                <a:gd name="T8" fmla="*/ 89 w 105"/>
                <a:gd name="T9" fmla="*/ 25 h 176"/>
                <a:gd name="T10" fmla="*/ 96 w 105"/>
                <a:gd name="T11" fmla="*/ 37 h 176"/>
                <a:gd name="T12" fmla="*/ 101 w 105"/>
                <a:gd name="T13" fmla="*/ 53 h 176"/>
                <a:gd name="T14" fmla="*/ 103 w 105"/>
                <a:gd name="T15" fmla="*/ 68 h 176"/>
                <a:gd name="T16" fmla="*/ 105 w 105"/>
                <a:gd name="T17" fmla="*/ 86 h 176"/>
                <a:gd name="T18" fmla="*/ 103 w 105"/>
                <a:gd name="T19" fmla="*/ 104 h 176"/>
                <a:gd name="T20" fmla="*/ 101 w 105"/>
                <a:gd name="T21" fmla="*/ 121 h 176"/>
                <a:gd name="T22" fmla="*/ 96 w 105"/>
                <a:gd name="T23" fmla="*/ 135 h 176"/>
                <a:gd name="T24" fmla="*/ 89 w 105"/>
                <a:gd name="T25" fmla="*/ 149 h 176"/>
                <a:gd name="T26" fmla="*/ 81 w 105"/>
                <a:gd name="T27" fmla="*/ 160 h 176"/>
                <a:gd name="T28" fmla="*/ 72 w 105"/>
                <a:gd name="T29" fmla="*/ 169 h 176"/>
                <a:gd name="T30" fmla="*/ 62 w 105"/>
                <a:gd name="T31" fmla="*/ 174 h 176"/>
                <a:gd name="T32" fmla="*/ 53 w 105"/>
                <a:gd name="T33" fmla="*/ 176 h 176"/>
                <a:gd name="T34" fmla="*/ 40 w 105"/>
                <a:gd name="T35" fmla="*/ 174 h 176"/>
                <a:gd name="T36" fmla="*/ 30 w 105"/>
                <a:gd name="T37" fmla="*/ 169 h 176"/>
                <a:gd name="T38" fmla="*/ 22 w 105"/>
                <a:gd name="T39" fmla="*/ 160 h 176"/>
                <a:gd name="T40" fmla="*/ 14 w 105"/>
                <a:gd name="T41" fmla="*/ 149 h 176"/>
                <a:gd name="T42" fmla="*/ 7 w 105"/>
                <a:gd name="T43" fmla="*/ 135 h 176"/>
                <a:gd name="T44" fmla="*/ 3 w 105"/>
                <a:gd name="T45" fmla="*/ 121 h 176"/>
                <a:gd name="T46" fmla="*/ 0 w 105"/>
                <a:gd name="T47" fmla="*/ 104 h 176"/>
                <a:gd name="T48" fmla="*/ 0 w 105"/>
                <a:gd name="T49" fmla="*/ 86 h 176"/>
                <a:gd name="T50" fmla="*/ 0 w 105"/>
                <a:gd name="T51" fmla="*/ 68 h 176"/>
                <a:gd name="T52" fmla="*/ 3 w 105"/>
                <a:gd name="T53" fmla="*/ 53 h 176"/>
                <a:gd name="T54" fmla="*/ 7 w 105"/>
                <a:gd name="T55" fmla="*/ 37 h 176"/>
                <a:gd name="T56" fmla="*/ 14 w 105"/>
                <a:gd name="T57" fmla="*/ 25 h 176"/>
                <a:gd name="T58" fmla="*/ 22 w 105"/>
                <a:gd name="T59" fmla="*/ 14 h 176"/>
                <a:gd name="T60" fmla="*/ 30 w 105"/>
                <a:gd name="T61" fmla="*/ 6 h 176"/>
                <a:gd name="T62" fmla="*/ 40 w 105"/>
                <a:gd name="T63" fmla="*/ 1 h 176"/>
                <a:gd name="T64" fmla="*/ 53 w 105"/>
                <a:gd name="T6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176">
                  <a:moveTo>
                    <a:pt x="53" y="0"/>
                  </a:moveTo>
                  <a:lnTo>
                    <a:pt x="62" y="1"/>
                  </a:lnTo>
                  <a:lnTo>
                    <a:pt x="72" y="6"/>
                  </a:lnTo>
                  <a:lnTo>
                    <a:pt x="81" y="14"/>
                  </a:lnTo>
                  <a:lnTo>
                    <a:pt x="89" y="25"/>
                  </a:lnTo>
                  <a:lnTo>
                    <a:pt x="96" y="37"/>
                  </a:lnTo>
                  <a:lnTo>
                    <a:pt x="101" y="53"/>
                  </a:lnTo>
                  <a:lnTo>
                    <a:pt x="103" y="68"/>
                  </a:lnTo>
                  <a:lnTo>
                    <a:pt x="105" y="86"/>
                  </a:lnTo>
                  <a:lnTo>
                    <a:pt x="103" y="104"/>
                  </a:lnTo>
                  <a:lnTo>
                    <a:pt x="101" y="121"/>
                  </a:lnTo>
                  <a:lnTo>
                    <a:pt x="96" y="135"/>
                  </a:lnTo>
                  <a:lnTo>
                    <a:pt x="89" y="149"/>
                  </a:lnTo>
                  <a:lnTo>
                    <a:pt x="81" y="160"/>
                  </a:lnTo>
                  <a:lnTo>
                    <a:pt x="72" y="169"/>
                  </a:lnTo>
                  <a:lnTo>
                    <a:pt x="62" y="174"/>
                  </a:lnTo>
                  <a:lnTo>
                    <a:pt x="53" y="176"/>
                  </a:lnTo>
                  <a:lnTo>
                    <a:pt x="40" y="174"/>
                  </a:lnTo>
                  <a:lnTo>
                    <a:pt x="30" y="169"/>
                  </a:lnTo>
                  <a:lnTo>
                    <a:pt x="22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3" y="121"/>
                  </a:lnTo>
                  <a:lnTo>
                    <a:pt x="0" y="104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3" y="53"/>
                  </a:lnTo>
                  <a:lnTo>
                    <a:pt x="7" y="37"/>
                  </a:lnTo>
                  <a:lnTo>
                    <a:pt x="14" y="25"/>
                  </a:lnTo>
                  <a:lnTo>
                    <a:pt x="22" y="14"/>
                  </a:lnTo>
                  <a:lnTo>
                    <a:pt x="30" y="6"/>
                  </a:lnTo>
                  <a:lnTo>
                    <a:pt x="40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54" name="Freeform 138"/>
            <p:cNvSpPr>
              <a:spLocks/>
            </p:cNvSpPr>
            <p:nvPr/>
          </p:nvSpPr>
          <p:spPr bwMode="auto">
            <a:xfrm>
              <a:off x="1308" y="2370"/>
              <a:ext cx="54" cy="89"/>
            </a:xfrm>
            <a:custGeom>
              <a:avLst/>
              <a:gdLst>
                <a:gd name="T0" fmla="*/ 54 w 107"/>
                <a:gd name="T1" fmla="*/ 178 h 178"/>
                <a:gd name="T2" fmla="*/ 64 w 107"/>
                <a:gd name="T3" fmla="*/ 175 h 178"/>
                <a:gd name="T4" fmla="*/ 75 w 107"/>
                <a:gd name="T5" fmla="*/ 170 h 178"/>
                <a:gd name="T6" fmla="*/ 82 w 107"/>
                <a:gd name="T7" fmla="*/ 161 h 178"/>
                <a:gd name="T8" fmla="*/ 91 w 107"/>
                <a:gd name="T9" fmla="*/ 151 h 178"/>
                <a:gd name="T10" fmla="*/ 97 w 107"/>
                <a:gd name="T11" fmla="*/ 138 h 178"/>
                <a:gd name="T12" fmla="*/ 103 w 107"/>
                <a:gd name="T13" fmla="*/ 123 h 178"/>
                <a:gd name="T14" fmla="*/ 106 w 107"/>
                <a:gd name="T15" fmla="*/ 107 h 178"/>
                <a:gd name="T16" fmla="*/ 107 w 107"/>
                <a:gd name="T17" fmla="*/ 91 h 178"/>
                <a:gd name="T18" fmla="*/ 106 w 107"/>
                <a:gd name="T19" fmla="*/ 71 h 178"/>
                <a:gd name="T20" fmla="*/ 103 w 107"/>
                <a:gd name="T21" fmla="*/ 55 h 178"/>
                <a:gd name="T22" fmla="*/ 97 w 107"/>
                <a:gd name="T23" fmla="*/ 38 h 178"/>
                <a:gd name="T24" fmla="*/ 91 w 107"/>
                <a:gd name="T25" fmla="*/ 26 h 178"/>
                <a:gd name="T26" fmla="*/ 82 w 107"/>
                <a:gd name="T27" fmla="*/ 14 h 178"/>
                <a:gd name="T28" fmla="*/ 75 w 107"/>
                <a:gd name="T29" fmla="*/ 6 h 178"/>
                <a:gd name="T30" fmla="*/ 64 w 107"/>
                <a:gd name="T31" fmla="*/ 1 h 178"/>
                <a:gd name="T32" fmla="*/ 54 w 107"/>
                <a:gd name="T33" fmla="*/ 0 h 178"/>
                <a:gd name="T34" fmla="*/ 43 w 107"/>
                <a:gd name="T35" fmla="*/ 1 h 178"/>
                <a:gd name="T36" fmla="*/ 32 w 107"/>
                <a:gd name="T37" fmla="*/ 6 h 178"/>
                <a:gd name="T38" fmla="*/ 22 w 107"/>
                <a:gd name="T39" fmla="*/ 14 h 178"/>
                <a:gd name="T40" fmla="*/ 15 w 107"/>
                <a:gd name="T41" fmla="*/ 26 h 178"/>
                <a:gd name="T42" fmla="*/ 7 w 107"/>
                <a:gd name="T43" fmla="*/ 38 h 178"/>
                <a:gd name="T44" fmla="*/ 4 w 107"/>
                <a:gd name="T45" fmla="*/ 55 h 178"/>
                <a:gd name="T46" fmla="*/ 0 w 107"/>
                <a:gd name="T47" fmla="*/ 71 h 178"/>
                <a:gd name="T48" fmla="*/ 0 w 107"/>
                <a:gd name="T49" fmla="*/ 91 h 178"/>
                <a:gd name="T50" fmla="*/ 0 w 107"/>
                <a:gd name="T51" fmla="*/ 107 h 178"/>
                <a:gd name="T52" fmla="*/ 4 w 107"/>
                <a:gd name="T53" fmla="*/ 123 h 178"/>
                <a:gd name="T54" fmla="*/ 7 w 107"/>
                <a:gd name="T55" fmla="*/ 138 h 178"/>
                <a:gd name="T56" fmla="*/ 15 w 107"/>
                <a:gd name="T57" fmla="*/ 151 h 178"/>
                <a:gd name="T58" fmla="*/ 22 w 107"/>
                <a:gd name="T59" fmla="*/ 161 h 178"/>
                <a:gd name="T60" fmla="*/ 32 w 107"/>
                <a:gd name="T61" fmla="*/ 170 h 178"/>
                <a:gd name="T62" fmla="*/ 43 w 107"/>
                <a:gd name="T63" fmla="*/ 175 h 178"/>
                <a:gd name="T64" fmla="*/ 54 w 107"/>
                <a:gd name="T6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78">
                  <a:moveTo>
                    <a:pt x="54" y="178"/>
                  </a:moveTo>
                  <a:lnTo>
                    <a:pt x="64" y="175"/>
                  </a:lnTo>
                  <a:lnTo>
                    <a:pt x="75" y="170"/>
                  </a:lnTo>
                  <a:lnTo>
                    <a:pt x="82" y="161"/>
                  </a:lnTo>
                  <a:lnTo>
                    <a:pt x="91" y="151"/>
                  </a:lnTo>
                  <a:lnTo>
                    <a:pt x="97" y="138"/>
                  </a:lnTo>
                  <a:lnTo>
                    <a:pt x="103" y="123"/>
                  </a:lnTo>
                  <a:lnTo>
                    <a:pt x="106" y="107"/>
                  </a:lnTo>
                  <a:lnTo>
                    <a:pt x="107" y="91"/>
                  </a:lnTo>
                  <a:lnTo>
                    <a:pt x="106" y="71"/>
                  </a:lnTo>
                  <a:lnTo>
                    <a:pt x="103" y="55"/>
                  </a:lnTo>
                  <a:lnTo>
                    <a:pt x="97" y="38"/>
                  </a:lnTo>
                  <a:lnTo>
                    <a:pt x="91" y="26"/>
                  </a:lnTo>
                  <a:lnTo>
                    <a:pt x="82" y="14"/>
                  </a:lnTo>
                  <a:lnTo>
                    <a:pt x="75" y="6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6"/>
                  </a:lnTo>
                  <a:lnTo>
                    <a:pt x="22" y="14"/>
                  </a:lnTo>
                  <a:lnTo>
                    <a:pt x="15" y="26"/>
                  </a:lnTo>
                  <a:lnTo>
                    <a:pt x="7" y="38"/>
                  </a:lnTo>
                  <a:lnTo>
                    <a:pt x="4" y="55"/>
                  </a:lnTo>
                  <a:lnTo>
                    <a:pt x="0" y="71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4" y="123"/>
                  </a:lnTo>
                  <a:lnTo>
                    <a:pt x="7" y="138"/>
                  </a:lnTo>
                  <a:lnTo>
                    <a:pt x="15" y="151"/>
                  </a:lnTo>
                  <a:lnTo>
                    <a:pt x="22" y="161"/>
                  </a:lnTo>
                  <a:lnTo>
                    <a:pt x="32" y="170"/>
                  </a:lnTo>
                  <a:lnTo>
                    <a:pt x="43" y="175"/>
                  </a:lnTo>
                  <a:lnTo>
                    <a:pt x="54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55" name="Freeform 139"/>
            <p:cNvSpPr>
              <a:spLocks/>
            </p:cNvSpPr>
            <p:nvPr/>
          </p:nvSpPr>
          <p:spPr bwMode="auto">
            <a:xfrm>
              <a:off x="1342" y="2319"/>
              <a:ext cx="103" cy="53"/>
            </a:xfrm>
            <a:custGeom>
              <a:avLst/>
              <a:gdLst>
                <a:gd name="T0" fmla="*/ 4 w 206"/>
                <a:gd name="T1" fmla="*/ 88 h 106"/>
                <a:gd name="T2" fmla="*/ 0 w 206"/>
                <a:gd name="T3" fmla="*/ 78 h 106"/>
                <a:gd name="T4" fmla="*/ 3 w 206"/>
                <a:gd name="T5" fmla="*/ 67 h 106"/>
                <a:gd name="T6" fmla="*/ 8 w 206"/>
                <a:gd name="T7" fmla="*/ 57 h 106"/>
                <a:gd name="T8" fmla="*/ 18 w 206"/>
                <a:gd name="T9" fmla="*/ 48 h 106"/>
                <a:gd name="T10" fmla="*/ 29 w 206"/>
                <a:gd name="T11" fmla="*/ 38 h 106"/>
                <a:gd name="T12" fmla="*/ 46 w 206"/>
                <a:gd name="T13" fmla="*/ 29 h 106"/>
                <a:gd name="T14" fmla="*/ 64 w 206"/>
                <a:gd name="T15" fmla="*/ 20 h 106"/>
                <a:gd name="T16" fmla="*/ 85 w 206"/>
                <a:gd name="T17" fmla="*/ 14 h 106"/>
                <a:gd name="T18" fmla="*/ 106 w 206"/>
                <a:gd name="T19" fmla="*/ 7 h 106"/>
                <a:gd name="T20" fmla="*/ 127 w 206"/>
                <a:gd name="T21" fmla="*/ 3 h 106"/>
                <a:gd name="T22" fmla="*/ 145 w 206"/>
                <a:gd name="T23" fmla="*/ 0 h 106"/>
                <a:gd name="T24" fmla="*/ 164 w 206"/>
                <a:gd name="T25" fmla="*/ 1 h 106"/>
                <a:gd name="T26" fmla="*/ 178 w 206"/>
                <a:gd name="T27" fmla="*/ 3 h 106"/>
                <a:gd name="T28" fmla="*/ 190 w 206"/>
                <a:gd name="T29" fmla="*/ 7 h 106"/>
                <a:gd name="T30" fmla="*/ 199 w 206"/>
                <a:gd name="T31" fmla="*/ 12 h 106"/>
                <a:gd name="T32" fmla="*/ 205 w 206"/>
                <a:gd name="T33" fmla="*/ 21 h 106"/>
                <a:gd name="T34" fmla="*/ 206 w 206"/>
                <a:gd name="T35" fmla="*/ 30 h 106"/>
                <a:gd name="T36" fmla="*/ 205 w 206"/>
                <a:gd name="T37" fmla="*/ 39 h 106"/>
                <a:gd name="T38" fmla="*/ 199 w 206"/>
                <a:gd name="T39" fmla="*/ 49 h 106"/>
                <a:gd name="T40" fmla="*/ 190 w 206"/>
                <a:gd name="T41" fmla="*/ 59 h 106"/>
                <a:gd name="T42" fmla="*/ 178 w 206"/>
                <a:gd name="T43" fmla="*/ 68 h 106"/>
                <a:gd name="T44" fmla="*/ 162 w 206"/>
                <a:gd name="T45" fmla="*/ 78 h 106"/>
                <a:gd name="T46" fmla="*/ 145 w 206"/>
                <a:gd name="T47" fmla="*/ 86 h 106"/>
                <a:gd name="T48" fmla="*/ 127 w 206"/>
                <a:gd name="T49" fmla="*/ 95 h 106"/>
                <a:gd name="T50" fmla="*/ 105 w 206"/>
                <a:gd name="T51" fmla="*/ 100 h 106"/>
                <a:gd name="T52" fmla="*/ 84 w 206"/>
                <a:gd name="T53" fmla="*/ 104 h 106"/>
                <a:gd name="T54" fmla="*/ 66 w 206"/>
                <a:gd name="T55" fmla="*/ 105 h 106"/>
                <a:gd name="T56" fmla="*/ 48 w 206"/>
                <a:gd name="T57" fmla="*/ 106 h 106"/>
                <a:gd name="T58" fmla="*/ 31 w 206"/>
                <a:gd name="T59" fmla="*/ 103 h 106"/>
                <a:gd name="T60" fmla="*/ 20 w 206"/>
                <a:gd name="T61" fmla="*/ 100 h 106"/>
                <a:gd name="T62" fmla="*/ 10 w 206"/>
                <a:gd name="T63" fmla="*/ 94 h 106"/>
                <a:gd name="T64" fmla="*/ 4 w 206"/>
                <a:gd name="T65" fmla="*/ 8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6">
                  <a:moveTo>
                    <a:pt x="4" y="88"/>
                  </a:moveTo>
                  <a:lnTo>
                    <a:pt x="0" y="78"/>
                  </a:lnTo>
                  <a:lnTo>
                    <a:pt x="3" y="67"/>
                  </a:lnTo>
                  <a:lnTo>
                    <a:pt x="8" y="57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6" y="29"/>
                  </a:lnTo>
                  <a:lnTo>
                    <a:pt x="64" y="20"/>
                  </a:lnTo>
                  <a:lnTo>
                    <a:pt x="85" y="14"/>
                  </a:lnTo>
                  <a:lnTo>
                    <a:pt x="106" y="7"/>
                  </a:lnTo>
                  <a:lnTo>
                    <a:pt x="127" y="3"/>
                  </a:lnTo>
                  <a:lnTo>
                    <a:pt x="145" y="0"/>
                  </a:lnTo>
                  <a:lnTo>
                    <a:pt x="164" y="1"/>
                  </a:lnTo>
                  <a:lnTo>
                    <a:pt x="178" y="3"/>
                  </a:lnTo>
                  <a:lnTo>
                    <a:pt x="190" y="7"/>
                  </a:lnTo>
                  <a:lnTo>
                    <a:pt x="199" y="12"/>
                  </a:lnTo>
                  <a:lnTo>
                    <a:pt x="205" y="21"/>
                  </a:lnTo>
                  <a:lnTo>
                    <a:pt x="206" y="30"/>
                  </a:lnTo>
                  <a:lnTo>
                    <a:pt x="205" y="39"/>
                  </a:lnTo>
                  <a:lnTo>
                    <a:pt x="199" y="49"/>
                  </a:lnTo>
                  <a:lnTo>
                    <a:pt x="190" y="59"/>
                  </a:lnTo>
                  <a:lnTo>
                    <a:pt x="178" y="68"/>
                  </a:lnTo>
                  <a:lnTo>
                    <a:pt x="162" y="78"/>
                  </a:lnTo>
                  <a:lnTo>
                    <a:pt x="145" y="86"/>
                  </a:lnTo>
                  <a:lnTo>
                    <a:pt x="127" y="95"/>
                  </a:lnTo>
                  <a:lnTo>
                    <a:pt x="105" y="100"/>
                  </a:lnTo>
                  <a:lnTo>
                    <a:pt x="84" y="104"/>
                  </a:lnTo>
                  <a:lnTo>
                    <a:pt x="66" y="105"/>
                  </a:lnTo>
                  <a:lnTo>
                    <a:pt x="48" y="106"/>
                  </a:lnTo>
                  <a:lnTo>
                    <a:pt x="31" y="103"/>
                  </a:lnTo>
                  <a:lnTo>
                    <a:pt x="20" y="100"/>
                  </a:lnTo>
                  <a:lnTo>
                    <a:pt x="10" y="94"/>
                  </a:lnTo>
                  <a:lnTo>
                    <a:pt x="4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56" name="Freeform 140"/>
            <p:cNvSpPr>
              <a:spLocks/>
            </p:cNvSpPr>
            <p:nvPr/>
          </p:nvSpPr>
          <p:spPr bwMode="auto">
            <a:xfrm>
              <a:off x="1222" y="2327"/>
              <a:ext cx="102" cy="52"/>
            </a:xfrm>
            <a:custGeom>
              <a:avLst/>
              <a:gdLst>
                <a:gd name="T0" fmla="*/ 206 w 206"/>
                <a:gd name="T1" fmla="*/ 85 h 104"/>
                <a:gd name="T2" fmla="*/ 206 w 206"/>
                <a:gd name="T3" fmla="*/ 76 h 104"/>
                <a:gd name="T4" fmla="*/ 204 w 206"/>
                <a:gd name="T5" fmla="*/ 68 h 104"/>
                <a:gd name="T6" fmla="*/ 196 w 206"/>
                <a:gd name="T7" fmla="*/ 58 h 104"/>
                <a:gd name="T8" fmla="*/ 188 w 206"/>
                <a:gd name="T9" fmla="*/ 48 h 104"/>
                <a:gd name="T10" fmla="*/ 175 w 206"/>
                <a:gd name="T11" fmla="*/ 38 h 104"/>
                <a:gd name="T12" fmla="*/ 160 w 206"/>
                <a:gd name="T13" fmla="*/ 28 h 104"/>
                <a:gd name="T14" fmla="*/ 142 w 206"/>
                <a:gd name="T15" fmla="*/ 19 h 104"/>
                <a:gd name="T16" fmla="*/ 125 w 206"/>
                <a:gd name="T17" fmla="*/ 12 h 104"/>
                <a:gd name="T18" fmla="*/ 103 w 206"/>
                <a:gd name="T19" fmla="*/ 5 h 104"/>
                <a:gd name="T20" fmla="*/ 82 w 206"/>
                <a:gd name="T21" fmla="*/ 2 h 104"/>
                <a:gd name="T22" fmla="*/ 63 w 206"/>
                <a:gd name="T23" fmla="*/ 0 h 104"/>
                <a:gd name="T24" fmla="*/ 46 w 206"/>
                <a:gd name="T25" fmla="*/ 1 h 104"/>
                <a:gd name="T26" fmla="*/ 30 w 206"/>
                <a:gd name="T27" fmla="*/ 3 h 104"/>
                <a:gd name="T28" fmla="*/ 18 w 206"/>
                <a:gd name="T29" fmla="*/ 8 h 104"/>
                <a:gd name="T30" fmla="*/ 8 w 206"/>
                <a:gd name="T31" fmla="*/ 13 h 104"/>
                <a:gd name="T32" fmla="*/ 2 w 206"/>
                <a:gd name="T33" fmla="*/ 22 h 104"/>
                <a:gd name="T34" fmla="*/ 0 w 206"/>
                <a:gd name="T35" fmla="*/ 29 h 104"/>
                <a:gd name="T36" fmla="*/ 3 w 206"/>
                <a:gd name="T37" fmla="*/ 38 h 104"/>
                <a:gd name="T38" fmla="*/ 8 w 206"/>
                <a:gd name="T39" fmla="*/ 47 h 104"/>
                <a:gd name="T40" fmla="*/ 18 w 206"/>
                <a:gd name="T41" fmla="*/ 58 h 104"/>
                <a:gd name="T42" fmla="*/ 30 w 206"/>
                <a:gd name="T43" fmla="*/ 67 h 104"/>
                <a:gd name="T44" fmla="*/ 45 w 206"/>
                <a:gd name="T45" fmla="*/ 76 h 104"/>
                <a:gd name="T46" fmla="*/ 62 w 206"/>
                <a:gd name="T47" fmla="*/ 84 h 104"/>
                <a:gd name="T48" fmla="*/ 83 w 206"/>
                <a:gd name="T49" fmla="*/ 92 h 104"/>
                <a:gd name="T50" fmla="*/ 104 w 206"/>
                <a:gd name="T51" fmla="*/ 97 h 104"/>
                <a:gd name="T52" fmla="*/ 125 w 206"/>
                <a:gd name="T53" fmla="*/ 101 h 104"/>
                <a:gd name="T54" fmla="*/ 142 w 206"/>
                <a:gd name="T55" fmla="*/ 103 h 104"/>
                <a:gd name="T56" fmla="*/ 162 w 206"/>
                <a:gd name="T57" fmla="*/ 104 h 104"/>
                <a:gd name="T58" fmla="*/ 176 w 206"/>
                <a:gd name="T59" fmla="*/ 101 h 104"/>
                <a:gd name="T60" fmla="*/ 189 w 206"/>
                <a:gd name="T61" fmla="*/ 98 h 104"/>
                <a:gd name="T62" fmla="*/ 199 w 206"/>
                <a:gd name="T63" fmla="*/ 92 h 104"/>
                <a:gd name="T64" fmla="*/ 206 w 206"/>
                <a:gd name="T6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4">
                  <a:moveTo>
                    <a:pt x="206" y="85"/>
                  </a:moveTo>
                  <a:lnTo>
                    <a:pt x="206" y="76"/>
                  </a:lnTo>
                  <a:lnTo>
                    <a:pt x="204" y="68"/>
                  </a:lnTo>
                  <a:lnTo>
                    <a:pt x="196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8"/>
                  </a:lnTo>
                  <a:lnTo>
                    <a:pt x="142" y="19"/>
                  </a:lnTo>
                  <a:lnTo>
                    <a:pt x="125" y="12"/>
                  </a:lnTo>
                  <a:lnTo>
                    <a:pt x="103" y="5"/>
                  </a:lnTo>
                  <a:lnTo>
                    <a:pt x="82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3"/>
                  </a:lnTo>
                  <a:lnTo>
                    <a:pt x="18" y="8"/>
                  </a:lnTo>
                  <a:lnTo>
                    <a:pt x="8" y="13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30" y="67"/>
                  </a:lnTo>
                  <a:lnTo>
                    <a:pt x="45" y="76"/>
                  </a:lnTo>
                  <a:lnTo>
                    <a:pt x="62" y="84"/>
                  </a:lnTo>
                  <a:lnTo>
                    <a:pt x="83" y="92"/>
                  </a:lnTo>
                  <a:lnTo>
                    <a:pt x="104" y="97"/>
                  </a:lnTo>
                  <a:lnTo>
                    <a:pt x="125" y="101"/>
                  </a:lnTo>
                  <a:lnTo>
                    <a:pt x="142" y="103"/>
                  </a:lnTo>
                  <a:lnTo>
                    <a:pt x="162" y="104"/>
                  </a:lnTo>
                  <a:lnTo>
                    <a:pt x="176" y="101"/>
                  </a:lnTo>
                  <a:lnTo>
                    <a:pt x="189" y="98"/>
                  </a:lnTo>
                  <a:lnTo>
                    <a:pt x="199" y="92"/>
                  </a:lnTo>
                  <a:lnTo>
                    <a:pt x="206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57" name="Freeform 141"/>
            <p:cNvSpPr>
              <a:spLocks/>
            </p:cNvSpPr>
            <p:nvPr/>
          </p:nvSpPr>
          <p:spPr bwMode="auto">
            <a:xfrm>
              <a:off x="1342" y="2367"/>
              <a:ext cx="103" cy="52"/>
            </a:xfrm>
            <a:custGeom>
              <a:avLst/>
              <a:gdLst>
                <a:gd name="T0" fmla="*/ 205 w 206"/>
                <a:gd name="T1" fmla="*/ 87 h 105"/>
                <a:gd name="T2" fmla="*/ 206 w 206"/>
                <a:gd name="T3" fmla="*/ 77 h 105"/>
                <a:gd name="T4" fmla="*/ 205 w 206"/>
                <a:gd name="T5" fmla="*/ 68 h 105"/>
                <a:gd name="T6" fmla="*/ 199 w 206"/>
                <a:gd name="T7" fmla="*/ 58 h 105"/>
                <a:gd name="T8" fmla="*/ 190 w 206"/>
                <a:gd name="T9" fmla="*/ 49 h 105"/>
                <a:gd name="T10" fmla="*/ 178 w 206"/>
                <a:gd name="T11" fmla="*/ 38 h 105"/>
                <a:gd name="T12" fmla="*/ 162 w 206"/>
                <a:gd name="T13" fmla="*/ 29 h 105"/>
                <a:gd name="T14" fmla="*/ 145 w 206"/>
                <a:gd name="T15" fmla="*/ 19 h 105"/>
                <a:gd name="T16" fmla="*/ 127 w 206"/>
                <a:gd name="T17" fmla="*/ 12 h 105"/>
                <a:gd name="T18" fmla="*/ 105 w 206"/>
                <a:gd name="T19" fmla="*/ 5 h 105"/>
                <a:gd name="T20" fmla="*/ 84 w 206"/>
                <a:gd name="T21" fmla="*/ 2 h 105"/>
                <a:gd name="T22" fmla="*/ 66 w 206"/>
                <a:gd name="T23" fmla="*/ 0 h 105"/>
                <a:gd name="T24" fmla="*/ 48 w 206"/>
                <a:gd name="T25" fmla="*/ 1 h 105"/>
                <a:gd name="T26" fmla="*/ 31 w 206"/>
                <a:gd name="T27" fmla="*/ 2 h 105"/>
                <a:gd name="T28" fmla="*/ 20 w 206"/>
                <a:gd name="T29" fmla="*/ 6 h 105"/>
                <a:gd name="T30" fmla="*/ 10 w 206"/>
                <a:gd name="T31" fmla="*/ 11 h 105"/>
                <a:gd name="T32" fmla="*/ 4 w 206"/>
                <a:gd name="T33" fmla="*/ 18 h 105"/>
                <a:gd name="T34" fmla="*/ 0 w 206"/>
                <a:gd name="T35" fmla="*/ 26 h 105"/>
                <a:gd name="T36" fmla="*/ 3 w 206"/>
                <a:gd name="T37" fmla="*/ 37 h 105"/>
                <a:gd name="T38" fmla="*/ 8 w 206"/>
                <a:gd name="T39" fmla="*/ 47 h 105"/>
                <a:gd name="T40" fmla="*/ 18 w 206"/>
                <a:gd name="T41" fmla="*/ 58 h 105"/>
                <a:gd name="T42" fmla="*/ 29 w 206"/>
                <a:gd name="T43" fmla="*/ 67 h 105"/>
                <a:gd name="T44" fmla="*/ 46 w 206"/>
                <a:gd name="T45" fmla="*/ 76 h 105"/>
                <a:gd name="T46" fmla="*/ 64 w 206"/>
                <a:gd name="T47" fmla="*/ 85 h 105"/>
                <a:gd name="T48" fmla="*/ 85 w 206"/>
                <a:gd name="T49" fmla="*/ 93 h 105"/>
                <a:gd name="T50" fmla="*/ 106 w 206"/>
                <a:gd name="T51" fmla="*/ 99 h 105"/>
                <a:gd name="T52" fmla="*/ 127 w 206"/>
                <a:gd name="T53" fmla="*/ 103 h 105"/>
                <a:gd name="T54" fmla="*/ 145 w 206"/>
                <a:gd name="T55" fmla="*/ 105 h 105"/>
                <a:gd name="T56" fmla="*/ 164 w 206"/>
                <a:gd name="T57" fmla="*/ 105 h 105"/>
                <a:gd name="T58" fmla="*/ 178 w 206"/>
                <a:gd name="T59" fmla="*/ 102 h 105"/>
                <a:gd name="T60" fmla="*/ 190 w 206"/>
                <a:gd name="T61" fmla="*/ 99 h 105"/>
                <a:gd name="T62" fmla="*/ 199 w 206"/>
                <a:gd name="T63" fmla="*/ 93 h 105"/>
                <a:gd name="T64" fmla="*/ 205 w 206"/>
                <a:gd name="T65" fmla="*/ 8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5">
                  <a:moveTo>
                    <a:pt x="205" y="87"/>
                  </a:moveTo>
                  <a:lnTo>
                    <a:pt x="206" y="77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90" y="49"/>
                  </a:lnTo>
                  <a:lnTo>
                    <a:pt x="178" y="38"/>
                  </a:lnTo>
                  <a:lnTo>
                    <a:pt x="162" y="29"/>
                  </a:lnTo>
                  <a:lnTo>
                    <a:pt x="145" y="19"/>
                  </a:lnTo>
                  <a:lnTo>
                    <a:pt x="127" y="12"/>
                  </a:lnTo>
                  <a:lnTo>
                    <a:pt x="105" y="5"/>
                  </a:lnTo>
                  <a:lnTo>
                    <a:pt x="84" y="2"/>
                  </a:lnTo>
                  <a:lnTo>
                    <a:pt x="66" y="0"/>
                  </a:lnTo>
                  <a:lnTo>
                    <a:pt x="48" y="1"/>
                  </a:lnTo>
                  <a:lnTo>
                    <a:pt x="31" y="2"/>
                  </a:lnTo>
                  <a:lnTo>
                    <a:pt x="20" y="6"/>
                  </a:lnTo>
                  <a:lnTo>
                    <a:pt x="10" y="11"/>
                  </a:lnTo>
                  <a:lnTo>
                    <a:pt x="4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29" y="67"/>
                  </a:lnTo>
                  <a:lnTo>
                    <a:pt x="46" y="76"/>
                  </a:lnTo>
                  <a:lnTo>
                    <a:pt x="64" y="85"/>
                  </a:lnTo>
                  <a:lnTo>
                    <a:pt x="85" y="93"/>
                  </a:lnTo>
                  <a:lnTo>
                    <a:pt x="106" y="99"/>
                  </a:lnTo>
                  <a:lnTo>
                    <a:pt x="127" y="103"/>
                  </a:lnTo>
                  <a:lnTo>
                    <a:pt x="145" y="105"/>
                  </a:lnTo>
                  <a:lnTo>
                    <a:pt x="164" y="105"/>
                  </a:lnTo>
                  <a:lnTo>
                    <a:pt x="178" y="102"/>
                  </a:lnTo>
                  <a:lnTo>
                    <a:pt x="190" y="99"/>
                  </a:lnTo>
                  <a:lnTo>
                    <a:pt x="199" y="93"/>
                  </a:lnTo>
                  <a:lnTo>
                    <a:pt x="205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58" name="Freeform 142"/>
            <p:cNvSpPr>
              <a:spLocks/>
            </p:cNvSpPr>
            <p:nvPr/>
          </p:nvSpPr>
          <p:spPr bwMode="auto">
            <a:xfrm>
              <a:off x="1222" y="2374"/>
              <a:ext cx="102" cy="52"/>
            </a:xfrm>
            <a:custGeom>
              <a:avLst/>
              <a:gdLst>
                <a:gd name="T0" fmla="*/ 2 w 206"/>
                <a:gd name="T1" fmla="*/ 89 h 105"/>
                <a:gd name="T2" fmla="*/ 0 w 206"/>
                <a:gd name="T3" fmla="*/ 79 h 105"/>
                <a:gd name="T4" fmla="*/ 3 w 206"/>
                <a:gd name="T5" fmla="*/ 69 h 105"/>
                <a:gd name="T6" fmla="*/ 8 w 206"/>
                <a:gd name="T7" fmla="*/ 58 h 105"/>
                <a:gd name="T8" fmla="*/ 18 w 206"/>
                <a:gd name="T9" fmla="*/ 49 h 105"/>
                <a:gd name="T10" fmla="*/ 30 w 206"/>
                <a:gd name="T11" fmla="*/ 39 h 105"/>
                <a:gd name="T12" fmla="*/ 45 w 206"/>
                <a:gd name="T13" fmla="*/ 29 h 105"/>
                <a:gd name="T14" fmla="*/ 62 w 206"/>
                <a:gd name="T15" fmla="*/ 21 h 105"/>
                <a:gd name="T16" fmla="*/ 83 w 206"/>
                <a:gd name="T17" fmla="*/ 15 h 105"/>
                <a:gd name="T18" fmla="*/ 104 w 206"/>
                <a:gd name="T19" fmla="*/ 7 h 105"/>
                <a:gd name="T20" fmla="*/ 125 w 206"/>
                <a:gd name="T21" fmla="*/ 3 h 105"/>
                <a:gd name="T22" fmla="*/ 142 w 206"/>
                <a:gd name="T23" fmla="*/ 0 h 105"/>
                <a:gd name="T24" fmla="*/ 162 w 206"/>
                <a:gd name="T25" fmla="*/ 1 h 105"/>
                <a:gd name="T26" fmla="*/ 176 w 206"/>
                <a:gd name="T27" fmla="*/ 2 h 105"/>
                <a:gd name="T28" fmla="*/ 189 w 206"/>
                <a:gd name="T29" fmla="*/ 6 h 105"/>
                <a:gd name="T30" fmla="*/ 199 w 206"/>
                <a:gd name="T31" fmla="*/ 12 h 105"/>
                <a:gd name="T32" fmla="*/ 206 w 206"/>
                <a:gd name="T33" fmla="*/ 22 h 105"/>
                <a:gd name="T34" fmla="*/ 206 w 206"/>
                <a:gd name="T35" fmla="*/ 29 h 105"/>
                <a:gd name="T36" fmla="*/ 204 w 206"/>
                <a:gd name="T37" fmla="*/ 39 h 105"/>
                <a:gd name="T38" fmla="*/ 196 w 206"/>
                <a:gd name="T39" fmla="*/ 48 h 105"/>
                <a:gd name="T40" fmla="*/ 188 w 206"/>
                <a:gd name="T41" fmla="*/ 58 h 105"/>
                <a:gd name="T42" fmla="*/ 175 w 206"/>
                <a:gd name="T43" fmla="*/ 68 h 105"/>
                <a:gd name="T44" fmla="*/ 160 w 206"/>
                <a:gd name="T45" fmla="*/ 78 h 105"/>
                <a:gd name="T46" fmla="*/ 142 w 206"/>
                <a:gd name="T47" fmla="*/ 86 h 105"/>
                <a:gd name="T48" fmla="*/ 125 w 206"/>
                <a:gd name="T49" fmla="*/ 95 h 105"/>
                <a:gd name="T50" fmla="*/ 103 w 206"/>
                <a:gd name="T51" fmla="*/ 99 h 105"/>
                <a:gd name="T52" fmla="*/ 82 w 206"/>
                <a:gd name="T53" fmla="*/ 103 h 105"/>
                <a:gd name="T54" fmla="*/ 63 w 206"/>
                <a:gd name="T55" fmla="*/ 104 h 105"/>
                <a:gd name="T56" fmla="*/ 46 w 206"/>
                <a:gd name="T57" fmla="*/ 105 h 105"/>
                <a:gd name="T58" fmla="*/ 30 w 206"/>
                <a:gd name="T59" fmla="*/ 102 h 105"/>
                <a:gd name="T60" fmla="*/ 18 w 206"/>
                <a:gd name="T61" fmla="*/ 100 h 105"/>
                <a:gd name="T62" fmla="*/ 8 w 206"/>
                <a:gd name="T63" fmla="*/ 94 h 105"/>
                <a:gd name="T64" fmla="*/ 2 w 206"/>
                <a:gd name="T65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5">
                  <a:moveTo>
                    <a:pt x="2" y="89"/>
                  </a:moveTo>
                  <a:lnTo>
                    <a:pt x="0" y="79"/>
                  </a:lnTo>
                  <a:lnTo>
                    <a:pt x="3" y="69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0" y="39"/>
                  </a:lnTo>
                  <a:lnTo>
                    <a:pt x="45" y="29"/>
                  </a:lnTo>
                  <a:lnTo>
                    <a:pt x="62" y="21"/>
                  </a:lnTo>
                  <a:lnTo>
                    <a:pt x="83" y="15"/>
                  </a:lnTo>
                  <a:lnTo>
                    <a:pt x="104" y="7"/>
                  </a:lnTo>
                  <a:lnTo>
                    <a:pt x="125" y="3"/>
                  </a:lnTo>
                  <a:lnTo>
                    <a:pt x="142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6" y="22"/>
                  </a:lnTo>
                  <a:lnTo>
                    <a:pt x="206" y="29"/>
                  </a:lnTo>
                  <a:lnTo>
                    <a:pt x="204" y="39"/>
                  </a:lnTo>
                  <a:lnTo>
                    <a:pt x="196" y="48"/>
                  </a:lnTo>
                  <a:lnTo>
                    <a:pt x="188" y="58"/>
                  </a:lnTo>
                  <a:lnTo>
                    <a:pt x="175" y="68"/>
                  </a:lnTo>
                  <a:lnTo>
                    <a:pt x="160" y="78"/>
                  </a:lnTo>
                  <a:lnTo>
                    <a:pt x="142" y="86"/>
                  </a:lnTo>
                  <a:lnTo>
                    <a:pt x="125" y="95"/>
                  </a:lnTo>
                  <a:lnTo>
                    <a:pt x="103" y="99"/>
                  </a:lnTo>
                  <a:lnTo>
                    <a:pt x="82" y="103"/>
                  </a:lnTo>
                  <a:lnTo>
                    <a:pt x="63" y="104"/>
                  </a:lnTo>
                  <a:lnTo>
                    <a:pt x="46" y="105"/>
                  </a:lnTo>
                  <a:lnTo>
                    <a:pt x="30" y="102"/>
                  </a:lnTo>
                  <a:lnTo>
                    <a:pt x="18" y="100"/>
                  </a:lnTo>
                  <a:lnTo>
                    <a:pt x="8" y="94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59" name="Freeform 143"/>
            <p:cNvSpPr>
              <a:spLocks/>
            </p:cNvSpPr>
            <p:nvPr/>
          </p:nvSpPr>
          <p:spPr bwMode="auto">
            <a:xfrm>
              <a:off x="1299" y="2343"/>
              <a:ext cx="79" cy="58"/>
            </a:xfrm>
            <a:custGeom>
              <a:avLst/>
              <a:gdLst>
                <a:gd name="T0" fmla="*/ 78 w 159"/>
                <a:gd name="T1" fmla="*/ 0 h 117"/>
                <a:gd name="T2" fmla="*/ 93 w 159"/>
                <a:gd name="T3" fmla="*/ 0 h 117"/>
                <a:gd name="T4" fmla="*/ 109 w 159"/>
                <a:gd name="T5" fmla="*/ 4 h 117"/>
                <a:gd name="T6" fmla="*/ 123 w 159"/>
                <a:gd name="T7" fmla="*/ 9 h 117"/>
                <a:gd name="T8" fmla="*/ 136 w 159"/>
                <a:gd name="T9" fmla="*/ 16 h 117"/>
                <a:gd name="T10" fmla="*/ 144 w 159"/>
                <a:gd name="T11" fmla="*/ 24 h 117"/>
                <a:gd name="T12" fmla="*/ 152 w 159"/>
                <a:gd name="T13" fmla="*/ 34 h 117"/>
                <a:gd name="T14" fmla="*/ 157 w 159"/>
                <a:gd name="T15" fmla="*/ 44 h 117"/>
                <a:gd name="T16" fmla="*/ 159 w 159"/>
                <a:gd name="T17" fmla="*/ 56 h 117"/>
                <a:gd name="T18" fmla="*/ 157 w 159"/>
                <a:gd name="T19" fmla="*/ 67 h 117"/>
                <a:gd name="T20" fmla="*/ 152 w 159"/>
                <a:gd name="T21" fmla="*/ 79 h 117"/>
                <a:gd name="T22" fmla="*/ 144 w 159"/>
                <a:gd name="T23" fmla="*/ 89 h 117"/>
                <a:gd name="T24" fmla="*/ 136 w 159"/>
                <a:gd name="T25" fmla="*/ 99 h 117"/>
                <a:gd name="T26" fmla="*/ 123 w 159"/>
                <a:gd name="T27" fmla="*/ 106 h 117"/>
                <a:gd name="T28" fmla="*/ 109 w 159"/>
                <a:gd name="T29" fmla="*/ 112 h 117"/>
                <a:gd name="T30" fmla="*/ 93 w 159"/>
                <a:gd name="T31" fmla="*/ 115 h 117"/>
                <a:gd name="T32" fmla="*/ 78 w 159"/>
                <a:gd name="T33" fmla="*/ 117 h 117"/>
                <a:gd name="T34" fmla="*/ 62 w 159"/>
                <a:gd name="T35" fmla="*/ 115 h 117"/>
                <a:gd name="T36" fmla="*/ 47 w 159"/>
                <a:gd name="T37" fmla="*/ 112 h 117"/>
                <a:gd name="T38" fmla="*/ 34 w 159"/>
                <a:gd name="T39" fmla="*/ 106 h 117"/>
                <a:gd name="T40" fmla="*/ 22 w 159"/>
                <a:gd name="T41" fmla="*/ 99 h 117"/>
                <a:gd name="T42" fmla="*/ 13 w 159"/>
                <a:gd name="T43" fmla="*/ 89 h 117"/>
                <a:gd name="T44" fmla="*/ 5 w 159"/>
                <a:gd name="T45" fmla="*/ 79 h 117"/>
                <a:gd name="T46" fmla="*/ 0 w 159"/>
                <a:gd name="T47" fmla="*/ 67 h 117"/>
                <a:gd name="T48" fmla="*/ 0 w 159"/>
                <a:gd name="T49" fmla="*/ 56 h 117"/>
                <a:gd name="T50" fmla="*/ 0 w 159"/>
                <a:gd name="T51" fmla="*/ 44 h 117"/>
                <a:gd name="T52" fmla="*/ 5 w 159"/>
                <a:gd name="T53" fmla="*/ 34 h 117"/>
                <a:gd name="T54" fmla="*/ 13 w 159"/>
                <a:gd name="T55" fmla="*/ 24 h 117"/>
                <a:gd name="T56" fmla="*/ 22 w 159"/>
                <a:gd name="T57" fmla="*/ 16 h 117"/>
                <a:gd name="T58" fmla="*/ 34 w 159"/>
                <a:gd name="T59" fmla="*/ 9 h 117"/>
                <a:gd name="T60" fmla="*/ 47 w 159"/>
                <a:gd name="T61" fmla="*/ 4 h 117"/>
                <a:gd name="T62" fmla="*/ 62 w 159"/>
                <a:gd name="T63" fmla="*/ 0 h 117"/>
                <a:gd name="T64" fmla="*/ 78 w 159"/>
                <a:gd name="T6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117">
                  <a:moveTo>
                    <a:pt x="78" y="0"/>
                  </a:moveTo>
                  <a:lnTo>
                    <a:pt x="93" y="0"/>
                  </a:lnTo>
                  <a:lnTo>
                    <a:pt x="109" y="4"/>
                  </a:lnTo>
                  <a:lnTo>
                    <a:pt x="123" y="9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52" y="34"/>
                  </a:lnTo>
                  <a:lnTo>
                    <a:pt x="157" y="44"/>
                  </a:lnTo>
                  <a:lnTo>
                    <a:pt x="159" y="56"/>
                  </a:lnTo>
                  <a:lnTo>
                    <a:pt x="157" y="67"/>
                  </a:lnTo>
                  <a:lnTo>
                    <a:pt x="152" y="79"/>
                  </a:lnTo>
                  <a:lnTo>
                    <a:pt x="144" y="89"/>
                  </a:lnTo>
                  <a:lnTo>
                    <a:pt x="136" y="99"/>
                  </a:lnTo>
                  <a:lnTo>
                    <a:pt x="123" y="106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78" y="117"/>
                  </a:lnTo>
                  <a:lnTo>
                    <a:pt x="62" y="115"/>
                  </a:lnTo>
                  <a:lnTo>
                    <a:pt x="47" y="112"/>
                  </a:lnTo>
                  <a:lnTo>
                    <a:pt x="34" y="106"/>
                  </a:lnTo>
                  <a:lnTo>
                    <a:pt x="22" y="99"/>
                  </a:lnTo>
                  <a:lnTo>
                    <a:pt x="13" y="89"/>
                  </a:lnTo>
                  <a:lnTo>
                    <a:pt x="5" y="79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4"/>
                  </a:lnTo>
                  <a:lnTo>
                    <a:pt x="13" y="24"/>
                  </a:lnTo>
                  <a:lnTo>
                    <a:pt x="22" y="16"/>
                  </a:lnTo>
                  <a:lnTo>
                    <a:pt x="34" y="9"/>
                  </a:lnTo>
                  <a:lnTo>
                    <a:pt x="47" y="4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60" name="Freeform 144"/>
            <p:cNvSpPr>
              <a:spLocks/>
            </p:cNvSpPr>
            <p:nvPr/>
          </p:nvSpPr>
          <p:spPr bwMode="auto">
            <a:xfrm>
              <a:off x="2137" y="1796"/>
              <a:ext cx="19" cy="29"/>
            </a:xfrm>
            <a:custGeom>
              <a:avLst/>
              <a:gdLst>
                <a:gd name="T0" fmla="*/ 20 w 37"/>
                <a:gd name="T1" fmla="*/ 0 h 57"/>
                <a:gd name="T2" fmla="*/ 25 w 37"/>
                <a:gd name="T3" fmla="*/ 2 h 57"/>
                <a:gd name="T4" fmla="*/ 30 w 37"/>
                <a:gd name="T5" fmla="*/ 8 h 57"/>
                <a:gd name="T6" fmla="*/ 35 w 37"/>
                <a:gd name="T7" fmla="*/ 16 h 57"/>
                <a:gd name="T8" fmla="*/ 37 w 37"/>
                <a:gd name="T9" fmla="*/ 26 h 57"/>
                <a:gd name="T10" fmla="*/ 36 w 37"/>
                <a:gd name="T11" fmla="*/ 31 h 57"/>
                <a:gd name="T12" fmla="*/ 35 w 37"/>
                <a:gd name="T13" fmla="*/ 37 h 57"/>
                <a:gd name="T14" fmla="*/ 31 w 37"/>
                <a:gd name="T15" fmla="*/ 42 h 57"/>
                <a:gd name="T16" fmla="*/ 30 w 37"/>
                <a:gd name="T17" fmla="*/ 48 h 57"/>
                <a:gd name="T18" fmla="*/ 25 w 37"/>
                <a:gd name="T19" fmla="*/ 54 h 57"/>
                <a:gd name="T20" fmla="*/ 20 w 37"/>
                <a:gd name="T21" fmla="*/ 57 h 57"/>
                <a:gd name="T22" fmla="*/ 11 w 37"/>
                <a:gd name="T23" fmla="*/ 54 h 57"/>
                <a:gd name="T24" fmla="*/ 5 w 37"/>
                <a:gd name="T25" fmla="*/ 48 h 57"/>
                <a:gd name="T26" fmla="*/ 1 w 37"/>
                <a:gd name="T27" fmla="*/ 42 h 57"/>
                <a:gd name="T28" fmla="*/ 0 w 37"/>
                <a:gd name="T29" fmla="*/ 37 h 57"/>
                <a:gd name="T30" fmla="*/ 0 w 37"/>
                <a:gd name="T31" fmla="*/ 31 h 57"/>
                <a:gd name="T32" fmla="*/ 0 w 37"/>
                <a:gd name="T33" fmla="*/ 26 h 57"/>
                <a:gd name="T34" fmla="*/ 0 w 37"/>
                <a:gd name="T35" fmla="*/ 16 h 57"/>
                <a:gd name="T36" fmla="*/ 5 w 37"/>
                <a:gd name="T37" fmla="*/ 8 h 57"/>
                <a:gd name="T38" fmla="*/ 11 w 37"/>
                <a:gd name="T39" fmla="*/ 2 h 57"/>
                <a:gd name="T40" fmla="*/ 20 w 37"/>
                <a:gd name="T4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57">
                  <a:moveTo>
                    <a:pt x="20" y="0"/>
                  </a:moveTo>
                  <a:lnTo>
                    <a:pt x="25" y="2"/>
                  </a:lnTo>
                  <a:lnTo>
                    <a:pt x="30" y="8"/>
                  </a:lnTo>
                  <a:lnTo>
                    <a:pt x="35" y="16"/>
                  </a:lnTo>
                  <a:lnTo>
                    <a:pt x="37" y="26"/>
                  </a:lnTo>
                  <a:lnTo>
                    <a:pt x="36" y="31"/>
                  </a:lnTo>
                  <a:lnTo>
                    <a:pt x="35" y="37"/>
                  </a:lnTo>
                  <a:lnTo>
                    <a:pt x="31" y="42"/>
                  </a:lnTo>
                  <a:lnTo>
                    <a:pt x="30" y="48"/>
                  </a:lnTo>
                  <a:lnTo>
                    <a:pt x="25" y="54"/>
                  </a:lnTo>
                  <a:lnTo>
                    <a:pt x="20" y="57"/>
                  </a:lnTo>
                  <a:lnTo>
                    <a:pt x="11" y="54"/>
                  </a:lnTo>
                  <a:lnTo>
                    <a:pt x="5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61" name="Freeform 145"/>
            <p:cNvSpPr>
              <a:spLocks/>
            </p:cNvSpPr>
            <p:nvPr/>
          </p:nvSpPr>
          <p:spPr bwMode="auto">
            <a:xfrm>
              <a:off x="2139" y="1826"/>
              <a:ext cx="18" cy="29"/>
            </a:xfrm>
            <a:custGeom>
              <a:avLst/>
              <a:gdLst>
                <a:gd name="T0" fmla="*/ 16 w 37"/>
                <a:gd name="T1" fmla="*/ 56 h 56"/>
                <a:gd name="T2" fmla="*/ 23 w 37"/>
                <a:gd name="T3" fmla="*/ 53 h 56"/>
                <a:gd name="T4" fmla="*/ 31 w 37"/>
                <a:gd name="T5" fmla="*/ 47 h 56"/>
                <a:gd name="T6" fmla="*/ 32 w 37"/>
                <a:gd name="T7" fmla="*/ 42 h 56"/>
                <a:gd name="T8" fmla="*/ 34 w 37"/>
                <a:gd name="T9" fmla="*/ 37 h 56"/>
                <a:gd name="T10" fmla="*/ 36 w 37"/>
                <a:gd name="T11" fmla="*/ 31 h 56"/>
                <a:gd name="T12" fmla="*/ 37 w 37"/>
                <a:gd name="T13" fmla="*/ 26 h 56"/>
                <a:gd name="T14" fmla="*/ 34 w 37"/>
                <a:gd name="T15" fmla="*/ 16 h 56"/>
                <a:gd name="T16" fmla="*/ 31 w 37"/>
                <a:gd name="T17" fmla="*/ 8 h 56"/>
                <a:gd name="T18" fmla="*/ 23 w 37"/>
                <a:gd name="T19" fmla="*/ 2 h 56"/>
                <a:gd name="T20" fmla="*/ 16 w 37"/>
                <a:gd name="T21" fmla="*/ 0 h 56"/>
                <a:gd name="T22" fmla="*/ 9 w 37"/>
                <a:gd name="T23" fmla="*/ 2 h 56"/>
                <a:gd name="T24" fmla="*/ 4 w 37"/>
                <a:gd name="T25" fmla="*/ 8 h 56"/>
                <a:gd name="T26" fmla="*/ 0 w 37"/>
                <a:gd name="T27" fmla="*/ 16 h 56"/>
                <a:gd name="T28" fmla="*/ 0 w 37"/>
                <a:gd name="T29" fmla="*/ 26 h 56"/>
                <a:gd name="T30" fmla="*/ 0 w 37"/>
                <a:gd name="T31" fmla="*/ 31 h 56"/>
                <a:gd name="T32" fmla="*/ 0 w 37"/>
                <a:gd name="T33" fmla="*/ 37 h 56"/>
                <a:gd name="T34" fmla="*/ 1 w 37"/>
                <a:gd name="T35" fmla="*/ 42 h 56"/>
                <a:gd name="T36" fmla="*/ 4 w 37"/>
                <a:gd name="T37" fmla="*/ 47 h 56"/>
                <a:gd name="T38" fmla="*/ 9 w 37"/>
                <a:gd name="T39" fmla="*/ 53 h 56"/>
                <a:gd name="T40" fmla="*/ 16 w 37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62" name="Freeform 146"/>
            <p:cNvSpPr>
              <a:spLocks/>
            </p:cNvSpPr>
            <p:nvPr/>
          </p:nvSpPr>
          <p:spPr bwMode="auto">
            <a:xfrm>
              <a:off x="2150" y="1808"/>
              <a:ext cx="34" cy="19"/>
            </a:xfrm>
            <a:custGeom>
              <a:avLst/>
              <a:gdLst>
                <a:gd name="T0" fmla="*/ 1 w 68"/>
                <a:gd name="T1" fmla="*/ 29 h 37"/>
                <a:gd name="T2" fmla="*/ 0 w 68"/>
                <a:gd name="T3" fmla="*/ 22 h 37"/>
                <a:gd name="T4" fmla="*/ 8 w 68"/>
                <a:gd name="T5" fmla="*/ 16 h 37"/>
                <a:gd name="T6" fmla="*/ 15 w 68"/>
                <a:gd name="T7" fmla="*/ 10 h 37"/>
                <a:gd name="T8" fmla="*/ 27 w 68"/>
                <a:gd name="T9" fmla="*/ 5 h 37"/>
                <a:gd name="T10" fmla="*/ 33 w 68"/>
                <a:gd name="T11" fmla="*/ 2 h 37"/>
                <a:gd name="T12" fmla="*/ 41 w 68"/>
                <a:gd name="T13" fmla="*/ 1 h 37"/>
                <a:gd name="T14" fmla="*/ 47 w 68"/>
                <a:gd name="T15" fmla="*/ 0 h 37"/>
                <a:gd name="T16" fmla="*/ 53 w 68"/>
                <a:gd name="T17" fmla="*/ 1 h 37"/>
                <a:gd name="T18" fmla="*/ 62 w 68"/>
                <a:gd name="T19" fmla="*/ 3 h 37"/>
                <a:gd name="T20" fmla="*/ 68 w 68"/>
                <a:gd name="T21" fmla="*/ 9 h 37"/>
                <a:gd name="T22" fmla="*/ 67 w 68"/>
                <a:gd name="T23" fmla="*/ 14 h 37"/>
                <a:gd name="T24" fmla="*/ 62 w 68"/>
                <a:gd name="T25" fmla="*/ 20 h 37"/>
                <a:gd name="T26" fmla="*/ 57 w 68"/>
                <a:gd name="T27" fmla="*/ 24 h 37"/>
                <a:gd name="T28" fmla="*/ 52 w 68"/>
                <a:gd name="T29" fmla="*/ 27 h 37"/>
                <a:gd name="T30" fmla="*/ 46 w 68"/>
                <a:gd name="T31" fmla="*/ 30 h 37"/>
                <a:gd name="T32" fmla="*/ 40 w 68"/>
                <a:gd name="T33" fmla="*/ 33 h 37"/>
                <a:gd name="T34" fmla="*/ 26 w 68"/>
                <a:gd name="T35" fmla="*/ 36 h 37"/>
                <a:gd name="T36" fmla="*/ 15 w 68"/>
                <a:gd name="T37" fmla="*/ 37 h 37"/>
                <a:gd name="T38" fmla="*/ 4 w 68"/>
                <a:gd name="T39" fmla="*/ 34 h 37"/>
                <a:gd name="T40" fmla="*/ 1 w 68"/>
                <a:gd name="T41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37">
                  <a:moveTo>
                    <a:pt x="1" y="29"/>
                  </a:moveTo>
                  <a:lnTo>
                    <a:pt x="0" y="22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2" y="20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6" y="30"/>
                  </a:lnTo>
                  <a:lnTo>
                    <a:pt x="40" y="33"/>
                  </a:lnTo>
                  <a:lnTo>
                    <a:pt x="26" y="36"/>
                  </a:lnTo>
                  <a:lnTo>
                    <a:pt x="15" y="37"/>
                  </a:lnTo>
                  <a:lnTo>
                    <a:pt x="4" y="34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63" name="Freeform 147"/>
            <p:cNvSpPr>
              <a:spLocks/>
            </p:cNvSpPr>
            <p:nvPr/>
          </p:nvSpPr>
          <p:spPr bwMode="auto">
            <a:xfrm>
              <a:off x="2109" y="1811"/>
              <a:ext cx="34" cy="17"/>
            </a:xfrm>
            <a:custGeom>
              <a:avLst/>
              <a:gdLst>
                <a:gd name="T0" fmla="*/ 66 w 66"/>
                <a:gd name="T1" fmla="*/ 31 h 35"/>
                <a:gd name="T2" fmla="*/ 66 w 66"/>
                <a:gd name="T3" fmla="*/ 24 h 35"/>
                <a:gd name="T4" fmla="*/ 61 w 66"/>
                <a:gd name="T5" fmla="*/ 17 h 35"/>
                <a:gd name="T6" fmla="*/ 53 w 66"/>
                <a:gd name="T7" fmla="*/ 10 h 35"/>
                <a:gd name="T8" fmla="*/ 43 w 66"/>
                <a:gd name="T9" fmla="*/ 7 h 35"/>
                <a:gd name="T10" fmla="*/ 34 w 66"/>
                <a:gd name="T11" fmla="*/ 3 h 35"/>
                <a:gd name="T12" fmla="*/ 27 w 66"/>
                <a:gd name="T13" fmla="*/ 1 h 35"/>
                <a:gd name="T14" fmla="*/ 20 w 66"/>
                <a:gd name="T15" fmla="*/ 0 h 35"/>
                <a:gd name="T16" fmla="*/ 15 w 66"/>
                <a:gd name="T17" fmla="*/ 0 h 35"/>
                <a:gd name="T18" fmla="*/ 5 w 66"/>
                <a:gd name="T19" fmla="*/ 2 h 35"/>
                <a:gd name="T20" fmla="*/ 1 w 66"/>
                <a:gd name="T21" fmla="*/ 7 h 35"/>
                <a:gd name="T22" fmla="*/ 0 w 66"/>
                <a:gd name="T23" fmla="*/ 12 h 35"/>
                <a:gd name="T24" fmla="*/ 6 w 66"/>
                <a:gd name="T25" fmla="*/ 21 h 35"/>
                <a:gd name="T26" fmla="*/ 10 w 66"/>
                <a:gd name="T27" fmla="*/ 24 h 35"/>
                <a:gd name="T28" fmla="*/ 16 w 66"/>
                <a:gd name="T29" fmla="*/ 28 h 35"/>
                <a:gd name="T30" fmla="*/ 22 w 66"/>
                <a:gd name="T31" fmla="*/ 31 h 35"/>
                <a:gd name="T32" fmla="*/ 31 w 66"/>
                <a:gd name="T33" fmla="*/ 34 h 35"/>
                <a:gd name="T34" fmla="*/ 42 w 66"/>
                <a:gd name="T35" fmla="*/ 35 h 35"/>
                <a:gd name="T36" fmla="*/ 54 w 66"/>
                <a:gd name="T37" fmla="*/ 35 h 35"/>
                <a:gd name="T38" fmla="*/ 63 w 66"/>
                <a:gd name="T39" fmla="*/ 34 h 35"/>
                <a:gd name="T40" fmla="*/ 66 w 66"/>
                <a:gd name="T4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5">
                  <a:moveTo>
                    <a:pt x="66" y="31"/>
                  </a:moveTo>
                  <a:lnTo>
                    <a:pt x="66" y="24"/>
                  </a:lnTo>
                  <a:lnTo>
                    <a:pt x="61" y="17"/>
                  </a:lnTo>
                  <a:lnTo>
                    <a:pt x="53" y="10"/>
                  </a:lnTo>
                  <a:lnTo>
                    <a:pt x="43" y="7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6" y="21"/>
                  </a:lnTo>
                  <a:lnTo>
                    <a:pt x="10" y="24"/>
                  </a:lnTo>
                  <a:lnTo>
                    <a:pt x="16" y="28"/>
                  </a:lnTo>
                  <a:lnTo>
                    <a:pt x="22" y="31"/>
                  </a:lnTo>
                  <a:lnTo>
                    <a:pt x="31" y="34"/>
                  </a:lnTo>
                  <a:lnTo>
                    <a:pt x="42" y="35"/>
                  </a:lnTo>
                  <a:lnTo>
                    <a:pt x="54" y="35"/>
                  </a:lnTo>
                  <a:lnTo>
                    <a:pt x="63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64" name="Freeform 148"/>
            <p:cNvSpPr>
              <a:spLocks/>
            </p:cNvSpPr>
            <p:nvPr/>
          </p:nvSpPr>
          <p:spPr bwMode="auto">
            <a:xfrm>
              <a:off x="2150" y="1825"/>
              <a:ext cx="34" cy="16"/>
            </a:xfrm>
            <a:custGeom>
              <a:avLst/>
              <a:gdLst>
                <a:gd name="T0" fmla="*/ 68 w 68"/>
                <a:gd name="T1" fmla="*/ 29 h 33"/>
                <a:gd name="T2" fmla="*/ 67 w 68"/>
                <a:gd name="T3" fmla="*/ 21 h 33"/>
                <a:gd name="T4" fmla="*/ 62 w 68"/>
                <a:gd name="T5" fmla="*/ 14 h 33"/>
                <a:gd name="T6" fmla="*/ 57 w 68"/>
                <a:gd name="T7" fmla="*/ 11 h 33"/>
                <a:gd name="T8" fmla="*/ 52 w 68"/>
                <a:gd name="T9" fmla="*/ 8 h 33"/>
                <a:gd name="T10" fmla="*/ 46 w 68"/>
                <a:gd name="T11" fmla="*/ 5 h 33"/>
                <a:gd name="T12" fmla="*/ 40 w 68"/>
                <a:gd name="T13" fmla="*/ 3 h 33"/>
                <a:gd name="T14" fmla="*/ 26 w 68"/>
                <a:gd name="T15" fmla="*/ 0 h 33"/>
                <a:gd name="T16" fmla="*/ 15 w 68"/>
                <a:gd name="T17" fmla="*/ 1 h 33"/>
                <a:gd name="T18" fmla="*/ 4 w 68"/>
                <a:gd name="T19" fmla="*/ 2 h 33"/>
                <a:gd name="T20" fmla="*/ 1 w 68"/>
                <a:gd name="T21" fmla="*/ 6 h 33"/>
                <a:gd name="T22" fmla="*/ 0 w 68"/>
                <a:gd name="T23" fmla="*/ 11 h 33"/>
                <a:gd name="T24" fmla="*/ 8 w 68"/>
                <a:gd name="T25" fmla="*/ 19 h 33"/>
                <a:gd name="T26" fmla="*/ 15 w 68"/>
                <a:gd name="T27" fmla="*/ 24 h 33"/>
                <a:gd name="T28" fmla="*/ 27 w 68"/>
                <a:gd name="T29" fmla="*/ 29 h 33"/>
                <a:gd name="T30" fmla="*/ 33 w 68"/>
                <a:gd name="T31" fmla="*/ 30 h 33"/>
                <a:gd name="T32" fmla="*/ 41 w 68"/>
                <a:gd name="T33" fmla="*/ 32 h 33"/>
                <a:gd name="T34" fmla="*/ 47 w 68"/>
                <a:gd name="T35" fmla="*/ 32 h 33"/>
                <a:gd name="T36" fmla="*/ 53 w 68"/>
                <a:gd name="T37" fmla="*/ 33 h 33"/>
                <a:gd name="T38" fmla="*/ 62 w 68"/>
                <a:gd name="T39" fmla="*/ 32 h 33"/>
                <a:gd name="T40" fmla="*/ 68 w 68"/>
                <a:gd name="T4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33">
                  <a:moveTo>
                    <a:pt x="68" y="29"/>
                  </a:moveTo>
                  <a:lnTo>
                    <a:pt x="67" y="21"/>
                  </a:lnTo>
                  <a:lnTo>
                    <a:pt x="62" y="14"/>
                  </a:lnTo>
                  <a:lnTo>
                    <a:pt x="57" y="11"/>
                  </a:lnTo>
                  <a:lnTo>
                    <a:pt x="52" y="8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26" y="0"/>
                  </a:lnTo>
                  <a:lnTo>
                    <a:pt x="15" y="1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1"/>
                  </a:lnTo>
                  <a:lnTo>
                    <a:pt x="8" y="19"/>
                  </a:lnTo>
                  <a:lnTo>
                    <a:pt x="15" y="24"/>
                  </a:lnTo>
                  <a:lnTo>
                    <a:pt x="27" y="29"/>
                  </a:lnTo>
                  <a:lnTo>
                    <a:pt x="33" y="30"/>
                  </a:lnTo>
                  <a:lnTo>
                    <a:pt x="41" y="32"/>
                  </a:lnTo>
                  <a:lnTo>
                    <a:pt x="47" y="32"/>
                  </a:lnTo>
                  <a:lnTo>
                    <a:pt x="53" y="33"/>
                  </a:lnTo>
                  <a:lnTo>
                    <a:pt x="62" y="32"/>
                  </a:lnTo>
                  <a:lnTo>
                    <a:pt x="68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65" name="Freeform 149"/>
            <p:cNvSpPr>
              <a:spLocks/>
            </p:cNvSpPr>
            <p:nvPr/>
          </p:nvSpPr>
          <p:spPr bwMode="auto">
            <a:xfrm>
              <a:off x="2109" y="1827"/>
              <a:ext cx="34" cy="17"/>
            </a:xfrm>
            <a:custGeom>
              <a:avLst/>
              <a:gdLst>
                <a:gd name="T0" fmla="*/ 1 w 66"/>
                <a:gd name="T1" fmla="*/ 27 h 34"/>
                <a:gd name="T2" fmla="*/ 0 w 66"/>
                <a:gd name="T3" fmla="*/ 21 h 34"/>
                <a:gd name="T4" fmla="*/ 6 w 66"/>
                <a:gd name="T5" fmla="*/ 15 h 34"/>
                <a:gd name="T6" fmla="*/ 10 w 66"/>
                <a:gd name="T7" fmla="*/ 12 h 34"/>
                <a:gd name="T8" fmla="*/ 16 w 66"/>
                <a:gd name="T9" fmla="*/ 9 h 34"/>
                <a:gd name="T10" fmla="*/ 22 w 66"/>
                <a:gd name="T11" fmla="*/ 6 h 34"/>
                <a:gd name="T12" fmla="*/ 31 w 66"/>
                <a:gd name="T13" fmla="*/ 4 h 34"/>
                <a:gd name="T14" fmla="*/ 42 w 66"/>
                <a:gd name="T15" fmla="*/ 0 h 34"/>
                <a:gd name="T16" fmla="*/ 54 w 66"/>
                <a:gd name="T17" fmla="*/ 0 h 34"/>
                <a:gd name="T18" fmla="*/ 63 w 66"/>
                <a:gd name="T19" fmla="*/ 2 h 34"/>
                <a:gd name="T20" fmla="*/ 66 w 66"/>
                <a:gd name="T21" fmla="*/ 8 h 34"/>
                <a:gd name="T22" fmla="*/ 66 w 66"/>
                <a:gd name="T23" fmla="*/ 13 h 34"/>
                <a:gd name="T24" fmla="*/ 61 w 66"/>
                <a:gd name="T25" fmla="*/ 19 h 34"/>
                <a:gd name="T26" fmla="*/ 53 w 66"/>
                <a:gd name="T27" fmla="*/ 24 h 34"/>
                <a:gd name="T28" fmla="*/ 43 w 66"/>
                <a:gd name="T29" fmla="*/ 30 h 34"/>
                <a:gd name="T30" fmla="*/ 34 w 66"/>
                <a:gd name="T31" fmla="*/ 31 h 34"/>
                <a:gd name="T32" fmla="*/ 27 w 66"/>
                <a:gd name="T33" fmla="*/ 33 h 34"/>
                <a:gd name="T34" fmla="*/ 20 w 66"/>
                <a:gd name="T35" fmla="*/ 33 h 34"/>
                <a:gd name="T36" fmla="*/ 15 w 66"/>
                <a:gd name="T37" fmla="*/ 34 h 34"/>
                <a:gd name="T38" fmla="*/ 5 w 66"/>
                <a:gd name="T39" fmla="*/ 32 h 34"/>
                <a:gd name="T40" fmla="*/ 1 w 66"/>
                <a:gd name="T41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4">
                  <a:moveTo>
                    <a:pt x="1" y="27"/>
                  </a:moveTo>
                  <a:lnTo>
                    <a:pt x="0" y="21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31" y="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3" y="2"/>
                  </a:lnTo>
                  <a:lnTo>
                    <a:pt x="66" y="8"/>
                  </a:lnTo>
                  <a:lnTo>
                    <a:pt x="66" y="13"/>
                  </a:lnTo>
                  <a:lnTo>
                    <a:pt x="61" y="19"/>
                  </a:lnTo>
                  <a:lnTo>
                    <a:pt x="53" y="24"/>
                  </a:lnTo>
                  <a:lnTo>
                    <a:pt x="43" y="30"/>
                  </a:lnTo>
                  <a:lnTo>
                    <a:pt x="34" y="31"/>
                  </a:lnTo>
                  <a:lnTo>
                    <a:pt x="27" y="33"/>
                  </a:lnTo>
                  <a:lnTo>
                    <a:pt x="20" y="33"/>
                  </a:lnTo>
                  <a:lnTo>
                    <a:pt x="15" y="34"/>
                  </a:lnTo>
                  <a:lnTo>
                    <a:pt x="5" y="32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66" name="Freeform 150"/>
            <p:cNvSpPr>
              <a:spLocks/>
            </p:cNvSpPr>
            <p:nvPr/>
          </p:nvSpPr>
          <p:spPr bwMode="auto">
            <a:xfrm>
              <a:off x="2135" y="1816"/>
              <a:ext cx="27" cy="20"/>
            </a:xfrm>
            <a:custGeom>
              <a:avLst/>
              <a:gdLst>
                <a:gd name="T0" fmla="*/ 29 w 55"/>
                <a:gd name="T1" fmla="*/ 0 h 40"/>
                <a:gd name="T2" fmla="*/ 39 w 55"/>
                <a:gd name="T3" fmla="*/ 1 h 40"/>
                <a:gd name="T4" fmla="*/ 46 w 55"/>
                <a:gd name="T5" fmla="*/ 6 h 40"/>
                <a:gd name="T6" fmla="*/ 52 w 55"/>
                <a:gd name="T7" fmla="*/ 13 h 40"/>
                <a:gd name="T8" fmla="*/ 55 w 55"/>
                <a:gd name="T9" fmla="*/ 21 h 40"/>
                <a:gd name="T10" fmla="*/ 52 w 55"/>
                <a:gd name="T11" fmla="*/ 27 h 40"/>
                <a:gd name="T12" fmla="*/ 46 w 55"/>
                <a:gd name="T13" fmla="*/ 34 h 40"/>
                <a:gd name="T14" fmla="*/ 39 w 55"/>
                <a:gd name="T15" fmla="*/ 38 h 40"/>
                <a:gd name="T16" fmla="*/ 29 w 55"/>
                <a:gd name="T17" fmla="*/ 40 h 40"/>
                <a:gd name="T18" fmla="*/ 16 w 55"/>
                <a:gd name="T19" fmla="*/ 38 h 40"/>
                <a:gd name="T20" fmla="*/ 8 w 55"/>
                <a:gd name="T21" fmla="*/ 34 h 40"/>
                <a:gd name="T22" fmla="*/ 2 w 55"/>
                <a:gd name="T23" fmla="*/ 27 h 40"/>
                <a:gd name="T24" fmla="*/ 0 w 55"/>
                <a:gd name="T25" fmla="*/ 21 h 40"/>
                <a:gd name="T26" fmla="*/ 2 w 55"/>
                <a:gd name="T27" fmla="*/ 13 h 40"/>
                <a:gd name="T28" fmla="*/ 8 w 55"/>
                <a:gd name="T29" fmla="*/ 6 h 40"/>
                <a:gd name="T30" fmla="*/ 16 w 55"/>
                <a:gd name="T31" fmla="*/ 1 h 40"/>
                <a:gd name="T32" fmla="*/ 29 w 55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" h="40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2" y="13"/>
                  </a:lnTo>
                  <a:lnTo>
                    <a:pt x="55" y="21"/>
                  </a:lnTo>
                  <a:lnTo>
                    <a:pt x="52" y="27"/>
                  </a:lnTo>
                  <a:lnTo>
                    <a:pt x="46" y="34"/>
                  </a:lnTo>
                  <a:lnTo>
                    <a:pt x="39" y="38"/>
                  </a:lnTo>
                  <a:lnTo>
                    <a:pt x="29" y="40"/>
                  </a:lnTo>
                  <a:lnTo>
                    <a:pt x="16" y="38"/>
                  </a:lnTo>
                  <a:lnTo>
                    <a:pt x="8" y="34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67" name="Freeform 151"/>
            <p:cNvSpPr>
              <a:spLocks/>
            </p:cNvSpPr>
            <p:nvPr/>
          </p:nvSpPr>
          <p:spPr bwMode="auto">
            <a:xfrm>
              <a:off x="1669" y="3209"/>
              <a:ext cx="17" cy="29"/>
            </a:xfrm>
            <a:custGeom>
              <a:avLst/>
              <a:gdLst>
                <a:gd name="T0" fmla="*/ 18 w 34"/>
                <a:gd name="T1" fmla="*/ 0 h 58"/>
                <a:gd name="T2" fmla="*/ 23 w 34"/>
                <a:gd name="T3" fmla="*/ 2 h 58"/>
                <a:gd name="T4" fmla="*/ 29 w 34"/>
                <a:gd name="T5" fmla="*/ 8 h 58"/>
                <a:gd name="T6" fmla="*/ 31 w 34"/>
                <a:gd name="T7" fmla="*/ 16 h 58"/>
                <a:gd name="T8" fmla="*/ 34 w 34"/>
                <a:gd name="T9" fmla="*/ 27 h 58"/>
                <a:gd name="T10" fmla="*/ 33 w 34"/>
                <a:gd name="T11" fmla="*/ 33 h 58"/>
                <a:gd name="T12" fmla="*/ 31 w 34"/>
                <a:gd name="T13" fmla="*/ 39 h 58"/>
                <a:gd name="T14" fmla="*/ 30 w 34"/>
                <a:gd name="T15" fmla="*/ 43 h 58"/>
                <a:gd name="T16" fmla="*/ 29 w 34"/>
                <a:gd name="T17" fmla="*/ 49 h 58"/>
                <a:gd name="T18" fmla="*/ 23 w 34"/>
                <a:gd name="T19" fmla="*/ 55 h 58"/>
                <a:gd name="T20" fmla="*/ 18 w 34"/>
                <a:gd name="T21" fmla="*/ 58 h 58"/>
                <a:gd name="T22" fmla="*/ 9 w 34"/>
                <a:gd name="T23" fmla="*/ 55 h 58"/>
                <a:gd name="T24" fmla="*/ 4 w 34"/>
                <a:gd name="T25" fmla="*/ 49 h 58"/>
                <a:gd name="T26" fmla="*/ 2 w 34"/>
                <a:gd name="T27" fmla="*/ 43 h 58"/>
                <a:gd name="T28" fmla="*/ 0 w 34"/>
                <a:gd name="T29" fmla="*/ 39 h 58"/>
                <a:gd name="T30" fmla="*/ 0 w 34"/>
                <a:gd name="T31" fmla="*/ 33 h 58"/>
                <a:gd name="T32" fmla="*/ 0 w 34"/>
                <a:gd name="T33" fmla="*/ 27 h 58"/>
                <a:gd name="T34" fmla="*/ 0 w 34"/>
                <a:gd name="T35" fmla="*/ 16 h 58"/>
                <a:gd name="T36" fmla="*/ 4 w 34"/>
                <a:gd name="T37" fmla="*/ 8 h 58"/>
                <a:gd name="T38" fmla="*/ 9 w 34"/>
                <a:gd name="T39" fmla="*/ 2 h 58"/>
                <a:gd name="T40" fmla="*/ 18 w 34"/>
                <a:gd name="T4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58">
                  <a:moveTo>
                    <a:pt x="18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1" y="16"/>
                  </a:lnTo>
                  <a:lnTo>
                    <a:pt x="34" y="27"/>
                  </a:lnTo>
                  <a:lnTo>
                    <a:pt x="33" y="33"/>
                  </a:lnTo>
                  <a:lnTo>
                    <a:pt x="31" y="39"/>
                  </a:lnTo>
                  <a:lnTo>
                    <a:pt x="30" y="43"/>
                  </a:lnTo>
                  <a:lnTo>
                    <a:pt x="29" y="49"/>
                  </a:lnTo>
                  <a:lnTo>
                    <a:pt x="23" y="55"/>
                  </a:lnTo>
                  <a:lnTo>
                    <a:pt x="18" y="58"/>
                  </a:lnTo>
                  <a:lnTo>
                    <a:pt x="9" y="55"/>
                  </a:lnTo>
                  <a:lnTo>
                    <a:pt x="4" y="49"/>
                  </a:lnTo>
                  <a:lnTo>
                    <a:pt x="2" y="43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68" name="Freeform 152"/>
            <p:cNvSpPr>
              <a:spLocks/>
            </p:cNvSpPr>
            <p:nvPr/>
          </p:nvSpPr>
          <p:spPr bwMode="auto">
            <a:xfrm>
              <a:off x="1669" y="3239"/>
              <a:ext cx="19" cy="29"/>
            </a:xfrm>
            <a:custGeom>
              <a:avLst/>
              <a:gdLst>
                <a:gd name="T0" fmla="*/ 21 w 37"/>
                <a:gd name="T1" fmla="*/ 57 h 57"/>
                <a:gd name="T2" fmla="*/ 26 w 37"/>
                <a:gd name="T3" fmla="*/ 54 h 57"/>
                <a:gd name="T4" fmla="*/ 33 w 37"/>
                <a:gd name="T5" fmla="*/ 48 h 57"/>
                <a:gd name="T6" fmla="*/ 34 w 37"/>
                <a:gd name="T7" fmla="*/ 43 h 57"/>
                <a:gd name="T8" fmla="*/ 35 w 37"/>
                <a:gd name="T9" fmla="*/ 38 h 57"/>
                <a:gd name="T10" fmla="*/ 36 w 37"/>
                <a:gd name="T11" fmla="*/ 32 h 57"/>
                <a:gd name="T12" fmla="*/ 37 w 37"/>
                <a:gd name="T13" fmla="*/ 27 h 57"/>
                <a:gd name="T14" fmla="*/ 36 w 37"/>
                <a:gd name="T15" fmla="*/ 21 h 57"/>
                <a:gd name="T16" fmla="*/ 35 w 37"/>
                <a:gd name="T17" fmla="*/ 15 h 57"/>
                <a:gd name="T18" fmla="*/ 34 w 37"/>
                <a:gd name="T19" fmla="*/ 10 h 57"/>
                <a:gd name="T20" fmla="*/ 33 w 37"/>
                <a:gd name="T21" fmla="*/ 7 h 57"/>
                <a:gd name="T22" fmla="*/ 26 w 37"/>
                <a:gd name="T23" fmla="*/ 1 h 57"/>
                <a:gd name="T24" fmla="*/ 21 w 37"/>
                <a:gd name="T25" fmla="*/ 0 h 57"/>
                <a:gd name="T26" fmla="*/ 12 w 37"/>
                <a:gd name="T27" fmla="*/ 1 h 57"/>
                <a:gd name="T28" fmla="*/ 5 w 37"/>
                <a:gd name="T29" fmla="*/ 7 h 57"/>
                <a:gd name="T30" fmla="*/ 2 w 37"/>
                <a:gd name="T31" fmla="*/ 10 h 57"/>
                <a:gd name="T32" fmla="*/ 0 w 37"/>
                <a:gd name="T33" fmla="*/ 15 h 57"/>
                <a:gd name="T34" fmla="*/ 0 w 37"/>
                <a:gd name="T35" fmla="*/ 21 h 57"/>
                <a:gd name="T36" fmla="*/ 0 w 37"/>
                <a:gd name="T37" fmla="*/ 27 h 57"/>
                <a:gd name="T38" fmla="*/ 0 w 37"/>
                <a:gd name="T39" fmla="*/ 32 h 57"/>
                <a:gd name="T40" fmla="*/ 0 w 37"/>
                <a:gd name="T41" fmla="*/ 38 h 57"/>
                <a:gd name="T42" fmla="*/ 2 w 37"/>
                <a:gd name="T43" fmla="*/ 43 h 57"/>
                <a:gd name="T44" fmla="*/ 5 w 37"/>
                <a:gd name="T45" fmla="*/ 48 h 57"/>
                <a:gd name="T46" fmla="*/ 12 w 37"/>
                <a:gd name="T47" fmla="*/ 54 h 57"/>
                <a:gd name="T48" fmla="*/ 21 w 37"/>
                <a:gd name="T4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57">
                  <a:moveTo>
                    <a:pt x="21" y="57"/>
                  </a:moveTo>
                  <a:lnTo>
                    <a:pt x="26" y="54"/>
                  </a:lnTo>
                  <a:lnTo>
                    <a:pt x="33" y="48"/>
                  </a:lnTo>
                  <a:lnTo>
                    <a:pt x="34" y="43"/>
                  </a:lnTo>
                  <a:lnTo>
                    <a:pt x="35" y="38"/>
                  </a:lnTo>
                  <a:lnTo>
                    <a:pt x="36" y="32"/>
                  </a:lnTo>
                  <a:lnTo>
                    <a:pt x="37" y="27"/>
                  </a:lnTo>
                  <a:lnTo>
                    <a:pt x="36" y="21"/>
                  </a:lnTo>
                  <a:lnTo>
                    <a:pt x="35" y="15"/>
                  </a:lnTo>
                  <a:lnTo>
                    <a:pt x="34" y="10"/>
                  </a:lnTo>
                  <a:lnTo>
                    <a:pt x="33" y="7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5" y="7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3"/>
                  </a:lnTo>
                  <a:lnTo>
                    <a:pt x="5" y="48"/>
                  </a:lnTo>
                  <a:lnTo>
                    <a:pt x="12" y="54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69" name="Freeform 153"/>
            <p:cNvSpPr>
              <a:spLocks/>
            </p:cNvSpPr>
            <p:nvPr/>
          </p:nvSpPr>
          <p:spPr bwMode="auto">
            <a:xfrm>
              <a:off x="1682" y="3222"/>
              <a:ext cx="33" cy="17"/>
            </a:xfrm>
            <a:custGeom>
              <a:avLst/>
              <a:gdLst>
                <a:gd name="T0" fmla="*/ 1 w 67"/>
                <a:gd name="T1" fmla="*/ 30 h 36"/>
                <a:gd name="T2" fmla="*/ 0 w 67"/>
                <a:gd name="T3" fmla="*/ 24 h 36"/>
                <a:gd name="T4" fmla="*/ 5 w 67"/>
                <a:gd name="T5" fmla="*/ 17 h 36"/>
                <a:gd name="T6" fmla="*/ 9 w 67"/>
                <a:gd name="T7" fmla="*/ 14 h 36"/>
                <a:gd name="T8" fmla="*/ 15 w 67"/>
                <a:gd name="T9" fmla="*/ 11 h 36"/>
                <a:gd name="T10" fmla="*/ 21 w 67"/>
                <a:gd name="T11" fmla="*/ 8 h 36"/>
                <a:gd name="T12" fmla="*/ 28 w 67"/>
                <a:gd name="T13" fmla="*/ 6 h 36"/>
                <a:gd name="T14" fmla="*/ 40 w 67"/>
                <a:gd name="T15" fmla="*/ 0 h 36"/>
                <a:gd name="T16" fmla="*/ 51 w 67"/>
                <a:gd name="T17" fmla="*/ 0 h 36"/>
                <a:gd name="T18" fmla="*/ 60 w 67"/>
                <a:gd name="T19" fmla="*/ 2 h 36"/>
                <a:gd name="T20" fmla="*/ 67 w 67"/>
                <a:gd name="T21" fmla="*/ 9 h 36"/>
                <a:gd name="T22" fmla="*/ 65 w 67"/>
                <a:gd name="T23" fmla="*/ 14 h 36"/>
                <a:gd name="T24" fmla="*/ 62 w 67"/>
                <a:gd name="T25" fmla="*/ 21 h 36"/>
                <a:gd name="T26" fmla="*/ 51 w 67"/>
                <a:gd name="T27" fmla="*/ 27 h 36"/>
                <a:gd name="T28" fmla="*/ 41 w 67"/>
                <a:gd name="T29" fmla="*/ 33 h 36"/>
                <a:gd name="T30" fmla="*/ 33 w 67"/>
                <a:gd name="T31" fmla="*/ 34 h 36"/>
                <a:gd name="T32" fmla="*/ 26 w 67"/>
                <a:gd name="T33" fmla="*/ 36 h 36"/>
                <a:gd name="T34" fmla="*/ 19 w 67"/>
                <a:gd name="T35" fmla="*/ 36 h 36"/>
                <a:gd name="T36" fmla="*/ 15 w 67"/>
                <a:gd name="T37" fmla="*/ 36 h 36"/>
                <a:gd name="T38" fmla="*/ 5 w 67"/>
                <a:gd name="T39" fmla="*/ 33 h 36"/>
                <a:gd name="T40" fmla="*/ 1 w 67"/>
                <a:gd name="T4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5" y="17"/>
                  </a:lnTo>
                  <a:lnTo>
                    <a:pt x="9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8" y="6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67" y="9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1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70" name="Freeform 154"/>
            <p:cNvSpPr>
              <a:spLocks/>
            </p:cNvSpPr>
            <p:nvPr/>
          </p:nvSpPr>
          <p:spPr bwMode="auto">
            <a:xfrm>
              <a:off x="1640" y="3225"/>
              <a:ext cx="35" cy="17"/>
            </a:xfrm>
            <a:custGeom>
              <a:avLst/>
              <a:gdLst>
                <a:gd name="T0" fmla="*/ 72 w 72"/>
                <a:gd name="T1" fmla="*/ 30 h 35"/>
                <a:gd name="T2" fmla="*/ 71 w 72"/>
                <a:gd name="T3" fmla="*/ 22 h 35"/>
                <a:gd name="T4" fmla="*/ 66 w 72"/>
                <a:gd name="T5" fmla="*/ 16 h 35"/>
                <a:gd name="T6" fmla="*/ 61 w 72"/>
                <a:gd name="T7" fmla="*/ 12 h 35"/>
                <a:gd name="T8" fmla="*/ 56 w 72"/>
                <a:gd name="T9" fmla="*/ 9 h 35"/>
                <a:gd name="T10" fmla="*/ 50 w 72"/>
                <a:gd name="T11" fmla="*/ 7 h 35"/>
                <a:gd name="T12" fmla="*/ 43 w 72"/>
                <a:gd name="T13" fmla="*/ 6 h 35"/>
                <a:gd name="T14" fmla="*/ 36 w 72"/>
                <a:gd name="T15" fmla="*/ 2 h 35"/>
                <a:gd name="T16" fmla="*/ 29 w 72"/>
                <a:gd name="T17" fmla="*/ 1 h 35"/>
                <a:gd name="T18" fmla="*/ 21 w 72"/>
                <a:gd name="T19" fmla="*/ 0 h 35"/>
                <a:gd name="T20" fmla="*/ 18 w 72"/>
                <a:gd name="T21" fmla="*/ 0 h 35"/>
                <a:gd name="T22" fmla="*/ 7 w 72"/>
                <a:gd name="T23" fmla="*/ 1 h 35"/>
                <a:gd name="T24" fmla="*/ 2 w 72"/>
                <a:gd name="T25" fmla="*/ 6 h 35"/>
                <a:gd name="T26" fmla="*/ 0 w 72"/>
                <a:gd name="T27" fmla="*/ 11 h 35"/>
                <a:gd name="T28" fmla="*/ 7 w 72"/>
                <a:gd name="T29" fmla="*/ 20 h 35"/>
                <a:gd name="T30" fmla="*/ 10 w 72"/>
                <a:gd name="T31" fmla="*/ 22 h 35"/>
                <a:gd name="T32" fmla="*/ 18 w 72"/>
                <a:gd name="T33" fmla="*/ 25 h 35"/>
                <a:gd name="T34" fmla="*/ 24 w 72"/>
                <a:gd name="T35" fmla="*/ 27 h 35"/>
                <a:gd name="T36" fmla="*/ 31 w 72"/>
                <a:gd name="T37" fmla="*/ 30 h 35"/>
                <a:gd name="T38" fmla="*/ 42 w 72"/>
                <a:gd name="T39" fmla="*/ 33 h 35"/>
                <a:gd name="T40" fmla="*/ 55 w 72"/>
                <a:gd name="T41" fmla="*/ 35 h 35"/>
                <a:gd name="T42" fmla="*/ 64 w 72"/>
                <a:gd name="T43" fmla="*/ 33 h 35"/>
                <a:gd name="T44" fmla="*/ 72 w 72"/>
                <a:gd name="T4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35">
                  <a:moveTo>
                    <a:pt x="72" y="30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50" y="7"/>
                  </a:lnTo>
                  <a:lnTo>
                    <a:pt x="43" y="6"/>
                  </a:lnTo>
                  <a:lnTo>
                    <a:pt x="36" y="2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7" y="1"/>
                  </a:lnTo>
                  <a:lnTo>
                    <a:pt x="2" y="6"/>
                  </a:lnTo>
                  <a:lnTo>
                    <a:pt x="0" y="11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8" y="25"/>
                  </a:lnTo>
                  <a:lnTo>
                    <a:pt x="24" y="27"/>
                  </a:lnTo>
                  <a:lnTo>
                    <a:pt x="31" y="30"/>
                  </a:lnTo>
                  <a:lnTo>
                    <a:pt x="42" y="33"/>
                  </a:lnTo>
                  <a:lnTo>
                    <a:pt x="55" y="35"/>
                  </a:lnTo>
                  <a:lnTo>
                    <a:pt x="64" y="33"/>
                  </a:lnTo>
                  <a:lnTo>
                    <a:pt x="72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71" name="Freeform 155"/>
            <p:cNvSpPr>
              <a:spLocks/>
            </p:cNvSpPr>
            <p:nvPr/>
          </p:nvSpPr>
          <p:spPr bwMode="auto">
            <a:xfrm>
              <a:off x="1682" y="3238"/>
              <a:ext cx="33" cy="17"/>
            </a:xfrm>
            <a:custGeom>
              <a:avLst/>
              <a:gdLst>
                <a:gd name="T0" fmla="*/ 67 w 67"/>
                <a:gd name="T1" fmla="*/ 27 h 34"/>
                <a:gd name="T2" fmla="*/ 65 w 67"/>
                <a:gd name="T3" fmla="*/ 20 h 34"/>
                <a:gd name="T4" fmla="*/ 62 w 67"/>
                <a:gd name="T5" fmla="*/ 14 h 34"/>
                <a:gd name="T6" fmla="*/ 51 w 67"/>
                <a:gd name="T7" fmla="*/ 8 h 34"/>
                <a:gd name="T8" fmla="*/ 41 w 67"/>
                <a:gd name="T9" fmla="*/ 3 h 34"/>
                <a:gd name="T10" fmla="*/ 33 w 67"/>
                <a:gd name="T11" fmla="*/ 1 h 34"/>
                <a:gd name="T12" fmla="*/ 26 w 67"/>
                <a:gd name="T13" fmla="*/ 0 h 34"/>
                <a:gd name="T14" fmla="*/ 19 w 67"/>
                <a:gd name="T15" fmla="*/ 0 h 34"/>
                <a:gd name="T16" fmla="*/ 15 w 67"/>
                <a:gd name="T17" fmla="*/ 1 h 34"/>
                <a:gd name="T18" fmla="*/ 5 w 67"/>
                <a:gd name="T19" fmla="*/ 2 h 34"/>
                <a:gd name="T20" fmla="*/ 1 w 67"/>
                <a:gd name="T21" fmla="*/ 7 h 34"/>
                <a:gd name="T22" fmla="*/ 0 w 67"/>
                <a:gd name="T23" fmla="*/ 12 h 34"/>
                <a:gd name="T24" fmla="*/ 5 w 67"/>
                <a:gd name="T25" fmla="*/ 18 h 34"/>
                <a:gd name="T26" fmla="*/ 9 w 67"/>
                <a:gd name="T27" fmla="*/ 20 h 34"/>
                <a:gd name="T28" fmla="*/ 15 w 67"/>
                <a:gd name="T29" fmla="*/ 24 h 34"/>
                <a:gd name="T30" fmla="*/ 21 w 67"/>
                <a:gd name="T31" fmla="*/ 27 h 34"/>
                <a:gd name="T32" fmla="*/ 28 w 67"/>
                <a:gd name="T33" fmla="*/ 30 h 34"/>
                <a:gd name="T34" fmla="*/ 40 w 67"/>
                <a:gd name="T35" fmla="*/ 33 h 34"/>
                <a:gd name="T36" fmla="*/ 51 w 67"/>
                <a:gd name="T37" fmla="*/ 34 h 34"/>
                <a:gd name="T38" fmla="*/ 60 w 67"/>
                <a:gd name="T39" fmla="*/ 32 h 34"/>
                <a:gd name="T40" fmla="*/ 67 w 67"/>
                <a:gd name="T41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4">
                  <a:moveTo>
                    <a:pt x="67" y="27"/>
                  </a:moveTo>
                  <a:lnTo>
                    <a:pt x="65" y="20"/>
                  </a:lnTo>
                  <a:lnTo>
                    <a:pt x="62" y="14"/>
                  </a:lnTo>
                  <a:lnTo>
                    <a:pt x="51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8"/>
                  </a:lnTo>
                  <a:lnTo>
                    <a:pt x="9" y="20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28" y="30"/>
                  </a:lnTo>
                  <a:lnTo>
                    <a:pt x="40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72" name="Freeform 156"/>
            <p:cNvSpPr>
              <a:spLocks/>
            </p:cNvSpPr>
            <p:nvPr/>
          </p:nvSpPr>
          <p:spPr bwMode="auto">
            <a:xfrm>
              <a:off x="1640" y="3240"/>
              <a:ext cx="35" cy="18"/>
            </a:xfrm>
            <a:custGeom>
              <a:avLst/>
              <a:gdLst>
                <a:gd name="T0" fmla="*/ 2 w 72"/>
                <a:gd name="T1" fmla="*/ 29 h 35"/>
                <a:gd name="T2" fmla="*/ 0 w 72"/>
                <a:gd name="T3" fmla="*/ 23 h 35"/>
                <a:gd name="T4" fmla="*/ 7 w 72"/>
                <a:gd name="T5" fmla="*/ 16 h 35"/>
                <a:gd name="T6" fmla="*/ 10 w 72"/>
                <a:gd name="T7" fmla="*/ 13 h 35"/>
                <a:gd name="T8" fmla="*/ 18 w 72"/>
                <a:gd name="T9" fmla="*/ 10 h 35"/>
                <a:gd name="T10" fmla="*/ 24 w 72"/>
                <a:gd name="T11" fmla="*/ 7 h 35"/>
                <a:gd name="T12" fmla="*/ 31 w 72"/>
                <a:gd name="T13" fmla="*/ 5 h 35"/>
                <a:gd name="T14" fmla="*/ 42 w 72"/>
                <a:gd name="T15" fmla="*/ 0 h 35"/>
                <a:gd name="T16" fmla="*/ 55 w 72"/>
                <a:gd name="T17" fmla="*/ 0 h 35"/>
                <a:gd name="T18" fmla="*/ 64 w 72"/>
                <a:gd name="T19" fmla="*/ 2 h 35"/>
                <a:gd name="T20" fmla="*/ 72 w 72"/>
                <a:gd name="T21" fmla="*/ 8 h 35"/>
                <a:gd name="T22" fmla="*/ 71 w 72"/>
                <a:gd name="T23" fmla="*/ 13 h 35"/>
                <a:gd name="T24" fmla="*/ 66 w 72"/>
                <a:gd name="T25" fmla="*/ 20 h 35"/>
                <a:gd name="T26" fmla="*/ 61 w 72"/>
                <a:gd name="T27" fmla="*/ 23 h 35"/>
                <a:gd name="T28" fmla="*/ 56 w 72"/>
                <a:gd name="T29" fmla="*/ 26 h 35"/>
                <a:gd name="T30" fmla="*/ 50 w 72"/>
                <a:gd name="T31" fmla="*/ 29 h 35"/>
                <a:gd name="T32" fmla="*/ 43 w 72"/>
                <a:gd name="T33" fmla="*/ 32 h 35"/>
                <a:gd name="T34" fmla="*/ 36 w 72"/>
                <a:gd name="T35" fmla="*/ 33 h 35"/>
                <a:gd name="T36" fmla="*/ 29 w 72"/>
                <a:gd name="T37" fmla="*/ 34 h 35"/>
                <a:gd name="T38" fmla="*/ 21 w 72"/>
                <a:gd name="T39" fmla="*/ 34 h 35"/>
                <a:gd name="T40" fmla="*/ 18 w 72"/>
                <a:gd name="T41" fmla="*/ 35 h 35"/>
                <a:gd name="T42" fmla="*/ 7 w 72"/>
                <a:gd name="T43" fmla="*/ 32 h 35"/>
                <a:gd name="T44" fmla="*/ 2 w 72"/>
                <a:gd name="T45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35">
                  <a:moveTo>
                    <a:pt x="2" y="29"/>
                  </a:moveTo>
                  <a:lnTo>
                    <a:pt x="0" y="23"/>
                  </a:lnTo>
                  <a:lnTo>
                    <a:pt x="7" y="16"/>
                  </a:lnTo>
                  <a:lnTo>
                    <a:pt x="10" y="13"/>
                  </a:lnTo>
                  <a:lnTo>
                    <a:pt x="18" y="10"/>
                  </a:lnTo>
                  <a:lnTo>
                    <a:pt x="24" y="7"/>
                  </a:lnTo>
                  <a:lnTo>
                    <a:pt x="31" y="5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2"/>
                  </a:lnTo>
                  <a:lnTo>
                    <a:pt x="72" y="8"/>
                  </a:lnTo>
                  <a:lnTo>
                    <a:pt x="71" y="13"/>
                  </a:lnTo>
                  <a:lnTo>
                    <a:pt x="66" y="20"/>
                  </a:lnTo>
                  <a:lnTo>
                    <a:pt x="61" y="23"/>
                  </a:lnTo>
                  <a:lnTo>
                    <a:pt x="56" y="26"/>
                  </a:lnTo>
                  <a:lnTo>
                    <a:pt x="50" y="29"/>
                  </a:lnTo>
                  <a:lnTo>
                    <a:pt x="43" y="32"/>
                  </a:lnTo>
                  <a:lnTo>
                    <a:pt x="36" y="33"/>
                  </a:lnTo>
                  <a:lnTo>
                    <a:pt x="29" y="34"/>
                  </a:lnTo>
                  <a:lnTo>
                    <a:pt x="21" y="34"/>
                  </a:lnTo>
                  <a:lnTo>
                    <a:pt x="18" y="35"/>
                  </a:lnTo>
                  <a:lnTo>
                    <a:pt x="7" y="32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73" name="Freeform 157"/>
            <p:cNvSpPr>
              <a:spLocks/>
            </p:cNvSpPr>
            <p:nvPr/>
          </p:nvSpPr>
          <p:spPr bwMode="auto">
            <a:xfrm>
              <a:off x="1665" y="3230"/>
              <a:ext cx="27" cy="20"/>
            </a:xfrm>
            <a:custGeom>
              <a:avLst/>
              <a:gdLst>
                <a:gd name="T0" fmla="*/ 29 w 54"/>
                <a:gd name="T1" fmla="*/ 0 h 41"/>
                <a:gd name="T2" fmla="*/ 38 w 54"/>
                <a:gd name="T3" fmla="*/ 1 h 41"/>
                <a:gd name="T4" fmla="*/ 45 w 54"/>
                <a:gd name="T5" fmla="*/ 6 h 41"/>
                <a:gd name="T6" fmla="*/ 52 w 54"/>
                <a:gd name="T7" fmla="*/ 12 h 41"/>
                <a:gd name="T8" fmla="*/ 54 w 54"/>
                <a:gd name="T9" fmla="*/ 20 h 41"/>
                <a:gd name="T10" fmla="*/ 52 w 54"/>
                <a:gd name="T11" fmla="*/ 27 h 41"/>
                <a:gd name="T12" fmla="*/ 45 w 54"/>
                <a:gd name="T13" fmla="*/ 33 h 41"/>
                <a:gd name="T14" fmla="*/ 38 w 54"/>
                <a:gd name="T15" fmla="*/ 38 h 41"/>
                <a:gd name="T16" fmla="*/ 29 w 54"/>
                <a:gd name="T17" fmla="*/ 41 h 41"/>
                <a:gd name="T18" fmla="*/ 16 w 54"/>
                <a:gd name="T19" fmla="*/ 38 h 41"/>
                <a:gd name="T20" fmla="*/ 7 w 54"/>
                <a:gd name="T21" fmla="*/ 33 h 41"/>
                <a:gd name="T22" fmla="*/ 1 w 54"/>
                <a:gd name="T23" fmla="*/ 27 h 41"/>
                <a:gd name="T24" fmla="*/ 0 w 54"/>
                <a:gd name="T25" fmla="*/ 20 h 41"/>
                <a:gd name="T26" fmla="*/ 1 w 54"/>
                <a:gd name="T27" fmla="*/ 12 h 41"/>
                <a:gd name="T28" fmla="*/ 7 w 54"/>
                <a:gd name="T29" fmla="*/ 6 h 41"/>
                <a:gd name="T30" fmla="*/ 16 w 54"/>
                <a:gd name="T31" fmla="*/ 1 h 41"/>
                <a:gd name="T32" fmla="*/ 29 w 54"/>
                <a:gd name="T3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1">
                  <a:moveTo>
                    <a:pt x="29" y="0"/>
                  </a:moveTo>
                  <a:lnTo>
                    <a:pt x="38" y="1"/>
                  </a:lnTo>
                  <a:lnTo>
                    <a:pt x="45" y="6"/>
                  </a:lnTo>
                  <a:lnTo>
                    <a:pt x="52" y="12"/>
                  </a:lnTo>
                  <a:lnTo>
                    <a:pt x="54" y="20"/>
                  </a:lnTo>
                  <a:lnTo>
                    <a:pt x="52" y="27"/>
                  </a:lnTo>
                  <a:lnTo>
                    <a:pt x="45" y="33"/>
                  </a:lnTo>
                  <a:lnTo>
                    <a:pt x="38" y="38"/>
                  </a:lnTo>
                  <a:lnTo>
                    <a:pt x="29" y="41"/>
                  </a:lnTo>
                  <a:lnTo>
                    <a:pt x="16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74" name="Freeform 158"/>
            <p:cNvSpPr>
              <a:spLocks/>
            </p:cNvSpPr>
            <p:nvPr/>
          </p:nvSpPr>
          <p:spPr bwMode="auto">
            <a:xfrm>
              <a:off x="1595" y="3228"/>
              <a:ext cx="17" cy="30"/>
            </a:xfrm>
            <a:custGeom>
              <a:avLst/>
              <a:gdLst>
                <a:gd name="T0" fmla="*/ 16 w 33"/>
                <a:gd name="T1" fmla="*/ 0 h 61"/>
                <a:gd name="T2" fmla="*/ 21 w 33"/>
                <a:gd name="T3" fmla="*/ 2 h 61"/>
                <a:gd name="T4" fmla="*/ 27 w 33"/>
                <a:gd name="T5" fmla="*/ 9 h 61"/>
                <a:gd name="T6" fmla="*/ 28 w 33"/>
                <a:gd name="T7" fmla="*/ 13 h 61"/>
                <a:gd name="T8" fmla="*/ 31 w 33"/>
                <a:gd name="T9" fmla="*/ 18 h 61"/>
                <a:gd name="T10" fmla="*/ 32 w 33"/>
                <a:gd name="T11" fmla="*/ 24 h 61"/>
                <a:gd name="T12" fmla="*/ 33 w 33"/>
                <a:gd name="T13" fmla="*/ 31 h 61"/>
                <a:gd name="T14" fmla="*/ 32 w 33"/>
                <a:gd name="T15" fmla="*/ 36 h 61"/>
                <a:gd name="T16" fmla="*/ 31 w 33"/>
                <a:gd name="T17" fmla="*/ 42 h 61"/>
                <a:gd name="T18" fmla="*/ 28 w 33"/>
                <a:gd name="T19" fmla="*/ 47 h 61"/>
                <a:gd name="T20" fmla="*/ 27 w 33"/>
                <a:gd name="T21" fmla="*/ 52 h 61"/>
                <a:gd name="T22" fmla="*/ 21 w 33"/>
                <a:gd name="T23" fmla="*/ 58 h 61"/>
                <a:gd name="T24" fmla="*/ 16 w 33"/>
                <a:gd name="T25" fmla="*/ 61 h 61"/>
                <a:gd name="T26" fmla="*/ 10 w 33"/>
                <a:gd name="T27" fmla="*/ 58 h 61"/>
                <a:gd name="T28" fmla="*/ 5 w 33"/>
                <a:gd name="T29" fmla="*/ 52 h 61"/>
                <a:gd name="T30" fmla="*/ 1 w 33"/>
                <a:gd name="T31" fmla="*/ 47 h 61"/>
                <a:gd name="T32" fmla="*/ 0 w 33"/>
                <a:gd name="T33" fmla="*/ 42 h 61"/>
                <a:gd name="T34" fmla="*/ 0 w 33"/>
                <a:gd name="T35" fmla="*/ 36 h 61"/>
                <a:gd name="T36" fmla="*/ 0 w 33"/>
                <a:gd name="T37" fmla="*/ 31 h 61"/>
                <a:gd name="T38" fmla="*/ 0 w 33"/>
                <a:gd name="T39" fmla="*/ 24 h 61"/>
                <a:gd name="T40" fmla="*/ 0 w 33"/>
                <a:gd name="T41" fmla="*/ 18 h 61"/>
                <a:gd name="T42" fmla="*/ 1 w 33"/>
                <a:gd name="T43" fmla="*/ 13 h 61"/>
                <a:gd name="T44" fmla="*/ 5 w 33"/>
                <a:gd name="T45" fmla="*/ 9 h 61"/>
                <a:gd name="T46" fmla="*/ 10 w 33"/>
                <a:gd name="T47" fmla="*/ 2 h 61"/>
                <a:gd name="T48" fmla="*/ 16 w 33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61">
                  <a:moveTo>
                    <a:pt x="16" y="0"/>
                  </a:moveTo>
                  <a:lnTo>
                    <a:pt x="21" y="2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31" y="18"/>
                  </a:lnTo>
                  <a:lnTo>
                    <a:pt x="32" y="24"/>
                  </a:lnTo>
                  <a:lnTo>
                    <a:pt x="33" y="31"/>
                  </a:lnTo>
                  <a:lnTo>
                    <a:pt x="32" y="36"/>
                  </a:lnTo>
                  <a:lnTo>
                    <a:pt x="31" y="42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5" y="9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75" name="Freeform 159"/>
            <p:cNvSpPr>
              <a:spLocks/>
            </p:cNvSpPr>
            <p:nvPr/>
          </p:nvSpPr>
          <p:spPr bwMode="auto">
            <a:xfrm>
              <a:off x="1595" y="3259"/>
              <a:ext cx="19" cy="29"/>
            </a:xfrm>
            <a:custGeom>
              <a:avLst/>
              <a:gdLst>
                <a:gd name="T0" fmla="*/ 16 w 38"/>
                <a:gd name="T1" fmla="*/ 57 h 57"/>
                <a:gd name="T2" fmla="*/ 23 w 38"/>
                <a:gd name="T3" fmla="*/ 54 h 57"/>
                <a:gd name="T4" fmla="*/ 31 w 38"/>
                <a:gd name="T5" fmla="*/ 48 h 57"/>
                <a:gd name="T6" fmla="*/ 32 w 38"/>
                <a:gd name="T7" fmla="*/ 43 h 57"/>
                <a:gd name="T8" fmla="*/ 34 w 38"/>
                <a:gd name="T9" fmla="*/ 39 h 57"/>
                <a:gd name="T10" fmla="*/ 37 w 38"/>
                <a:gd name="T11" fmla="*/ 33 h 57"/>
                <a:gd name="T12" fmla="*/ 38 w 38"/>
                <a:gd name="T13" fmla="*/ 27 h 57"/>
                <a:gd name="T14" fmla="*/ 37 w 38"/>
                <a:gd name="T15" fmla="*/ 20 h 57"/>
                <a:gd name="T16" fmla="*/ 34 w 38"/>
                <a:gd name="T17" fmla="*/ 15 h 57"/>
                <a:gd name="T18" fmla="*/ 32 w 38"/>
                <a:gd name="T19" fmla="*/ 10 h 57"/>
                <a:gd name="T20" fmla="*/ 31 w 38"/>
                <a:gd name="T21" fmla="*/ 7 h 57"/>
                <a:gd name="T22" fmla="*/ 23 w 38"/>
                <a:gd name="T23" fmla="*/ 1 h 57"/>
                <a:gd name="T24" fmla="*/ 16 w 38"/>
                <a:gd name="T25" fmla="*/ 0 h 57"/>
                <a:gd name="T26" fmla="*/ 10 w 38"/>
                <a:gd name="T27" fmla="*/ 1 h 57"/>
                <a:gd name="T28" fmla="*/ 5 w 38"/>
                <a:gd name="T29" fmla="*/ 7 h 57"/>
                <a:gd name="T30" fmla="*/ 1 w 38"/>
                <a:gd name="T31" fmla="*/ 10 h 57"/>
                <a:gd name="T32" fmla="*/ 0 w 38"/>
                <a:gd name="T33" fmla="*/ 15 h 57"/>
                <a:gd name="T34" fmla="*/ 0 w 38"/>
                <a:gd name="T35" fmla="*/ 20 h 57"/>
                <a:gd name="T36" fmla="*/ 0 w 38"/>
                <a:gd name="T37" fmla="*/ 27 h 57"/>
                <a:gd name="T38" fmla="*/ 0 w 38"/>
                <a:gd name="T39" fmla="*/ 33 h 57"/>
                <a:gd name="T40" fmla="*/ 0 w 38"/>
                <a:gd name="T41" fmla="*/ 39 h 57"/>
                <a:gd name="T42" fmla="*/ 1 w 38"/>
                <a:gd name="T43" fmla="*/ 43 h 57"/>
                <a:gd name="T44" fmla="*/ 5 w 38"/>
                <a:gd name="T45" fmla="*/ 48 h 57"/>
                <a:gd name="T46" fmla="*/ 10 w 38"/>
                <a:gd name="T47" fmla="*/ 54 h 57"/>
                <a:gd name="T48" fmla="*/ 16 w 38"/>
                <a:gd name="T4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57">
                  <a:moveTo>
                    <a:pt x="16" y="57"/>
                  </a:moveTo>
                  <a:lnTo>
                    <a:pt x="23" y="54"/>
                  </a:lnTo>
                  <a:lnTo>
                    <a:pt x="31" y="48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7" y="33"/>
                  </a:lnTo>
                  <a:lnTo>
                    <a:pt x="38" y="27"/>
                  </a:lnTo>
                  <a:lnTo>
                    <a:pt x="37" y="20"/>
                  </a:lnTo>
                  <a:lnTo>
                    <a:pt x="34" y="15"/>
                  </a:lnTo>
                  <a:lnTo>
                    <a:pt x="32" y="10"/>
                  </a:lnTo>
                  <a:lnTo>
                    <a:pt x="31" y="7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5" y="48"/>
                  </a:lnTo>
                  <a:lnTo>
                    <a:pt x="10" y="5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76" name="Freeform 160"/>
            <p:cNvSpPr>
              <a:spLocks/>
            </p:cNvSpPr>
            <p:nvPr/>
          </p:nvSpPr>
          <p:spPr bwMode="auto">
            <a:xfrm>
              <a:off x="1607" y="3242"/>
              <a:ext cx="33" cy="16"/>
            </a:xfrm>
            <a:custGeom>
              <a:avLst/>
              <a:gdLst>
                <a:gd name="T0" fmla="*/ 1 w 67"/>
                <a:gd name="T1" fmla="*/ 29 h 33"/>
                <a:gd name="T2" fmla="*/ 0 w 67"/>
                <a:gd name="T3" fmla="*/ 23 h 33"/>
                <a:gd name="T4" fmla="*/ 6 w 67"/>
                <a:gd name="T5" fmla="*/ 17 h 33"/>
                <a:gd name="T6" fmla="*/ 15 w 67"/>
                <a:gd name="T7" fmla="*/ 10 h 33"/>
                <a:gd name="T8" fmla="*/ 27 w 67"/>
                <a:gd name="T9" fmla="*/ 5 h 33"/>
                <a:gd name="T10" fmla="*/ 33 w 67"/>
                <a:gd name="T11" fmla="*/ 2 h 33"/>
                <a:gd name="T12" fmla="*/ 41 w 67"/>
                <a:gd name="T13" fmla="*/ 1 h 33"/>
                <a:gd name="T14" fmla="*/ 46 w 67"/>
                <a:gd name="T15" fmla="*/ 0 h 33"/>
                <a:gd name="T16" fmla="*/ 52 w 67"/>
                <a:gd name="T17" fmla="*/ 0 h 33"/>
                <a:gd name="T18" fmla="*/ 60 w 67"/>
                <a:gd name="T19" fmla="*/ 1 h 33"/>
                <a:gd name="T20" fmla="*/ 67 w 67"/>
                <a:gd name="T21" fmla="*/ 5 h 33"/>
                <a:gd name="T22" fmla="*/ 67 w 67"/>
                <a:gd name="T23" fmla="*/ 10 h 33"/>
                <a:gd name="T24" fmla="*/ 62 w 67"/>
                <a:gd name="T25" fmla="*/ 19 h 33"/>
                <a:gd name="T26" fmla="*/ 53 w 67"/>
                <a:gd name="T27" fmla="*/ 26 h 33"/>
                <a:gd name="T28" fmla="*/ 43 w 67"/>
                <a:gd name="T29" fmla="*/ 32 h 33"/>
                <a:gd name="T30" fmla="*/ 35 w 67"/>
                <a:gd name="T31" fmla="*/ 32 h 33"/>
                <a:gd name="T32" fmla="*/ 27 w 67"/>
                <a:gd name="T33" fmla="*/ 33 h 33"/>
                <a:gd name="T34" fmla="*/ 21 w 67"/>
                <a:gd name="T35" fmla="*/ 33 h 33"/>
                <a:gd name="T36" fmla="*/ 16 w 67"/>
                <a:gd name="T37" fmla="*/ 33 h 33"/>
                <a:gd name="T38" fmla="*/ 5 w 67"/>
                <a:gd name="T39" fmla="*/ 32 h 33"/>
                <a:gd name="T40" fmla="*/ 1 w 67"/>
                <a:gd name="T4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3">
                  <a:moveTo>
                    <a:pt x="1" y="29"/>
                  </a:moveTo>
                  <a:lnTo>
                    <a:pt x="0" y="23"/>
                  </a:lnTo>
                  <a:lnTo>
                    <a:pt x="6" y="17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0"/>
                  </a:lnTo>
                  <a:lnTo>
                    <a:pt x="62" y="19"/>
                  </a:lnTo>
                  <a:lnTo>
                    <a:pt x="53" y="26"/>
                  </a:lnTo>
                  <a:lnTo>
                    <a:pt x="43" y="32"/>
                  </a:lnTo>
                  <a:lnTo>
                    <a:pt x="35" y="32"/>
                  </a:lnTo>
                  <a:lnTo>
                    <a:pt x="27" y="33"/>
                  </a:lnTo>
                  <a:lnTo>
                    <a:pt x="21" y="33"/>
                  </a:lnTo>
                  <a:lnTo>
                    <a:pt x="16" y="33"/>
                  </a:lnTo>
                  <a:lnTo>
                    <a:pt x="5" y="32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77" name="Freeform 161"/>
            <p:cNvSpPr>
              <a:spLocks/>
            </p:cNvSpPr>
            <p:nvPr/>
          </p:nvSpPr>
          <p:spPr bwMode="auto">
            <a:xfrm>
              <a:off x="1566" y="3244"/>
              <a:ext cx="36" cy="18"/>
            </a:xfrm>
            <a:custGeom>
              <a:avLst/>
              <a:gdLst>
                <a:gd name="T0" fmla="*/ 70 w 70"/>
                <a:gd name="T1" fmla="*/ 31 h 36"/>
                <a:gd name="T2" fmla="*/ 69 w 70"/>
                <a:gd name="T3" fmla="*/ 23 h 36"/>
                <a:gd name="T4" fmla="*/ 63 w 70"/>
                <a:gd name="T5" fmla="*/ 17 h 36"/>
                <a:gd name="T6" fmla="*/ 53 w 70"/>
                <a:gd name="T7" fmla="*/ 9 h 36"/>
                <a:gd name="T8" fmla="*/ 42 w 70"/>
                <a:gd name="T9" fmla="*/ 4 h 36"/>
                <a:gd name="T10" fmla="*/ 34 w 70"/>
                <a:gd name="T11" fmla="*/ 1 h 36"/>
                <a:gd name="T12" fmla="*/ 26 w 70"/>
                <a:gd name="T13" fmla="*/ 1 h 36"/>
                <a:gd name="T14" fmla="*/ 18 w 70"/>
                <a:gd name="T15" fmla="*/ 0 h 36"/>
                <a:gd name="T16" fmla="*/ 15 w 70"/>
                <a:gd name="T17" fmla="*/ 1 h 36"/>
                <a:gd name="T18" fmla="*/ 5 w 70"/>
                <a:gd name="T19" fmla="*/ 3 h 36"/>
                <a:gd name="T20" fmla="*/ 1 w 70"/>
                <a:gd name="T21" fmla="*/ 8 h 36"/>
                <a:gd name="T22" fmla="*/ 0 w 70"/>
                <a:gd name="T23" fmla="*/ 14 h 36"/>
                <a:gd name="T24" fmla="*/ 5 w 70"/>
                <a:gd name="T25" fmla="*/ 20 h 36"/>
                <a:gd name="T26" fmla="*/ 8 w 70"/>
                <a:gd name="T27" fmla="*/ 22 h 36"/>
                <a:gd name="T28" fmla="*/ 15 w 70"/>
                <a:gd name="T29" fmla="*/ 25 h 36"/>
                <a:gd name="T30" fmla="*/ 21 w 70"/>
                <a:gd name="T31" fmla="*/ 28 h 36"/>
                <a:gd name="T32" fmla="*/ 29 w 70"/>
                <a:gd name="T33" fmla="*/ 31 h 36"/>
                <a:gd name="T34" fmla="*/ 42 w 70"/>
                <a:gd name="T35" fmla="*/ 34 h 36"/>
                <a:gd name="T36" fmla="*/ 54 w 70"/>
                <a:gd name="T37" fmla="*/ 36 h 36"/>
                <a:gd name="T38" fmla="*/ 64 w 70"/>
                <a:gd name="T39" fmla="*/ 34 h 36"/>
                <a:gd name="T40" fmla="*/ 70 w 70"/>
                <a:gd name="T41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36">
                  <a:moveTo>
                    <a:pt x="70" y="31"/>
                  </a:moveTo>
                  <a:lnTo>
                    <a:pt x="69" y="23"/>
                  </a:lnTo>
                  <a:lnTo>
                    <a:pt x="63" y="17"/>
                  </a:lnTo>
                  <a:lnTo>
                    <a:pt x="53" y="9"/>
                  </a:lnTo>
                  <a:lnTo>
                    <a:pt x="42" y="4"/>
                  </a:lnTo>
                  <a:lnTo>
                    <a:pt x="34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5" y="25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2" y="34"/>
                  </a:lnTo>
                  <a:lnTo>
                    <a:pt x="54" y="36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78" name="Freeform 162"/>
            <p:cNvSpPr>
              <a:spLocks/>
            </p:cNvSpPr>
            <p:nvPr/>
          </p:nvSpPr>
          <p:spPr bwMode="auto">
            <a:xfrm>
              <a:off x="1607" y="3257"/>
              <a:ext cx="33" cy="18"/>
            </a:xfrm>
            <a:custGeom>
              <a:avLst/>
              <a:gdLst>
                <a:gd name="T0" fmla="*/ 67 w 67"/>
                <a:gd name="T1" fmla="*/ 27 h 36"/>
                <a:gd name="T2" fmla="*/ 67 w 67"/>
                <a:gd name="T3" fmla="*/ 21 h 36"/>
                <a:gd name="T4" fmla="*/ 62 w 67"/>
                <a:gd name="T5" fmla="*/ 15 h 36"/>
                <a:gd name="T6" fmla="*/ 53 w 67"/>
                <a:gd name="T7" fmla="*/ 9 h 36"/>
                <a:gd name="T8" fmla="*/ 43 w 67"/>
                <a:gd name="T9" fmla="*/ 4 h 36"/>
                <a:gd name="T10" fmla="*/ 35 w 67"/>
                <a:gd name="T11" fmla="*/ 1 h 36"/>
                <a:gd name="T12" fmla="*/ 27 w 67"/>
                <a:gd name="T13" fmla="*/ 1 h 36"/>
                <a:gd name="T14" fmla="*/ 21 w 67"/>
                <a:gd name="T15" fmla="*/ 0 h 36"/>
                <a:gd name="T16" fmla="*/ 16 w 67"/>
                <a:gd name="T17" fmla="*/ 1 h 36"/>
                <a:gd name="T18" fmla="*/ 5 w 67"/>
                <a:gd name="T19" fmla="*/ 3 h 36"/>
                <a:gd name="T20" fmla="*/ 1 w 67"/>
                <a:gd name="T21" fmla="*/ 8 h 36"/>
                <a:gd name="T22" fmla="*/ 0 w 67"/>
                <a:gd name="T23" fmla="*/ 13 h 36"/>
                <a:gd name="T24" fmla="*/ 6 w 67"/>
                <a:gd name="T25" fmla="*/ 19 h 36"/>
                <a:gd name="T26" fmla="*/ 15 w 67"/>
                <a:gd name="T27" fmla="*/ 25 h 36"/>
                <a:gd name="T28" fmla="*/ 27 w 67"/>
                <a:gd name="T29" fmla="*/ 31 h 36"/>
                <a:gd name="T30" fmla="*/ 33 w 67"/>
                <a:gd name="T31" fmla="*/ 32 h 36"/>
                <a:gd name="T32" fmla="*/ 41 w 67"/>
                <a:gd name="T33" fmla="*/ 34 h 36"/>
                <a:gd name="T34" fmla="*/ 46 w 67"/>
                <a:gd name="T35" fmla="*/ 34 h 36"/>
                <a:gd name="T36" fmla="*/ 52 w 67"/>
                <a:gd name="T37" fmla="*/ 36 h 36"/>
                <a:gd name="T38" fmla="*/ 60 w 67"/>
                <a:gd name="T39" fmla="*/ 32 h 36"/>
                <a:gd name="T40" fmla="*/ 67 w 67"/>
                <a:gd name="T41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6">
                  <a:moveTo>
                    <a:pt x="67" y="27"/>
                  </a:moveTo>
                  <a:lnTo>
                    <a:pt x="67" y="21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5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5" y="25"/>
                  </a:lnTo>
                  <a:lnTo>
                    <a:pt x="27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6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79" name="Freeform 163"/>
            <p:cNvSpPr>
              <a:spLocks/>
            </p:cNvSpPr>
            <p:nvPr/>
          </p:nvSpPr>
          <p:spPr bwMode="auto">
            <a:xfrm>
              <a:off x="1566" y="3260"/>
              <a:ext cx="36" cy="17"/>
            </a:xfrm>
            <a:custGeom>
              <a:avLst/>
              <a:gdLst>
                <a:gd name="T0" fmla="*/ 1 w 70"/>
                <a:gd name="T1" fmla="*/ 29 h 34"/>
                <a:gd name="T2" fmla="*/ 0 w 70"/>
                <a:gd name="T3" fmla="*/ 23 h 34"/>
                <a:gd name="T4" fmla="*/ 5 w 70"/>
                <a:gd name="T5" fmla="*/ 17 h 34"/>
                <a:gd name="T6" fmla="*/ 8 w 70"/>
                <a:gd name="T7" fmla="*/ 14 h 34"/>
                <a:gd name="T8" fmla="*/ 15 w 70"/>
                <a:gd name="T9" fmla="*/ 11 h 34"/>
                <a:gd name="T10" fmla="*/ 21 w 70"/>
                <a:gd name="T11" fmla="*/ 8 h 34"/>
                <a:gd name="T12" fmla="*/ 29 w 70"/>
                <a:gd name="T13" fmla="*/ 6 h 34"/>
                <a:gd name="T14" fmla="*/ 42 w 70"/>
                <a:gd name="T15" fmla="*/ 1 h 34"/>
                <a:gd name="T16" fmla="*/ 54 w 70"/>
                <a:gd name="T17" fmla="*/ 0 h 34"/>
                <a:gd name="T18" fmla="*/ 64 w 70"/>
                <a:gd name="T19" fmla="*/ 1 h 34"/>
                <a:gd name="T20" fmla="*/ 70 w 70"/>
                <a:gd name="T21" fmla="*/ 6 h 34"/>
                <a:gd name="T22" fmla="*/ 69 w 70"/>
                <a:gd name="T23" fmla="*/ 11 h 34"/>
                <a:gd name="T24" fmla="*/ 63 w 70"/>
                <a:gd name="T25" fmla="*/ 19 h 34"/>
                <a:gd name="T26" fmla="*/ 53 w 70"/>
                <a:gd name="T27" fmla="*/ 26 h 34"/>
                <a:gd name="T28" fmla="*/ 42 w 70"/>
                <a:gd name="T29" fmla="*/ 33 h 34"/>
                <a:gd name="T30" fmla="*/ 34 w 70"/>
                <a:gd name="T31" fmla="*/ 33 h 34"/>
                <a:gd name="T32" fmla="*/ 26 w 70"/>
                <a:gd name="T33" fmla="*/ 34 h 34"/>
                <a:gd name="T34" fmla="*/ 18 w 70"/>
                <a:gd name="T35" fmla="*/ 34 h 34"/>
                <a:gd name="T36" fmla="*/ 15 w 70"/>
                <a:gd name="T37" fmla="*/ 34 h 34"/>
                <a:gd name="T38" fmla="*/ 5 w 70"/>
                <a:gd name="T39" fmla="*/ 33 h 34"/>
                <a:gd name="T40" fmla="*/ 1 w 70"/>
                <a:gd name="T41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34">
                  <a:moveTo>
                    <a:pt x="1" y="29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9" y="6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69" y="11"/>
                  </a:lnTo>
                  <a:lnTo>
                    <a:pt x="63" y="19"/>
                  </a:lnTo>
                  <a:lnTo>
                    <a:pt x="53" y="26"/>
                  </a:lnTo>
                  <a:lnTo>
                    <a:pt x="42" y="33"/>
                  </a:lnTo>
                  <a:lnTo>
                    <a:pt x="34" y="33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80" name="Freeform 164"/>
            <p:cNvSpPr>
              <a:spLocks/>
            </p:cNvSpPr>
            <p:nvPr/>
          </p:nvSpPr>
          <p:spPr bwMode="auto">
            <a:xfrm>
              <a:off x="1592" y="3250"/>
              <a:ext cx="26" cy="19"/>
            </a:xfrm>
            <a:custGeom>
              <a:avLst/>
              <a:gdLst>
                <a:gd name="T0" fmla="*/ 29 w 53"/>
                <a:gd name="T1" fmla="*/ 0 h 39"/>
                <a:gd name="T2" fmla="*/ 36 w 53"/>
                <a:gd name="T3" fmla="*/ 1 h 39"/>
                <a:gd name="T4" fmla="*/ 46 w 53"/>
                <a:gd name="T5" fmla="*/ 6 h 39"/>
                <a:gd name="T6" fmla="*/ 51 w 53"/>
                <a:gd name="T7" fmla="*/ 11 h 39"/>
                <a:gd name="T8" fmla="*/ 53 w 53"/>
                <a:gd name="T9" fmla="*/ 19 h 39"/>
                <a:gd name="T10" fmla="*/ 51 w 53"/>
                <a:gd name="T11" fmla="*/ 26 h 39"/>
                <a:gd name="T12" fmla="*/ 46 w 53"/>
                <a:gd name="T13" fmla="*/ 32 h 39"/>
                <a:gd name="T14" fmla="*/ 36 w 53"/>
                <a:gd name="T15" fmla="*/ 37 h 39"/>
                <a:gd name="T16" fmla="*/ 29 w 53"/>
                <a:gd name="T17" fmla="*/ 39 h 39"/>
                <a:gd name="T18" fmla="*/ 16 w 53"/>
                <a:gd name="T19" fmla="*/ 37 h 39"/>
                <a:gd name="T20" fmla="*/ 8 w 53"/>
                <a:gd name="T21" fmla="*/ 32 h 39"/>
                <a:gd name="T22" fmla="*/ 2 w 53"/>
                <a:gd name="T23" fmla="*/ 26 h 39"/>
                <a:gd name="T24" fmla="*/ 0 w 53"/>
                <a:gd name="T25" fmla="*/ 19 h 39"/>
                <a:gd name="T26" fmla="*/ 2 w 53"/>
                <a:gd name="T27" fmla="*/ 11 h 39"/>
                <a:gd name="T28" fmla="*/ 8 w 53"/>
                <a:gd name="T29" fmla="*/ 6 h 39"/>
                <a:gd name="T30" fmla="*/ 16 w 53"/>
                <a:gd name="T31" fmla="*/ 1 h 39"/>
                <a:gd name="T32" fmla="*/ 29 w 53"/>
                <a:gd name="T3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39">
                  <a:moveTo>
                    <a:pt x="29" y="0"/>
                  </a:moveTo>
                  <a:lnTo>
                    <a:pt x="36" y="1"/>
                  </a:lnTo>
                  <a:lnTo>
                    <a:pt x="46" y="6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6"/>
                  </a:lnTo>
                  <a:lnTo>
                    <a:pt x="46" y="32"/>
                  </a:lnTo>
                  <a:lnTo>
                    <a:pt x="36" y="37"/>
                  </a:lnTo>
                  <a:lnTo>
                    <a:pt x="29" y="39"/>
                  </a:lnTo>
                  <a:lnTo>
                    <a:pt x="16" y="37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81" name="Freeform 165"/>
            <p:cNvSpPr>
              <a:spLocks/>
            </p:cNvSpPr>
            <p:nvPr/>
          </p:nvSpPr>
          <p:spPr bwMode="auto">
            <a:xfrm>
              <a:off x="1509" y="3214"/>
              <a:ext cx="17" cy="30"/>
            </a:xfrm>
            <a:custGeom>
              <a:avLst/>
              <a:gdLst>
                <a:gd name="T0" fmla="*/ 16 w 34"/>
                <a:gd name="T1" fmla="*/ 0 h 61"/>
                <a:gd name="T2" fmla="*/ 23 w 34"/>
                <a:gd name="T3" fmla="*/ 2 h 61"/>
                <a:gd name="T4" fmla="*/ 29 w 34"/>
                <a:gd name="T5" fmla="*/ 8 h 61"/>
                <a:gd name="T6" fmla="*/ 30 w 34"/>
                <a:gd name="T7" fmla="*/ 12 h 61"/>
                <a:gd name="T8" fmla="*/ 31 w 34"/>
                <a:gd name="T9" fmla="*/ 17 h 61"/>
                <a:gd name="T10" fmla="*/ 32 w 34"/>
                <a:gd name="T11" fmla="*/ 24 h 61"/>
                <a:gd name="T12" fmla="*/ 34 w 34"/>
                <a:gd name="T13" fmla="*/ 31 h 61"/>
                <a:gd name="T14" fmla="*/ 32 w 34"/>
                <a:gd name="T15" fmla="*/ 37 h 61"/>
                <a:gd name="T16" fmla="*/ 31 w 34"/>
                <a:gd name="T17" fmla="*/ 43 h 61"/>
                <a:gd name="T18" fmla="*/ 30 w 34"/>
                <a:gd name="T19" fmla="*/ 47 h 61"/>
                <a:gd name="T20" fmla="*/ 29 w 34"/>
                <a:gd name="T21" fmla="*/ 52 h 61"/>
                <a:gd name="T22" fmla="*/ 23 w 34"/>
                <a:gd name="T23" fmla="*/ 58 h 61"/>
                <a:gd name="T24" fmla="*/ 16 w 34"/>
                <a:gd name="T25" fmla="*/ 61 h 61"/>
                <a:gd name="T26" fmla="*/ 10 w 34"/>
                <a:gd name="T27" fmla="*/ 58 h 61"/>
                <a:gd name="T28" fmla="*/ 5 w 34"/>
                <a:gd name="T29" fmla="*/ 52 h 61"/>
                <a:gd name="T30" fmla="*/ 2 w 34"/>
                <a:gd name="T31" fmla="*/ 47 h 61"/>
                <a:gd name="T32" fmla="*/ 0 w 34"/>
                <a:gd name="T33" fmla="*/ 43 h 61"/>
                <a:gd name="T34" fmla="*/ 0 w 34"/>
                <a:gd name="T35" fmla="*/ 37 h 61"/>
                <a:gd name="T36" fmla="*/ 0 w 34"/>
                <a:gd name="T37" fmla="*/ 31 h 61"/>
                <a:gd name="T38" fmla="*/ 0 w 34"/>
                <a:gd name="T39" fmla="*/ 24 h 61"/>
                <a:gd name="T40" fmla="*/ 0 w 34"/>
                <a:gd name="T41" fmla="*/ 17 h 61"/>
                <a:gd name="T42" fmla="*/ 2 w 34"/>
                <a:gd name="T43" fmla="*/ 12 h 61"/>
                <a:gd name="T44" fmla="*/ 5 w 34"/>
                <a:gd name="T45" fmla="*/ 8 h 61"/>
                <a:gd name="T46" fmla="*/ 10 w 34"/>
                <a:gd name="T47" fmla="*/ 2 h 61"/>
                <a:gd name="T48" fmla="*/ 16 w 34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61">
                  <a:moveTo>
                    <a:pt x="16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0" y="12"/>
                  </a:lnTo>
                  <a:lnTo>
                    <a:pt x="31" y="17"/>
                  </a:lnTo>
                  <a:lnTo>
                    <a:pt x="32" y="24"/>
                  </a:lnTo>
                  <a:lnTo>
                    <a:pt x="34" y="31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30" y="47"/>
                  </a:lnTo>
                  <a:lnTo>
                    <a:pt x="29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82" name="Freeform 166"/>
            <p:cNvSpPr>
              <a:spLocks/>
            </p:cNvSpPr>
            <p:nvPr/>
          </p:nvSpPr>
          <p:spPr bwMode="auto">
            <a:xfrm>
              <a:off x="1512" y="3244"/>
              <a:ext cx="16" cy="30"/>
            </a:xfrm>
            <a:custGeom>
              <a:avLst/>
              <a:gdLst>
                <a:gd name="T0" fmla="*/ 18 w 34"/>
                <a:gd name="T1" fmla="*/ 60 h 60"/>
                <a:gd name="T2" fmla="*/ 22 w 34"/>
                <a:gd name="T3" fmla="*/ 57 h 60"/>
                <a:gd name="T4" fmla="*/ 27 w 34"/>
                <a:gd name="T5" fmla="*/ 51 h 60"/>
                <a:gd name="T6" fmla="*/ 29 w 34"/>
                <a:gd name="T7" fmla="*/ 46 h 60"/>
                <a:gd name="T8" fmla="*/ 31 w 34"/>
                <a:gd name="T9" fmla="*/ 41 h 60"/>
                <a:gd name="T10" fmla="*/ 32 w 34"/>
                <a:gd name="T11" fmla="*/ 35 h 60"/>
                <a:gd name="T12" fmla="*/ 34 w 34"/>
                <a:gd name="T13" fmla="*/ 30 h 60"/>
                <a:gd name="T14" fmla="*/ 32 w 34"/>
                <a:gd name="T15" fmla="*/ 24 h 60"/>
                <a:gd name="T16" fmla="*/ 31 w 34"/>
                <a:gd name="T17" fmla="*/ 18 h 60"/>
                <a:gd name="T18" fmla="*/ 29 w 34"/>
                <a:gd name="T19" fmla="*/ 12 h 60"/>
                <a:gd name="T20" fmla="*/ 27 w 34"/>
                <a:gd name="T21" fmla="*/ 8 h 60"/>
                <a:gd name="T22" fmla="*/ 22 w 34"/>
                <a:gd name="T23" fmla="*/ 2 h 60"/>
                <a:gd name="T24" fmla="*/ 18 w 34"/>
                <a:gd name="T25" fmla="*/ 0 h 60"/>
                <a:gd name="T26" fmla="*/ 9 w 34"/>
                <a:gd name="T27" fmla="*/ 2 h 60"/>
                <a:gd name="T28" fmla="*/ 4 w 34"/>
                <a:gd name="T29" fmla="*/ 8 h 60"/>
                <a:gd name="T30" fmla="*/ 2 w 34"/>
                <a:gd name="T31" fmla="*/ 12 h 60"/>
                <a:gd name="T32" fmla="*/ 0 w 34"/>
                <a:gd name="T33" fmla="*/ 18 h 60"/>
                <a:gd name="T34" fmla="*/ 0 w 34"/>
                <a:gd name="T35" fmla="*/ 24 h 60"/>
                <a:gd name="T36" fmla="*/ 0 w 34"/>
                <a:gd name="T37" fmla="*/ 30 h 60"/>
                <a:gd name="T38" fmla="*/ 0 w 34"/>
                <a:gd name="T39" fmla="*/ 35 h 60"/>
                <a:gd name="T40" fmla="*/ 0 w 34"/>
                <a:gd name="T41" fmla="*/ 41 h 60"/>
                <a:gd name="T42" fmla="*/ 2 w 34"/>
                <a:gd name="T43" fmla="*/ 46 h 60"/>
                <a:gd name="T44" fmla="*/ 4 w 34"/>
                <a:gd name="T45" fmla="*/ 51 h 60"/>
                <a:gd name="T46" fmla="*/ 9 w 34"/>
                <a:gd name="T47" fmla="*/ 57 h 60"/>
                <a:gd name="T48" fmla="*/ 18 w 34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60">
                  <a:moveTo>
                    <a:pt x="18" y="60"/>
                  </a:moveTo>
                  <a:lnTo>
                    <a:pt x="22" y="57"/>
                  </a:lnTo>
                  <a:lnTo>
                    <a:pt x="27" y="51"/>
                  </a:lnTo>
                  <a:lnTo>
                    <a:pt x="29" y="46"/>
                  </a:lnTo>
                  <a:lnTo>
                    <a:pt x="31" y="41"/>
                  </a:lnTo>
                  <a:lnTo>
                    <a:pt x="32" y="35"/>
                  </a:lnTo>
                  <a:lnTo>
                    <a:pt x="34" y="30"/>
                  </a:lnTo>
                  <a:lnTo>
                    <a:pt x="32" y="24"/>
                  </a:lnTo>
                  <a:lnTo>
                    <a:pt x="31" y="18"/>
                  </a:lnTo>
                  <a:lnTo>
                    <a:pt x="29" y="12"/>
                  </a:lnTo>
                  <a:lnTo>
                    <a:pt x="27" y="8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8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83" name="Freeform 167"/>
            <p:cNvSpPr>
              <a:spLocks/>
            </p:cNvSpPr>
            <p:nvPr/>
          </p:nvSpPr>
          <p:spPr bwMode="auto">
            <a:xfrm>
              <a:off x="1521" y="3228"/>
              <a:ext cx="34" cy="18"/>
            </a:xfrm>
            <a:custGeom>
              <a:avLst/>
              <a:gdLst>
                <a:gd name="T0" fmla="*/ 1 w 66"/>
                <a:gd name="T1" fmla="*/ 30 h 36"/>
                <a:gd name="T2" fmla="*/ 0 w 66"/>
                <a:gd name="T3" fmla="*/ 24 h 36"/>
                <a:gd name="T4" fmla="*/ 5 w 66"/>
                <a:gd name="T5" fmla="*/ 18 h 36"/>
                <a:gd name="T6" fmla="*/ 12 w 66"/>
                <a:gd name="T7" fmla="*/ 12 h 36"/>
                <a:gd name="T8" fmla="*/ 25 w 66"/>
                <a:gd name="T9" fmla="*/ 6 h 36"/>
                <a:gd name="T10" fmla="*/ 31 w 66"/>
                <a:gd name="T11" fmla="*/ 3 h 36"/>
                <a:gd name="T12" fmla="*/ 38 w 66"/>
                <a:gd name="T13" fmla="*/ 1 h 36"/>
                <a:gd name="T14" fmla="*/ 44 w 66"/>
                <a:gd name="T15" fmla="*/ 0 h 36"/>
                <a:gd name="T16" fmla="*/ 50 w 66"/>
                <a:gd name="T17" fmla="*/ 0 h 36"/>
                <a:gd name="T18" fmla="*/ 60 w 66"/>
                <a:gd name="T19" fmla="*/ 1 h 36"/>
                <a:gd name="T20" fmla="*/ 66 w 66"/>
                <a:gd name="T21" fmla="*/ 6 h 36"/>
                <a:gd name="T22" fmla="*/ 65 w 66"/>
                <a:gd name="T23" fmla="*/ 14 h 36"/>
                <a:gd name="T24" fmla="*/ 62 w 66"/>
                <a:gd name="T25" fmla="*/ 21 h 36"/>
                <a:gd name="T26" fmla="*/ 52 w 66"/>
                <a:gd name="T27" fmla="*/ 27 h 36"/>
                <a:gd name="T28" fmla="*/ 41 w 66"/>
                <a:gd name="T29" fmla="*/ 33 h 36"/>
                <a:gd name="T30" fmla="*/ 33 w 66"/>
                <a:gd name="T31" fmla="*/ 34 h 36"/>
                <a:gd name="T32" fmla="*/ 26 w 66"/>
                <a:gd name="T33" fmla="*/ 36 h 36"/>
                <a:gd name="T34" fmla="*/ 18 w 66"/>
                <a:gd name="T35" fmla="*/ 36 h 36"/>
                <a:gd name="T36" fmla="*/ 15 w 66"/>
                <a:gd name="T37" fmla="*/ 36 h 36"/>
                <a:gd name="T38" fmla="*/ 5 w 66"/>
                <a:gd name="T39" fmla="*/ 33 h 36"/>
                <a:gd name="T40" fmla="*/ 1 w 66"/>
                <a:gd name="T4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5" y="6"/>
                  </a:lnTo>
                  <a:lnTo>
                    <a:pt x="31" y="3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2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84" name="Freeform 168"/>
            <p:cNvSpPr>
              <a:spLocks/>
            </p:cNvSpPr>
            <p:nvPr/>
          </p:nvSpPr>
          <p:spPr bwMode="auto">
            <a:xfrm>
              <a:off x="1482" y="3231"/>
              <a:ext cx="33" cy="17"/>
            </a:xfrm>
            <a:custGeom>
              <a:avLst/>
              <a:gdLst>
                <a:gd name="T0" fmla="*/ 67 w 67"/>
                <a:gd name="T1" fmla="*/ 30 h 35"/>
                <a:gd name="T2" fmla="*/ 65 w 67"/>
                <a:gd name="T3" fmla="*/ 22 h 35"/>
                <a:gd name="T4" fmla="*/ 62 w 67"/>
                <a:gd name="T5" fmla="*/ 16 h 35"/>
                <a:gd name="T6" fmla="*/ 57 w 67"/>
                <a:gd name="T7" fmla="*/ 12 h 35"/>
                <a:gd name="T8" fmla="*/ 52 w 67"/>
                <a:gd name="T9" fmla="*/ 9 h 35"/>
                <a:gd name="T10" fmla="*/ 45 w 67"/>
                <a:gd name="T11" fmla="*/ 6 h 35"/>
                <a:gd name="T12" fmla="*/ 38 w 67"/>
                <a:gd name="T13" fmla="*/ 4 h 35"/>
                <a:gd name="T14" fmla="*/ 25 w 67"/>
                <a:gd name="T15" fmla="*/ 0 h 35"/>
                <a:gd name="T16" fmla="*/ 14 w 67"/>
                <a:gd name="T17" fmla="*/ 2 h 35"/>
                <a:gd name="T18" fmla="*/ 4 w 67"/>
                <a:gd name="T19" fmla="*/ 3 h 35"/>
                <a:gd name="T20" fmla="*/ 1 w 67"/>
                <a:gd name="T21" fmla="*/ 7 h 35"/>
                <a:gd name="T22" fmla="*/ 0 w 67"/>
                <a:gd name="T23" fmla="*/ 12 h 35"/>
                <a:gd name="T24" fmla="*/ 5 w 67"/>
                <a:gd name="T25" fmla="*/ 20 h 35"/>
                <a:gd name="T26" fmla="*/ 14 w 67"/>
                <a:gd name="T27" fmla="*/ 25 h 35"/>
                <a:gd name="T28" fmla="*/ 26 w 67"/>
                <a:gd name="T29" fmla="*/ 30 h 35"/>
                <a:gd name="T30" fmla="*/ 32 w 67"/>
                <a:gd name="T31" fmla="*/ 31 h 35"/>
                <a:gd name="T32" fmla="*/ 40 w 67"/>
                <a:gd name="T33" fmla="*/ 33 h 35"/>
                <a:gd name="T34" fmla="*/ 46 w 67"/>
                <a:gd name="T35" fmla="*/ 34 h 35"/>
                <a:gd name="T36" fmla="*/ 52 w 67"/>
                <a:gd name="T37" fmla="*/ 35 h 35"/>
                <a:gd name="T38" fmla="*/ 61 w 67"/>
                <a:gd name="T39" fmla="*/ 33 h 35"/>
                <a:gd name="T40" fmla="*/ 67 w 67"/>
                <a:gd name="T41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5">
                  <a:moveTo>
                    <a:pt x="67" y="30"/>
                  </a:moveTo>
                  <a:lnTo>
                    <a:pt x="65" y="22"/>
                  </a:lnTo>
                  <a:lnTo>
                    <a:pt x="62" y="16"/>
                  </a:lnTo>
                  <a:lnTo>
                    <a:pt x="57" y="12"/>
                  </a:lnTo>
                  <a:lnTo>
                    <a:pt x="52" y="9"/>
                  </a:lnTo>
                  <a:lnTo>
                    <a:pt x="45" y="6"/>
                  </a:lnTo>
                  <a:lnTo>
                    <a:pt x="38" y="4"/>
                  </a:lnTo>
                  <a:lnTo>
                    <a:pt x="25" y="0"/>
                  </a:lnTo>
                  <a:lnTo>
                    <a:pt x="14" y="2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20"/>
                  </a:lnTo>
                  <a:lnTo>
                    <a:pt x="14" y="25"/>
                  </a:lnTo>
                  <a:lnTo>
                    <a:pt x="26" y="30"/>
                  </a:lnTo>
                  <a:lnTo>
                    <a:pt x="32" y="31"/>
                  </a:lnTo>
                  <a:lnTo>
                    <a:pt x="40" y="33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85" name="Freeform 169"/>
            <p:cNvSpPr>
              <a:spLocks/>
            </p:cNvSpPr>
            <p:nvPr/>
          </p:nvSpPr>
          <p:spPr bwMode="auto">
            <a:xfrm>
              <a:off x="1521" y="3244"/>
              <a:ext cx="34" cy="18"/>
            </a:xfrm>
            <a:custGeom>
              <a:avLst/>
              <a:gdLst>
                <a:gd name="T0" fmla="*/ 66 w 66"/>
                <a:gd name="T1" fmla="*/ 31 h 36"/>
                <a:gd name="T2" fmla="*/ 65 w 66"/>
                <a:gd name="T3" fmla="*/ 23 h 36"/>
                <a:gd name="T4" fmla="*/ 62 w 66"/>
                <a:gd name="T5" fmla="*/ 17 h 36"/>
                <a:gd name="T6" fmla="*/ 52 w 66"/>
                <a:gd name="T7" fmla="*/ 9 h 36"/>
                <a:gd name="T8" fmla="*/ 41 w 66"/>
                <a:gd name="T9" fmla="*/ 4 h 36"/>
                <a:gd name="T10" fmla="*/ 33 w 66"/>
                <a:gd name="T11" fmla="*/ 1 h 36"/>
                <a:gd name="T12" fmla="*/ 26 w 66"/>
                <a:gd name="T13" fmla="*/ 1 h 36"/>
                <a:gd name="T14" fmla="*/ 18 w 66"/>
                <a:gd name="T15" fmla="*/ 0 h 36"/>
                <a:gd name="T16" fmla="*/ 15 w 66"/>
                <a:gd name="T17" fmla="*/ 1 h 36"/>
                <a:gd name="T18" fmla="*/ 5 w 66"/>
                <a:gd name="T19" fmla="*/ 3 h 36"/>
                <a:gd name="T20" fmla="*/ 1 w 66"/>
                <a:gd name="T21" fmla="*/ 8 h 36"/>
                <a:gd name="T22" fmla="*/ 0 w 66"/>
                <a:gd name="T23" fmla="*/ 14 h 36"/>
                <a:gd name="T24" fmla="*/ 5 w 66"/>
                <a:gd name="T25" fmla="*/ 20 h 36"/>
                <a:gd name="T26" fmla="*/ 12 w 66"/>
                <a:gd name="T27" fmla="*/ 25 h 36"/>
                <a:gd name="T28" fmla="*/ 25 w 66"/>
                <a:gd name="T29" fmla="*/ 31 h 36"/>
                <a:gd name="T30" fmla="*/ 31 w 66"/>
                <a:gd name="T31" fmla="*/ 32 h 36"/>
                <a:gd name="T32" fmla="*/ 38 w 66"/>
                <a:gd name="T33" fmla="*/ 34 h 36"/>
                <a:gd name="T34" fmla="*/ 44 w 66"/>
                <a:gd name="T35" fmla="*/ 35 h 36"/>
                <a:gd name="T36" fmla="*/ 50 w 66"/>
                <a:gd name="T37" fmla="*/ 36 h 36"/>
                <a:gd name="T38" fmla="*/ 60 w 66"/>
                <a:gd name="T39" fmla="*/ 34 h 36"/>
                <a:gd name="T40" fmla="*/ 66 w 66"/>
                <a:gd name="T41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6">
                  <a:moveTo>
                    <a:pt x="66" y="31"/>
                  </a:moveTo>
                  <a:lnTo>
                    <a:pt x="65" y="23"/>
                  </a:lnTo>
                  <a:lnTo>
                    <a:pt x="62" y="17"/>
                  </a:lnTo>
                  <a:lnTo>
                    <a:pt x="52" y="9"/>
                  </a:lnTo>
                  <a:lnTo>
                    <a:pt x="41" y="4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2" y="25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5"/>
                  </a:lnTo>
                  <a:lnTo>
                    <a:pt x="50" y="36"/>
                  </a:lnTo>
                  <a:lnTo>
                    <a:pt x="60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86" name="Freeform 170"/>
            <p:cNvSpPr>
              <a:spLocks/>
            </p:cNvSpPr>
            <p:nvPr/>
          </p:nvSpPr>
          <p:spPr bwMode="auto">
            <a:xfrm>
              <a:off x="1482" y="3246"/>
              <a:ext cx="33" cy="18"/>
            </a:xfrm>
            <a:custGeom>
              <a:avLst/>
              <a:gdLst>
                <a:gd name="T0" fmla="*/ 1 w 67"/>
                <a:gd name="T1" fmla="*/ 30 h 36"/>
                <a:gd name="T2" fmla="*/ 0 w 67"/>
                <a:gd name="T3" fmla="*/ 23 h 36"/>
                <a:gd name="T4" fmla="*/ 5 w 67"/>
                <a:gd name="T5" fmla="*/ 17 h 36"/>
                <a:gd name="T6" fmla="*/ 14 w 67"/>
                <a:gd name="T7" fmla="*/ 10 h 36"/>
                <a:gd name="T8" fmla="*/ 26 w 67"/>
                <a:gd name="T9" fmla="*/ 7 h 36"/>
                <a:gd name="T10" fmla="*/ 32 w 67"/>
                <a:gd name="T11" fmla="*/ 3 h 36"/>
                <a:gd name="T12" fmla="*/ 40 w 67"/>
                <a:gd name="T13" fmla="*/ 1 h 36"/>
                <a:gd name="T14" fmla="*/ 46 w 67"/>
                <a:gd name="T15" fmla="*/ 0 h 36"/>
                <a:gd name="T16" fmla="*/ 52 w 67"/>
                <a:gd name="T17" fmla="*/ 0 h 36"/>
                <a:gd name="T18" fmla="*/ 61 w 67"/>
                <a:gd name="T19" fmla="*/ 1 h 36"/>
                <a:gd name="T20" fmla="*/ 67 w 67"/>
                <a:gd name="T21" fmla="*/ 7 h 36"/>
                <a:gd name="T22" fmla="*/ 65 w 67"/>
                <a:gd name="T23" fmla="*/ 14 h 36"/>
                <a:gd name="T24" fmla="*/ 62 w 67"/>
                <a:gd name="T25" fmla="*/ 21 h 36"/>
                <a:gd name="T26" fmla="*/ 57 w 67"/>
                <a:gd name="T27" fmla="*/ 24 h 36"/>
                <a:gd name="T28" fmla="*/ 52 w 67"/>
                <a:gd name="T29" fmla="*/ 27 h 36"/>
                <a:gd name="T30" fmla="*/ 45 w 67"/>
                <a:gd name="T31" fmla="*/ 30 h 36"/>
                <a:gd name="T32" fmla="*/ 38 w 67"/>
                <a:gd name="T33" fmla="*/ 33 h 36"/>
                <a:gd name="T34" fmla="*/ 25 w 67"/>
                <a:gd name="T35" fmla="*/ 36 h 36"/>
                <a:gd name="T36" fmla="*/ 14 w 67"/>
                <a:gd name="T37" fmla="*/ 36 h 36"/>
                <a:gd name="T38" fmla="*/ 4 w 67"/>
                <a:gd name="T39" fmla="*/ 33 h 36"/>
                <a:gd name="T40" fmla="*/ 1 w 67"/>
                <a:gd name="T4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14" y="10"/>
                  </a:lnTo>
                  <a:lnTo>
                    <a:pt x="26" y="7"/>
                  </a:lnTo>
                  <a:lnTo>
                    <a:pt x="32" y="3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1" y="1"/>
                  </a:lnTo>
                  <a:lnTo>
                    <a:pt x="67" y="7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5" y="30"/>
                  </a:lnTo>
                  <a:lnTo>
                    <a:pt x="38" y="33"/>
                  </a:lnTo>
                  <a:lnTo>
                    <a:pt x="25" y="36"/>
                  </a:lnTo>
                  <a:lnTo>
                    <a:pt x="14" y="36"/>
                  </a:lnTo>
                  <a:lnTo>
                    <a:pt x="4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87" name="Freeform 171"/>
            <p:cNvSpPr>
              <a:spLocks/>
            </p:cNvSpPr>
            <p:nvPr/>
          </p:nvSpPr>
          <p:spPr bwMode="auto">
            <a:xfrm>
              <a:off x="1507" y="3236"/>
              <a:ext cx="25" cy="20"/>
            </a:xfrm>
            <a:custGeom>
              <a:avLst/>
              <a:gdLst>
                <a:gd name="T0" fmla="*/ 26 w 49"/>
                <a:gd name="T1" fmla="*/ 0 h 40"/>
                <a:gd name="T2" fmla="*/ 35 w 49"/>
                <a:gd name="T3" fmla="*/ 1 h 40"/>
                <a:gd name="T4" fmla="*/ 43 w 49"/>
                <a:gd name="T5" fmla="*/ 6 h 40"/>
                <a:gd name="T6" fmla="*/ 46 w 49"/>
                <a:gd name="T7" fmla="*/ 11 h 40"/>
                <a:gd name="T8" fmla="*/ 49 w 49"/>
                <a:gd name="T9" fmla="*/ 19 h 40"/>
                <a:gd name="T10" fmla="*/ 46 w 49"/>
                <a:gd name="T11" fmla="*/ 27 h 40"/>
                <a:gd name="T12" fmla="*/ 43 w 49"/>
                <a:gd name="T13" fmla="*/ 33 h 40"/>
                <a:gd name="T14" fmla="*/ 35 w 49"/>
                <a:gd name="T15" fmla="*/ 38 h 40"/>
                <a:gd name="T16" fmla="*/ 26 w 49"/>
                <a:gd name="T17" fmla="*/ 40 h 40"/>
                <a:gd name="T18" fmla="*/ 14 w 49"/>
                <a:gd name="T19" fmla="*/ 38 h 40"/>
                <a:gd name="T20" fmla="*/ 7 w 49"/>
                <a:gd name="T21" fmla="*/ 33 h 40"/>
                <a:gd name="T22" fmla="*/ 1 w 49"/>
                <a:gd name="T23" fmla="*/ 27 h 40"/>
                <a:gd name="T24" fmla="*/ 0 w 49"/>
                <a:gd name="T25" fmla="*/ 19 h 40"/>
                <a:gd name="T26" fmla="*/ 1 w 49"/>
                <a:gd name="T27" fmla="*/ 11 h 40"/>
                <a:gd name="T28" fmla="*/ 7 w 49"/>
                <a:gd name="T29" fmla="*/ 6 h 40"/>
                <a:gd name="T30" fmla="*/ 14 w 49"/>
                <a:gd name="T31" fmla="*/ 1 h 40"/>
                <a:gd name="T32" fmla="*/ 26 w 49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0">
                  <a:moveTo>
                    <a:pt x="26" y="0"/>
                  </a:moveTo>
                  <a:lnTo>
                    <a:pt x="35" y="1"/>
                  </a:lnTo>
                  <a:lnTo>
                    <a:pt x="43" y="6"/>
                  </a:lnTo>
                  <a:lnTo>
                    <a:pt x="46" y="11"/>
                  </a:lnTo>
                  <a:lnTo>
                    <a:pt x="49" y="19"/>
                  </a:lnTo>
                  <a:lnTo>
                    <a:pt x="46" y="27"/>
                  </a:lnTo>
                  <a:lnTo>
                    <a:pt x="43" y="33"/>
                  </a:lnTo>
                  <a:lnTo>
                    <a:pt x="35" y="38"/>
                  </a:lnTo>
                  <a:lnTo>
                    <a:pt x="26" y="40"/>
                  </a:lnTo>
                  <a:lnTo>
                    <a:pt x="14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88" name="Freeform 172"/>
            <p:cNvSpPr>
              <a:spLocks/>
            </p:cNvSpPr>
            <p:nvPr/>
          </p:nvSpPr>
          <p:spPr bwMode="auto">
            <a:xfrm>
              <a:off x="1364" y="3333"/>
              <a:ext cx="18" cy="30"/>
            </a:xfrm>
            <a:custGeom>
              <a:avLst/>
              <a:gdLst>
                <a:gd name="T0" fmla="*/ 16 w 37"/>
                <a:gd name="T1" fmla="*/ 0 h 61"/>
                <a:gd name="T2" fmla="*/ 23 w 37"/>
                <a:gd name="T3" fmla="*/ 2 h 61"/>
                <a:gd name="T4" fmla="*/ 31 w 37"/>
                <a:gd name="T5" fmla="*/ 8 h 61"/>
                <a:gd name="T6" fmla="*/ 32 w 37"/>
                <a:gd name="T7" fmla="*/ 12 h 61"/>
                <a:gd name="T8" fmla="*/ 34 w 37"/>
                <a:gd name="T9" fmla="*/ 17 h 61"/>
                <a:gd name="T10" fmla="*/ 35 w 37"/>
                <a:gd name="T11" fmla="*/ 23 h 61"/>
                <a:gd name="T12" fmla="*/ 37 w 37"/>
                <a:gd name="T13" fmla="*/ 30 h 61"/>
                <a:gd name="T14" fmla="*/ 35 w 37"/>
                <a:gd name="T15" fmla="*/ 35 h 61"/>
                <a:gd name="T16" fmla="*/ 34 w 37"/>
                <a:gd name="T17" fmla="*/ 43 h 61"/>
                <a:gd name="T18" fmla="*/ 32 w 37"/>
                <a:gd name="T19" fmla="*/ 47 h 61"/>
                <a:gd name="T20" fmla="*/ 31 w 37"/>
                <a:gd name="T21" fmla="*/ 52 h 61"/>
                <a:gd name="T22" fmla="*/ 23 w 37"/>
                <a:gd name="T23" fmla="*/ 58 h 61"/>
                <a:gd name="T24" fmla="*/ 16 w 37"/>
                <a:gd name="T25" fmla="*/ 61 h 61"/>
                <a:gd name="T26" fmla="*/ 10 w 37"/>
                <a:gd name="T27" fmla="*/ 58 h 61"/>
                <a:gd name="T28" fmla="*/ 5 w 37"/>
                <a:gd name="T29" fmla="*/ 52 h 61"/>
                <a:gd name="T30" fmla="*/ 1 w 37"/>
                <a:gd name="T31" fmla="*/ 47 h 61"/>
                <a:gd name="T32" fmla="*/ 0 w 37"/>
                <a:gd name="T33" fmla="*/ 43 h 61"/>
                <a:gd name="T34" fmla="*/ 0 w 37"/>
                <a:gd name="T35" fmla="*/ 35 h 61"/>
                <a:gd name="T36" fmla="*/ 0 w 37"/>
                <a:gd name="T37" fmla="*/ 30 h 61"/>
                <a:gd name="T38" fmla="*/ 0 w 37"/>
                <a:gd name="T39" fmla="*/ 23 h 61"/>
                <a:gd name="T40" fmla="*/ 0 w 37"/>
                <a:gd name="T41" fmla="*/ 17 h 61"/>
                <a:gd name="T42" fmla="*/ 1 w 37"/>
                <a:gd name="T43" fmla="*/ 12 h 61"/>
                <a:gd name="T44" fmla="*/ 5 w 37"/>
                <a:gd name="T45" fmla="*/ 8 h 61"/>
                <a:gd name="T46" fmla="*/ 10 w 37"/>
                <a:gd name="T47" fmla="*/ 2 h 61"/>
                <a:gd name="T48" fmla="*/ 16 w 37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61">
                  <a:moveTo>
                    <a:pt x="16" y="0"/>
                  </a:moveTo>
                  <a:lnTo>
                    <a:pt x="23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4" y="17"/>
                  </a:lnTo>
                  <a:lnTo>
                    <a:pt x="35" y="23"/>
                  </a:lnTo>
                  <a:lnTo>
                    <a:pt x="37" y="30"/>
                  </a:lnTo>
                  <a:lnTo>
                    <a:pt x="35" y="35"/>
                  </a:lnTo>
                  <a:lnTo>
                    <a:pt x="34" y="43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89" name="Freeform 173"/>
            <p:cNvSpPr>
              <a:spLocks/>
            </p:cNvSpPr>
            <p:nvPr/>
          </p:nvSpPr>
          <p:spPr bwMode="auto">
            <a:xfrm>
              <a:off x="1366" y="3363"/>
              <a:ext cx="16" cy="30"/>
            </a:xfrm>
            <a:custGeom>
              <a:avLst/>
              <a:gdLst>
                <a:gd name="T0" fmla="*/ 16 w 32"/>
                <a:gd name="T1" fmla="*/ 60 h 60"/>
                <a:gd name="T2" fmla="*/ 21 w 32"/>
                <a:gd name="T3" fmla="*/ 57 h 60"/>
                <a:gd name="T4" fmla="*/ 26 w 32"/>
                <a:gd name="T5" fmla="*/ 51 h 60"/>
                <a:gd name="T6" fmla="*/ 27 w 32"/>
                <a:gd name="T7" fmla="*/ 46 h 60"/>
                <a:gd name="T8" fmla="*/ 29 w 32"/>
                <a:gd name="T9" fmla="*/ 41 h 60"/>
                <a:gd name="T10" fmla="*/ 30 w 32"/>
                <a:gd name="T11" fmla="*/ 35 h 60"/>
                <a:gd name="T12" fmla="*/ 32 w 32"/>
                <a:gd name="T13" fmla="*/ 30 h 60"/>
                <a:gd name="T14" fmla="*/ 30 w 32"/>
                <a:gd name="T15" fmla="*/ 23 h 60"/>
                <a:gd name="T16" fmla="*/ 29 w 32"/>
                <a:gd name="T17" fmla="*/ 17 h 60"/>
                <a:gd name="T18" fmla="*/ 27 w 32"/>
                <a:gd name="T19" fmla="*/ 11 h 60"/>
                <a:gd name="T20" fmla="*/ 26 w 32"/>
                <a:gd name="T21" fmla="*/ 8 h 60"/>
                <a:gd name="T22" fmla="*/ 21 w 32"/>
                <a:gd name="T23" fmla="*/ 2 h 60"/>
                <a:gd name="T24" fmla="*/ 16 w 32"/>
                <a:gd name="T25" fmla="*/ 0 h 60"/>
                <a:gd name="T26" fmla="*/ 8 w 32"/>
                <a:gd name="T27" fmla="*/ 2 h 60"/>
                <a:gd name="T28" fmla="*/ 3 w 32"/>
                <a:gd name="T29" fmla="*/ 8 h 60"/>
                <a:gd name="T30" fmla="*/ 1 w 32"/>
                <a:gd name="T31" fmla="*/ 11 h 60"/>
                <a:gd name="T32" fmla="*/ 0 w 32"/>
                <a:gd name="T33" fmla="*/ 17 h 60"/>
                <a:gd name="T34" fmla="*/ 0 w 32"/>
                <a:gd name="T35" fmla="*/ 23 h 60"/>
                <a:gd name="T36" fmla="*/ 0 w 32"/>
                <a:gd name="T37" fmla="*/ 30 h 60"/>
                <a:gd name="T38" fmla="*/ 0 w 32"/>
                <a:gd name="T39" fmla="*/ 35 h 60"/>
                <a:gd name="T40" fmla="*/ 0 w 32"/>
                <a:gd name="T41" fmla="*/ 41 h 60"/>
                <a:gd name="T42" fmla="*/ 1 w 32"/>
                <a:gd name="T43" fmla="*/ 46 h 60"/>
                <a:gd name="T44" fmla="*/ 3 w 32"/>
                <a:gd name="T45" fmla="*/ 51 h 60"/>
                <a:gd name="T46" fmla="*/ 8 w 32"/>
                <a:gd name="T47" fmla="*/ 57 h 60"/>
                <a:gd name="T48" fmla="*/ 16 w 32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60">
                  <a:moveTo>
                    <a:pt x="16" y="60"/>
                  </a:moveTo>
                  <a:lnTo>
                    <a:pt x="21" y="57"/>
                  </a:lnTo>
                  <a:lnTo>
                    <a:pt x="26" y="51"/>
                  </a:lnTo>
                  <a:lnTo>
                    <a:pt x="27" y="46"/>
                  </a:lnTo>
                  <a:lnTo>
                    <a:pt x="29" y="41"/>
                  </a:lnTo>
                  <a:lnTo>
                    <a:pt x="30" y="35"/>
                  </a:lnTo>
                  <a:lnTo>
                    <a:pt x="32" y="30"/>
                  </a:lnTo>
                  <a:lnTo>
                    <a:pt x="30" y="23"/>
                  </a:lnTo>
                  <a:lnTo>
                    <a:pt x="29" y="17"/>
                  </a:lnTo>
                  <a:lnTo>
                    <a:pt x="27" y="11"/>
                  </a:lnTo>
                  <a:lnTo>
                    <a:pt x="26" y="8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1" y="46"/>
                  </a:lnTo>
                  <a:lnTo>
                    <a:pt x="3" y="51"/>
                  </a:lnTo>
                  <a:lnTo>
                    <a:pt x="8" y="57"/>
                  </a:lnTo>
                  <a:lnTo>
                    <a:pt x="16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90" name="Freeform 174"/>
            <p:cNvSpPr>
              <a:spLocks/>
            </p:cNvSpPr>
            <p:nvPr/>
          </p:nvSpPr>
          <p:spPr bwMode="auto">
            <a:xfrm>
              <a:off x="1376" y="3347"/>
              <a:ext cx="35" cy="17"/>
            </a:xfrm>
            <a:custGeom>
              <a:avLst/>
              <a:gdLst>
                <a:gd name="T0" fmla="*/ 1 w 70"/>
                <a:gd name="T1" fmla="*/ 31 h 35"/>
                <a:gd name="T2" fmla="*/ 0 w 70"/>
                <a:gd name="T3" fmla="*/ 24 h 35"/>
                <a:gd name="T4" fmla="*/ 6 w 70"/>
                <a:gd name="T5" fmla="*/ 18 h 35"/>
                <a:gd name="T6" fmla="*/ 10 w 70"/>
                <a:gd name="T7" fmla="*/ 14 h 35"/>
                <a:gd name="T8" fmla="*/ 16 w 70"/>
                <a:gd name="T9" fmla="*/ 11 h 35"/>
                <a:gd name="T10" fmla="*/ 22 w 70"/>
                <a:gd name="T11" fmla="*/ 6 h 35"/>
                <a:gd name="T12" fmla="*/ 30 w 70"/>
                <a:gd name="T13" fmla="*/ 6 h 35"/>
                <a:gd name="T14" fmla="*/ 37 w 70"/>
                <a:gd name="T15" fmla="*/ 3 h 35"/>
                <a:gd name="T16" fmla="*/ 45 w 70"/>
                <a:gd name="T17" fmla="*/ 1 h 35"/>
                <a:gd name="T18" fmla="*/ 49 w 70"/>
                <a:gd name="T19" fmla="*/ 0 h 35"/>
                <a:gd name="T20" fmla="*/ 56 w 70"/>
                <a:gd name="T21" fmla="*/ 0 h 35"/>
                <a:gd name="T22" fmla="*/ 64 w 70"/>
                <a:gd name="T23" fmla="*/ 1 h 35"/>
                <a:gd name="T24" fmla="*/ 70 w 70"/>
                <a:gd name="T25" fmla="*/ 6 h 35"/>
                <a:gd name="T26" fmla="*/ 70 w 70"/>
                <a:gd name="T27" fmla="*/ 15 h 35"/>
                <a:gd name="T28" fmla="*/ 65 w 70"/>
                <a:gd name="T29" fmla="*/ 22 h 35"/>
                <a:gd name="T30" fmla="*/ 61 w 70"/>
                <a:gd name="T31" fmla="*/ 25 h 35"/>
                <a:gd name="T32" fmla="*/ 56 w 70"/>
                <a:gd name="T33" fmla="*/ 28 h 35"/>
                <a:gd name="T34" fmla="*/ 49 w 70"/>
                <a:gd name="T35" fmla="*/ 31 h 35"/>
                <a:gd name="T36" fmla="*/ 43 w 70"/>
                <a:gd name="T37" fmla="*/ 34 h 35"/>
                <a:gd name="T38" fmla="*/ 28 w 70"/>
                <a:gd name="T39" fmla="*/ 35 h 35"/>
                <a:gd name="T40" fmla="*/ 16 w 70"/>
                <a:gd name="T41" fmla="*/ 35 h 35"/>
                <a:gd name="T42" fmla="*/ 6 w 70"/>
                <a:gd name="T43" fmla="*/ 34 h 35"/>
                <a:gd name="T44" fmla="*/ 1 w 70"/>
                <a:gd name="T45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35">
                  <a:moveTo>
                    <a:pt x="1" y="31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3"/>
                  </a:lnTo>
                  <a:lnTo>
                    <a:pt x="45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70" y="15"/>
                  </a:lnTo>
                  <a:lnTo>
                    <a:pt x="65" y="22"/>
                  </a:lnTo>
                  <a:lnTo>
                    <a:pt x="61" y="25"/>
                  </a:lnTo>
                  <a:lnTo>
                    <a:pt x="56" y="28"/>
                  </a:lnTo>
                  <a:lnTo>
                    <a:pt x="49" y="31"/>
                  </a:lnTo>
                  <a:lnTo>
                    <a:pt x="43" y="34"/>
                  </a:lnTo>
                  <a:lnTo>
                    <a:pt x="28" y="35"/>
                  </a:lnTo>
                  <a:lnTo>
                    <a:pt x="16" y="35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91" name="Freeform 175"/>
            <p:cNvSpPr>
              <a:spLocks/>
            </p:cNvSpPr>
            <p:nvPr/>
          </p:nvSpPr>
          <p:spPr bwMode="auto">
            <a:xfrm>
              <a:off x="1337" y="3350"/>
              <a:ext cx="33" cy="17"/>
            </a:xfrm>
            <a:custGeom>
              <a:avLst/>
              <a:gdLst>
                <a:gd name="T0" fmla="*/ 66 w 66"/>
                <a:gd name="T1" fmla="*/ 28 h 35"/>
                <a:gd name="T2" fmla="*/ 65 w 66"/>
                <a:gd name="T3" fmla="*/ 22 h 35"/>
                <a:gd name="T4" fmla="*/ 61 w 66"/>
                <a:gd name="T5" fmla="*/ 16 h 35"/>
                <a:gd name="T6" fmla="*/ 56 w 66"/>
                <a:gd name="T7" fmla="*/ 13 h 35"/>
                <a:gd name="T8" fmla="*/ 51 w 66"/>
                <a:gd name="T9" fmla="*/ 10 h 35"/>
                <a:gd name="T10" fmla="*/ 43 w 66"/>
                <a:gd name="T11" fmla="*/ 7 h 35"/>
                <a:gd name="T12" fmla="*/ 37 w 66"/>
                <a:gd name="T13" fmla="*/ 5 h 35"/>
                <a:gd name="T14" fmla="*/ 24 w 66"/>
                <a:gd name="T15" fmla="*/ 0 h 35"/>
                <a:gd name="T16" fmla="*/ 13 w 66"/>
                <a:gd name="T17" fmla="*/ 0 h 35"/>
                <a:gd name="T18" fmla="*/ 5 w 66"/>
                <a:gd name="T19" fmla="*/ 1 h 35"/>
                <a:gd name="T20" fmla="*/ 1 w 66"/>
                <a:gd name="T21" fmla="*/ 8 h 35"/>
                <a:gd name="T22" fmla="*/ 0 w 66"/>
                <a:gd name="T23" fmla="*/ 13 h 35"/>
                <a:gd name="T24" fmla="*/ 5 w 66"/>
                <a:gd name="T25" fmla="*/ 19 h 35"/>
                <a:gd name="T26" fmla="*/ 13 w 66"/>
                <a:gd name="T27" fmla="*/ 25 h 35"/>
                <a:gd name="T28" fmla="*/ 25 w 66"/>
                <a:gd name="T29" fmla="*/ 31 h 35"/>
                <a:gd name="T30" fmla="*/ 32 w 66"/>
                <a:gd name="T31" fmla="*/ 32 h 35"/>
                <a:gd name="T32" fmla="*/ 39 w 66"/>
                <a:gd name="T33" fmla="*/ 34 h 35"/>
                <a:gd name="T34" fmla="*/ 44 w 66"/>
                <a:gd name="T35" fmla="*/ 34 h 35"/>
                <a:gd name="T36" fmla="*/ 51 w 66"/>
                <a:gd name="T37" fmla="*/ 35 h 35"/>
                <a:gd name="T38" fmla="*/ 60 w 66"/>
                <a:gd name="T39" fmla="*/ 33 h 35"/>
                <a:gd name="T40" fmla="*/ 66 w 66"/>
                <a:gd name="T41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5">
                  <a:moveTo>
                    <a:pt x="66" y="28"/>
                  </a:moveTo>
                  <a:lnTo>
                    <a:pt x="65" y="22"/>
                  </a:lnTo>
                  <a:lnTo>
                    <a:pt x="61" y="16"/>
                  </a:lnTo>
                  <a:lnTo>
                    <a:pt x="56" y="13"/>
                  </a:lnTo>
                  <a:lnTo>
                    <a:pt x="51" y="10"/>
                  </a:lnTo>
                  <a:lnTo>
                    <a:pt x="43" y="7"/>
                  </a:lnTo>
                  <a:lnTo>
                    <a:pt x="37" y="5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5" y="1"/>
                  </a:lnTo>
                  <a:lnTo>
                    <a:pt x="1" y="8"/>
                  </a:lnTo>
                  <a:lnTo>
                    <a:pt x="0" y="13"/>
                  </a:lnTo>
                  <a:lnTo>
                    <a:pt x="5" y="19"/>
                  </a:lnTo>
                  <a:lnTo>
                    <a:pt x="13" y="25"/>
                  </a:lnTo>
                  <a:lnTo>
                    <a:pt x="25" y="31"/>
                  </a:lnTo>
                  <a:lnTo>
                    <a:pt x="32" y="32"/>
                  </a:lnTo>
                  <a:lnTo>
                    <a:pt x="39" y="34"/>
                  </a:lnTo>
                  <a:lnTo>
                    <a:pt x="44" y="34"/>
                  </a:lnTo>
                  <a:lnTo>
                    <a:pt x="51" y="35"/>
                  </a:lnTo>
                  <a:lnTo>
                    <a:pt x="60" y="33"/>
                  </a:lnTo>
                  <a:lnTo>
                    <a:pt x="66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92" name="Freeform 176"/>
            <p:cNvSpPr>
              <a:spLocks/>
            </p:cNvSpPr>
            <p:nvPr/>
          </p:nvSpPr>
          <p:spPr bwMode="auto">
            <a:xfrm>
              <a:off x="1376" y="3362"/>
              <a:ext cx="35" cy="18"/>
            </a:xfrm>
            <a:custGeom>
              <a:avLst/>
              <a:gdLst>
                <a:gd name="T0" fmla="*/ 70 w 70"/>
                <a:gd name="T1" fmla="*/ 28 h 36"/>
                <a:gd name="T2" fmla="*/ 70 w 70"/>
                <a:gd name="T3" fmla="*/ 22 h 36"/>
                <a:gd name="T4" fmla="*/ 65 w 70"/>
                <a:gd name="T5" fmla="*/ 16 h 36"/>
                <a:gd name="T6" fmla="*/ 61 w 70"/>
                <a:gd name="T7" fmla="*/ 13 h 36"/>
                <a:gd name="T8" fmla="*/ 56 w 70"/>
                <a:gd name="T9" fmla="*/ 10 h 36"/>
                <a:gd name="T10" fmla="*/ 49 w 70"/>
                <a:gd name="T11" fmla="*/ 7 h 36"/>
                <a:gd name="T12" fmla="*/ 43 w 70"/>
                <a:gd name="T13" fmla="*/ 5 h 36"/>
                <a:gd name="T14" fmla="*/ 28 w 70"/>
                <a:gd name="T15" fmla="*/ 1 h 36"/>
                <a:gd name="T16" fmla="*/ 16 w 70"/>
                <a:gd name="T17" fmla="*/ 0 h 36"/>
                <a:gd name="T18" fmla="*/ 6 w 70"/>
                <a:gd name="T19" fmla="*/ 2 h 36"/>
                <a:gd name="T20" fmla="*/ 1 w 70"/>
                <a:gd name="T21" fmla="*/ 8 h 36"/>
                <a:gd name="T22" fmla="*/ 0 w 70"/>
                <a:gd name="T23" fmla="*/ 13 h 36"/>
                <a:gd name="T24" fmla="*/ 6 w 70"/>
                <a:gd name="T25" fmla="*/ 19 h 36"/>
                <a:gd name="T26" fmla="*/ 10 w 70"/>
                <a:gd name="T27" fmla="*/ 22 h 36"/>
                <a:gd name="T28" fmla="*/ 16 w 70"/>
                <a:gd name="T29" fmla="*/ 25 h 36"/>
                <a:gd name="T30" fmla="*/ 22 w 70"/>
                <a:gd name="T31" fmla="*/ 28 h 36"/>
                <a:gd name="T32" fmla="*/ 30 w 70"/>
                <a:gd name="T33" fmla="*/ 32 h 36"/>
                <a:gd name="T34" fmla="*/ 37 w 70"/>
                <a:gd name="T35" fmla="*/ 33 h 36"/>
                <a:gd name="T36" fmla="*/ 45 w 70"/>
                <a:gd name="T37" fmla="*/ 35 h 36"/>
                <a:gd name="T38" fmla="*/ 49 w 70"/>
                <a:gd name="T39" fmla="*/ 35 h 36"/>
                <a:gd name="T40" fmla="*/ 56 w 70"/>
                <a:gd name="T41" fmla="*/ 36 h 36"/>
                <a:gd name="T42" fmla="*/ 64 w 70"/>
                <a:gd name="T43" fmla="*/ 34 h 36"/>
                <a:gd name="T44" fmla="*/ 70 w 70"/>
                <a:gd name="T45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36">
                  <a:moveTo>
                    <a:pt x="70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9" y="7"/>
                  </a:lnTo>
                  <a:lnTo>
                    <a:pt x="43" y="5"/>
                  </a:lnTo>
                  <a:lnTo>
                    <a:pt x="28" y="1"/>
                  </a:lnTo>
                  <a:lnTo>
                    <a:pt x="16" y="0"/>
                  </a:lnTo>
                  <a:lnTo>
                    <a:pt x="6" y="2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30" y="32"/>
                  </a:lnTo>
                  <a:lnTo>
                    <a:pt x="37" y="33"/>
                  </a:lnTo>
                  <a:lnTo>
                    <a:pt x="45" y="35"/>
                  </a:lnTo>
                  <a:lnTo>
                    <a:pt x="49" y="35"/>
                  </a:lnTo>
                  <a:lnTo>
                    <a:pt x="56" y="36"/>
                  </a:lnTo>
                  <a:lnTo>
                    <a:pt x="64" y="34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93" name="Freeform 177"/>
            <p:cNvSpPr>
              <a:spLocks/>
            </p:cNvSpPr>
            <p:nvPr/>
          </p:nvSpPr>
          <p:spPr bwMode="auto">
            <a:xfrm>
              <a:off x="1337" y="3365"/>
              <a:ext cx="33" cy="17"/>
            </a:xfrm>
            <a:custGeom>
              <a:avLst/>
              <a:gdLst>
                <a:gd name="T0" fmla="*/ 1 w 66"/>
                <a:gd name="T1" fmla="*/ 30 h 34"/>
                <a:gd name="T2" fmla="*/ 0 w 66"/>
                <a:gd name="T3" fmla="*/ 21 h 34"/>
                <a:gd name="T4" fmla="*/ 5 w 66"/>
                <a:gd name="T5" fmla="*/ 14 h 34"/>
                <a:gd name="T6" fmla="*/ 13 w 66"/>
                <a:gd name="T7" fmla="*/ 8 h 34"/>
                <a:gd name="T8" fmla="*/ 25 w 66"/>
                <a:gd name="T9" fmla="*/ 6 h 34"/>
                <a:gd name="T10" fmla="*/ 32 w 66"/>
                <a:gd name="T11" fmla="*/ 3 h 34"/>
                <a:gd name="T12" fmla="*/ 39 w 66"/>
                <a:gd name="T13" fmla="*/ 1 h 34"/>
                <a:gd name="T14" fmla="*/ 44 w 66"/>
                <a:gd name="T15" fmla="*/ 0 h 34"/>
                <a:gd name="T16" fmla="*/ 51 w 66"/>
                <a:gd name="T17" fmla="*/ 0 h 34"/>
                <a:gd name="T18" fmla="*/ 60 w 66"/>
                <a:gd name="T19" fmla="*/ 1 h 34"/>
                <a:gd name="T20" fmla="*/ 66 w 66"/>
                <a:gd name="T21" fmla="*/ 6 h 34"/>
                <a:gd name="T22" fmla="*/ 65 w 66"/>
                <a:gd name="T23" fmla="*/ 11 h 34"/>
                <a:gd name="T24" fmla="*/ 61 w 66"/>
                <a:gd name="T25" fmla="*/ 18 h 34"/>
                <a:gd name="T26" fmla="*/ 56 w 66"/>
                <a:gd name="T27" fmla="*/ 21 h 34"/>
                <a:gd name="T28" fmla="*/ 51 w 66"/>
                <a:gd name="T29" fmla="*/ 25 h 34"/>
                <a:gd name="T30" fmla="*/ 43 w 66"/>
                <a:gd name="T31" fmla="*/ 27 h 34"/>
                <a:gd name="T32" fmla="*/ 37 w 66"/>
                <a:gd name="T33" fmla="*/ 30 h 34"/>
                <a:gd name="T34" fmla="*/ 24 w 66"/>
                <a:gd name="T35" fmla="*/ 33 h 34"/>
                <a:gd name="T36" fmla="*/ 13 w 66"/>
                <a:gd name="T37" fmla="*/ 34 h 34"/>
                <a:gd name="T38" fmla="*/ 5 w 66"/>
                <a:gd name="T39" fmla="*/ 33 h 34"/>
                <a:gd name="T40" fmla="*/ 1 w 66"/>
                <a:gd name="T41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4">
                  <a:moveTo>
                    <a:pt x="1" y="30"/>
                  </a:moveTo>
                  <a:lnTo>
                    <a:pt x="0" y="21"/>
                  </a:lnTo>
                  <a:lnTo>
                    <a:pt x="5" y="14"/>
                  </a:lnTo>
                  <a:lnTo>
                    <a:pt x="13" y="8"/>
                  </a:lnTo>
                  <a:lnTo>
                    <a:pt x="25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1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5"/>
                  </a:lnTo>
                  <a:lnTo>
                    <a:pt x="43" y="27"/>
                  </a:lnTo>
                  <a:lnTo>
                    <a:pt x="37" y="30"/>
                  </a:lnTo>
                  <a:lnTo>
                    <a:pt x="24" y="33"/>
                  </a:lnTo>
                  <a:lnTo>
                    <a:pt x="13" y="34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94" name="Freeform 178"/>
            <p:cNvSpPr>
              <a:spLocks/>
            </p:cNvSpPr>
            <p:nvPr/>
          </p:nvSpPr>
          <p:spPr bwMode="auto">
            <a:xfrm>
              <a:off x="1362" y="3355"/>
              <a:ext cx="27" cy="18"/>
            </a:xfrm>
            <a:custGeom>
              <a:avLst/>
              <a:gdLst>
                <a:gd name="T0" fmla="*/ 25 w 53"/>
                <a:gd name="T1" fmla="*/ 0 h 36"/>
                <a:gd name="T2" fmla="*/ 35 w 53"/>
                <a:gd name="T3" fmla="*/ 1 h 36"/>
                <a:gd name="T4" fmla="*/ 44 w 53"/>
                <a:gd name="T5" fmla="*/ 5 h 36"/>
                <a:gd name="T6" fmla="*/ 51 w 53"/>
                <a:gd name="T7" fmla="*/ 11 h 36"/>
                <a:gd name="T8" fmla="*/ 53 w 53"/>
                <a:gd name="T9" fmla="*/ 19 h 36"/>
                <a:gd name="T10" fmla="*/ 51 w 53"/>
                <a:gd name="T11" fmla="*/ 25 h 36"/>
                <a:gd name="T12" fmla="*/ 44 w 53"/>
                <a:gd name="T13" fmla="*/ 31 h 36"/>
                <a:gd name="T14" fmla="*/ 35 w 53"/>
                <a:gd name="T15" fmla="*/ 34 h 36"/>
                <a:gd name="T16" fmla="*/ 25 w 53"/>
                <a:gd name="T17" fmla="*/ 36 h 36"/>
                <a:gd name="T18" fmla="*/ 15 w 53"/>
                <a:gd name="T19" fmla="*/ 34 h 36"/>
                <a:gd name="T20" fmla="*/ 7 w 53"/>
                <a:gd name="T21" fmla="*/ 31 h 36"/>
                <a:gd name="T22" fmla="*/ 1 w 53"/>
                <a:gd name="T23" fmla="*/ 25 h 36"/>
                <a:gd name="T24" fmla="*/ 0 w 53"/>
                <a:gd name="T25" fmla="*/ 19 h 36"/>
                <a:gd name="T26" fmla="*/ 1 w 53"/>
                <a:gd name="T27" fmla="*/ 11 h 36"/>
                <a:gd name="T28" fmla="*/ 7 w 53"/>
                <a:gd name="T29" fmla="*/ 5 h 36"/>
                <a:gd name="T30" fmla="*/ 15 w 53"/>
                <a:gd name="T31" fmla="*/ 1 h 36"/>
                <a:gd name="T32" fmla="*/ 25 w 53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36">
                  <a:moveTo>
                    <a:pt x="25" y="0"/>
                  </a:moveTo>
                  <a:lnTo>
                    <a:pt x="35" y="1"/>
                  </a:lnTo>
                  <a:lnTo>
                    <a:pt x="44" y="5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5"/>
                  </a:lnTo>
                  <a:lnTo>
                    <a:pt x="44" y="31"/>
                  </a:lnTo>
                  <a:lnTo>
                    <a:pt x="35" y="34"/>
                  </a:lnTo>
                  <a:lnTo>
                    <a:pt x="25" y="36"/>
                  </a:lnTo>
                  <a:lnTo>
                    <a:pt x="15" y="34"/>
                  </a:lnTo>
                  <a:lnTo>
                    <a:pt x="7" y="31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5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95" name="Freeform 179"/>
            <p:cNvSpPr>
              <a:spLocks/>
            </p:cNvSpPr>
            <p:nvPr/>
          </p:nvSpPr>
          <p:spPr bwMode="auto">
            <a:xfrm>
              <a:off x="1290" y="3350"/>
              <a:ext cx="18" cy="30"/>
            </a:xfrm>
            <a:custGeom>
              <a:avLst/>
              <a:gdLst>
                <a:gd name="T0" fmla="*/ 17 w 37"/>
                <a:gd name="T1" fmla="*/ 0 h 62"/>
                <a:gd name="T2" fmla="*/ 25 w 37"/>
                <a:gd name="T3" fmla="*/ 2 h 62"/>
                <a:gd name="T4" fmla="*/ 31 w 37"/>
                <a:gd name="T5" fmla="*/ 10 h 62"/>
                <a:gd name="T6" fmla="*/ 32 w 37"/>
                <a:gd name="T7" fmla="*/ 13 h 62"/>
                <a:gd name="T8" fmla="*/ 35 w 37"/>
                <a:gd name="T9" fmla="*/ 19 h 62"/>
                <a:gd name="T10" fmla="*/ 36 w 37"/>
                <a:gd name="T11" fmla="*/ 25 h 62"/>
                <a:gd name="T12" fmla="*/ 37 w 37"/>
                <a:gd name="T13" fmla="*/ 31 h 62"/>
                <a:gd name="T14" fmla="*/ 36 w 37"/>
                <a:gd name="T15" fmla="*/ 36 h 62"/>
                <a:gd name="T16" fmla="*/ 35 w 37"/>
                <a:gd name="T17" fmla="*/ 42 h 62"/>
                <a:gd name="T18" fmla="*/ 32 w 37"/>
                <a:gd name="T19" fmla="*/ 47 h 62"/>
                <a:gd name="T20" fmla="*/ 31 w 37"/>
                <a:gd name="T21" fmla="*/ 52 h 62"/>
                <a:gd name="T22" fmla="*/ 25 w 37"/>
                <a:gd name="T23" fmla="*/ 59 h 62"/>
                <a:gd name="T24" fmla="*/ 17 w 37"/>
                <a:gd name="T25" fmla="*/ 62 h 62"/>
                <a:gd name="T26" fmla="*/ 9 w 37"/>
                <a:gd name="T27" fmla="*/ 59 h 62"/>
                <a:gd name="T28" fmla="*/ 4 w 37"/>
                <a:gd name="T29" fmla="*/ 52 h 62"/>
                <a:gd name="T30" fmla="*/ 1 w 37"/>
                <a:gd name="T31" fmla="*/ 47 h 62"/>
                <a:gd name="T32" fmla="*/ 0 w 37"/>
                <a:gd name="T33" fmla="*/ 42 h 62"/>
                <a:gd name="T34" fmla="*/ 0 w 37"/>
                <a:gd name="T35" fmla="*/ 36 h 62"/>
                <a:gd name="T36" fmla="*/ 0 w 37"/>
                <a:gd name="T37" fmla="*/ 31 h 62"/>
                <a:gd name="T38" fmla="*/ 0 w 37"/>
                <a:gd name="T39" fmla="*/ 25 h 62"/>
                <a:gd name="T40" fmla="*/ 0 w 37"/>
                <a:gd name="T41" fmla="*/ 19 h 62"/>
                <a:gd name="T42" fmla="*/ 1 w 37"/>
                <a:gd name="T43" fmla="*/ 13 h 62"/>
                <a:gd name="T44" fmla="*/ 4 w 37"/>
                <a:gd name="T45" fmla="*/ 10 h 62"/>
                <a:gd name="T46" fmla="*/ 9 w 37"/>
                <a:gd name="T47" fmla="*/ 2 h 62"/>
                <a:gd name="T48" fmla="*/ 17 w 37"/>
                <a:gd name="T4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62">
                  <a:moveTo>
                    <a:pt x="17" y="0"/>
                  </a:moveTo>
                  <a:lnTo>
                    <a:pt x="25" y="2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36" y="25"/>
                  </a:lnTo>
                  <a:lnTo>
                    <a:pt x="37" y="31"/>
                  </a:lnTo>
                  <a:lnTo>
                    <a:pt x="36" y="36"/>
                  </a:lnTo>
                  <a:lnTo>
                    <a:pt x="35" y="42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5" y="59"/>
                  </a:lnTo>
                  <a:lnTo>
                    <a:pt x="17" y="62"/>
                  </a:lnTo>
                  <a:lnTo>
                    <a:pt x="9" y="59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96" name="Freeform 180"/>
            <p:cNvSpPr>
              <a:spLocks/>
            </p:cNvSpPr>
            <p:nvPr/>
          </p:nvSpPr>
          <p:spPr bwMode="auto">
            <a:xfrm>
              <a:off x="1292" y="3380"/>
              <a:ext cx="16" cy="30"/>
            </a:xfrm>
            <a:custGeom>
              <a:avLst/>
              <a:gdLst>
                <a:gd name="T0" fmla="*/ 17 w 33"/>
                <a:gd name="T1" fmla="*/ 59 h 59"/>
                <a:gd name="T2" fmla="*/ 22 w 33"/>
                <a:gd name="T3" fmla="*/ 56 h 59"/>
                <a:gd name="T4" fmla="*/ 28 w 33"/>
                <a:gd name="T5" fmla="*/ 50 h 59"/>
                <a:gd name="T6" fmla="*/ 29 w 33"/>
                <a:gd name="T7" fmla="*/ 45 h 59"/>
                <a:gd name="T8" fmla="*/ 31 w 33"/>
                <a:gd name="T9" fmla="*/ 40 h 59"/>
                <a:gd name="T10" fmla="*/ 32 w 33"/>
                <a:gd name="T11" fmla="*/ 34 h 59"/>
                <a:gd name="T12" fmla="*/ 33 w 33"/>
                <a:gd name="T13" fmla="*/ 29 h 59"/>
                <a:gd name="T14" fmla="*/ 32 w 33"/>
                <a:gd name="T15" fmla="*/ 23 h 59"/>
                <a:gd name="T16" fmla="*/ 31 w 33"/>
                <a:gd name="T17" fmla="*/ 17 h 59"/>
                <a:gd name="T18" fmla="*/ 29 w 33"/>
                <a:gd name="T19" fmla="*/ 11 h 59"/>
                <a:gd name="T20" fmla="*/ 28 w 33"/>
                <a:gd name="T21" fmla="*/ 8 h 59"/>
                <a:gd name="T22" fmla="*/ 22 w 33"/>
                <a:gd name="T23" fmla="*/ 2 h 59"/>
                <a:gd name="T24" fmla="*/ 17 w 33"/>
                <a:gd name="T25" fmla="*/ 0 h 59"/>
                <a:gd name="T26" fmla="*/ 11 w 33"/>
                <a:gd name="T27" fmla="*/ 2 h 59"/>
                <a:gd name="T28" fmla="*/ 5 w 33"/>
                <a:gd name="T29" fmla="*/ 8 h 59"/>
                <a:gd name="T30" fmla="*/ 1 w 33"/>
                <a:gd name="T31" fmla="*/ 11 h 59"/>
                <a:gd name="T32" fmla="*/ 0 w 33"/>
                <a:gd name="T33" fmla="*/ 17 h 59"/>
                <a:gd name="T34" fmla="*/ 0 w 33"/>
                <a:gd name="T35" fmla="*/ 23 h 59"/>
                <a:gd name="T36" fmla="*/ 0 w 33"/>
                <a:gd name="T37" fmla="*/ 29 h 59"/>
                <a:gd name="T38" fmla="*/ 0 w 33"/>
                <a:gd name="T39" fmla="*/ 34 h 59"/>
                <a:gd name="T40" fmla="*/ 0 w 33"/>
                <a:gd name="T41" fmla="*/ 40 h 59"/>
                <a:gd name="T42" fmla="*/ 1 w 33"/>
                <a:gd name="T43" fmla="*/ 45 h 59"/>
                <a:gd name="T44" fmla="*/ 5 w 33"/>
                <a:gd name="T45" fmla="*/ 50 h 59"/>
                <a:gd name="T46" fmla="*/ 11 w 33"/>
                <a:gd name="T47" fmla="*/ 56 h 59"/>
                <a:gd name="T48" fmla="*/ 17 w 33"/>
                <a:gd name="T4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59">
                  <a:moveTo>
                    <a:pt x="17" y="59"/>
                  </a:moveTo>
                  <a:lnTo>
                    <a:pt x="22" y="56"/>
                  </a:lnTo>
                  <a:lnTo>
                    <a:pt x="28" y="50"/>
                  </a:lnTo>
                  <a:lnTo>
                    <a:pt x="29" y="45"/>
                  </a:lnTo>
                  <a:lnTo>
                    <a:pt x="31" y="40"/>
                  </a:lnTo>
                  <a:lnTo>
                    <a:pt x="32" y="34"/>
                  </a:lnTo>
                  <a:lnTo>
                    <a:pt x="33" y="29"/>
                  </a:lnTo>
                  <a:lnTo>
                    <a:pt x="32" y="23"/>
                  </a:lnTo>
                  <a:lnTo>
                    <a:pt x="31" y="17"/>
                  </a:lnTo>
                  <a:lnTo>
                    <a:pt x="29" y="11"/>
                  </a:lnTo>
                  <a:lnTo>
                    <a:pt x="28" y="8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97" name="Freeform 181"/>
            <p:cNvSpPr>
              <a:spLocks/>
            </p:cNvSpPr>
            <p:nvPr/>
          </p:nvSpPr>
          <p:spPr bwMode="auto">
            <a:xfrm>
              <a:off x="1302" y="3363"/>
              <a:ext cx="35" cy="18"/>
            </a:xfrm>
            <a:custGeom>
              <a:avLst/>
              <a:gdLst>
                <a:gd name="T0" fmla="*/ 2 w 72"/>
                <a:gd name="T1" fmla="*/ 31 h 36"/>
                <a:gd name="T2" fmla="*/ 0 w 72"/>
                <a:gd name="T3" fmla="*/ 24 h 36"/>
                <a:gd name="T4" fmla="*/ 7 w 72"/>
                <a:gd name="T5" fmla="*/ 17 h 36"/>
                <a:gd name="T6" fmla="*/ 10 w 72"/>
                <a:gd name="T7" fmla="*/ 13 h 36"/>
                <a:gd name="T8" fmla="*/ 16 w 72"/>
                <a:gd name="T9" fmla="*/ 9 h 36"/>
                <a:gd name="T10" fmla="*/ 23 w 72"/>
                <a:gd name="T11" fmla="*/ 6 h 36"/>
                <a:gd name="T12" fmla="*/ 30 w 72"/>
                <a:gd name="T13" fmla="*/ 4 h 36"/>
                <a:gd name="T14" fmla="*/ 36 w 72"/>
                <a:gd name="T15" fmla="*/ 1 h 36"/>
                <a:gd name="T16" fmla="*/ 44 w 72"/>
                <a:gd name="T17" fmla="*/ 1 h 36"/>
                <a:gd name="T18" fmla="*/ 50 w 72"/>
                <a:gd name="T19" fmla="*/ 0 h 36"/>
                <a:gd name="T20" fmla="*/ 57 w 72"/>
                <a:gd name="T21" fmla="*/ 1 h 36"/>
                <a:gd name="T22" fmla="*/ 66 w 72"/>
                <a:gd name="T23" fmla="*/ 2 h 36"/>
                <a:gd name="T24" fmla="*/ 72 w 72"/>
                <a:gd name="T25" fmla="*/ 7 h 36"/>
                <a:gd name="T26" fmla="*/ 71 w 72"/>
                <a:gd name="T27" fmla="*/ 12 h 36"/>
                <a:gd name="T28" fmla="*/ 66 w 72"/>
                <a:gd name="T29" fmla="*/ 19 h 36"/>
                <a:gd name="T30" fmla="*/ 61 w 72"/>
                <a:gd name="T31" fmla="*/ 22 h 36"/>
                <a:gd name="T32" fmla="*/ 56 w 72"/>
                <a:gd name="T33" fmla="*/ 26 h 36"/>
                <a:gd name="T34" fmla="*/ 48 w 72"/>
                <a:gd name="T35" fmla="*/ 31 h 36"/>
                <a:gd name="T36" fmla="*/ 42 w 72"/>
                <a:gd name="T37" fmla="*/ 35 h 36"/>
                <a:gd name="T38" fmla="*/ 29 w 72"/>
                <a:gd name="T39" fmla="*/ 36 h 36"/>
                <a:gd name="T40" fmla="*/ 18 w 72"/>
                <a:gd name="T41" fmla="*/ 36 h 36"/>
                <a:gd name="T42" fmla="*/ 8 w 72"/>
                <a:gd name="T43" fmla="*/ 34 h 36"/>
                <a:gd name="T44" fmla="*/ 2 w 72"/>
                <a:gd name="T4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36">
                  <a:moveTo>
                    <a:pt x="2" y="31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0" y="13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36" y="1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7" y="1"/>
                  </a:lnTo>
                  <a:lnTo>
                    <a:pt x="66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31"/>
                  </a:lnTo>
                  <a:lnTo>
                    <a:pt x="42" y="35"/>
                  </a:lnTo>
                  <a:lnTo>
                    <a:pt x="29" y="36"/>
                  </a:lnTo>
                  <a:lnTo>
                    <a:pt x="18" y="36"/>
                  </a:lnTo>
                  <a:lnTo>
                    <a:pt x="8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98" name="Freeform 182"/>
            <p:cNvSpPr>
              <a:spLocks/>
            </p:cNvSpPr>
            <p:nvPr/>
          </p:nvSpPr>
          <p:spPr bwMode="auto">
            <a:xfrm>
              <a:off x="1262" y="3365"/>
              <a:ext cx="35" cy="18"/>
            </a:xfrm>
            <a:custGeom>
              <a:avLst/>
              <a:gdLst>
                <a:gd name="T0" fmla="*/ 69 w 69"/>
                <a:gd name="T1" fmla="*/ 30 h 36"/>
                <a:gd name="T2" fmla="*/ 67 w 69"/>
                <a:gd name="T3" fmla="*/ 24 h 36"/>
                <a:gd name="T4" fmla="*/ 61 w 69"/>
                <a:gd name="T5" fmla="*/ 17 h 36"/>
                <a:gd name="T6" fmla="*/ 56 w 69"/>
                <a:gd name="T7" fmla="*/ 14 h 36"/>
                <a:gd name="T8" fmla="*/ 51 w 69"/>
                <a:gd name="T9" fmla="*/ 11 h 36"/>
                <a:gd name="T10" fmla="*/ 45 w 69"/>
                <a:gd name="T11" fmla="*/ 8 h 36"/>
                <a:gd name="T12" fmla="*/ 39 w 69"/>
                <a:gd name="T13" fmla="*/ 6 h 36"/>
                <a:gd name="T14" fmla="*/ 27 w 69"/>
                <a:gd name="T15" fmla="*/ 1 h 36"/>
                <a:gd name="T16" fmla="*/ 16 w 69"/>
                <a:gd name="T17" fmla="*/ 0 h 36"/>
                <a:gd name="T18" fmla="*/ 7 w 69"/>
                <a:gd name="T19" fmla="*/ 1 h 36"/>
                <a:gd name="T20" fmla="*/ 1 w 69"/>
                <a:gd name="T21" fmla="*/ 6 h 36"/>
                <a:gd name="T22" fmla="*/ 0 w 69"/>
                <a:gd name="T23" fmla="*/ 13 h 36"/>
                <a:gd name="T24" fmla="*/ 7 w 69"/>
                <a:gd name="T25" fmla="*/ 20 h 36"/>
                <a:gd name="T26" fmla="*/ 14 w 69"/>
                <a:gd name="T27" fmla="*/ 27 h 36"/>
                <a:gd name="T28" fmla="*/ 27 w 69"/>
                <a:gd name="T29" fmla="*/ 33 h 36"/>
                <a:gd name="T30" fmla="*/ 33 w 69"/>
                <a:gd name="T31" fmla="*/ 34 h 36"/>
                <a:gd name="T32" fmla="*/ 40 w 69"/>
                <a:gd name="T33" fmla="*/ 35 h 36"/>
                <a:gd name="T34" fmla="*/ 46 w 69"/>
                <a:gd name="T35" fmla="*/ 35 h 36"/>
                <a:gd name="T36" fmla="*/ 53 w 69"/>
                <a:gd name="T37" fmla="*/ 36 h 36"/>
                <a:gd name="T38" fmla="*/ 61 w 69"/>
                <a:gd name="T39" fmla="*/ 33 h 36"/>
                <a:gd name="T40" fmla="*/ 69 w 69"/>
                <a:gd name="T4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36">
                  <a:moveTo>
                    <a:pt x="69" y="30"/>
                  </a:moveTo>
                  <a:lnTo>
                    <a:pt x="67" y="24"/>
                  </a:lnTo>
                  <a:lnTo>
                    <a:pt x="61" y="17"/>
                  </a:lnTo>
                  <a:lnTo>
                    <a:pt x="56" y="14"/>
                  </a:lnTo>
                  <a:lnTo>
                    <a:pt x="51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7" y="1"/>
                  </a:lnTo>
                  <a:lnTo>
                    <a:pt x="16" y="0"/>
                  </a:lnTo>
                  <a:lnTo>
                    <a:pt x="7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7" y="20"/>
                  </a:lnTo>
                  <a:lnTo>
                    <a:pt x="14" y="27"/>
                  </a:lnTo>
                  <a:lnTo>
                    <a:pt x="27" y="33"/>
                  </a:lnTo>
                  <a:lnTo>
                    <a:pt x="33" y="34"/>
                  </a:lnTo>
                  <a:lnTo>
                    <a:pt x="40" y="35"/>
                  </a:lnTo>
                  <a:lnTo>
                    <a:pt x="46" y="35"/>
                  </a:lnTo>
                  <a:lnTo>
                    <a:pt x="53" y="36"/>
                  </a:lnTo>
                  <a:lnTo>
                    <a:pt x="61" y="33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99" name="Freeform 183"/>
            <p:cNvSpPr>
              <a:spLocks/>
            </p:cNvSpPr>
            <p:nvPr/>
          </p:nvSpPr>
          <p:spPr bwMode="auto">
            <a:xfrm>
              <a:off x="1302" y="3379"/>
              <a:ext cx="35" cy="17"/>
            </a:xfrm>
            <a:custGeom>
              <a:avLst/>
              <a:gdLst>
                <a:gd name="T0" fmla="*/ 72 w 72"/>
                <a:gd name="T1" fmla="*/ 28 h 34"/>
                <a:gd name="T2" fmla="*/ 71 w 72"/>
                <a:gd name="T3" fmla="*/ 22 h 34"/>
                <a:gd name="T4" fmla="*/ 66 w 72"/>
                <a:gd name="T5" fmla="*/ 16 h 34"/>
                <a:gd name="T6" fmla="*/ 61 w 72"/>
                <a:gd name="T7" fmla="*/ 13 h 34"/>
                <a:gd name="T8" fmla="*/ 56 w 72"/>
                <a:gd name="T9" fmla="*/ 10 h 34"/>
                <a:gd name="T10" fmla="*/ 48 w 72"/>
                <a:gd name="T11" fmla="*/ 7 h 34"/>
                <a:gd name="T12" fmla="*/ 42 w 72"/>
                <a:gd name="T13" fmla="*/ 5 h 34"/>
                <a:gd name="T14" fmla="*/ 29 w 72"/>
                <a:gd name="T15" fmla="*/ 0 h 34"/>
                <a:gd name="T16" fmla="*/ 18 w 72"/>
                <a:gd name="T17" fmla="*/ 0 h 34"/>
                <a:gd name="T18" fmla="*/ 8 w 72"/>
                <a:gd name="T19" fmla="*/ 2 h 34"/>
                <a:gd name="T20" fmla="*/ 2 w 72"/>
                <a:gd name="T21" fmla="*/ 8 h 34"/>
                <a:gd name="T22" fmla="*/ 0 w 72"/>
                <a:gd name="T23" fmla="*/ 13 h 34"/>
                <a:gd name="T24" fmla="*/ 7 w 72"/>
                <a:gd name="T25" fmla="*/ 19 h 34"/>
                <a:gd name="T26" fmla="*/ 10 w 72"/>
                <a:gd name="T27" fmla="*/ 22 h 34"/>
                <a:gd name="T28" fmla="*/ 16 w 72"/>
                <a:gd name="T29" fmla="*/ 25 h 34"/>
                <a:gd name="T30" fmla="*/ 23 w 72"/>
                <a:gd name="T31" fmla="*/ 28 h 34"/>
                <a:gd name="T32" fmla="*/ 30 w 72"/>
                <a:gd name="T33" fmla="*/ 31 h 34"/>
                <a:gd name="T34" fmla="*/ 36 w 72"/>
                <a:gd name="T35" fmla="*/ 32 h 34"/>
                <a:gd name="T36" fmla="*/ 44 w 72"/>
                <a:gd name="T37" fmla="*/ 34 h 34"/>
                <a:gd name="T38" fmla="*/ 50 w 72"/>
                <a:gd name="T39" fmla="*/ 34 h 34"/>
                <a:gd name="T40" fmla="*/ 57 w 72"/>
                <a:gd name="T41" fmla="*/ 34 h 34"/>
                <a:gd name="T42" fmla="*/ 66 w 72"/>
                <a:gd name="T43" fmla="*/ 31 h 34"/>
                <a:gd name="T44" fmla="*/ 72 w 72"/>
                <a:gd name="T4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3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1"/>
                  </a:lnTo>
                  <a:lnTo>
                    <a:pt x="36" y="32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7" y="34"/>
                  </a:lnTo>
                  <a:lnTo>
                    <a:pt x="66" y="31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00" name="Freeform 184"/>
            <p:cNvSpPr>
              <a:spLocks/>
            </p:cNvSpPr>
            <p:nvPr/>
          </p:nvSpPr>
          <p:spPr bwMode="auto">
            <a:xfrm>
              <a:off x="1262" y="3381"/>
              <a:ext cx="35" cy="18"/>
            </a:xfrm>
            <a:custGeom>
              <a:avLst/>
              <a:gdLst>
                <a:gd name="T0" fmla="*/ 1 w 69"/>
                <a:gd name="T1" fmla="*/ 30 h 35"/>
                <a:gd name="T2" fmla="*/ 0 w 69"/>
                <a:gd name="T3" fmla="*/ 24 h 35"/>
                <a:gd name="T4" fmla="*/ 7 w 69"/>
                <a:gd name="T5" fmla="*/ 17 h 35"/>
                <a:gd name="T6" fmla="*/ 14 w 69"/>
                <a:gd name="T7" fmla="*/ 9 h 35"/>
                <a:gd name="T8" fmla="*/ 27 w 69"/>
                <a:gd name="T9" fmla="*/ 4 h 35"/>
                <a:gd name="T10" fmla="*/ 33 w 69"/>
                <a:gd name="T11" fmla="*/ 1 h 35"/>
                <a:gd name="T12" fmla="*/ 40 w 69"/>
                <a:gd name="T13" fmla="*/ 1 h 35"/>
                <a:gd name="T14" fmla="*/ 46 w 69"/>
                <a:gd name="T15" fmla="*/ 0 h 35"/>
                <a:gd name="T16" fmla="*/ 53 w 69"/>
                <a:gd name="T17" fmla="*/ 1 h 35"/>
                <a:gd name="T18" fmla="*/ 61 w 69"/>
                <a:gd name="T19" fmla="*/ 2 h 35"/>
                <a:gd name="T20" fmla="*/ 69 w 69"/>
                <a:gd name="T21" fmla="*/ 7 h 35"/>
                <a:gd name="T22" fmla="*/ 67 w 69"/>
                <a:gd name="T23" fmla="*/ 12 h 35"/>
                <a:gd name="T24" fmla="*/ 61 w 69"/>
                <a:gd name="T25" fmla="*/ 18 h 35"/>
                <a:gd name="T26" fmla="*/ 56 w 69"/>
                <a:gd name="T27" fmla="*/ 21 h 35"/>
                <a:gd name="T28" fmla="*/ 51 w 69"/>
                <a:gd name="T29" fmla="*/ 24 h 35"/>
                <a:gd name="T30" fmla="*/ 45 w 69"/>
                <a:gd name="T31" fmla="*/ 27 h 35"/>
                <a:gd name="T32" fmla="*/ 39 w 69"/>
                <a:gd name="T33" fmla="*/ 30 h 35"/>
                <a:gd name="T34" fmla="*/ 27 w 69"/>
                <a:gd name="T35" fmla="*/ 33 h 35"/>
                <a:gd name="T36" fmla="*/ 16 w 69"/>
                <a:gd name="T37" fmla="*/ 35 h 35"/>
                <a:gd name="T38" fmla="*/ 7 w 69"/>
                <a:gd name="T39" fmla="*/ 33 h 35"/>
                <a:gd name="T40" fmla="*/ 1 w 69"/>
                <a:gd name="T41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35">
                  <a:moveTo>
                    <a:pt x="1" y="30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9"/>
                  </a:lnTo>
                  <a:lnTo>
                    <a:pt x="27" y="4"/>
                  </a:lnTo>
                  <a:lnTo>
                    <a:pt x="33" y="1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9" y="7"/>
                  </a:lnTo>
                  <a:lnTo>
                    <a:pt x="67" y="12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4"/>
                  </a:lnTo>
                  <a:lnTo>
                    <a:pt x="45" y="27"/>
                  </a:lnTo>
                  <a:lnTo>
                    <a:pt x="39" y="30"/>
                  </a:lnTo>
                  <a:lnTo>
                    <a:pt x="27" y="33"/>
                  </a:lnTo>
                  <a:lnTo>
                    <a:pt x="16" y="35"/>
                  </a:lnTo>
                  <a:lnTo>
                    <a:pt x="7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01" name="Freeform 185"/>
            <p:cNvSpPr>
              <a:spLocks/>
            </p:cNvSpPr>
            <p:nvPr/>
          </p:nvSpPr>
          <p:spPr bwMode="auto">
            <a:xfrm>
              <a:off x="1288" y="3371"/>
              <a:ext cx="27" cy="19"/>
            </a:xfrm>
            <a:custGeom>
              <a:avLst/>
              <a:gdLst>
                <a:gd name="T0" fmla="*/ 25 w 53"/>
                <a:gd name="T1" fmla="*/ 0 h 37"/>
                <a:gd name="T2" fmla="*/ 35 w 53"/>
                <a:gd name="T3" fmla="*/ 1 h 37"/>
                <a:gd name="T4" fmla="*/ 45 w 53"/>
                <a:gd name="T5" fmla="*/ 5 h 37"/>
                <a:gd name="T6" fmla="*/ 51 w 53"/>
                <a:gd name="T7" fmla="*/ 12 h 37"/>
                <a:gd name="T8" fmla="*/ 53 w 53"/>
                <a:gd name="T9" fmla="*/ 21 h 37"/>
                <a:gd name="T10" fmla="*/ 51 w 53"/>
                <a:gd name="T11" fmla="*/ 27 h 37"/>
                <a:gd name="T12" fmla="*/ 45 w 53"/>
                <a:gd name="T13" fmla="*/ 32 h 37"/>
                <a:gd name="T14" fmla="*/ 35 w 53"/>
                <a:gd name="T15" fmla="*/ 35 h 37"/>
                <a:gd name="T16" fmla="*/ 25 w 53"/>
                <a:gd name="T17" fmla="*/ 37 h 37"/>
                <a:gd name="T18" fmla="*/ 14 w 53"/>
                <a:gd name="T19" fmla="*/ 35 h 37"/>
                <a:gd name="T20" fmla="*/ 6 w 53"/>
                <a:gd name="T21" fmla="*/ 32 h 37"/>
                <a:gd name="T22" fmla="*/ 2 w 53"/>
                <a:gd name="T23" fmla="*/ 27 h 37"/>
                <a:gd name="T24" fmla="*/ 0 w 53"/>
                <a:gd name="T25" fmla="*/ 21 h 37"/>
                <a:gd name="T26" fmla="*/ 2 w 53"/>
                <a:gd name="T27" fmla="*/ 12 h 37"/>
                <a:gd name="T28" fmla="*/ 6 w 53"/>
                <a:gd name="T29" fmla="*/ 5 h 37"/>
                <a:gd name="T30" fmla="*/ 14 w 53"/>
                <a:gd name="T31" fmla="*/ 1 h 37"/>
                <a:gd name="T32" fmla="*/ 25 w 5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37">
                  <a:moveTo>
                    <a:pt x="25" y="0"/>
                  </a:moveTo>
                  <a:lnTo>
                    <a:pt x="35" y="1"/>
                  </a:lnTo>
                  <a:lnTo>
                    <a:pt x="45" y="5"/>
                  </a:lnTo>
                  <a:lnTo>
                    <a:pt x="51" y="12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2"/>
                  </a:lnTo>
                  <a:lnTo>
                    <a:pt x="35" y="35"/>
                  </a:lnTo>
                  <a:lnTo>
                    <a:pt x="25" y="37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02" name="Freeform 186"/>
            <p:cNvSpPr>
              <a:spLocks/>
            </p:cNvSpPr>
            <p:nvPr/>
          </p:nvSpPr>
          <p:spPr bwMode="auto">
            <a:xfrm>
              <a:off x="1210" y="3335"/>
              <a:ext cx="17" cy="30"/>
            </a:xfrm>
            <a:custGeom>
              <a:avLst/>
              <a:gdLst>
                <a:gd name="T0" fmla="*/ 17 w 33"/>
                <a:gd name="T1" fmla="*/ 0 h 61"/>
                <a:gd name="T2" fmla="*/ 22 w 33"/>
                <a:gd name="T3" fmla="*/ 2 h 61"/>
                <a:gd name="T4" fmla="*/ 27 w 33"/>
                <a:gd name="T5" fmla="*/ 8 h 61"/>
                <a:gd name="T6" fmla="*/ 28 w 33"/>
                <a:gd name="T7" fmla="*/ 12 h 61"/>
                <a:gd name="T8" fmla="*/ 31 w 33"/>
                <a:gd name="T9" fmla="*/ 17 h 61"/>
                <a:gd name="T10" fmla="*/ 32 w 33"/>
                <a:gd name="T11" fmla="*/ 23 h 61"/>
                <a:gd name="T12" fmla="*/ 33 w 33"/>
                <a:gd name="T13" fmla="*/ 30 h 61"/>
                <a:gd name="T14" fmla="*/ 32 w 33"/>
                <a:gd name="T15" fmla="*/ 37 h 61"/>
                <a:gd name="T16" fmla="*/ 31 w 33"/>
                <a:gd name="T17" fmla="*/ 43 h 61"/>
                <a:gd name="T18" fmla="*/ 28 w 33"/>
                <a:gd name="T19" fmla="*/ 47 h 61"/>
                <a:gd name="T20" fmla="*/ 27 w 33"/>
                <a:gd name="T21" fmla="*/ 52 h 61"/>
                <a:gd name="T22" fmla="*/ 22 w 33"/>
                <a:gd name="T23" fmla="*/ 58 h 61"/>
                <a:gd name="T24" fmla="*/ 17 w 33"/>
                <a:gd name="T25" fmla="*/ 61 h 61"/>
                <a:gd name="T26" fmla="*/ 9 w 33"/>
                <a:gd name="T27" fmla="*/ 58 h 61"/>
                <a:gd name="T28" fmla="*/ 4 w 33"/>
                <a:gd name="T29" fmla="*/ 52 h 61"/>
                <a:gd name="T30" fmla="*/ 1 w 33"/>
                <a:gd name="T31" fmla="*/ 47 h 61"/>
                <a:gd name="T32" fmla="*/ 0 w 33"/>
                <a:gd name="T33" fmla="*/ 43 h 61"/>
                <a:gd name="T34" fmla="*/ 0 w 33"/>
                <a:gd name="T35" fmla="*/ 37 h 61"/>
                <a:gd name="T36" fmla="*/ 0 w 33"/>
                <a:gd name="T37" fmla="*/ 30 h 61"/>
                <a:gd name="T38" fmla="*/ 0 w 33"/>
                <a:gd name="T39" fmla="*/ 23 h 61"/>
                <a:gd name="T40" fmla="*/ 0 w 33"/>
                <a:gd name="T41" fmla="*/ 17 h 61"/>
                <a:gd name="T42" fmla="*/ 1 w 33"/>
                <a:gd name="T43" fmla="*/ 12 h 61"/>
                <a:gd name="T44" fmla="*/ 4 w 33"/>
                <a:gd name="T45" fmla="*/ 8 h 61"/>
                <a:gd name="T46" fmla="*/ 9 w 33"/>
                <a:gd name="T47" fmla="*/ 2 h 61"/>
                <a:gd name="T48" fmla="*/ 17 w 33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61">
                  <a:moveTo>
                    <a:pt x="17" y="0"/>
                  </a:moveTo>
                  <a:lnTo>
                    <a:pt x="22" y="2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31" y="17"/>
                  </a:lnTo>
                  <a:lnTo>
                    <a:pt x="32" y="23"/>
                  </a:lnTo>
                  <a:lnTo>
                    <a:pt x="33" y="30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2" y="58"/>
                  </a:lnTo>
                  <a:lnTo>
                    <a:pt x="17" y="61"/>
                  </a:lnTo>
                  <a:lnTo>
                    <a:pt x="9" y="58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4" y="8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03" name="Freeform 187"/>
            <p:cNvSpPr>
              <a:spLocks/>
            </p:cNvSpPr>
            <p:nvPr/>
          </p:nvSpPr>
          <p:spPr bwMode="auto">
            <a:xfrm>
              <a:off x="1210" y="3365"/>
              <a:ext cx="18" cy="30"/>
            </a:xfrm>
            <a:custGeom>
              <a:avLst/>
              <a:gdLst>
                <a:gd name="T0" fmla="*/ 21 w 37"/>
                <a:gd name="T1" fmla="*/ 60 h 60"/>
                <a:gd name="T2" fmla="*/ 26 w 37"/>
                <a:gd name="T3" fmla="*/ 57 h 60"/>
                <a:gd name="T4" fmla="*/ 31 w 37"/>
                <a:gd name="T5" fmla="*/ 51 h 60"/>
                <a:gd name="T6" fmla="*/ 32 w 37"/>
                <a:gd name="T7" fmla="*/ 46 h 60"/>
                <a:gd name="T8" fmla="*/ 34 w 37"/>
                <a:gd name="T9" fmla="*/ 42 h 60"/>
                <a:gd name="T10" fmla="*/ 36 w 37"/>
                <a:gd name="T11" fmla="*/ 36 h 60"/>
                <a:gd name="T12" fmla="*/ 37 w 37"/>
                <a:gd name="T13" fmla="*/ 31 h 60"/>
                <a:gd name="T14" fmla="*/ 36 w 37"/>
                <a:gd name="T15" fmla="*/ 23 h 60"/>
                <a:gd name="T16" fmla="*/ 34 w 37"/>
                <a:gd name="T17" fmla="*/ 17 h 60"/>
                <a:gd name="T18" fmla="*/ 32 w 37"/>
                <a:gd name="T19" fmla="*/ 12 h 60"/>
                <a:gd name="T20" fmla="*/ 31 w 37"/>
                <a:gd name="T21" fmla="*/ 8 h 60"/>
                <a:gd name="T22" fmla="*/ 26 w 37"/>
                <a:gd name="T23" fmla="*/ 2 h 60"/>
                <a:gd name="T24" fmla="*/ 21 w 37"/>
                <a:gd name="T25" fmla="*/ 0 h 60"/>
                <a:gd name="T26" fmla="*/ 11 w 37"/>
                <a:gd name="T27" fmla="*/ 2 h 60"/>
                <a:gd name="T28" fmla="*/ 5 w 37"/>
                <a:gd name="T29" fmla="*/ 8 h 60"/>
                <a:gd name="T30" fmla="*/ 1 w 37"/>
                <a:gd name="T31" fmla="*/ 12 h 60"/>
                <a:gd name="T32" fmla="*/ 0 w 37"/>
                <a:gd name="T33" fmla="*/ 17 h 60"/>
                <a:gd name="T34" fmla="*/ 0 w 37"/>
                <a:gd name="T35" fmla="*/ 23 h 60"/>
                <a:gd name="T36" fmla="*/ 0 w 37"/>
                <a:gd name="T37" fmla="*/ 31 h 60"/>
                <a:gd name="T38" fmla="*/ 0 w 37"/>
                <a:gd name="T39" fmla="*/ 36 h 60"/>
                <a:gd name="T40" fmla="*/ 0 w 37"/>
                <a:gd name="T41" fmla="*/ 42 h 60"/>
                <a:gd name="T42" fmla="*/ 1 w 37"/>
                <a:gd name="T43" fmla="*/ 46 h 60"/>
                <a:gd name="T44" fmla="*/ 5 w 37"/>
                <a:gd name="T45" fmla="*/ 51 h 60"/>
                <a:gd name="T46" fmla="*/ 11 w 37"/>
                <a:gd name="T47" fmla="*/ 57 h 60"/>
                <a:gd name="T48" fmla="*/ 21 w 37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36" y="36"/>
                  </a:lnTo>
                  <a:lnTo>
                    <a:pt x="37" y="31"/>
                  </a:lnTo>
                  <a:lnTo>
                    <a:pt x="36" y="23"/>
                  </a:lnTo>
                  <a:lnTo>
                    <a:pt x="34" y="17"/>
                  </a:lnTo>
                  <a:lnTo>
                    <a:pt x="32" y="12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04" name="Freeform 188"/>
            <p:cNvSpPr>
              <a:spLocks/>
            </p:cNvSpPr>
            <p:nvPr/>
          </p:nvSpPr>
          <p:spPr bwMode="auto">
            <a:xfrm>
              <a:off x="1222" y="3348"/>
              <a:ext cx="33" cy="17"/>
            </a:xfrm>
            <a:custGeom>
              <a:avLst/>
              <a:gdLst>
                <a:gd name="T0" fmla="*/ 2 w 67"/>
                <a:gd name="T1" fmla="*/ 28 h 35"/>
                <a:gd name="T2" fmla="*/ 0 w 67"/>
                <a:gd name="T3" fmla="*/ 22 h 35"/>
                <a:gd name="T4" fmla="*/ 7 w 67"/>
                <a:gd name="T5" fmla="*/ 16 h 35"/>
                <a:gd name="T6" fmla="*/ 14 w 67"/>
                <a:gd name="T7" fmla="*/ 10 h 35"/>
                <a:gd name="T8" fmla="*/ 27 w 67"/>
                <a:gd name="T9" fmla="*/ 3 h 35"/>
                <a:gd name="T10" fmla="*/ 34 w 67"/>
                <a:gd name="T11" fmla="*/ 1 h 35"/>
                <a:gd name="T12" fmla="*/ 41 w 67"/>
                <a:gd name="T13" fmla="*/ 0 h 35"/>
                <a:gd name="T14" fmla="*/ 46 w 67"/>
                <a:gd name="T15" fmla="*/ 0 h 35"/>
                <a:gd name="T16" fmla="*/ 52 w 67"/>
                <a:gd name="T17" fmla="*/ 1 h 35"/>
                <a:gd name="T18" fmla="*/ 61 w 67"/>
                <a:gd name="T19" fmla="*/ 2 h 35"/>
                <a:gd name="T20" fmla="*/ 67 w 67"/>
                <a:gd name="T21" fmla="*/ 8 h 35"/>
                <a:gd name="T22" fmla="*/ 67 w 67"/>
                <a:gd name="T23" fmla="*/ 13 h 35"/>
                <a:gd name="T24" fmla="*/ 62 w 67"/>
                <a:gd name="T25" fmla="*/ 19 h 35"/>
                <a:gd name="T26" fmla="*/ 53 w 67"/>
                <a:gd name="T27" fmla="*/ 25 h 35"/>
                <a:gd name="T28" fmla="*/ 43 w 67"/>
                <a:gd name="T29" fmla="*/ 31 h 35"/>
                <a:gd name="T30" fmla="*/ 35 w 67"/>
                <a:gd name="T31" fmla="*/ 32 h 35"/>
                <a:gd name="T32" fmla="*/ 27 w 67"/>
                <a:gd name="T33" fmla="*/ 34 h 35"/>
                <a:gd name="T34" fmla="*/ 20 w 67"/>
                <a:gd name="T35" fmla="*/ 34 h 35"/>
                <a:gd name="T36" fmla="*/ 15 w 67"/>
                <a:gd name="T37" fmla="*/ 35 h 35"/>
                <a:gd name="T38" fmla="*/ 5 w 67"/>
                <a:gd name="T39" fmla="*/ 32 h 35"/>
                <a:gd name="T40" fmla="*/ 2 w 67"/>
                <a:gd name="T41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7" y="16"/>
                  </a:lnTo>
                  <a:lnTo>
                    <a:pt x="14" y="10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61" y="2"/>
                  </a:lnTo>
                  <a:lnTo>
                    <a:pt x="67" y="8"/>
                  </a:lnTo>
                  <a:lnTo>
                    <a:pt x="67" y="13"/>
                  </a:lnTo>
                  <a:lnTo>
                    <a:pt x="62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5" y="32"/>
                  </a:lnTo>
                  <a:lnTo>
                    <a:pt x="27" y="34"/>
                  </a:lnTo>
                  <a:lnTo>
                    <a:pt x="20" y="34"/>
                  </a:lnTo>
                  <a:lnTo>
                    <a:pt x="15" y="35"/>
                  </a:lnTo>
                  <a:lnTo>
                    <a:pt x="5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05" name="Freeform 189"/>
            <p:cNvSpPr>
              <a:spLocks/>
            </p:cNvSpPr>
            <p:nvPr/>
          </p:nvSpPr>
          <p:spPr bwMode="auto">
            <a:xfrm>
              <a:off x="1182" y="3351"/>
              <a:ext cx="34" cy="16"/>
            </a:xfrm>
            <a:custGeom>
              <a:avLst/>
              <a:gdLst>
                <a:gd name="T0" fmla="*/ 67 w 67"/>
                <a:gd name="T1" fmla="*/ 29 h 34"/>
                <a:gd name="T2" fmla="*/ 67 w 67"/>
                <a:gd name="T3" fmla="*/ 23 h 34"/>
                <a:gd name="T4" fmla="*/ 62 w 67"/>
                <a:gd name="T5" fmla="*/ 17 h 34"/>
                <a:gd name="T6" fmla="*/ 57 w 67"/>
                <a:gd name="T7" fmla="*/ 14 h 34"/>
                <a:gd name="T8" fmla="*/ 53 w 67"/>
                <a:gd name="T9" fmla="*/ 11 h 34"/>
                <a:gd name="T10" fmla="*/ 45 w 67"/>
                <a:gd name="T11" fmla="*/ 8 h 34"/>
                <a:gd name="T12" fmla="*/ 39 w 67"/>
                <a:gd name="T13" fmla="*/ 6 h 34"/>
                <a:gd name="T14" fmla="*/ 24 w 67"/>
                <a:gd name="T15" fmla="*/ 0 h 34"/>
                <a:gd name="T16" fmla="*/ 13 w 67"/>
                <a:gd name="T17" fmla="*/ 0 h 34"/>
                <a:gd name="T18" fmla="*/ 4 w 67"/>
                <a:gd name="T19" fmla="*/ 4 h 34"/>
                <a:gd name="T20" fmla="*/ 2 w 67"/>
                <a:gd name="T21" fmla="*/ 10 h 34"/>
                <a:gd name="T22" fmla="*/ 0 w 67"/>
                <a:gd name="T23" fmla="*/ 15 h 34"/>
                <a:gd name="T24" fmla="*/ 4 w 67"/>
                <a:gd name="T25" fmla="*/ 21 h 34"/>
                <a:gd name="T26" fmla="*/ 13 w 67"/>
                <a:gd name="T27" fmla="*/ 26 h 34"/>
                <a:gd name="T28" fmla="*/ 27 w 67"/>
                <a:gd name="T29" fmla="*/ 32 h 34"/>
                <a:gd name="T30" fmla="*/ 39 w 67"/>
                <a:gd name="T31" fmla="*/ 34 h 34"/>
                <a:gd name="T32" fmla="*/ 51 w 67"/>
                <a:gd name="T33" fmla="*/ 34 h 34"/>
                <a:gd name="T34" fmla="*/ 61 w 67"/>
                <a:gd name="T35" fmla="*/ 32 h 34"/>
                <a:gd name="T36" fmla="*/ 67 w 67"/>
                <a:gd name="T3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34">
                  <a:moveTo>
                    <a:pt x="67" y="29"/>
                  </a:moveTo>
                  <a:lnTo>
                    <a:pt x="67" y="23"/>
                  </a:lnTo>
                  <a:lnTo>
                    <a:pt x="62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4" y="21"/>
                  </a:lnTo>
                  <a:lnTo>
                    <a:pt x="13" y="26"/>
                  </a:lnTo>
                  <a:lnTo>
                    <a:pt x="27" y="32"/>
                  </a:lnTo>
                  <a:lnTo>
                    <a:pt x="39" y="34"/>
                  </a:lnTo>
                  <a:lnTo>
                    <a:pt x="51" y="34"/>
                  </a:lnTo>
                  <a:lnTo>
                    <a:pt x="61" y="32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06" name="Freeform 190"/>
            <p:cNvSpPr>
              <a:spLocks/>
            </p:cNvSpPr>
            <p:nvPr/>
          </p:nvSpPr>
          <p:spPr bwMode="auto">
            <a:xfrm>
              <a:off x="1222" y="3364"/>
              <a:ext cx="33" cy="17"/>
            </a:xfrm>
            <a:custGeom>
              <a:avLst/>
              <a:gdLst>
                <a:gd name="T0" fmla="*/ 67 w 67"/>
                <a:gd name="T1" fmla="*/ 29 h 35"/>
                <a:gd name="T2" fmla="*/ 67 w 67"/>
                <a:gd name="T3" fmla="*/ 22 h 35"/>
                <a:gd name="T4" fmla="*/ 62 w 67"/>
                <a:gd name="T5" fmla="*/ 15 h 35"/>
                <a:gd name="T6" fmla="*/ 53 w 67"/>
                <a:gd name="T7" fmla="*/ 9 h 35"/>
                <a:gd name="T8" fmla="*/ 43 w 67"/>
                <a:gd name="T9" fmla="*/ 5 h 35"/>
                <a:gd name="T10" fmla="*/ 35 w 67"/>
                <a:gd name="T11" fmla="*/ 2 h 35"/>
                <a:gd name="T12" fmla="*/ 27 w 67"/>
                <a:gd name="T13" fmla="*/ 1 h 35"/>
                <a:gd name="T14" fmla="*/ 20 w 67"/>
                <a:gd name="T15" fmla="*/ 0 h 35"/>
                <a:gd name="T16" fmla="*/ 15 w 67"/>
                <a:gd name="T17" fmla="*/ 0 h 35"/>
                <a:gd name="T18" fmla="*/ 5 w 67"/>
                <a:gd name="T19" fmla="*/ 1 h 35"/>
                <a:gd name="T20" fmla="*/ 2 w 67"/>
                <a:gd name="T21" fmla="*/ 5 h 35"/>
                <a:gd name="T22" fmla="*/ 0 w 67"/>
                <a:gd name="T23" fmla="*/ 12 h 35"/>
                <a:gd name="T24" fmla="*/ 7 w 67"/>
                <a:gd name="T25" fmla="*/ 19 h 35"/>
                <a:gd name="T26" fmla="*/ 14 w 67"/>
                <a:gd name="T27" fmla="*/ 25 h 35"/>
                <a:gd name="T28" fmla="*/ 27 w 67"/>
                <a:gd name="T29" fmla="*/ 33 h 35"/>
                <a:gd name="T30" fmla="*/ 34 w 67"/>
                <a:gd name="T31" fmla="*/ 34 h 35"/>
                <a:gd name="T32" fmla="*/ 41 w 67"/>
                <a:gd name="T33" fmla="*/ 35 h 35"/>
                <a:gd name="T34" fmla="*/ 46 w 67"/>
                <a:gd name="T35" fmla="*/ 35 h 35"/>
                <a:gd name="T36" fmla="*/ 52 w 67"/>
                <a:gd name="T37" fmla="*/ 35 h 35"/>
                <a:gd name="T38" fmla="*/ 61 w 67"/>
                <a:gd name="T39" fmla="*/ 33 h 35"/>
                <a:gd name="T40" fmla="*/ 67 w 67"/>
                <a:gd name="T41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5">
                  <a:moveTo>
                    <a:pt x="67" y="29"/>
                  </a:moveTo>
                  <a:lnTo>
                    <a:pt x="67" y="22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5"/>
                  </a:lnTo>
                  <a:lnTo>
                    <a:pt x="27" y="33"/>
                  </a:lnTo>
                  <a:lnTo>
                    <a:pt x="34" y="34"/>
                  </a:lnTo>
                  <a:lnTo>
                    <a:pt x="41" y="35"/>
                  </a:lnTo>
                  <a:lnTo>
                    <a:pt x="46" y="35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07" name="Freeform 191"/>
            <p:cNvSpPr>
              <a:spLocks/>
            </p:cNvSpPr>
            <p:nvPr/>
          </p:nvSpPr>
          <p:spPr bwMode="auto">
            <a:xfrm>
              <a:off x="1182" y="3366"/>
              <a:ext cx="34" cy="18"/>
            </a:xfrm>
            <a:custGeom>
              <a:avLst/>
              <a:gdLst>
                <a:gd name="T0" fmla="*/ 2 w 67"/>
                <a:gd name="T1" fmla="*/ 28 h 35"/>
                <a:gd name="T2" fmla="*/ 0 w 67"/>
                <a:gd name="T3" fmla="*/ 22 h 35"/>
                <a:gd name="T4" fmla="*/ 4 w 67"/>
                <a:gd name="T5" fmla="*/ 15 h 35"/>
                <a:gd name="T6" fmla="*/ 13 w 67"/>
                <a:gd name="T7" fmla="*/ 9 h 35"/>
                <a:gd name="T8" fmla="*/ 27 w 67"/>
                <a:gd name="T9" fmla="*/ 4 h 35"/>
                <a:gd name="T10" fmla="*/ 39 w 67"/>
                <a:gd name="T11" fmla="*/ 0 h 35"/>
                <a:gd name="T12" fmla="*/ 51 w 67"/>
                <a:gd name="T13" fmla="*/ 0 h 35"/>
                <a:gd name="T14" fmla="*/ 61 w 67"/>
                <a:gd name="T15" fmla="*/ 2 h 35"/>
                <a:gd name="T16" fmla="*/ 67 w 67"/>
                <a:gd name="T17" fmla="*/ 7 h 35"/>
                <a:gd name="T18" fmla="*/ 67 w 67"/>
                <a:gd name="T19" fmla="*/ 12 h 35"/>
                <a:gd name="T20" fmla="*/ 62 w 67"/>
                <a:gd name="T21" fmla="*/ 18 h 35"/>
                <a:gd name="T22" fmla="*/ 57 w 67"/>
                <a:gd name="T23" fmla="*/ 22 h 35"/>
                <a:gd name="T24" fmla="*/ 53 w 67"/>
                <a:gd name="T25" fmla="*/ 25 h 35"/>
                <a:gd name="T26" fmla="*/ 45 w 67"/>
                <a:gd name="T27" fmla="*/ 28 h 35"/>
                <a:gd name="T28" fmla="*/ 39 w 67"/>
                <a:gd name="T29" fmla="*/ 31 h 35"/>
                <a:gd name="T30" fmla="*/ 24 w 67"/>
                <a:gd name="T31" fmla="*/ 34 h 35"/>
                <a:gd name="T32" fmla="*/ 13 w 67"/>
                <a:gd name="T33" fmla="*/ 35 h 35"/>
                <a:gd name="T34" fmla="*/ 4 w 67"/>
                <a:gd name="T35" fmla="*/ 32 h 35"/>
                <a:gd name="T36" fmla="*/ 2 w 67"/>
                <a:gd name="T37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4" y="15"/>
                  </a:lnTo>
                  <a:lnTo>
                    <a:pt x="13" y="9"/>
                  </a:lnTo>
                  <a:lnTo>
                    <a:pt x="27" y="4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67" y="7"/>
                  </a:lnTo>
                  <a:lnTo>
                    <a:pt x="67" y="12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45" y="28"/>
                  </a:lnTo>
                  <a:lnTo>
                    <a:pt x="39" y="31"/>
                  </a:lnTo>
                  <a:lnTo>
                    <a:pt x="24" y="34"/>
                  </a:lnTo>
                  <a:lnTo>
                    <a:pt x="13" y="35"/>
                  </a:lnTo>
                  <a:lnTo>
                    <a:pt x="4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08" name="Freeform 192"/>
            <p:cNvSpPr>
              <a:spLocks/>
            </p:cNvSpPr>
            <p:nvPr/>
          </p:nvSpPr>
          <p:spPr bwMode="auto">
            <a:xfrm>
              <a:off x="1208" y="3357"/>
              <a:ext cx="25" cy="18"/>
            </a:xfrm>
            <a:custGeom>
              <a:avLst/>
              <a:gdLst>
                <a:gd name="T0" fmla="*/ 25 w 50"/>
                <a:gd name="T1" fmla="*/ 0 h 36"/>
                <a:gd name="T2" fmla="*/ 32 w 50"/>
                <a:gd name="T3" fmla="*/ 0 h 36"/>
                <a:gd name="T4" fmla="*/ 41 w 50"/>
                <a:gd name="T5" fmla="*/ 4 h 36"/>
                <a:gd name="T6" fmla="*/ 46 w 50"/>
                <a:gd name="T7" fmla="*/ 9 h 36"/>
                <a:gd name="T8" fmla="*/ 50 w 50"/>
                <a:gd name="T9" fmla="*/ 16 h 36"/>
                <a:gd name="T10" fmla="*/ 46 w 50"/>
                <a:gd name="T11" fmla="*/ 24 h 36"/>
                <a:gd name="T12" fmla="*/ 41 w 50"/>
                <a:gd name="T13" fmla="*/ 30 h 36"/>
                <a:gd name="T14" fmla="*/ 32 w 50"/>
                <a:gd name="T15" fmla="*/ 34 h 36"/>
                <a:gd name="T16" fmla="*/ 25 w 50"/>
                <a:gd name="T17" fmla="*/ 36 h 36"/>
                <a:gd name="T18" fmla="*/ 14 w 50"/>
                <a:gd name="T19" fmla="*/ 34 h 36"/>
                <a:gd name="T20" fmla="*/ 6 w 50"/>
                <a:gd name="T21" fmla="*/ 30 h 36"/>
                <a:gd name="T22" fmla="*/ 2 w 50"/>
                <a:gd name="T23" fmla="*/ 24 h 36"/>
                <a:gd name="T24" fmla="*/ 0 w 50"/>
                <a:gd name="T25" fmla="*/ 16 h 36"/>
                <a:gd name="T26" fmla="*/ 2 w 50"/>
                <a:gd name="T27" fmla="*/ 9 h 36"/>
                <a:gd name="T28" fmla="*/ 6 w 50"/>
                <a:gd name="T29" fmla="*/ 4 h 36"/>
                <a:gd name="T30" fmla="*/ 14 w 50"/>
                <a:gd name="T31" fmla="*/ 0 h 36"/>
                <a:gd name="T32" fmla="*/ 25 w 50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36">
                  <a:moveTo>
                    <a:pt x="25" y="0"/>
                  </a:moveTo>
                  <a:lnTo>
                    <a:pt x="32" y="0"/>
                  </a:lnTo>
                  <a:lnTo>
                    <a:pt x="41" y="4"/>
                  </a:lnTo>
                  <a:lnTo>
                    <a:pt x="46" y="9"/>
                  </a:lnTo>
                  <a:lnTo>
                    <a:pt x="50" y="16"/>
                  </a:lnTo>
                  <a:lnTo>
                    <a:pt x="46" y="24"/>
                  </a:lnTo>
                  <a:lnTo>
                    <a:pt x="41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14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2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0609" name="Group 193"/>
          <p:cNvGrpSpPr>
            <a:grpSpLocks/>
          </p:cNvGrpSpPr>
          <p:nvPr/>
        </p:nvGrpSpPr>
        <p:grpSpPr bwMode="auto">
          <a:xfrm flipH="1">
            <a:off x="6659563" y="3284538"/>
            <a:ext cx="2160587" cy="3240087"/>
            <a:chOff x="476" y="988"/>
            <a:chExt cx="1884" cy="2789"/>
          </a:xfrm>
        </p:grpSpPr>
        <p:sp>
          <p:nvSpPr>
            <p:cNvPr id="60610" name="Freeform 194"/>
            <p:cNvSpPr>
              <a:spLocks/>
            </p:cNvSpPr>
            <p:nvPr/>
          </p:nvSpPr>
          <p:spPr bwMode="auto">
            <a:xfrm>
              <a:off x="476" y="988"/>
              <a:ext cx="1884" cy="2789"/>
            </a:xfrm>
            <a:custGeom>
              <a:avLst/>
              <a:gdLst>
                <a:gd name="T0" fmla="*/ 263 w 3768"/>
                <a:gd name="T1" fmla="*/ 200 h 5576"/>
                <a:gd name="T2" fmla="*/ 349 w 3768"/>
                <a:gd name="T3" fmla="*/ 123 h 5576"/>
                <a:gd name="T4" fmla="*/ 542 w 3768"/>
                <a:gd name="T5" fmla="*/ 344 h 5576"/>
                <a:gd name="T6" fmla="*/ 886 w 3768"/>
                <a:gd name="T7" fmla="*/ 1095 h 5576"/>
                <a:gd name="T8" fmla="*/ 1376 w 3768"/>
                <a:gd name="T9" fmla="*/ 1295 h 5576"/>
                <a:gd name="T10" fmla="*/ 1815 w 3768"/>
                <a:gd name="T11" fmla="*/ 1315 h 5576"/>
                <a:gd name="T12" fmla="*/ 1968 w 3768"/>
                <a:gd name="T13" fmla="*/ 1125 h 5576"/>
                <a:gd name="T14" fmla="*/ 1794 w 3768"/>
                <a:gd name="T15" fmla="*/ 965 h 5576"/>
                <a:gd name="T16" fmla="*/ 1666 w 3768"/>
                <a:gd name="T17" fmla="*/ 925 h 5576"/>
                <a:gd name="T18" fmla="*/ 1608 w 3768"/>
                <a:gd name="T19" fmla="*/ 823 h 5576"/>
                <a:gd name="T20" fmla="*/ 1745 w 3768"/>
                <a:gd name="T21" fmla="*/ 754 h 5576"/>
                <a:gd name="T22" fmla="*/ 2116 w 3768"/>
                <a:gd name="T23" fmla="*/ 594 h 5576"/>
                <a:gd name="T24" fmla="*/ 2277 w 3768"/>
                <a:gd name="T25" fmla="*/ 639 h 5576"/>
                <a:gd name="T26" fmla="*/ 2447 w 3768"/>
                <a:gd name="T27" fmla="*/ 783 h 5576"/>
                <a:gd name="T28" fmla="*/ 2322 w 3768"/>
                <a:gd name="T29" fmla="*/ 981 h 5576"/>
                <a:gd name="T30" fmla="*/ 2203 w 3768"/>
                <a:gd name="T31" fmla="*/ 1207 h 5576"/>
                <a:gd name="T32" fmla="*/ 2311 w 3768"/>
                <a:gd name="T33" fmla="*/ 1366 h 5576"/>
                <a:gd name="T34" fmla="*/ 2571 w 3768"/>
                <a:gd name="T35" fmla="*/ 1390 h 5576"/>
                <a:gd name="T36" fmla="*/ 2632 w 3768"/>
                <a:gd name="T37" fmla="*/ 1551 h 5576"/>
                <a:gd name="T38" fmla="*/ 2885 w 3768"/>
                <a:gd name="T39" fmla="*/ 1869 h 5576"/>
                <a:gd name="T40" fmla="*/ 3129 w 3768"/>
                <a:gd name="T41" fmla="*/ 1494 h 5576"/>
                <a:gd name="T42" fmla="*/ 3322 w 3768"/>
                <a:gd name="T43" fmla="*/ 1051 h 5576"/>
                <a:gd name="T44" fmla="*/ 3447 w 3768"/>
                <a:gd name="T45" fmla="*/ 996 h 5576"/>
                <a:gd name="T46" fmla="*/ 3407 w 3768"/>
                <a:gd name="T47" fmla="*/ 1104 h 5576"/>
                <a:gd name="T48" fmla="*/ 3625 w 3768"/>
                <a:gd name="T49" fmla="*/ 892 h 5576"/>
                <a:gd name="T50" fmla="*/ 3764 w 3768"/>
                <a:gd name="T51" fmla="*/ 959 h 5576"/>
                <a:gd name="T52" fmla="*/ 3649 w 3768"/>
                <a:gd name="T53" fmla="*/ 1142 h 5576"/>
                <a:gd name="T54" fmla="*/ 3269 w 3768"/>
                <a:gd name="T55" fmla="*/ 1879 h 5576"/>
                <a:gd name="T56" fmla="*/ 3054 w 3768"/>
                <a:gd name="T57" fmla="*/ 2333 h 5576"/>
                <a:gd name="T58" fmla="*/ 2652 w 3768"/>
                <a:gd name="T59" fmla="*/ 2050 h 5576"/>
                <a:gd name="T60" fmla="*/ 2337 w 3768"/>
                <a:gd name="T61" fmla="*/ 2028 h 5576"/>
                <a:gd name="T62" fmla="*/ 2204 w 3768"/>
                <a:gd name="T63" fmla="*/ 2592 h 5576"/>
                <a:gd name="T64" fmla="*/ 2620 w 3768"/>
                <a:gd name="T65" fmla="*/ 3765 h 5576"/>
                <a:gd name="T66" fmla="*/ 2225 w 3768"/>
                <a:gd name="T67" fmla="*/ 4925 h 5576"/>
                <a:gd name="T68" fmla="*/ 2359 w 3768"/>
                <a:gd name="T69" fmla="*/ 5217 h 5576"/>
                <a:gd name="T70" fmla="*/ 2515 w 3768"/>
                <a:gd name="T71" fmla="*/ 5271 h 5576"/>
                <a:gd name="T72" fmla="*/ 2518 w 3768"/>
                <a:gd name="T73" fmla="*/ 5355 h 5576"/>
                <a:gd name="T74" fmla="*/ 2290 w 3768"/>
                <a:gd name="T75" fmla="*/ 5317 h 5576"/>
                <a:gd name="T76" fmla="*/ 1976 w 3768"/>
                <a:gd name="T77" fmla="*/ 5028 h 5576"/>
                <a:gd name="T78" fmla="*/ 2011 w 3768"/>
                <a:gd name="T79" fmla="*/ 4794 h 5576"/>
                <a:gd name="T80" fmla="*/ 2109 w 3768"/>
                <a:gd name="T81" fmla="*/ 4086 h 5576"/>
                <a:gd name="T82" fmla="*/ 2284 w 3768"/>
                <a:gd name="T83" fmla="*/ 3487 h 5576"/>
                <a:gd name="T84" fmla="*/ 1969 w 3768"/>
                <a:gd name="T85" fmla="*/ 3087 h 5576"/>
                <a:gd name="T86" fmla="*/ 1861 w 3768"/>
                <a:gd name="T87" fmla="*/ 4128 h 5576"/>
                <a:gd name="T88" fmla="*/ 1786 w 3768"/>
                <a:gd name="T89" fmla="*/ 4867 h 5576"/>
                <a:gd name="T90" fmla="*/ 1842 w 3768"/>
                <a:gd name="T91" fmla="*/ 5221 h 5576"/>
                <a:gd name="T92" fmla="*/ 1708 w 3768"/>
                <a:gd name="T93" fmla="*/ 5429 h 5576"/>
                <a:gd name="T94" fmla="*/ 1390 w 3768"/>
                <a:gd name="T95" fmla="*/ 5576 h 5576"/>
                <a:gd name="T96" fmla="*/ 1446 w 3768"/>
                <a:gd name="T97" fmla="*/ 5470 h 5576"/>
                <a:gd name="T98" fmla="*/ 1624 w 3768"/>
                <a:gd name="T99" fmla="*/ 5024 h 5576"/>
                <a:gd name="T100" fmla="*/ 1548 w 3768"/>
                <a:gd name="T101" fmla="*/ 4472 h 5576"/>
                <a:gd name="T102" fmla="*/ 1542 w 3768"/>
                <a:gd name="T103" fmla="*/ 3478 h 5576"/>
                <a:gd name="T104" fmla="*/ 1468 w 3768"/>
                <a:gd name="T105" fmla="*/ 2844 h 5576"/>
                <a:gd name="T106" fmla="*/ 1607 w 3768"/>
                <a:gd name="T107" fmla="*/ 2429 h 5576"/>
                <a:gd name="T108" fmla="*/ 1330 w 3768"/>
                <a:gd name="T109" fmla="*/ 1544 h 5576"/>
                <a:gd name="T110" fmla="*/ 792 w 3768"/>
                <a:gd name="T111" fmla="*/ 1508 h 5576"/>
                <a:gd name="T112" fmla="*/ 464 w 3768"/>
                <a:gd name="T113" fmla="*/ 515 h 5576"/>
                <a:gd name="T114" fmla="*/ 135 w 3768"/>
                <a:gd name="T115" fmla="*/ 299 h 5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68" h="5576">
                  <a:moveTo>
                    <a:pt x="67" y="0"/>
                  </a:moveTo>
                  <a:lnTo>
                    <a:pt x="86" y="18"/>
                  </a:lnTo>
                  <a:lnTo>
                    <a:pt x="101" y="40"/>
                  </a:lnTo>
                  <a:lnTo>
                    <a:pt x="112" y="62"/>
                  </a:lnTo>
                  <a:lnTo>
                    <a:pt x="125" y="86"/>
                  </a:lnTo>
                  <a:lnTo>
                    <a:pt x="135" y="107"/>
                  </a:lnTo>
                  <a:lnTo>
                    <a:pt x="147" y="128"/>
                  </a:lnTo>
                  <a:lnTo>
                    <a:pt x="164" y="147"/>
                  </a:lnTo>
                  <a:lnTo>
                    <a:pt x="190" y="164"/>
                  </a:lnTo>
                  <a:lnTo>
                    <a:pt x="206" y="171"/>
                  </a:lnTo>
                  <a:lnTo>
                    <a:pt x="231" y="185"/>
                  </a:lnTo>
                  <a:lnTo>
                    <a:pt x="263" y="200"/>
                  </a:lnTo>
                  <a:lnTo>
                    <a:pt x="296" y="217"/>
                  </a:lnTo>
                  <a:lnTo>
                    <a:pt x="328" y="231"/>
                  </a:lnTo>
                  <a:lnTo>
                    <a:pt x="357" y="244"/>
                  </a:lnTo>
                  <a:lnTo>
                    <a:pt x="381" y="251"/>
                  </a:lnTo>
                  <a:lnTo>
                    <a:pt x="394" y="251"/>
                  </a:lnTo>
                  <a:lnTo>
                    <a:pt x="392" y="231"/>
                  </a:lnTo>
                  <a:lnTo>
                    <a:pt x="386" y="213"/>
                  </a:lnTo>
                  <a:lnTo>
                    <a:pt x="378" y="196"/>
                  </a:lnTo>
                  <a:lnTo>
                    <a:pt x="368" y="178"/>
                  </a:lnTo>
                  <a:lnTo>
                    <a:pt x="360" y="160"/>
                  </a:lnTo>
                  <a:lnTo>
                    <a:pt x="352" y="142"/>
                  </a:lnTo>
                  <a:lnTo>
                    <a:pt x="349" y="123"/>
                  </a:lnTo>
                  <a:lnTo>
                    <a:pt x="349" y="106"/>
                  </a:lnTo>
                  <a:lnTo>
                    <a:pt x="356" y="99"/>
                  </a:lnTo>
                  <a:lnTo>
                    <a:pt x="367" y="98"/>
                  </a:lnTo>
                  <a:lnTo>
                    <a:pt x="380" y="101"/>
                  </a:lnTo>
                  <a:lnTo>
                    <a:pt x="391" y="106"/>
                  </a:lnTo>
                  <a:lnTo>
                    <a:pt x="420" y="137"/>
                  </a:lnTo>
                  <a:lnTo>
                    <a:pt x="450" y="170"/>
                  </a:lnTo>
                  <a:lnTo>
                    <a:pt x="474" y="202"/>
                  </a:lnTo>
                  <a:lnTo>
                    <a:pt x="498" y="237"/>
                  </a:lnTo>
                  <a:lnTo>
                    <a:pt x="516" y="270"/>
                  </a:lnTo>
                  <a:lnTo>
                    <a:pt x="531" y="307"/>
                  </a:lnTo>
                  <a:lnTo>
                    <a:pt x="542" y="344"/>
                  </a:lnTo>
                  <a:lnTo>
                    <a:pt x="549" y="383"/>
                  </a:lnTo>
                  <a:lnTo>
                    <a:pt x="604" y="454"/>
                  </a:lnTo>
                  <a:lnTo>
                    <a:pt x="654" y="525"/>
                  </a:lnTo>
                  <a:lnTo>
                    <a:pt x="698" y="598"/>
                  </a:lnTo>
                  <a:lnTo>
                    <a:pt x="739" y="673"/>
                  </a:lnTo>
                  <a:lnTo>
                    <a:pt x="775" y="749"/>
                  </a:lnTo>
                  <a:lnTo>
                    <a:pt x="806" y="828"/>
                  </a:lnTo>
                  <a:lnTo>
                    <a:pt x="831" y="910"/>
                  </a:lnTo>
                  <a:lnTo>
                    <a:pt x="854" y="993"/>
                  </a:lnTo>
                  <a:lnTo>
                    <a:pt x="867" y="1026"/>
                  </a:lnTo>
                  <a:lnTo>
                    <a:pt x="878" y="1061"/>
                  </a:lnTo>
                  <a:lnTo>
                    <a:pt x="886" y="1095"/>
                  </a:lnTo>
                  <a:lnTo>
                    <a:pt x="894" y="1132"/>
                  </a:lnTo>
                  <a:lnTo>
                    <a:pt x="903" y="1165"/>
                  </a:lnTo>
                  <a:lnTo>
                    <a:pt x="920" y="1197"/>
                  </a:lnTo>
                  <a:lnTo>
                    <a:pt x="945" y="1227"/>
                  </a:lnTo>
                  <a:lnTo>
                    <a:pt x="980" y="1253"/>
                  </a:lnTo>
                  <a:lnTo>
                    <a:pt x="1038" y="1253"/>
                  </a:lnTo>
                  <a:lnTo>
                    <a:pt x="1097" y="1257"/>
                  </a:lnTo>
                  <a:lnTo>
                    <a:pt x="1154" y="1262"/>
                  </a:lnTo>
                  <a:lnTo>
                    <a:pt x="1212" y="1269"/>
                  </a:lnTo>
                  <a:lnTo>
                    <a:pt x="1267" y="1276"/>
                  </a:lnTo>
                  <a:lnTo>
                    <a:pt x="1323" y="1285"/>
                  </a:lnTo>
                  <a:lnTo>
                    <a:pt x="1376" y="1295"/>
                  </a:lnTo>
                  <a:lnTo>
                    <a:pt x="1431" y="1308"/>
                  </a:lnTo>
                  <a:lnTo>
                    <a:pt x="1470" y="1295"/>
                  </a:lnTo>
                  <a:lnTo>
                    <a:pt x="1511" y="1286"/>
                  </a:lnTo>
                  <a:lnTo>
                    <a:pt x="1554" y="1280"/>
                  </a:lnTo>
                  <a:lnTo>
                    <a:pt x="1600" y="1278"/>
                  </a:lnTo>
                  <a:lnTo>
                    <a:pt x="1643" y="1278"/>
                  </a:lnTo>
                  <a:lnTo>
                    <a:pt x="1685" y="1283"/>
                  </a:lnTo>
                  <a:lnTo>
                    <a:pt x="1727" y="1292"/>
                  </a:lnTo>
                  <a:lnTo>
                    <a:pt x="1768" y="1308"/>
                  </a:lnTo>
                  <a:lnTo>
                    <a:pt x="1783" y="1310"/>
                  </a:lnTo>
                  <a:lnTo>
                    <a:pt x="1799" y="1313"/>
                  </a:lnTo>
                  <a:lnTo>
                    <a:pt x="1815" y="1315"/>
                  </a:lnTo>
                  <a:lnTo>
                    <a:pt x="1835" y="1318"/>
                  </a:lnTo>
                  <a:lnTo>
                    <a:pt x="1852" y="1318"/>
                  </a:lnTo>
                  <a:lnTo>
                    <a:pt x="1869" y="1319"/>
                  </a:lnTo>
                  <a:lnTo>
                    <a:pt x="1888" y="1318"/>
                  </a:lnTo>
                  <a:lnTo>
                    <a:pt x="1908" y="1317"/>
                  </a:lnTo>
                  <a:lnTo>
                    <a:pt x="1927" y="1291"/>
                  </a:lnTo>
                  <a:lnTo>
                    <a:pt x="1944" y="1266"/>
                  </a:lnTo>
                  <a:lnTo>
                    <a:pt x="1956" y="1239"/>
                  </a:lnTo>
                  <a:lnTo>
                    <a:pt x="1964" y="1213"/>
                  </a:lnTo>
                  <a:lnTo>
                    <a:pt x="1968" y="1184"/>
                  </a:lnTo>
                  <a:lnTo>
                    <a:pt x="1969" y="1156"/>
                  </a:lnTo>
                  <a:lnTo>
                    <a:pt x="1968" y="1125"/>
                  </a:lnTo>
                  <a:lnTo>
                    <a:pt x="1965" y="1093"/>
                  </a:lnTo>
                  <a:lnTo>
                    <a:pt x="1953" y="1079"/>
                  </a:lnTo>
                  <a:lnTo>
                    <a:pt x="1942" y="1067"/>
                  </a:lnTo>
                  <a:lnTo>
                    <a:pt x="1930" y="1055"/>
                  </a:lnTo>
                  <a:lnTo>
                    <a:pt x="1919" y="1042"/>
                  </a:lnTo>
                  <a:lnTo>
                    <a:pt x="1906" y="1029"/>
                  </a:lnTo>
                  <a:lnTo>
                    <a:pt x="1899" y="1016"/>
                  </a:lnTo>
                  <a:lnTo>
                    <a:pt x="1892" y="1001"/>
                  </a:lnTo>
                  <a:lnTo>
                    <a:pt x="1890" y="986"/>
                  </a:lnTo>
                  <a:lnTo>
                    <a:pt x="1797" y="986"/>
                  </a:lnTo>
                  <a:lnTo>
                    <a:pt x="1795" y="975"/>
                  </a:lnTo>
                  <a:lnTo>
                    <a:pt x="1794" y="965"/>
                  </a:lnTo>
                  <a:lnTo>
                    <a:pt x="1792" y="954"/>
                  </a:lnTo>
                  <a:lnTo>
                    <a:pt x="1788" y="945"/>
                  </a:lnTo>
                  <a:lnTo>
                    <a:pt x="1781" y="936"/>
                  </a:lnTo>
                  <a:lnTo>
                    <a:pt x="1771" y="931"/>
                  </a:lnTo>
                  <a:lnTo>
                    <a:pt x="1757" y="928"/>
                  </a:lnTo>
                  <a:lnTo>
                    <a:pt x="1743" y="930"/>
                  </a:lnTo>
                  <a:lnTo>
                    <a:pt x="1729" y="931"/>
                  </a:lnTo>
                  <a:lnTo>
                    <a:pt x="1717" y="932"/>
                  </a:lnTo>
                  <a:lnTo>
                    <a:pt x="1704" y="931"/>
                  </a:lnTo>
                  <a:lnTo>
                    <a:pt x="1691" y="930"/>
                  </a:lnTo>
                  <a:lnTo>
                    <a:pt x="1679" y="927"/>
                  </a:lnTo>
                  <a:lnTo>
                    <a:pt x="1666" y="925"/>
                  </a:lnTo>
                  <a:lnTo>
                    <a:pt x="1655" y="922"/>
                  </a:lnTo>
                  <a:lnTo>
                    <a:pt x="1645" y="920"/>
                  </a:lnTo>
                  <a:lnTo>
                    <a:pt x="1653" y="911"/>
                  </a:lnTo>
                  <a:lnTo>
                    <a:pt x="1658" y="901"/>
                  </a:lnTo>
                  <a:lnTo>
                    <a:pt x="1661" y="889"/>
                  </a:lnTo>
                  <a:lnTo>
                    <a:pt x="1665" y="880"/>
                  </a:lnTo>
                  <a:lnTo>
                    <a:pt x="1658" y="867"/>
                  </a:lnTo>
                  <a:lnTo>
                    <a:pt x="1650" y="858"/>
                  </a:lnTo>
                  <a:lnTo>
                    <a:pt x="1640" y="848"/>
                  </a:lnTo>
                  <a:lnTo>
                    <a:pt x="1630" y="839"/>
                  </a:lnTo>
                  <a:lnTo>
                    <a:pt x="1619" y="830"/>
                  </a:lnTo>
                  <a:lnTo>
                    <a:pt x="1608" y="823"/>
                  </a:lnTo>
                  <a:lnTo>
                    <a:pt x="1596" y="816"/>
                  </a:lnTo>
                  <a:lnTo>
                    <a:pt x="1584" y="809"/>
                  </a:lnTo>
                  <a:lnTo>
                    <a:pt x="1586" y="802"/>
                  </a:lnTo>
                  <a:lnTo>
                    <a:pt x="1594" y="798"/>
                  </a:lnTo>
                  <a:lnTo>
                    <a:pt x="1601" y="795"/>
                  </a:lnTo>
                  <a:lnTo>
                    <a:pt x="1612" y="792"/>
                  </a:lnTo>
                  <a:lnTo>
                    <a:pt x="1622" y="789"/>
                  </a:lnTo>
                  <a:lnTo>
                    <a:pt x="1632" y="786"/>
                  </a:lnTo>
                  <a:lnTo>
                    <a:pt x="1640" y="781"/>
                  </a:lnTo>
                  <a:lnTo>
                    <a:pt x="1649" y="775"/>
                  </a:lnTo>
                  <a:lnTo>
                    <a:pt x="1698" y="769"/>
                  </a:lnTo>
                  <a:lnTo>
                    <a:pt x="1745" y="754"/>
                  </a:lnTo>
                  <a:lnTo>
                    <a:pt x="1786" y="729"/>
                  </a:lnTo>
                  <a:lnTo>
                    <a:pt x="1824" y="701"/>
                  </a:lnTo>
                  <a:lnTo>
                    <a:pt x="1861" y="669"/>
                  </a:lnTo>
                  <a:lnTo>
                    <a:pt x="1899" y="638"/>
                  </a:lnTo>
                  <a:lnTo>
                    <a:pt x="1938" y="611"/>
                  </a:lnTo>
                  <a:lnTo>
                    <a:pt x="1985" y="592"/>
                  </a:lnTo>
                  <a:lnTo>
                    <a:pt x="2007" y="587"/>
                  </a:lnTo>
                  <a:lnTo>
                    <a:pt x="2031" y="585"/>
                  </a:lnTo>
                  <a:lnTo>
                    <a:pt x="2052" y="583"/>
                  </a:lnTo>
                  <a:lnTo>
                    <a:pt x="2074" y="585"/>
                  </a:lnTo>
                  <a:lnTo>
                    <a:pt x="2095" y="587"/>
                  </a:lnTo>
                  <a:lnTo>
                    <a:pt x="2116" y="594"/>
                  </a:lnTo>
                  <a:lnTo>
                    <a:pt x="2134" y="603"/>
                  </a:lnTo>
                  <a:lnTo>
                    <a:pt x="2154" y="615"/>
                  </a:lnTo>
                  <a:lnTo>
                    <a:pt x="2164" y="609"/>
                  </a:lnTo>
                  <a:lnTo>
                    <a:pt x="2175" y="606"/>
                  </a:lnTo>
                  <a:lnTo>
                    <a:pt x="2186" y="603"/>
                  </a:lnTo>
                  <a:lnTo>
                    <a:pt x="2198" y="602"/>
                  </a:lnTo>
                  <a:lnTo>
                    <a:pt x="2209" y="600"/>
                  </a:lnTo>
                  <a:lnTo>
                    <a:pt x="2223" y="601"/>
                  </a:lnTo>
                  <a:lnTo>
                    <a:pt x="2235" y="602"/>
                  </a:lnTo>
                  <a:lnTo>
                    <a:pt x="2247" y="605"/>
                  </a:lnTo>
                  <a:lnTo>
                    <a:pt x="2262" y="620"/>
                  </a:lnTo>
                  <a:lnTo>
                    <a:pt x="2277" y="639"/>
                  </a:lnTo>
                  <a:lnTo>
                    <a:pt x="2288" y="658"/>
                  </a:lnTo>
                  <a:lnTo>
                    <a:pt x="2300" y="677"/>
                  </a:lnTo>
                  <a:lnTo>
                    <a:pt x="2311" y="696"/>
                  </a:lnTo>
                  <a:lnTo>
                    <a:pt x="2324" y="715"/>
                  </a:lnTo>
                  <a:lnTo>
                    <a:pt x="2337" y="733"/>
                  </a:lnTo>
                  <a:lnTo>
                    <a:pt x="2354" y="753"/>
                  </a:lnTo>
                  <a:lnTo>
                    <a:pt x="2367" y="761"/>
                  </a:lnTo>
                  <a:lnTo>
                    <a:pt x="2382" y="768"/>
                  </a:lnTo>
                  <a:lnTo>
                    <a:pt x="2396" y="774"/>
                  </a:lnTo>
                  <a:lnTo>
                    <a:pt x="2415" y="778"/>
                  </a:lnTo>
                  <a:lnTo>
                    <a:pt x="2430" y="780"/>
                  </a:lnTo>
                  <a:lnTo>
                    <a:pt x="2447" y="783"/>
                  </a:lnTo>
                  <a:lnTo>
                    <a:pt x="2467" y="784"/>
                  </a:lnTo>
                  <a:lnTo>
                    <a:pt x="2485" y="785"/>
                  </a:lnTo>
                  <a:lnTo>
                    <a:pt x="2483" y="811"/>
                  </a:lnTo>
                  <a:lnTo>
                    <a:pt x="2475" y="836"/>
                  </a:lnTo>
                  <a:lnTo>
                    <a:pt x="2460" y="860"/>
                  </a:lnTo>
                  <a:lnTo>
                    <a:pt x="2444" y="885"/>
                  </a:lnTo>
                  <a:lnTo>
                    <a:pt x="2422" y="906"/>
                  </a:lnTo>
                  <a:lnTo>
                    <a:pt x="2398" y="926"/>
                  </a:lnTo>
                  <a:lnTo>
                    <a:pt x="2372" y="944"/>
                  </a:lnTo>
                  <a:lnTo>
                    <a:pt x="2346" y="960"/>
                  </a:lnTo>
                  <a:lnTo>
                    <a:pt x="2330" y="969"/>
                  </a:lnTo>
                  <a:lnTo>
                    <a:pt x="2322" y="981"/>
                  </a:lnTo>
                  <a:lnTo>
                    <a:pt x="2318" y="993"/>
                  </a:lnTo>
                  <a:lnTo>
                    <a:pt x="2318" y="1009"/>
                  </a:lnTo>
                  <a:lnTo>
                    <a:pt x="2316" y="1023"/>
                  </a:lnTo>
                  <a:lnTo>
                    <a:pt x="2316" y="1037"/>
                  </a:lnTo>
                  <a:lnTo>
                    <a:pt x="2314" y="1049"/>
                  </a:lnTo>
                  <a:lnTo>
                    <a:pt x="2309" y="1063"/>
                  </a:lnTo>
                  <a:lnTo>
                    <a:pt x="2299" y="1088"/>
                  </a:lnTo>
                  <a:lnTo>
                    <a:pt x="2283" y="1112"/>
                  </a:lnTo>
                  <a:lnTo>
                    <a:pt x="2261" y="1135"/>
                  </a:lnTo>
                  <a:lnTo>
                    <a:pt x="2240" y="1159"/>
                  </a:lnTo>
                  <a:lnTo>
                    <a:pt x="2219" y="1181"/>
                  </a:lnTo>
                  <a:lnTo>
                    <a:pt x="2203" y="1207"/>
                  </a:lnTo>
                  <a:lnTo>
                    <a:pt x="2196" y="1235"/>
                  </a:lnTo>
                  <a:lnTo>
                    <a:pt x="2202" y="1267"/>
                  </a:lnTo>
                  <a:lnTo>
                    <a:pt x="2201" y="1281"/>
                  </a:lnTo>
                  <a:lnTo>
                    <a:pt x="2203" y="1296"/>
                  </a:lnTo>
                  <a:lnTo>
                    <a:pt x="2207" y="1309"/>
                  </a:lnTo>
                  <a:lnTo>
                    <a:pt x="2217" y="1322"/>
                  </a:lnTo>
                  <a:lnTo>
                    <a:pt x="2226" y="1332"/>
                  </a:lnTo>
                  <a:lnTo>
                    <a:pt x="2239" y="1341"/>
                  </a:lnTo>
                  <a:lnTo>
                    <a:pt x="2254" y="1349"/>
                  </a:lnTo>
                  <a:lnTo>
                    <a:pt x="2272" y="1359"/>
                  </a:lnTo>
                  <a:lnTo>
                    <a:pt x="2292" y="1361"/>
                  </a:lnTo>
                  <a:lnTo>
                    <a:pt x="2311" y="1366"/>
                  </a:lnTo>
                  <a:lnTo>
                    <a:pt x="2331" y="1371"/>
                  </a:lnTo>
                  <a:lnTo>
                    <a:pt x="2352" y="1377"/>
                  </a:lnTo>
                  <a:lnTo>
                    <a:pt x="2372" y="1380"/>
                  </a:lnTo>
                  <a:lnTo>
                    <a:pt x="2393" y="1382"/>
                  </a:lnTo>
                  <a:lnTo>
                    <a:pt x="2414" y="1379"/>
                  </a:lnTo>
                  <a:lnTo>
                    <a:pt x="2436" y="1372"/>
                  </a:lnTo>
                  <a:lnTo>
                    <a:pt x="2458" y="1370"/>
                  </a:lnTo>
                  <a:lnTo>
                    <a:pt x="2483" y="1370"/>
                  </a:lnTo>
                  <a:lnTo>
                    <a:pt x="2506" y="1371"/>
                  </a:lnTo>
                  <a:lnTo>
                    <a:pt x="2531" y="1375"/>
                  </a:lnTo>
                  <a:lnTo>
                    <a:pt x="2551" y="1380"/>
                  </a:lnTo>
                  <a:lnTo>
                    <a:pt x="2571" y="1390"/>
                  </a:lnTo>
                  <a:lnTo>
                    <a:pt x="2588" y="1402"/>
                  </a:lnTo>
                  <a:lnTo>
                    <a:pt x="2604" y="1422"/>
                  </a:lnTo>
                  <a:lnTo>
                    <a:pt x="2612" y="1434"/>
                  </a:lnTo>
                  <a:lnTo>
                    <a:pt x="2617" y="1448"/>
                  </a:lnTo>
                  <a:lnTo>
                    <a:pt x="2620" y="1463"/>
                  </a:lnTo>
                  <a:lnTo>
                    <a:pt x="2624" y="1478"/>
                  </a:lnTo>
                  <a:lnTo>
                    <a:pt x="2625" y="1493"/>
                  </a:lnTo>
                  <a:lnTo>
                    <a:pt x="2629" y="1508"/>
                  </a:lnTo>
                  <a:lnTo>
                    <a:pt x="2633" y="1523"/>
                  </a:lnTo>
                  <a:lnTo>
                    <a:pt x="2640" y="1538"/>
                  </a:lnTo>
                  <a:lnTo>
                    <a:pt x="2634" y="1543"/>
                  </a:lnTo>
                  <a:lnTo>
                    <a:pt x="2632" y="1551"/>
                  </a:lnTo>
                  <a:lnTo>
                    <a:pt x="2630" y="1561"/>
                  </a:lnTo>
                  <a:lnTo>
                    <a:pt x="2632" y="1573"/>
                  </a:lnTo>
                  <a:lnTo>
                    <a:pt x="2632" y="1583"/>
                  </a:lnTo>
                  <a:lnTo>
                    <a:pt x="2634" y="1595"/>
                  </a:lnTo>
                  <a:lnTo>
                    <a:pt x="2635" y="1607"/>
                  </a:lnTo>
                  <a:lnTo>
                    <a:pt x="2636" y="1619"/>
                  </a:lnTo>
                  <a:lnTo>
                    <a:pt x="2670" y="1662"/>
                  </a:lnTo>
                  <a:lnTo>
                    <a:pt x="2710" y="1704"/>
                  </a:lnTo>
                  <a:lnTo>
                    <a:pt x="2755" y="1744"/>
                  </a:lnTo>
                  <a:lnTo>
                    <a:pt x="2801" y="1785"/>
                  </a:lnTo>
                  <a:lnTo>
                    <a:pt x="2845" y="1825"/>
                  </a:lnTo>
                  <a:lnTo>
                    <a:pt x="2885" y="1869"/>
                  </a:lnTo>
                  <a:lnTo>
                    <a:pt x="2921" y="1913"/>
                  </a:lnTo>
                  <a:lnTo>
                    <a:pt x="2948" y="1963"/>
                  </a:lnTo>
                  <a:lnTo>
                    <a:pt x="2949" y="1972"/>
                  </a:lnTo>
                  <a:lnTo>
                    <a:pt x="2954" y="1981"/>
                  </a:lnTo>
                  <a:lnTo>
                    <a:pt x="2961" y="1987"/>
                  </a:lnTo>
                  <a:lnTo>
                    <a:pt x="2969" y="1993"/>
                  </a:lnTo>
                  <a:lnTo>
                    <a:pt x="2989" y="1906"/>
                  </a:lnTo>
                  <a:lnTo>
                    <a:pt x="3013" y="1822"/>
                  </a:lnTo>
                  <a:lnTo>
                    <a:pt x="3039" y="1739"/>
                  </a:lnTo>
                  <a:lnTo>
                    <a:pt x="3069" y="1658"/>
                  </a:lnTo>
                  <a:lnTo>
                    <a:pt x="3097" y="1575"/>
                  </a:lnTo>
                  <a:lnTo>
                    <a:pt x="3129" y="1494"/>
                  </a:lnTo>
                  <a:lnTo>
                    <a:pt x="3158" y="1413"/>
                  </a:lnTo>
                  <a:lnTo>
                    <a:pt x="3191" y="1330"/>
                  </a:lnTo>
                  <a:lnTo>
                    <a:pt x="3197" y="1296"/>
                  </a:lnTo>
                  <a:lnTo>
                    <a:pt x="3202" y="1262"/>
                  </a:lnTo>
                  <a:lnTo>
                    <a:pt x="3204" y="1227"/>
                  </a:lnTo>
                  <a:lnTo>
                    <a:pt x="3210" y="1193"/>
                  </a:lnTo>
                  <a:lnTo>
                    <a:pt x="3218" y="1159"/>
                  </a:lnTo>
                  <a:lnTo>
                    <a:pt x="3234" y="1128"/>
                  </a:lnTo>
                  <a:lnTo>
                    <a:pt x="3255" y="1097"/>
                  </a:lnTo>
                  <a:lnTo>
                    <a:pt x="3288" y="1073"/>
                  </a:lnTo>
                  <a:lnTo>
                    <a:pt x="3305" y="1061"/>
                  </a:lnTo>
                  <a:lnTo>
                    <a:pt x="3322" y="1051"/>
                  </a:lnTo>
                  <a:lnTo>
                    <a:pt x="3339" y="1040"/>
                  </a:lnTo>
                  <a:lnTo>
                    <a:pt x="3358" y="1030"/>
                  </a:lnTo>
                  <a:lnTo>
                    <a:pt x="3374" y="1018"/>
                  </a:lnTo>
                  <a:lnTo>
                    <a:pt x="3391" y="1007"/>
                  </a:lnTo>
                  <a:lnTo>
                    <a:pt x="3407" y="993"/>
                  </a:lnTo>
                  <a:lnTo>
                    <a:pt x="3424" y="980"/>
                  </a:lnTo>
                  <a:lnTo>
                    <a:pt x="3431" y="978"/>
                  </a:lnTo>
                  <a:lnTo>
                    <a:pt x="3436" y="979"/>
                  </a:lnTo>
                  <a:lnTo>
                    <a:pt x="3438" y="981"/>
                  </a:lnTo>
                  <a:lnTo>
                    <a:pt x="3442" y="986"/>
                  </a:lnTo>
                  <a:lnTo>
                    <a:pt x="3443" y="990"/>
                  </a:lnTo>
                  <a:lnTo>
                    <a:pt x="3447" y="996"/>
                  </a:lnTo>
                  <a:lnTo>
                    <a:pt x="3449" y="1002"/>
                  </a:lnTo>
                  <a:lnTo>
                    <a:pt x="3453" y="1007"/>
                  </a:lnTo>
                  <a:lnTo>
                    <a:pt x="3450" y="1020"/>
                  </a:lnTo>
                  <a:lnTo>
                    <a:pt x="3445" y="1034"/>
                  </a:lnTo>
                  <a:lnTo>
                    <a:pt x="3436" y="1047"/>
                  </a:lnTo>
                  <a:lnTo>
                    <a:pt x="3424" y="1061"/>
                  </a:lnTo>
                  <a:lnTo>
                    <a:pt x="3410" y="1073"/>
                  </a:lnTo>
                  <a:lnTo>
                    <a:pt x="3397" y="1085"/>
                  </a:lnTo>
                  <a:lnTo>
                    <a:pt x="3385" y="1098"/>
                  </a:lnTo>
                  <a:lnTo>
                    <a:pt x="3375" y="1113"/>
                  </a:lnTo>
                  <a:lnTo>
                    <a:pt x="3379" y="1117"/>
                  </a:lnTo>
                  <a:lnTo>
                    <a:pt x="3407" y="1104"/>
                  </a:lnTo>
                  <a:lnTo>
                    <a:pt x="3440" y="1092"/>
                  </a:lnTo>
                  <a:lnTo>
                    <a:pt x="3472" y="1079"/>
                  </a:lnTo>
                  <a:lnTo>
                    <a:pt x="3507" y="1067"/>
                  </a:lnTo>
                  <a:lnTo>
                    <a:pt x="3535" y="1049"/>
                  </a:lnTo>
                  <a:lnTo>
                    <a:pt x="3564" y="1031"/>
                  </a:lnTo>
                  <a:lnTo>
                    <a:pt x="3586" y="1009"/>
                  </a:lnTo>
                  <a:lnTo>
                    <a:pt x="3604" y="983"/>
                  </a:lnTo>
                  <a:lnTo>
                    <a:pt x="3612" y="966"/>
                  </a:lnTo>
                  <a:lnTo>
                    <a:pt x="3617" y="949"/>
                  </a:lnTo>
                  <a:lnTo>
                    <a:pt x="3618" y="929"/>
                  </a:lnTo>
                  <a:lnTo>
                    <a:pt x="3620" y="911"/>
                  </a:lnTo>
                  <a:lnTo>
                    <a:pt x="3625" y="892"/>
                  </a:lnTo>
                  <a:lnTo>
                    <a:pt x="3634" y="877"/>
                  </a:lnTo>
                  <a:lnTo>
                    <a:pt x="3649" y="864"/>
                  </a:lnTo>
                  <a:lnTo>
                    <a:pt x="3674" y="856"/>
                  </a:lnTo>
                  <a:lnTo>
                    <a:pt x="3687" y="886"/>
                  </a:lnTo>
                  <a:lnTo>
                    <a:pt x="3748" y="842"/>
                  </a:lnTo>
                  <a:lnTo>
                    <a:pt x="3757" y="854"/>
                  </a:lnTo>
                  <a:lnTo>
                    <a:pt x="3763" y="869"/>
                  </a:lnTo>
                  <a:lnTo>
                    <a:pt x="3767" y="887"/>
                  </a:lnTo>
                  <a:lnTo>
                    <a:pt x="3768" y="906"/>
                  </a:lnTo>
                  <a:lnTo>
                    <a:pt x="3767" y="924"/>
                  </a:lnTo>
                  <a:lnTo>
                    <a:pt x="3766" y="942"/>
                  </a:lnTo>
                  <a:lnTo>
                    <a:pt x="3764" y="959"/>
                  </a:lnTo>
                  <a:lnTo>
                    <a:pt x="3764" y="976"/>
                  </a:lnTo>
                  <a:lnTo>
                    <a:pt x="3758" y="984"/>
                  </a:lnTo>
                  <a:lnTo>
                    <a:pt x="3756" y="995"/>
                  </a:lnTo>
                  <a:lnTo>
                    <a:pt x="3752" y="1006"/>
                  </a:lnTo>
                  <a:lnTo>
                    <a:pt x="3751" y="1018"/>
                  </a:lnTo>
                  <a:lnTo>
                    <a:pt x="3747" y="1029"/>
                  </a:lnTo>
                  <a:lnTo>
                    <a:pt x="3745" y="1040"/>
                  </a:lnTo>
                  <a:lnTo>
                    <a:pt x="3740" y="1052"/>
                  </a:lnTo>
                  <a:lnTo>
                    <a:pt x="3731" y="1063"/>
                  </a:lnTo>
                  <a:lnTo>
                    <a:pt x="3701" y="1086"/>
                  </a:lnTo>
                  <a:lnTo>
                    <a:pt x="3676" y="1113"/>
                  </a:lnTo>
                  <a:lnTo>
                    <a:pt x="3649" y="1142"/>
                  </a:lnTo>
                  <a:lnTo>
                    <a:pt x="3623" y="1172"/>
                  </a:lnTo>
                  <a:lnTo>
                    <a:pt x="3594" y="1198"/>
                  </a:lnTo>
                  <a:lnTo>
                    <a:pt x="3564" y="1224"/>
                  </a:lnTo>
                  <a:lnTo>
                    <a:pt x="3528" y="1245"/>
                  </a:lnTo>
                  <a:lnTo>
                    <a:pt x="3490" y="1261"/>
                  </a:lnTo>
                  <a:lnTo>
                    <a:pt x="3411" y="1333"/>
                  </a:lnTo>
                  <a:lnTo>
                    <a:pt x="3363" y="1417"/>
                  </a:lnTo>
                  <a:lnTo>
                    <a:pt x="3331" y="1504"/>
                  </a:lnTo>
                  <a:lnTo>
                    <a:pt x="3315" y="1598"/>
                  </a:lnTo>
                  <a:lnTo>
                    <a:pt x="3303" y="1692"/>
                  </a:lnTo>
                  <a:lnTo>
                    <a:pt x="3289" y="1786"/>
                  </a:lnTo>
                  <a:lnTo>
                    <a:pt x="3269" y="1879"/>
                  </a:lnTo>
                  <a:lnTo>
                    <a:pt x="3236" y="1966"/>
                  </a:lnTo>
                  <a:lnTo>
                    <a:pt x="3216" y="2010"/>
                  </a:lnTo>
                  <a:lnTo>
                    <a:pt x="3195" y="2055"/>
                  </a:lnTo>
                  <a:lnTo>
                    <a:pt x="3173" y="2100"/>
                  </a:lnTo>
                  <a:lnTo>
                    <a:pt x="3151" y="2145"/>
                  </a:lnTo>
                  <a:lnTo>
                    <a:pt x="3128" y="2188"/>
                  </a:lnTo>
                  <a:lnTo>
                    <a:pt x="3106" y="2233"/>
                  </a:lnTo>
                  <a:lnTo>
                    <a:pt x="3085" y="2276"/>
                  </a:lnTo>
                  <a:lnTo>
                    <a:pt x="3067" y="2321"/>
                  </a:lnTo>
                  <a:lnTo>
                    <a:pt x="3059" y="2323"/>
                  </a:lnTo>
                  <a:lnTo>
                    <a:pt x="3055" y="2329"/>
                  </a:lnTo>
                  <a:lnTo>
                    <a:pt x="3054" y="2333"/>
                  </a:lnTo>
                  <a:lnTo>
                    <a:pt x="3048" y="2336"/>
                  </a:lnTo>
                  <a:lnTo>
                    <a:pt x="3038" y="2337"/>
                  </a:lnTo>
                  <a:lnTo>
                    <a:pt x="3030" y="2342"/>
                  </a:lnTo>
                  <a:lnTo>
                    <a:pt x="2979" y="2322"/>
                  </a:lnTo>
                  <a:lnTo>
                    <a:pt x="2929" y="2296"/>
                  </a:lnTo>
                  <a:lnTo>
                    <a:pt x="2884" y="2265"/>
                  </a:lnTo>
                  <a:lnTo>
                    <a:pt x="2842" y="2232"/>
                  </a:lnTo>
                  <a:lnTo>
                    <a:pt x="2801" y="2195"/>
                  </a:lnTo>
                  <a:lnTo>
                    <a:pt x="2762" y="2158"/>
                  </a:lnTo>
                  <a:lnTo>
                    <a:pt x="2724" y="2121"/>
                  </a:lnTo>
                  <a:lnTo>
                    <a:pt x="2686" y="2087"/>
                  </a:lnTo>
                  <a:lnTo>
                    <a:pt x="2652" y="2050"/>
                  </a:lnTo>
                  <a:lnTo>
                    <a:pt x="2625" y="2012"/>
                  </a:lnTo>
                  <a:lnTo>
                    <a:pt x="2598" y="1974"/>
                  </a:lnTo>
                  <a:lnTo>
                    <a:pt x="2571" y="1936"/>
                  </a:lnTo>
                  <a:lnTo>
                    <a:pt x="2543" y="1899"/>
                  </a:lnTo>
                  <a:lnTo>
                    <a:pt x="2510" y="1866"/>
                  </a:lnTo>
                  <a:lnTo>
                    <a:pt x="2473" y="1837"/>
                  </a:lnTo>
                  <a:lnTo>
                    <a:pt x="2428" y="1816"/>
                  </a:lnTo>
                  <a:lnTo>
                    <a:pt x="2412" y="1858"/>
                  </a:lnTo>
                  <a:lnTo>
                    <a:pt x="2394" y="1900"/>
                  </a:lnTo>
                  <a:lnTo>
                    <a:pt x="2375" y="1942"/>
                  </a:lnTo>
                  <a:lnTo>
                    <a:pt x="2357" y="1985"/>
                  </a:lnTo>
                  <a:lnTo>
                    <a:pt x="2337" y="2028"/>
                  </a:lnTo>
                  <a:lnTo>
                    <a:pt x="2320" y="2071"/>
                  </a:lnTo>
                  <a:lnTo>
                    <a:pt x="2304" y="2114"/>
                  </a:lnTo>
                  <a:lnTo>
                    <a:pt x="2293" y="2160"/>
                  </a:lnTo>
                  <a:lnTo>
                    <a:pt x="2272" y="2193"/>
                  </a:lnTo>
                  <a:lnTo>
                    <a:pt x="2257" y="2228"/>
                  </a:lnTo>
                  <a:lnTo>
                    <a:pt x="2245" y="2262"/>
                  </a:lnTo>
                  <a:lnTo>
                    <a:pt x="2236" y="2299"/>
                  </a:lnTo>
                  <a:lnTo>
                    <a:pt x="2226" y="2337"/>
                  </a:lnTo>
                  <a:lnTo>
                    <a:pt x="2219" y="2373"/>
                  </a:lnTo>
                  <a:lnTo>
                    <a:pt x="2208" y="2410"/>
                  </a:lnTo>
                  <a:lnTo>
                    <a:pt x="2198" y="2448"/>
                  </a:lnTo>
                  <a:lnTo>
                    <a:pt x="2204" y="2592"/>
                  </a:lnTo>
                  <a:lnTo>
                    <a:pt x="2247" y="2721"/>
                  </a:lnTo>
                  <a:lnTo>
                    <a:pt x="2316" y="2842"/>
                  </a:lnTo>
                  <a:lnTo>
                    <a:pt x="2404" y="2956"/>
                  </a:lnTo>
                  <a:lnTo>
                    <a:pt x="2495" y="3068"/>
                  </a:lnTo>
                  <a:lnTo>
                    <a:pt x="2585" y="3183"/>
                  </a:lnTo>
                  <a:lnTo>
                    <a:pt x="2661" y="3307"/>
                  </a:lnTo>
                  <a:lnTo>
                    <a:pt x="2714" y="3441"/>
                  </a:lnTo>
                  <a:lnTo>
                    <a:pt x="2715" y="3511"/>
                  </a:lnTo>
                  <a:lnTo>
                    <a:pt x="2704" y="3578"/>
                  </a:lnTo>
                  <a:lnTo>
                    <a:pt x="2683" y="3641"/>
                  </a:lnTo>
                  <a:lnTo>
                    <a:pt x="2654" y="3703"/>
                  </a:lnTo>
                  <a:lnTo>
                    <a:pt x="2620" y="3765"/>
                  </a:lnTo>
                  <a:lnTo>
                    <a:pt x="2586" y="3825"/>
                  </a:lnTo>
                  <a:lnTo>
                    <a:pt x="2554" y="3886"/>
                  </a:lnTo>
                  <a:lnTo>
                    <a:pt x="2531" y="3949"/>
                  </a:lnTo>
                  <a:lnTo>
                    <a:pt x="2485" y="4065"/>
                  </a:lnTo>
                  <a:lnTo>
                    <a:pt x="2436" y="4180"/>
                  </a:lnTo>
                  <a:lnTo>
                    <a:pt x="2384" y="4295"/>
                  </a:lnTo>
                  <a:lnTo>
                    <a:pt x="2335" y="4411"/>
                  </a:lnTo>
                  <a:lnTo>
                    <a:pt x="2290" y="4529"/>
                  </a:lnTo>
                  <a:lnTo>
                    <a:pt x="2255" y="4647"/>
                  </a:lnTo>
                  <a:lnTo>
                    <a:pt x="2231" y="4767"/>
                  </a:lnTo>
                  <a:lnTo>
                    <a:pt x="2223" y="4890"/>
                  </a:lnTo>
                  <a:lnTo>
                    <a:pt x="2225" y="4925"/>
                  </a:lnTo>
                  <a:lnTo>
                    <a:pt x="2238" y="4959"/>
                  </a:lnTo>
                  <a:lnTo>
                    <a:pt x="2255" y="4993"/>
                  </a:lnTo>
                  <a:lnTo>
                    <a:pt x="2277" y="5025"/>
                  </a:lnTo>
                  <a:lnTo>
                    <a:pt x="2297" y="5057"/>
                  </a:lnTo>
                  <a:lnTo>
                    <a:pt x="2316" y="5092"/>
                  </a:lnTo>
                  <a:lnTo>
                    <a:pt x="2330" y="5126"/>
                  </a:lnTo>
                  <a:lnTo>
                    <a:pt x="2337" y="5164"/>
                  </a:lnTo>
                  <a:lnTo>
                    <a:pt x="2342" y="5172"/>
                  </a:lnTo>
                  <a:lnTo>
                    <a:pt x="2346" y="5183"/>
                  </a:lnTo>
                  <a:lnTo>
                    <a:pt x="2350" y="5195"/>
                  </a:lnTo>
                  <a:lnTo>
                    <a:pt x="2354" y="5206"/>
                  </a:lnTo>
                  <a:lnTo>
                    <a:pt x="2359" y="5217"/>
                  </a:lnTo>
                  <a:lnTo>
                    <a:pt x="2368" y="5228"/>
                  </a:lnTo>
                  <a:lnTo>
                    <a:pt x="2379" y="5236"/>
                  </a:lnTo>
                  <a:lnTo>
                    <a:pt x="2394" y="5245"/>
                  </a:lnTo>
                  <a:lnTo>
                    <a:pt x="2409" y="5243"/>
                  </a:lnTo>
                  <a:lnTo>
                    <a:pt x="2426" y="5241"/>
                  </a:lnTo>
                  <a:lnTo>
                    <a:pt x="2443" y="5239"/>
                  </a:lnTo>
                  <a:lnTo>
                    <a:pt x="2462" y="5238"/>
                  </a:lnTo>
                  <a:lnTo>
                    <a:pt x="2479" y="5238"/>
                  </a:lnTo>
                  <a:lnTo>
                    <a:pt x="2495" y="5242"/>
                  </a:lnTo>
                  <a:lnTo>
                    <a:pt x="2507" y="5249"/>
                  </a:lnTo>
                  <a:lnTo>
                    <a:pt x="2517" y="5262"/>
                  </a:lnTo>
                  <a:lnTo>
                    <a:pt x="2515" y="5271"/>
                  </a:lnTo>
                  <a:lnTo>
                    <a:pt x="2517" y="5278"/>
                  </a:lnTo>
                  <a:lnTo>
                    <a:pt x="2523" y="5283"/>
                  </a:lnTo>
                  <a:lnTo>
                    <a:pt x="2532" y="5290"/>
                  </a:lnTo>
                  <a:lnTo>
                    <a:pt x="2538" y="5294"/>
                  </a:lnTo>
                  <a:lnTo>
                    <a:pt x="2545" y="5299"/>
                  </a:lnTo>
                  <a:lnTo>
                    <a:pt x="2548" y="5305"/>
                  </a:lnTo>
                  <a:lnTo>
                    <a:pt x="2547" y="5315"/>
                  </a:lnTo>
                  <a:lnTo>
                    <a:pt x="2543" y="5322"/>
                  </a:lnTo>
                  <a:lnTo>
                    <a:pt x="2539" y="5330"/>
                  </a:lnTo>
                  <a:lnTo>
                    <a:pt x="2533" y="5339"/>
                  </a:lnTo>
                  <a:lnTo>
                    <a:pt x="2527" y="5348"/>
                  </a:lnTo>
                  <a:lnTo>
                    <a:pt x="2518" y="5355"/>
                  </a:lnTo>
                  <a:lnTo>
                    <a:pt x="2510" y="5361"/>
                  </a:lnTo>
                  <a:lnTo>
                    <a:pt x="2500" y="5364"/>
                  </a:lnTo>
                  <a:lnTo>
                    <a:pt x="2490" y="5365"/>
                  </a:lnTo>
                  <a:lnTo>
                    <a:pt x="2469" y="5362"/>
                  </a:lnTo>
                  <a:lnTo>
                    <a:pt x="2447" y="5362"/>
                  </a:lnTo>
                  <a:lnTo>
                    <a:pt x="2425" y="5361"/>
                  </a:lnTo>
                  <a:lnTo>
                    <a:pt x="2405" y="5361"/>
                  </a:lnTo>
                  <a:lnTo>
                    <a:pt x="2384" y="5358"/>
                  </a:lnTo>
                  <a:lnTo>
                    <a:pt x="2367" y="5352"/>
                  </a:lnTo>
                  <a:lnTo>
                    <a:pt x="2352" y="5343"/>
                  </a:lnTo>
                  <a:lnTo>
                    <a:pt x="2342" y="5328"/>
                  </a:lnTo>
                  <a:lnTo>
                    <a:pt x="2290" y="5317"/>
                  </a:lnTo>
                  <a:lnTo>
                    <a:pt x="2251" y="5298"/>
                  </a:lnTo>
                  <a:lnTo>
                    <a:pt x="2220" y="5271"/>
                  </a:lnTo>
                  <a:lnTo>
                    <a:pt x="2196" y="5240"/>
                  </a:lnTo>
                  <a:lnTo>
                    <a:pt x="2177" y="5203"/>
                  </a:lnTo>
                  <a:lnTo>
                    <a:pt x="2162" y="5166"/>
                  </a:lnTo>
                  <a:lnTo>
                    <a:pt x="2151" y="5128"/>
                  </a:lnTo>
                  <a:lnTo>
                    <a:pt x="2140" y="5094"/>
                  </a:lnTo>
                  <a:lnTo>
                    <a:pt x="2118" y="5066"/>
                  </a:lnTo>
                  <a:lnTo>
                    <a:pt x="2089" y="5051"/>
                  </a:lnTo>
                  <a:lnTo>
                    <a:pt x="2052" y="5042"/>
                  </a:lnTo>
                  <a:lnTo>
                    <a:pt x="2013" y="5036"/>
                  </a:lnTo>
                  <a:lnTo>
                    <a:pt x="1976" y="5028"/>
                  </a:lnTo>
                  <a:lnTo>
                    <a:pt x="1944" y="5016"/>
                  </a:lnTo>
                  <a:lnTo>
                    <a:pt x="1924" y="4995"/>
                  </a:lnTo>
                  <a:lnTo>
                    <a:pt x="1915" y="4960"/>
                  </a:lnTo>
                  <a:lnTo>
                    <a:pt x="1912" y="4936"/>
                  </a:lnTo>
                  <a:lnTo>
                    <a:pt x="1917" y="4916"/>
                  </a:lnTo>
                  <a:lnTo>
                    <a:pt x="1928" y="4897"/>
                  </a:lnTo>
                  <a:lnTo>
                    <a:pt x="1943" y="4882"/>
                  </a:lnTo>
                  <a:lnTo>
                    <a:pt x="1960" y="4865"/>
                  </a:lnTo>
                  <a:lnTo>
                    <a:pt x="1976" y="4850"/>
                  </a:lnTo>
                  <a:lnTo>
                    <a:pt x="1990" y="4833"/>
                  </a:lnTo>
                  <a:lnTo>
                    <a:pt x="2001" y="4816"/>
                  </a:lnTo>
                  <a:lnTo>
                    <a:pt x="2011" y="4794"/>
                  </a:lnTo>
                  <a:lnTo>
                    <a:pt x="2026" y="4761"/>
                  </a:lnTo>
                  <a:lnTo>
                    <a:pt x="2039" y="4721"/>
                  </a:lnTo>
                  <a:lnTo>
                    <a:pt x="2054" y="4682"/>
                  </a:lnTo>
                  <a:lnTo>
                    <a:pt x="2068" y="4642"/>
                  </a:lnTo>
                  <a:lnTo>
                    <a:pt x="2080" y="4608"/>
                  </a:lnTo>
                  <a:lnTo>
                    <a:pt x="2090" y="4584"/>
                  </a:lnTo>
                  <a:lnTo>
                    <a:pt x="2096" y="4576"/>
                  </a:lnTo>
                  <a:lnTo>
                    <a:pt x="2098" y="4474"/>
                  </a:lnTo>
                  <a:lnTo>
                    <a:pt x="2100" y="4376"/>
                  </a:lnTo>
                  <a:lnTo>
                    <a:pt x="2100" y="4278"/>
                  </a:lnTo>
                  <a:lnTo>
                    <a:pt x="2103" y="4182"/>
                  </a:lnTo>
                  <a:lnTo>
                    <a:pt x="2109" y="4086"/>
                  </a:lnTo>
                  <a:lnTo>
                    <a:pt x="2123" y="3992"/>
                  </a:lnTo>
                  <a:lnTo>
                    <a:pt x="2146" y="3899"/>
                  </a:lnTo>
                  <a:lnTo>
                    <a:pt x="2182" y="3810"/>
                  </a:lnTo>
                  <a:lnTo>
                    <a:pt x="2188" y="3774"/>
                  </a:lnTo>
                  <a:lnTo>
                    <a:pt x="2202" y="3739"/>
                  </a:lnTo>
                  <a:lnTo>
                    <a:pt x="2222" y="3708"/>
                  </a:lnTo>
                  <a:lnTo>
                    <a:pt x="2244" y="3677"/>
                  </a:lnTo>
                  <a:lnTo>
                    <a:pt x="2266" y="3645"/>
                  </a:lnTo>
                  <a:lnTo>
                    <a:pt x="2292" y="3615"/>
                  </a:lnTo>
                  <a:lnTo>
                    <a:pt x="2315" y="3583"/>
                  </a:lnTo>
                  <a:lnTo>
                    <a:pt x="2337" y="3553"/>
                  </a:lnTo>
                  <a:lnTo>
                    <a:pt x="2284" y="3487"/>
                  </a:lnTo>
                  <a:lnTo>
                    <a:pt x="2233" y="3424"/>
                  </a:lnTo>
                  <a:lnTo>
                    <a:pt x="2183" y="3359"/>
                  </a:lnTo>
                  <a:lnTo>
                    <a:pt x="2138" y="3294"/>
                  </a:lnTo>
                  <a:lnTo>
                    <a:pt x="2093" y="3226"/>
                  </a:lnTo>
                  <a:lnTo>
                    <a:pt x="2052" y="3159"/>
                  </a:lnTo>
                  <a:lnTo>
                    <a:pt x="2012" y="3091"/>
                  </a:lnTo>
                  <a:lnTo>
                    <a:pt x="1976" y="3023"/>
                  </a:lnTo>
                  <a:lnTo>
                    <a:pt x="1969" y="3033"/>
                  </a:lnTo>
                  <a:lnTo>
                    <a:pt x="1967" y="3048"/>
                  </a:lnTo>
                  <a:lnTo>
                    <a:pt x="1965" y="3060"/>
                  </a:lnTo>
                  <a:lnTo>
                    <a:pt x="1968" y="3074"/>
                  </a:lnTo>
                  <a:lnTo>
                    <a:pt x="1969" y="3087"/>
                  </a:lnTo>
                  <a:lnTo>
                    <a:pt x="1972" y="3102"/>
                  </a:lnTo>
                  <a:lnTo>
                    <a:pt x="1970" y="3116"/>
                  </a:lnTo>
                  <a:lnTo>
                    <a:pt x="1969" y="3130"/>
                  </a:lnTo>
                  <a:lnTo>
                    <a:pt x="1969" y="3244"/>
                  </a:lnTo>
                  <a:lnTo>
                    <a:pt x="1964" y="3362"/>
                  </a:lnTo>
                  <a:lnTo>
                    <a:pt x="1953" y="3480"/>
                  </a:lnTo>
                  <a:lnTo>
                    <a:pt x="1940" y="3600"/>
                  </a:lnTo>
                  <a:lnTo>
                    <a:pt x="1922" y="3720"/>
                  </a:lnTo>
                  <a:lnTo>
                    <a:pt x="1905" y="3840"/>
                  </a:lnTo>
                  <a:lnTo>
                    <a:pt x="1887" y="3959"/>
                  </a:lnTo>
                  <a:lnTo>
                    <a:pt x="1869" y="4081"/>
                  </a:lnTo>
                  <a:lnTo>
                    <a:pt x="1861" y="4128"/>
                  </a:lnTo>
                  <a:lnTo>
                    <a:pt x="1857" y="4176"/>
                  </a:lnTo>
                  <a:lnTo>
                    <a:pt x="1853" y="4223"/>
                  </a:lnTo>
                  <a:lnTo>
                    <a:pt x="1852" y="4273"/>
                  </a:lnTo>
                  <a:lnTo>
                    <a:pt x="1850" y="4320"/>
                  </a:lnTo>
                  <a:lnTo>
                    <a:pt x="1848" y="4366"/>
                  </a:lnTo>
                  <a:lnTo>
                    <a:pt x="1846" y="4413"/>
                  </a:lnTo>
                  <a:lnTo>
                    <a:pt x="1842" y="4461"/>
                  </a:lnTo>
                  <a:lnTo>
                    <a:pt x="1837" y="4544"/>
                  </a:lnTo>
                  <a:lnTo>
                    <a:pt x="1824" y="4627"/>
                  </a:lnTo>
                  <a:lnTo>
                    <a:pt x="1808" y="4707"/>
                  </a:lnTo>
                  <a:lnTo>
                    <a:pt x="1795" y="4789"/>
                  </a:lnTo>
                  <a:lnTo>
                    <a:pt x="1786" y="4867"/>
                  </a:lnTo>
                  <a:lnTo>
                    <a:pt x="1787" y="4947"/>
                  </a:lnTo>
                  <a:lnTo>
                    <a:pt x="1800" y="5024"/>
                  </a:lnTo>
                  <a:lnTo>
                    <a:pt x="1834" y="5101"/>
                  </a:lnTo>
                  <a:lnTo>
                    <a:pt x="1839" y="5113"/>
                  </a:lnTo>
                  <a:lnTo>
                    <a:pt x="1846" y="5126"/>
                  </a:lnTo>
                  <a:lnTo>
                    <a:pt x="1852" y="5140"/>
                  </a:lnTo>
                  <a:lnTo>
                    <a:pt x="1858" y="5154"/>
                  </a:lnTo>
                  <a:lnTo>
                    <a:pt x="1861" y="5167"/>
                  </a:lnTo>
                  <a:lnTo>
                    <a:pt x="1862" y="5180"/>
                  </a:lnTo>
                  <a:lnTo>
                    <a:pt x="1860" y="5194"/>
                  </a:lnTo>
                  <a:lnTo>
                    <a:pt x="1853" y="5207"/>
                  </a:lnTo>
                  <a:lnTo>
                    <a:pt x="1842" y="5221"/>
                  </a:lnTo>
                  <a:lnTo>
                    <a:pt x="1829" y="5231"/>
                  </a:lnTo>
                  <a:lnTo>
                    <a:pt x="1814" y="5239"/>
                  </a:lnTo>
                  <a:lnTo>
                    <a:pt x="1800" y="5246"/>
                  </a:lnTo>
                  <a:lnTo>
                    <a:pt x="1786" y="5251"/>
                  </a:lnTo>
                  <a:lnTo>
                    <a:pt x="1772" y="5259"/>
                  </a:lnTo>
                  <a:lnTo>
                    <a:pt x="1759" y="5268"/>
                  </a:lnTo>
                  <a:lnTo>
                    <a:pt x="1751" y="5281"/>
                  </a:lnTo>
                  <a:lnTo>
                    <a:pt x="1740" y="5309"/>
                  </a:lnTo>
                  <a:lnTo>
                    <a:pt x="1731" y="5339"/>
                  </a:lnTo>
                  <a:lnTo>
                    <a:pt x="1724" y="5369"/>
                  </a:lnTo>
                  <a:lnTo>
                    <a:pt x="1717" y="5400"/>
                  </a:lnTo>
                  <a:lnTo>
                    <a:pt x="1708" y="5429"/>
                  </a:lnTo>
                  <a:lnTo>
                    <a:pt x="1698" y="5461"/>
                  </a:lnTo>
                  <a:lnTo>
                    <a:pt x="1688" y="5490"/>
                  </a:lnTo>
                  <a:lnTo>
                    <a:pt x="1677" y="5519"/>
                  </a:lnTo>
                  <a:lnTo>
                    <a:pt x="1659" y="5533"/>
                  </a:lnTo>
                  <a:lnTo>
                    <a:pt x="1635" y="5544"/>
                  </a:lnTo>
                  <a:lnTo>
                    <a:pt x="1612" y="5551"/>
                  </a:lnTo>
                  <a:lnTo>
                    <a:pt x="1589" y="5556"/>
                  </a:lnTo>
                  <a:lnTo>
                    <a:pt x="1562" y="5559"/>
                  </a:lnTo>
                  <a:lnTo>
                    <a:pt x="1537" y="5562"/>
                  </a:lnTo>
                  <a:lnTo>
                    <a:pt x="1511" y="5565"/>
                  </a:lnTo>
                  <a:lnTo>
                    <a:pt x="1489" y="5572"/>
                  </a:lnTo>
                  <a:lnTo>
                    <a:pt x="1390" y="5576"/>
                  </a:lnTo>
                  <a:lnTo>
                    <a:pt x="1384" y="5573"/>
                  </a:lnTo>
                  <a:lnTo>
                    <a:pt x="1381" y="5569"/>
                  </a:lnTo>
                  <a:lnTo>
                    <a:pt x="1377" y="5564"/>
                  </a:lnTo>
                  <a:lnTo>
                    <a:pt x="1376" y="5559"/>
                  </a:lnTo>
                  <a:lnTo>
                    <a:pt x="1374" y="5553"/>
                  </a:lnTo>
                  <a:lnTo>
                    <a:pt x="1376" y="5548"/>
                  </a:lnTo>
                  <a:lnTo>
                    <a:pt x="1377" y="5542"/>
                  </a:lnTo>
                  <a:lnTo>
                    <a:pt x="1382" y="5539"/>
                  </a:lnTo>
                  <a:lnTo>
                    <a:pt x="1401" y="5507"/>
                  </a:lnTo>
                  <a:lnTo>
                    <a:pt x="1417" y="5489"/>
                  </a:lnTo>
                  <a:lnTo>
                    <a:pt x="1431" y="5478"/>
                  </a:lnTo>
                  <a:lnTo>
                    <a:pt x="1446" y="5470"/>
                  </a:lnTo>
                  <a:lnTo>
                    <a:pt x="1459" y="5456"/>
                  </a:lnTo>
                  <a:lnTo>
                    <a:pt x="1477" y="5432"/>
                  </a:lnTo>
                  <a:lnTo>
                    <a:pt x="1496" y="5393"/>
                  </a:lnTo>
                  <a:lnTo>
                    <a:pt x="1526" y="5331"/>
                  </a:lnTo>
                  <a:lnTo>
                    <a:pt x="1527" y="5290"/>
                  </a:lnTo>
                  <a:lnTo>
                    <a:pt x="1539" y="5251"/>
                  </a:lnTo>
                  <a:lnTo>
                    <a:pt x="1558" y="5214"/>
                  </a:lnTo>
                  <a:lnTo>
                    <a:pt x="1581" y="5177"/>
                  </a:lnTo>
                  <a:lnTo>
                    <a:pt x="1601" y="5140"/>
                  </a:lnTo>
                  <a:lnTo>
                    <a:pt x="1618" y="5103"/>
                  </a:lnTo>
                  <a:lnTo>
                    <a:pt x="1627" y="5064"/>
                  </a:lnTo>
                  <a:lnTo>
                    <a:pt x="1624" y="5024"/>
                  </a:lnTo>
                  <a:lnTo>
                    <a:pt x="1622" y="4991"/>
                  </a:lnTo>
                  <a:lnTo>
                    <a:pt x="1617" y="4959"/>
                  </a:lnTo>
                  <a:lnTo>
                    <a:pt x="1608" y="4928"/>
                  </a:lnTo>
                  <a:lnTo>
                    <a:pt x="1600" y="4898"/>
                  </a:lnTo>
                  <a:lnTo>
                    <a:pt x="1590" y="4866"/>
                  </a:lnTo>
                  <a:lnTo>
                    <a:pt x="1581" y="4836"/>
                  </a:lnTo>
                  <a:lnTo>
                    <a:pt x="1573" y="4804"/>
                  </a:lnTo>
                  <a:lnTo>
                    <a:pt x="1570" y="4773"/>
                  </a:lnTo>
                  <a:lnTo>
                    <a:pt x="1559" y="4693"/>
                  </a:lnTo>
                  <a:lnTo>
                    <a:pt x="1552" y="4617"/>
                  </a:lnTo>
                  <a:lnTo>
                    <a:pt x="1548" y="4544"/>
                  </a:lnTo>
                  <a:lnTo>
                    <a:pt x="1548" y="4472"/>
                  </a:lnTo>
                  <a:lnTo>
                    <a:pt x="1550" y="4399"/>
                  </a:lnTo>
                  <a:lnTo>
                    <a:pt x="1557" y="4327"/>
                  </a:lnTo>
                  <a:lnTo>
                    <a:pt x="1565" y="4252"/>
                  </a:lnTo>
                  <a:lnTo>
                    <a:pt x="1580" y="4174"/>
                  </a:lnTo>
                  <a:lnTo>
                    <a:pt x="1570" y="4085"/>
                  </a:lnTo>
                  <a:lnTo>
                    <a:pt x="1563" y="3998"/>
                  </a:lnTo>
                  <a:lnTo>
                    <a:pt x="1554" y="3914"/>
                  </a:lnTo>
                  <a:lnTo>
                    <a:pt x="1548" y="3830"/>
                  </a:lnTo>
                  <a:lnTo>
                    <a:pt x="1541" y="3743"/>
                  </a:lnTo>
                  <a:lnTo>
                    <a:pt x="1537" y="3658"/>
                  </a:lnTo>
                  <a:lnTo>
                    <a:pt x="1537" y="3569"/>
                  </a:lnTo>
                  <a:lnTo>
                    <a:pt x="1542" y="3478"/>
                  </a:lnTo>
                  <a:lnTo>
                    <a:pt x="1541" y="3422"/>
                  </a:lnTo>
                  <a:lnTo>
                    <a:pt x="1546" y="3366"/>
                  </a:lnTo>
                  <a:lnTo>
                    <a:pt x="1552" y="3309"/>
                  </a:lnTo>
                  <a:lnTo>
                    <a:pt x="1558" y="3253"/>
                  </a:lnTo>
                  <a:lnTo>
                    <a:pt x="1559" y="3197"/>
                  </a:lnTo>
                  <a:lnTo>
                    <a:pt x="1554" y="3142"/>
                  </a:lnTo>
                  <a:lnTo>
                    <a:pt x="1539" y="3088"/>
                  </a:lnTo>
                  <a:lnTo>
                    <a:pt x="1514" y="3036"/>
                  </a:lnTo>
                  <a:lnTo>
                    <a:pt x="1498" y="2988"/>
                  </a:lnTo>
                  <a:lnTo>
                    <a:pt x="1485" y="2941"/>
                  </a:lnTo>
                  <a:lnTo>
                    <a:pt x="1474" y="2892"/>
                  </a:lnTo>
                  <a:lnTo>
                    <a:pt x="1468" y="2844"/>
                  </a:lnTo>
                  <a:lnTo>
                    <a:pt x="1466" y="2794"/>
                  </a:lnTo>
                  <a:lnTo>
                    <a:pt x="1472" y="2746"/>
                  </a:lnTo>
                  <a:lnTo>
                    <a:pt x="1484" y="2700"/>
                  </a:lnTo>
                  <a:lnTo>
                    <a:pt x="1509" y="2656"/>
                  </a:lnTo>
                  <a:lnTo>
                    <a:pt x="1522" y="2626"/>
                  </a:lnTo>
                  <a:lnTo>
                    <a:pt x="1536" y="2598"/>
                  </a:lnTo>
                  <a:lnTo>
                    <a:pt x="1548" y="2570"/>
                  </a:lnTo>
                  <a:lnTo>
                    <a:pt x="1562" y="2542"/>
                  </a:lnTo>
                  <a:lnTo>
                    <a:pt x="1573" y="2513"/>
                  </a:lnTo>
                  <a:lnTo>
                    <a:pt x="1585" y="2485"/>
                  </a:lnTo>
                  <a:lnTo>
                    <a:pt x="1596" y="2456"/>
                  </a:lnTo>
                  <a:lnTo>
                    <a:pt x="1607" y="2429"/>
                  </a:lnTo>
                  <a:lnTo>
                    <a:pt x="1614" y="2328"/>
                  </a:lnTo>
                  <a:lnTo>
                    <a:pt x="1616" y="2227"/>
                  </a:lnTo>
                  <a:lnTo>
                    <a:pt x="1608" y="2126"/>
                  </a:lnTo>
                  <a:lnTo>
                    <a:pt x="1598" y="2027"/>
                  </a:lnTo>
                  <a:lnTo>
                    <a:pt x="1581" y="1927"/>
                  </a:lnTo>
                  <a:lnTo>
                    <a:pt x="1559" y="1829"/>
                  </a:lnTo>
                  <a:lnTo>
                    <a:pt x="1534" y="1733"/>
                  </a:lnTo>
                  <a:lnTo>
                    <a:pt x="1509" y="1639"/>
                  </a:lnTo>
                  <a:lnTo>
                    <a:pt x="1478" y="1591"/>
                  </a:lnTo>
                  <a:lnTo>
                    <a:pt x="1436" y="1564"/>
                  </a:lnTo>
                  <a:lnTo>
                    <a:pt x="1384" y="1548"/>
                  </a:lnTo>
                  <a:lnTo>
                    <a:pt x="1330" y="1544"/>
                  </a:lnTo>
                  <a:lnTo>
                    <a:pt x="1270" y="1544"/>
                  </a:lnTo>
                  <a:lnTo>
                    <a:pt x="1208" y="1547"/>
                  </a:lnTo>
                  <a:lnTo>
                    <a:pt x="1149" y="1547"/>
                  </a:lnTo>
                  <a:lnTo>
                    <a:pt x="1095" y="1541"/>
                  </a:lnTo>
                  <a:lnTo>
                    <a:pt x="1055" y="1536"/>
                  </a:lnTo>
                  <a:lnTo>
                    <a:pt x="1017" y="1533"/>
                  </a:lnTo>
                  <a:lnTo>
                    <a:pt x="978" y="1530"/>
                  </a:lnTo>
                  <a:lnTo>
                    <a:pt x="940" y="1528"/>
                  </a:lnTo>
                  <a:lnTo>
                    <a:pt x="902" y="1524"/>
                  </a:lnTo>
                  <a:lnTo>
                    <a:pt x="863" y="1521"/>
                  </a:lnTo>
                  <a:lnTo>
                    <a:pt x="826" y="1515"/>
                  </a:lnTo>
                  <a:lnTo>
                    <a:pt x="792" y="1508"/>
                  </a:lnTo>
                  <a:lnTo>
                    <a:pt x="751" y="1468"/>
                  </a:lnTo>
                  <a:lnTo>
                    <a:pt x="697" y="1375"/>
                  </a:lnTo>
                  <a:lnTo>
                    <a:pt x="654" y="1278"/>
                  </a:lnTo>
                  <a:lnTo>
                    <a:pt x="618" y="1178"/>
                  </a:lnTo>
                  <a:lnTo>
                    <a:pt x="591" y="1076"/>
                  </a:lnTo>
                  <a:lnTo>
                    <a:pt x="567" y="972"/>
                  </a:lnTo>
                  <a:lnTo>
                    <a:pt x="546" y="867"/>
                  </a:lnTo>
                  <a:lnTo>
                    <a:pt x="527" y="762"/>
                  </a:lnTo>
                  <a:lnTo>
                    <a:pt x="509" y="659"/>
                  </a:lnTo>
                  <a:lnTo>
                    <a:pt x="499" y="609"/>
                  </a:lnTo>
                  <a:lnTo>
                    <a:pt x="484" y="561"/>
                  </a:lnTo>
                  <a:lnTo>
                    <a:pt x="464" y="515"/>
                  </a:lnTo>
                  <a:lnTo>
                    <a:pt x="439" y="473"/>
                  </a:lnTo>
                  <a:lnTo>
                    <a:pt x="404" y="433"/>
                  </a:lnTo>
                  <a:lnTo>
                    <a:pt x="364" y="400"/>
                  </a:lnTo>
                  <a:lnTo>
                    <a:pt x="316" y="371"/>
                  </a:lnTo>
                  <a:lnTo>
                    <a:pt x="259" y="351"/>
                  </a:lnTo>
                  <a:lnTo>
                    <a:pt x="240" y="343"/>
                  </a:lnTo>
                  <a:lnTo>
                    <a:pt x="223" y="336"/>
                  </a:lnTo>
                  <a:lnTo>
                    <a:pt x="206" y="327"/>
                  </a:lnTo>
                  <a:lnTo>
                    <a:pt x="190" y="320"/>
                  </a:lnTo>
                  <a:lnTo>
                    <a:pt x="170" y="312"/>
                  </a:lnTo>
                  <a:lnTo>
                    <a:pt x="153" y="305"/>
                  </a:lnTo>
                  <a:lnTo>
                    <a:pt x="135" y="299"/>
                  </a:lnTo>
                  <a:lnTo>
                    <a:pt x="116" y="294"/>
                  </a:lnTo>
                  <a:lnTo>
                    <a:pt x="89" y="263"/>
                  </a:lnTo>
                  <a:lnTo>
                    <a:pt x="70" y="231"/>
                  </a:lnTo>
                  <a:lnTo>
                    <a:pt x="56" y="197"/>
                  </a:lnTo>
                  <a:lnTo>
                    <a:pt x="45" y="163"/>
                  </a:lnTo>
                  <a:lnTo>
                    <a:pt x="35" y="126"/>
                  </a:lnTo>
                  <a:lnTo>
                    <a:pt x="26" y="92"/>
                  </a:lnTo>
                  <a:lnTo>
                    <a:pt x="16" y="57"/>
                  </a:lnTo>
                  <a:lnTo>
                    <a:pt x="5" y="23"/>
                  </a:lnTo>
                  <a:lnTo>
                    <a:pt x="0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11" name="Freeform 195"/>
            <p:cNvSpPr>
              <a:spLocks/>
            </p:cNvSpPr>
            <p:nvPr/>
          </p:nvSpPr>
          <p:spPr bwMode="auto">
            <a:xfrm>
              <a:off x="492" y="995"/>
              <a:ext cx="270" cy="249"/>
            </a:xfrm>
            <a:custGeom>
              <a:avLst/>
              <a:gdLst>
                <a:gd name="T0" fmla="*/ 352 w 541"/>
                <a:gd name="T1" fmla="*/ 308 h 499"/>
                <a:gd name="T2" fmla="*/ 366 w 541"/>
                <a:gd name="T3" fmla="*/ 308 h 499"/>
                <a:gd name="T4" fmla="*/ 382 w 541"/>
                <a:gd name="T5" fmla="*/ 297 h 499"/>
                <a:gd name="T6" fmla="*/ 397 w 541"/>
                <a:gd name="T7" fmla="*/ 284 h 499"/>
                <a:gd name="T8" fmla="*/ 404 w 541"/>
                <a:gd name="T9" fmla="*/ 257 h 499"/>
                <a:gd name="T10" fmla="*/ 394 w 541"/>
                <a:gd name="T11" fmla="*/ 222 h 499"/>
                <a:gd name="T12" fmla="*/ 377 w 541"/>
                <a:gd name="T13" fmla="*/ 186 h 499"/>
                <a:gd name="T14" fmla="*/ 359 w 541"/>
                <a:gd name="T15" fmla="*/ 151 h 499"/>
                <a:gd name="T16" fmla="*/ 375 w 541"/>
                <a:gd name="T17" fmla="*/ 161 h 499"/>
                <a:gd name="T18" fmla="*/ 421 w 541"/>
                <a:gd name="T19" fmla="*/ 216 h 499"/>
                <a:gd name="T20" fmla="*/ 463 w 541"/>
                <a:gd name="T21" fmla="*/ 276 h 499"/>
                <a:gd name="T22" fmla="*/ 492 w 541"/>
                <a:gd name="T23" fmla="*/ 341 h 499"/>
                <a:gd name="T24" fmla="*/ 499 w 541"/>
                <a:gd name="T25" fmla="*/ 392 h 499"/>
                <a:gd name="T26" fmla="*/ 516 w 541"/>
                <a:gd name="T27" fmla="*/ 420 h 499"/>
                <a:gd name="T28" fmla="*/ 536 w 541"/>
                <a:gd name="T29" fmla="*/ 449 h 499"/>
                <a:gd name="T30" fmla="*/ 538 w 541"/>
                <a:gd name="T31" fmla="*/ 476 h 499"/>
                <a:gd name="T32" fmla="*/ 516 w 541"/>
                <a:gd name="T33" fmla="*/ 491 h 499"/>
                <a:gd name="T34" fmla="*/ 501 w 541"/>
                <a:gd name="T35" fmla="*/ 496 h 499"/>
                <a:gd name="T36" fmla="*/ 485 w 541"/>
                <a:gd name="T37" fmla="*/ 498 h 499"/>
                <a:gd name="T38" fmla="*/ 469 w 541"/>
                <a:gd name="T39" fmla="*/ 498 h 499"/>
                <a:gd name="T40" fmla="*/ 446 w 541"/>
                <a:gd name="T41" fmla="*/ 458 h 499"/>
                <a:gd name="T42" fmla="*/ 364 w 541"/>
                <a:gd name="T43" fmla="*/ 386 h 499"/>
                <a:gd name="T44" fmla="*/ 242 w 541"/>
                <a:gd name="T45" fmla="*/ 319 h 499"/>
                <a:gd name="T46" fmla="*/ 127 w 541"/>
                <a:gd name="T47" fmla="*/ 267 h 499"/>
                <a:gd name="T48" fmla="*/ 70 w 541"/>
                <a:gd name="T49" fmla="*/ 216 h 499"/>
                <a:gd name="T50" fmla="*/ 47 w 541"/>
                <a:gd name="T51" fmla="*/ 156 h 499"/>
                <a:gd name="T52" fmla="*/ 27 w 541"/>
                <a:gd name="T53" fmla="*/ 93 h 499"/>
                <a:gd name="T54" fmla="*/ 9 w 541"/>
                <a:gd name="T55" fmla="*/ 31 h 499"/>
                <a:gd name="T56" fmla="*/ 11 w 541"/>
                <a:gd name="T57" fmla="*/ 19 h 499"/>
                <a:gd name="T58" fmla="*/ 35 w 541"/>
                <a:gd name="T59" fmla="*/ 57 h 499"/>
                <a:gd name="T60" fmla="*/ 54 w 541"/>
                <a:gd name="T61" fmla="*/ 98 h 499"/>
                <a:gd name="T62" fmla="*/ 75 w 541"/>
                <a:gd name="T63" fmla="*/ 139 h 499"/>
                <a:gd name="T64" fmla="*/ 122 w 541"/>
                <a:gd name="T65" fmla="*/ 176 h 499"/>
                <a:gd name="T66" fmla="*/ 196 w 541"/>
                <a:gd name="T67" fmla="*/ 202 h 499"/>
                <a:gd name="T68" fmla="*/ 266 w 541"/>
                <a:gd name="T69" fmla="*/ 233 h 499"/>
                <a:gd name="T70" fmla="*/ 325 w 541"/>
                <a:gd name="T71" fmla="*/ 275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1" h="499">
                  <a:moveTo>
                    <a:pt x="350" y="304"/>
                  </a:moveTo>
                  <a:lnTo>
                    <a:pt x="352" y="308"/>
                  </a:lnTo>
                  <a:lnTo>
                    <a:pt x="359" y="310"/>
                  </a:lnTo>
                  <a:lnTo>
                    <a:pt x="366" y="308"/>
                  </a:lnTo>
                  <a:lnTo>
                    <a:pt x="375" y="304"/>
                  </a:lnTo>
                  <a:lnTo>
                    <a:pt x="382" y="297"/>
                  </a:lnTo>
                  <a:lnTo>
                    <a:pt x="391" y="291"/>
                  </a:lnTo>
                  <a:lnTo>
                    <a:pt x="397" y="284"/>
                  </a:lnTo>
                  <a:lnTo>
                    <a:pt x="404" y="278"/>
                  </a:lnTo>
                  <a:lnTo>
                    <a:pt x="404" y="257"/>
                  </a:lnTo>
                  <a:lnTo>
                    <a:pt x="402" y="239"/>
                  </a:lnTo>
                  <a:lnTo>
                    <a:pt x="394" y="222"/>
                  </a:lnTo>
                  <a:lnTo>
                    <a:pt x="387" y="204"/>
                  </a:lnTo>
                  <a:lnTo>
                    <a:pt x="377" y="186"/>
                  </a:lnTo>
                  <a:lnTo>
                    <a:pt x="367" y="168"/>
                  </a:lnTo>
                  <a:lnTo>
                    <a:pt x="359" y="151"/>
                  </a:lnTo>
                  <a:lnTo>
                    <a:pt x="354" y="133"/>
                  </a:lnTo>
                  <a:lnTo>
                    <a:pt x="375" y="161"/>
                  </a:lnTo>
                  <a:lnTo>
                    <a:pt x="398" y="189"/>
                  </a:lnTo>
                  <a:lnTo>
                    <a:pt x="421" y="216"/>
                  </a:lnTo>
                  <a:lnTo>
                    <a:pt x="445" y="246"/>
                  </a:lnTo>
                  <a:lnTo>
                    <a:pt x="463" y="276"/>
                  </a:lnTo>
                  <a:lnTo>
                    <a:pt x="481" y="308"/>
                  </a:lnTo>
                  <a:lnTo>
                    <a:pt x="492" y="341"/>
                  </a:lnTo>
                  <a:lnTo>
                    <a:pt x="498" y="378"/>
                  </a:lnTo>
                  <a:lnTo>
                    <a:pt x="499" y="392"/>
                  </a:lnTo>
                  <a:lnTo>
                    <a:pt x="506" y="406"/>
                  </a:lnTo>
                  <a:lnTo>
                    <a:pt x="516" y="420"/>
                  </a:lnTo>
                  <a:lnTo>
                    <a:pt x="529" y="436"/>
                  </a:lnTo>
                  <a:lnTo>
                    <a:pt x="536" y="449"/>
                  </a:lnTo>
                  <a:lnTo>
                    <a:pt x="541" y="463"/>
                  </a:lnTo>
                  <a:lnTo>
                    <a:pt x="538" y="476"/>
                  </a:lnTo>
                  <a:lnTo>
                    <a:pt x="525" y="489"/>
                  </a:lnTo>
                  <a:lnTo>
                    <a:pt x="516" y="491"/>
                  </a:lnTo>
                  <a:lnTo>
                    <a:pt x="509" y="494"/>
                  </a:lnTo>
                  <a:lnTo>
                    <a:pt x="501" y="496"/>
                  </a:lnTo>
                  <a:lnTo>
                    <a:pt x="494" y="498"/>
                  </a:lnTo>
                  <a:lnTo>
                    <a:pt x="485" y="498"/>
                  </a:lnTo>
                  <a:lnTo>
                    <a:pt x="478" y="499"/>
                  </a:lnTo>
                  <a:lnTo>
                    <a:pt x="469" y="498"/>
                  </a:lnTo>
                  <a:lnTo>
                    <a:pt x="460" y="498"/>
                  </a:lnTo>
                  <a:lnTo>
                    <a:pt x="446" y="458"/>
                  </a:lnTo>
                  <a:lnTo>
                    <a:pt x="414" y="421"/>
                  </a:lnTo>
                  <a:lnTo>
                    <a:pt x="364" y="386"/>
                  </a:lnTo>
                  <a:lnTo>
                    <a:pt x="306" y="352"/>
                  </a:lnTo>
                  <a:lnTo>
                    <a:pt x="242" y="319"/>
                  </a:lnTo>
                  <a:lnTo>
                    <a:pt x="181" y="292"/>
                  </a:lnTo>
                  <a:lnTo>
                    <a:pt x="127" y="267"/>
                  </a:lnTo>
                  <a:lnTo>
                    <a:pt x="88" y="247"/>
                  </a:lnTo>
                  <a:lnTo>
                    <a:pt x="70" y="216"/>
                  </a:lnTo>
                  <a:lnTo>
                    <a:pt x="58" y="187"/>
                  </a:lnTo>
                  <a:lnTo>
                    <a:pt x="47" y="156"/>
                  </a:lnTo>
                  <a:lnTo>
                    <a:pt x="37" y="125"/>
                  </a:lnTo>
                  <a:lnTo>
                    <a:pt x="27" y="93"/>
                  </a:lnTo>
                  <a:lnTo>
                    <a:pt x="18" y="62"/>
                  </a:lnTo>
                  <a:lnTo>
                    <a:pt x="9" y="31"/>
                  </a:lnTo>
                  <a:lnTo>
                    <a:pt x="0" y="0"/>
                  </a:lnTo>
                  <a:lnTo>
                    <a:pt x="11" y="19"/>
                  </a:lnTo>
                  <a:lnTo>
                    <a:pt x="24" y="38"/>
                  </a:lnTo>
                  <a:lnTo>
                    <a:pt x="35" y="57"/>
                  </a:lnTo>
                  <a:lnTo>
                    <a:pt x="46" y="79"/>
                  </a:lnTo>
                  <a:lnTo>
                    <a:pt x="54" y="98"/>
                  </a:lnTo>
                  <a:lnTo>
                    <a:pt x="66" y="119"/>
                  </a:lnTo>
                  <a:lnTo>
                    <a:pt x="75" y="139"/>
                  </a:lnTo>
                  <a:lnTo>
                    <a:pt x="88" y="161"/>
                  </a:lnTo>
                  <a:lnTo>
                    <a:pt x="122" y="176"/>
                  </a:lnTo>
                  <a:lnTo>
                    <a:pt x="160" y="189"/>
                  </a:lnTo>
                  <a:lnTo>
                    <a:pt x="196" y="202"/>
                  </a:lnTo>
                  <a:lnTo>
                    <a:pt x="233" y="217"/>
                  </a:lnTo>
                  <a:lnTo>
                    <a:pt x="266" y="233"/>
                  </a:lnTo>
                  <a:lnTo>
                    <a:pt x="298" y="252"/>
                  </a:lnTo>
                  <a:lnTo>
                    <a:pt x="325" y="275"/>
                  </a:lnTo>
                  <a:lnTo>
                    <a:pt x="350" y="304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12" name="Freeform 196"/>
            <p:cNvSpPr>
              <a:spLocks/>
            </p:cNvSpPr>
            <p:nvPr/>
          </p:nvSpPr>
          <p:spPr bwMode="auto">
            <a:xfrm>
              <a:off x="737" y="1281"/>
              <a:ext cx="1376" cy="2217"/>
            </a:xfrm>
            <a:custGeom>
              <a:avLst/>
              <a:gdLst>
                <a:gd name="T0" fmla="*/ 727 w 2753"/>
                <a:gd name="T1" fmla="*/ 724 h 4435"/>
                <a:gd name="T2" fmla="*/ 845 w 2753"/>
                <a:gd name="T3" fmla="*/ 787 h 4435"/>
                <a:gd name="T4" fmla="*/ 899 w 2753"/>
                <a:gd name="T5" fmla="*/ 790 h 4435"/>
                <a:gd name="T6" fmla="*/ 1034 w 2753"/>
                <a:gd name="T7" fmla="*/ 732 h 4435"/>
                <a:gd name="T8" fmla="*/ 1250 w 2753"/>
                <a:gd name="T9" fmla="*/ 760 h 4435"/>
                <a:gd name="T10" fmla="*/ 1330 w 2753"/>
                <a:gd name="T11" fmla="*/ 857 h 4435"/>
                <a:gd name="T12" fmla="*/ 1489 w 2753"/>
                <a:gd name="T13" fmla="*/ 924 h 4435"/>
                <a:gd name="T14" fmla="*/ 1686 w 2753"/>
                <a:gd name="T15" fmla="*/ 822 h 4435"/>
                <a:gd name="T16" fmla="*/ 1856 w 2753"/>
                <a:gd name="T17" fmla="*/ 847 h 4435"/>
                <a:gd name="T18" fmla="*/ 1984 w 2753"/>
                <a:gd name="T19" fmla="*/ 821 h 4435"/>
                <a:gd name="T20" fmla="*/ 2060 w 2753"/>
                <a:gd name="T21" fmla="*/ 948 h 4435"/>
                <a:gd name="T22" fmla="*/ 2191 w 2753"/>
                <a:gd name="T23" fmla="*/ 1176 h 4435"/>
                <a:gd name="T24" fmla="*/ 2360 w 2753"/>
                <a:gd name="T25" fmla="*/ 1377 h 4435"/>
                <a:gd name="T26" fmla="*/ 2468 w 2753"/>
                <a:gd name="T27" fmla="*/ 1472 h 4435"/>
                <a:gd name="T28" fmla="*/ 2485 w 2753"/>
                <a:gd name="T29" fmla="*/ 1353 h 4435"/>
                <a:gd name="T30" fmla="*/ 2651 w 2753"/>
                <a:gd name="T31" fmla="*/ 906 h 4435"/>
                <a:gd name="T32" fmla="*/ 2742 w 2753"/>
                <a:gd name="T33" fmla="*/ 933 h 4435"/>
                <a:gd name="T34" fmla="*/ 2697 w 2753"/>
                <a:gd name="T35" fmla="*/ 1360 h 4435"/>
                <a:gd name="T36" fmla="*/ 2561 w 2753"/>
                <a:gd name="T37" fmla="*/ 1622 h 4435"/>
                <a:gd name="T38" fmla="*/ 2362 w 2753"/>
                <a:gd name="T39" fmla="*/ 1639 h 4435"/>
                <a:gd name="T40" fmla="*/ 1969 w 2753"/>
                <a:gd name="T41" fmla="*/ 1214 h 4435"/>
                <a:gd name="T42" fmla="*/ 1865 w 2753"/>
                <a:gd name="T43" fmla="*/ 1139 h 4435"/>
                <a:gd name="T44" fmla="*/ 1836 w 2753"/>
                <a:gd name="T45" fmla="*/ 1261 h 4435"/>
                <a:gd name="T46" fmla="*/ 1616 w 2753"/>
                <a:gd name="T47" fmla="*/ 1689 h 4435"/>
                <a:gd name="T48" fmla="*/ 1635 w 2753"/>
                <a:gd name="T49" fmla="*/ 2140 h 4435"/>
                <a:gd name="T50" fmla="*/ 1948 w 2753"/>
                <a:gd name="T51" fmla="*/ 2539 h 4435"/>
                <a:gd name="T52" fmla="*/ 2042 w 2753"/>
                <a:gd name="T53" fmla="*/ 3203 h 4435"/>
                <a:gd name="T54" fmla="*/ 1684 w 2753"/>
                <a:gd name="T55" fmla="*/ 4061 h 4435"/>
                <a:gd name="T56" fmla="*/ 1619 w 2753"/>
                <a:gd name="T57" fmla="*/ 4059 h 4435"/>
                <a:gd name="T58" fmla="*/ 1611 w 2753"/>
                <a:gd name="T59" fmla="*/ 3975 h 4435"/>
                <a:gd name="T60" fmla="*/ 1622 w 2753"/>
                <a:gd name="T61" fmla="*/ 3611 h 4435"/>
                <a:gd name="T62" fmla="*/ 1761 w 2753"/>
                <a:gd name="T63" fmla="*/ 3153 h 4435"/>
                <a:gd name="T64" fmla="*/ 1667 w 2753"/>
                <a:gd name="T65" fmla="*/ 2709 h 4435"/>
                <a:gd name="T66" fmla="*/ 1459 w 2753"/>
                <a:gd name="T67" fmla="*/ 2350 h 4435"/>
                <a:gd name="T68" fmla="*/ 1409 w 2753"/>
                <a:gd name="T69" fmla="*/ 2291 h 4435"/>
                <a:gd name="T70" fmla="*/ 1399 w 2753"/>
                <a:gd name="T71" fmla="*/ 2593 h 4435"/>
                <a:gd name="T72" fmla="*/ 1393 w 2753"/>
                <a:gd name="T73" fmla="*/ 2712 h 4435"/>
                <a:gd name="T74" fmla="*/ 1326 w 2753"/>
                <a:gd name="T75" fmla="*/ 3414 h 4435"/>
                <a:gd name="T76" fmla="*/ 1274 w 2753"/>
                <a:gd name="T77" fmla="*/ 3981 h 4435"/>
                <a:gd name="T78" fmla="*/ 1213 w 2753"/>
                <a:gd name="T79" fmla="*/ 4311 h 4435"/>
                <a:gd name="T80" fmla="*/ 1159 w 2753"/>
                <a:gd name="T81" fmla="*/ 4431 h 4435"/>
                <a:gd name="T82" fmla="*/ 1079 w 2753"/>
                <a:gd name="T83" fmla="*/ 4086 h 4435"/>
                <a:gd name="T84" fmla="*/ 1084 w 2753"/>
                <a:gd name="T85" fmla="*/ 3746 h 4435"/>
                <a:gd name="T86" fmla="*/ 1068 w 2753"/>
                <a:gd name="T87" fmla="*/ 3172 h 4435"/>
                <a:gd name="T88" fmla="*/ 1084 w 2753"/>
                <a:gd name="T89" fmla="*/ 2642 h 4435"/>
                <a:gd name="T90" fmla="*/ 1095 w 2753"/>
                <a:gd name="T91" fmla="*/ 2498 h 4435"/>
                <a:gd name="T92" fmla="*/ 1093 w 2753"/>
                <a:gd name="T93" fmla="*/ 2445 h 4435"/>
                <a:gd name="T94" fmla="*/ 1009 w 2753"/>
                <a:gd name="T95" fmla="*/ 2262 h 4435"/>
                <a:gd name="T96" fmla="*/ 1129 w 2753"/>
                <a:gd name="T97" fmla="*/ 1909 h 4435"/>
                <a:gd name="T98" fmla="*/ 1154 w 2753"/>
                <a:gd name="T99" fmla="*/ 1700 h 4435"/>
                <a:gd name="T100" fmla="*/ 1029 w 2753"/>
                <a:gd name="T101" fmla="*/ 1001 h 4435"/>
                <a:gd name="T102" fmla="*/ 675 w 2753"/>
                <a:gd name="T103" fmla="*/ 938 h 4435"/>
                <a:gd name="T104" fmla="*/ 365 w 2753"/>
                <a:gd name="T105" fmla="*/ 892 h 4435"/>
                <a:gd name="T106" fmla="*/ 53 w 2753"/>
                <a:gd name="T107" fmla="*/ 333 h 4435"/>
                <a:gd name="T108" fmla="*/ 193 w 2753"/>
                <a:gd name="T109" fmla="*/ 213 h 4435"/>
                <a:gd name="T110" fmla="*/ 310 w 2753"/>
                <a:gd name="T111" fmla="*/ 562 h 4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53" h="4435">
                  <a:moveTo>
                    <a:pt x="352" y="713"/>
                  </a:moveTo>
                  <a:lnTo>
                    <a:pt x="411" y="709"/>
                  </a:lnTo>
                  <a:lnTo>
                    <a:pt x="474" y="708"/>
                  </a:lnTo>
                  <a:lnTo>
                    <a:pt x="537" y="708"/>
                  </a:lnTo>
                  <a:lnTo>
                    <a:pt x="601" y="712"/>
                  </a:lnTo>
                  <a:lnTo>
                    <a:pt x="664" y="716"/>
                  </a:lnTo>
                  <a:lnTo>
                    <a:pt x="727" y="724"/>
                  </a:lnTo>
                  <a:lnTo>
                    <a:pt x="788" y="733"/>
                  </a:lnTo>
                  <a:lnTo>
                    <a:pt x="848" y="746"/>
                  </a:lnTo>
                  <a:lnTo>
                    <a:pt x="848" y="752"/>
                  </a:lnTo>
                  <a:lnTo>
                    <a:pt x="848" y="760"/>
                  </a:lnTo>
                  <a:lnTo>
                    <a:pt x="847" y="768"/>
                  </a:lnTo>
                  <a:lnTo>
                    <a:pt x="846" y="779"/>
                  </a:lnTo>
                  <a:lnTo>
                    <a:pt x="845" y="787"/>
                  </a:lnTo>
                  <a:lnTo>
                    <a:pt x="846" y="796"/>
                  </a:lnTo>
                  <a:lnTo>
                    <a:pt x="850" y="803"/>
                  </a:lnTo>
                  <a:lnTo>
                    <a:pt x="857" y="811"/>
                  </a:lnTo>
                  <a:lnTo>
                    <a:pt x="868" y="807"/>
                  </a:lnTo>
                  <a:lnTo>
                    <a:pt x="879" y="802"/>
                  </a:lnTo>
                  <a:lnTo>
                    <a:pt x="889" y="796"/>
                  </a:lnTo>
                  <a:lnTo>
                    <a:pt x="899" y="790"/>
                  </a:lnTo>
                  <a:lnTo>
                    <a:pt x="908" y="782"/>
                  </a:lnTo>
                  <a:lnTo>
                    <a:pt x="917" y="776"/>
                  </a:lnTo>
                  <a:lnTo>
                    <a:pt x="927" y="768"/>
                  </a:lnTo>
                  <a:lnTo>
                    <a:pt x="940" y="763"/>
                  </a:lnTo>
                  <a:lnTo>
                    <a:pt x="968" y="747"/>
                  </a:lnTo>
                  <a:lnTo>
                    <a:pt x="1001" y="738"/>
                  </a:lnTo>
                  <a:lnTo>
                    <a:pt x="1034" y="732"/>
                  </a:lnTo>
                  <a:lnTo>
                    <a:pt x="1071" y="730"/>
                  </a:lnTo>
                  <a:lnTo>
                    <a:pt x="1107" y="730"/>
                  </a:lnTo>
                  <a:lnTo>
                    <a:pt x="1144" y="733"/>
                  </a:lnTo>
                  <a:lnTo>
                    <a:pt x="1178" y="737"/>
                  </a:lnTo>
                  <a:lnTo>
                    <a:pt x="1214" y="743"/>
                  </a:lnTo>
                  <a:lnTo>
                    <a:pt x="1233" y="751"/>
                  </a:lnTo>
                  <a:lnTo>
                    <a:pt x="1250" y="760"/>
                  </a:lnTo>
                  <a:lnTo>
                    <a:pt x="1265" y="771"/>
                  </a:lnTo>
                  <a:lnTo>
                    <a:pt x="1277" y="785"/>
                  </a:lnTo>
                  <a:lnTo>
                    <a:pt x="1287" y="797"/>
                  </a:lnTo>
                  <a:lnTo>
                    <a:pt x="1297" y="811"/>
                  </a:lnTo>
                  <a:lnTo>
                    <a:pt x="1305" y="826"/>
                  </a:lnTo>
                  <a:lnTo>
                    <a:pt x="1316" y="841"/>
                  </a:lnTo>
                  <a:lnTo>
                    <a:pt x="1330" y="857"/>
                  </a:lnTo>
                  <a:lnTo>
                    <a:pt x="1348" y="873"/>
                  </a:lnTo>
                  <a:lnTo>
                    <a:pt x="1367" y="887"/>
                  </a:lnTo>
                  <a:lnTo>
                    <a:pt x="1390" y="900"/>
                  </a:lnTo>
                  <a:lnTo>
                    <a:pt x="1412" y="909"/>
                  </a:lnTo>
                  <a:lnTo>
                    <a:pt x="1438" y="917"/>
                  </a:lnTo>
                  <a:lnTo>
                    <a:pt x="1463" y="922"/>
                  </a:lnTo>
                  <a:lnTo>
                    <a:pt x="1489" y="924"/>
                  </a:lnTo>
                  <a:lnTo>
                    <a:pt x="1523" y="922"/>
                  </a:lnTo>
                  <a:lnTo>
                    <a:pt x="1555" y="915"/>
                  </a:lnTo>
                  <a:lnTo>
                    <a:pt x="1586" y="903"/>
                  </a:lnTo>
                  <a:lnTo>
                    <a:pt x="1614" y="887"/>
                  </a:lnTo>
                  <a:lnTo>
                    <a:pt x="1640" y="866"/>
                  </a:lnTo>
                  <a:lnTo>
                    <a:pt x="1664" y="845"/>
                  </a:lnTo>
                  <a:lnTo>
                    <a:pt x="1686" y="822"/>
                  </a:lnTo>
                  <a:lnTo>
                    <a:pt x="1710" y="801"/>
                  </a:lnTo>
                  <a:lnTo>
                    <a:pt x="1733" y="808"/>
                  </a:lnTo>
                  <a:lnTo>
                    <a:pt x="1757" y="818"/>
                  </a:lnTo>
                  <a:lnTo>
                    <a:pt x="1781" y="830"/>
                  </a:lnTo>
                  <a:lnTo>
                    <a:pt x="1806" y="840"/>
                  </a:lnTo>
                  <a:lnTo>
                    <a:pt x="1831" y="846"/>
                  </a:lnTo>
                  <a:lnTo>
                    <a:pt x="1856" y="847"/>
                  </a:lnTo>
                  <a:lnTo>
                    <a:pt x="1882" y="842"/>
                  </a:lnTo>
                  <a:lnTo>
                    <a:pt x="1907" y="828"/>
                  </a:lnTo>
                  <a:lnTo>
                    <a:pt x="1921" y="826"/>
                  </a:lnTo>
                  <a:lnTo>
                    <a:pt x="1936" y="824"/>
                  </a:lnTo>
                  <a:lnTo>
                    <a:pt x="1952" y="821"/>
                  </a:lnTo>
                  <a:lnTo>
                    <a:pt x="1969" y="821"/>
                  </a:lnTo>
                  <a:lnTo>
                    <a:pt x="1984" y="821"/>
                  </a:lnTo>
                  <a:lnTo>
                    <a:pt x="1998" y="825"/>
                  </a:lnTo>
                  <a:lnTo>
                    <a:pt x="2013" y="831"/>
                  </a:lnTo>
                  <a:lnTo>
                    <a:pt x="2026" y="841"/>
                  </a:lnTo>
                  <a:lnTo>
                    <a:pt x="2042" y="857"/>
                  </a:lnTo>
                  <a:lnTo>
                    <a:pt x="2051" y="883"/>
                  </a:lnTo>
                  <a:lnTo>
                    <a:pt x="2055" y="913"/>
                  </a:lnTo>
                  <a:lnTo>
                    <a:pt x="2060" y="948"/>
                  </a:lnTo>
                  <a:lnTo>
                    <a:pt x="2062" y="983"/>
                  </a:lnTo>
                  <a:lnTo>
                    <a:pt x="2070" y="1019"/>
                  </a:lnTo>
                  <a:lnTo>
                    <a:pt x="2085" y="1051"/>
                  </a:lnTo>
                  <a:lnTo>
                    <a:pt x="2108" y="1078"/>
                  </a:lnTo>
                  <a:lnTo>
                    <a:pt x="2131" y="1111"/>
                  </a:lnTo>
                  <a:lnTo>
                    <a:pt x="2161" y="1145"/>
                  </a:lnTo>
                  <a:lnTo>
                    <a:pt x="2191" y="1176"/>
                  </a:lnTo>
                  <a:lnTo>
                    <a:pt x="2224" y="1208"/>
                  </a:lnTo>
                  <a:lnTo>
                    <a:pt x="2253" y="1239"/>
                  </a:lnTo>
                  <a:lnTo>
                    <a:pt x="2284" y="1271"/>
                  </a:lnTo>
                  <a:lnTo>
                    <a:pt x="2310" y="1304"/>
                  </a:lnTo>
                  <a:lnTo>
                    <a:pt x="2333" y="1339"/>
                  </a:lnTo>
                  <a:lnTo>
                    <a:pt x="2347" y="1356"/>
                  </a:lnTo>
                  <a:lnTo>
                    <a:pt x="2360" y="1377"/>
                  </a:lnTo>
                  <a:lnTo>
                    <a:pt x="2375" y="1401"/>
                  </a:lnTo>
                  <a:lnTo>
                    <a:pt x="2392" y="1425"/>
                  </a:lnTo>
                  <a:lnTo>
                    <a:pt x="2407" y="1447"/>
                  </a:lnTo>
                  <a:lnTo>
                    <a:pt x="2423" y="1466"/>
                  </a:lnTo>
                  <a:lnTo>
                    <a:pt x="2440" y="1480"/>
                  </a:lnTo>
                  <a:lnTo>
                    <a:pt x="2460" y="1489"/>
                  </a:lnTo>
                  <a:lnTo>
                    <a:pt x="2468" y="1472"/>
                  </a:lnTo>
                  <a:lnTo>
                    <a:pt x="2473" y="1456"/>
                  </a:lnTo>
                  <a:lnTo>
                    <a:pt x="2475" y="1439"/>
                  </a:lnTo>
                  <a:lnTo>
                    <a:pt x="2479" y="1421"/>
                  </a:lnTo>
                  <a:lnTo>
                    <a:pt x="2480" y="1403"/>
                  </a:lnTo>
                  <a:lnTo>
                    <a:pt x="2481" y="1386"/>
                  </a:lnTo>
                  <a:lnTo>
                    <a:pt x="2481" y="1368"/>
                  </a:lnTo>
                  <a:lnTo>
                    <a:pt x="2485" y="1353"/>
                  </a:lnTo>
                  <a:lnTo>
                    <a:pt x="2498" y="1289"/>
                  </a:lnTo>
                  <a:lnTo>
                    <a:pt x="2519" y="1224"/>
                  </a:lnTo>
                  <a:lnTo>
                    <a:pt x="2541" y="1160"/>
                  </a:lnTo>
                  <a:lnTo>
                    <a:pt x="2567" y="1096"/>
                  </a:lnTo>
                  <a:lnTo>
                    <a:pt x="2594" y="1032"/>
                  </a:lnTo>
                  <a:lnTo>
                    <a:pt x="2623" y="967"/>
                  </a:lnTo>
                  <a:lnTo>
                    <a:pt x="2651" y="906"/>
                  </a:lnTo>
                  <a:lnTo>
                    <a:pt x="2678" y="847"/>
                  </a:lnTo>
                  <a:lnTo>
                    <a:pt x="2690" y="825"/>
                  </a:lnTo>
                  <a:lnTo>
                    <a:pt x="2703" y="824"/>
                  </a:lnTo>
                  <a:lnTo>
                    <a:pt x="2715" y="840"/>
                  </a:lnTo>
                  <a:lnTo>
                    <a:pt x="2726" y="867"/>
                  </a:lnTo>
                  <a:lnTo>
                    <a:pt x="2735" y="900"/>
                  </a:lnTo>
                  <a:lnTo>
                    <a:pt x="2742" y="933"/>
                  </a:lnTo>
                  <a:lnTo>
                    <a:pt x="2747" y="959"/>
                  </a:lnTo>
                  <a:lnTo>
                    <a:pt x="2751" y="974"/>
                  </a:lnTo>
                  <a:lnTo>
                    <a:pt x="2753" y="1054"/>
                  </a:lnTo>
                  <a:lnTo>
                    <a:pt x="2750" y="1133"/>
                  </a:lnTo>
                  <a:lnTo>
                    <a:pt x="2738" y="1209"/>
                  </a:lnTo>
                  <a:lnTo>
                    <a:pt x="2721" y="1287"/>
                  </a:lnTo>
                  <a:lnTo>
                    <a:pt x="2697" y="1360"/>
                  </a:lnTo>
                  <a:lnTo>
                    <a:pt x="2668" y="1433"/>
                  </a:lnTo>
                  <a:lnTo>
                    <a:pt x="2635" y="1506"/>
                  </a:lnTo>
                  <a:lnTo>
                    <a:pt x="2601" y="1576"/>
                  </a:lnTo>
                  <a:lnTo>
                    <a:pt x="2592" y="1576"/>
                  </a:lnTo>
                  <a:lnTo>
                    <a:pt x="2582" y="1592"/>
                  </a:lnTo>
                  <a:lnTo>
                    <a:pt x="2571" y="1607"/>
                  </a:lnTo>
                  <a:lnTo>
                    <a:pt x="2561" y="1622"/>
                  </a:lnTo>
                  <a:lnTo>
                    <a:pt x="2553" y="1637"/>
                  </a:lnTo>
                  <a:lnTo>
                    <a:pt x="2543" y="1652"/>
                  </a:lnTo>
                  <a:lnTo>
                    <a:pt x="2533" y="1667"/>
                  </a:lnTo>
                  <a:lnTo>
                    <a:pt x="2522" y="1681"/>
                  </a:lnTo>
                  <a:lnTo>
                    <a:pt x="2509" y="1697"/>
                  </a:lnTo>
                  <a:lnTo>
                    <a:pt x="2437" y="1680"/>
                  </a:lnTo>
                  <a:lnTo>
                    <a:pt x="2362" y="1639"/>
                  </a:lnTo>
                  <a:lnTo>
                    <a:pt x="2284" y="1577"/>
                  </a:lnTo>
                  <a:lnTo>
                    <a:pt x="2210" y="1504"/>
                  </a:lnTo>
                  <a:lnTo>
                    <a:pt x="2139" y="1423"/>
                  </a:lnTo>
                  <a:lnTo>
                    <a:pt x="2076" y="1347"/>
                  </a:lnTo>
                  <a:lnTo>
                    <a:pt x="2023" y="1279"/>
                  </a:lnTo>
                  <a:lnTo>
                    <a:pt x="1985" y="1228"/>
                  </a:lnTo>
                  <a:lnTo>
                    <a:pt x="1969" y="1214"/>
                  </a:lnTo>
                  <a:lnTo>
                    <a:pt x="1954" y="1201"/>
                  </a:lnTo>
                  <a:lnTo>
                    <a:pt x="1939" y="1188"/>
                  </a:lnTo>
                  <a:lnTo>
                    <a:pt x="1926" y="1175"/>
                  </a:lnTo>
                  <a:lnTo>
                    <a:pt x="1911" y="1163"/>
                  </a:lnTo>
                  <a:lnTo>
                    <a:pt x="1898" y="1153"/>
                  </a:lnTo>
                  <a:lnTo>
                    <a:pt x="1882" y="1144"/>
                  </a:lnTo>
                  <a:lnTo>
                    <a:pt x="1865" y="1139"/>
                  </a:lnTo>
                  <a:lnTo>
                    <a:pt x="1856" y="1153"/>
                  </a:lnTo>
                  <a:lnTo>
                    <a:pt x="1849" y="1170"/>
                  </a:lnTo>
                  <a:lnTo>
                    <a:pt x="1845" y="1187"/>
                  </a:lnTo>
                  <a:lnTo>
                    <a:pt x="1843" y="1205"/>
                  </a:lnTo>
                  <a:lnTo>
                    <a:pt x="1840" y="1223"/>
                  </a:lnTo>
                  <a:lnTo>
                    <a:pt x="1838" y="1242"/>
                  </a:lnTo>
                  <a:lnTo>
                    <a:pt x="1836" y="1261"/>
                  </a:lnTo>
                  <a:lnTo>
                    <a:pt x="1833" y="1279"/>
                  </a:lnTo>
                  <a:lnTo>
                    <a:pt x="1819" y="1352"/>
                  </a:lnTo>
                  <a:lnTo>
                    <a:pt x="1789" y="1421"/>
                  </a:lnTo>
                  <a:lnTo>
                    <a:pt x="1749" y="1489"/>
                  </a:lnTo>
                  <a:lnTo>
                    <a:pt x="1704" y="1556"/>
                  </a:lnTo>
                  <a:lnTo>
                    <a:pt x="1657" y="1621"/>
                  </a:lnTo>
                  <a:lnTo>
                    <a:pt x="1616" y="1689"/>
                  </a:lnTo>
                  <a:lnTo>
                    <a:pt x="1586" y="1762"/>
                  </a:lnTo>
                  <a:lnTo>
                    <a:pt x="1571" y="1840"/>
                  </a:lnTo>
                  <a:lnTo>
                    <a:pt x="1561" y="1904"/>
                  </a:lnTo>
                  <a:lnTo>
                    <a:pt x="1568" y="1966"/>
                  </a:lnTo>
                  <a:lnTo>
                    <a:pt x="1581" y="2026"/>
                  </a:lnTo>
                  <a:lnTo>
                    <a:pt x="1606" y="2085"/>
                  </a:lnTo>
                  <a:lnTo>
                    <a:pt x="1635" y="2140"/>
                  </a:lnTo>
                  <a:lnTo>
                    <a:pt x="1670" y="2195"/>
                  </a:lnTo>
                  <a:lnTo>
                    <a:pt x="1707" y="2249"/>
                  </a:lnTo>
                  <a:lnTo>
                    <a:pt x="1746" y="2302"/>
                  </a:lnTo>
                  <a:lnTo>
                    <a:pt x="1797" y="2360"/>
                  </a:lnTo>
                  <a:lnTo>
                    <a:pt x="1848" y="2418"/>
                  </a:lnTo>
                  <a:lnTo>
                    <a:pt x="1899" y="2478"/>
                  </a:lnTo>
                  <a:lnTo>
                    <a:pt x="1948" y="2539"/>
                  </a:lnTo>
                  <a:lnTo>
                    <a:pt x="1992" y="2599"/>
                  </a:lnTo>
                  <a:lnTo>
                    <a:pt x="2037" y="2662"/>
                  </a:lnTo>
                  <a:lnTo>
                    <a:pt x="2079" y="2726"/>
                  </a:lnTo>
                  <a:lnTo>
                    <a:pt x="2115" y="2791"/>
                  </a:lnTo>
                  <a:lnTo>
                    <a:pt x="2122" y="2895"/>
                  </a:lnTo>
                  <a:lnTo>
                    <a:pt x="2095" y="3037"/>
                  </a:lnTo>
                  <a:lnTo>
                    <a:pt x="2042" y="3203"/>
                  </a:lnTo>
                  <a:lnTo>
                    <a:pt x="1973" y="3384"/>
                  </a:lnTo>
                  <a:lnTo>
                    <a:pt x="1894" y="3569"/>
                  </a:lnTo>
                  <a:lnTo>
                    <a:pt x="1816" y="3750"/>
                  </a:lnTo>
                  <a:lnTo>
                    <a:pt x="1749" y="3914"/>
                  </a:lnTo>
                  <a:lnTo>
                    <a:pt x="1702" y="4052"/>
                  </a:lnTo>
                  <a:lnTo>
                    <a:pt x="1693" y="4056"/>
                  </a:lnTo>
                  <a:lnTo>
                    <a:pt x="1684" y="4061"/>
                  </a:lnTo>
                  <a:lnTo>
                    <a:pt x="1676" y="4064"/>
                  </a:lnTo>
                  <a:lnTo>
                    <a:pt x="1667" y="4068"/>
                  </a:lnTo>
                  <a:lnTo>
                    <a:pt x="1657" y="4070"/>
                  </a:lnTo>
                  <a:lnTo>
                    <a:pt x="1650" y="4071"/>
                  </a:lnTo>
                  <a:lnTo>
                    <a:pt x="1640" y="4070"/>
                  </a:lnTo>
                  <a:lnTo>
                    <a:pt x="1633" y="4068"/>
                  </a:lnTo>
                  <a:lnTo>
                    <a:pt x="1619" y="4059"/>
                  </a:lnTo>
                  <a:lnTo>
                    <a:pt x="1613" y="4049"/>
                  </a:lnTo>
                  <a:lnTo>
                    <a:pt x="1609" y="4036"/>
                  </a:lnTo>
                  <a:lnTo>
                    <a:pt x="1609" y="4024"/>
                  </a:lnTo>
                  <a:lnTo>
                    <a:pt x="1609" y="4010"/>
                  </a:lnTo>
                  <a:lnTo>
                    <a:pt x="1612" y="3998"/>
                  </a:lnTo>
                  <a:lnTo>
                    <a:pt x="1611" y="3985"/>
                  </a:lnTo>
                  <a:lnTo>
                    <a:pt x="1611" y="3975"/>
                  </a:lnTo>
                  <a:lnTo>
                    <a:pt x="1616" y="3923"/>
                  </a:lnTo>
                  <a:lnTo>
                    <a:pt x="1620" y="3871"/>
                  </a:lnTo>
                  <a:lnTo>
                    <a:pt x="1622" y="3819"/>
                  </a:lnTo>
                  <a:lnTo>
                    <a:pt x="1623" y="3768"/>
                  </a:lnTo>
                  <a:lnTo>
                    <a:pt x="1622" y="3716"/>
                  </a:lnTo>
                  <a:lnTo>
                    <a:pt x="1622" y="3664"/>
                  </a:lnTo>
                  <a:lnTo>
                    <a:pt x="1622" y="3611"/>
                  </a:lnTo>
                  <a:lnTo>
                    <a:pt x="1623" y="3560"/>
                  </a:lnTo>
                  <a:lnTo>
                    <a:pt x="1635" y="3490"/>
                  </a:lnTo>
                  <a:lnTo>
                    <a:pt x="1651" y="3418"/>
                  </a:lnTo>
                  <a:lnTo>
                    <a:pt x="1668" y="3349"/>
                  </a:lnTo>
                  <a:lnTo>
                    <a:pt x="1694" y="3283"/>
                  </a:lnTo>
                  <a:lnTo>
                    <a:pt x="1723" y="3216"/>
                  </a:lnTo>
                  <a:lnTo>
                    <a:pt x="1761" y="3153"/>
                  </a:lnTo>
                  <a:lnTo>
                    <a:pt x="1806" y="3093"/>
                  </a:lnTo>
                  <a:lnTo>
                    <a:pt x="1865" y="3038"/>
                  </a:lnTo>
                  <a:lnTo>
                    <a:pt x="1923" y="2982"/>
                  </a:lnTo>
                  <a:lnTo>
                    <a:pt x="1845" y="2921"/>
                  </a:lnTo>
                  <a:lnTo>
                    <a:pt x="1778" y="2854"/>
                  </a:lnTo>
                  <a:lnTo>
                    <a:pt x="1719" y="2783"/>
                  </a:lnTo>
                  <a:lnTo>
                    <a:pt x="1667" y="2709"/>
                  </a:lnTo>
                  <a:lnTo>
                    <a:pt x="1618" y="2632"/>
                  </a:lnTo>
                  <a:lnTo>
                    <a:pt x="1574" y="2554"/>
                  </a:lnTo>
                  <a:lnTo>
                    <a:pt x="1529" y="2478"/>
                  </a:lnTo>
                  <a:lnTo>
                    <a:pt x="1484" y="2402"/>
                  </a:lnTo>
                  <a:lnTo>
                    <a:pt x="1475" y="2384"/>
                  </a:lnTo>
                  <a:lnTo>
                    <a:pt x="1468" y="2368"/>
                  </a:lnTo>
                  <a:lnTo>
                    <a:pt x="1459" y="2350"/>
                  </a:lnTo>
                  <a:lnTo>
                    <a:pt x="1452" y="2335"/>
                  </a:lnTo>
                  <a:lnTo>
                    <a:pt x="1444" y="2319"/>
                  </a:lnTo>
                  <a:lnTo>
                    <a:pt x="1438" y="2302"/>
                  </a:lnTo>
                  <a:lnTo>
                    <a:pt x="1433" y="2285"/>
                  </a:lnTo>
                  <a:lnTo>
                    <a:pt x="1435" y="2269"/>
                  </a:lnTo>
                  <a:lnTo>
                    <a:pt x="1419" y="2278"/>
                  </a:lnTo>
                  <a:lnTo>
                    <a:pt x="1409" y="2291"/>
                  </a:lnTo>
                  <a:lnTo>
                    <a:pt x="1401" y="2306"/>
                  </a:lnTo>
                  <a:lnTo>
                    <a:pt x="1399" y="2324"/>
                  </a:lnTo>
                  <a:lnTo>
                    <a:pt x="1396" y="2341"/>
                  </a:lnTo>
                  <a:lnTo>
                    <a:pt x="1396" y="2359"/>
                  </a:lnTo>
                  <a:lnTo>
                    <a:pt x="1395" y="2374"/>
                  </a:lnTo>
                  <a:lnTo>
                    <a:pt x="1394" y="2389"/>
                  </a:lnTo>
                  <a:lnTo>
                    <a:pt x="1399" y="2593"/>
                  </a:lnTo>
                  <a:lnTo>
                    <a:pt x="1393" y="2607"/>
                  </a:lnTo>
                  <a:lnTo>
                    <a:pt x="1390" y="2623"/>
                  </a:lnTo>
                  <a:lnTo>
                    <a:pt x="1389" y="2639"/>
                  </a:lnTo>
                  <a:lnTo>
                    <a:pt x="1390" y="2657"/>
                  </a:lnTo>
                  <a:lnTo>
                    <a:pt x="1390" y="2675"/>
                  </a:lnTo>
                  <a:lnTo>
                    <a:pt x="1391" y="2693"/>
                  </a:lnTo>
                  <a:lnTo>
                    <a:pt x="1393" y="2712"/>
                  </a:lnTo>
                  <a:lnTo>
                    <a:pt x="1394" y="2731"/>
                  </a:lnTo>
                  <a:lnTo>
                    <a:pt x="1389" y="2843"/>
                  </a:lnTo>
                  <a:lnTo>
                    <a:pt x="1383" y="2958"/>
                  </a:lnTo>
                  <a:lnTo>
                    <a:pt x="1374" y="3072"/>
                  </a:lnTo>
                  <a:lnTo>
                    <a:pt x="1362" y="3188"/>
                  </a:lnTo>
                  <a:lnTo>
                    <a:pt x="1346" y="3301"/>
                  </a:lnTo>
                  <a:lnTo>
                    <a:pt x="1326" y="3414"/>
                  </a:lnTo>
                  <a:lnTo>
                    <a:pt x="1302" y="3526"/>
                  </a:lnTo>
                  <a:lnTo>
                    <a:pt x="1276" y="3637"/>
                  </a:lnTo>
                  <a:lnTo>
                    <a:pt x="1277" y="3705"/>
                  </a:lnTo>
                  <a:lnTo>
                    <a:pt x="1279" y="3773"/>
                  </a:lnTo>
                  <a:lnTo>
                    <a:pt x="1279" y="3842"/>
                  </a:lnTo>
                  <a:lnTo>
                    <a:pt x="1279" y="3913"/>
                  </a:lnTo>
                  <a:lnTo>
                    <a:pt x="1274" y="3981"/>
                  </a:lnTo>
                  <a:lnTo>
                    <a:pt x="1267" y="4051"/>
                  </a:lnTo>
                  <a:lnTo>
                    <a:pt x="1255" y="4119"/>
                  </a:lnTo>
                  <a:lnTo>
                    <a:pt x="1238" y="4189"/>
                  </a:lnTo>
                  <a:lnTo>
                    <a:pt x="1230" y="4219"/>
                  </a:lnTo>
                  <a:lnTo>
                    <a:pt x="1225" y="4250"/>
                  </a:lnTo>
                  <a:lnTo>
                    <a:pt x="1218" y="4280"/>
                  </a:lnTo>
                  <a:lnTo>
                    <a:pt x="1213" y="4311"/>
                  </a:lnTo>
                  <a:lnTo>
                    <a:pt x="1206" y="4340"/>
                  </a:lnTo>
                  <a:lnTo>
                    <a:pt x="1199" y="4371"/>
                  </a:lnTo>
                  <a:lnTo>
                    <a:pt x="1192" y="4403"/>
                  </a:lnTo>
                  <a:lnTo>
                    <a:pt x="1186" y="4433"/>
                  </a:lnTo>
                  <a:lnTo>
                    <a:pt x="1176" y="4435"/>
                  </a:lnTo>
                  <a:lnTo>
                    <a:pt x="1167" y="4434"/>
                  </a:lnTo>
                  <a:lnTo>
                    <a:pt x="1159" y="4431"/>
                  </a:lnTo>
                  <a:lnTo>
                    <a:pt x="1153" y="4427"/>
                  </a:lnTo>
                  <a:lnTo>
                    <a:pt x="1129" y="4371"/>
                  </a:lnTo>
                  <a:lnTo>
                    <a:pt x="1111" y="4316"/>
                  </a:lnTo>
                  <a:lnTo>
                    <a:pt x="1098" y="4260"/>
                  </a:lnTo>
                  <a:lnTo>
                    <a:pt x="1090" y="4204"/>
                  </a:lnTo>
                  <a:lnTo>
                    <a:pt x="1084" y="4146"/>
                  </a:lnTo>
                  <a:lnTo>
                    <a:pt x="1079" y="4086"/>
                  </a:lnTo>
                  <a:lnTo>
                    <a:pt x="1074" y="4027"/>
                  </a:lnTo>
                  <a:lnTo>
                    <a:pt x="1070" y="3968"/>
                  </a:lnTo>
                  <a:lnTo>
                    <a:pt x="1076" y="3924"/>
                  </a:lnTo>
                  <a:lnTo>
                    <a:pt x="1079" y="3879"/>
                  </a:lnTo>
                  <a:lnTo>
                    <a:pt x="1080" y="3834"/>
                  </a:lnTo>
                  <a:lnTo>
                    <a:pt x="1081" y="3791"/>
                  </a:lnTo>
                  <a:lnTo>
                    <a:pt x="1084" y="3746"/>
                  </a:lnTo>
                  <a:lnTo>
                    <a:pt x="1091" y="3704"/>
                  </a:lnTo>
                  <a:lnTo>
                    <a:pt x="1103" y="3662"/>
                  </a:lnTo>
                  <a:lnTo>
                    <a:pt x="1124" y="3623"/>
                  </a:lnTo>
                  <a:lnTo>
                    <a:pt x="1106" y="3513"/>
                  </a:lnTo>
                  <a:lnTo>
                    <a:pt x="1091" y="3400"/>
                  </a:lnTo>
                  <a:lnTo>
                    <a:pt x="1077" y="3287"/>
                  </a:lnTo>
                  <a:lnTo>
                    <a:pt x="1068" y="3172"/>
                  </a:lnTo>
                  <a:lnTo>
                    <a:pt x="1060" y="3055"/>
                  </a:lnTo>
                  <a:lnTo>
                    <a:pt x="1060" y="2942"/>
                  </a:lnTo>
                  <a:lnTo>
                    <a:pt x="1065" y="2829"/>
                  </a:lnTo>
                  <a:lnTo>
                    <a:pt x="1079" y="2721"/>
                  </a:lnTo>
                  <a:lnTo>
                    <a:pt x="1081" y="2693"/>
                  </a:lnTo>
                  <a:lnTo>
                    <a:pt x="1084" y="2668"/>
                  </a:lnTo>
                  <a:lnTo>
                    <a:pt x="1084" y="2642"/>
                  </a:lnTo>
                  <a:lnTo>
                    <a:pt x="1085" y="2618"/>
                  </a:lnTo>
                  <a:lnTo>
                    <a:pt x="1085" y="2592"/>
                  </a:lnTo>
                  <a:lnTo>
                    <a:pt x="1086" y="2567"/>
                  </a:lnTo>
                  <a:lnTo>
                    <a:pt x="1089" y="2540"/>
                  </a:lnTo>
                  <a:lnTo>
                    <a:pt x="1095" y="2514"/>
                  </a:lnTo>
                  <a:lnTo>
                    <a:pt x="1095" y="2505"/>
                  </a:lnTo>
                  <a:lnTo>
                    <a:pt x="1095" y="2498"/>
                  </a:lnTo>
                  <a:lnTo>
                    <a:pt x="1095" y="2490"/>
                  </a:lnTo>
                  <a:lnTo>
                    <a:pt x="1096" y="2482"/>
                  </a:lnTo>
                  <a:lnTo>
                    <a:pt x="1095" y="2473"/>
                  </a:lnTo>
                  <a:lnTo>
                    <a:pt x="1095" y="2466"/>
                  </a:lnTo>
                  <a:lnTo>
                    <a:pt x="1095" y="2459"/>
                  </a:lnTo>
                  <a:lnTo>
                    <a:pt x="1095" y="2452"/>
                  </a:lnTo>
                  <a:lnTo>
                    <a:pt x="1093" y="2445"/>
                  </a:lnTo>
                  <a:lnTo>
                    <a:pt x="1090" y="2441"/>
                  </a:lnTo>
                  <a:lnTo>
                    <a:pt x="1084" y="2438"/>
                  </a:lnTo>
                  <a:lnTo>
                    <a:pt x="1079" y="2436"/>
                  </a:lnTo>
                  <a:lnTo>
                    <a:pt x="1045" y="2460"/>
                  </a:lnTo>
                  <a:lnTo>
                    <a:pt x="1025" y="2395"/>
                  </a:lnTo>
                  <a:lnTo>
                    <a:pt x="1013" y="2329"/>
                  </a:lnTo>
                  <a:lnTo>
                    <a:pt x="1009" y="2262"/>
                  </a:lnTo>
                  <a:lnTo>
                    <a:pt x="1013" y="2193"/>
                  </a:lnTo>
                  <a:lnTo>
                    <a:pt x="1025" y="2126"/>
                  </a:lnTo>
                  <a:lnTo>
                    <a:pt x="1047" y="2062"/>
                  </a:lnTo>
                  <a:lnTo>
                    <a:pt x="1077" y="2001"/>
                  </a:lnTo>
                  <a:lnTo>
                    <a:pt x="1121" y="1944"/>
                  </a:lnTo>
                  <a:lnTo>
                    <a:pt x="1124" y="1926"/>
                  </a:lnTo>
                  <a:lnTo>
                    <a:pt x="1129" y="1909"/>
                  </a:lnTo>
                  <a:lnTo>
                    <a:pt x="1134" y="1891"/>
                  </a:lnTo>
                  <a:lnTo>
                    <a:pt x="1140" y="1874"/>
                  </a:lnTo>
                  <a:lnTo>
                    <a:pt x="1143" y="1856"/>
                  </a:lnTo>
                  <a:lnTo>
                    <a:pt x="1146" y="1838"/>
                  </a:lnTo>
                  <a:lnTo>
                    <a:pt x="1146" y="1819"/>
                  </a:lnTo>
                  <a:lnTo>
                    <a:pt x="1144" y="1801"/>
                  </a:lnTo>
                  <a:lnTo>
                    <a:pt x="1154" y="1700"/>
                  </a:lnTo>
                  <a:lnTo>
                    <a:pt x="1156" y="1600"/>
                  </a:lnTo>
                  <a:lnTo>
                    <a:pt x="1151" y="1499"/>
                  </a:lnTo>
                  <a:lnTo>
                    <a:pt x="1140" y="1397"/>
                  </a:lnTo>
                  <a:lnTo>
                    <a:pt x="1121" y="1295"/>
                  </a:lnTo>
                  <a:lnTo>
                    <a:pt x="1095" y="1194"/>
                  </a:lnTo>
                  <a:lnTo>
                    <a:pt x="1064" y="1096"/>
                  </a:lnTo>
                  <a:lnTo>
                    <a:pt x="1029" y="1001"/>
                  </a:lnTo>
                  <a:lnTo>
                    <a:pt x="985" y="975"/>
                  </a:lnTo>
                  <a:lnTo>
                    <a:pt x="938" y="960"/>
                  </a:lnTo>
                  <a:lnTo>
                    <a:pt x="887" y="949"/>
                  </a:lnTo>
                  <a:lnTo>
                    <a:pt x="835" y="945"/>
                  </a:lnTo>
                  <a:lnTo>
                    <a:pt x="781" y="941"/>
                  </a:lnTo>
                  <a:lnTo>
                    <a:pt x="727" y="940"/>
                  </a:lnTo>
                  <a:lnTo>
                    <a:pt x="675" y="938"/>
                  </a:lnTo>
                  <a:lnTo>
                    <a:pt x="623" y="934"/>
                  </a:lnTo>
                  <a:lnTo>
                    <a:pt x="579" y="928"/>
                  </a:lnTo>
                  <a:lnTo>
                    <a:pt x="534" y="923"/>
                  </a:lnTo>
                  <a:lnTo>
                    <a:pt x="491" y="917"/>
                  </a:lnTo>
                  <a:lnTo>
                    <a:pt x="448" y="912"/>
                  </a:lnTo>
                  <a:lnTo>
                    <a:pt x="405" y="903"/>
                  </a:lnTo>
                  <a:lnTo>
                    <a:pt x="365" y="892"/>
                  </a:lnTo>
                  <a:lnTo>
                    <a:pt x="324" y="878"/>
                  </a:lnTo>
                  <a:lnTo>
                    <a:pt x="287" y="860"/>
                  </a:lnTo>
                  <a:lnTo>
                    <a:pt x="232" y="758"/>
                  </a:lnTo>
                  <a:lnTo>
                    <a:pt x="179" y="656"/>
                  </a:lnTo>
                  <a:lnTo>
                    <a:pt x="131" y="550"/>
                  </a:lnTo>
                  <a:lnTo>
                    <a:pt x="89" y="443"/>
                  </a:lnTo>
                  <a:lnTo>
                    <a:pt x="53" y="333"/>
                  </a:lnTo>
                  <a:lnTo>
                    <a:pt x="26" y="223"/>
                  </a:lnTo>
                  <a:lnTo>
                    <a:pt x="8" y="112"/>
                  </a:lnTo>
                  <a:lnTo>
                    <a:pt x="0" y="0"/>
                  </a:lnTo>
                  <a:lnTo>
                    <a:pt x="75" y="38"/>
                  </a:lnTo>
                  <a:lnTo>
                    <a:pt x="131" y="90"/>
                  </a:lnTo>
                  <a:lnTo>
                    <a:pt x="168" y="148"/>
                  </a:lnTo>
                  <a:lnTo>
                    <a:pt x="193" y="213"/>
                  </a:lnTo>
                  <a:lnTo>
                    <a:pt x="211" y="280"/>
                  </a:lnTo>
                  <a:lnTo>
                    <a:pt x="230" y="349"/>
                  </a:lnTo>
                  <a:lnTo>
                    <a:pt x="251" y="414"/>
                  </a:lnTo>
                  <a:lnTo>
                    <a:pt x="282" y="476"/>
                  </a:lnTo>
                  <a:lnTo>
                    <a:pt x="291" y="503"/>
                  </a:lnTo>
                  <a:lnTo>
                    <a:pt x="302" y="534"/>
                  </a:lnTo>
                  <a:lnTo>
                    <a:pt x="310" y="562"/>
                  </a:lnTo>
                  <a:lnTo>
                    <a:pt x="319" y="593"/>
                  </a:lnTo>
                  <a:lnTo>
                    <a:pt x="326" y="623"/>
                  </a:lnTo>
                  <a:lnTo>
                    <a:pt x="334" y="652"/>
                  </a:lnTo>
                  <a:lnTo>
                    <a:pt x="342" y="683"/>
                  </a:lnTo>
                  <a:lnTo>
                    <a:pt x="352" y="71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13" name="Freeform 197"/>
            <p:cNvSpPr>
              <a:spLocks/>
            </p:cNvSpPr>
            <p:nvPr/>
          </p:nvSpPr>
          <p:spPr bwMode="auto">
            <a:xfrm>
              <a:off x="1316" y="1779"/>
              <a:ext cx="54" cy="89"/>
            </a:xfrm>
            <a:custGeom>
              <a:avLst/>
              <a:gdLst>
                <a:gd name="T0" fmla="*/ 54 w 107"/>
                <a:gd name="T1" fmla="*/ 0 h 177"/>
                <a:gd name="T2" fmla="*/ 64 w 107"/>
                <a:gd name="T3" fmla="*/ 1 h 177"/>
                <a:gd name="T4" fmla="*/ 74 w 107"/>
                <a:gd name="T5" fmla="*/ 7 h 177"/>
                <a:gd name="T6" fmla="*/ 81 w 107"/>
                <a:gd name="T7" fmla="*/ 15 h 177"/>
                <a:gd name="T8" fmla="*/ 91 w 107"/>
                <a:gd name="T9" fmla="*/ 27 h 177"/>
                <a:gd name="T10" fmla="*/ 97 w 107"/>
                <a:gd name="T11" fmla="*/ 40 h 177"/>
                <a:gd name="T12" fmla="*/ 102 w 107"/>
                <a:gd name="T13" fmla="*/ 56 h 177"/>
                <a:gd name="T14" fmla="*/ 105 w 107"/>
                <a:gd name="T15" fmla="*/ 72 h 177"/>
                <a:gd name="T16" fmla="*/ 107 w 107"/>
                <a:gd name="T17" fmla="*/ 92 h 177"/>
                <a:gd name="T18" fmla="*/ 105 w 107"/>
                <a:gd name="T19" fmla="*/ 109 h 177"/>
                <a:gd name="T20" fmla="*/ 102 w 107"/>
                <a:gd name="T21" fmla="*/ 125 h 177"/>
                <a:gd name="T22" fmla="*/ 97 w 107"/>
                <a:gd name="T23" fmla="*/ 140 h 177"/>
                <a:gd name="T24" fmla="*/ 91 w 107"/>
                <a:gd name="T25" fmla="*/ 153 h 177"/>
                <a:gd name="T26" fmla="*/ 81 w 107"/>
                <a:gd name="T27" fmla="*/ 162 h 177"/>
                <a:gd name="T28" fmla="*/ 74 w 107"/>
                <a:gd name="T29" fmla="*/ 170 h 177"/>
                <a:gd name="T30" fmla="*/ 64 w 107"/>
                <a:gd name="T31" fmla="*/ 175 h 177"/>
                <a:gd name="T32" fmla="*/ 54 w 107"/>
                <a:gd name="T33" fmla="*/ 177 h 177"/>
                <a:gd name="T34" fmla="*/ 42 w 107"/>
                <a:gd name="T35" fmla="*/ 175 h 177"/>
                <a:gd name="T36" fmla="*/ 32 w 107"/>
                <a:gd name="T37" fmla="*/ 170 h 177"/>
                <a:gd name="T38" fmla="*/ 21 w 107"/>
                <a:gd name="T39" fmla="*/ 162 h 177"/>
                <a:gd name="T40" fmla="*/ 14 w 107"/>
                <a:gd name="T41" fmla="*/ 153 h 177"/>
                <a:gd name="T42" fmla="*/ 6 w 107"/>
                <a:gd name="T43" fmla="*/ 140 h 177"/>
                <a:gd name="T44" fmla="*/ 2 w 107"/>
                <a:gd name="T45" fmla="*/ 125 h 177"/>
                <a:gd name="T46" fmla="*/ 0 w 107"/>
                <a:gd name="T47" fmla="*/ 109 h 177"/>
                <a:gd name="T48" fmla="*/ 0 w 107"/>
                <a:gd name="T49" fmla="*/ 92 h 177"/>
                <a:gd name="T50" fmla="*/ 0 w 107"/>
                <a:gd name="T51" fmla="*/ 72 h 177"/>
                <a:gd name="T52" fmla="*/ 2 w 107"/>
                <a:gd name="T53" fmla="*/ 56 h 177"/>
                <a:gd name="T54" fmla="*/ 6 w 107"/>
                <a:gd name="T55" fmla="*/ 40 h 177"/>
                <a:gd name="T56" fmla="*/ 14 w 107"/>
                <a:gd name="T57" fmla="*/ 27 h 177"/>
                <a:gd name="T58" fmla="*/ 21 w 107"/>
                <a:gd name="T59" fmla="*/ 15 h 177"/>
                <a:gd name="T60" fmla="*/ 32 w 107"/>
                <a:gd name="T61" fmla="*/ 7 h 177"/>
                <a:gd name="T62" fmla="*/ 42 w 107"/>
                <a:gd name="T63" fmla="*/ 1 h 177"/>
                <a:gd name="T64" fmla="*/ 54 w 107"/>
                <a:gd name="T6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1" y="27"/>
                  </a:lnTo>
                  <a:lnTo>
                    <a:pt x="97" y="40"/>
                  </a:lnTo>
                  <a:lnTo>
                    <a:pt x="102" y="56"/>
                  </a:lnTo>
                  <a:lnTo>
                    <a:pt x="105" y="72"/>
                  </a:lnTo>
                  <a:lnTo>
                    <a:pt x="107" y="92"/>
                  </a:lnTo>
                  <a:lnTo>
                    <a:pt x="105" y="109"/>
                  </a:lnTo>
                  <a:lnTo>
                    <a:pt x="102" y="125"/>
                  </a:lnTo>
                  <a:lnTo>
                    <a:pt x="97" y="140"/>
                  </a:lnTo>
                  <a:lnTo>
                    <a:pt x="91" y="153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2" y="175"/>
                  </a:lnTo>
                  <a:lnTo>
                    <a:pt x="32" y="170"/>
                  </a:lnTo>
                  <a:lnTo>
                    <a:pt x="21" y="162"/>
                  </a:lnTo>
                  <a:lnTo>
                    <a:pt x="14" y="153"/>
                  </a:lnTo>
                  <a:lnTo>
                    <a:pt x="6" y="140"/>
                  </a:lnTo>
                  <a:lnTo>
                    <a:pt x="2" y="125"/>
                  </a:lnTo>
                  <a:lnTo>
                    <a:pt x="0" y="109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2" y="56"/>
                  </a:lnTo>
                  <a:lnTo>
                    <a:pt x="6" y="40"/>
                  </a:lnTo>
                  <a:lnTo>
                    <a:pt x="14" y="27"/>
                  </a:lnTo>
                  <a:lnTo>
                    <a:pt x="21" y="15"/>
                  </a:lnTo>
                  <a:lnTo>
                    <a:pt x="32" y="7"/>
                  </a:lnTo>
                  <a:lnTo>
                    <a:pt x="42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14" name="Freeform 198"/>
            <p:cNvSpPr>
              <a:spLocks/>
            </p:cNvSpPr>
            <p:nvPr/>
          </p:nvSpPr>
          <p:spPr bwMode="auto">
            <a:xfrm>
              <a:off x="1321" y="1870"/>
              <a:ext cx="53" cy="90"/>
            </a:xfrm>
            <a:custGeom>
              <a:avLst/>
              <a:gdLst>
                <a:gd name="T0" fmla="*/ 53 w 107"/>
                <a:gd name="T1" fmla="*/ 181 h 181"/>
                <a:gd name="T2" fmla="*/ 62 w 107"/>
                <a:gd name="T3" fmla="*/ 179 h 181"/>
                <a:gd name="T4" fmla="*/ 72 w 107"/>
                <a:gd name="T5" fmla="*/ 174 h 181"/>
                <a:gd name="T6" fmla="*/ 82 w 107"/>
                <a:gd name="T7" fmla="*/ 165 h 181"/>
                <a:gd name="T8" fmla="*/ 91 w 107"/>
                <a:gd name="T9" fmla="*/ 154 h 181"/>
                <a:gd name="T10" fmla="*/ 97 w 107"/>
                <a:gd name="T11" fmla="*/ 140 h 181"/>
                <a:gd name="T12" fmla="*/ 102 w 107"/>
                <a:gd name="T13" fmla="*/ 126 h 181"/>
                <a:gd name="T14" fmla="*/ 104 w 107"/>
                <a:gd name="T15" fmla="*/ 109 h 181"/>
                <a:gd name="T16" fmla="*/ 107 w 107"/>
                <a:gd name="T17" fmla="*/ 91 h 181"/>
                <a:gd name="T18" fmla="*/ 104 w 107"/>
                <a:gd name="T19" fmla="*/ 72 h 181"/>
                <a:gd name="T20" fmla="*/ 102 w 107"/>
                <a:gd name="T21" fmla="*/ 56 h 181"/>
                <a:gd name="T22" fmla="*/ 97 w 107"/>
                <a:gd name="T23" fmla="*/ 40 h 181"/>
                <a:gd name="T24" fmla="*/ 91 w 107"/>
                <a:gd name="T25" fmla="*/ 27 h 181"/>
                <a:gd name="T26" fmla="*/ 82 w 107"/>
                <a:gd name="T27" fmla="*/ 16 h 181"/>
                <a:gd name="T28" fmla="*/ 72 w 107"/>
                <a:gd name="T29" fmla="*/ 8 h 181"/>
                <a:gd name="T30" fmla="*/ 62 w 107"/>
                <a:gd name="T31" fmla="*/ 1 h 181"/>
                <a:gd name="T32" fmla="*/ 53 w 107"/>
                <a:gd name="T33" fmla="*/ 0 h 181"/>
                <a:gd name="T34" fmla="*/ 41 w 107"/>
                <a:gd name="T35" fmla="*/ 1 h 181"/>
                <a:gd name="T36" fmla="*/ 32 w 107"/>
                <a:gd name="T37" fmla="*/ 8 h 181"/>
                <a:gd name="T38" fmla="*/ 23 w 107"/>
                <a:gd name="T39" fmla="*/ 16 h 181"/>
                <a:gd name="T40" fmla="*/ 16 w 107"/>
                <a:gd name="T41" fmla="*/ 27 h 181"/>
                <a:gd name="T42" fmla="*/ 7 w 107"/>
                <a:gd name="T43" fmla="*/ 40 h 181"/>
                <a:gd name="T44" fmla="*/ 3 w 107"/>
                <a:gd name="T45" fmla="*/ 56 h 181"/>
                <a:gd name="T46" fmla="*/ 0 w 107"/>
                <a:gd name="T47" fmla="*/ 72 h 181"/>
                <a:gd name="T48" fmla="*/ 0 w 107"/>
                <a:gd name="T49" fmla="*/ 91 h 181"/>
                <a:gd name="T50" fmla="*/ 0 w 107"/>
                <a:gd name="T51" fmla="*/ 109 h 181"/>
                <a:gd name="T52" fmla="*/ 3 w 107"/>
                <a:gd name="T53" fmla="*/ 126 h 181"/>
                <a:gd name="T54" fmla="*/ 7 w 107"/>
                <a:gd name="T55" fmla="*/ 140 h 181"/>
                <a:gd name="T56" fmla="*/ 16 w 107"/>
                <a:gd name="T57" fmla="*/ 154 h 181"/>
                <a:gd name="T58" fmla="*/ 23 w 107"/>
                <a:gd name="T59" fmla="*/ 165 h 181"/>
                <a:gd name="T60" fmla="*/ 32 w 107"/>
                <a:gd name="T61" fmla="*/ 174 h 181"/>
                <a:gd name="T62" fmla="*/ 41 w 107"/>
                <a:gd name="T63" fmla="*/ 179 h 181"/>
                <a:gd name="T64" fmla="*/ 53 w 107"/>
                <a:gd name="T6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81">
                  <a:moveTo>
                    <a:pt x="53" y="181"/>
                  </a:moveTo>
                  <a:lnTo>
                    <a:pt x="62" y="179"/>
                  </a:lnTo>
                  <a:lnTo>
                    <a:pt x="72" y="174"/>
                  </a:lnTo>
                  <a:lnTo>
                    <a:pt x="82" y="165"/>
                  </a:lnTo>
                  <a:lnTo>
                    <a:pt x="91" y="154"/>
                  </a:lnTo>
                  <a:lnTo>
                    <a:pt x="97" y="140"/>
                  </a:lnTo>
                  <a:lnTo>
                    <a:pt x="102" y="126"/>
                  </a:lnTo>
                  <a:lnTo>
                    <a:pt x="104" y="109"/>
                  </a:lnTo>
                  <a:lnTo>
                    <a:pt x="107" y="91"/>
                  </a:lnTo>
                  <a:lnTo>
                    <a:pt x="104" y="72"/>
                  </a:lnTo>
                  <a:lnTo>
                    <a:pt x="102" y="56"/>
                  </a:lnTo>
                  <a:lnTo>
                    <a:pt x="97" y="40"/>
                  </a:lnTo>
                  <a:lnTo>
                    <a:pt x="91" y="27"/>
                  </a:lnTo>
                  <a:lnTo>
                    <a:pt x="82" y="16"/>
                  </a:lnTo>
                  <a:lnTo>
                    <a:pt x="72" y="8"/>
                  </a:lnTo>
                  <a:lnTo>
                    <a:pt x="62" y="1"/>
                  </a:lnTo>
                  <a:lnTo>
                    <a:pt x="53" y="0"/>
                  </a:lnTo>
                  <a:lnTo>
                    <a:pt x="41" y="1"/>
                  </a:lnTo>
                  <a:lnTo>
                    <a:pt x="32" y="8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7" y="40"/>
                  </a:lnTo>
                  <a:lnTo>
                    <a:pt x="3" y="56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0" y="109"/>
                  </a:lnTo>
                  <a:lnTo>
                    <a:pt x="3" y="126"/>
                  </a:lnTo>
                  <a:lnTo>
                    <a:pt x="7" y="140"/>
                  </a:lnTo>
                  <a:lnTo>
                    <a:pt x="16" y="154"/>
                  </a:lnTo>
                  <a:lnTo>
                    <a:pt x="23" y="165"/>
                  </a:lnTo>
                  <a:lnTo>
                    <a:pt x="32" y="174"/>
                  </a:lnTo>
                  <a:lnTo>
                    <a:pt x="41" y="179"/>
                  </a:lnTo>
                  <a:lnTo>
                    <a:pt x="53" y="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15" name="Freeform 199"/>
            <p:cNvSpPr>
              <a:spLocks/>
            </p:cNvSpPr>
            <p:nvPr/>
          </p:nvSpPr>
          <p:spPr bwMode="auto">
            <a:xfrm>
              <a:off x="1353" y="1820"/>
              <a:ext cx="103" cy="53"/>
            </a:xfrm>
            <a:custGeom>
              <a:avLst/>
              <a:gdLst>
                <a:gd name="T0" fmla="*/ 1 w 206"/>
                <a:gd name="T1" fmla="*/ 85 h 105"/>
                <a:gd name="T2" fmla="*/ 0 w 206"/>
                <a:gd name="T3" fmla="*/ 76 h 105"/>
                <a:gd name="T4" fmla="*/ 2 w 206"/>
                <a:gd name="T5" fmla="*/ 67 h 105"/>
                <a:gd name="T6" fmla="*/ 8 w 206"/>
                <a:gd name="T7" fmla="*/ 57 h 105"/>
                <a:gd name="T8" fmla="*/ 19 w 206"/>
                <a:gd name="T9" fmla="*/ 47 h 105"/>
                <a:gd name="T10" fmla="*/ 30 w 206"/>
                <a:gd name="T11" fmla="*/ 37 h 105"/>
                <a:gd name="T12" fmla="*/ 46 w 206"/>
                <a:gd name="T13" fmla="*/ 28 h 105"/>
                <a:gd name="T14" fmla="*/ 62 w 206"/>
                <a:gd name="T15" fmla="*/ 19 h 105"/>
                <a:gd name="T16" fmla="*/ 83 w 206"/>
                <a:gd name="T17" fmla="*/ 12 h 105"/>
                <a:gd name="T18" fmla="*/ 103 w 206"/>
                <a:gd name="T19" fmla="*/ 5 h 105"/>
                <a:gd name="T20" fmla="*/ 124 w 206"/>
                <a:gd name="T21" fmla="*/ 2 h 105"/>
                <a:gd name="T22" fmla="*/ 142 w 206"/>
                <a:gd name="T23" fmla="*/ 0 h 105"/>
                <a:gd name="T24" fmla="*/ 161 w 206"/>
                <a:gd name="T25" fmla="*/ 1 h 105"/>
                <a:gd name="T26" fmla="*/ 176 w 206"/>
                <a:gd name="T27" fmla="*/ 2 h 105"/>
                <a:gd name="T28" fmla="*/ 188 w 206"/>
                <a:gd name="T29" fmla="*/ 6 h 105"/>
                <a:gd name="T30" fmla="*/ 198 w 206"/>
                <a:gd name="T31" fmla="*/ 11 h 105"/>
                <a:gd name="T32" fmla="*/ 206 w 206"/>
                <a:gd name="T33" fmla="*/ 18 h 105"/>
                <a:gd name="T34" fmla="*/ 206 w 206"/>
                <a:gd name="T35" fmla="*/ 26 h 105"/>
                <a:gd name="T36" fmla="*/ 204 w 206"/>
                <a:gd name="T37" fmla="*/ 36 h 105"/>
                <a:gd name="T38" fmla="*/ 197 w 206"/>
                <a:gd name="T39" fmla="*/ 45 h 105"/>
                <a:gd name="T40" fmla="*/ 189 w 206"/>
                <a:gd name="T41" fmla="*/ 57 h 105"/>
                <a:gd name="T42" fmla="*/ 177 w 206"/>
                <a:gd name="T43" fmla="*/ 66 h 105"/>
                <a:gd name="T44" fmla="*/ 162 w 206"/>
                <a:gd name="T45" fmla="*/ 75 h 105"/>
                <a:gd name="T46" fmla="*/ 144 w 206"/>
                <a:gd name="T47" fmla="*/ 83 h 105"/>
                <a:gd name="T48" fmla="*/ 124 w 206"/>
                <a:gd name="T49" fmla="*/ 91 h 105"/>
                <a:gd name="T50" fmla="*/ 102 w 206"/>
                <a:gd name="T51" fmla="*/ 97 h 105"/>
                <a:gd name="T52" fmla="*/ 82 w 206"/>
                <a:gd name="T53" fmla="*/ 102 h 105"/>
                <a:gd name="T54" fmla="*/ 62 w 206"/>
                <a:gd name="T55" fmla="*/ 104 h 105"/>
                <a:gd name="T56" fmla="*/ 45 w 206"/>
                <a:gd name="T57" fmla="*/ 105 h 105"/>
                <a:gd name="T58" fmla="*/ 29 w 206"/>
                <a:gd name="T59" fmla="*/ 102 h 105"/>
                <a:gd name="T60" fmla="*/ 18 w 206"/>
                <a:gd name="T61" fmla="*/ 98 h 105"/>
                <a:gd name="T62" fmla="*/ 7 w 206"/>
                <a:gd name="T63" fmla="*/ 92 h 105"/>
                <a:gd name="T64" fmla="*/ 1 w 206"/>
                <a:gd name="T65" fmla="*/ 8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5">
                  <a:moveTo>
                    <a:pt x="1" y="85"/>
                  </a:moveTo>
                  <a:lnTo>
                    <a:pt x="0" y="76"/>
                  </a:lnTo>
                  <a:lnTo>
                    <a:pt x="2" y="67"/>
                  </a:lnTo>
                  <a:lnTo>
                    <a:pt x="8" y="57"/>
                  </a:lnTo>
                  <a:lnTo>
                    <a:pt x="19" y="47"/>
                  </a:lnTo>
                  <a:lnTo>
                    <a:pt x="30" y="37"/>
                  </a:lnTo>
                  <a:lnTo>
                    <a:pt x="46" y="28"/>
                  </a:lnTo>
                  <a:lnTo>
                    <a:pt x="62" y="19"/>
                  </a:lnTo>
                  <a:lnTo>
                    <a:pt x="83" y="12"/>
                  </a:lnTo>
                  <a:lnTo>
                    <a:pt x="103" y="5"/>
                  </a:lnTo>
                  <a:lnTo>
                    <a:pt x="124" y="2"/>
                  </a:lnTo>
                  <a:lnTo>
                    <a:pt x="142" y="0"/>
                  </a:lnTo>
                  <a:lnTo>
                    <a:pt x="161" y="1"/>
                  </a:lnTo>
                  <a:lnTo>
                    <a:pt x="176" y="2"/>
                  </a:lnTo>
                  <a:lnTo>
                    <a:pt x="188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6" y="26"/>
                  </a:lnTo>
                  <a:lnTo>
                    <a:pt x="204" y="36"/>
                  </a:lnTo>
                  <a:lnTo>
                    <a:pt x="197" y="45"/>
                  </a:lnTo>
                  <a:lnTo>
                    <a:pt x="189" y="57"/>
                  </a:lnTo>
                  <a:lnTo>
                    <a:pt x="177" y="66"/>
                  </a:lnTo>
                  <a:lnTo>
                    <a:pt x="162" y="75"/>
                  </a:lnTo>
                  <a:lnTo>
                    <a:pt x="144" y="83"/>
                  </a:lnTo>
                  <a:lnTo>
                    <a:pt x="124" y="91"/>
                  </a:lnTo>
                  <a:lnTo>
                    <a:pt x="102" y="97"/>
                  </a:lnTo>
                  <a:lnTo>
                    <a:pt x="82" y="102"/>
                  </a:lnTo>
                  <a:lnTo>
                    <a:pt x="62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8" y="98"/>
                  </a:lnTo>
                  <a:lnTo>
                    <a:pt x="7" y="92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16" name="Freeform 200"/>
            <p:cNvSpPr>
              <a:spLocks/>
            </p:cNvSpPr>
            <p:nvPr/>
          </p:nvSpPr>
          <p:spPr bwMode="auto">
            <a:xfrm>
              <a:off x="1270" y="1828"/>
              <a:ext cx="66" cy="52"/>
            </a:xfrm>
            <a:custGeom>
              <a:avLst/>
              <a:gdLst>
                <a:gd name="T0" fmla="*/ 132 w 133"/>
                <a:gd name="T1" fmla="*/ 87 h 104"/>
                <a:gd name="T2" fmla="*/ 133 w 133"/>
                <a:gd name="T3" fmla="*/ 76 h 104"/>
                <a:gd name="T4" fmla="*/ 131 w 133"/>
                <a:gd name="T5" fmla="*/ 66 h 104"/>
                <a:gd name="T6" fmla="*/ 125 w 133"/>
                <a:gd name="T7" fmla="*/ 56 h 104"/>
                <a:gd name="T8" fmla="*/ 115 w 133"/>
                <a:gd name="T9" fmla="*/ 47 h 104"/>
                <a:gd name="T10" fmla="*/ 101 w 133"/>
                <a:gd name="T11" fmla="*/ 37 h 104"/>
                <a:gd name="T12" fmla="*/ 87 w 133"/>
                <a:gd name="T13" fmla="*/ 27 h 104"/>
                <a:gd name="T14" fmla="*/ 68 w 133"/>
                <a:gd name="T15" fmla="*/ 19 h 104"/>
                <a:gd name="T16" fmla="*/ 48 w 133"/>
                <a:gd name="T17" fmla="*/ 13 h 104"/>
                <a:gd name="T18" fmla="*/ 36 w 133"/>
                <a:gd name="T19" fmla="*/ 8 h 104"/>
                <a:gd name="T20" fmla="*/ 24 w 133"/>
                <a:gd name="T21" fmla="*/ 5 h 104"/>
                <a:gd name="T22" fmla="*/ 11 w 133"/>
                <a:gd name="T23" fmla="*/ 2 h 104"/>
                <a:gd name="T24" fmla="*/ 0 w 133"/>
                <a:gd name="T25" fmla="*/ 0 h 104"/>
                <a:gd name="T26" fmla="*/ 3 w 133"/>
                <a:gd name="T27" fmla="*/ 12 h 104"/>
                <a:gd name="T28" fmla="*/ 7 w 133"/>
                <a:gd name="T29" fmla="*/ 24 h 104"/>
                <a:gd name="T30" fmla="*/ 10 w 133"/>
                <a:gd name="T31" fmla="*/ 37 h 104"/>
                <a:gd name="T32" fmla="*/ 14 w 133"/>
                <a:gd name="T33" fmla="*/ 50 h 104"/>
                <a:gd name="T34" fmla="*/ 18 w 133"/>
                <a:gd name="T35" fmla="*/ 62 h 104"/>
                <a:gd name="T36" fmla="*/ 21 w 133"/>
                <a:gd name="T37" fmla="*/ 74 h 104"/>
                <a:gd name="T38" fmla="*/ 25 w 133"/>
                <a:gd name="T39" fmla="*/ 87 h 104"/>
                <a:gd name="T40" fmla="*/ 29 w 133"/>
                <a:gd name="T41" fmla="*/ 100 h 104"/>
                <a:gd name="T42" fmla="*/ 46 w 133"/>
                <a:gd name="T43" fmla="*/ 102 h 104"/>
                <a:gd name="T44" fmla="*/ 64 w 133"/>
                <a:gd name="T45" fmla="*/ 104 h 104"/>
                <a:gd name="T46" fmla="*/ 79 w 133"/>
                <a:gd name="T47" fmla="*/ 104 h 104"/>
                <a:gd name="T48" fmla="*/ 95 w 133"/>
                <a:gd name="T49" fmla="*/ 104 h 104"/>
                <a:gd name="T50" fmla="*/ 106 w 133"/>
                <a:gd name="T51" fmla="*/ 101 h 104"/>
                <a:gd name="T52" fmla="*/ 119 w 133"/>
                <a:gd name="T53" fmla="*/ 98 h 104"/>
                <a:gd name="T54" fmla="*/ 126 w 133"/>
                <a:gd name="T55" fmla="*/ 93 h 104"/>
                <a:gd name="T56" fmla="*/ 132 w 133"/>
                <a:gd name="T57" fmla="*/ 8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3" h="104">
                  <a:moveTo>
                    <a:pt x="132" y="87"/>
                  </a:moveTo>
                  <a:lnTo>
                    <a:pt x="133" y="76"/>
                  </a:lnTo>
                  <a:lnTo>
                    <a:pt x="131" y="66"/>
                  </a:lnTo>
                  <a:lnTo>
                    <a:pt x="125" y="56"/>
                  </a:lnTo>
                  <a:lnTo>
                    <a:pt x="115" y="47"/>
                  </a:lnTo>
                  <a:lnTo>
                    <a:pt x="101" y="37"/>
                  </a:lnTo>
                  <a:lnTo>
                    <a:pt x="87" y="27"/>
                  </a:lnTo>
                  <a:lnTo>
                    <a:pt x="68" y="19"/>
                  </a:lnTo>
                  <a:lnTo>
                    <a:pt x="48" y="13"/>
                  </a:lnTo>
                  <a:lnTo>
                    <a:pt x="36" y="8"/>
                  </a:lnTo>
                  <a:lnTo>
                    <a:pt x="24" y="5"/>
                  </a:lnTo>
                  <a:lnTo>
                    <a:pt x="11" y="2"/>
                  </a:lnTo>
                  <a:lnTo>
                    <a:pt x="0" y="0"/>
                  </a:lnTo>
                  <a:lnTo>
                    <a:pt x="3" y="12"/>
                  </a:lnTo>
                  <a:lnTo>
                    <a:pt x="7" y="24"/>
                  </a:lnTo>
                  <a:lnTo>
                    <a:pt x="10" y="37"/>
                  </a:lnTo>
                  <a:lnTo>
                    <a:pt x="14" y="50"/>
                  </a:lnTo>
                  <a:lnTo>
                    <a:pt x="18" y="62"/>
                  </a:lnTo>
                  <a:lnTo>
                    <a:pt x="21" y="74"/>
                  </a:lnTo>
                  <a:lnTo>
                    <a:pt x="25" y="87"/>
                  </a:lnTo>
                  <a:lnTo>
                    <a:pt x="29" y="100"/>
                  </a:lnTo>
                  <a:lnTo>
                    <a:pt x="46" y="102"/>
                  </a:lnTo>
                  <a:lnTo>
                    <a:pt x="64" y="104"/>
                  </a:lnTo>
                  <a:lnTo>
                    <a:pt x="79" y="104"/>
                  </a:lnTo>
                  <a:lnTo>
                    <a:pt x="95" y="104"/>
                  </a:lnTo>
                  <a:lnTo>
                    <a:pt x="106" y="101"/>
                  </a:lnTo>
                  <a:lnTo>
                    <a:pt x="119" y="98"/>
                  </a:lnTo>
                  <a:lnTo>
                    <a:pt x="126" y="93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17" name="Freeform 201"/>
            <p:cNvSpPr>
              <a:spLocks/>
            </p:cNvSpPr>
            <p:nvPr/>
          </p:nvSpPr>
          <p:spPr bwMode="auto">
            <a:xfrm>
              <a:off x="1353" y="1867"/>
              <a:ext cx="103" cy="53"/>
            </a:xfrm>
            <a:custGeom>
              <a:avLst/>
              <a:gdLst>
                <a:gd name="T0" fmla="*/ 206 w 206"/>
                <a:gd name="T1" fmla="*/ 89 h 106"/>
                <a:gd name="T2" fmla="*/ 206 w 206"/>
                <a:gd name="T3" fmla="*/ 78 h 106"/>
                <a:gd name="T4" fmla="*/ 204 w 206"/>
                <a:gd name="T5" fmla="*/ 69 h 106"/>
                <a:gd name="T6" fmla="*/ 197 w 206"/>
                <a:gd name="T7" fmla="*/ 59 h 106"/>
                <a:gd name="T8" fmla="*/ 189 w 206"/>
                <a:gd name="T9" fmla="*/ 49 h 106"/>
                <a:gd name="T10" fmla="*/ 177 w 206"/>
                <a:gd name="T11" fmla="*/ 39 h 106"/>
                <a:gd name="T12" fmla="*/ 162 w 206"/>
                <a:gd name="T13" fmla="*/ 30 h 106"/>
                <a:gd name="T14" fmla="*/ 144 w 206"/>
                <a:gd name="T15" fmla="*/ 22 h 106"/>
                <a:gd name="T16" fmla="*/ 124 w 206"/>
                <a:gd name="T17" fmla="*/ 16 h 106"/>
                <a:gd name="T18" fmla="*/ 102 w 206"/>
                <a:gd name="T19" fmla="*/ 9 h 106"/>
                <a:gd name="T20" fmla="*/ 82 w 206"/>
                <a:gd name="T21" fmla="*/ 3 h 106"/>
                <a:gd name="T22" fmla="*/ 62 w 206"/>
                <a:gd name="T23" fmla="*/ 0 h 106"/>
                <a:gd name="T24" fmla="*/ 45 w 206"/>
                <a:gd name="T25" fmla="*/ 1 h 106"/>
                <a:gd name="T26" fmla="*/ 29 w 206"/>
                <a:gd name="T27" fmla="*/ 3 h 106"/>
                <a:gd name="T28" fmla="*/ 18 w 206"/>
                <a:gd name="T29" fmla="*/ 8 h 106"/>
                <a:gd name="T30" fmla="*/ 7 w 206"/>
                <a:gd name="T31" fmla="*/ 13 h 106"/>
                <a:gd name="T32" fmla="*/ 1 w 206"/>
                <a:gd name="T33" fmla="*/ 22 h 106"/>
                <a:gd name="T34" fmla="*/ 0 w 206"/>
                <a:gd name="T35" fmla="*/ 29 h 106"/>
                <a:gd name="T36" fmla="*/ 2 w 206"/>
                <a:gd name="T37" fmla="*/ 38 h 106"/>
                <a:gd name="T38" fmla="*/ 8 w 206"/>
                <a:gd name="T39" fmla="*/ 48 h 106"/>
                <a:gd name="T40" fmla="*/ 19 w 206"/>
                <a:gd name="T41" fmla="*/ 59 h 106"/>
                <a:gd name="T42" fmla="*/ 30 w 206"/>
                <a:gd name="T43" fmla="*/ 68 h 106"/>
                <a:gd name="T44" fmla="*/ 46 w 206"/>
                <a:gd name="T45" fmla="*/ 78 h 106"/>
                <a:gd name="T46" fmla="*/ 62 w 206"/>
                <a:gd name="T47" fmla="*/ 87 h 106"/>
                <a:gd name="T48" fmla="*/ 83 w 206"/>
                <a:gd name="T49" fmla="*/ 96 h 106"/>
                <a:gd name="T50" fmla="*/ 103 w 206"/>
                <a:gd name="T51" fmla="*/ 100 h 106"/>
                <a:gd name="T52" fmla="*/ 124 w 206"/>
                <a:gd name="T53" fmla="*/ 104 h 106"/>
                <a:gd name="T54" fmla="*/ 142 w 206"/>
                <a:gd name="T55" fmla="*/ 105 h 106"/>
                <a:gd name="T56" fmla="*/ 161 w 206"/>
                <a:gd name="T57" fmla="*/ 106 h 106"/>
                <a:gd name="T58" fmla="*/ 176 w 206"/>
                <a:gd name="T59" fmla="*/ 103 h 106"/>
                <a:gd name="T60" fmla="*/ 188 w 206"/>
                <a:gd name="T61" fmla="*/ 100 h 106"/>
                <a:gd name="T62" fmla="*/ 198 w 206"/>
                <a:gd name="T63" fmla="*/ 95 h 106"/>
                <a:gd name="T64" fmla="*/ 206 w 206"/>
                <a:gd name="T65" fmla="*/ 8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6">
                  <a:moveTo>
                    <a:pt x="206" y="89"/>
                  </a:moveTo>
                  <a:lnTo>
                    <a:pt x="206" y="78"/>
                  </a:lnTo>
                  <a:lnTo>
                    <a:pt x="204" y="69"/>
                  </a:lnTo>
                  <a:lnTo>
                    <a:pt x="197" y="59"/>
                  </a:lnTo>
                  <a:lnTo>
                    <a:pt x="189" y="49"/>
                  </a:lnTo>
                  <a:lnTo>
                    <a:pt x="177" y="39"/>
                  </a:lnTo>
                  <a:lnTo>
                    <a:pt x="162" y="30"/>
                  </a:lnTo>
                  <a:lnTo>
                    <a:pt x="144" y="22"/>
                  </a:lnTo>
                  <a:lnTo>
                    <a:pt x="124" y="16"/>
                  </a:lnTo>
                  <a:lnTo>
                    <a:pt x="102" y="9"/>
                  </a:lnTo>
                  <a:lnTo>
                    <a:pt x="82" y="3"/>
                  </a:lnTo>
                  <a:lnTo>
                    <a:pt x="62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9" y="59"/>
                  </a:lnTo>
                  <a:lnTo>
                    <a:pt x="30" y="68"/>
                  </a:lnTo>
                  <a:lnTo>
                    <a:pt x="46" y="78"/>
                  </a:lnTo>
                  <a:lnTo>
                    <a:pt x="62" y="87"/>
                  </a:lnTo>
                  <a:lnTo>
                    <a:pt x="83" y="96"/>
                  </a:lnTo>
                  <a:lnTo>
                    <a:pt x="103" y="100"/>
                  </a:lnTo>
                  <a:lnTo>
                    <a:pt x="124" y="104"/>
                  </a:lnTo>
                  <a:lnTo>
                    <a:pt x="142" y="105"/>
                  </a:lnTo>
                  <a:lnTo>
                    <a:pt x="161" y="106"/>
                  </a:lnTo>
                  <a:lnTo>
                    <a:pt x="176" y="103"/>
                  </a:lnTo>
                  <a:lnTo>
                    <a:pt x="188" y="100"/>
                  </a:lnTo>
                  <a:lnTo>
                    <a:pt x="198" y="95"/>
                  </a:lnTo>
                  <a:lnTo>
                    <a:pt x="206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18" name="Freeform 202"/>
            <p:cNvSpPr>
              <a:spLocks/>
            </p:cNvSpPr>
            <p:nvPr/>
          </p:nvSpPr>
          <p:spPr bwMode="auto">
            <a:xfrm>
              <a:off x="1284" y="1875"/>
              <a:ext cx="52" cy="46"/>
            </a:xfrm>
            <a:custGeom>
              <a:avLst/>
              <a:gdLst>
                <a:gd name="T0" fmla="*/ 0 w 103"/>
                <a:gd name="T1" fmla="*/ 6 h 93"/>
                <a:gd name="T2" fmla="*/ 17 w 103"/>
                <a:gd name="T3" fmla="*/ 2 h 93"/>
                <a:gd name="T4" fmla="*/ 35 w 103"/>
                <a:gd name="T5" fmla="*/ 0 h 93"/>
                <a:gd name="T6" fmla="*/ 50 w 103"/>
                <a:gd name="T7" fmla="*/ 0 h 93"/>
                <a:gd name="T8" fmla="*/ 66 w 103"/>
                <a:gd name="T9" fmla="*/ 1 h 93"/>
                <a:gd name="T10" fmla="*/ 77 w 103"/>
                <a:gd name="T11" fmla="*/ 3 h 93"/>
                <a:gd name="T12" fmla="*/ 90 w 103"/>
                <a:gd name="T13" fmla="*/ 7 h 93"/>
                <a:gd name="T14" fmla="*/ 97 w 103"/>
                <a:gd name="T15" fmla="*/ 12 h 93"/>
                <a:gd name="T16" fmla="*/ 103 w 103"/>
                <a:gd name="T17" fmla="*/ 19 h 93"/>
                <a:gd name="T18" fmla="*/ 103 w 103"/>
                <a:gd name="T19" fmla="*/ 27 h 93"/>
                <a:gd name="T20" fmla="*/ 101 w 103"/>
                <a:gd name="T21" fmla="*/ 37 h 93"/>
                <a:gd name="T22" fmla="*/ 95 w 103"/>
                <a:gd name="T23" fmla="*/ 47 h 93"/>
                <a:gd name="T24" fmla="*/ 86 w 103"/>
                <a:gd name="T25" fmla="*/ 58 h 93"/>
                <a:gd name="T26" fmla="*/ 74 w 103"/>
                <a:gd name="T27" fmla="*/ 68 h 93"/>
                <a:gd name="T28" fmla="*/ 60 w 103"/>
                <a:gd name="T29" fmla="*/ 77 h 93"/>
                <a:gd name="T30" fmla="*/ 43 w 103"/>
                <a:gd name="T31" fmla="*/ 85 h 93"/>
                <a:gd name="T32" fmla="*/ 26 w 103"/>
                <a:gd name="T33" fmla="*/ 93 h 93"/>
                <a:gd name="T34" fmla="*/ 21 w 103"/>
                <a:gd name="T35" fmla="*/ 81 h 93"/>
                <a:gd name="T36" fmla="*/ 17 w 103"/>
                <a:gd name="T37" fmla="*/ 71 h 93"/>
                <a:gd name="T38" fmla="*/ 14 w 103"/>
                <a:gd name="T39" fmla="*/ 59 h 93"/>
                <a:gd name="T40" fmla="*/ 12 w 103"/>
                <a:gd name="T41" fmla="*/ 49 h 93"/>
                <a:gd name="T42" fmla="*/ 8 w 103"/>
                <a:gd name="T43" fmla="*/ 37 h 93"/>
                <a:gd name="T44" fmla="*/ 5 w 103"/>
                <a:gd name="T45" fmla="*/ 27 h 93"/>
                <a:gd name="T46" fmla="*/ 2 w 103"/>
                <a:gd name="T47" fmla="*/ 16 h 93"/>
                <a:gd name="T48" fmla="*/ 0 w 103"/>
                <a:gd name="T49" fmla="*/ 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" h="93">
                  <a:moveTo>
                    <a:pt x="0" y="6"/>
                  </a:moveTo>
                  <a:lnTo>
                    <a:pt x="17" y="2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66" y="1"/>
                  </a:lnTo>
                  <a:lnTo>
                    <a:pt x="77" y="3"/>
                  </a:lnTo>
                  <a:lnTo>
                    <a:pt x="90" y="7"/>
                  </a:lnTo>
                  <a:lnTo>
                    <a:pt x="97" y="12"/>
                  </a:lnTo>
                  <a:lnTo>
                    <a:pt x="103" y="19"/>
                  </a:lnTo>
                  <a:lnTo>
                    <a:pt x="103" y="27"/>
                  </a:lnTo>
                  <a:lnTo>
                    <a:pt x="101" y="37"/>
                  </a:lnTo>
                  <a:lnTo>
                    <a:pt x="95" y="47"/>
                  </a:lnTo>
                  <a:lnTo>
                    <a:pt x="86" y="58"/>
                  </a:lnTo>
                  <a:lnTo>
                    <a:pt x="74" y="68"/>
                  </a:lnTo>
                  <a:lnTo>
                    <a:pt x="60" y="77"/>
                  </a:lnTo>
                  <a:lnTo>
                    <a:pt x="43" y="85"/>
                  </a:lnTo>
                  <a:lnTo>
                    <a:pt x="26" y="93"/>
                  </a:lnTo>
                  <a:lnTo>
                    <a:pt x="21" y="81"/>
                  </a:lnTo>
                  <a:lnTo>
                    <a:pt x="17" y="71"/>
                  </a:lnTo>
                  <a:lnTo>
                    <a:pt x="14" y="59"/>
                  </a:lnTo>
                  <a:lnTo>
                    <a:pt x="12" y="49"/>
                  </a:lnTo>
                  <a:lnTo>
                    <a:pt x="8" y="37"/>
                  </a:lnTo>
                  <a:lnTo>
                    <a:pt x="5" y="27"/>
                  </a:lnTo>
                  <a:lnTo>
                    <a:pt x="2" y="1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19" name="Freeform 203"/>
            <p:cNvSpPr>
              <a:spLocks/>
            </p:cNvSpPr>
            <p:nvPr/>
          </p:nvSpPr>
          <p:spPr bwMode="auto">
            <a:xfrm>
              <a:off x="1308" y="1844"/>
              <a:ext cx="81" cy="58"/>
            </a:xfrm>
            <a:custGeom>
              <a:avLst/>
              <a:gdLst>
                <a:gd name="T0" fmla="*/ 78 w 160"/>
                <a:gd name="T1" fmla="*/ 0 h 114"/>
                <a:gd name="T2" fmla="*/ 92 w 160"/>
                <a:gd name="T3" fmla="*/ 0 h 114"/>
                <a:gd name="T4" fmla="*/ 110 w 160"/>
                <a:gd name="T5" fmla="*/ 4 h 114"/>
                <a:gd name="T6" fmla="*/ 123 w 160"/>
                <a:gd name="T7" fmla="*/ 9 h 114"/>
                <a:gd name="T8" fmla="*/ 135 w 160"/>
                <a:gd name="T9" fmla="*/ 16 h 114"/>
                <a:gd name="T10" fmla="*/ 145 w 160"/>
                <a:gd name="T11" fmla="*/ 24 h 114"/>
                <a:gd name="T12" fmla="*/ 153 w 160"/>
                <a:gd name="T13" fmla="*/ 33 h 114"/>
                <a:gd name="T14" fmla="*/ 158 w 160"/>
                <a:gd name="T15" fmla="*/ 44 h 114"/>
                <a:gd name="T16" fmla="*/ 160 w 160"/>
                <a:gd name="T17" fmla="*/ 57 h 114"/>
                <a:gd name="T18" fmla="*/ 158 w 160"/>
                <a:gd name="T19" fmla="*/ 67 h 114"/>
                <a:gd name="T20" fmla="*/ 153 w 160"/>
                <a:gd name="T21" fmla="*/ 78 h 114"/>
                <a:gd name="T22" fmla="*/ 145 w 160"/>
                <a:gd name="T23" fmla="*/ 87 h 114"/>
                <a:gd name="T24" fmla="*/ 135 w 160"/>
                <a:gd name="T25" fmla="*/ 96 h 114"/>
                <a:gd name="T26" fmla="*/ 123 w 160"/>
                <a:gd name="T27" fmla="*/ 102 h 114"/>
                <a:gd name="T28" fmla="*/ 110 w 160"/>
                <a:gd name="T29" fmla="*/ 109 h 114"/>
                <a:gd name="T30" fmla="*/ 92 w 160"/>
                <a:gd name="T31" fmla="*/ 112 h 114"/>
                <a:gd name="T32" fmla="*/ 78 w 160"/>
                <a:gd name="T33" fmla="*/ 114 h 114"/>
                <a:gd name="T34" fmla="*/ 63 w 160"/>
                <a:gd name="T35" fmla="*/ 112 h 114"/>
                <a:gd name="T36" fmla="*/ 48 w 160"/>
                <a:gd name="T37" fmla="*/ 109 h 114"/>
                <a:gd name="T38" fmla="*/ 33 w 160"/>
                <a:gd name="T39" fmla="*/ 102 h 114"/>
                <a:gd name="T40" fmla="*/ 23 w 160"/>
                <a:gd name="T41" fmla="*/ 96 h 114"/>
                <a:gd name="T42" fmla="*/ 12 w 160"/>
                <a:gd name="T43" fmla="*/ 87 h 114"/>
                <a:gd name="T44" fmla="*/ 6 w 160"/>
                <a:gd name="T45" fmla="*/ 78 h 114"/>
                <a:gd name="T46" fmla="*/ 1 w 160"/>
                <a:gd name="T47" fmla="*/ 67 h 114"/>
                <a:gd name="T48" fmla="*/ 0 w 160"/>
                <a:gd name="T49" fmla="*/ 57 h 114"/>
                <a:gd name="T50" fmla="*/ 1 w 160"/>
                <a:gd name="T51" fmla="*/ 44 h 114"/>
                <a:gd name="T52" fmla="*/ 6 w 160"/>
                <a:gd name="T53" fmla="*/ 33 h 114"/>
                <a:gd name="T54" fmla="*/ 12 w 160"/>
                <a:gd name="T55" fmla="*/ 24 h 114"/>
                <a:gd name="T56" fmla="*/ 23 w 160"/>
                <a:gd name="T57" fmla="*/ 16 h 114"/>
                <a:gd name="T58" fmla="*/ 33 w 160"/>
                <a:gd name="T59" fmla="*/ 9 h 114"/>
                <a:gd name="T60" fmla="*/ 48 w 160"/>
                <a:gd name="T61" fmla="*/ 4 h 114"/>
                <a:gd name="T62" fmla="*/ 63 w 160"/>
                <a:gd name="T63" fmla="*/ 0 h 114"/>
                <a:gd name="T64" fmla="*/ 78 w 160"/>
                <a:gd name="T6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14">
                  <a:moveTo>
                    <a:pt x="78" y="0"/>
                  </a:moveTo>
                  <a:lnTo>
                    <a:pt x="92" y="0"/>
                  </a:lnTo>
                  <a:lnTo>
                    <a:pt x="110" y="4"/>
                  </a:lnTo>
                  <a:lnTo>
                    <a:pt x="123" y="9"/>
                  </a:lnTo>
                  <a:lnTo>
                    <a:pt x="135" y="16"/>
                  </a:lnTo>
                  <a:lnTo>
                    <a:pt x="145" y="24"/>
                  </a:lnTo>
                  <a:lnTo>
                    <a:pt x="153" y="33"/>
                  </a:lnTo>
                  <a:lnTo>
                    <a:pt x="158" y="44"/>
                  </a:lnTo>
                  <a:lnTo>
                    <a:pt x="160" y="57"/>
                  </a:lnTo>
                  <a:lnTo>
                    <a:pt x="158" y="67"/>
                  </a:lnTo>
                  <a:lnTo>
                    <a:pt x="153" y="78"/>
                  </a:lnTo>
                  <a:lnTo>
                    <a:pt x="145" y="87"/>
                  </a:lnTo>
                  <a:lnTo>
                    <a:pt x="135" y="96"/>
                  </a:lnTo>
                  <a:lnTo>
                    <a:pt x="123" y="102"/>
                  </a:lnTo>
                  <a:lnTo>
                    <a:pt x="110" y="109"/>
                  </a:lnTo>
                  <a:lnTo>
                    <a:pt x="92" y="112"/>
                  </a:lnTo>
                  <a:lnTo>
                    <a:pt x="78" y="114"/>
                  </a:lnTo>
                  <a:lnTo>
                    <a:pt x="63" y="112"/>
                  </a:lnTo>
                  <a:lnTo>
                    <a:pt x="48" y="109"/>
                  </a:lnTo>
                  <a:lnTo>
                    <a:pt x="33" y="102"/>
                  </a:lnTo>
                  <a:lnTo>
                    <a:pt x="23" y="96"/>
                  </a:lnTo>
                  <a:lnTo>
                    <a:pt x="12" y="87"/>
                  </a:lnTo>
                  <a:lnTo>
                    <a:pt x="6" y="78"/>
                  </a:lnTo>
                  <a:lnTo>
                    <a:pt x="1" y="67"/>
                  </a:lnTo>
                  <a:lnTo>
                    <a:pt x="0" y="57"/>
                  </a:lnTo>
                  <a:lnTo>
                    <a:pt x="1" y="44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23" y="16"/>
                  </a:lnTo>
                  <a:lnTo>
                    <a:pt x="33" y="9"/>
                  </a:lnTo>
                  <a:lnTo>
                    <a:pt x="48" y="4"/>
                  </a:lnTo>
                  <a:lnTo>
                    <a:pt x="63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20" name="Freeform 204"/>
            <p:cNvSpPr>
              <a:spLocks/>
            </p:cNvSpPr>
            <p:nvPr/>
          </p:nvSpPr>
          <p:spPr bwMode="auto">
            <a:xfrm>
              <a:off x="1503" y="2027"/>
              <a:ext cx="54" cy="89"/>
            </a:xfrm>
            <a:custGeom>
              <a:avLst/>
              <a:gdLst>
                <a:gd name="T0" fmla="*/ 54 w 107"/>
                <a:gd name="T1" fmla="*/ 0 h 177"/>
                <a:gd name="T2" fmla="*/ 64 w 107"/>
                <a:gd name="T3" fmla="*/ 1 h 177"/>
                <a:gd name="T4" fmla="*/ 74 w 107"/>
                <a:gd name="T5" fmla="*/ 7 h 177"/>
                <a:gd name="T6" fmla="*/ 81 w 107"/>
                <a:gd name="T7" fmla="*/ 15 h 177"/>
                <a:gd name="T8" fmla="*/ 90 w 107"/>
                <a:gd name="T9" fmla="*/ 26 h 177"/>
                <a:gd name="T10" fmla="*/ 97 w 107"/>
                <a:gd name="T11" fmla="*/ 38 h 177"/>
                <a:gd name="T12" fmla="*/ 102 w 107"/>
                <a:gd name="T13" fmla="*/ 55 h 177"/>
                <a:gd name="T14" fmla="*/ 105 w 107"/>
                <a:gd name="T15" fmla="*/ 71 h 177"/>
                <a:gd name="T16" fmla="*/ 107 w 107"/>
                <a:gd name="T17" fmla="*/ 90 h 177"/>
                <a:gd name="T18" fmla="*/ 105 w 107"/>
                <a:gd name="T19" fmla="*/ 108 h 177"/>
                <a:gd name="T20" fmla="*/ 102 w 107"/>
                <a:gd name="T21" fmla="*/ 124 h 177"/>
                <a:gd name="T22" fmla="*/ 97 w 107"/>
                <a:gd name="T23" fmla="*/ 138 h 177"/>
                <a:gd name="T24" fmla="*/ 90 w 107"/>
                <a:gd name="T25" fmla="*/ 152 h 177"/>
                <a:gd name="T26" fmla="*/ 81 w 107"/>
                <a:gd name="T27" fmla="*/ 162 h 177"/>
                <a:gd name="T28" fmla="*/ 74 w 107"/>
                <a:gd name="T29" fmla="*/ 170 h 177"/>
                <a:gd name="T30" fmla="*/ 64 w 107"/>
                <a:gd name="T31" fmla="*/ 175 h 177"/>
                <a:gd name="T32" fmla="*/ 54 w 107"/>
                <a:gd name="T33" fmla="*/ 177 h 177"/>
                <a:gd name="T34" fmla="*/ 43 w 107"/>
                <a:gd name="T35" fmla="*/ 175 h 177"/>
                <a:gd name="T36" fmla="*/ 33 w 107"/>
                <a:gd name="T37" fmla="*/ 170 h 177"/>
                <a:gd name="T38" fmla="*/ 22 w 107"/>
                <a:gd name="T39" fmla="*/ 162 h 177"/>
                <a:gd name="T40" fmla="*/ 15 w 107"/>
                <a:gd name="T41" fmla="*/ 152 h 177"/>
                <a:gd name="T42" fmla="*/ 7 w 107"/>
                <a:gd name="T43" fmla="*/ 138 h 177"/>
                <a:gd name="T44" fmla="*/ 4 w 107"/>
                <a:gd name="T45" fmla="*/ 124 h 177"/>
                <a:gd name="T46" fmla="*/ 0 w 107"/>
                <a:gd name="T47" fmla="*/ 108 h 177"/>
                <a:gd name="T48" fmla="*/ 0 w 107"/>
                <a:gd name="T49" fmla="*/ 90 h 177"/>
                <a:gd name="T50" fmla="*/ 0 w 107"/>
                <a:gd name="T51" fmla="*/ 71 h 177"/>
                <a:gd name="T52" fmla="*/ 4 w 107"/>
                <a:gd name="T53" fmla="*/ 55 h 177"/>
                <a:gd name="T54" fmla="*/ 7 w 107"/>
                <a:gd name="T55" fmla="*/ 38 h 177"/>
                <a:gd name="T56" fmla="*/ 15 w 107"/>
                <a:gd name="T57" fmla="*/ 26 h 177"/>
                <a:gd name="T58" fmla="*/ 22 w 107"/>
                <a:gd name="T59" fmla="*/ 15 h 177"/>
                <a:gd name="T60" fmla="*/ 33 w 107"/>
                <a:gd name="T61" fmla="*/ 7 h 177"/>
                <a:gd name="T62" fmla="*/ 43 w 107"/>
                <a:gd name="T63" fmla="*/ 1 h 177"/>
                <a:gd name="T64" fmla="*/ 54 w 107"/>
                <a:gd name="T6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0" y="26"/>
                  </a:lnTo>
                  <a:lnTo>
                    <a:pt x="97" y="38"/>
                  </a:lnTo>
                  <a:lnTo>
                    <a:pt x="102" y="55"/>
                  </a:lnTo>
                  <a:lnTo>
                    <a:pt x="105" y="71"/>
                  </a:lnTo>
                  <a:lnTo>
                    <a:pt x="107" y="90"/>
                  </a:lnTo>
                  <a:lnTo>
                    <a:pt x="105" y="108"/>
                  </a:lnTo>
                  <a:lnTo>
                    <a:pt x="102" y="124"/>
                  </a:lnTo>
                  <a:lnTo>
                    <a:pt x="97" y="138"/>
                  </a:lnTo>
                  <a:lnTo>
                    <a:pt x="90" y="152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3" y="175"/>
                  </a:lnTo>
                  <a:lnTo>
                    <a:pt x="33" y="170"/>
                  </a:lnTo>
                  <a:lnTo>
                    <a:pt x="22" y="162"/>
                  </a:lnTo>
                  <a:lnTo>
                    <a:pt x="15" y="152"/>
                  </a:lnTo>
                  <a:lnTo>
                    <a:pt x="7" y="138"/>
                  </a:lnTo>
                  <a:lnTo>
                    <a:pt x="4" y="124"/>
                  </a:lnTo>
                  <a:lnTo>
                    <a:pt x="0" y="108"/>
                  </a:lnTo>
                  <a:lnTo>
                    <a:pt x="0" y="90"/>
                  </a:lnTo>
                  <a:lnTo>
                    <a:pt x="0" y="71"/>
                  </a:lnTo>
                  <a:lnTo>
                    <a:pt x="4" y="55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2" y="15"/>
                  </a:lnTo>
                  <a:lnTo>
                    <a:pt x="33" y="7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21" name="Freeform 205"/>
            <p:cNvSpPr>
              <a:spLocks/>
            </p:cNvSpPr>
            <p:nvPr/>
          </p:nvSpPr>
          <p:spPr bwMode="auto">
            <a:xfrm>
              <a:off x="1507" y="2119"/>
              <a:ext cx="39" cy="84"/>
            </a:xfrm>
            <a:custGeom>
              <a:avLst/>
              <a:gdLst>
                <a:gd name="T0" fmla="*/ 77 w 77"/>
                <a:gd name="T1" fmla="*/ 10 h 169"/>
                <a:gd name="T2" fmla="*/ 65 w 77"/>
                <a:gd name="T3" fmla="*/ 2 h 169"/>
                <a:gd name="T4" fmla="*/ 53 w 77"/>
                <a:gd name="T5" fmla="*/ 0 h 169"/>
                <a:gd name="T6" fmla="*/ 42 w 77"/>
                <a:gd name="T7" fmla="*/ 1 h 169"/>
                <a:gd name="T8" fmla="*/ 32 w 77"/>
                <a:gd name="T9" fmla="*/ 6 h 169"/>
                <a:gd name="T10" fmla="*/ 23 w 77"/>
                <a:gd name="T11" fmla="*/ 14 h 169"/>
                <a:gd name="T12" fmla="*/ 14 w 77"/>
                <a:gd name="T13" fmla="*/ 26 h 169"/>
                <a:gd name="T14" fmla="*/ 7 w 77"/>
                <a:gd name="T15" fmla="*/ 38 h 169"/>
                <a:gd name="T16" fmla="*/ 3 w 77"/>
                <a:gd name="T17" fmla="*/ 53 h 169"/>
                <a:gd name="T18" fmla="*/ 0 w 77"/>
                <a:gd name="T19" fmla="*/ 70 h 169"/>
                <a:gd name="T20" fmla="*/ 0 w 77"/>
                <a:gd name="T21" fmla="*/ 88 h 169"/>
                <a:gd name="T22" fmla="*/ 0 w 77"/>
                <a:gd name="T23" fmla="*/ 99 h 169"/>
                <a:gd name="T24" fmla="*/ 1 w 77"/>
                <a:gd name="T25" fmla="*/ 111 h 169"/>
                <a:gd name="T26" fmla="*/ 3 w 77"/>
                <a:gd name="T27" fmla="*/ 123 h 169"/>
                <a:gd name="T28" fmla="*/ 7 w 77"/>
                <a:gd name="T29" fmla="*/ 134 h 169"/>
                <a:gd name="T30" fmla="*/ 11 w 77"/>
                <a:gd name="T31" fmla="*/ 143 h 169"/>
                <a:gd name="T32" fmla="*/ 16 w 77"/>
                <a:gd name="T33" fmla="*/ 152 h 169"/>
                <a:gd name="T34" fmla="*/ 22 w 77"/>
                <a:gd name="T35" fmla="*/ 160 h 169"/>
                <a:gd name="T36" fmla="*/ 29 w 77"/>
                <a:gd name="T37" fmla="*/ 169 h 169"/>
                <a:gd name="T38" fmla="*/ 29 w 77"/>
                <a:gd name="T39" fmla="*/ 164 h 169"/>
                <a:gd name="T40" fmla="*/ 30 w 77"/>
                <a:gd name="T41" fmla="*/ 143 h 169"/>
                <a:gd name="T42" fmla="*/ 34 w 77"/>
                <a:gd name="T43" fmla="*/ 123 h 169"/>
                <a:gd name="T44" fmla="*/ 38 w 77"/>
                <a:gd name="T45" fmla="*/ 102 h 169"/>
                <a:gd name="T46" fmla="*/ 45 w 77"/>
                <a:gd name="T47" fmla="*/ 84 h 169"/>
                <a:gd name="T48" fmla="*/ 51 w 77"/>
                <a:gd name="T49" fmla="*/ 64 h 169"/>
                <a:gd name="T50" fmla="*/ 59 w 77"/>
                <a:gd name="T51" fmla="*/ 45 h 169"/>
                <a:gd name="T52" fmla="*/ 67 w 77"/>
                <a:gd name="T53" fmla="*/ 28 h 169"/>
                <a:gd name="T54" fmla="*/ 77 w 77"/>
                <a:gd name="T55" fmla="*/ 1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7" h="169">
                  <a:moveTo>
                    <a:pt x="77" y="10"/>
                  </a:moveTo>
                  <a:lnTo>
                    <a:pt x="65" y="2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6"/>
                  </a:lnTo>
                  <a:lnTo>
                    <a:pt x="23" y="14"/>
                  </a:lnTo>
                  <a:lnTo>
                    <a:pt x="14" y="26"/>
                  </a:lnTo>
                  <a:lnTo>
                    <a:pt x="7" y="38"/>
                  </a:lnTo>
                  <a:lnTo>
                    <a:pt x="3" y="53"/>
                  </a:lnTo>
                  <a:lnTo>
                    <a:pt x="0" y="70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1" y="111"/>
                  </a:lnTo>
                  <a:lnTo>
                    <a:pt x="3" y="123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2"/>
                  </a:lnTo>
                  <a:lnTo>
                    <a:pt x="22" y="160"/>
                  </a:lnTo>
                  <a:lnTo>
                    <a:pt x="29" y="169"/>
                  </a:lnTo>
                  <a:lnTo>
                    <a:pt x="29" y="164"/>
                  </a:lnTo>
                  <a:lnTo>
                    <a:pt x="30" y="143"/>
                  </a:lnTo>
                  <a:lnTo>
                    <a:pt x="34" y="123"/>
                  </a:lnTo>
                  <a:lnTo>
                    <a:pt x="38" y="102"/>
                  </a:lnTo>
                  <a:lnTo>
                    <a:pt x="45" y="84"/>
                  </a:lnTo>
                  <a:lnTo>
                    <a:pt x="51" y="64"/>
                  </a:lnTo>
                  <a:lnTo>
                    <a:pt x="59" y="45"/>
                  </a:lnTo>
                  <a:lnTo>
                    <a:pt x="67" y="28"/>
                  </a:lnTo>
                  <a:lnTo>
                    <a:pt x="7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22" name="Freeform 206"/>
            <p:cNvSpPr>
              <a:spLocks/>
            </p:cNvSpPr>
            <p:nvPr/>
          </p:nvSpPr>
          <p:spPr bwMode="auto">
            <a:xfrm>
              <a:off x="1540" y="2077"/>
              <a:ext cx="35" cy="40"/>
            </a:xfrm>
            <a:custGeom>
              <a:avLst/>
              <a:gdLst>
                <a:gd name="T0" fmla="*/ 4 w 70"/>
                <a:gd name="T1" fmla="*/ 66 h 79"/>
                <a:gd name="T2" fmla="*/ 0 w 70"/>
                <a:gd name="T3" fmla="*/ 57 h 79"/>
                <a:gd name="T4" fmla="*/ 1 w 70"/>
                <a:gd name="T5" fmla="*/ 49 h 79"/>
                <a:gd name="T6" fmla="*/ 6 w 70"/>
                <a:gd name="T7" fmla="*/ 40 h 79"/>
                <a:gd name="T8" fmla="*/ 15 w 70"/>
                <a:gd name="T9" fmla="*/ 32 h 79"/>
                <a:gd name="T10" fmla="*/ 26 w 70"/>
                <a:gd name="T11" fmla="*/ 23 h 79"/>
                <a:gd name="T12" fmla="*/ 39 w 70"/>
                <a:gd name="T13" fmla="*/ 14 h 79"/>
                <a:gd name="T14" fmla="*/ 53 w 70"/>
                <a:gd name="T15" fmla="*/ 6 h 79"/>
                <a:gd name="T16" fmla="*/ 70 w 70"/>
                <a:gd name="T17" fmla="*/ 0 h 79"/>
                <a:gd name="T18" fmla="*/ 63 w 70"/>
                <a:gd name="T19" fmla="*/ 9 h 79"/>
                <a:gd name="T20" fmla="*/ 57 w 70"/>
                <a:gd name="T21" fmla="*/ 19 h 79"/>
                <a:gd name="T22" fmla="*/ 49 w 70"/>
                <a:gd name="T23" fmla="*/ 29 h 79"/>
                <a:gd name="T24" fmla="*/ 43 w 70"/>
                <a:gd name="T25" fmla="*/ 39 h 79"/>
                <a:gd name="T26" fmla="*/ 36 w 70"/>
                <a:gd name="T27" fmla="*/ 49 h 79"/>
                <a:gd name="T28" fmla="*/ 29 w 70"/>
                <a:gd name="T29" fmla="*/ 59 h 79"/>
                <a:gd name="T30" fmla="*/ 22 w 70"/>
                <a:gd name="T31" fmla="*/ 69 h 79"/>
                <a:gd name="T32" fmla="*/ 16 w 70"/>
                <a:gd name="T33" fmla="*/ 79 h 79"/>
                <a:gd name="T34" fmla="*/ 7 w 70"/>
                <a:gd name="T35" fmla="*/ 74 h 79"/>
                <a:gd name="T36" fmla="*/ 4 w 70"/>
                <a:gd name="T37" fmla="*/ 6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79">
                  <a:moveTo>
                    <a:pt x="4" y="66"/>
                  </a:moveTo>
                  <a:lnTo>
                    <a:pt x="0" y="57"/>
                  </a:lnTo>
                  <a:lnTo>
                    <a:pt x="1" y="49"/>
                  </a:lnTo>
                  <a:lnTo>
                    <a:pt x="6" y="40"/>
                  </a:lnTo>
                  <a:lnTo>
                    <a:pt x="15" y="32"/>
                  </a:lnTo>
                  <a:lnTo>
                    <a:pt x="26" y="23"/>
                  </a:lnTo>
                  <a:lnTo>
                    <a:pt x="39" y="14"/>
                  </a:lnTo>
                  <a:lnTo>
                    <a:pt x="53" y="6"/>
                  </a:lnTo>
                  <a:lnTo>
                    <a:pt x="70" y="0"/>
                  </a:lnTo>
                  <a:lnTo>
                    <a:pt x="63" y="9"/>
                  </a:lnTo>
                  <a:lnTo>
                    <a:pt x="57" y="19"/>
                  </a:lnTo>
                  <a:lnTo>
                    <a:pt x="49" y="29"/>
                  </a:lnTo>
                  <a:lnTo>
                    <a:pt x="43" y="39"/>
                  </a:lnTo>
                  <a:lnTo>
                    <a:pt x="36" y="49"/>
                  </a:lnTo>
                  <a:lnTo>
                    <a:pt x="29" y="59"/>
                  </a:lnTo>
                  <a:lnTo>
                    <a:pt x="22" y="69"/>
                  </a:lnTo>
                  <a:lnTo>
                    <a:pt x="16" y="79"/>
                  </a:lnTo>
                  <a:lnTo>
                    <a:pt x="7" y="74"/>
                  </a:lnTo>
                  <a:lnTo>
                    <a:pt x="4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23" name="Freeform 207"/>
            <p:cNvSpPr>
              <a:spLocks/>
            </p:cNvSpPr>
            <p:nvPr/>
          </p:nvSpPr>
          <p:spPr bwMode="auto">
            <a:xfrm>
              <a:off x="1419" y="2074"/>
              <a:ext cx="104" cy="55"/>
            </a:xfrm>
            <a:custGeom>
              <a:avLst/>
              <a:gdLst>
                <a:gd name="T0" fmla="*/ 205 w 206"/>
                <a:gd name="T1" fmla="*/ 88 h 108"/>
                <a:gd name="T2" fmla="*/ 206 w 206"/>
                <a:gd name="T3" fmla="*/ 78 h 108"/>
                <a:gd name="T4" fmla="*/ 205 w 206"/>
                <a:gd name="T5" fmla="*/ 68 h 108"/>
                <a:gd name="T6" fmla="*/ 199 w 206"/>
                <a:gd name="T7" fmla="*/ 58 h 108"/>
                <a:gd name="T8" fmla="*/ 189 w 206"/>
                <a:gd name="T9" fmla="*/ 48 h 108"/>
                <a:gd name="T10" fmla="*/ 177 w 206"/>
                <a:gd name="T11" fmla="*/ 38 h 108"/>
                <a:gd name="T12" fmla="*/ 162 w 206"/>
                <a:gd name="T13" fmla="*/ 29 h 108"/>
                <a:gd name="T14" fmla="*/ 145 w 206"/>
                <a:gd name="T15" fmla="*/ 21 h 108"/>
                <a:gd name="T16" fmla="*/ 126 w 206"/>
                <a:gd name="T17" fmla="*/ 15 h 108"/>
                <a:gd name="T18" fmla="*/ 104 w 206"/>
                <a:gd name="T19" fmla="*/ 8 h 108"/>
                <a:gd name="T20" fmla="*/ 85 w 206"/>
                <a:gd name="T21" fmla="*/ 4 h 108"/>
                <a:gd name="T22" fmla="*/ 65 w 206"/>
                <a:gd name="T23" fmla="*/ 0 h 108"/>
                <a:gd name="T24" fmla="*/ 48 w 206"/>
                <a:gd name="T25" fmla="*/ 2 h 108"/>
                <a:gd name="T26" fmla="*/ 32 w 206"/>
                <a:gd name="T27" fmla="*/ 4 h 108"/>
                <a:gd name="T28" fmla="*/ 21 w 206"/>
                <a:gd name="T29" fmla="*/ 8 h 108"/>
                <a:gd name="T30" fmla="*/ 11 w 206"/>
                <a:gd name="T31" fmla="*/ 13 h 108"/>
                <a:gd name="T32" fmla="*/ 3 w 206"/>
                <a:gd name="T33" fmla="*/ 22 h 108"/>
                <a:gd name="T34" fmla="*/ 0 w 206"/>
                <a:gd name="T35" fmla="*/ 30 h 108"/>
                <a:gd name="T36" fmla="*/ 2 w 206"/>
                <a:gd name="T37" fmla="*/ 40 h 108"/>
                <a:gd name="T38" fmla="*/ 8 w 206"/>
                <a:gd name="T39" fmla="*/ 49 h 108"/>
                <a:gd name="T40" fmla="*/ 18 w 206"/>
                <a:gd name="T41" fmla="*/ 61 h 108"/>
                <a:gd name="T42" fmla="*/ 29 w 206"/>
                <a:gd name="T43" fmla="*/ 70 h 108"/>
                <a:gd name="T44" fmla="*/ 45 w 206"/>
                <a:gd name="T45" fmla="*/ 79 h 108"/>
                <a:gd name="T46" fmla="*/ 64 w 206"/>
                <a:gd name="T47" fmla="*/ 87 h 108"/>
                <a:gd name="T48" fmla="*/ 86 w 206"/>
                <a:gd name="T49" fmla="*/ 95 h 108"/>
                <a:gd name="T50" fmla="*/ 105 w 206"/>
                <a:gd name="T51" fmla="*/ 100 h 108"/>
                <a:gd name="T52" fmla="*/ 126 w 206"/>
                <a:gd name="T53" fmla="*/ 105 h 108"/>
                <a:gd name="T54" fmla="*/ 145 w 206"/>
                <a:gd name="T55" fmla="*/ 107 h 108"/>
                <a:gd name="T56" fmla="*/ 163 w 206"/>
                <a:gd name="T57" fmla="*/ 108 h 108"/>
                <a:gd name="T58" fmla="*/ 177 w 206"/>
                <a:gd name="T59" fmla="*/ 105 h 108"/>
                <a:gd name="T60" fmla="*/ 189 w 206"/>
                <a:gd name="T61" fmla="*/ 101 h 108"/>
                <a:gd name="T62" fmla="*/ 199 w 206"/>
                <a:gd name="T63" fmla="*/ 95 h 108"/>
                <a:gd name="T64" fmla="*/ 205 w 206"/>
                <a:gd name="T65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8">
                  <a:moveTo>
                    <a:pt x="205" y="88"/>
                  </a:moveTo>
                  <a:lnTo>
                    <a:pt x="206" y="78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89" y="48"/>
                  </a:lnTo>
                  <a:lnTo>
                    <a:pt x="177" y="38"/>
                  </a:lnTo>
                  <a:lnTo>
                    <a:pt x="162" y="29"/>
                  </a:lnTo>
                  <a:lnTo>
                    <a:pt x="145" y="21"/>
                  </a:lnTo>
                  <a:lnTo>
                    <a:pt x="126" y="15"/>
                  </a:lnTo>
                  <a:lnTo>
                    <a:pt x="104" y="8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8" y="2"/>
                  </a:lnTo>
                  <a:lnTo>
                    <a:pt x="32" y="4"/>
                  </a:lnTo>
                  <a:lnTo>
                    <a:pt x="21" y="8"/>
                  </a:lnTo>
                  <a:lnTo>
                    <a:pt x="11" y="13"/>
                  </a:lnTo>
                  <a:lnTo>
                    <a:pt x="3" y="22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8" y="49"/>
                  </a:lnTo>
                  <a:lnTo>
                    <a:pt x="18" y="61"/>
                  </a:lnTo>
                  <a:lnTo>
                    <a:pt x="29" y="70"/>
                  </a:lnTo>
                  <a:lnTo>
                    <a:pt x="45" y="79"/>
                  </a:lnTo>
                  <a:lnTo>
                    <a:pt x="64" y="87"/>
                  </a:lnTo>
                  <a:lnTo>
                    <a:pt x="86" y="95"/>
                  </a:lnTo>
                  <a:lnTo>
                    <a:pt x="105" y="100"/>
                  </a:lnTo>
                  <a:lnTo>
                    <a:pt x="126" y="105"/>
                  </a:lnTo>
                  <a:lnTo>
                    <a:pt x="145" y="107"/>
                  </a:lnTo>
                  <a:lnTo>
                    <a:pt x="163" y="108"/>
                  </a:lnTo>
                  <a:lnTo>
                    <a:pt x="177" y="105"/>
                  </a:lnTo>
                  <a:lnTo>
                    <a:pt x="189" y="101"/>
                  </a:lnTo>
                  <a:lnTo>
                    <a:pt x="199" y="95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24" name="Freeform 208"/>
            <p:cNvSpPr>
              <a:spLocks/>
            </p:cNvSpPr>
            <p:nvPr/>
          </p:nvSpPr>
          <p:spPr bwMode="auto">
            <a:xfrm>
              <a:off x="1540" y="2119"/>
              <a:ext cx="8" cy="13"/>
            </a:xfrm>
            <a:custGeom>
              <a:avLst/>
              <a:gdLst>
                <a:gd name="T0" fmla="*/ 16 w 16"/>
                <a:gd name="T1" fmla="*/ 0 h 27"/>
                <a:gd name="T2" fmla="*/ 6 w 16"/>
                <a:gd name="T3" fmla="*/ 5 h 27"/>
                <a:gd name="T4" fmla="*/ 4 w 16"/>
                <a:gd name="T5" fmla="*/ 13 h 27"/>
                <a:gd name="T6" fmla="*/ 0 w 16"/>
                <a:gd name="T7" fmla="*/ 20 h 27"/>
                <a:gd name="T8" fmla="*/ 4 w 16"/>
                <a:gd name="T9" fmla="*/ 27 h 27"/>
                <a:gd name="T10" fmla="*/ 4 w 16"/>
                <a:gd name="T11" fmla="*/ 21 h 27"/>
                <a:gd name="T12" fmla="*/ 7 w 16"/>
                <a:gd name="T13" fmla="*/ 14 h 27"/>
                <a:gd name="T14" fmla="*/ 11 w 16"/>
                <a:gd name="T15" fmla="*/ 7 h 27"/>
                <a:gd name="T16" fmla="*/ 16 w 16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7">
                  <a:moveTo>
                    <a:pt x="16" y="0"/>
                  </a:moveTo>
                  <a:lnTo>
                    <a:pt x="6" y="5"/>
                  </a:lnTo>
                  <a:lnTo>
                    <a:pt x="4" y="13"/>
                  </a:lnTo>
                  <a:lnTo>
                    <a:pt x="0" y="20"/>
                  </a:lnTo>
                  <a:lnTo>
                    <a:pt x="4" y="27"/>
                  </a:lnTo>
                  <a:lnTo>
                    <a:pt x="4" y="21"/>
                  </a:lnTo>
                  <a:lnTo>
                    <a:pt x="7" y="14"/>
                  </a:lnTo>
                  <a:lnTo>
                    <a:pt x="11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25" name="Freeform 209"/>
            <p:cNvSpPr>
              <a:spLocks/>
            </p:cNvSpPr>
            <p:nvPr/>
          </p:nvSpPr>
          <p:spPr bwMode="auto">
            <a:xfrm>
              <a:off x="1419" y="2123"/>
              <a:ext cx="104" cy="52"/>
            </a:xfrm>
            <a:custGeom>
              <a:avLst/>
              <a:gdLst>
                <a:gd name="T0" fmla="*/ 3 w 206"/>
                <a:gd name="T1" fmla="*/ 87 h 106"/>
                <a:gd name="T2" fmla="*/ 0 w 206"/>
                <a:gd name="T3" fmla="*/ 78 h 106"/>
                <a:gd name="T4" fmla="*/ 2 w 206"/>
                <a:gd name="T5" fmla="*/ 69 h 106"/>
                <a:gd name="T6" fmla="*/ 8 w 206"/>
                <a:gd name="T7" fmla="*/ 58 h 106"/>
                <a:gd name="T8" fmla="*/ 18 w 206"/>
                <a:gd name="T9" fmla="*/ 48 h 106"/>
                <a:gd name="T10" fmla="*/ 29 w 206"/>
                <a:gd name="T11" fmla="*/ 38 h 106"/>
                <a:gd name="T12" fmla="*/ 45 w 206"/>
                <a:gd name="T13" fmla="*/ 29 h 106"/>
                <a:gd name="T14" fmla="*/ 64 w 206"/>
                <a:gd name="T15" fmla="*/ 20 h 106"/>
                <a:gd name="T16" fmla="*/ 86 w 206"/>
                <a:gd name="T17" fmla="*/ 13 h 106"/>
                <a:gd name="T18" fmla="*/ 105 w 206"/>
                <a:gd name="T19" fmla="*/ 6 h 106"/>
                <a:gd name="T20" fmla="*/ 126 w 206"/>
                <a:gd name="T21" fmla="*/ 3 h 106"/>
                <a:gd name="T22" fmla="*/ 145 w 206"/>
                <a:gd name="T23" fmla="*/ 0 h 106"/>
                <a:gd name="T24" fmla="*/ 163 w 206"/>
                <a:gd name="T25" fmla="*/ 1 h 106"/>
                <a:gd name="T26" fmla="*/ 177 w 206"/>
                <a:gd name="T27" fmla="*/ 2 h 106"/>
                <a:gd name="T28" fmla="*/ 189 w 206"/>
                <a:gd name="T29" fmla="*/ 6 h 106"/>
                <a:gd name="T30" fmla="*/ 199 w 206"/>
                <a:gd name="T31" fmla="*/ 12 h 106"/>
                <a:gd name="T32" fmla="*/ 205 w 206"/>
                <a:gd name="T33" fmla="*/ 19 h 106"/>
                <a:gd name="T34" fmla="*/ 206 w 206"/>
                <a:gd name="T35" fmla="*/ 27 h 106"/>
                <a:gd name="T36" fmla="*/ 205 w 206"/>
                <a:gd name="T37" fmla="*/ 37 h 106"/>
                <a:gd name="T38" fmla="*/ 199 w 206"/>
                <a:gd name="T39" fmla="*/ 46 h 106"/>
                <a:gd name="T40" fmla="*/ 189 w 206"/>
                <a:gd name="T41" fmla="*/ 58 h 106"/>
                <a:gd name="T42" fmla="*/ 177 w 206"/>
                <a:gd name="T43" fmla="*/ 68 h 106"/>
                <a:gd name="T44" fmla="*/ 162 w 206"/>
                <a:gd name="T45" fmla="*/ 77 h 106"/>
                <a:gd name="T46" fmla="*/ 145 w 206"/>
                <a:gd name="T47" fmla="*/ 85 h 106"/>
                <a:gd name="T48" fmla="*/ 126 w 206"/>
                <a:gd name="T49" fmla="*/ 93 h 106"/>
                <a:gd name="T50" fmla="*/ 104 w 206"/>
                <a:gd name="T51" fmla="*/ 99 h 106"/>
                <a:gd name="T52" fmla="*/ 85 w 206"/>
                <a:gd name="T53" fmla="*/ 103 h 106"/>
                <a:gd name="T54" fmla="*/ 65 w 206"/>
                <a:gd name="T55" fmla="*/ 105 h 106"/>
                <a:gd name="T56" fmla="*/ 48 w 206"/>
                <a:gd name="T57" fmla="*/ 106 h 106"/>
                <a:gd name="T58" fmla="*/ 32 w 206"/>
                <a:gd name="T59" fmla="*/ 103 h 106"/>
                <a:gd name="T60" fmla="*/ 21 w 206"/>
                <a:gd name="T61" fmla="*/ 100 h 106"/>
                <a:gd name="T62" fmla="*/ 11 w 206"/>
                <a:gd name="T63" fmla="*/ 94 h 106"/>
                <a:gd name="T64" fmla="*/ 3 w 206"/>
                <a:gd name="T65" fmla="*/ 8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6">
                  <a:moveTo>
                    <a:pt x="3" y="87"/>
                  </a:moveTo>
                  <a:lnTo>
                    <a:pt x="0" y="78"/>
                  </a:lnTo>
                  <a:lnTo>
                    <a:pt x="2" y="69"/>
                  </a:lnTo>
                  <a:lnTo>
                    <a:pt x="8" y="58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5" y="29"/>
                  </a:lnTo>
                  <a:lnTo>
                    <a:pt x="64" y="20"/>
                  </a:lnTo>
                  <a:lnTo>
                    <a:pt x="86" y="13"/>
                  </a:lnTo>
                  <a:lnTo>
                    <a:pt x="105" y="6"/>
                  </a:lnTo>
                  <a:lnTo>
                    <a:pt x="126" y="3"/>
                  </a:lnTo>
                  <a:lnTo>
                    <a:pt x="145" y="0"/>
                  </a:lnTo>
                  <a:lnTo>
                    <a:pt x="163" y="1"/>
                  </a:lnTo>
                  <a:lnTo>
                    <a:pt x="177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5" y="19"/>
                  </a:lnTo>
                  <a:lnTo>
                    <a:pt x="206" y="27"/>
                  </a:lnTo>
                  <a:lnTo>
                    <a:pt x="205" y="37"/>
                  </a:lnTo>
                  <a:lnTo>
                    <a:pt x="199" y="46"/>
                  </a:lnTo>
                  <a:lnTo>
                    <a:pt x="189" y="58"/>
                  </a:lnTo>
                  <a:lnTo>
                    <a:pt x="177" y="68"/>
                  </a:lnTo>
                  <a:lnTo>
                    <a:pt x="162" y="77"/>
                  </a:lnTo>
                  <a:lnTo>
                    <a:pt x="145" y="85"/>
                  </a:lnTo>
                  <a:lnTo>
                    <a:pt x="126" y="93"/>
                  </a:lnTo>
                  <a:lnTo>
                    <a:pt x="104" y="99"/>
                  </a:lnTo>
                  <a:lnTo>
                    <a:pt x="85" y="103"/>
                  </a:lnTo>
                  <a:lnTo>
                    <a:pt x="65" y="105"/>
                  </a:lnTo>
                  <a:lnTo>
                    <a:pt x="48" y="106"/>
                  </a:lnTo>
                  <a:lnTo>
                    <a:pt x="32" y="103"/>
                  </a:lnTo>
                  <a:lnTo>
                    <a:pt x="21" y="100"/>
                  </a:lnTo>
                  <a:lnTo>
                    <a:pt x="11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26" name="Freeform 210"/>
            <p:cNvSpPr>
              <a:spLocks/>
            </p:cNvSpPr>
            <p:nvPr/>
          </p:nvSpPr>
          <p:spPr bwMode="auto">
            <a:xfrm>
              <a:off x="1497" y="2092"/>
              <a:ext cx="64" cy="57"/>
            </a:xfrm>
            <a:custGeom>
              <a:avLst/>
              <a:gdLst>
                <a:gd name="T0" fmla="*/ 78 w 127"/>
                <a:gd name="T1" fmla="*/ 0 h 114"/>
                <a:gd name="T2" fmla="*/ 89 w 127"/>
                <a:gd name="T3" fmla="*/ 0 h 114"/>
                <a:gd name="T4" fmla="*/ 102 w 127"/>
                <a:gd name="T5" fmla="*/ 2 h 114"/>
                <a:gd name="T6" fmla="*/ 116 w 127"/>
                <a:gd name="T7" fmla="*/ 6 h 114"/>
                <a:gd name="T8" fmla="*/ 127 w 127"/>
                <a:gd name="T9" fmla="*/ 13 h 114"/>
                <a:gd name="T10" fmla="*/ 118 w 127"/>
                <a:gd name="T11" fmla="*/ 26 h 114"/>
                <a:gd name="T12" fmla="*/ 111 w 127"/>
                <a:gd name="T13" fmla="*/ 38 h 114"/>
                <a:gd name="T14" fmla="*/ 102 w 127"/>
                <a:gd name="T15" fmla="*/ 50 h 114"/>
                <a:gd name="T16" fmla="*/ 96 w 127"/>
                <a:gd name="T17" fmla="*/ 63 h 114"/>
                <a:gd name="T18" fmla="*/ 89 w 127"/>
                <a:gd name="T19" fmla="*/ 76 h 114"/>
                <a:gd name="T20" fmla="*/ 82 w 127"/>
                <a:gd name="T21" fmla="*/ 88 h 114"/>
                <a:gd name="T22" fmla="*/ 76 w 127"/>
                <a:gd name="T23" fmla="*/ 100 h 114"/>
                <a:gd name="T24" fmla="*/ 73 w 127"/>
                <a:gd name="T25" fmla="*/ 114 h 114"/>
                <a:gd name="T26" fmla="*/ 58 w 127"/>
                <a:gd name="T27" fmla="*/ 111 h 114"/>
                <a:gd name="T28" fmla="*/ 44 w 127"/>
                <a:gd name="T29" fmla="*/ 108 h 114"/>
                <a:gd name="T30" fmla="*/ 31 w 127"/>
                <a:gd name="T31" fmla="*/ 102 h 114"/>
                <a:gd name="T32" fmla="*/ 21 w 127"/>
                <a:gd name="T33" fmla="*/ 96 h 114"/>
                <a:gd name="T34" fmla="*/ 11 w 127"/>
                <a:gd name="T35" fmla="*/ 87 h 114"/>
                <a:gd name="T36" fmla="*/ 5 w 127"/>
                <a:gd name="T37" fmla="*/ 78 h 114"/>
                <a:gd name="T38" fmla="*/ 0 w 127"/>
                <a:gd name="T39" fmla="*/ 67 h 114"/>
                <a:gd name="T40" fmla="*/ 0 w 127"/>
                <a:gd name="T41" fmla="*/ 57 h 114"/>
                <a:gd name="T42" fmla="*/ 0 w 127"/>
                <a:gd name="T43" fmla="*/ 44 h 114"/>
                <a:gd name="T44" fmla="*/ 5 w 127"/>
                <a:gd name="T45" fmla="*/ 33 h 114"/>
                <a:gd name="T46" fmla="*/ 11 w 127"/>
                <a:gd name="T47" fmla="*/ 24 h 114"/>
                <a:gd name="T48" fmla="*/ 21 w 127"/>
                <a:gd name="T49" fmla="*/ 15 h 114"/>
                <a:gd name="T50" fmla="*/ 31 w 127"/>
                <a:gd name="T51" fmla="*/ 8 h 114"/>
                <a:gd name="T52" fmla="*/ 46 w 127"/>
                <a:gd name="T53" fmla="*/ 3 h 114"/>
                <a:gd name="T54" fmla="*/ 60 w 127"/>
                <a:gd name="T55" fmla="*/ 0 h 114"/>
                <a:gd name="T56" fmla="*/ 78 w 127"/>
                <a:gd name="T5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7" h="114">
                  <a:moveTo>
                    <a:pt x="78" y="0"/>
                  </a:moveTo>
                  <a:lnTo>
                    <a:pt x="89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7" y="13"/>
                  </a:lnTo>
                  <a:lnTo>
                    <a:pt x="118" y="26"/>
                  </a:lnTo>
                  <a:lnTo>
                    <a:pt x="111" y="38"/>
                  </a:lnTo>
                  <a:lnTo>
                    <a:pt x="102" y="50"/>
                  </a:lnTo>
                  <a:lnTo>
                    <a:pt x="96" y="63"/>
                  </a:lnTo>
                  <a:lnTo>
                    <a:pt x="89" y="76"/>
                  </a:lnTo>
                  <a:lnTo>
                    <a:pt x="82" y="88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58" y="111"/>
                  </a:lnTo>
                  <a:lnTo>
                    <a:pt x="44" y="108"/>
                  </a:lnTo>
                  <a:lnTo>
                    <a:pt x="31" y="102"/>
                  </a:lnTo>
                  <a:lnTo>
                    <a:pt x="21" y="96"/>
                  </a:lnTo>
                  <a:lnTo>
                    <a:pt x="11" y="87"/>
                  </a:lnTo>
                  <a:lnTo>
                    <a:pt x="5" y="78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5" y="33"/>
                  </a:lnTo>
                  <a:lnTo>
                    <a:pt x="11" y="24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27" name="Freeform 211"/>
            <p:cNvSpPr>
              <a:spLocks/>
            </p:cNvSpPr>
            <p:nvPr/>
          </p:nvSpPr>
          <p:spPr bwMode="auto">
            <a:xfrm>
              <a:off x="1618" y="2440"/>
              <a:ext cx="37" cy="45"/>
            </a:xfrm>
            <a:custGeom>
              <a:avLst/>
              <a:gdLst>
                <a:gd name="T0" fmla="*/ 74 w 74"/>
                <a:gd name="T1" fmla="*/ 83 h 90"/>
                <a:gd name="T2" fmla="*/ 64 w 74"/>
                <a:gd name="T3" fmla="*/ 88 h 90"/>
                <a:gd name="T4" fmla="*/ 53 w 74"/>
                <a:gd name="T5" fmla="*/ 90 h 90"/>
                <a:gd name="T6" fmla="*/ 42 w 74"/>
                <a:gd name="T7" fmla="*/ 88 h 90"/>
                <a:gd name="T8" fmla="*/ 32 w 74"/>
                <a:gd name="T9" fmla="*/ 82 h 90"/>
                <a:gd name="T10" fmla="*/ 22 w 74"/>
                <a:gd name="T11" fmla="*/ 73 h 90"/>
                <a:gd name="T12" fmla="*/ 15 w 74"/>
                <a:gd name="T13" fmla="*/ 63 h 90"/>
                <a:gd name="T14" fmla="*/ 8 w 74"/>
                <a:gd name="T15" fmla="*/ 49 h 90"/>
                <a:gd name="T16" fmla="*/ 4 w 74"/>
                <a:gd name="T17" fmla="*/ 34 h 90"/>
                <a:gd name="T18" fmla="*/ 0 w 74"/>
                <a:gd name="T19" fmla="*/ 17 h 90"/>
                <a:gd name="T20" fmla="*/ 0 w 74"/>
                <a:gd name="T21" fmla="*/ 0 h 90"/>
                <a:gd name="T22" fmla="*/ 9 w 74"/>
                <a:gd name="T23" fmla="*/ 10 h 90"/>
                <a:gd name="T24" fmla="*/ 18 w 74"/>
                <a:gd name="T25" fmla="*/ 21 h 90"/>
                <a:gd name="T26" fmla="*/ 26 w 74"/>
                <a:gd name="T27" fmla="*/ 31 h 90"/>
                <a:gd name="T28" fmla="*/ 36 w 74"/>
                <a:gd name="T29" fmla="*/ 43 h 90"/>
                <a:gd name="T30" fmla="*/ 45 w 74"/>
                <a:gd name="T31" fmla="*/ 53 h 90"/>
                <a:gd name="T32" fmla="*/ 56 w 74"/>
                <a:gd name="T33" fmla="*/ 63 h 90"/>
                <a:gd name="T34" fmla="*/ 64 w 74"/>
                <a:gd name="T35" fmla="*/ 73 h 90"/>
                <a:gd name="T36" fmla="*/ 74 w 74"/>
                <a:gd name="T37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90">
                  <a:moveTo>
                    <a:pt x="74" y="83"/>
                  </a:moveTo>
                  <a:lnTo>
                    <a:pt x="64" y="88"/>
                  </a:lnTo>
                  <a:lnTo>
                    <a:pt x="53" y="90"/>
                  </a:lnTo>
                  <a:lnTo>
                    <a:pt x="42" y="88"/>
                  </a:lnTo>
                  <a:lnTo>
                    <a:pt x="32" y="82"/>
                  </a:lnTo>
                  <a:lnTo>
                    <a:pt x="22" y="73"/>
                  </a:lnTo>
                  <a:lnTo>
                    <a:pt x="15" y="63"/>
                  </a:lnTo>
                  <a:lnTo>
                    <a:pt x="8" y="49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" y="10"/>
                  </a:lnTo>
                  <a:lnTo>
                    <a:pt x="18" y="21"/>
                  </a:lnTo>
                  <a:lnTo>
                    <a:pt x="26" y="31"/>
                  </a:lnTo>
                  <a:lnTo>
                    <a:pt x="36" y="43"/>
                  </a:lnTo>
                  <a:lnTo>
                    <a:pt x="45" y="53"/>
                  </a:lnTo>
                  <a:lnTo>
                    <a:pt x="56" y="63"/>
                  </a:lnTo>
                  <a:lnTo>
                    <a:pt x="64" y="73"/>
                  </a:lnTo>
                  <a:lnTo>
                    <a:pt x="74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28" name="Freeform 212"/>
            <p:cNvSpPr>
              <a:spLocks/>
            </p:cNvSpPr>
            <p:nvPr/>
          </p:nvSpPr>
          <p:spPr bwMode="auto">
            <a:xfrm>
              <a:off x="1624" y="2487"/>
              <a:ext cx="54" cy="89"/>
            </a:xfrm>
            <a:custGeom>
              <a:avLst/>
              <a:gdLst>
                <a:gd name="T0" fmla="*/ 54 w 107"/>
                <a:gd name="T1" fmla="*/ 177 h 177"/>
                <a:gd name="T2" fmla="*/ 62 w 107"/>
                <a:gd name="T3" fmla="*/ 175 h 177"/>
                <a:gd name="T4" fmla="*/ 72 w 107"/>
                <a:gd name="T5" fmla="*/ 170 h 177"/>
                <a:gd name="T6" fmla="*/ 81 w 107"/>
                <a:gd name="T7" fmla="*/ 161 h 177"/>
                <a:gd name="T8" fmla="*/ 89 w 107"/>
                <a:gd name="T9" fmla="*/ 151 h 177"/>
                <a:gd name="T10" fmla="*/ 96 w 107"/>
                <a:gd name="T11" fmla="*/ 137 h 177"/>
                <a:gd name="T12" fmla="*/ 101 w 107"/>
                <a:gd name="T13" fmla="*/ 123 h 177"/>
                <a:gd name="T14" fmla="*/ 103 w 107"/>
                <a:gd name="T15" fmla="*/ 107 h 177"/>
                <a:gd name="T16" fmla="*/ 107 w 107"/>
                <a:gd name="T17" fmla="*/ 90 h 177"/>
                <a:gd name="T18" fmla="*/ 103 w 107"/>
                <a:gd name="T19" fmla="*/ 71 h 177"/>
                <a:gd name="T20" fmla="*/ 101 w 107"/>
                <a:gd name="T21" fmla="*/ 55 h 177"/>
                <a:gd name="T22" fmla="*/ 96 w 107"/>
                <a:gd name="T23" fmla="*/ 37 h 177"/>
                <a:gd name="T24" fmla="*/ 89 w 107"/>
                <a:gd name="T25" fmla="*/ 25 h 177"/>
                <a:gd name="T26" fmla="*/ 81 w 107"/>
                <a:gd name="T27" fmla="*/ 14 h 177"/>
                <a:gd name="T28" fmla="*/ 72 w 107"/>
                <a:gd name="T29" fmla="*/ 6 h 177"/>
                <a:gd name="T30" fmla="*/ 62 w 107"/>
                <a:gd name="T31" fmla="*/ 1 h 177"/>
                <a:gd name="T32" fmla="*/ 54 w 107"/>
                <a:gd name="T33" fmla="*/ 0 h 177"/>
                <a:gd name="T34" fmla="*/ 39 w 107"/>
                <a:gd name="T35" fmla="*/ 1 h 177"/>
                <a:gd name="T36" fmla="*/ 29 w 107"/>
                <a:gd name="T37" fmla="*/ 6 h 177"/>
                <a:gd name="T38" fmla="*/ 19 w 107"/>
                <a:gd name="T39" fmla="*/ 14 h 177"/>
                <a:gd name="T40" fmla="*/ 13 w 107"/>
                <a:gd name="T41" fmla="*/ 25 h 177"/>
                <a:gd name="T42" fmla="*/ 6 w 107"/>
                <a:gd name="T43" fmla="*/ 37 h 177"/>
                <a:gd name="T44" fmla="*/ 2 w 107"/>
                <a:gd name="T45" fmla="*/ 55 h 177"/>
                <a:gd name="T46" fmla="*/ 0 w 107"/>
                <a:gd name="T47" fmla="*/ 71 h 177"/>
                <a:gd name="T48" fmla="*/ 0 w 107"/>
                <a:gd name="T49" fmla="*/ 90 h 177"/>
                <a:gd name="T50" fmla="*/ 0 w 107"/>
                <a:gd name="T51" fmla="*/ 107 h 177"/>
                <a:gd name="T52" fmla="*/ 2 w 107"/>
                <a:gd name="T53" fmla="*/ 123 h 177"/>
                <a:gd name="T54" fmla="*/ 6 w 107"/>
                <a:gd name="T55" fmla="*/ 137 h 177"/>
                <a:gd name="T56" fmla="*/ 13 w 107"/>
                <a:gd name="T57" fmla="*/ 151 h 177"/>
                <a:gd name="T58" fmla="*/ 19 w 107"/>
                <a:gd name="T59" fmla="*/ 161 h 177"/>
                <a:gd name="T60" fmla="*/ 29 w 107"/>
                <a:gd name="T61" fmla="*/ 170 h 177"/>
                <a:gd name="T62" fmla="*/ 39 w 107"/>
                <a:gd name="T63" fmla="*/ 175 h 177"/>
                <a:gd name="T64" fmla="*/ 54 w 107"/>
                <a:gd name="T6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77">
                  <a:moveTo>
                    <a:pt x="54" y="177"/>
                  </a:moveTo>
                  <a:lnTo>
                    <a:pt x="62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89" y="151"/>
                  </a:lnTo>
                  <a:lnTo>
                    <a:pt x="96" y="137"/>
                  </a:lnTo>
                  <a:lnTo>
                    <a:pt x="101" y="123"/>
                  </a:lnTo>
                  <a:lnTo>
                    <a:pt x="103" y="107"/>
                  </a:lnTo>
                  <a:lnTo>
                    <a:pt x="107" y="90"/>
                  </a:lnTo>
                  <a:lnTo>
                    <a:pt x="103" y="71"/>
                  </a:lnTo>
                  <a:lnTo>
                    <a:pt x="101" y="55"/>
                  </a:lnTo>
                  <a:lnTo>
                    <a:pt x="96" y="37"/>
                  </a:lnTo>
                  <a:lnTo>
                    <a:pt x="89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2" y="1"/>
                  </a:lnTo>
                  <a:lnTo>
                    <a:pt x="54" y="0"/>
                  </a:lnTo>
                  <a:lnTo>
                    <a:pt x="39" y="1"/>
                  </a:lnTo>
                  <a:lnTo>
                    <a:pt x="29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5"/>
                  </a:lnTo>
                  <a:lnTo>
                    <a:pt x="0" y="71"/>
                  </a:lnTo>
                  <a:lnTo>
                    <a:pt x="0" y="90"/>
                  </a:lnTo>
                  <a:lnTo>
                    <a:pt x="0" y="107"/>
                  </a:lnTo>
                  <a:lnTo>
                    <a:pt x="2" y="123"/>
                  </a:lnTo>
                  <a:lnTo>
                    <a:pt x="6" y="137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29" y="170"/>
                  </a:lnTo>
                  <a:lnTo>
                    <a:pt x="39" y="175"/>
                  </a:lnTo>
                  <a:lnTo>
                    <a:pt x="54" y="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29" name="Freeform 213"/>
            <p:cNvSpPr>
              <a:spLocks/>
            </p:cNvSpPr>
            <p:nvPr/>
          </p:nvSpPr>
          <p:spPr bwMode="auto">
            <a:xfrm>
              <a:off x="1535" y="2444"/>
              <a:ext cx="103" cy="53"/>
            </a:xfrm>
            <a:custGeom>
              <a:avLst/>
              <a:gdLst>
                <a:gd name="T0" fmla="*/ 207 w 207"/>
                <a:gd name="T1" fmla="*/ 85 h 104"/>
                <a:gd name="T2" fmla="*/ 207 w 207"/>
                <a:gd name="T3" fmla="*/ 75 h 104"/>
                <a:gd name="T4" fmla="*/ 204 w 207"/>
                <a:gd name="T5" fmla="*/ 66 h 104"/>
                <a:gd name="T6" fmla="*/ 198 w 207"/>
                <a:gd name="T7" fmla="*/ 56 h 104"/>
                <a:gd name="T8" fmla="*/ 191 w 207"/>
                <a:gd name="T9" fmla="*/ 47 h 104"/>
                <a:gd name="T10" fmla="*/ 177 w 207"/>
                <a:gd name="T11" fmla="*/ 37 h 104"/>
                <a:gd name="T12" fmla="*/ 163 w 207"/>
                <a:gd name="T13" fmla="*/ 28 h 104"/>
                <a:gd name="T14" fmla="*/ 144 w 207"/>
                <a:gd name="T15" fmla="*/ 18 h 104"/>
                <a:gd name="T16" fmla="*/ 126 w 207"/>
                <a:gd name="T17" fmla="*/ 11 h 104"/>
                <a:gd name="T18" fmla="*/ 104 w 207"/>
                <a:gd name="T19" fmla="*/ 5 h 104"/>
                <a:gd name="T20" fmla="*/ 83 w 207"/>
                <a:gd name="T21" fmla="*/ 2 h 104"/>
                <a:gd name="T22" fmla="*/ 63 w 207"/>
                <a:gd name="T23" fmla="*/ 0 h 104"/>
                <a:gd name="T24" fmla="*/ 47 w 207"/>
                <a:gd name="T25" fmla="*/ 1 h 104"/>
                <a:gd name="T26" fmla="*/ 31 w 207"/>
                <a:gd name="T27" fmla="*/ 3 h 104"/>
                <a:gd name="T28" fmla="*/ 17 w 207"/>
                <a:gd name="T29" fmla="*/ 7 h 104"/>
                <a:gd name="T30" fmla="*/ 7 w 207"/>
                <a:gd name="T31" fmla="*/ 12 h 104"/>
                <a:gd name="T32" fmla="*/ 3 w 207"/>
                <a:gd name="T33" fmla="*/ 21 h 104"/>
                <a:gd name="T34" fmla="*/ 0 w 207"/>
                <a:gd name="T35" fmla="*/ 29 h 104"/>
                <a:gd name="T36" fmla="*/ 3 w 207"/>
                <a:gd name="T37" fmla="*/ 38 h 104"/>
                <a:gd name="T38" fmla="*/ 7 w 207"/>
                <a:gd name="T39" fmla="*/ 47 h 104"/>
                <a:gd name="T40" fmla="*/ 17 w 207"/>
                <a:gd name="T41" fmla="*/ 57 h 104"/>
                <a:gd name="T42" fmla="*/ 28 w 207"/>
                <a:gd name="T43" fmla="*/ 66 h 104"/>
                <a:gd name="T44" fmla="*/ 46 w 207"/>
                <a:gd name="T45" fmla="*/ 75 h 104"/>
                <a:gd name="T46" fmla="*/ 63 w 207"/>
                <a:gd name="T47" fmla="*/ 83 h 104"/>
                <a:gd name="T48" fmla="*/ 84 w 207"/>
                <a:gd name="T49" fmla="*/ 91 h 104"/>
                <a:gd name="T50" fmla="*/ 105 w 207"/>
                <a:gd name="T51" fmla="*/ 97 h 104"/>
                <a:gd name="T52" fmla="*/ 126 w 207"/>
                <a:gd name="T53" fmla="*/ 101 h 104"/>
                <a:gd name="T54" fmla="*/ 143 w 207"/>
                <a:gd name="T55" fmla="*/ 103 h 104"/>
                <a:gd name="T56" fmla="*/ 163 w 207"/>
                <a:gd name="T57" fmla="*/ 104 h 104"/>
                <a:gd name="T58" fmla="*/ 177 w 207"/>
                <a:gd name="T59" fmla="*/ 101 h 104"/>
                <a:gd name="T60" fmla="*/ 190 w 207"/>
                <a:gd name="T61" fmla="*/ 98 h 104"/>
                <a:gd name="T62" fmla="*/ 200 w 207"/>
                <a:gd name="T63" fmla="*/ 92 h 104"/>
                <a:gd name="T64" fmla="*/ 207 w 207"/>
                <a:gd name="T6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4" y="66"/>
                  </a:lnTo>
                  <a:lnTo>
                    <a:pt x="198" y="56"/>
                  </a:lnTo>
                  <a:lnTo>
                    <a:pt x="191" y="47"/>
                  </a:lnTo>
                  <a:lnTo>
                    <a:pt x="177" y="37"/>
                  </a:lnTo>
                  <a:lnTo>
                    <a:pt x="163" y="28"/>
                  </a:lnTo>
                  <a:lnTo>
                    <a:pt x="144" y="18"/>
                  </a:lnTo>
                  <a:lnTo>
                    <a:pt x="126" y="11"/>
                  </a:lnTo>
                  <a:lnTo>
                    <a:pt x="104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7" y="1"/>
                  </a:lnTo>
                  <a:lnTo>
                    <a:pt x="31" y="3"/>
                  </a:lnTo>
                  <a:lnTo>
                    <a:pt x="17" y="7"/>
                  </a:lnTo>
                  <a:lnTo>
                    <a:pt x="7" y="12"/>
                  </a:lnTo>
                  <a:lnTo>
                    <a:pt x="3" y="21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7" y="47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6" y="75"/>
                  </a:lnTo>
                  <a:lnTo>
                    <a:pt x="63" y="83"/>
                  </a:lnTo>
                  <a:lnTo>
                    <a:pt x="84" y="91"/>
                  </a:lnTo>
                  <a:lnTo>
                    <a:pt x="105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3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30" name="Freeform 214"/>
            <p:cNvSpPr>
              <a:spLocks/>
            </p:cNvSpPr>
            <p:nvPr/>
          </p:nvSpPr>
          <p:spPr bwMode="auto">
            <a:xfrm>
              <a:off x="1655" y="2490"/>
              <a:ext cx="41" cy="40"/>
            </a:xfrm>
            <a:custGeom>
              <a:avLst/>
              <a:gdLst>
                <a:gd name="T0" fmla="*/ 12 w 81"/>
                <a:gd name="T1" fmla="*/ 0 h 81"/>
                <a:gd name="T2" fmla="*/ 8 w 81"/>
                <a:gd name="T3" fmla="*/ 2 h 81"/>
                <a:gd name="T4" fmla="*/ 4 w 81"/>
                <a:gd name="T5" fmla="*/ 7 h 81"/>
                <a:gd name="T6" fmla="*/ 0 w 81"/>
                <a:gd name="T7" fmla="*/ 15 h 81"/>
                <a:gd name="T8" fmla="*/ 3 w 81"/>
                <a:gd name="T9" fmla="*/ 24 h 81"/>
                <a:gd name="T10" fmla="*/ 8 w 81"/>
                <a:gd name="T11" fmla="*/ 34 h 81"/>
                <a:gd name="T12" fmla="*/ 17 w 81"/>
                <a:gd name="T13" fmla="*/ 46 h 81"/>
                <a:gd name="T14" fmla="*/ 28 w 81"/>
                <a:gd name="T15" fmla="*/ 55 h 81"/>
                <a:gd name="T16" fmla="*/ 46 w 81"/>
                <a:gd name="T17" fmla="*/ 64 h 81"/>
                <a:gd name="T18" fmla="*/ 62 w 81"/>
                <a:gd name="T19" fmla="*/ 72 h 81"/>
                <a:gd name="T20" fmla="*/ 81 w 81"/>
                <a:gd name="T21" fmla="*/ 81 h 81"/>
                <a:gd name="T22" fmla="*/ 72 w 81"/>
                <a:gd name="T23" fmla="*/ 70 h 81"/>
                <a:gd name="T24" fmla="*/ 63 w 81"/>
                <a:gd name="T25" fmla="*/ 61 h 81"/>
                <a:gd name="T26" fmla="*/ 54 w 81"/>
                <a:gd name="T27" fmla="*/ 50 h 81"/>
                <a:gd name="T28" fmla="*/ 47 w 81"/>
                <a:gd name="T29" fmla="*/ 41 h 81"/>
                <a:gd name="T30" fmla="*/ 37 w 81"/>
                <a:gd name="T31" fmla="*/ 29 h 81"/>
                <a:gd name="T32" fmla="*/ 28 w 81"/>
                <a:gd name="T33" fmla="*/ 19 h 81"/>
                <a:gd name="T34" fmla="*/ 20 w 81"/>
                <a:gd name="T35" fmla="*/ 9 h 81"/>
                <a:gd name="T36" fmla="*/ 12 w 81"/>
                <a:gd name="T3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1" h="81">
                  <a:moveTo>
                    <a:pt x="12" y="0"/>
                  </a:moveTo>
                  <a:lnTo>
                    <a:pt x="8" y="2"/>
                  </a:lnTo>
                  <a:lnTo>
                    <a:pt x="4" y="7"/>
                  </a:lnTo>
                  <a:lnTo>
                    <a:pt x="0" y="15"/>
                  </a:lnTo>
                  <a:lnTo>
                    <a:pt x="3" y="24"/>
                  </a:lnTo>
                  <a:lnTo>
                    <a:pt x="8" y="34"/>
                  </a:lnTo>
                  <a:lnTo>
                    <a:pt x="17" y="46"/>
                  </a:lnTo>
                  <a:lnTo>
                    <a:pt x="28" y="55"/>
                  </a:lnTo>
                  <a:lnTo>
                    <a:pt x="46" y="64"/>
                  </a:lnTo>
                  <a:lnTo>
                    <a:pt x="62" y="72"/>
                  </a:lnTo>
                  <a:lnTo>
                    <a:pt x="81" y="81"/>
                  </a:lnTo>
                  <a:lnTo>
                    <a:pt x="72" y="70"/>
                  </a:lnTo>
                  <a:lnTo>
                    <a:pt x="63" y="61"/>
                  </a:lnTo>
                  <a:lnTo>
                    <a:pt x="54" y="50"/>
                  </a:lnTo>
                  <a:lnTo>
                    <a:pt x="47" y="41"/>
                  </a:lnTo>
                  <a:lnTo>
                    <a:pt x="37" y="29"/>
                  </a:lnTo>
                  <a:lnTo>
                    <a:pt x="28" y="19"/>
                  </a:lnTo>
                  <a:lnTo>
                    <a:pt x="2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31" name="Freeform 215"/>
            <p:cNvSpPr>
              <a:spLocks/>
            </p:cNvSpPr>
            <p:nvPr/>
          </p:nvSpPr>
          <p:spPr bwMode="auto">
            <a:xfrm>
              <a:off x="1535" y="2491"/>
              <a:ext cx="103" cy="53"/>
            </a:xfrm>
            <a:custGeom>
              <a:avLst/>
              <a:gdLst>
                <a:gd name="T0" fmla="*/ 3 w 207"/>
                <a:gd name="T1" fmla="*/ 89 h 106"/>
                <a:gd name="T2" fmla="*/ 0 w 207"/>
                <a:gd name="T3" fmla="*/ 78 h 106"/>
                <a:gd name="T4" fmla="*/ 3 w 207"/>
                <a:gd name="T5" fmla="*/ 69 h 106"/>
                <a:gd name="T6" fmla="*/ 7 w 207"/>
                <a:gd name="T7" fmla="*/ 59 h 106"/>
                <a:gd name="T8" fmla="*/ 17 w 207"/>
                <a:gd name="T9" fmla="*/ 50 h 106"/>
                <a:gd name="T10" fmla="*/ 28 w 207"/>
                <a:gd name="T11" fmla="*/ 40 h 106"/>
                <a:gd name="T12" fmla="*/ 46 w 207"/>
                <a:gd name="T13" fmla="*/ 29 h 106"/>
                <a:gd name="T14" fmla="*/ 63 w 207"/>
                <a:gd name="T15" fmla="*/ 21 h 106"/>
                <a:gd name="T16" fmla="*/ 84 w 207"/>
                <a:gd name="T17" fmla="*/ 15 h 106"/>
                <a:gd name="T18" fmla="*/ 105 w 207"/>
                <a:gd name="T19" fmla="*/ 8 h 106"/>
                <a:gd name="T20" fmla="*/ 126 w 207"/>
                <a:gd name="T21" fmla="*/ 3 h 106"/>
                <a:gd name="T22" fmla="*/ 143 w 207"/>
                <a:gd name="T23" fmla="*/ 0 h 106"/>
                <a:gd name="T24" fmla="*/ 163 w 207"/>
                <a:gd name="T25" fmla="*/ 1 h 106"/>
                <a:gd name="T26" fmla="*/ 177 w 207"/>
                <a:gd name="T27" fmla="*/ 3 h 106"/>
                <a:gd name="T28" fmla="*/ 190 w 207"/>
                <a:gd name="T29" fmla="*/ 7 h 106"/>
                <a:gd name="T30" fmla="*/ 200 w 207"/>
                <a:gd name="T31" fmla="*/ 12 h 106"/>
                <a:gd name="T32" fmla="*/ 207 w 207"/>
                <a:gd name="T33" fmla="*/ 21 h 106"/>
                <a:gd name="T34" fmla="*/ 207 w 207"/>
                <a:gd name="T35" fmla="*/ 28 h 106"/>
                <a:gd name="T36" fmla="*/ 204 w 207"/>
                <a:gd name="T37" fmla="*/ 39 h 106"/>
                <a:gd name="T38" fmla="*/ 198 w 207"/>
                <a:gd name="T39" fmla="*/ 49 h 106"/>
                <a:gd name="T40" fmla="*/ 191 w 207"/>
                <a:gd name="T41" fmla="*/ 59 h 106"/>
                <a:gd name="T42" fmla="*/ 177 w 207"/>
                <a:gd name="T43" fmla="*/ 68 h 106"/>
                <a:gd name="T44" fmla="*/ 163 w 207"/>
                <a:gd name="T45" fmla="*/ 78 h 106"/>
                <a:gd name="T46" fmla="*/ 144 w 207"/>
                <a:gd name="T47" fmla="*/ 86 h 106"/>
                <a:gd name="T48" fmla="*/ 126 w 207"/>
                <a:gd name="T49" fmla="*/ 96 h 106"/>
                <a:gd name="T50" fmla="*/ 104 w 207"/>
                <a:gd name="T51" fmla="*/ 100 h 106"/>
                <a:gd name="T52" fmla="*/ 83 w 207"/>
                <a:gd name="T53" fmla="*/ 104 h 106"/>
                <a:gd name="T54" fmla="*/ 63 w 207"/>
                <a:gd name="T55" fmla="*/ 105 h 106"/>
                <a:gd name="T56" fmla="*/ 47 w 207"/>
                <a:gd name="T57" fmla="*/ 106 h 106"/>
                <a:gd name="T58" fmla="*/ 31 w 207"/>
                <a:gd name="T59" fmla="*/ 103 h 106"/>
                <a:gd name="T60" fmla="*/ 17 w 207"/>
                <a:gd name="T61" fmla="*/ 100 h 106"/>
                <a:gd name="T62" fmla="*/ 7 w 207"/>
                <a:gd name="T63" fmla="*/ 95 h 106"/>
                <a:gd name="T64" fmla="*/ 3 w 207"/>
                <a:gd name="T65" fmla="*/ 8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06">
                  <a:moveTo>
                    <a:pt x="3" y="89"/>
                  </a:moveTo>
                  <a:lnTo>
                    <a:pt x="0" y="78"/>
                  </a:lnTo>
                  <a:lnTo>
                    <a:pt x="3" y="69"/>
                  </a:lnTo>
                  <a:lnTo>
                    <a:pt x="7" y="59"/>
                  </a:lnTo>
                  <a:lnTo>
                    <a:pt x="17" y="50"/>
                  </a:lnTo>
                  <a:lnTo>
                    <a:pt x="28" y="40"/>
                  </a:lnTo>
                  <a:lnTo>
                    <a:pt x="46" y="29"/>
                  </a:lnTo>
                  <a:lnTo>
                    <a:pt x="63" y="21"/>
                  </a:lnTo>
                  <a:lnTo>
                    <a:pt x="84" y="15"/>
                  </a:lnTo>
                  <a:lnTo>
                    <a:pt x="105" y="8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3" y="1"/>
                  </a:lnTo>
                  <a:lnTo>
                    <a:pt x="177" y="3"/>
                  </a:lnTo>
                  <a:lnTo>
                    <a:pt x="190" y="7"/>
                  </a:lnTo>
                  <a:lnTo>
                    <a:pt x="200" y="12"/>
                  </a:lnTo>
                  <a:lnTo>
                    <a:pt x="207" y="21"/>
                  </a:lnTo>
                  <a:lnTo>
                    <a:pt x="207" y="28"/>
                  </a:lnTo>
                  <a:lnTo>
                    <a:pt x="204" y="39"/>
                  </a:lnTo>
                  <a:lnTo>
                    <a:pt x="198" y="49"/>
                  </a:lnTo>
                  <a:lnTo>
                    <a:pt x="191" y="59"/>
                  </a:lnTo>
                  <a:lnTo>
                    <a:pt x="177" y="68"/>
                  </a:lnTo>
                  <a:lnTo>
                    <a:pt x="163" y="78"/>
                  </a:lnTo>
                  <a:lnTo>
                    <a:pt x="144" y="86"/>
                  </a:lnTo>
                  <a:lnTo>
                    <a:pt x="126" y="96"/>
                  </a:lnTo>
                  <a:lnTo>
                    <a:pt x="104" y="100"/>
                  </a:lnTo>
                  <a:lnTo>
                    <a:pt x="83" y="104"/>
                  </a:lnTo>
                  <a:lnTo>
                    <a:pt x="63" y="105"/>
                  </a:lnTo>
                  <a:lnTo>
                    <a:pt x="47" y="106"/>
                  </a:lnTo>
                  <a:lnTo>
                    <a:pt x="31" y="103"/>
                  </a:lnTo>
                  <a:lnTo>
                    <a:pt x="17" y="100"/>
                  </a:lnTo>
                  <a:lnTo>
                    <a:pt x="7" y="95"/>
                  </a:lnTo>
                  <a:lnTo>
                    <a:pt x="3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32" name="Freeform 216"/>
            <p:cNvSpPr>
              <a:spLocks/>
            </p:cNvSpPr>
            <p:nvPr/>
          </p:nvSpPr>
          <p:spPr bwMode="auto">
            <a:xfrm>
              <a:off x="1612" y="2462"/>
              <a:ext cx="68" cy="57"/>
            </a:xfrm>
            <a:custGeom>
              <a:avLst/>
              <a:gdLst>
                <a:gd name="T0" fmla="*/ 135 w 135"/>
                <a:gd name="T1" fmla="*/ 97 h 114"/>
                <a:gd name="T2" fmla="*/ 127 w 135"/>
                <a:gd name="T3" fmla="*/ 100 h 114"/>
                <a:gd name="T4" fmla="*/ 121 w 135"/>
                <a:gd name="T5" fmla="*/ 103 h 114"/>
                <a:gd name="T6" fmla="*/ 113 w 135"/>
                <a:gd name="T7" fmla="*/ 106 h 114"/>
                <a:gd name="T8" fmla="*/ 107 w 135"/>
                <a:gd name="T9" fmla="*/ 109 h 114"/>
                <a:gd name="T10" fmla="*/ 100 w 135"/>
                <a:gd name="T11" fmla="*/ 110 h 114"/>
                <a:gd name="T12" fmla="*/ 92 w 135"/>
                <a:gd name="T13" fmla="*/ 112 h 114"/>
                <a:gd name="T14" fmla="*/ 85 w 135"/>
                <a:gd name="T15" fmla="*/ 113 h 114"/>
                <a:gd name="T16" fmla="*/ 79 w 135"/>
                <a:gd name="T17" fmla="*/ 114 h 114"/>
                <a:gd name="T18" fmla="*/ 62 w 135"/>
                <a:gd name="T19" fmla="*/ 112 h 114"/>
                <a:gd name="T20" fmla="*/ 48 w 135"/>
                <a:gd name="T21" fmla="*/ 109 h 114"/>
                <a:gd name="T22" fmla="*/ 34 w 135"/>
                <a:gd name="T23" fmla="*/ 103 h 114"/>
                <a:gd name="T24" fmla="*/ 23 w 135"/>
                <a:gd name="T25" fmla="*/ 96 h 114"/>
                <a:gd name="T26" fmla="*/ 14 w 135"/>
                <a:gd name="T27" fmla="*/ 85 h 114"/>
                <a:gd name="T28" fmla="*/ 6 w 135"/>
                <a:gd name="T29" fmla="*/ 75 h 114"/>
                <a:gd name="T30" fmla="*/ 0 w 135"/>
                <a:gd name="T31" fmla="*/ 64 h 114"/>
                <a:gd name="T32" fmla="*/ 0 w 135"/>
                <a:gd name="T33" fmla="*/ 53 h 114"/>
                <a:gd name="T34" fmla="*/ 0 w 135"/>
                <a:gd name="T35" fmla="*/ 44 h 114"/>
                <a:gd name="T36" fmla="*/ 4 w 135"/>
                <a:gd name="T37" fmla="*/ 35 h 114"/>
                <a:gd name="T38" fmla="*/ 7 w 135"/>
                <a:gd name="T39" fmla="*/ 27 h 114"/>
                <a:gd name="T40" fmla="*/ 15 w 135"/>
                <a:gd name="T41" fmla="*/ 21 h 114"/>
                <a:gd name="T42" fmla="*/ 21 w 135"/>
                <a:gd name="T43" fmla="*/ 14 h 114"/>
                <a:gd name="T44" fmla="*/ 31 w 135"/>
                <a:gd name="T45" fmla="*/ 9 h 114"/>
                <a:gd name="T46" fmla="*/ 41 w 135"/>
                <a:gd name="T47" fmla="*/ 3 h 114"/>
                <a:gd name="T48" fmla="*/ 53 w 135"/>
                <a:gd name="T49" fmla="*/ 0 h 114"/>
                <a:gd name="T50" fmla="*/ 62 w 135"/>
                <a:gd name="T51" fmla="*/ 11 h 114"/>
                <a:gd name="T52" fmla="*/ 73 w 135"/>
                <a:gd name="T53" fmla="*/ 23 h 114"/>
                <a:gd name="T54" fmla="*/ 81 w 135"/>
                <a:gd name="T55" fmla="*/ 35 h 114"/>
                <a:gd name="T56" fmla="*/ 92 w 135"/>
                <a:gd name="T57" fmla="*/ 48 h 114"/>
                <a:gd name="T58" fmla="*/ 102 w 135"/>
                <a:gd name="T59" fmla="*/ 59 h 114"/>
                <a:gd name="T60" fmla="*/ 112 w 135"/>
                <a:gd name="T61" fmla="*/ 71 h 114"/>
                <a:gd name="T62" fmla="*/ 123 w 135"/>
                <a:gd name="T63" fmla="*/ 83 h 114"/>
                <a:gd name="T64" fmla="*/ 135 w 135"/>
                <a:gd name="T65" fmla="*/ 9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4">
                  <a:moveTo>
                    <a:pt x="135" y="97"/>
                  </a:moveTo>
                  <a:lnTo>
                    <a:pt x="127" y="100"/>
                  </a:lnTo>
                  <a:lnTo>
                    <a:pt x="121" y="103"/>
                  </a:lnTo>
                  <a:lnTo>
                    <a:pt x="113" y="106"/>
                  </a:lnTo>
                  <a:lnTo>
                    <a:pt x="107" y="109"/>
                  </a:lnTo>
                  <a:lnTo>
                    <a:pt x="100" y="110"/>
                  </a:lnTo>
                  <a:lnTo>
                    <a:pt x="92" y="112"/>
                  </a:lnTo>
                  <a:lnTo>
                    <a:pt x="85" y="113"/>
                  </a:lnTo>
                  <a:lnTo>
                    <a:pt x="79" y="114"/>
                  </a:lnTo>
                  <a:lnTo>
                    <a:pt x="62" y="112"/>
                  </a:lnTo>
                  <a:lnTo>
                    <a:pt x="48" y="109"/>
                  </a:lnTo>
                  <a:lnTo>
                    <a:pt x="34" y="103"/>
                  </a:lnTo>
                  <a:lnTo>
                    <a:pt x="23" y="96"/>
                  </a:lnTo>
                  <a:lnTo>
                    <a:pt x="14" y="85"/>
                  </a:lnTo>
                  <a:lnTo>
                    <a:pt x="6" y="75"/>
                  </a:lnTo>
                  <a:lnTo>
                    <a:pt x="0" y="64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4" y="35"/>
                  </a:lnTo>
                  <a:lnTo>
                    <a:pt x="7" y="27"/>
                  </a:lnTo>
                  <a:lnTo>
                    <a:pt x="15" y="21"/>
                  </a:lnTo>
                  <a:lnTo>
                    <a:pt x="21" y="14"/>
                  </a:lnTo>
                  <a:lnTo>
                    <a:pt x="31" y="9"/>
                  </a:lnTo>
                  <a:lnTo>
                    <a:pt x="41" y="3"/>
                  </a:lnTo>
                  <a:lnTo>
                    <a:pt x="53" y="0"/>
                  </a:lnTo>
                  <a:lnTo>
                    <a:pt x="62" y="11"/>
                  </a:lnTo>
                  <a:lnTo>
                    <a:pt x="73" y="23"/>
                  </a:lnTo>
                  <a:lnTo>
                    <a:pt x="81" y="35"/>
                  </a:lnTo>
                  <a:lnTo>
                    <a:pt x="92" y="48"/>
                  </a:lnTo>
                  <a:lnTo>
                    <a:pt x="102" y="59"/>
                  </a:lnTo>
                  <a:lnTo>
                    <a:pt x="112" y="71"/>
                  </a:lnTo>
                  <a:lnTo>
                    <a:pt x="123" y="83"/>
                  </a:lnTo>
                  <a:lnTo>
                    <a:pt x="135" y="9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33" name="Freeform 217"/>
            <p:cNvSpPr>
              <a:spLocks/>
            </p:cNvSpPr>
            <p:nvPr/>
          </p:nvSpPr>
          <p:spPr bwMode="auto">
            <a:xfrm>
              <a:off x="1577" y="2870"/>
              <a:ext cx="39" cy="74"/>
            </a:xfrm>
            <a:custGeom>
              <a:avLst/>
              <a:gdLst>
                <a:gd name="T0" fmla="*/ 65 w 79"/>
                <a:gd name="T1" fmla="*/ 0 h 147"/>
                <a:gd name="T2" fmla="*/ 68 w 79"/>
                <a:gd name="T3" fmla="*/ 5 h 147"/>
                <a:gd name="T4" fmla="*/ 70 w 79"/>
                <a:gd name="T5" fmla="*/ 12 h 147"/>
                <a:gd name="T6" fmla="*/ 71 w 79"/>
                <a:gd name="T7" fmla="*/ 18 h 147"/>
                <a:gd name="T8" fmla="*/ 75 w 79"/>
                <a:gd name="T9" fmla="*/ 26 h 147"/>
                <a:gd name="T10" fmla="*/ 76 w 79"/>
                <a:gd name="T11" fmla="*/ 33 h 147"/>
                <a:gd name="T12" fmla="*/ 77 w 79"/>
                <a:gd name="T13" fmla="*/ 41 h 147"/>
                <a:gd name="T14" fmla="*/ 77 w 79"/>
                <a:gd name="T15" fmla="*/ 51 h 147"/>
                <a:gd name="T16" fmla="*/ 79 w 79"/>
                <a:gd name="T17" fmla="*/ 60 h 147"/>
                <a:gd name="T18" fmla="*/ 76 w 79"/>
                <a:gd name="T19" fmla="*/ 77 h 147"/>
                <a:gd name="T20" fmla="*/ 74 w 79"/>
                <a:gd name="T21" fmla="*/ 93 h 147"/>
                <a:gd name="T22" fmla="*/ 68 w 79"/>
                <a:gd name="T23" fmla="*/ 108 h 147"/>
                <a:gd name="T24" fmla="*/ 61 w 79"/>
                <a:gd name="T25" fmla="*/ 121 h 147"/>
                <a:gd name="T26" fmla="*/ 53 w 79"/>
                <a:gd name="T27" fmla="*/ 131 h 147"/>
                <a:gd name="T28" fmla="*/ 44 w 79"/>
                <a:gd name="T29" fmla="*/ 139 h 147"/>
                <a:gd name="T30" fmla="*/ 34 w 79"/>
                <a:gd name="T31" fmla="*/ 144 h 147"/>
                <a:gd name="T32" fmla="*/ 26 w 79"/>
                <a:gd name="T33" fmla="*/ 147 h 147"/>
                <a:gd name="T34" fmla="*/ 13 w 79"/>
                <a:gd name="T35" fmla="*/ 143 h 147"/>
                <a:gd name="T36" fmla="*/ 0 w 79"/>
                <a:gd name="T37" fmla="*/ 136 h 147"/>
                <a:gd name="T38" fmla="*/ 5 w 79"/>
                <a:gd name="T39" fmla="*/ 118 h 147"/>
                <a:gd name="T40" fmla="*/ 12 w 79"/>
                <a:gd name="T41" fmla="*/ 101 h 147"/>
                <a:gd name="T42" fmla="*/ 20 w 79"/>
                <a:gd name="T43" fmla="*/ 83 h 147"/>
                <a:gd name="T44" fmla="*/ 28 w 79"/>
                <a:gd name="T45" fmla="*/ 67 h 147"/>
                <a:gd name="T46" fmla="*/ 36 w 79"/>
                <a:gd name="T47" fmla="*/ 50 h 147"/>
                <a:gd name="T48" fmla="*/ 44 w 79"/>
                <a:gd name="T49" fmla="*/ 33 h 147"/>
                <a:gd name="T50" fmla="*/ 54 w 79"/>
                <a:gd name="T51" fmla="*/ 16 h 147"/>
                <a:gd name="T52" fmla="*/ 65 w 79"/>
                <a:gd name="T5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" h="147">
                  <a:moveTo>
                    <a:pt x="65" y="0"/>
                  </a:moveTo>
                  <a:lnTo>
                    <a:pt x="68" y="5"/>
                  </a:lnTo>
                  <a:lnTo>
                    <a:pt x="70" y="12"/>
                  </a:lnTo>
                  <a:lnTo>
                    <a:pt x="71" y="18"/>
                  </a:lnTo>
                  <a:lnTo>
                    <a:pt x="75" y="26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7" y="51"/>
                  </a:lnTo>
                  <a:lnTo>
                    <a:pt x="79" y="60"/>
                  </a:lnTo>
                  <a:lnTo>
                    <a:pt x="76" y="77"/>
                  </a:lnTo>
                  <a:lnTo>
                    <a:pt x="74" y="93"/>
                  </a:lnTo>
                  <a:lnTo>
                    <a:pt x="68" y="108"/>
                  </a:lnTo>
                  <a:lnTo>
                    <a:pt x="61" y="121"/>
                  </a:lnTo>
                  <a:lnTo>
                    <a:pt x="53" y="131"/>
                  </a:lnTo>
                  <a:lnTo>
                    <a:pt x="44" y="139"/>
                  </a:lnTo>
                  <a:lnTo>
                    <a:pt x="34" y="144"/>
                  </a:lnTo>
                  <a:lnTo>
                    <a:pt x="26" y="147"/>
                  </a:lnTo>
                  <a:lnTo>
                    <a:pt x="13" y="143"/>
                  </a:lnTo>
                  <a:lnTo>
                    <a:pt x="0" y="136"/>
                  </a:lnTo>
                  <a:lnTo>
                    <a:pt x="5" y="118"/>
                  </a:lnTo>
                  <a:lnTo>
                    <a:pt x="12" y="101"/>
                  </a:lnTo>
                  <a:lnTo>
                    <a:pt x="20" y="83"/>
                  </a:lnTo>
                  <a:lnTo>
                    <a:pt x="28" y="67"/>
                  </a:lnTo>
                  <a:lnTo>
                    <a:pt x="36" y="50"/>
                  </a:lnTo>
                  <a:lnTo>
                    <a:pt x="44" y="33"/>
                  </a:lnTo>
                  <a:lnTo>
                    <a:pt x="54" y="1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34" name="Freeform 218"/>
            <p:cNvSpPr>
              <a:spLocks/>
            </p:cNvSpPr>
            <p:nvPr/>
          </p:nvSpPr>
          <p:spPr bwMode="auto">
            <a:xfrm>
              <a:off x="1569" y="2947"/>
              <a:ext cx="53" cy="88"/>
            </a:xfrm>
            <a:custGeom>
              <a:avLst/>
              <a:gdLst>
                <a:gd name="T0" fmla="*/ 53 w 107"/>
                <a:gd name="T1" fmla="*/ 177 h 177"/>
                <a:gd name="T2" fmla="*/ 63 w 107"/>
                <a:gd name="T3" fmla="*/ 175 h 177"/>
                <a:gd name="T4" fmla="*/ 72 w 107"/>
                <a:gd name="T5" fmla="*/ 170 h 177"/>
                <a:gd name="T6" fmla="*/ 81 w 107"/>
                <a:gd name="T7" fmla="*/ 161 h 177"/>
                <a:gd name="T8" fmla="*/ 91 w 107"/>
                <a:gd name="T9" fmla="*/ 151 h 177"/>
                <a:gd name="T10" fmla="*/ 97 w 107"/>
                <a:gd name="T11" fmla="*/ 136 h 177"/>
                <a:gd name="T12" fmla="*/ 102 w 107"/>
                <a:gd name="T13" fmla="*/ 122 h 177"/>
                <a:gd name="T14" fmla="*/ 104 w 107"/>
                <a:gd name="T15" fmla="*/ 105 h 177"/>
                <a:gd name="T16" fmla="*/ 107 w 107"/>
                <a:gd name="T17" fmla="*/ 86 h 177"/>
                <a:gd name="T18" fmla="*/ 104 w 107"/>
                <a:gd name="T19" fmla="*/ 68 h 177"/>
                <a:gd name="T20" fmla="*/ 102 w 107"/>
                <a:gd name="T21" fmla="*/ 53 h 177"/>
                <a:gd name="T22" fmla="*/ 97 w 107"/>
                <a:gd name="T23" fmla="*/ 37 h 177"/>
                <a:gd name="T24" fmla="*/ 91 w 107"/>
                <a:gd name="T25" fmla="*/ 25 h 177"/>
                <a:gd name="T26" fmla="*/ 81 w 107"/>
                <a:gd name="T27" fmla="*/ 14 h 177"/>
                <a:gd name="T28" fmla="*/ 72 w 107"/>
                <a:gd name="T29" fmla="*/ 6 h 177"/>
                <a:gd name="T30" fmla="*/ 63 w 107"/>
                <a:gd name="T31" fmla="*/ 1 h 177"/>
                <a:gd name="T32" fmla="*/ 53 w 107"/>
                <a:gd name="T33" fmla="*/ 0 h 177"/>
                <a:gd name="T34" fmla="*/ 40 w 107"/>
                <a:gd name="T35" fmla="*/ 1 h 177"/>
                <a:gd name="T36" fmla="*/ 31 w 107"/>
                <a:gd name="T37" fmla="*/ 6 h 177"/>
                <a:gd name="T38" fmla="*/ 19 w 107"/>
                <a:gd name="T39" fmla="*/ 14 h 177"/>
                <a:gd name="T40" fmla="*/ 13 w 107"/>
                <a:gd name="T41" fmla="*/ 25 h 177"/>
                <a:gd name="T42" fmla="*/ 6 w 107"/>
                <a:gd name="T43" fmla="*/ 37 h 177"/>
                <a:gd name="T44" fmla="*/ 2 w 107"/>
                <a:gd name="T45" fmla="*/ 53 h 177"/>
                <a:gd name="T46" fmla="*/ 0 w 107"/>
                <a:gd name="T47" fmla="*/ 68 h 177"/>
                <a:gd name="T48" fmla="*/ 0 w 107"/>
                <a:gd name="T49" fmla="*/ 86 h 177"/>
                <a:gd name="T50" fmla="*/ 0 w 107"/>
                <a:gd name="T51" fmla="*/ 105 h 177"/>
                <a:gd name="T52" fmla="*/ 2 w 107"/>
                <a:gd name="T53" fmla="*/ 122 h 177"/>
                <a:gd name="T54" fmla="*/ 6 w 107"/>
                <a:gd name="T55" fmla="*/ 136 h 177"/>
                <a:gd name="T56" fmla="*/ 13 w 107"/>
                <a:gd name="T57" fmla="*/ 151 h 177"/>
                <a:gd name="T58" fmla="*/ 19 w 107"/>
                <a:gd name="T59" fmla="*/ 161 h 177"/>
                <a:gd name="T60" fmla="*/ 31 w 107"/>
                <a:gd name="T61" fmla="*/ 170 h 177"/>
                <a:gd name="T62" fmla="*/ 40 w 107"/>
                <a:gd name="T63" fmla="*/ 175 h 177"/>
                <a:gd name="T64" fmla="*/ 53 w 107"/>
                <a:gd name="T6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77">
                  <a:moveTo>
                    <a:pt x="53" y="177"/>
                  </a:moveTo>
                  <a:lnTo>
                    <a:pt x="63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91" y="151"/>
                  </a:lnTo>
                  <a:lnTo>
                    <a:pt x="97" y="136"/>
                  </a:lnTo>
                  <a:lnTo>
                    <a:pt x="102" y="122"/>
                  </a:lnTo>
                  <a:lnTo>
                    <a:pt x="104" y="105"/>
                  </a:lnTo>
                  <a:lnTo>
                    <a:pt x="107" y="86"/>
                  </a:lnTo>
                  <a:lnTo>
                    <a:pt x="104" y="68"/>
                  </a:lnTo>
                  <a:lnTo>
                    <a:pt x="102" y="53"/>
                  </a:lnTo>
                  <a:lnTo>
                    <a:pt x="97" y="37"/>
                  </a:lnTo>
                  <a:lnTo>
                    <a:pt x="91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0" y="1"/>
                  </a:lnTo>
                  <a:lnTo>
                    <a:pt x="31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86"/>
                  </a:lnTo>
                  <a:lnTo>
                    <a:pt x="0" y="105"/>
                  </a:lnTo>
                  <a:lnTo>
                    <a:pt x="2" y="122"/>
                  </a:lnTo>
                  <a:lnTo>
                    <a:pt x="6" y="136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31" y="170"/>
                  </a:lnTo>
                  <a:lnTo>
                    <a:pt x="40" y="175"/>
                  </a:lnTo>
                  <a:lnTo>
                    <a:pt x="53" y="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35" name="Freeform 219"/>
            <p:cNvSpPr>
              <a:spLocks/>
            </p:cNvSpPr>
            <p:nvPr/>
          </p:nvSpPr>
          <p:spPr bwMode="auto">
            <a:xfrm>
              <a:off x="1601" y="2896"/>
              <a:ext cx="103" cy="53"/>
            </a:xfrm>
            <a:custGeom>
              <a:avLst/>
              <a:gdLst>
                <a:gd name="T0" fmla="*/ 1 w 205"/>
                <a:gd name="T1" fmla="*/ 88 h 105"/>
                <a:gd name="T2" fmla="*/ 0 w 205"/>
                <a:gd name="T3" fmla="*/ 78 h 105"/>
                <a:gd name="T4" fmla="*/ 2 w 205"/>
                <a:gd name="T5" fmla="*/ 68 h 105"/>
                <a:gd name="T6" fmla="*/ 8 w 205"/>
                <a:gd name="T7" fmla="*/ 58 h 105"/>
                <a:gd name="T8" fmla="*/ 18 w 205"/>
                <a:gd name="T9" fmla="*/ 49 h 105"/>
                <a:gd name="T10" fmla="*/ 31 w 205"/>
                <a:gd name="T11" fmla="*/ 37 h 105"/>
                <a:gd name="T12" fmla="*/ 47 w 205"/>
                <a:gd name="T13" fmla="*/ 28 h 105"/>
                <a:gd name="T14" fmla="*/ 64 w 205"/>
                <a:gd name="T15" fmla="*/ 19 h 105"/>
                <a:gd name="T16" fmla="*/ 84 w 205"/>
                <a:gd name="T17" fmla="*/ 12 h 105"/>
                <a:gd name="T18" fmla="*/ 104 w 205"/>
                <a:gd name="T19" fmla="*/ 5 h 105"/>
                <a:gd name="T20" fmla="*/ 124 w 205"/>
                <a:gd name="T21" fmla="*/ 2 h 105"/>
                <a:gd name="T22" fmla="*/ 143 w 205"/>
                <a:gd name="T23" fmla="*/ 0 h 105"/>
                <a:gd name="T24" fmla="*/ 162 w 205"/>
                <a:gd name="T25" fmla="*/ 1 h 105"/>
                <a:gd name="T26" fmla="*/ 176 w 205"/>
                <a:gd name="T27" fmla="*/ 2 h 105"/>
                <a:gd name="T28" fmla="*/ 189 w 205"/>
                <a:gd name="T29" fmla="*/ 6 h 105"/>
                <a:gd name="T30" fmla="*/ 198 w 205"/>
                <a:gd name="T31" fmla="*/ 11 h 105"/>
                <a:gd name="T32" fmla="*/ 205 w 205"/>
                <a:gd name="T33" fmla="*/ 18 h 105"/>
                <a:gd name="T34" fmla="*/ 205 w 205"/>
                <a:gd name="T35" fmla="*/ 26 h 105"/>
                <a:gd name="T36" fmla="*/ 203 w 205"/>
                <a:gd name="T37" fmla="*/ 36 h 105"/>
                <a:gd name="T38" fmla="*/ 197 w 205"/>
                <a:gd name="T39" fmla="*/ 47 h 105"/>
                <a:gd name="T40" fmla="*/ 188 w 205"/>
                <a:gd name="T41" fmla="*/ 58 h 105"/>
                <a:gd name="T42" fmla="*/ 175 w 205"/>
                <a:gd name="T43" fmla="*/ 67 h 105"/>
                <a:gd name="T44" fmla="*/ 160 w 205"/>
                <a:gd name="T45" fmla="*/ 77 h 105"/>
                <a:gd name="T46" fmla="*/ 141 w 205"/>
                <a:gd name="T47" fmla="*/ 85 h 105"/>
                <a:gd name="T48" fmla="*/ 124 w 205"/>
                <a:gd name="T49" fmla="*/ 95 h 105"/>
                <a:gd name="T50" fmla="*/ 102 w 205"/>
                <a:gd name="T51" fmla="*/ 99 h 105"/>
                <a:gd name="T52" fmla="*/ 81 w 205"/>
                <a:gd name="T53" fmla="*/ 103 h 105"/>
                <a:gd name="T54" fmla="*/ 63 w 205"/>
                <a:gd name="T55" fmla="*/ 104 h 105"/>
                <a:gd name="T56" fmla="*/ 45 w 205"/>
                <a:gd name="T57" fmla="*/ 105 h 105"/>
                <a:gd name="T58" fmla="*/ 29 w 205"/>
                <a:gd name="T59" fmla="*/ 102 h 105"/>
                <a:gd name="T60" fmla="*/ 17 w 205"/>
                <a:gd name="T61" fmla="*/ 100 h 105"/>
                <a:gd name="T62" fmla="*/ 7 w 205"/>
                <a:gd name="T63" fmla="*/ 93 h 105"/>
                <a:gd name="T64" fmla="*/ 1 w 205"/>
                <a:gd name="T65" fmla="*/ 8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5" h="105">
                  <a:moveTo>
                    <a:pt x="1" y="88"/>
                  </a:moveTo>
                  <a:lnTo>
                    <a:pt x="0" y="78"/>
                  </a:lnTo>
                  <a:lnTo>
                    <a:pt x="2" y="68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1" y="37"/>
                  </a:lnTo>
                  <a:lnTo>
                    <a:pt x="47" y="28"/>
                  </a:lnTo>
                  <a:lnTo>
                    <a:pt x="64" y="19"/>
                  </a:lnTo>
                  <a:lnTo>
                    <a:pt x="84" y="12"/>
                  </a:lnTo>
                  <a:lnTo>
                    <a:pt x="104" y="5"/>
                  </a:lnTo>
                  <a:lnTo>
                    <a:pt x="124" y="2"/>
                  </a:lnTo>
                  <a:lnTo>
                    <a:pt x="143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8" y="11"/>
                  </a:lnTo>
                  <a:lnTo>
                    <a:pt x="205" y="18"/>
                  </a:lnTo>
                  <a:lnTo>
                    <a:pt x="205" y="26"/>
                  </a:lnTo>
                  <a:lnTo>
                    <a:pt x="203" y="36"/>
                  </a:lnTo>
                  <a:lnTo>
                    <a:pt x="197" y="47"/>
                  </a:lnTo>
                  <a:lnTo>
                    <a:pt x="188" y="58"/>
                  </a:lnTo>
                  <a:lnTo>
                    <a:pt x="175" y="67"/>
                  </a:lnTo>
                  <a:lnTo>
                    <a:pt x="160" y="77"/>
                  </a:lnTo>
                  <a:lnTo>
                    <a:pt x="141" y="85"/>
                  </a:lnTo>
                  <a:lnTo>
                    <a:pt x="124" y="95"/>
                  </a:lnTo>
                  <a:lnTo>
                    <a:pt x="102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7" y="100"/>
                  </a:lnTo>
                  <a:lnTo>
                    <a:pt x="7" y="93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36" name="Freeform 220"/>
            <p:cNvSpPr>
              <a:spLocks/>
            </p:cNvSpPr>
            <p:nvPr/>
          </p:nvSpPr>
          <p:spPr bwMode="auto">
            <a:xfrm>
              <a:off x="1573" y="2934"/>
              <a:ext cx="11" cy="20"/>
            </a:xfrm>
            <a:custGeom>
              <a:avLst/>
              <a:gdLst>
                <a:gd name="T0" fmla="*/ 22 w 22"/>
                <a:gd name="T1" fmla="*/ 27 h 40"/>
                <a:gd name="T2" fmla="*/ 22 w 22"/>
                <a:gd name="T3" fmla="*/ 20 h 40"/>
                <a:gd name="T4" fmla="*/ 22 w 22"/>
                <a:gd name="T5" fmla="*/ 12 h 40"/>
                <a:gd name="T6" fmla="*/ 17 w 22"/>
                <a:gd name="T7" fmla="*/ 5 h 40"/>
                <a:gd name="T8" fmla="*/ 12 w 22"/>
                <a:gd name="T9" fmla="*/ 0 h 40"/>
                <a:gd name="T10" fmla="*/ 9 w 22"/>
                <a:gd name="T11" fmla="*/ 9 h 40"/>
                <a:gd name="T12" fmla="*/ 6 w 22"/>
                <a:gd name="T13" fmla="*/ 20 h 40"/>
                <a:gd name="T14" fmla="*/ 3 w 22"/>
                <a:gd name="T15" fmla="*/ 30 h 40"/>
                <a:gd name="T16" fmla="*/ 0 w 22"/>
                <a:gd name="T17" fmla="*/ 40 h 40"/>
                <a:gd name="T18" fmla="*/ 12 w 22"/>
                <a:gd name="T19" fmla="*/ 35 h 40"/>
                <a:gd name="T20" fmla="*/ 22 w 22"/>
                <a:gd name="T21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40">
                  <a:moveTo>
                    <a:pt x="22" y="27"/>
                  </a:moveTo>
                  <a:lnTo>
                    <a:pt x="22" y="20"/>
                  </a:lnTo>
                  <a:lnTo>
                    <a:pt x="22" y="12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9" y="9"/>
                  </a:lnTo>
                  <a:lnTo>
                    <a:pt x="6" y="20"/>
                  </a:lnTo>
                  <a:lnTo>
                    <a:pt x="3" y="30"/>
                  </a:lnTo>
                  <a:lnTo>
                    <a:pt x="0" y="40"/>
                  </a:lnTo>
                  <a:lnTo>
                    <a:pt x="12" y="35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37" name="Freeform 221"/>
            <p:cNvSpPr>
              <a:spLocks/>
            </p:cNvSpPr>
            <p:nvPr/>
          </p:nvSpPr>
          <p:spPr bwMode="auto">
            <a:xfrm>
              <a:off x="1601" y="2943"/>
              <a:ext cx="103" cy="53"/>
            </a:xfrm>
            <a:custGeom>
              <a:avLst/>
              <a:gdLst>
                <a:gd name="T0" fmla="*/ 205 w 205"/>
                <a:gd name="T1" fmla="*/ 88 h 107"/>
                <a:gd name="T2" fmla="*/ 205 w 205"/>
                <a:gd name="T3" fmla="*/ 78 h 107"/>
                <a:gd name="T4" fmla="*/ 203 w 205"/>
                <a:gd name="T5" fmla="*/ 68 h 107"/>
                <a:gd name="T6" fmla="*/ 197 w 205"/>
                <a:gd name="T7" fmla="*/ 58 h 107"/>
                <a:gd name="T8" fmla="*/ 188 w 205"/>
                <a:gd name="T9" fmla="*/ 48 h 107"/>
                <a:gd name="T10" fmla="*/ 175 w 205"/>
                <a:gd name="T11" fmla="*/ 38 h 107"/>
                <a:gd name="T12" fmla="*/ 160 w 205"/>
                <a:gd name="T13" fmla="*/ 29 h 107"/>
                <a:gd name="T14" fmla="*/ 141 w 205"/>
                <a:gd name="T15" fmla="*/ 21 h 107"/>
                <a:gd name="T16" fmla="*/ 124 w 205"/>
                <a:gd name="T17" fmla="*/ 15 h 107"/>
                <a:gd name="T18" fmla="*/ 102 w 205"/>
                <a:gd name="T19" fmla="*/ 8 h 107"/>
                <a:gd name="T20" fmla="*/ 81 w 205"/>
                <a:gd name="T21" fmla="*/ 4 h 107"/>
                <a:gd name="T22" fmla="*/ 63 w 205"/>
                <a:gd name="T23" fmla="*/ 0 h 107"/>
                <a:gd name="T24" fmla="*/ 45 w 205"/>
                <a:gd name="T25" fmla="*/ 2 h 107"/>
                <a:gd name="T26" fmla="*/ 29 w 205"/>
                <a:gd name="T27" fmla="*/ 4 h 107"/>
                <a:gd name="T28" fmla="*/ 17 w 205"/>
                <a:gd name="T29" fmla="*/ 8 h 107"/>
                <a:gd name="T30" fmla="*/ 7 w 205"/>
                <a:gd name="T31" fmla="*/ 13 h 107"/>
                <a:gd name="T32" fmla="*/ 1 w 205"/>
                <a:gd name="T33" fmla="*/ 22 h 107"/>
                <a:gd name="T34" fmla="*/ 0 w 205"/>
                <a:gd name="T35" fmla="*/ 30 h 107"/>
                <a:gd name="T36" fmla="*/ 2 w 205"/>
                <a:gd name="T37" fmla="*/ 39 h 107"/>
                <a:gd name="T38" fmla="*/ 8 w 205"/>
                <a:gd name="T39" fmla="*/ 49 h 107"/>
                <a:gd name="T40" fmla="*/ 18 w 205"/>
                <a:gd name="T41" fmla="*/ 60 h 107"/>
                <a:gd name="T42" fmla="*/ 31 w 205"/>
                <a:gd name="T43" fmla="*/ 69 h 107"/>
                <a:gd name="T44" fmla="*/ 47 w 205"/>
                <a:gd name="T45" fmla="*/ 78 h 107"/>
                <a:gd name="T46" fmla="*/ 64 w 205"/>
                <a:gd name="T47" fmla="*/ 86 h 107"/>
                <a:gd name="T48" fmla="*/ 84 w 205"/>
                <a:gd name="T49" fmla="*/ 95 h 107"/>
                <a:gd name="T50" fmla="*/ 104 w 205"/>
                <a:gd name="T51" fmla="*/ 100 h 107"/>
                <a:gd name="T52" fmla="*/ 124 w 205"/>
                <a:gd name="T53" fmla="*/ 105 h 107"/>
                <a:gd name="T54" fmla="*/ 143 w 205"/>
                <a:gd name="T55" fmla="*/ 106 h 107"/>
                <a:gd name="T56" fmla="*/ 162 w 205"/>
                <a:gd name="T57" fmla="*/ 107 h 107"/>
                <a:gd name="T58" fmla="*/ 176 w 205"/>
                <a:gd name="T59" fmla="*/ 104 h 107"/>
                <a:gd name="T60" fmla="*/ 189 w 205"/>
                <a:gd name="T61" fmla="*/ 100 h 107"/>
                <a:gd name="T62" fmla="*/ 198 w 205"/>
                <a:gd name="T63" fmla="*/ 94 h 107"/>
                <a:gd name="T64" fmla="*/ 205 w 205"/>
                <a:gd name="T65" fmla="*/ 8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5" h="107">
                  <a:moveTo>
                    <a:pt x="205" y="88"/>
                  </a:moveTo>
                  <a:lnTo>
                    <a:pt x="205" y="78"/>
                  </a:lnTo>
                  <a:lnTo>
                    <a:pt x="203" y="68"/>
                  </a:lnTo>
                  <a:lnTo>
                    <a:pt x="197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1" y="21"/>
                  </a:lnTo>
                  <a:lnTo>
                    <a:pt x="124" y="15"/>
                  </a:lnTo>
                  <a:lnTo>
                    <a:pt x="102" y="8"/>
                  </a:lnTo>
                  <a:lnTo>
                    <a:pt x="81" y="4"/>
                  </a:lnTo>
                  <a:lnTo>
                    <a:pt x="63" y="0"/>
                  </a:lnTo>
                  <a:lnTo>
                    <a:pt x="45" y="2"/>
                  </a:lnTo>
                  <a:lnTo>
                    <a:pt x="29" y="4"/>
                  </a:lnTo>
                  <a:lnTo>
                    <a:pt x="17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60"/>
                  </a:lnTo>
                  <a:lnTo>
                    <a:pt x="31" y="69"/>
                  </a:lnTo>
                  <a:lnTo>
                    <a:pt x="47" y="78"/>
                  </a:lnTo>
                  <a:lnTo>
                    <a:pt x="64" y="86"/>
                  </a:lnTo>
                  <a:lnTo>
                    <a:pt x="84" y="95"/>
                  </a:lnTo>
                  <a:lnTo>
                    <a:pt x="104" y="100"/>
                  </a:lnTo>
                  <a:lnTo>
                    <a:pt x="124" y="105"/>
                  </a:lnTo>
                  <a:lnTo>
                    <a:pt x="143" y="106"/>
                  </a:lnTo>
                  <a:lnTo>
                    <a:pt x="162" y="107"/>
                  </a:lnTo>
                  <a:lnTo>
                    <a:pt x="176" y="104"/>
                  </a:lnTo>
                  <a:lnTo>
                    <a:pt x="189" y="100"/>
                  </a:lnTo>
                  <a:lnTo>
                    <a:pt x="198" y="94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38" name="Freeform 222"/>
            <p:cNvSpPr>
              <a:spLocks/>
            </p:cNvSpPr>
            <p:nvPr/>
          </p:nvSpPr>
          <p:spPr bwMode="auto">
            <a:xfrm>
              <a:off x="1563" y="2954"/>
              <a:ext cx="21" cy="34"/>
            </a:xfrm>
            <a:custGeom>
              <a:avLst/>
              <a:gdLst>
                <a:gd name="T0" fmla="*/ 20 w 42"/>
                <a:gd name="T1" fmla="*/ 0 h 69"/>
                <a:gd name="T2" fmla="*/ 32 w 42"/>
                <a:gd name="T3" fmla="*/ 5 h 69"/>
                <a:gd name="T4" fmla="*/ 42 w 42"/>
                <a:gd name="T5" fmla="*/ 13 h 69"/>
                <a:gd name="T6" fmla="*/ 42 w 42"/>
                <a:gd name="T7" fmla="*/ 19 h 69"/>
                <a:gd name="T8" fmla="*/ 42 w 42"/>
                <a:gd name="T9" fmla="*/ 25 h 69"/>
                <a:gd name="T10" fmla="*/ 37 w 42"/>
                <a:gd name="T11" fmla="*/ 33 h 69"/>
                <a:gd name="T12" fmla="*/ 34 w 42"/>
                <a:gd name="T13" fmla="*/ 40 h 69"/>
                <a:gd name="T14" fmla="*/ 26 w 42"/>
                <a:gd name="T15" fmla="*/ 46 h 69"/>
                <a:gd name="T16" fmla="*/ 19 w 42"/>
                <a:gd name="T17" fmla="*/ 54 h 69"/>
                <a:gd name="T18" fmla="*/ 9 w 42"/>
                <a:gd name="T19" fmla="*/ 61 h 69"/>
                <a:gd name="T20" fmla="*/ 0 w 42"/>
                <a:gd name="T21" fmla="*/ 69 h 69"/>
                <a:gd name="T22" fmla="*/ 0 w 42"/>
                <a:gd name="T23" fmla="*/ 60 h 69"/>
                <a:gd name="T24" fmla="*/ 3 w 42"/>
                <a:gd name="T25" fmla="*/ 52 h 69"/>
                <a:gd name="T26" fmla="*/ 5 w 42"/>
                <a:gd name="T27" fmla="*/ 43 h 69"/>
                <a:gd name="T28" fmla="*/ 8 w 42"/>
                <a:gd name="T29" fmla="*/ 35 h 69"/>
                <a:gd name="T30" fmla="*/ 10 w 42"/>
                <a:gd name="T31" fmla="*/ 25 h 69"/>
                <a:gd name="T32" fmla="*/ 14 w 42"/>
                <a:gd name="T33" fmla="*/ 17 h 69"/>
                <a:gd name="T34" fmla="*/ 16 w 42"/>
                <a:gd name="T35" fmla="*/ 8 h 69"/>
                <a:gd name="T36" fmla="*/ 20 w 42"/>
                <a:gd name="T3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69">
                  <a:moveTo>
                    <a:pt x="20" y="0"/>
                  </a:moveTo>
                  <a:lnTo>
                    <a:pt x="32" y="5"/>
                  </a:lnTo>
                  <a:lnTo>
                    <a:pt x="42" y="13"/>
                  </a:lnTo>
                  <a:lnTo>
                    <a:pt x="42" y="19"/>
                  </a:lnTo>
                  <a:lnTo>
                    <a:pt x="42" y="25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26" y="46"/>
                  </a:lnTo>
                  <a:lnTo>
                    <a:pt x="19" y="54"/>
                  </a:lnTo>
                  <a:lnTo>
                    <a:pt x="9" y="61"/>
                  </a:lnTo>
                  <a:lnTo>
                    <a:pt x="0" y="69"/>
                  </a:lnTo>
                  <a:lnTo>
                    <a:pt x="0" y="60"/>
                  </a:lnTo>
                  <a:lnTo>
                    <a:pt x="3" y="52"/>
                  </a:lnTo>
                  <a:lnTo>
                    <a:pt x="5" y="43"/>
                  </a:lnTo>
                  <a:lnTo>
                    <a:pt x="8" y="35"/>
                  </a:lnTo>
                  <a:lnTo>
                    <a:pt x="10" y="25"/>
                  </a:lnTo>
                  <a:lnTo>
                    <a:pt x="14" y="17"/>
                  </a:lnTo>
                  <a:lnTo>
                    <a:pt x="16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39" name="Freeform 223"/>
            <p:cNvSpPr>
              <a:spLocks/>
            </p:cNvSpPr>
            <p:nvPr/>
          </p:nvSpPr>
          <p:spPr bwMode="auto">
            <a:xfrm>
              <a:off x="1569" y="2920"/>
              <a:ext cx="68" cy="57"/>
            </a:xfrm>
            <a:custGeom>
              <a:avLst/>
              <a:gdLst>
                <a:gd name="T0" fmla="*/ 53 w 135"/>
                <a:gd name="T1" fmla="*/ 0 h 113"/>
                <a:gd name="T2" fmla="*/ 68 w 135"/>
                <a:gd name="T3" fmla="*/ 0 h 113"/>
                <a:gd name="T4" fmla="*/ 84 w 135"/>
                <a:gd name="T5" fmla="*/ 4 h 113"/>
                <a:gd name="T6" fmla="*/ 98 w 135"/>
                <a:gd name="T7" fmla="*/ 9 h 113"/>
                <a:gd name="T8" fmla="*/ 111 w 135"/>
                <a:gd name="T9" fmla="*/ 16 h 113"/>
                <a:gd name="T10" fmla="*/ 120 w 135"/>
                <a:gd name="T11" fmla="*/ 24 h 113"/>
                <a:gd name="T12" fmla="*/ 128 w 135"/>
                <a:gd name="T13" fmla="*/ 33 h 113"/>
                <a:gd name="T14" fmla="*/ 133 w 135"/>
                <a:gd name="T15" fmla="*/ 43 h 113"/>
                <a:gd name="T16" fmla="*/ 135 w 135"/>
                <a:gd name="T17" fmla="*/ 56 h 113"/>
                <a:gd name="T18" fmla="*/ 133 w 135"/>
                <a:gd name="T19" fmla="*/ 67 h 113"/>
                <a:gd name="T20" fmla="*/ 128 w 135"/>
                <a:gd name="T21" fmla="*/ 78 h 113"/>
                <a:gd name="T22" fmla="*/ 120 w 135"/>
                <a:gd name="T23" fmla="*/ 87 h 113"/>
                <a:gd name="T24" fmla="*/ 111 w 135"/>
                <a:gd name="T25" fmla="*/ 97 h 113"/>
                <a:gd name="T26" fmla="*/ 98 w 135"/>
                <a:gd name="T27" fmla="*/ 103 h 113"/>
                <a:gd name="T28" fmla="*/ 84 w 135"/>
                <a:gd name="T29" fmla="*/ 108 h 113"/>
                <a:gd name="T30" fmla="*/ 68 w 135"/>
                <a:gd name="T31" fmla="*/ 111 h 113"/>
                <a:gd name="T32" fmla="*/ 53 w 135"/>
                <a:gd name="T33" fmla="*/ 113 h 113"/>
                <a:gd name="T34" fmla="*/ 45 w 135"/>
                <a:gd name="T35" fmla="*/ 112 h 113"/>
                <a:gd name="T36" fmla="*/ 38 w 135"/>
                <a:gd name="T37" fmla="*/ 111 h 113"/>
                <a:gd name="T38" fmla="*/ 31 w 135"/>
                <a:gd name="T39" fmla="*/ 109 h 113"/>
                <a:gd name="T40" fmla="*/ 22 w 135"/>
                <a:gd name="T41" fmla="*/ 108 h 113"/>
                <a:gd name="T42" fmla="*/ 10 w 135"/>
                <a:gd name="T43" fmla="*/ 102 h 113"/>
                <a:gd name="T44" fmla="*/ 0 w 135"/>
                <a:gd name="T45" fmla="*/ 95 h 113"/>
                <a:gd name="T46" fmla="*/ 2 w 135"/>
                <a:gd name="T47" fmla="*/ 83 h 113"/>
                <a:gd name="T48" fmla="*/ 5 w 135"/>
                <a:gd name="T49" fmla="*/ 71 h 113"/>
                <a:gd name="T50" fmla="*/ 8 w 135"/>
                <a:gd name="T51" fmla="*/ 59 h 113"/>
                <a:gd name="T52" fmla="*/ 12 w 135"/>
                <a:gd name="T53" fmla="*/ 48 h 113"/>
                <a:gd name="T54" fmla="*/ 15 w 135"/>
                <a:gd name="T55" fmla="*/ 35 h 113"/>
                <a:gd name="T56" fmla="*/ 18 w 135"/>
                <a:gd name="T57" fmla="*/ 24 h 113"/>
                <a:gd name="T58" fmla="*/ 23 w 135"/>
                <a:gd name="T59" fmla="*/ 13 h 113"/>
                <a:gd name="T60" fmla="*/ 29 w 135"/>
                <a:gd name="T61" fmla="*/ 3 h 113"/>
                <a:gd name="T62" fmla="*/ 40 w 135"/>
                <a:gd name="T63" fmla="*/ 0 h 113"/>
                <a:gd name="T64" fmla="*/ 53 w 135"/>
                <a:gd name="T6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3">
                  <a:moveTo>
                    <a:pt x="53" y="0"/>
                  </a:moveTo>
                  <a:lnTo>
                    <a:pt x="68" y="0"/>
                  </a:lnTo>
                  <a:lnTo>
                    <a:pt x="84" y="4"/>
                  </a:lnTo>
                  <a:lnTo>
                    <a:pt x="98" y="9"/>
                  </a:lnTo>
                  <a:lnTo>
                    <a:pt x="111" y="16"/>
                  </a:lnTo>
                  <a:lnTo>
                    <a:pt x="120" y="24"/>
                  </a:lnTo>
                  <a:lnTo>
                    <a:pt x="128" y="33"/>
                  </a:lnTo>
                  <a:lnTo>
                    <a:pt x="133" y="43"/>
                  </a:lnTo>
                  <a:lnTo>
                    <a:pt x="135" y="56"/>
                  </a:lnTo>
                  <a:lnTo>
                    <a:pt x="133" y="67"/>
                  </a:lnTo>
                  <a:lnTo>
                    <a:pt x="128" y="78"/>
                  </a:lnTo>
                  <a:lnTo>
                    <a:pt x="120" y="87"/>
                  </a:lnTo>
                  <a:lnTo>
                    <a:pt x="111" y="97"/>
                  </a:lnTo>
                  <a:lnTo>
                    <a:pt x="98" y="103"/>
                  </a:lnTo>
                  <a:lnTo>
                    <a:pt x="84" y="108"/>
                  </a:lnTo>
                  <a:lnTo>
                    <a:pt x="68" y="111"/>
                  </a:lnTo>
                  <a:lnTo>
                    <a:pt x="53" y="113"/>
                  </a:lnTo>
                  <a:lnTo>
                    <a:pt x="45" y="112"/>
                  </a:lnTo>
                  <a:lnTo>
                    <a:pt x="38" y="111"/>
                  </a:lnTo>
                  <a:lnTo>
                    <a:pt x="31" y="109"/>
                  </a:lnTo>
                  <a:lnTo>
                    <a:pt x="22" y="108"/>
                  </a:lnTo>
                  <a:lnTo>
                    <a:pt x="10" y="102"/>
                  </a:lnTo>
                  <a:lnTo>
                    <a:pt x="0" y="95"/>
                  </a:lnTo>
                  <a:lnTo>
                    <a:pt x="2" y="83"/>
                  </a:lnTo>
                  <a:lnTo>
                    <a:pt x="5" y="71"/>
                  </a:lnTo>
                  <a:lnTo>
                    <a:pt x="8" y="59"/>
                  </a:lnTo>
                  <a:lnTo>
                    <a:pt x="12" y="48"/>
                  </a:lnTo>
                  <a:lnTo>
                    <a:pt x="15" y="35"/>
                  </a:lnTo>
                  <a:lnTo>
                    <a:pt x="18" y="24"/>
                  </a:lnTo>
                  <a:lnTo>
                    <a:pt x="23" y="13"/>
                  </a:lnTo>
                  <a:lnTo>
                    <a:pt x="29" y="3"/>
                  </a:lnTo>
                  <a:lnTo>
                    <a:pt x="40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40" name="Freeform 224"/>
            <p:cNvSpPr>
              <a:spLocks/>
            </p:cNvSpPr>
            <p:nvPr/>
          </p:nvSpPr>
          <p:spPr bwMode="auto">
            <a:xfrm>
              <a:off x="1268" y="2788"/>
              <a:ext cx="51" cy="89"/>
            </a:xfrm>
            <a:custGeom>
              <a:avLst/>
              <a:gdLst>
                <a:gd name="T0" fmla="*/ 48 w 102"/>
                <a:gd name="T1" fmla="*/ 0 h 178"/>
                <a:gd name="T2" fmla="*/ 59 w 102"/>
                <a:gd name="T3" fmla="*/ 1 h 178"/>
                <a:gd name="T4" fmla="*/ 70 w 102"/>
                <a:gd name="T5" fmla="*/ 7 h 178"/>
                <a:gd name="T6" fmla="*/ 79 w 102"/>
                <a:gd name="T7" fmla="*/ 15 h 178"/>
                <a:gd name="T8" fmla="*/ 87 w 102"/>
                <a:gd name="T9" fmla="*/ 26 h 178"/>
                <a:gd name="T10" fmla="*/ 92 w 102"/>
                <a:gd name="T11" fmla="*/ 38 h 178"/>
                <a:gd name="T12" fmla="*/ 97 w 102"/>
                <a:gd name="T13" fmla="*/ 55 h 178"/>
                <a:gd name="T14" fmla="*/ 99 w 102"/>
                <a:gd name="T15" fmla="*/ 71 h 178"/>
                <a:gd name="T16" fmla="*/ 102 w 102"/>
                <a:gd name="T17" fmla="*/ 90 h 178"/>
                <a:gd name="T18" fmla="*/ 99 w 102"/>
                <a:gd name="T19" fmla="*/ 106 h 178"/>
                <a:gd name="T20" fmla="*/ 97 w 102"/>
                <a:gd name="T21" fmla="*/ 122 h 178"/>
                <a:gd name="T22" fmla="*/ 92 w 102"/>
                <a:gd name="T23" fmla="*/ 136 h 178"/>
                <a:gd name="T24" fmla="*/ 87 w 102"/>
                <a:gd name="T25" fmla="*/ 150 h 178"/>
                <a:gd name="T26" fmla="*/ 79 w 102"/>
                <a:gd name="T27" fmla="*/ 161 h 178"/>
                <a:gd name="T28" fmla="*/ 70 w 102"/>
                <a:gd name="T29" fmla="*/ 171 h 178"/>
                <a:gd name="T30" fmla="*/ 59 w 102"/>
                <a:gd name="T31" fmla="*/ 176 h 178"/>
                <a:gd name="T32" fmla="*/ 48 w 102"/>
                <a:gd name="T33" fmla="*/ 178 h 178"/>
                <a:gd name="T34" fmla="*/ 40 w 102"/>
                <a:gd name="T35" fmla="*/ 176 h 178"/>
                <a:gd name="T36" fmla="*/ 33 w 102"/>
                <a:gd name="T37" fmla="*/ 174 h 178"/>
                <a:gd name="T38" fmla="*/ 26 w 102"/>
                <a:gd name="T39" fmla="*/ 169 h 178"/>
                <a:gd name="T40" fmla="*/ 21 w 102"/>
                <a:gd name="T41" fmla="*/ 163 h 178"/>
                <a:gd name="T42" fmla="*/ 14 w 102"/>
                <a:gd name="T43" fmla="*/ 154 h 178"/>
                <a:gd name="T44" fmla="*/ 10 w 102"/>
                <a:gd name="T45" fmla="*/ 146 h 178"/>
                <a:gd name="T46" fmla="*/ 6 w 102"/>
                <a:gd name="T47" fmla="*/ 136 h 178"/>
                <a:gd name="T48" fmla="*/ 3 w 102"/>
                <a:gd name="T49" fmla="*/ 127 h 178"/>
                <a:gd name="T50" fmla="*/ 1 w 102"/>
                <a:gd name="T51" fmla="*/ 119 h 178"/>
                <a:gd name="T52" fmla="*/ 0 w 102"/>
                <a:gd name="T53" fmla="*/ 111 h 178"/>
                <a:gd name="T54" fmla="*/ 0 w 102"/>
                <a:gd name="T55" fmla="*/ 102 h 178"/>
                <a:gd name="T56" fmla="*/ 0 w 102"/>
                <a:gd name="T57" fmla="*/ 94 h 178"/>
                <a:gd name="T58" fmla="*/ 0 w 102"/>
                <a:gd name="T59" fmla="*/ 86 h 178"/>
                <a:gd name="T60" fmla="*/ 0 w 102"/>
                <a:gd name="T61" fmla="*/ 78 h 178"/>
                <a:gd name="T62" fmla="*/ 0 w 102"/>
                <a:gd name="T63" fmla="*/ 70 h 178"/>
                <a:gd name="T64" fmla="*/ 0 w 102"/>
                <a:gd name="T65" fmla="*/ 64 h 178"/>
                <a:gd name="T66" fmla="*/ 1 w 102"/>
                <a:gd name="T67" fmla="*/ 49 h 178"/>
                <a:gd name="T68" fmla="*/ 5 w 102"/>
                <a:gd name="T69" fmla="*/ 37 h 178"/>
                <a:gd name="T70" fmla="*/ 8 w 102"/>
                <a:gd name="T71" fmla="*/ 26 h 178"/>
                <a:gd name="T72" fmla="*/ 16 w 102"/>
                <a:gd name="T73" fmla="*/ 18 h 178"/>
                <a:gd name="T74" fmla="*/ 22 w 102"/>
                <a:gd name="T75" fmla="*/ 10 h 178"/>
                <a:gd name="T76" fmla="*/ 29 w 102"/>
                <a:gd name="T77" fmla="*/ 5 h 178"/>
                <a:gd name="T78" fmla="*/ 38 w 102"/>
                <a:gd name="T79" fmla="*/ 0 h 178"/>
                <a:gd name="T80" fmla="*/ 48 w 102"/>
                <a:gd name="T8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" h="178">
                  <a:moveTo>
                    <a:pt x="48" y="0"/>
                  </a:moveTo>
                  <a:lnTo>
                    <a:pt x="59" y="1"/>
                  </a:lnTo>
                  <a:lnTo>
                    <a:pt x="70" y="7"/>
                  </a:lnTo>
                  <a:lnTo>
                    <a:pt x="79" y="15"/>
                  </a:lnTo>
                  <a:lnTo>
                    <a:pt x="87" y="26"/>
                  </a:lnTo>
                  <a:lnTo>
                    <a:pt x="92" y="38"/>
                  </a:lnTo>
                  <a:lnTo>
                    <a:pt x="97" y="55"/>
                  </a:lnTo>
                  <a:lnTo>
                    <a:pt x="99" y="71"/>
                  </a:lnTo>
                  <a:lnTo>
                    <a:pt x="102" y="90"/>
                  </a:lnTo>
                  <a:lnTo>
                    <a:pt x="99" y="106"/>
                  </a:lnTo>
                  <a:lnTo>
                    <a:pt x="97" y="122"/>
                  </a:lnTo>
                  <a:lnTo>
                    <a:pt x="92" y="136"/>
                  </a:lnTo>
                  <a:lnTo>
                    <a:pt x="87" y="150"/>
                  </a:lnTo>
                  <a:lnTo>
                    <a:pt x="79" y="161"/>
                  </a:lnTo>
                  <a:lnTo>
                    <a:pt x="70" y="171"/>
                  </a:lnTo>
                  <a:lnTo>
                    <a:pt x="59" y="176"/>
                  </a:lnTo>
                  <a:lnTo>
                    <a:pt x="48" y="178"/>
                  </a:lnTo>
                  <a:lnTo>
                    <a:pt x="40" y="176"/>
                  </a:lnTo>
                  <a:lnTo>
                    <a:pt x="33" y="174"/>
                  </a:lnTo>
                  <a:lnTo>
                    <a:pt x="26" y="169"/>
                  </a:lnTo>
                  <a:lnTo>
                    <a:pt x="21" y="163"/>
                  </a:lnTo>
                  <a:lnTo>
                    <a:pt x="14" y="154"/>
                  </a:lnTo>
                  <a:lnTo>
                    <a:pt x="10" y="146"/>
                  </a:lnTo>
                  <a:lnTo>
                    <a:pt x="6" y="136"/>
                  </a:lnTo>
                  <a:lnTo>
                    <a:pt x="3" y="127"/>
                  </a:lnTo>
                  <a:lnTo>
                    <a:pt x="1" y="119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1" y="49"/>
                  </a:lnTo>
                  <a:lnTo>
                    <a:pt x="5" y="37"/>
                  </a:lnTo>
                  <a:lnTo>
                    <a:pt x="8" y="26"/>
                  </a:lnTo>
                  <a:lnTo>
                    <a:pt x="16" y="18"/>
                  </a:lnTo>
                  <a:lnTo>
                    <a:pt x="22" y="10"/>
                  </a:lnTo>
                  <a:lnTo>
                    <a:pt x="29" y="5"/>
                  </a:lnTo>
                  <a:lnTo>
                    <a:pt x="3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41" name="Freeform 225"/>
            <p:cNvSpPr>
              <a:spLocks/>
            </p:cNvSpPr>
            <p:nvPr/>
          </p:nvSpPr>
          <p:spPr bwMode="auto">
            <a:xfrm>
              <a:off x="1274" y="2878"/>
              <a:ext cx="50" cy="90"/>
            </a:xfrm>
            <a:custGeom>
              <a:avLst/>
              <a:gdLst>
                <a:gd name="T0" fmla="*/ 49 w 101"/>
                <a:gd name="T1" fmla="*/ 179 h 179"/>
                <a:gd name="T2" fmla="*/ 59 w 101"/>
                <a:gd name="T3" fmla="*/ 176 h 179"/>
                <a:gd name="T4" fmla="*/ 69 w 101"/>
                <a:gd name="T5" fmla="*/ 171 h 179"/>
                <a:gd name="T6" fmla="*/ 76 w 101"/>
                <a:gd name="T7" fmla="*/ 162 h 179"/>
                <a:gd name="T8" fmla="*/ 85 w 101"/>
                <a:gd name="T9" fmla="*/ 152 h 179"/>
                <a:gd name="T10" fmla="*/ 91 w 101"/>
                <a:gd name="T11" fmla="*/ 138 h 179"/>
                <a:gd name="T12" fmla="*/ 96 w 101"/>
                <a:gd name="T13" fmla="*/ 123 h 179"/>
                <a:gd name="T14" fmla="*/ 99 w 101"/>
                <a:gd name="T15" fmla="*/ 106 h 179"/>
                <a:gd name="T16" fmla="*/ 101 w 101"/>
                <a:gd name="T17" fmla="*/ 90 h 179"/>
                <a:gd name="T18" fmla="*/ 99 w 101"/>
                <a:gd name="T19" fmla="*/ 70 h 179"/>
                <a:gd name="T20" fmla="*/ 96 w 101"/>
                <a:gd name="T21" fmla="*/ 54 h 179"/>
                <a:gd name="T22" fmla="*/ 91 w 101"/>
                <a:gd name="T23" fmla="*/ 38 h 179"/>
                <a:gd name="T24" fmla="*/ 85 w 101"/>
                <a:gd name="T25" fmla="*/ 25 h 179"/>
                <a:gd name="T26" fmla="*/ 76 w 101"/>
                <a:gd name="T27" fmla="*/ 14 h 179"/>
                <a:gd name="T28" fmla="*/ 69 w 101"/>
                <a:gd name="T29" fmla="*/ 6 h 179"/>
                <a:gd name="T30" fmla="*/ 59 w 101"/>
                <a:gd name="T31" fmla="*/ 1 h 179"/>
                <a:gd name="T32" fmla="*/ 49 w 101"/>
                <a:gd name="T33" fmla="*/ 0 h 179"/>
                <a:gd name="T34" fmla="*/ 38 w 101"/>
                <a:gd name="T35" fmla="*/ 0 h 179"/>
                <a:gd name="T36" fmla="*/ 31 w 101"/>
                <a:gd name="T37" fmla="*/ 3 h 179"/>
                <a:gd name="T38" fmla="*/ 22 w 101"/>
                <a:gd name="T39" fmla="*/ 8 h 179"/>
                <a:gd name="T40" fmla="*/ 17 w 101"/>
                <a:gd name="T41" fmla="*/ 15 h 179"/>
                <a:gd name="T42" fmla="*/ 10 w 101"/>
                <a:gd name="T43" fmla="*/ 22 h 179"/>
                <a:gd name="T44" fmla="*/ 6 w 101"/>
                <a:gd name="T45" fmla="*/ 32 h 179"/>
                <a:gd name="T46" fmla="*/ 2 w 101"/>
                <a:gd name="T47" fmla="*/ 41 h 179"/>
                <a:gd name="T48" fmla="*/ 0 w 101"/>
                <a:gd name="T49" fmla="*/ 53 h 179"/>
                <a:gd name="T50" fmla="*/ 0 w 101"/>
                <a:gd name="T51" fmla="*/ 65 h 179"/>
                <a:gd name="T52" fmla="*/ 0 w 101"/>
                <a:gd name="T53" fmla="*/ 77 h 179"/>
                <a:gd name="T54" fmla="*/ 0 w 101"/>
                <a:gd name="T55" fmla="*/ 90 h 179"/>
                <a:gd name="T56" fmla="*/ 1 w 101"/>
                <a:gd name="T57" fmla="*/ 102 h 179"/>
                <a:gd name="T58" fmla="*/ 2 w 101"/>
                <a:gd name="T59" fmla="*/ 113 h 179"/>
                <a:gd name="T60" fmla="*/ 4 w 101"/>
                <a:gd name="T61" fmla="*/ 125 h 179"/>
                <a:gd name="T62" fmla="*/ 5 w 101"/>
                <a:gd name="T63" fmla="*/ 138 h 179"/>
                <a:gd name="T64" fmla="*/ 7 w 101"/>
                <a:gd name="T65" fmla="*/ 150 h 179"/>
                <a:gd name="T66" fmla="*/ 10 w 101"/>
                <a:gd name="T67" fmla="*/ 155 h 179"/>
                <a:gd name="T68" fmla="*/ 14 w 101"/>
                <a:gd name="T69" fmla="*/ 161 h 179"/>
                <a:gd name="T70" fmla="*/ 18 w 101"/>
                <a:gd name="T71" fmla="*/ 165 h 179"/>
                <a:gd name="T72" fmla="*/ 25 w 101"/>
                <a:gd name="T73" fmla="*/ 170 h 179"/>
                <a:gd name="T74" fmla="*/ 36 w 101"/>
                <a:gd name="T75" fmla="*/ 176 h 179"/>
                <a:gd name="T76" fmla="*/ 49 w 101"/>
                <a:gd name="T77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" h="179">
                  <a:moveTo>
                    <a:pt x="49" y="179"/>
                  </a:moveTo>
                  <a:lnTo>
                    <a:pt x="59" y="176"/>
                  </a:lnTo>
                  <a:lnTo>
                    <a:pt x="69" y="171"/>
                  </a:lnTo>
                  <a:lnTo>
                    <a:pt x="76" y="162"/>
                  </a:lnTo>
                  <a:lnTo>
                    <a:pt x="85" y="152"/>
                  </a:lnTo>
                  <a:lnTo>
                    <a:pt x="91" y="138"/>
                  </a:lnTo>
                  <a:lnTo>
                    <a:pt x="96" y="123"/>
                  </a:lnTo>
                  <a:lnTo>
                    <a:pt x="99" y="106"/>
                  </a:lnTo>
                  <a:lnTo>
                    <a:pt x="101" y="90"/>
                  </a:lnTo>
                  <a:lnTo>
                    <a:pt x="99" y="70"/>
                  </a:lnTo>
                  <a:lnTo>
                    <a:pt x="96" y="54"/>
                  </a:lnTo>
                  <a:lnTo>
                    <a:pt x="91" y="38"/>
                  </a:lnTo>
                  <a:lnTo>
                    <a:pt x="85" y="25"/>
                  </a:lnTo>
                  <a:lnTo>
                    <a:pt x="76" y="14"/>
                  </a:lnTo>
                  <a:lnTo>
                    <a:pt x="69" y="6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0" y="22"/>
                  </a:lnTo>
                  <a:lnTo>
                    <a:pt x="6" y="32"/>
                  </a:lnTo>
                  <a:lnTo>
                    <a:pt x="2" y="41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102"/>
                  </a:lnTo>
                  <a:lnTo>
                    <a:pt x="2" y="113"/>
                  </a:lnTo>
                  <a:lnTo>
                    <a:pt x="4" y="125"/>
                  </a:lnTo>
                  <a:lnTo>
                    <a:pt x="5" y="138"/>
                  </a:lnTo>
                  <a:lnTo>
                    <a:pt x="7" y="150"/>
                  </a:lnTo>
                  <a:lnTo>
                    <a:pt x="10" y="155"/>
                  </a:lnTo>
                  <a:lnTo>
                    <a:pt x="14" y="161"/>
                  </a:lnTo>
                  <a:lnTo>
                    <a:pt x="18" y="165"/>
                  </a:lnTo>
                  <a:lnTo>
                    <a:pt x="25" y="170"/>
                  </a:lnTo>
                  <a:lnTo>
                    <a:pt x="36" y="176"/>
                  </a:lnTo>
                  <a:lnTo>
                    <a:pt x="49" y="1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42" name="Freeform 226"/>
            <p:cNvSpPr>
              <a:spLocks/>
            </p:cNvSpPr>
            <p:nvPr/>
          </p:nvSpPr>
          <p:spPr bwMode="auto">
            <a:xfrm>
              <a:off x="1304" y="2829"/>
              <a:ext cx="103" cy="52"/>
            </a:xfrm>
            <a:custGeom>
              <a:avLst/>
              <a:gdLst>
                <a:gd name="T0" fmla="*/ 3 w 207"/>
                <a:gd name="T1" fmla="*/ 87 h 106"/>
                <a:gd name="T2" fmla="*/ 0 w 207"/>
                <a:gd name="T3" fmla="*/ 76 h 106"/>
                <a:gd name="T4" fmla="*/ 3 w 207"/>
                <a:gd name="T5" fmla="*/ 66 h 106"/>
                <a:gd name="T6" fmla="*/ 8 w 207"/>
                <a:gd name="T7" fmla="*/ 56 h 106"/>
                <a:gd name="T8" fmla="*/ 17 w 207"/>
                <a:gd name="T9" fmla="*/ 47 h 106"/>
                <a:gd name="T10" fmla="*/ 28 w 207"/>
                <a:gd name="T11" fmla="*/ 38 h 106"/>
                <a:gd name="T12" fmla="*/ 44 w 207"/>
                <a:gd name="T13" fmla="*/ 29 h 106"/>
                <a:gd name="T14" fmla="*/ 63 w 207"/>
                <a:gd name="T15" fmla="*/ 19 h 106"/>
                <a:gd name="T16" fmla="*/ 84 w 207"/>
                <a:gd name="T17" fmla="*/ 12 h 106"/>
                <a:gd name="T18" fmla="*/ 104 w 207"/>
                <a:gd name="T19" fmla="*/ 6 h 106"/>
                <a:gd name="T20" fmla="*/ 126 w 207"/>
                <a:gd name="T21" fmla="*/ 3 h 106"/>
                <a:gd name="T22" fmla="*/ 143 w 207"/>
                <a:gd name="T23" fmla="*/ 0 h 106"/>
                <a:gd name="T24" fmla="*/ 161 w 207"/>
                <a:gd name="T25" fmla="*/ 0 h 106"/>
                <a:gd name="T26" fmla="*/ 177 w 207"/>
                <a:gd name="T27" fmla="*/ 1 h 106"/>
                <a:gd name="T28" fmla="*/ 190 w 207"/>
                <a:gd name="T29" fmla="*/ 5 h 106"/>
                <a:gd name="T30" fmla="*/ 200 w 207"/>
                <a:gd name="T31" fmla="*/ 10 h 106"/>
                <a:gd name="T32" fmla="*/ 207 w 207"/>
                <a:gd name="T33" fmla="*/ 19 h 106"/>
                <a:gd name="T34" fmla="*/ 207 w 207"/>
                <a:gd name="T35" fmla="*/ 28 h 106"/>
                <a:gd name="T36" fmla="*/ 205 w 207"/>
                <a:gd name="T37" fmla="*/ 37 h 106"/>
                <a:gd name="T38" fmla="*/ 197 w 207"/>
                <a:gd name="T39" fmla="*/ 47 h 106"/>
                <a:gd name="T40" fmla="*/ 189 w 207"/>
                <a:gd name="T41" fmla="*/ 57 h 106"/>
                <a:gd name="T42" fmla="*/ 174 w 207"/>
                <a:gd name="T43" fmla="*/ 66 h 106"/>
                <a:gd name="T44" fmla="*/ 160 w 207"/>
                <a:gd name="T45" fmla="*/ 76 h 106"/>
                <a:gd name="T46" fmla="*/ 143 w 207"/>
                <a:gd name="T47" fmla="*/ 85 h 106"/>
                <a:gd name="T48" fmla="*/ 126 w 207"/>
                <a:gd name="T49" fmla="*/ 93 h 106"/>
                <a:gd name="T50" fmla="*/ 102 w 207"/>
                <a:gd name="T51" fmla="*/ 99 h 106"/>
                <a:gd name="T52" fmla="*/ 83 w 207"/>
                <a:gd name="T53" fmla="*/ 103 h 106"/>
                <a:gd name="T54" fmla="*/ 63 w 207"/>
                <a:gd name="T55" fmla="*/ 105 h 106"/>
                <a:gd name="T56" fmla="*/ 46 w 207"/>
                <a:gd name="T57" fmla="*/ 106 h 106"/>
                <a:gd name="T58" fmla="*/ 30 w 207"/>
                <a:gd name="T59" fmla="*/ 103 h 106"/>
                <a:gd name="T60" fmla="*/ 17 w 207"/>
                <a:gd name="T61" fmla="*/ 100 h 106"/>
                <a:gd name="T62" fmla="*/ 8 w 207"/>
                <a:gd name="T63" fmla="*/ 94 h 106"/>
                <a:gd name="T64" fmla="*/ 3 w 207"/>
                <a:gd name="T65" fmla="*/ 8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06">
                  <a:moveTo>
                    <a:pt x="3" y="87"/>
                  </a:moveTo>
                  <a:lnTo>
                    <a:pt x="0" y="76"/>
                  </a:lnTo>
                  <a:lnTo>
                    <a:pt x="3" y="66"/>
                  </a:lnTo>
                  <a:lnTo>
                    <a:pt x="8" y="56"/>
                  </a:lnTo>
                  <a:lnTo>
                    <a:pt x="17" y="47"/>
                  </a:lnTo>
                  <a:lnTo>
                    <a:pt x="28" y="38"/>
                  </a:lnTo>
                  <a:lnTo>
                    <a:pt x="44" y="29"/>
                  </a:lnTo>
                  <a:lnTo>
                    <a:pt x="63" y="19"/>
                  </a:lnTo>
                  <a:lnTo>
                    <a:pt x="84" y="12"/>
                  </a:lnTo>
                  <a:lnTo>
                    <a:pt x="104" y="6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1" y="0"/>
                  </a:lnTo>
                  <a:lnTo>
                    <a:pt x="177" y="1"/>
                  </a:lnTo>
                  <a:lnTo>
                    <a:pt x="190" y="5"/>
                  </a:lnTo>
                  <a:lnTo>
                    <a:pt x="200" y="10"/>
                  </a:lnTo>
                  <a:lnTo>
                    <a:pt x="207" y="19"/>
                  </a:lnTo>
                  <a:lnTo>
                    <a:pt x="207" y="28"/>
                  </a:lnTo>
                  <a:lnTo>
                    <a:pt x="205" y="37"/>
                  </a:lnTo>
                  <a:lnTo>
                    <a:pt x="197" y="47"/>
                  </a:lnTo>
                  <a:lnTo>
                    <a:pt x="189" y="57"/>
                  </a:lnTo>
                  <a:lnTo>
                    <a:pt x="174" y="66"/>
                  </a:lnTo>
                  <a:lnTo>
                    <a:pt x="160" y="76"/>
                  </a:lnTo>
                  <a:lnTo>
                    <a:pt x="143" y="85"/>
                  </a:lnTo>
                  <a:lnTo>
                    <a:pt x="126" y="93"/>
                  </a:lnTo>
                  <a:lnTo>
                    <a:pt x="102" y="99"/>
                  </a:lnTo>
                  <a:lnTo>
                    <a:pt x="83" y="103"/>
                  </a:lnTo>
                  <a:lnTo>
                    <a:pt x="63" y="105"/>
                  </a:lnTo>
                  <a:lnTo>
                    <a:pt x="46" y="106"/>
                  </a:lnTo>
                  <a:lnTo>
                    <a:pt x="30" y="103"/>
                  </a:lnTo>
                  <a:lnTo>
                    <a:pt x="17" y="100"/>
                  </a:lnTo>
                  <a:lnTo>
                    <a:pt x="8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43" name="Freeform 227"/>
            <p:cNvSpPr>
              <a:spLocks/>
            </p:cNvSpPr>
            <p:nvPr/>
          </p:nvSpPr>
          <p:spPr bwMode="auto">
            <a:xfrm>
              <a:off x="1270" y="2853"/>
              <a:ext cx="16" cy="33"/>
            </a:xfrm>
            <a:custGeom>
              <a:avLst/>
              <a:gdLst>
                <a:gd name="T0" fmla="*/ 32 w 32"/>
                <a:gd name="T1" fmla="*/ 54 h 67"/>
                <a:gd name="T2" fmla="*/ 32 w 32"/>
                <a:gd name="T3" fmla="*/ 47 h 67"/>
                <a:gd name="T4" fmla="*/ 32 w 32"/>
                <a:gd name="T5" fmla="*/ 41 h 67"/>
                <a:gd name="T6" fmla="*/ 30 w 32"/>
                <a:gd name="T7" fmla="*/ 33 h 67"/>
                <a:gd name="T8" fmla="*/ 27 w 32"/>
                <a:gd name="T9" fmla="*/ 27 h 67"/>
                <a:gd name="T10" fmla="*/ 21 w 32"/>
                <a:gd name="T11" fmla="*/ 19 h 67"/>
                <a:gd name="T12" fmla="*/ 15 w 32"/>
                <a:gd name="T13" fmla="*/ 12 h 67"/>
                <a:gd name="T14" fmla="*/ 8 w 32"/>
                <a:gd name="T15" fmla="*/ 6 h 67"/>
                <a:gd name="T16" fmla="*/ 0 w 32"/>
                <a:gd name="T17" fmla="*/ 0 h 67"/>
                <a:gd name="T18" fmla="*/ 0 w 32"/>
                <a:gd name="T19" fmla="*/ 8 h 67"/>
                <a:gd name="T20" fmla="*/ 0 w 32"/>
                <a:gd name="T21" fmla="*/ 17 h 67"/>
                <a:gd name="T22" fmla="*/ 0 w 32"/>
                <a:gd name="T23" fmla="*/ 25 h 67"/>
                <a:gd name="T24" fmla="*/ 0 w 32"/>
                <a:gd name="T25" fmla="*/ 36 h 67"/>
                <a:gd name="T26" fmla="*/ 0 w 32"/>
                <a:gd name="T27" fmla="*/ 43 h 67"/>
                <a:gd name="T28" fmla="*/ 0 w 32"/>
                <a:gd name="T29" fmla="*/ 51 h 67"/>
                <a:gd name="T30" fmla="*/ 2 w 32"/>
                <a:gd name="T31" fmla="*/ 59 h 67"/>
                <a:gd name="T32" fmla="*/ 4 w 32"/>
                <a:gd name="T33" fmla="*/ 67 h 67"/>
                <a:gd name="T34" fmla="*/ 13 w 32"/>
                <a:gd name="T35" fmla="*/ 65 h 67"/>
                <a:gd name="T36" fmla="*/ 21 w 32"/>
                <a:gd name="T37" fmla="*/ 63 h 67"/>
                <a:gd name="T38" fmla="*/ 27 w 32"/>
                <a:gd name="T39" fmla="*/ 58 h 67"/>
                <a:gd name="T40" fmla="*/ 32 w 32"/>
                <a:gd name="T41" fmla="*/ 5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67">
                  <a:moveTo>
                    <a:pt x="32" y="54"/>
                  </a:moveTo>
                  <a:lnTo>
                    <a:pt x="32" y="47"/>
                  </a:lnTo>
                  <a:lnTo>
                    <a:pt x="32" y="41"/>
                  </a:lnTo>
                  <a:lnTo>
                    <a:pt x="30" y="33"/>
                  </a:lnTo>
                  <a:lnTo>
                    <a:pt x="27" y="27"/>
                  </a:lnTo>
                  <a:lnTo>
                    <a:pt x="21" y="19"/>
                  </a:lnTo>
                  <a:lnTo>
                    <a:pt x="15" y="12"/>
                  </a:lnTo>
                  <a:lnTo>
                    <a:pt x="8" y="6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4" y="67"/>
                  </a:lnTo>
                  <a:lnTo>
                    <a:pt x="13" y="65"/>
                  </a:lnTo>
                  <a:lnTo>
                    <a:pt x="21" y="63"/>
                  </a:lnTo>
                  <a:lnTo>
                    <a:pt x="27" y="58"/>
                  </a:lnTo>
                  <a:lnTo>
                    <a:pt x="32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44" name="Freeform 228"/>
            <p:cNvSpPr>
              <a:spLocks/>
            </p:cNvSpPr>
            <p:nvPr/>
          </p:nvSpPr>
          <p:spPr bwMode="auto">
            <a:xfrm>
              <a:off x="1304" y="2876"/>
              <a:ext cx="103" cy="52"/>
            </a:xfrm>
            <a:custGeom>
              <a:avLst/>
              <a:gdLst>
                <a:gd name="T0" fmla="*/ 207 w 207"/>
                <a:gd name="T1" fmla="*/ 85 h 104"/>
                <a:gd name="T2" fmla="*/ 207 w 207"/>
                <a:gd name="T3" fmla="*/ 75 h 104"/>
                <a:gd name="T4" fmla="*/ 205 w 207"/>
                <a:gd name="T5" fmla="*/ 67 h 104"/>
                <a:gd name="T6" fmla="*/ 197 w 207"/>
                <a:gd name="T7" fmla="*/ 57 h 104"/>
                <a:gd name="T8" fmla="*/ 189 w 207"/>
                <a:gd name="T9" fmla="*/ 48 h 104"/>
                <a:gd name="T10" fmla="*/ 174 w 207"/>
                <a:gd name="T11" fmla="*/ 38 h 104"/>
                <a:gd name="T12" fmla="*/ 160 w 207"/>
                <a:gd name="T13" fmla="*/ 27 h 104"/>
                <a:gd name="T14" fmla="*/ 143 w 207"/>
                <a:gd name="T15" fmla="*/ 18 h 104"/>
                <a:gd name="T16" fmla="*/ 126 w 207"/>
                <a:gd name="T17" fmla="*/ 11 h 104"/>
                <a:gd name="T18" fmla="*/ 102 w 207"/>
                <a:gd name="T19" fmla="*/ 5 h 104"/>
                <a:gd name="T20" fmla="*/ 83 w 207"/>
                <a:gd name="T21" fmla="*/ 2 h 104"/>
                <a:gd name="T22" fmla="*/ 63 w 207"/>
                <a:gd name="T23" fmla="*/ 0 h 104"/>
                <a:gd name="T24" fmla="*/ 46 w 207"/>
                <a:gd name="T25" fmla="*/ 1 h 104"/>
                <a:gd name="T26" fmla="*/ 30 w 207"/>
                <a:gd name="T27" fmla="*/ 2 h 104"/>
                <a:gd name="T28" fmla="*/ 17 w 207"/>
                <a:gd name="T29" fmla="*/ 6 h 104"/>
                <a:gd name="T30" fmla="*/ 8 w 207"/>
                <a:gd name="T31" fmla="*/ 11 h 104"/>
                <a:gd name="T32" fmla="*/ 3 w 207"/>
                <a:gd name="T33" fmla="*/ 18 h 104"/>
                <a:gd name="T34" fmla="*/ 0 w 207"/>
                <a:gd name="T35" fmla="*/ 26 h 104"/>
                <a:gd name="T36" fmla="*/ 3 w 207"/>
                <a:gd name="T37" fmla="*/ 37 h 104"/>
                <a:gd name="T38" fmla="*/ 8 w 207"/>
                <a:gd name="T39" fmla="*/ 46 h 104"/>
                <a:gd name="T40" fmla="*/ 17 w 207"/>
                <a:gd name="T41" fmla="*/ 57 h 104"/>
                <a:gd name="T42" fmla="*/ 28 w 207"/>
                <a:gd name="T43" fmla="*/ 66 h 104"/>
                <a:gd name="T44" fmla="*/ 44 w 207"/>
                <a:gd name="T45" fmla="*/ 75 h 104"/>
                <a:gd name="T46" fmla="*/ 63 w 207"/>
                <a:gd name="T47" fmla="*/ 84 h 104"/>
                <a:gd name="T48" fmla="*/ 84 w 207"/>
                <a:gd name="T49" fmla="*/ 92 h 104"/>
                <a:gd name="T50" fmla="*/ 104 w 207"/>
                <a:gd name="T51" fmla="*/ 97 h 104"/>
                <a:gd name="T52" fmla="*/ 126 w 207"/>
                <a:gd name="T53" fmla="*/ 101 h 104"/>
                <a:gd name="T54" fmla="*/ 143 w 207"/>
                <a:gd name="T55" fmla="*/ 103 h 104"/>
                <a:gd name="T56" fmla="*/ 161 w 207"/>
                <a:gd name="T57" fmla="*/ 104 h 104"/>
                <a:gd name="T58" fmla="*/ 177 w 207"/>
                <a:gd name="T59" fmla="*/ 101 h 104"/>
                <a:gd name="T60" fmla="*/ 190 w 207"/>
                <a:gd name="T61" fmla="*/ 98 h 104"/>
                <a:gd name="T62" fmla="*/ 200 w 207"/>
                <a:gd name="T63" fmla="*/ 92 h 104"/>
                <a:gd name="T64" fmla="*/ 207 w 207"/>
                <a:gd name="T6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5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4" y="38"/>
                  </a:lnTo>
                  <a:lnTo>
                    <a:pt x="160" y="27"/>
                  </a:lnTo>
                  <a:lnTo>
                    <a:pt x="143" y="18"/>
                  </a:lnTo>
                  <a:lnTo>
                    <a:pt x="126" y="11"/>
                  </a:lnTo>
                  <a:lnTo>
                    <a:pt x="102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2"/>
                  </a:lnTo>
                  <a:lnTo>
                    <a:pt x="17" y="6"/>
                  </a:lnTo>
                  <a:lnTo>
                    <a:pt x="8" y="11"/>
                  </a:lnTo>
                  <a:lnTo>
                    <a:pt x="3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6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4" y="75"/>
                  </a:lnTo>
                  <a:lnTo>
                    <a:pt x="63" y="84"/>
                  </a:lnTo>
                  <a:lnTo>
                    <a:pt x="84" y="92"/>
                  </a:lnTo>
                  <a:lnTo>
                    <a:pt x="104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1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45" name="Freeform 229"/>
            <p:cNvSpPr>
              <a:spLocks/>
            </p:cNvSpPr>
            <p:nvPr/>
          </p:nvSpPr>
          <p:spPr bwMode="auto">
            <a:xfrm>
              <a:off x="1272" y="2885"/>
              <a:ext cx="14" cy="30"/>
            </a:xfrm>
            <a:custGeom>
              <a:avLst/>
              <a:gdLst>
                <a:gd name="T0" fmla="*/ 0 w 28"/>
                <a:gd name="T1" fmla="*/ 0 h 60"/>
                <a:gd name="T2" fmla="*/ 9 w 28"/>
                <a:gd name="T3" fmla="*/ 2 h 60"/>
                <a:gd name="T4" fmla="*/ 17 w 28"/>
                <a:gd name="T5" fmla="*/ 5 h 60"/>
                <a:gd name="T6" fmla="*/ 23 w 28"/>
                <a:gd name="T7" fmla="*/ 9 h 60"/>
                <a:gd name="T8" fmla="*/ 28 w 28"/>
                <a:gd name="T9" fmla="*/ 17 h 60"/>
                <a:gd name="T10" fmla="*/ 28 w 28"/>
                <a:gd name="T11" fmla="*/ 21 h 60"/>
                <a:gd name="T12" fmla="*/ 28 w 28"/>
                <a:gd name="T13" fmla="*/ 27 h 60"/>
                <a:gd name="T14" fmla="*/ 27 w 28"/>
                <a:gd name="T15" fmla="*/ 32 h 60"/>
                <a:gd name="T16" fmla="*/ 26 w 28"/>
                <a:gd name="T17" fmla="*/ 38 h 60"/>
                <a:gd name="T18" fmla="*/ 21 w 28"/>
                <a:gd name="T19" fmla="*/ 43 h 60"/>
                <a:gd name="T20" fmla="*/ 17 w 28"/>
                <a:gd name="T21" fmla="*/ 49 h 60"/>
                <a:gd name="T22" fmla="*/ 11 w 28"/>
                <a:gd name="T23" fmla="*/ 54 h 60"/>
                <a:gd name="T24" fmla="*/ 5 w 28"/>
                <a:gd name="T25" fmla="*/ 60 h 60"/>
                <a:gd name="T26" fmla="*/ 4 w 28"/>
                <a:gd name="T27" fmla="*/ 52 h 60"/>
                <a:gd name="T28" fmla="*/ 4 w 28"/>
                <a:gd name="T29" fmla="*/ 45 h 60"/>
                <a:gd name="T30" fmla="*/ 3 w 28"/>
                <a:gd name="T31" fmla="*/ 37 h 60"/>
                <a:gd name="T32" fmla="*/ 3 w 28"/>
                <a:gd name="T33" fmla="*/ 30 h 60"/>
                <a:gd name="T34" fmla="*/ 1 w 28"/>
                <a:gd name="T35" fmla="*/ 22 h 60"/>
                <a:gd name="T36" fmla="*/ 0 w 28"/>
                <a:gd name="T37" fmla="*/ 15 h 60"/>
                <a:gd name="T38" fmla="*/ 0 w 28"/>
                <a:gd name="T39" fmla="*/ 7 h 60"/>
                <a:gd name="T40" fmla="*/ 0 w 28"/>
                <a:gd name="T4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60">
                  <a:moveTo>
                    <a:pt x="0" y="0"/>
                  </a:moveTo>
                  <a:lnTo>
                    <a:pt x="9" y="2"/>
                  </a:lnTo>
                  <a:lnTo>
                    <a:pt x="17" y="5"/>
                  </a:lnTo>
                  <a:lnTo>
                    <a:pt x="23" y="9"/>
                  </a:lnTo>
                  <a:lnTo>
                    <a:pt x="28" y="17"/>
                  </a:lnTo>
                  <a:lnTo>
                    <a:pt x="28" y="21"/>
                  </a:lnTo>
                  <a:lnTo>
                    <a:pt x="28" y="27"/>
                  </a:lnTo>
                  <a:lnTo>
                    <a:pt x="27" y="32"/>
                  </a:lnTo>
                  <a:lnTo>
                    <a:pt x="26" y="38"/>
                  </a:lnTo>
                  <a:lnTo>
                    <a:pt x="21" y="43"/>
                  </a:lnTo>
                  <a:lnTo>
                    <a:pt x="17" y="49"/>
                  </a:lnTo>
                  <a:lnTo>
                    <a:pt x="11" y="54"/>
                  </a:lnTo>
                  <a:lnTo>
                    <a:pt x="5" y="60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3" y="37"/>
                  </a:lnTo>
                  <a:lnTo>
                    <a:pt x="3" y="30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46" name="Freeform 230"/>
            <p:cNvSpPr>
              <a:spLocks/>
            </p:cNvSpPr>
            <p:nvPr/>
          </p:nvSpPr>
          <p:spPr bwMode="auto">
            <a:xfrm>
              <a:off x="1270" y="2852"/>
              <a:ext cx="69" cy="58"/>
            </a:xfrm>
            <a:custGeom>
              <a:avLst/>
              <a:gdLst>
                <a:gd name="T0" fmla="*/ 58 w 140"/>
                <a:gd name="T1" fmla="*/ 0 h 117"/>
                <a:gd name="T2" fmla="*/ 73 w 140"/>
                <a:gd name="T3" fmla="*/ 0 h 117"/>
                <a:gd name="T4" fmla="*/ 89 w 140"/>
                <a:gd name="T5" fmla="*/ 4 h 117"/>
                <a:gd name="T6" fmla="*/ 103 w 140"/>
                <a:gd name="T7" fmla="*/ 9 h 117"/>
                <a:gd name="T8" fmla="*/ 115 w 140"/>
                <a:gd name="T9" fmla="*/ 17 h 117"/>
                <a:gd name="T10" fmla="*/ 125 w 140"/>
                <a:gd name="T11" fmla="*/ 25 h 117"/>
                <a:gd name="T12" fmla="*/ 132 w 140"/>
                <a:gd name="T13" fmla="*/ 36 h 117"/>
                <a:gd name="T14" fmla="*/ 137 w 140"/>
                <a:gd name="T15" fmla="*/ 48 h 117"/>
                <a:gd name="T16" fmla="*/ 140 w 140"/>
                <a:gd name="T17" fmla="*/ 60 h 117"/>
                <a:gd name="T18" fmla="*/ 137 w 140"/>
                <a:gd name="T19" fmla="*/ 70 h 117"/>
                <a:gd name="T20" fmla="*/ 132 w 140"/>
                <a:gd name="T21" fmla="*/ 82 h 117"/>
                <a:gd name="T22" fmla="*/ 125 w 140"/>
                <a:gd name="T23" fmla="*/ 91 h 117"/>
                <a:gd name="T24" fmla="*/ 115 w 140"/>
                <a:gd name="T25" fmla="*/ 100 h 117"/>
                <a:gd name="T26" fmla="*/ 103 w 140"/>
                <a:gd name="T27" fmla="*/ 106 h 117"/>
                <a:gd name="T28" fmla="*/ 89 w 140"/>
                <a:gd name="T29" fmla="*/ 112 h 117"/>
                <a:gd name="T30" fmla="*/ 73 w 140"/>
                <a:gd name="T31" fmla="*/ 115 h 117"/>
                <a:gd name="T32" fmla="*/ 58 w 140"/>
                <a:gd name="T33" fmla="*/ 117 h 117"/>
                <a:gd name="T34" fmla="*/ 50 w 140"/>
                <a:gd name="T35" fmla="*/ 116 h 117"/>
                <a:gd name="T36" fmla="*/ 42 w 140"/>
                <a:gd name="T37" fmla="*/ 115 h 117"/>
                <a:gd name="T38" fmla="*/ 35 w 140"/>
                <a:gd name="T39" fmla="*/ 113 h 117"/>
                <a:gd name="T40" fmla="*/ 29 w 140"/>
                <a:gd name="T41" fmla="*/ 112 h 117"/>
                <a:gd name="T42" fmla="*/ 18 w 140"/>
                <a:gd name="T43" fmla="*/ 106 h 117"/>
                <a:gd name="T44" fmla="*/ 9 w 140"/>
                <a:gd name="T45" fmla="*/ 101 h 117"/>
                <a:gd name="T46" fmla="*/ 7 w 140"/>
                <a:gd name="T47" fmla="*/ 90 h 117"/>
                <a:gd name="T48" fmla="*/ 5 w 140"/>
                <a:gd name="T49" fmla="*/ 79 h 117"/>
                <a:gd name="T50" fmla="*/ 3 w 140"/>
                <a:gd name="T51" fmla="*/ 69 h 117"/>
                <a:gd name="T52" fmla="*/ 3 w 140"/>
                <a:gd name="T53" fmla="*/ 60 h 117"/>
                <a:gd name="T54" fmla="*/ 0 w 140"/>
                <a:gd name="T55" fmla="*/ 50 h 117"/>
                <a:gd name="T56" fmla="*/ 0 w 140"/>
                <a:gd name="T57" fmla="*/ 40 h 117"/>
                <a:gd name="T58" fmla="*/ 0 w 140"/>
                <a:gd name="T59" fmla="*/ 28 h 117"/>
                <a:gd name="T60" fmla="*/ 0 w 140"/>
                <a:gd name="T61" fmla="*/ 19 h 117"/>
                <a:gd name="T62" fmla="*/ 4 w 140"/>
                <a:gd name="T63" fmla="*/ 15 h 117"/>
                <a:gd name="T64" fmla="*/ 10 w 140"/>
                <a:gd name="T65" fmla="*/ 11 h 117"/>
                <a:gd name="T66" fmla="*/ 16 w 140"/>
                <a:gd name="T67" fmla="*/ 8 h 117"/>
                <a:gd name="T68" fmla="*/ 24 w 140"/>
                <a:gd name="T69" fmla="*/ 5 h 117"/>
                <a:gd name="T70" fmla="*/ 31 w 140"/>
                <a:gd name="T71" fmla="*/ 2 h 117"/>
                <a:gd name="T72" fmla="*/ 39 w 140"/>
                <a:gd name="T73" fmla="*/ 1 h 117"/>
                <a:gd name="T74" fmla="*/ 47 w 140"/>
                <a:gd name="T75" fmla="*/ 0 h 117"/>
                <a:gd name="T76" fmla="*/ 58 w 140"/>
                <a:gd name="T7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0" h="117">
                  <a:moveTo>
                    <a:pt x="58" y="0"/>
                  </a:moveTo>
                  <a:lnTo>
                    <a:pt x="73" y="0"/>
                  </a:lnTo>
                  <a:lnTo>
                    <a:pt x="89" y="4"/>
                  </a:lnTo>
                  <a:lnTo>
                    <a:pt x="103" y="9"/>
                  </a:lnTo>
                  <a:lnTo>
                    <a:pt x="115" y="17"/>
                  </a:lnTo>
                  <a:lnTo>
                    <a:pt x="125" y="25"/>
                  </a:lnTo>
                  <a:lnTo>
                    <a:pt x="132" y="36"/>
                  </a:lnTo>
                  <a:lnTo>
                    <a:pt x="137" y="48"/>
                  </a:lnTo>
                  <a:lnTo>
                    <a:pt x="140" y="60"/>
                  </a:lnTo>
                  <a:lnTo>
                    <a:pt x="137" y="70"/>
                  </a:lnTo>
                  <a:lnTo>
                    <a:pt x="132" y="82"/>
                  </a:lnTo>
                  <a:lnTo>
                    <a:pt x="125" y="91"/>
                  </a:lnTo>
                  <a:lnTo>
                    <a:pt x="115" y="100"/>
                  </a:lnTo>
                  <a:lnTo>
                    <a:pt x="103" y="106"/>
                  </a:lnTo>
                  <a:lnTo>
                    <a:pt x="89" y="112"/>
                  </a:lnTo>
                  <a:lnTo>
                    <a:pt x="73" y="115"/>
                  </a:lnTo>
                  <a:lnTo>
                    <a:pt x="58" y="117"/>
                  </a:lnTo>
                  <a:lnTo>
                    <a:pt x="50" y="116"/>
                  </a:lnTo>
                  <a:lnTo>
                    <a:pt x="42" y="115"/>
                  </a:lnTo>
                  <a:lnTo>
                    <a:pt x="35" y="113"/>
                  </a:lnTo>
                  <a:lnTo>
                    <a:pt x="29" y="112"/>
                  </a:lnTo>
                  <a:lnTo>
                    <a:pt x="18" y="106"/>
                  </a:lnTo>
                  <a:lnTo>
                    <a:pt x="9" y="101"/>
                  </a:lnTo>
                  <a:lnTo>
                    <a:pt x="7" y="90"/>
                  </a:lnTo>
                  <a:lnTo>
                    <a:pt x="5" y="79"/>
                  </a:lnTo>
                  <a:lnTo>
                    <a:pt x="3" y="69"/>
                  </a:lnTo>
                  <a:lnTo>
                    <a:pt x="3" y="6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10" y="11"/>
                  </a:lnTo>
                  <a:lnTo>
                    <a:pt x="16" y="8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47" name="Freeform 231"/>
            <p:cNvSpPr>
              <a:spLocks/>
            </p:cNvSpPr>
            <p:nvPr/>
          </p:nvSpPr>
          <p:spPr bwMode="auto">
            <a:xfrm>
              <a:off x="1735" y="1706"/>
              <a:ext cx="36" cy="87"/>
            </a:xfrm>
            <a:custGeom>
              <a:avLst/>
              <a:gdLst>
                <a:gd name="T0" fmla="*/ 50 w 74"/>
                <a:gd name="T1" fmla="*/ 174 h 174"/>
                <a:gd name="T2" fmla="*/ 62 w 74"/>
                <a:gd name="T3" fmla="*/ 171 h 174"/>
                <a:gd name="T4" fmla="*/ 74 w 74"/>
                <a:gd name="T5" fmla="*/ 167 h 174"/>
                <a:gd name="T6" fmla="*/ 68 w 74"/>
                <a:gd name="T7" fmla="*/ 142 h 174"/>
                <a:gd name="T8" fmla="*/ 65 w 74"/>
                <a:gd name="T9" fmla="*/ 118 h 174"/>
                <a:gd name="T10" fmla="*/ 63 w 74"/>
                <a:gd name="T11" fmla="*/ 95 h 174"/>
                <a:gd name="T12" fmla="*/ 62 w 74"/>
                <a:gd name="T13" fmla="*/ 72 h 174"/>
                <a:gd name="T14" fmla="*/ 58 w 74"/>
                <a:gd name="T15" fmla="*/ 50 h 174"/>
                <a:gd name="T16" fmla="*/ 55 w 74"/>
                <a:gd name="T17" fmla="*/ 31 h 174"/>
                <a:gd name="T18" fmla="*/ 49 w 74"/>
                <a:gd name="T19" fmla="*/ 13 h 174"/>
                <a:gd name="T20" fmla="*/ 42 w 74"/>
                <a:gd name="T21" fmla="*/ 0 h 174"/>
                <a:gd name="T22" fmla="*/ 32 w 74"/>
                <a:gd name="T23" fmla="*/ 3 h 174"/>
                <a:gd name="T24" fmla="*/ 25 w 74"/>
                <a:gd name="T25" fmla="*/ 9 h 174"/>
                <a:gd name="T26" fmla="*/ 17 w 74"/>
                <a:gd name="T27" fmla="*/ 17 h 174"/>
                <a:gd name="T28" fmla="*/ 11 w 74"/>
                <a:gd name="T29" fmla="*/ 29 h 174"/>
                <a:gd name="T30" fmla="*/ 5 w 74"/>
                <a:gd name="T31" fmla="*/ 40 h 174"/>
                <a:gd name="T32" fmla="*/ 2 w 74"/>
                <a:gd name="T33" fmla="*/ 54 h 174"/>
                <a:gd name="T34" fmla="*/ 0 w 74"/>
                <a:gd name="T35" fmla="*/ 69 h 174"/>
                <a:gd name="T36" fmla="*/ 0 w 74"/>
                <a:gd name="T37" fmla="*/ 87 h 174"/>
                <a:gd name="T38" fmla="*/ 0 w 74"/>
                <a:gd name="T39" fmla="*/ 102 h 174"/>
                <a:gd name="T40" fmla="*/ 2 w 74"/>
                <a:gd name="T41" fmla="*/ 118 h 174"/>
                <a:gd name="T42" fmla="*/ 6 w 74"/>
                <a:gd name="T43" fmla="*/ 133 h 174"/>
                <a:gd name="T44" fmla="*/ 15 w 74"/>
                <a:gd name="T45" fmla="*/ 147 h 174"/>
                <a:gd name="T46" fmla="*/ 21 w 74"/>
                <a:gd name="T47" fmla="*/ 157 h 174"/>
                <a:gd name="T48" fmla="*/ 30 w 74"/>
                <a:gd name="T49" fmla="*/ 167 h 174"/>
                <a:gd name="T50" fmla="*/ 39 w 74"/>
                <a:gd name="T51" fmla="*/ 172 h 174"/>
                <a:gd name="T52" fmla="*/ 50 w 74"/>
                <a:gd name="T5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4" h="174">
                  <a:moveTo>
                    <a:pt x="50" y="174"/>
                  </a:moveTo>
                  <a:lnTo>
                    <a:pt x="62" y="171"/>
                  </a:lnTo>
                  <a:lnTo>
                    <a:pt x="74" y="167"/>
                  </a:lnTo>
                  <a:lnTo>
                    <a:pt x="68" y="142"/>
                  </a:lnTo>
                  <a:lnTo>
                    <a:pt x="65" y="118"/>
                  </a:lnTo>
                  <a:lnTo>
                    <a:pt x="63" y="95"/>
                  </a:lnTo>
                  <a:lnTo>
                    <a:pt x="62" y="72"/>
                  </a:lnTo>
                  <a:lnTo>
                    <a:pt x="58" y="50"/>
                  </a:lnTo>
                  <a:lnTo>
                    <a:pt x="55" y="31"/>
                  </a:lnTo>
                  <a:lnTo>
                    <a:pt x="49" y="13"/>
                  </a:lnTo>
                  <a:lnTo>
                    <a:pt x="42" y="0"/>
                  </a:lnTo>
                  <a:lnTo>
                    <a:pt x="32" y="3"/>
                  </a:lnTo>
                  <a:lnTo>
                    <a:pt x="25" y="9"/>
                  </a:lnTo>
                  <a:lnTo>
                    <a:pt x="17" y="17"/>
                  </a:lnTo>
                  <a:lnTo>
                    <a:pt x="11" y="29"/>
                  </a:lnTo>
                  <a:lnTo>
                    <a:pt x="5" y="40"/>
                  </a:lnTo>
                  <a:lnTo>
                    <a:pt x="2" y="54"/>
                  </a:lnTo>
                  <a:lnTo>
                    <a:pt x="0" y="69"/>
                  </a:lnTo>
                  <a:lnTo>
                    <a:pt x="0" y="87"/>
                  </a:lnTo>
                  <a:lnTo>
                    <a:pt x="0" y="102"/>
                  </a:lnTo>
                  <a:lnTo>
                    <a:pt x="2" y="118"/>
                  </a:lnTo>
                  <a:lnTo>
                    <a:pt x="6" y="133"/>
                  </a:lnTo>
                  <a:lnTo>
                    <a:pt x="15" y="147"/>
                  </a:lnTo>
                  <a:lnTo>
                    <a:pt x="21" y="157"/>
                  </a:lnTo>
                  <a:lnTo>
                    <a:pt x="30" y="167"/>
                  </a:lnTo>
                  <a:lnTo>
                    <a:pt x="39" y="172"/>
                  </a:lnTo>
                  <a:lnTo>
                    <a:pt x="50" y="1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48" name="Freeform 232"/>
            <p:cNvSpPr>
              <a:spLocks/>
            </p:cNvSpPr>
            <p:nvPr/>
          </p:nvSpPr>
          <p:spPr bwMode="auto">
            <a:xfrm>
              <a:off x="1673" y="1691"/>
              <a:ext cx="76" cy="22"/>
            </a:xfrm>
            <a:custGeom>
              <a:avLst/>
              <a:gdLst>
                <a:gd name="T0" fmla="*/ 149 w 153"/>
                <a:gd name="T1" fmla="*/ 26 h 45"/>
                <a:gd name="T2" fmla="*/ 151 w 153"/>
                <a:gd name="T3" fmla="*/ 24 h 45"/>
                <a:gd name="T4" fmla="*/ 153 w 153"/>
                <a:gd name="T5" fmla="*/ 20 h 45"/>
                <a:gd name="T6" fmla="*/ 140 w 153"/>
                <a:gd name="T7" fmla="*/ 10 h 45"/>
                <a:gd name="T8" fmla="*/ 125 w 153"/>
                <a:gd name="T9" fmla="*/ 4 h 45"/>
                <a:gd name="T10" fmla="*/ 111 w 153"/>
                <a:gd name="T11" fmla="*/ 0 h 45"/>
                <a:gd name="T12" fmla="*/ 96 w 153"/>
                <a:gd name="T13" fmla="*/ 0 h 45"/>
                <a:gd name="T14" fmla="*/ 79 w 153"/>
                <a:gd name="T15" fmla="*/ 0 h 45"/>
                <a:gd name="T16" fmla="*/ 63 w 153"/>
                <a:gd name="T17" fmla="*/ 3 h 45"/>
                <a:gd name="T18" fmla="*/ 48 w 153"/>
                <a:gd name="T19" fmla="*/ 5 h 45"/>
                <a:gd name="T20" fmla="*/ 34 w 153"/>
                <a:gd name="T21" fmla="*/ 7 h 45"/>
                <a:gd name="T22" fmla="*/ 25 w 153"/>
                <a:gd name="T23" fmla="*/ 11 h 45"/>
                <a:gd name="T24" fmla="*/ 17 w 153"/>
                <a:gd name="T25" fmla="*/ 16 h 45"/>
                <a:gd name="T26" fmla="*/ 9 w 153"/>
                <a:gd name="T27" fmla="*/ 19 h 45"/>
                <a:gd name="T28" fmla="*/ 0 w 153"/>
                <a:gd name="T29" fmla="*/ 23 h 45"/>
                <a:gd name="T30" fmla="*/ 6 w 153"/>
                <a:gd name="T31" fmla="*/ 25 h 45"/>
                <a:gd name="T32" fmla="*/ 13 w 153"/>
                <a:gd name="T33" fmla="*/ 28 h 45"/>
                <a:gd name="T34" fmla="*/ 21 w 153"/>
                <a:gd name="T35" fmla="*/ 30 h 45"/>
                <a:gd name="T36" fmla="*/ 29 w 153"/>
                <a:gd name="T37" fmla="*/ 33 h 45"/>
                <a:gd name="T38" fmla="*/ 49 w 153"/>
                <a:gd name="T39" fmla="*/ 39 h 45"/>
                <a:gd name="T40" fmla="*/ 70 w 153"/>
                <a:gd name="T41" fmla="*/ 43 h 45"/>
                <a:gd name="T42" fmla="*/ 89 w 153"/>
                <a:gd name="T43" fmla="*/ 45 h 45"/>
                <a:gd name="T44" fmla="*/ 107 w 153"/>
                <a:gd name="T45" fmla="*/ 45 h 45"/>
                <a:gd name="T46" fmla="*/ 121 w 153"/>
                <a:gd name="T47" fmla="*/ 42 h 45"/>
                <a:gd name="T48" fmla="*/ 133 w 153"/>
                <a:gd name="T49" fmla="*/ 39 h 45"/>
                <a:gd name="T50" fmla="*/ 143 w 153"/>
                <a:gd name="T51" fmla="*/ 33 h 45"/>
                <a:gd name="T52" fmla="*/ 149 w 153"/>
                <a:gd name="T53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3" h="45">
                  <a:moveTo>
                    <a:pt x="149" y="26"/>
                  </a:moveTo>
                  <a:lnTo>
                    <a:pt x="151" y="24"/>
                  </a:lnTo>
                  <a:lnTo>
                    <a:pt x="153" y="20"/>
                  </a:lnTo>
                  <a:lnTo>
                    <a:pt x="140" y="10"/>
                  </a:lnTo>
                  <a:lnTo>
                    <a:pt x="125" y="4"/>
                  </a:lnTo>
                  <a:lnTo>
                    <a:pt x="111" y="0"/>
                  </a:lnTo>
                  <a:lnTo>
                    <a:pt x="96" y="0"/>
                  </a:lnTo>
                  <a:lnTo>
                    <a:pt x="79" y="0"/>
                  </a:lnTo>
                  <a:lnTo>
                    <a:pt x="63" y="3"/>
                  </a:lnTo>
                  <a:lnTo>
                    <a:pt x="48" y="5"/>
                  </a:lnTo>
                  <a:lnTo>
                    <a:pt x="34" y="7"/>
                  </a:lnTo>
                  <a:lnTo>
                    <a:pt x="25" y="11"/>
                  </a:lnTo>
                  <a:lnTo>
                    <a:pt x="17" y="16"/>
                  </a:lnTo>
                  <a:lnTo>
                    <a:pt x="9" y="19"/>
                  </a:lnTo>
                  <a:lnTo>
                    <a:pt x="0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1" y="30"/>
                  </a:lnTo>
                  <a:lnTo>
                    <a:pt x="29" y="33"/>
                  </a:lnTo>
                  <a:lnTo>
                    <a:pt x="49" y="39"/>
                  </a:lnTo>
                  <a:lnTo>
                    <a:pt x="70" y="43"/>
                  </a:lnTo>
                  <a:lnTo>
                    <a:pt x="89" y="45"/>
                  </a:lnTo>
                  <a:lnTo>
                    <a:pt x="107" y="45"/>
                  </a:lnTo>
                  <a:lnTo>
                    <a:pt x="121" y="42"/>
                  </a:lnTo>
                  <a:lnTo>
                    <a:pt x="133" y="39"/>
                  </a:lnTo>
                  <a:lnTo>
                    <a:pt x="143" y="33"/>
                  </a:lnTo>
                  <a:lnTo>
                    <a:pt x="149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49" name="Freeform 233"/>
            <p:cNvSpPr>
              <a:spLocks/>
            </p:cNvSpPr>
            <p:nvPr/>
          </p:nvSpPr>
          <p:spPr bwMode="auto">
            <a:xfrm>
              <a:off x="1646" y="1708"/>
              <a:ext cx="102" cy="53"/>
            </a:xfrm>
            <a:custGeom>
              <a:avLst/>
              <a:gdLst>
                <a:gd name="T0" fmla="*/ 1 w 203"/>
                <a:gd name="T1" fmla="*/ 88 h 105"/>
                <a:gd name="T2" fmla="*/ 0 w 203"/>
                <a:gd name="T3" fmla="*/ 78 h 105"/>
                <a:gd name="T4" fmla="*/ 2 w 203"/>
                <a:gd name="T5" fmla="*/ 67 h 105"/>
                <a:gd name="T6" fmla="*/ 7 w 203"/>
                <a:gd name="T7" fmla="*/ 57 h 105"/>
                <a:gd name="T8" fmla="*/ 17 w 203"/>
                <a:gd name="T9" fmla="*/ 48 h 105"/>
                <a:gd name="T10" fmla="*/ 28 w 203"/>
                <a:gd name="T11" fmla="*/ 38 h 105"/>
                <a:gd name="T12" fmla="*/ 43 w 203"/>
                <a:gd name="T13" fmla="*/ 28 h 105"/>
                <a:gd name="T14" fmla="*/ 62 w 203"/>
                <a:gd name="T15" fmla="*/ 19 h 105"/>
                <a:gd name="T16" fmla="*/ 82 w 203"/>
                <a:gd name="T17" fmla="*/ 11 h 105"/>
                <a:gd name="T18" fmla="*/ 102 w 203"/>
                <a:gd name="T19" fmla="*/ 5 h 105"/>
                <a:gd name="T20" fmla="*/ 123 w 203"/>
                <a:gd name="T21" fmla="*/ 2 h 105"/>
                <a:gd name="T22" fmla="*/ 142 w 203"/>
                <a:gd name="T23" fmla="*/ 0 h 105"/>
                <a:gd name="T24" fmla="*/ 160 w 203"/>
                <a:gd name="T25" fmla="*/ 1 h 105"/>
                <a:gd name="T26" fmla="*/ 174 w 203"/>
                <a:gd name="T27" fmla="*/ 3 h 105"/>
                <a:gd name="T28" fmla="*/ 186 w 203"/>
                <a:gd name="T29" fmla="*/ 7 h 105"/>
                <a:gd name="T30" fmla="*/ 196 w 203"/>
                <a:gd name="T31" fmla="*/ 12 h 105"/>
                <a:gd name="T32" fmla="*/ 202 w 203"/>
                <a:gd name="T33" fmla="*/ 22 h 105"/>
                <a:gd name="T34" fmla="*/ 203 w 203"/>
                <a:gd name="T35" fmla="*/ 29 h 105"/>
                <a:gd name="T36" fmla="*/ 202 w 203"/>
                <a:gd name="T37" fmla="*/ 38 h 105"/>
                <a:gd name="T38" fmla="*/ 196 w 203"/>
                <a:gd name="T39" fmla="*/ 47 h 105"/>
                <a:gd name="T40" fmla="*/ 186 w 203"/>
                <a:gd name="T41" fmla="*/ 57 h 105"/>
                <a:gd name="T42" fmla="*/ 174 w 203"/>
                <a:gd name="T43" fmla="*/ 66 h 105"/>
                <a:gd name="T44" fmla="*/ 159 w 203"/>
                <a:gd name="T45" fmla="*/ 77 h 105"/>
                <a:gd name="T46" fmla="*/ 142 w 203"/>
                <a:gd name="T47" fmla="*/ 86 h 105"/>
                <a:gd name="T48" fmla="*/ 123 w 203"/>
                <a:gd name="T49" fmla="*/ 95 h 105"/>
                <a:gd name="T50" fmla="*/ 101 w 203"/>
                <a:gd name="T51" fmla="*/ 99 h 105"/>
                <a:gd name="T52" fmla="*/ 81 w 203"/>
                <a:gd name="T53" fmla="*/ 103 h 105"/>
                <a:gd name="T54" fmla="*/ 63 w 203"/>
                <a:gd name="T55" fmla="*/ 104 h 105"/>
                <a:gd name="T56" fmla="*/ 44 w 203"/>
                <a:gd name="T57" fmla="*/ 105 h 105"/>
                <a:gd name="T58" fmla="*/ 28 w 203"/>
                <a:gd name="T59" fmla="*/ 102 h 105"/>
                <a:gd name="T60" fmla="*/ 17 w 203"/>
                <a:gd name="T61" fmla="*/ 99 h 105"/>
                <a:gd name="T62" fmla="*/ 7 w 203"/>
                <a:gd name="T63" fmla="*/ 94 h 105"/>
                <a:gd name="T64" fmla="*/ 1 w 203"/>
                <a:gd name="T65" fmla="*/ 8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3" h="105">
                  <a:moveTo>
                    <a:pt x="1" y="88"/>
                  </a:moveTo>
                  <a:lnTo>
                    <a:pt x="0" y="78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7" y="48"/>
                  </a:lnTo>
                  <a:lnTo>
                    <a:pt x="28" y="38"/>
                  </a:lnTo>
                  <a:lnTo>
                    <a:pt x="43" y="28"/>
                  </a:lnTo>
                  <a:lnTo>
                    <a:pt x="62" y="19"/>
                  </a:lnTo>
                  <a:lnTo>
                    <a:pt x="82" y="11"/>
                  </a:lnTo>
                  <a:lnTo>
                    <a:pt x="102" y="5"/>
                  </a:lnTo>
                  <a:lnTo>
                    <a:pt x="123" y="2"/>
                  </a:lnTo>
                  <a:lnTo>
                    <a:pt x="142" y="0"/>
                  </a:lnTo>
                  <a:lnTo>
                    <a:pt x="160" y="1"/>
                  </a:lnTo>
                  <a:lnTo>
                    <a:pt x="174" y="3"/>
                  </a:lnTo>
                  <a:lnTo>
                    <a:pt x="186" y="7"/>
                  </a:lnTo>
                  <a:lnTo>
                    <a:pt x="196" y="12"/>
                  </a:lnTo>
                  <a:lnTo>
                    <a:pt x="202" y="22"/>
                  </a:lnTo>
                  <a:lnTo>
                    <a:pt x="203" y="29"/>
                  </a:lnTo>
                  <a:lnTo>
                    <a:pt x="202" y="38"/>
                  </a:lnTo>
                  <a:lnTo>
                    <a:pt x="196" y="47"/>
                  </a:lnTo>
                  <a:lnTo>
                    <a:pt x="186" y="57"/>
                  </a:lnTo>
                  <a:lnTo>
                    <a:pt x="174" y="66"/>
                  </a:lnTo>
                  <a:lnTo>
                    <a:pt x="159" y="77"/>
                  </a:lnTo>
                  <a:lnTo>
                    <a:pt x="142" y="86"/>
                  </a:lnTo>
                  <a:lnTo>
                    <a:pt x="123" y="95"/>
                  </a:lnTo>
                  <a:lnTo>
                    <a:pt x="101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4" y="105"/>
                  </a:lnTo>
                  <a:lnTo>
                    <a:pt x="28" y="102"/>
                  </a:lnTo>
                  <a:lnTo>
                    <a:pt x="17" y="99"/>
                  </a:lnTo>
                  <a:lnTo>
                    <a:pt x="7" y="94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50" name="Freeform 234"/>
            <p:cNvSpPr>
              <a:spLocks/>
            </p:cNvSpPr>
            <p:nvPr/>
          </p:nvSpPr>
          <p:spPr bwMode="auto">
            <a:xfrm>
              <a:off x="1723" y="1690"/>
              <a:ext cx="40" cy="46"/>
            </a:xfrm>
            <a:custGeom>
              <a:avLst/>
              <a:gdLst>
                <a:gd name="T0" fmla="*/ 81 w 81"/>
                <a:gd name="T1" fmla="*/ 90 h 90"/>
                <a:gd name="T2" fmla="*/ 80 w 81"/>
                <a:gd name="T3" fmla="*/ 90 h 90"/>
                <a:gd name="T4" fmla="*/ 77 w 81"/>
                <a:gd name="T5" fmla="*/ 90 h 90"/>
                <a:gd name="T6" fmla="*/ 60 w 81"/>
                <a:gd name="T7" fmla="*/ 88 h 90"/>
                <a:gd name="T8" fmla="*/ 45 w 81"/>
                <a:gd name="T9" fmla="*/ 85 h 90"/>
                <a:gd name="T10" fmla="*/ 30 w 81"/>
                <a:gd name="T11" fmla="*/ 79 h 90"/>
                <a:gd name="T12" fmla="*/ 21 w 81"/>
                <a:gd name="T13" fmla="*/ 73 h 90"/>
                <a:gd name="T14" fmla="*/ 11 w 81"/>
                <a:gd name="T15" fmla="*/ 63 h 90"/>
                <a:gd name="T16" fmla="*/ 5 w 81"/>
                <a:gd name="T17" fmla="*/ 53 h 90"/>
                <a:gd name="T18" fmla="*/ 0 w 81"/>
                <a:gd name="T19" fmla="*/ 42 h 90"/>
                <a:gd name="T20" fmla="*/ 0 w 81"/>
                <a:gd name="T21" fmla="*/ 31 h 90"/>
                <a:gd name="T22" fmla="*/ 0 w 81"/>
                <a:gd name="T23" fmla="*/ 23 h 90"/>
                <a:gd name="T24" fmla="*/ 2 w 81"/>
                <a:gd name="T25" fmla="*/ 16 h 90"/>
                <a:gd name="T26" fmla="*/ 6 w 81"/>
                <a:gd name="T27" fmla="*/ 8 h 90"/>
                <a:gd name="T28" fmla="*/ 12 w 81"/>
                <a:gd name="T29" fmla="*/ 0 h 90"/>
                <a:gd name="T30" fmla="*/ 22 w 81"/>
                <a:gd name="T31" fmla="*/ 2 h 90"/>
                <a:gd name="T32" fmla="*/ 33 w 81"/>
                <a:gd name="T33" fmla="*/ 7 h 90"/>
                <a:gd name="T34" fmla="*/ 43 w 81"/>
                <a:gd name="T35" fmla="*/ 12 h 90"/>
                <a:gd name="T36" fmla="*/ 53 w 81"/>
                <a:gd name="T37" fmla="*/ 21 h 90"/>
                <a:gd name="T38" fmla="*/ 59 w 81"/>
                <a:gd name="T39" fmla="*/ 25 h 90"/>
                <a:gd name="T40" fmla="*/ 65 w 81"/>
                <a:gd name="T41" fmla="*/ 32 h 90"/>
                <a:gd name="T42" fmla="*/ 69 w 81"/>
                <a:gd name="T43" fmla="*/ 38 h 90"/>
                <a:gd name="T44" fmla="*/ 73 w 81"/>
                <a:gd name="T45" fmla="*/ 47 h 90"/>
                <a:gd name="T46" fmla="*/ 76 w 81"/>
                <a:gd name="T47" fmla="*/ 57 h 90"/>
                <a:gd name="T48" fmla="*/ 78 w 81"/>
                <a:gd name="T49" fmla="*/ 67 h 90"/>
                <a:gd name="T50" fmla="*/ 80 w 81"/>
                <a:gd name="T51" fmla="*/ 78 h 90"/>
                <a:gd name="T52" fmla="*/ 81 w 81"/>
                <a:gd name="T5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90">
                  <a:moveTo>
                    <a:pt x="81" y="90"/>
                  </a:moveTo>
                  <a:lnTo>
                    <a:pt x="80" y="90"/>
                  </a:lnTo>
                  <a:lnTo>
                    <a:pt x="77" y="90"/>
                  </a:lnTo>
                  <a:lnTo>
                    <a:pt x="60" y="88"/>
                  </a:lnTo>
                  <a:lnTo>
                    <a:pt x="45" y="85"/>
                  </a:lnTo>
                  <a:lnTo>
                    <a:pt x="30" y="79"/>
                  </a:lnTo>
                  <a:lnTo>
                    <a:pt x="21" y="73"/>
                  </a:lnTo>
                  <a:lnTo>
                    <a:pt x="11" y="63"/>
                  </a:lnTo>
                  <a:lnTo>
                    <a:pt x="5" y="53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33" y="7"/>
                  </a:lnTo>
                  <a:lnTo>
                    <a:pt x="43" y="12"/>
                  </a:lnTo>
                  <a:lnTo>
                    <a:pt x="53" y="21"/>
                  </a:lnTo>
                  <a:lnTo>
                    <a:pt x="59" y="25"/>
                  </a:lnTo>
                  <a:lnTo>
                    <a:pt x="65" y="32"/>
                  </a:lnTo>
                  <a:lnTo>
                    <a:pt x="69" y="38"/>
                  </a:lnTo>
                  <a:lnTo>
                    <a:pt x="73" y="47"/>
                  </a:lnTo>
                  <a:lnTo>
                    <a:pt x="76" y="57"/>
                  </a:lnTo>
                  <a:lnTo>
                    <a:pt x="78" y="67"/>
                  </a:lnTo>
                  <a:lnTo>
                    <a:pt x="80" y="78"/>
                  </a:lnTo>
                  <a:lnTo>
                    <a:pt x="81" y="9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51" name="Freeform 235"/>
            <p:cNvSpPr>
              <a:spLocks/>
            </p:cNvSpPr>
            <p:nvPr/>
          </p:nvSpPr>
          <p:spPr bwMode="auto">
            <a:xfrm>
              <a:off x="968" y="1636"/>
              <a:ext cx="54" cy="88"/>
            </a:xfrm>
            <a:custGeom>
              <a:avLst/>
              <a:gdLst>
                <a:gd name="T0" fmla="*/ 54 w 107"/>
                <a:gd name="T1" fmla="*/ 0 h 178"/>
                <a:gd name="T2" fmla="*/ 63 w 107"/>
                <a:gd name="T3" fmla="*/ 1 h 178"/>
                <a:gd name="T4" fmla="*/ 73 w 107"/>
                <a:gd name="T5" fmla="*/ 6 h 178"/>
                <a:gd name="T6" fmla="*/ 81 w 107"/>
                <a:gd name="T7" fmla="*/ 15 h 178"/>
                <a:gd name="T8" fmla="*/ 91 w 107"/>
                <a:gd name="T9" fmla="*/ 26 h 178"/>
                <a:gd name="T10" fmla="*/ 97 w 107"/>
                <a:gd name="T11" fmla="*/ 38 h 178"/>
                <a:gd name="T12" fmla="*/ 102 w 107"/>
                <a:gd name="T13" fmla="*/ 54 h 178"/>
                <a:gd name="T14" fmla="*/ 105 w 107"/>
                <a:gd name="T15" fmla="*/ 72 h 178"/>
                <a:gd name="T16" fmla="*/ 107 w 107"/>
                <a:gd name="T17" fmla="*/ 91 h 178"/>
                <a:gd name="T18" fmla="*/ 105 w 107"/>
                <a:gd name="T19" fmla="*/ 106 h 178"/>
                <a:gd name="T20" fmla="*/ 102 w 107"/>
                <a:gd name="T21" fmla="*/ 123 h 178"/>
                <a:gd name="T22" fmla="*/ 97 w 107"/>
                <a:gd name="T23" fmla="*/ 137 h 178"/>
                <a:gd name="T24" fmla="*/ 91 w 107"/>
                <a:gd name="T25" fmla="*/ 151 h 178"/>
                <a:gd name="T26" fmla="*/ 81 w 107"/>
                <a:gd name="T27" fmla="*/ 161 h 178"/>
                <a:gd name="T28" fmla="*/ 73 w 107"/>
                <a:gd name="T29" fmla="*/ 171 h 178"/>
                <a:gd name="T30" fmla="*/ 63 w 107"/>
                <a:gd name="T31" fmla="*/ 176 h 178"/>
                <a:gd name="T32" fmla="*/ 54 w 107"/>
                <a:gd name="T33" fmla="*/ 178 h 178"/>
                <a:gd name="T34" fmla="*/ 43 w 107"/>
                <a:gd name="T35" fmla="*/ 176 h 178"/>
                <a:gd name="T36" fmla="*/ 33 w 107"/>
                <a:gd name="T37" fmla="*/ 171 h 178"/>
                <a:gd name="T38" fmla="*/ 23 w 107"/>
                <a:gd name="T39" fmla="*/ 161 h 178"/>
                <a:gd name="T40" fmla="*/ 15 w 107"/>
                <a:gd name="T41" fmla="*/ 151 h 178"/>
                <a:gd name="T42" fmla="*/ 7 w 107"/>
                <a:gd name="T43" fmla="*/ 137 h 178"/>
                <a:gd name="T44" fmla="*/ 4 w 107"/>
                <a:gd name="T45" fmla="*/ 123 h 178"/>
                <a:gd name="T46" fmla="*/ 0 w 107"/>
                <a:gd name="T47" fmla="*/ 106 h 178"/>
                <a:gd name="T48" fmla="*/ 0 w 107"/>
                <a:gd name="T49" fmla="*/ 91 h 178"/>
                <a:gd name="T50" fmla="*/ 0 w 107"/>
                <a:gd name="T51" fmla="*/ 72 h 178"/>
                <a:gd name="T52" fmla="*/ 4 w 107"/>
                <a:gd name="T53" fmla="*/ 54 h 178"/>
                <a:gd name="T54" fmla="*/ 7 w 107"/>
                <a:gd name="T55" fmla="*/ 38 h 178"/>
                <a:gd name="T56" fmla="*/ 15 w 107"/>
                <a:gd name="T57" fmla="*/ 26 h 178"/>
                <a:gd name="T58" fmla="*/ 23 w 107"/>
                <a:gd name="T59" fmla="*/ 15 h 178"/>
                <a:gd name="T60" fmla="*/ 33 w 107"/>
                <a:gd name="T61" fmla="*/ 6 h 178"/>
                <a:gd name="T62" fmla="*/ 43 w 107"/>
                <a:gd name="T63" fmla="*/ 1 h 178"/>
                <a:gd name="T64" fmla="*/ 54 w 107"/>
                <a:gd name="T6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78">
                  <a:moveTo>
                    <a:pt x="54" y="0"/>
                  </a:moveTo>
                  <a:lnTo>
                    <a:pt x="63" y="1"/>
                  </a:lnTo>
                  <a:lnTo>
                    <a:pt x="73" y="6"/>
                  </a:lnTo>
                  <a:lnTo>
                    <a:pt x="81" y="15"/>
                  </a:lnTo>
                  <a:lnTo>
                    <a:pt x="91" y="26"/>
                  </a:lnTo>
                  <a:lnTo>
                    <a:pt x="97" y="38"/>
                  </a:lnTo>
                  <a:lnTo>
                    <a:pt x="102" y="54"/>
                  </a:lnTo>
                  <a:lnTo>
                    <a:pt x="105" y="72"/>
                  </a:lnTo>
                  <a:lnTo>
                    <a:pt x="107" y="91"/>
                  </a:lnTo>
                  <a:lnTo>
                    <a:pt x="105" y="106"/>
                  </a:lnTo>
                  <a:lnTo>
                    <a:pt x="102" y="123"/>
                  </a:lnTo>
                  <a:lnTo>
                    <a:pt x="97" y="137"/>
                  </a:lnTo>
                  <a:lnTo>
                    <a:pt x="91" y="151"/>
                  </a:lnTo>
                  <a:lnTo>
                    <a:pt x="81" y="161"/>
                  </a:lnTo>
                  <a:lnTo>
                    <a:pt x="73" y="171"/>
                  </a:lnTo>
                  <a:lnTo>
                    <a:pt x="63" y="176"/>
                  </a:lnTo>
                  <a:lnTo>
                    <a:pt x="54" y="178"/>
                  </a:lnTo>
                  <a:lnTo>
                    <a:pt x="43" y="176"/>
                  </a:lnTo>
                  <a:lnTo>
                    <a:pt x="33" y="171"/>
                  </a:lnTo>
                  <a:lnTo>
                    <a:pt x="23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6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4" y="54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3" y="15"/>
                  </a:lnTo>
                  <a:lnTo>
                    <a:pt x="33" y="6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52" name="Freeform 236"/>
            <p:cNvSpPr>
              <a:spLocks/>
            </p:cNvSpPr>
            <p:nvPr/>
          </p:nvSpPr>
          <p:spPr bwMode="auto">
            <a:xfrm>
              <a:off x="1005" y="1677"/>
              <a:ext cx="103" cy="52"/>
            </a:xfrm>
            <a:custGeom>
              <a:avLst/>
              <a:gdLst>
                <a:gd name="T0" fmla="*/ 4 w 207"/>
                <a:gd name="T1" fmla="*/ 85 h 104"/>
                <a:gd name="T2" fmla="*/ 0 w 207"/>
                <a:gd name="T3" fmla="*/ 75 h 104"/>
                <a:gd name="T4" fmla="*/ 2 w 207"/>
                <a:gd name="T5" fmla="*/ 67 h 104"/>
                <a:gd name="T6" fmla="*/ 7 w 207"/>
                <a:gd name="T7" fmla="*/ 57 h 104"/>
                <a:gd name="T8" fmla="*/ 18 w 207"/>
                <a:gd name="T9" fmla="*/ 48 h 104"/>
                <a:gd name="T10" fmla="*/ 30 w 207"/>
                <a:gd name="T11" fmla="*/ 38 h 104"/>
                <a:gd name="T12" fmla="*/ 46 w 207"/>
                <a:gd name="T13" fmla="*/ 27 h 104"/>
                <a:gd name="T14" fmla="*/ 64 w 207"/>
                <a:gd name="T15" fmla="*/ 18 h 104"/>
                <a:gd name="T16" fmla="*/ 86 w 207"/>
                <a:gd name="T17" fmla="*/ 11 h 104"/>
                <a:gd name="T18" fmla="*/ 105 w 207"/>
                <a:gd name="T19" fmla="*/ 5 h 104"/>
                <a:gd name="T20" fmla="*/ 124 w 207"/>
                <a:gd name="T21" fmla="*/ 2 h 104"/>
                <a:gd name="T22" fmla="*/ 144 w 207"/>
                <a:gd name="T23" fmla="*/ 0 h 104"/>
                <a:gd name="T24" fmla="*/ 162 w 207"/>
                <a:gd name="T25" fmla="*/ 1 h 104"/>
                <a:gd name="T26" fmla="*/ 177 w 207"/>
                <a:gd name="T27" fmla="*/ 2 h 104"/>
                <a:gd name="T28" fmla="*/ 190 w 207"/>
                <a:gd name="T29" fmla="*/ 6 h 104"/>
                <a:gd name="T30" fmla="*/ 198 w 207"/>
                <a:gd name="T31" fmla="*/ 11 h 104"/>
                <a:gd name="T32" fmla="*/ 206 w 207"/>
                <a:gd name="T33" fmla="*/ 18 h 104"/>
                <a:gd name="T34" fmla="*/ 207 w 207"/>
                <a:gd name="T35" fmla="*/ 26 h 104"/>
                <a:gd name="T36" fmla="*/ 206 w 207"/>
                <a:gd name="T37" fmla="*/ 36 h 104"/>
                <a:gd name="T38" fmla="*/ 198 w 207"/>
                <a:gd name="T39" fmla="*/ 46 h 104"/>
                <a:gd name="T40" fmla="*/ 190 w 207"/>
                <a:gd name="T41" fmla="*/ 56 h 104"/>
                <a:gd name="T42" fmla="*/ 176 w 207"/>
                <a:gd name="T43" fmla="*/ 65 h 104"/>
                <a:gd name="T44" fmla="*/ 161 w 207"/>
                <a:gd name="T45" fmla="*/ 74 h 104"/>
                <a:gd name="T46" fmla="*/ 143 w 207"/>
                <a:gd name="T47" fmla="*/ 83 h 104"/>
                <a:gd name="T48" fmla="*/ 123 w 207"/>
                <a:gd name="T49" fmla="*/ 91 h 104"/>
                <a:gd name="T50" fmla="*/ 102 w 207"/>
                <a:gd name="T51" fmla="*/ 97 h 104"/>
                <a:gd name="T52" fmla="*/ 84 w 207"/>
                <a:gd name="T53" fmla="*/ 101 h 104"/>
                <a:gd name="T54" fmla="*/ 64 w 207"/>
                <a:gd name="T55" fmla="*/ 103 h 104"/>
                <a:gd name="T56" fmla="*/ 48 w 207"/>
                <a:gd name="T57" fmla="*/ 104 h 104"/>
                <a:gd name="T58" fmla="*/ 32 w 207"/>
                <a:gd name="T59" fmla="*/ 101 h 104"/>
                <a:gd name="T60" fmla="*/ 21 w 207"/>
                <a:gd name="T61" fmla="*/ 98 h 104"/>
                <a:gd name="T62" fmla="*/ 11 w 207"/>
                <a:gd name="T63" fmla="*/ 92 h 104"/>
                <a:gd name="T64" fmla="*/ 4 w 207"/>
                <a:gd name="T6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04">
                  <a:moveTo>
                    <a:pt x="4" y="85"/>
                  </a:moveTo>
                  <a:lnTo>
                    <a:pt x="0" y="75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8" y="48"/>
                  </a:lnTo>
                  <a:lnTo>
                    <a:pt x="30" y="38"/>
                  </a:lnTo>
                  <a:lnTo>
                    <a:pt x="46" y="27"/>
                  </a:lnTo>
                  <a:lnTo>
                    <a:pt x="64" y="18"/>
                  </a:lnTo>
                  <a:lnTo>
                    <a:pt x="86" y="11"/>
                  </a:lnTo>
                  <a:lnTo>
                    <a:pt x="105" y="5"/>
                  </a:lnTo>
                  <a:lnTo>
                    <a:pt x="124" y="2"/>
                  </a:lnTo>
                  <a:lnTo>
                    <a:pt x="144" y="0"/>
                  </a:lnTo>
                  <a:lnTo>
                    <a:pt x="162" y="1"/>
                  </a:lnTo>
                  <a:lnTo>
                    <a:pt x="177" y="2"/>
                  </a:lnTo>
                  <a:lnTo>
                    <a:pt x="190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7" y="26"/>
                  </a:lnTo>
                  <a:lnTo>
                    <a:pt x="206" y="36"/>
                  </a:lnTo>
                  <a:lnTo>
                    <a:pt x="198" y="46"/>
                  </a:lnTo>
                  <a:lnTo>
                    <a:pt x="190" y="56"/>
                  </a:lnTo>
                  <a:lnTo>
                    <a:pt x="176" y="65"/>
                  </a:lnTo>
                  <a:lnTo>
                    <a:pt x="161" y="74"/>
                  </a:lnTo>
                  <a:lnTo>
                    <a:pt x="143" y="83"/>
                  </a:lnTo>
                  <a:lnTo>
                    <a:pt x="123" y="91"/>
                  </a:lnTo>
                  <a:lnTo>
                    <a:pt x="102" y="97"/>
                  </a:lnTo>
                  <a:lnTo>
                    <a:pt x="84" y="101"/>
                  </a:lnTo>
                  <a:lnTo>
                    <a:pt x="64" y="103"/>
                  </a:lnTo>
                  <a:lnTo>
                    <a:pt x="48" y="104"/>
                  </a:lnTo>
                  <a:lnTo>
                    <a:pt x="32" y="101"/>
                  </a:lnTo>
                  <a:lnTo>
                    <a:pt x="21" y="98"/>
                  </a:lnTo>
                  <a:lnTo>
                    <a:pt x="11" y="92"/>
                  </a:lnTo>
                  <a:lnTo>
                    <a:pt x="4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53" name="Freeform 237"/>
            <p:cNvSpPr>
              <a:spLocks/>
            </p:cNvSpPr>
            <p:nvPr/>
          </p:nvSpPr>
          <p:spPr bwMode="auto">
            <a:xfrm>
              <a:off x="885" y="1683"/>
              <a:ext cx="103" cy="53"/>
            </a:xfrm>
            <a:custGeom>
              <a:avLst/>
              <a:gdLst>
                <a:gd name="T0" fmla="*/ 204 w 205"/>
                <a:gd name="T1" fmla="*/ 88 h 104"/>
                <a:gd name="T2" fmla="*/ 205 w 205"/>
                <a:gd name="T3" fmla="*/ 78 h 104"/>
                <a:gd name="T4" fmla="*/ 203 w 205"/>
                <a:gd name="T5" fmla="*/ 67 h 104"/>
                <a:gd name="T6" fmla="*/ 197 w 205"/>
                <a:gd name="T7" fmla="*/ 57 h 104"/>
                <a:gd name="T8" fmla="*/ 189 w 205"/>
                <a:gd name="T9" fmla="*/ 48 h 104"/>
                <a:gd name="T10" fmla="*/ 175 w 205"/>
                <a:gd name="T11" fmla="*/ 38 h 104"/>
                <a:gd name="T12" fmla="*/ 160 w 205"/>
                <a:gd name="T13" fmla="*/ 29 h 104"/>
                <a:gd name="T14" fmla="*/ 143 w 205"/>
                <a:gd name="T15" fmla="*/ 21 h 104"/>
                <a:gd name="T16" fmla="*/ 125 w 205"/>
                <a:gd name="T17" fmla="*/ 14 h 104"/>
                <a:gd name="T18" fmla="*/ 102 w 205"/>
                <a:gd name="T19" fmla="*/ 7 h 104"/>
                <a:gd name="T20" fmla="*/ 82 w 205"/>
                <a:gd name="T21" fmla="*/ 3 h 104"/>
                <a:gd name="T22" fmla="*/ 64 w 205"/>
                <a:gd name="T23" fmla="*/ 0 h 104"/>
                <a:gd name="T24" fmla="*/ 45 w 205"/>
                <a:gd name="T25" fmla="*/ 1 h 104"/>
                <a:gd name="T26" fmla="*/ 29 w 205"/>
                <a:gd name="T27" fmla="*/ 3 h 104"/>
                <a:gd name="T28" fmla="*/ 18 w 205"/>
                <a:gd name="T29" fmla="*/ 7 h 104"/>
                <a:gd name="T30" fmla="*/ 8 w 205"/>
                <a:gd name="T31" fmla="*/ 12 h 104"/>
                <a:gd name="T32" fmla="*/ 2 w 205"/>
                <a:gd name="T33" fmla="*/ 22 h 104"/>
                <a:gd name="T34" fmla="*/ 0 w 205"/>
                <a:gd name="T35" fmla="*/ 28 h 104"/>
                <a:gd name="T36" fmla="*/ 1 w 205"/>
                <a:gd name="T37" fmla="*/ 35 h 104"/>
                <a:gd name="T38" fmla="*/ 4 w 205"/>
                <a:gd name="T39" fmla="*/ 42 h 104"/>
                <a:gd name="T40" fmla="*/ 10 w 205"/>
                <a:gd name="T41" fmla="*/ 51 h 104"/>
                <a:gd name="T42" fmla="*/ 17 w 205"/>
                <a:gd name="T43" fmla="*/ 59 h 104"/>
                <a:gd name="T44" fmla="*/ 28 w 205"/>
                <a:gd name="T45" fmla="*/ 67 h 104"/>
                <a:gd name="T46" fmla="*/ 39 w 205"/>
                <a:gd name="T47" fmla="*/ 76 h 104"/>
                <a:gd name="T48" fmla="*/ 55 w 205"/>
                <a:gd name="T49" fmla="*/ 85 h 104"/>
                <a:gd name="T50" fmla="*/ 66 w 205"/>
                <a:gd name="T51" fmla="*/ 87 h 104"/>
                <a:gd name="T52" fmla="*/ 77 w 205"/>
                <a:gd name="T53" fmla="*/ 90 h 104"/>
                <a:gd name="T54" fmla="*/ 87 w 205"/>
                <a:gd name="T55" fmla="*/ 92 h 104"/>
                <a:gd name="T56" fmla="*/ 98 w 205"/>
                <a:gd name="T57" fmla="*/ 95 h 104"/>
                <a:gd name="T58" fmla="*/ 109 w 205"/>
                <a:gd name="T59" fmla="*/ 97 h 104"/>
                <a:gd name="T60" fmla="*/ 121 w 205"/>
                <a:gd name="T61" fmla="*/ 100 h 104"/>
                <a:gd name="T62" fmla="*/ 134 w 205"/>
                <a:gd name="T63" fmla="*/ 102 h 104"/>
                <a:gd name="T64" fmla="*/ 146 w 205"/>
                <a:gd name="T65" fmla="*/ 104 h 104"/>
                <a:gd name="T66" fmla="*/ 156 w 205"/>
                <a:gd name="T67" fmla="*/ 104 h 104"/>
                <a:gd name="T68" fmla="*/ 166 w 205"/>
                <a:gd name="T69" fmla="*/ 104 h 104"/>
                <a:gd name="T70" fmla="*/ 175 w 205"/>
                <a:gd name="T71" fmla="*/ 103 h 104"/>
                <a:gd name="T72" fmla="*/ 183 w 205"/>
                <a:gd name="T73" fmla="*/ 102 h 104"/>
                <a:gd name="T74" fmla="*/ 191 w 205"/>
                <a:gd name="T75" fmla="*/ 99 h 104"/>
                <a:gd name="T76" fmla="*/ 197 w 205"/>
                <a:gd name="T77" fmla="*/ 96 h 104"/>
                <a:gd name="T78" fmla="*/ 201 w 205"/>
                <a:gd name="T79" fmla="*/ 92 h 104"/>
                <a:gd name="T80" fmla="*/ 204 w 205"/>
                <a:gd name="T81" fmla="*/ 8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5" h="104">
                  <a:moveTo>
                    <a:pt x="204" y="88"/>
                  </a:moveTo>
                  <a:lnTo>
                    <a:pt x="205" y="78"/>
                  </a:lnTo>
                  <a:lnTo>
                    <a:pt x="203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3" y="21"/>
                  </a:lnTo>
                  <a:lnTo>
                    <a:pt x="125" y="14"/>
                  </a:lnTo>
                  <a:lnTo>
                    <a:pt x="102" y="7"/>
                  </a:lnTo>
                  <a:lnTo>
                    <a:pt x="82" y="3"/>
                  </a:lnTo>
                  <a:lnTo>
                    <a:pt x="64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7"/>
                  </a:lnTo>
                  <a:lnTo>
                    <a:pt x="8" y="12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1" y="35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7" y="59"/>
                  </a:lnTo>
                  <a:lnTo>
                    <a:pt x="28" y="67"/>
                  </a:lnTo>
                  <a:lnTo>
                    <a:pt x="39" y="76"/>
                  </a:lnTo>
                  <a:lnTo>
                    <a:pt x="55" y="85"/>
                  </a:lnTo>
                  <a:lnTo>
                    <a:pt x="66" y="87"/>
                  </a:lnTo>
                  <a:lnTo>
                    <a:pt x="77" y="90"/>
                  </a:lnTo>
                  <a:lnTo>
                    <a:pt x="87" y="92"/>
                  </a:lnTo>
                  <a:lnTo>
                    <a:pt x="98" y="95"/>
                  </a:lnTo>
                  <a:lnTo>
                    <a:pt x="109" y="97"/>
                  </a:lnTo>
                  <a:lnTo>
                    <a:pt x="121" y="100"/>
                  </a:lnTo>
                  <a:lnTo>
                    <a:pt x="134" y="102"/>
                  </a:lnTo>
                  <a:lnTo>
                    <a:pt x="146" y="104"/>
                  </a:lnTo>
                  <a:lnTo>
                    <a:pt x="156" y="104"/>
                  </a:lnTo>
                  <a:lnTo>
                    <a:pt x="166" y="104"/>
                  </a:lnTo>
                  <a:lnTo>
                    <a:pt x="175" y="103"/>
                  </a:lnTo>
                  <a:lnTo>
                    <a:pt x="183" y="102"/>
                  </a:lnTo>
                  <a:lnTo>
                    <a:pt x="191" y="99"/>
                  </a:lnTo>
                  <a:lnTo>
                    <a:pt x="197" y="96"/>
                  </a:lnTo>
                  <a:lnTo>
                    <a:pt x="201" y="92"/>
                  </a:lnTo>
                  <a:lnTo>
                    <a:pt x="204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54" name="Freeform 238"/>
            <p:cNvSpPr>
              <a:spLocks/>
            </p:cNvSpPr>
            <p:nvPr/>
          </p:nvSpPr>
          <p:spPr bwMode="auto">
            <a:xfrm>
              <a:off x="1005" y="1723"/>
              <a:ext cx="98" cy="28"/>
            </a:xfrm>
            <a:custGeom>
              <a:avLst/>
              <a:gdLst>
                <a:gd name="T0" fmla="*/ 197 w 197"/>
                <a:gd name="T1" fmla="*/ 55 h 55"/>
                <a:gd name="T2" fmla="*/ 191 w 197"/>
                <a:gd name="T3" fmla="*/ 49 h 55"/>
                <a:gd name="T4" fmla="*/ 183 w 197"/>
                <a:gd name="T5" fmla="*/ 44 h 55"/>
                <a:gd name="T6" fmla="*/ 175 w 197"/>
                <a:gd name="T7" fmla="*/ 37 h 55"/>
                <a:gd name="T8" fmla="*/ 167 w 197"/>
                <a:gd name="T9" fmla="*/ 32 h 55"/>
                <a:gd name="T10" fmla="*/ 156 w 197"/>
                <a:gd name="T11" fmla="*/ 26 h 55"/>
                <a:gd name="T12" fmla="*/ 146 w 197"/>
                <a:gd name="T13" fmla="*/ 21 h 55"/>
                <a:gd name="T14" fmla="*/ 134 w 197"/>
                <a:gd name="T15" fmla="*/ 15 h 55"/>
                <a:gd name="T16" fmla="*/ 123 w 197"/>
                <a:gd name="T17" fmla="*/ 11 h 55"/>
                <a:gd name="T18" fmla="*/ 102 w 197"/>
                <a:gd name="T19" fmla="*/ 5 h 55"/>
                <a:gd name="T20" fmla="*/ 84 w 197"/>
                <a:gd name="T21" fmla="*/ 2 h 55"/>
                <a:gd name="T22" fmla="*/ 64 w 197"/>
                <a:gd name="T23" fmla="*/ 0 h 55"/>
                <a:gd name="T24" fmla="*/ 48 w 197"/>
                <a:gd name="T25" fmla="*/ 1 h 55"/>
                <a:gd name="T26" fmla="*/ 32 w 197"/>
                <a:gd name="T27" fmla="*/ 3 h 55"/>
                <a:gd name="T28" fmla="*/ 21 w 197"/>
                <a:gd name="T29" fmla="*/ 7 h 55"/>
                <a:gd name="T30" fmla="*/ 11 w 197"/>
                <a:gd name="T31" fmla="*/ 12 h 55"/>
                <a:gd name="T32" fmla="*/ 4 w 197"/>
                <a:gd name="T33" fmla="*/ 21 h 55"/>
                <a:gd name="T34" fmla="*/ 0 w 197"/>
                <a:gd name="T35" fmla="*/ 23 h 55"/>
                <a:gd name="T36" fmla="*/ 0 w 197"/>
                <a:gd name="T37" fmla="*/ 28 h 55"/>
                <a:gd name="T38" fmla="*/ 0 w 197"/>
                <a:gd name="T39" fmla="*/ 33 h 55"/>
                <a:gd name="T40" fmla="*/ 4 w 197"/>
                <a:gd name="T41" fmla="*/ 42 h 55"/>
                <a:gd name="T42" fmla="*/ 15 w 197"/>
                <a:gd name="T43" fmla="*/ 42 h 55"/>
                <a:gd name="T44" fmla="*/ 25 w 197"/>
                <a:gd name="T45" fmla="*/ 43 h 55"/>
                <a:gd name="T46" fmla="*/ 34 w 197"/>
                <a:gd name="T47" fmla="*/ 44 h 55"/>
                <a:gd name="T48" fmla="*/ 44 w 197"/>
                <a:gd name="T49" fmla="*/ 45 h 55"/>
                <a:gd name="T50" fmla="*/ 54 w 197"/>
                <a:gd name="T51" fmla="*/ 45 h 55"/>
                <a:gd name="T52" fmla="*/ 64 w 197"/>
                <a:gd name="T53" fmla="*/ 45 h 55"/>
                <a:gd name="T54" fmla="*/ 75 w 197"/>
                <a:gd name="T55" fmla="*/ 46 h 55"/>
                <a:gd name="T56" fmla="*/ 86 w 197"/>
                <a:gd name="T57" fmla="*/ 48 h 55"/>
                <a:gd name="T58" fmla="*/ 97 w 197"/>
                <a:gd name="T59" fmla="*/ 49 h 55"/>
                <a:gd name="T60" fmla="*/ 111 w 197"/>
                <a:gd name="T61" fmla="*/ 51 h 55"/>
                <a:gd name="T62" fmla="*/ 124 w 197"/>
                <a:gd name="T63" fmla="*/ 52 h 55"/>
                <a:gd name="T64" fmla="*/ 140 w 197"/>
                <a:gd name="T65" fmla="*/ 54 h 55"/>
                <a:gd name="T66" fmla="*/ 154 w 197"/>
                <a:gd name="T67" fmla="*/ 54 h 55"/>
                <a:gd name="T68" fmla="*/ 169 w 197"/>
                <a:gd name="T69" fmla="*/ 54 h 55"/>
                <a:gd name="T70" fmla="*/ 182 w 197"/>
                <a:gd name="T71" fmla="*/ 54 h 55"/>
                <a:gd name="T72" fmla="*/ 197 w 197"/>
                <a:gd name="T7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7" h="55">
                  <a:moveTo>
                    <a:pt x="197" y="55"/>
                  </a:moveTo>
                  <a:lnTo>
                    <a:pt x="191" y="49"/>
                  </a:lnTo>
                  <a:lnTo>
                    <a:pt x="183" y="44"/>
                  </a:lnTo>
                  <a:lnTo>
                    <a:pt x="175" y="37"/>
                  </a:lnTo>
                  <a:lnTo>
                    <a:pt x="167" y="32"/>
                  </a:lnTo>
                  <a:lnTo>
                    <a:pt x="156" y="26"/>
                  </a:lnTo>
                  <a:lnTo>
                    <a:pt x="146" y="21"/>
                  </a:lnTo>
                  <a:lnTo>
                    <a:pt x="134" y="15"/>
                  </a:lnTo>
                  <a:lnTo>
                    <a:pt x="123" y="11"/>
                  </a:lnTo>
                  <a:lnTo>
                    <a:pt x="102" y="5"/>
                  </a:lnTo>
                  <a:lnTo>
                    <a:pt x="84" y="2"/>
                  </a:lnTo>
                  <a:lnTo>
                    <a:pt x="64" y="0"/>
                  </a:lnTo>
                  <a:lnTo>
                    <a:pt x="48" y="1"/>
                  </a:lnTo>
                  <a:lnTo>
                    <a:pt x="32" y="3"/>
                  </a:lnTo>
                  <a:lnTo>
                    <a:pt x="21" y="7"/>
                  </a:lnTo>
                  <a:lnTo>
                    <a:pt x="11" y="12"/>
                  </a:lnTo>
                  <a:lnTo>
                    <a:pt x="4" y="21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4" y="42"/>
                  </a:lnTo>
                  <a:lnTo>
                    <a:pt x="15" y="42"/>
                  </a:lnTo>
                  <a:lnTo>
                    <a:pt x="25" y="43"/>
                  </a:lnTo>
                  <a:lnTo>
                    <a:pt x="34" y="44"/>
                  </a:lnTo>
                  <a:lnTo>
                    <a:pt x="44" y="45"/>
                  </a:lnTo>
                  <a:lnTo>
                    <a:pt x="54" y="45"/>
                  </a:lnTo>
                  <a:lnTo>
                    <a:pt x="64" y="45"/>
                  </a:lnTo>
                  <a:lnTo>
                    <a:pt x="75" y="46"/>
                  </a:lnTo>
                  <a:lnTo>
                    <a:pt x="86" y="48"/>
                  </a:lnTo>
                  <a:lnTo>
                    <a:pt x="97" y="49"/>
                  </a:lnTo>
                  <a:lnTo>
                    <a:pt x="111" y="51"/>
                  </a:lnTo>
                  <a:lnTo>
                    <a:pt x="124" y="52"/>
                  </a:lnTo>
                  <a:lnTo>
                    <a:pt x="140" y="54"/>
                  </a:lnTo>
                  <a:lnTo>
                    <a:pt x="154" y="54"/>
                  </a:lnTo>
                  <a:lnTo>
                    <a:pt x="169" y="54"/>
                  </a:lnTo>
                  <a:lnTo>
                    <a:pt x="182" y="54"/>
                  </a:lnTo>
                  <a:lnTo>
                    <a:pt x="197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55" name="Freeform 239"/>
            <p:cNvSpPr>
              <a:spLocks/>
            </p:cNvSpPr>
            <p:nvPr/>
          </p:nvSpPr>
          <p:spPr bwMode="auto">
            <a:xfrm>
              <a:off x="962" y="1701"/>
              <a:ext cx="77" cy="45"/>
            </a:xfrm>
            <a:custGeom>
              <a:avLst/>
              <a:gdLst>
                <a:gd name="T0" fmla="*/ 77 w 155"/>
                <a:gd name="T1" fmla="*/ 0 h 90"/>
                <a:gd name="T2" fmla="*/ 91 w 155"/>
                <a:gd name="T3" fmla="*/ 0 h 90"/>
                <a:gd name="T4" fmla="*/ 107 w 155"/>
                <a:gd name="T5" fmla="*/ 3 h 90"/>
                <a:gd name="T6" fmla="*/ 119 w 155"/>
                <a:gd name="T7" fmla="*/ 8 h 90"/>
                <a:gd name="T8" fmla="*/ 132 w 155"/>
                <a:gd name="T9" fmla="*/ 15 h 90"/>
                <a:gd name="T10" fmla="*/ 140 w 155"/>
                <a:gd name="T11" fmla="*/ 23 h 90"/>
                <a:gd name="T12" fmla="*/ 148 w 155"/>
                <a:gd name="T13" fmla="*/ 32 h 90"/>
                <a:gd name="T14" fmla="*/ 152 w 155"/>
                <a:gd name="T15" fmla="*/ 44 h 90"/>
                <a:gd name="T16" fmla="*/ 155 w 155"/>
                <a:gd name="T17" fmla="*/ 56 h 90"/>
                <a:gd name="T18" fmla="*/ 154 w 155"/>
                <a:gd name="T19" fmla="*/ 64 h 90"/>
                <a:gd name="T20" fmla="*/ 151 w 155"/>
                <a:gd name="T21" fmla="*/ 73 h 90"/>
                <a:gd name="T22" fmla="*/ 146 w 155"/>
                <a:gd name="T23" fmla="*/ 81 h 90"/>
                <a:gd name="T24" fmla="*/ 139 w 155"/>
                <a:gd name="T25" fmla="*/ 90 h 90"/>
                <a:gd name="T26" fmla="*/ 122 w 155"/>
                <a:gd name="T27" fmla="*/ 88 h 90"/>
                <a:gd name="T28" fmla="*/ 106 w 155"/>
                <a:gd name="T29" fmla="*/ 86 h 90"/>
                <a:gd name="T30" fmla="*/ 87 w 155"/>
                <a:gd name="T31" fmla="*/ 83 h 90"/>
                <a:gd name="T32" fmla="*/ 71 w 155"/>
                <a:gd name="T33" fmla="*/ 82 h 90"/>
                <a:gd name="T34" fmla="*/ 54 w 155"/>
                <a:gd name="T35" fmla="*/ 79 h 90"/>
                <a:gd name="T36" fmla="*/ 38 w 155"/>
                <a:gd name="T37" fmla="*/ 77 h 90"/>
                <a:gd name="T38" fmla="*/ 21 w 155"/>
                <a:gd name="T39" fmla="*/ 75 h 90"/>
                <a:gd name="T40" fmla="*/ 5 w 155"/>
                <a:gd name="T41" fmla="*/ 73 h 90"/>
                <a:gd name="T42" fmla="*/ 0 w 155"/>
                <a:gd name="T43" fmla="*/ 64 h 90"/>
                <a:gd name="T44" fmla="*/ 0 w 155"/>
                <a:gd name="T45" fmla="*/ 56 h 90"/>
                <a:gd name="T46" fmla="*/ 0 w 155"/>
                <a:gd name="T47" fmla="*/ 44 h 90"/>
                <a:gd name="T48" fmla="*/ 5 w 155"/>
                <a:gd name="T49" fmla="*/ 32 h 90"/>
                <a:gd name="T50" fmla="*/ 11 w 155"/>
                <a:gd name="T51" fmla="*/ 23 h 90"/>
                <a:gd name="T52" fmla="*/ 21 w 155"/>
                <a:gd name="T53" fmla="*/ 15 h 90"/>
                <a:gd name="T54" fmla="*/ 31 w 155"/>
                <a:gd name="T55" fmla="*/ 8 h 90"/>
                <a:gd name="T56" fmla="*/ 45 w 155"/>
                <a:gd name="T57" fmla="*/ 3 h 90"/>
                <a:gd name="T58" fmla="*/ 60 w 155"/>
                <a:gd name="T59" fmla="*/ 0 h 90"/>
                <a:gd name="T60" fmla="*/ 77 w 155"/>
                <a:gd name="T6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5" h="90">
                  <a:moveTo>
                    <a:pt x="77" y="0"/>
                  </a:moveTo>
                  <a:lnTo>
                    <a:pt x="91" y="0"/>
                  </a:lnTo>
                  <a:lnTo>
                    <a:pt x="107" y="3"/>
                  </a:lnTo>
                  <a:lnTo>
                    <a:pt x="119" y="8"/>
                  </a:lnTo>
                  <a:lnTo>
                    <a:pt x="132" y="15"/>
                  </a:lnTo>
                  <a:lnTo>
                    <a:pt x="140" y="23"/>
                  </a:lnTo>
                  <a:lnTo>
                    <a:pt x="148" y="32"/>
                  </a:lnTo>
                  <a:lnTo>
                    <a:pt x="152" y="44"/>
                  </a:lnTo>
                  <a:lnTo>
                    <a:pt x="155" y="56"/>
                  </a:lnTo>
                  <a:lnTo>
                    <a:pt x="154" y="64"/>
                  </a:lnTo>
                  <a:lnTo>
                    <a:pt x="151" y="73"/>
                  </a:lnTo>
                  <a:lnTo>
                    <a:pt x="146" y="81"/>
                  </a:lnTo>
                  <a:lnTo>
                    <a:pt x="139" y="90"/>
                  </a:lnTo>
                  <a:lnTo>
                    <a:pt x="122" y="88"/>
                  </a:lnTo>
                  <a:lnTo>
                    <a:pt x="106" y="86"/>
                  </a:lnTo>
                  <a:lnTo>
                    <a:pt x="87" y="83"/>
                  </a:lnTo>
                  <a:lnTo>
                    <a:pt x="71" y="82"/>
                  </a:lnTo>
                  <a:lnTo>
                    <a:pt x="54" y="79"/>
                  </a:lnTo>
                  <a:lnTo>
                    <a:pt x="38" y="77"/>
                  </a:lnTo>
                  <a:lnTo>
                    <a:pt x="21" y="75"/>
                  </a:lnTo>
                  <a:lnTo>
                    <a:pt x="5" y="73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2"/>
                  </a:lnTo>
                  <a:lnTo>
                    <a:pt x="11" y="23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5" y="3"/>
                  </a:lnTo>
                  <a:lnTo>
                    <a:pt x="6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56" name="Freeform 240"/>
            <p:cNvSpPr>
              <a:spLocks/>
            </p:cNvSpPr>
            <p:nvPr/>
          </p:nvSpPr>
          <p:spPr bwMode="auto">
            <a:xfrm>
              <a:off x="1934" y="2018"/>
              <a:ext cx="53" cy="89"/>
            </a:xfrm>
            <a:custGeom>
              <a:avLst/>
              <a:gdLst>
                <a:gd name="T0" fmla="*/ 70 w 106"/>
                <a:gd name="T1" fmla="*/ 4 h 178"/>
                <a:gd name="T2" fmla="*/ 76 w 106"/>
                <a:gd name="T3" fmla="*/ 9 h 178"/>
                <a:gd name="T4" fmla="*/ 84 w 106"/>
                <a:gd name="T5" fmla="*/ 17 h 178"/>
                <a:gd name="T6" fmla="*/ 89 w 106"/>
                <a:gd name="T7" fmla="*/ 26 h 178"/>
                <a:gd name="T8" fmla="*/ 95 w 106"/>
                <a:gd name="T9" fmla="*/ 37 h 178"/>
                <a:gd name="T10" fmla="*/ 98 w 106"/>
                <a:gd name="T11" fmla="*/ 48 h 178"/>
                <a:gd name="T12" fmla="*/ 102 w 106"/>
                <a:gd name="T13" fmla="*/ 60 h 178"/>
                <a:gd name="T14" fmla="*/ 105 w 106"/>
                <a:gd name="T15" fmla="*/ 74 h 178"/>
                <a:gd name="T16" fmla="*/ 106 w 106"/>
                <a:gd name="T17" fmla="*/ 88 h 178"/>
                <a:gd name="T18" fmla="*/ 103 w 106"/>
                <a:gd name="T19" fmla="*/ 105 h 178"/>
                <a:gd name="T20" fmla="*/ 101 w 106"/>
                <a:gd name="T21" fmla="*/ 123 h 178"/>
                <a:gd name="T22" fmla="*/ 96 w 106"/>
                <a:gd name="T23" fmla="*/ 137 h 178"/>
                <a:gd name="T24" fmla="*/ 90 w 106"/>
                <a:gd name="T25" fmla="*/ 151 h 178"/>
                <a:gd name="T26" fmla="*/ 81 w 106"/>
                <a:gd name="T27" fmla="*/ 161 h 178"/>
                <a:gd name="T28" fmla="*/ 74 w 106"/>
                <a:gd name="T29" fmla="*/ 171 h 178"/>
                <a:gd name="T30" fmla="*/ 64 w 106"/>
                <a:gd name="T31" fmla="*/ 176 h 178"/>
                <a:gd name="T32" fmla="*/ 53 w 106"/>
                <a:gd name="T33" fmla="*/ 178 h 178"/>
                <a:gd name="T34" fmla="*/ 42 w 106"/>
                <a:gd name="T35" fmla="*/ 176 h 178"/>
                <a:gd name="T36" fmla="*/ 32 w 106"/>
                <a:gd name="T37" fmla="*/ 171 h 178"/>
                <a:gd name="T38" fmla="*/ 22 w 106"/>
                <a:gd name="T39" fmla="*/ 161 h 178"/>
                <a:gd name="T40" fmla="*/ 15 w 106"/>
                <a:gd name="T41" fmla="*/ 151 h 178"/>
                <a:gd name="T42" fmla="*/ 7 w 106"/>
                <a:gd name="T43" fmla="*/ 137 h 178"/>
                <a:gd name="T44" fmla="*/ 4 w 106"/>
                <a:gd name="T45" fmla="*/ 123 h 178"/>
                <a:gd name="T46" fmla="*/ 0 w 106"/>
                <a:gd name="T47" fmla="*/ 105 h 178"/>
                <a:gd name="T48" fmla="*/ 0 w 106"/>
                <a:gd name="T49" fmla="*/ 88 h 178"/>
                <a:gd name="T50" fmla="*/ 0 w 106"/>
                <a:gd name="T51" fmla="*/ 72 h 178"/>
                <a:gd name="T52" fmla="*/ 2 w 106"/>
                <a:gd name="T53" fmla="*/ 57 h 178"/>
                <a:gd name="T54" fmla="*/ 5 w 106"/>
                <a:gd name="T55" fmla="*/ 43 h 178"/>
                <a:gd name="T56" fmla="*/ 11 w 106"/>
                <a:gd name="T57" fmla="*/ 32 h 178"/>
                <a:gd name="T58" fmla="*/ 16 w 106"/>
                <a:gd name="T59" fmla="*/ 21 h 178"/>
                <a:gd name="T60" fmla="*/ 23 w 106"/>
                <a:gd name="T61" fmla="*/ 12 h 178"/>
                <a:gd name="T62" fmla="*/ 31 w 106"/>
                <a:gd name="T63" fmla="*/ 4 h 178"/>
                <a:gd name="T64" fmla="*/ 41 w 106"/>
                <a:gd name="T65" fmla="*/ 0 h 178"/>
                <a:gd name="T66" fmla="*/ 52 w 106"/>
                <a:gd name="T67" fmla="*/ 8 h 178"/>
                <a:gd name="T68" fmla="*/ 65 w 106"/>
                <a:gd name="T69" fmla="*/ 14 h 178"/>
                <a:gd name="T70" fmla="*/ 68 w 106"/>
                <a:gd name="T71" fmla="*/ 8 h 178"/>
                <a:gd name="T72" fmla="*/ 70 w 106"/>
                <a:gd name="T73" fmla="*/ 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6" h="178">
                  <a:moveTo>
                    <a:pt x="70" y="4"/>
                  </a:moveTo>
                  <a:lnTo>
                    <a:pt x="76" y="9"/>
                  </a:lnTo>
                  <a:lnTo>
                    <a:pt x="84" y="17"/>
                  </a:lnTo>
                  <a:lnTo>
                    <a:pt x="89" y="26"/>
                  </a:lnTo>
                  <a:lnTo>
                    <a:pt x="95" y="37"/>
                  </a:lnTo>
                  <a:lnTo>
                    <a:pt x="98" y="48"/>
                  </a:lnTo>
                  <a:lnTo>
                    <a:pt x="102" y="60"/>
                  </a:lnTo>
                  <a:lnTo>
                    <a:pt x="105" y="74"/>
                  </a:lnTo>
                  <a:lnTo>
                    <a:pt x="106" y="88"/>
                  </a:lnTo>
                  <a:lnTo>
                    <a:pt x="103" y="105"/>
                  </a:lnTo>
                  <a:lnTo>
                    <a:pt x="101" y="123"/>
                  </a:lnTo>
                  <a:lnTo>
                    <a:pt x="96" y="137"/>
                  </a:lnTo>
                  <a:lnTo>
                    <a:pt x="90" y="151"/>
                  </a:lnTo>
                  <a:lnTo>
                    <a:pt x="81" y="161"/>
                  </a:lnTo>
                  <a:lnTo>
                    <a:pt x="74" y="171"/>
                  </a:lnTo>
                  <a:lnTo>
                    <a:pt x="64" y="176"/>
                  </a:lnTo>
                  <a:lnTo>
                    <a:pt x="53" y="178"/>
                  </a:lnTo>
                  <a:lnTo>
                    <a:pt x="42" y="176"/>
                  </a:lnTo>
                  <a:lnTo>
                    <a:pt x="32" y="171"/>
                  </a:lnTo>
                  <a:lnTo>
                    <a:pt x="22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5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5" y="43"/>
                  </a:lnTo>
                  <a:lnTo>
                    <a:pt x="11" y="32"/>
                  </a:lnTo>
                  <a:lnTo>
                    <a:pt x="16" y="21"/>
                  </a:lnTo>
                  <a:lnTo>
                    <a:pt x="23" y="12"/>
                  </a:lnTo>
                  <a:lnTo>
                    <a:pt x="31" y="4"/>
                  </a:lnTo>
                  <a:lnTo>
                    <a:pt x="41" y="0"/>
                  </a:lnTo>
                  <a:lnTo>
                    <a:pt x="52" y="8"/>
                  </a:lnTo>
                  <a:lnTo>
                    <a:pt x="65" y="14"/>
                  </a:lnTo>
                  <a:lnTo>
                    <a:pt x="68" y="8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57" name="Freeform 241"/>
            <p:cNvSpPr>
              <a:spLocks/>
            </p:cNvSpPr>
            <p:nvPr/>
          </p:nvSpPr>
          <p:spPr bwMode="auto">
            <a:xfrm>
              <a:off x="1971" y="2060"/>
              <a:ext cx="69" cy="51"/>
            </a:xfrm>
            <a:custGeom>
              <a:avLst/>
              <a:gdLst>
                <a:gd name="T0" fmla="*/ 4 w 139"/>
                <a:gd name="T1" fmla="*/ 84 h 100"/>
                <a:gd name="T2" fmla="*/ 0 w 139"/>
                <a:gd name="T3" fmla="*/ 73 h 100"/>
                <a:gd name="T4" fmla="*/ 2 w 139"/>
                <a:gd name="T5" fmla="*/ 64 h 100"/>
                <a:gd name="T6" fmla="*/ 7 w 139"/>
                <a:gd name="T7" fmla="*/ 54 h 100"/>
                <a:gd name="T8" fmla="*/ 17 w 139"/>
                <a:gd name="T9" fmla="*/ 45 h 100"/>
                <a:gd name="T10" fmla="*/ 28 w 139"/>
                <a:gd name="T11" fmla="*/ 35 h 100"/>
                <a:gd name="T12" fmla="*/ 44 w 139"/>
                <a:gd name="T13" fmla="*/ 25 h 100"/>
                <a:gd name="T14" fmla="*/ 61 w 139"/>
                <a:gd name="T15" fmla="*/ 16 h 100"/>
                <a:gd name="T16" fmla="*/ 81 w 139"/>
                <a:gd name="T17" fmla="*/ 10 h 100"/>
                <a:gd name="T18" fmla="*/ 88 w 139"/>
                <a:gd name="T19" fmla="*/ 7 h 100"/>
                <a:gd name="T20" fmla="*/ 96 w 139"/>
                <a:gd name="T21" fmla="*/ 5 h 100"/>
                <a:gd name="T22" fmla="*/ 103 w 139"/>
                <a:gd name="T23" fmla="*/ 3 h 100"/>
                <a:gd name="T24" fmla="*/ 112 w 139"/>
                <a:gd name="T25" fmla="*/ 2 h 100"/>
                <a:gd name="T26" fmla="*/ 118 w 139"/>
                <a:gd name="T27" fmla="*/ 0 h 100"/>
                <a:gd name="T28" fmla="*/ 125 w 139"/>
                <a:gd name="T29" fmla="*/ 0 h 100"/>
                <a:gd name="T30" fmla="*/ 132 w 139"/>
                <a:gd name="T31" fmla="*/ 0 h 100"/>
                <a:gd name="T32" fmla="*/ 139 w 139"/>
                <a:gd name="T33" fmla="*/ 0 h 100"/>
                <a:gd name="T34" fmla="*/ 136 w 139"/>
                <a:gd name="T35" fmla="*/ 6 h 100"/>
                <a:gd name="T36" fmla="*/ 132 w 139"/>
                <a:gd name="T37" fmla="*/ 16 h 100"/>
                <a:gd name="T38" fmla="*/ 123 w 139"/>
                <a:gd name="T39" fmla="*/ 16 h 100"/>
                <a:gd name="T40" fmla="*/ 116 w 139"/>
                <a:gd name="T41" fmla="*/ 26 h 100"/>
                <a:gd name="T42" fmla="*/ 108 w 139"/>
                <a:gd name="T43" fmla="*/ 38 h 100"/>
                <a:gd name="T44" fmla="*/ 101 w 139"/>
                <a:gd name="T45" fmla="*/ 48 h 100"/>
                <a:gd name="T46" fmla="*/ 95 w 139"/>
                <a:gd name="T47" fmla="*/ 59 h 100"/>
                <a:gd name="T48" fmla="*/ 87 w 139"/>
                <a:gd name="T49" fmla="*/ 69 h 100"/>
                <a:gd name="T50" fmla="*/ 80 w 139"/>
                <a:gd name="T51" fmla="*/ 79 h 100"/>
                <a:gd name="T52" fmla="*/ 72 w 139"/>
                <a:gd name="T53" fmla="*/ 90 h 100"/>
                <a:gd name="T54" fmla="*/ 65 w 139"/>
                <a:gd name="T55" fmla="*/ 100 h 100"/>
                <a:gd name="T56" fmla="*/ 54 w 139"/>
                <a:gd name="T57" fmla="*/ 100 h 100"/>
                <a:gd name="T58" fmla="*/ 42 w 139"/>
                <a:gd name="T59" fmla="*/ 100 h 100"/>
                <a:gd name="T60" fmla="*/ 32 w 139"/>
                <a:gd name="T61" fmla="*/ 99 h 100"/>
                <a:gd name="T62" fmla="*/ 24 w 139"/>
                <a:gd name="T63" fmla="*/ 98 h 100"/>
                <a:gd name="T64" fmla="*/ 16 w 139"/>
                <a:gd name="T65" fmla="*/ 95 h 100"/>
                <a:gd name="T66" fmla="*/ 10 w 139"/>
                <a:gd name="T67" fmla="*/ 92 h 100"/>
                <a:gd name="T68" fmla="*/ 6 w 139"/>
                <a:gd name="T69" fmla="*/ 88 h 100"/>
                <a:gd name="T70" fmla="*/ 4 w 139"/>
                <a:gd name="T71" fmla="*/ 8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9" h="100">
                  <a:moveTo>
                    <a:pt x="4" y="84"/>
                  </a:moveTo>
                  <a:lnTo>
                    <a:pt x="0" y="73"/>
                  </a:lnTo>
                  <a:lnTo>
                    <a:pt x="2" y="64"/>
                  </a:lnTo>
                  <a:lnTo>
                    <a:pt x="7" y="54"/>
                  </a:lnTo>
                  <a:lnTo>
                    <a:pt x="17" y="45"/>
                  </a:lnTo>
                  <a:lnTo>
                    <a:pt x="28" y="35"/>
                  </a:lnTo>
                  <a:lnTo>
                    <a:pt x="44" y="25"/>
                  </a:lnTo>
                  <a:lnTo>
                    <a:pt x="61" y="16"/>
                  </a:lnTo>
                  <a:lnTo>
                    <a:pt x="81" y="10"/>
                  </a:lnTo>
                  <a:lnTo>
                    <a:pt x="88" y="7"/>
                  </a:lnTo>
                  <a:lnTo>
                    <a:pt x="96" y="5"/>
                  </a:lnTo>
                  <a:lnTo>
                    <a:pt x="103" y="3"/>
                  </a:lnTo>
                  <a:lnTo>
                    <a:pt x="112" y="2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36" y="6"/>
                  </a:lnTo>
                  <a:lnTo>
                    <a:pt x="132" y="16"/>
                  </a:lnTo>
                  <a:lnTo>
                    <a:pt x="123" y="16"/>
                  </a:lnTo>
                  <a:lnTo>
                    <a:pt x="116" y="26"/>
                  </a:lnTo>
                  <a:lnTo>
                    <a:pt x="108" y="38"/>
                  </a:lnTo>
                  <a:lnTo>
                    <a:pt x="101" y="48"/>
                  </a:lnTo>
                  <a:lnTo>
                    <a:pt x="95" y="59"/>
                  </a:lnTo>
                  <a:lnTo>
                    <a:pt x="87" y="69"/>
                  </a:lnTo>
                  <a:lnTo>
                    <a:pt x="80" y="79"/>
                  </a:lnTo>
                  <a:lnTo>
                    <a:pt x="72" y="90"/>
                  </a:lnTo>
                  <a:lnTo>
                    <a:pt x="65" y="100"/>
                  </a:lnTo>
                  <a:lnTo>
                    <a:pt x="54" y="100"/>
                  </a:lnTo>
                  <a:lnTo>
                    <a:pt x="42" y="100"/>
                  </a:lnTo>
                  <a:lnTo>
                    <a:pt x="32" y="99"/>
                  </a:lnTo>
                  <a:lnTo>
                    <a:pt x="24" y="98"/>
                  </a:lnTo>
                  <a:lnTo>
                    <a:pt x="16" y="95"/>
                  </a:lnTo>
                  <a:lnTo>
                    <a:pt x="10" y="92"/>
                  </a:lnTo>
                  <a:lnTo>
                    <a:pt x="6" y="88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58" name="Freeform 242"/>
            <p:cNvSpPr>
              <a:spLocks/>
            </p:cNvSpPr>
            <p:nvPr/>
          </p:nvSpPr>
          <p:spPr bwMode="auto">
            <a:xfrm>
              <a:off x="1877" y="2067"/>
              <a:ext cx="76" cy="49"/>
            </a:xfrm>
            <a:custGeom>
              <a:avLst/>
              <a:gdLst>
                <a:gd name="T0" fmla="*/ 152 w 153"/>
                <a:gd name="T1" fmla="*/ 87 h 97"/>
                <a:gd name="T2" fmla="*/ 153 w 153"/>
                <a:gd name="T3" fmla="*/ 77 h 97"/>
                <a:gd name="T4" fmla="*/ 151 w 153"/>
                <a:gd name="T5" fmla="*/ 66 h 97"/>
                <a:gd name="T6" fmla="*/ 144 w 153"/>
                <a:gd name="T7" fmla="*/ 56 h 97"/>
                <a:gd name="T8" fmla="*/ 136 w 153"/>
                <a:gd name="T9" fmla="*/ 47 h 97"/>
                <a:gd name="T10" fmla="*/ 122 w 153"/>
                <a:gd name="T11" fmla="*/ 36 h 97"/>
                <a:gd name="T12" fmla="*/ 106 w 153"/>
                <a:gd name="T13" fmla="*/ 27 h 97"/>
                <a:gd name="T14" fmla="*/ 88 w 153"/>
                <a:gd name="T15" fmla="*/ 18 h 97"/>
                <a:gd name="T16" fmla="*/ 69 w 153"/>
                <a:gd name="T17" fmla="*/ 10 h 97"/>
                <a:gd name="T18" fmla="*/ 60 w 153"/>
                <a:gd name="T19" fmla="*/ 7 h 97"/>
                <a:gd name="T20" fmla="*/ 51 w 153"/>
                <a:gd name="T21" fmla="*/ 5 h 97"/>
                <a:gd name="T22" fmla="*/ 40 w 153"/>
                <a:gd name="T23" fmla="*/ 3 h 97"/>
                <a:gd name="T24" fmla="*/ 32 w 153"/>
                <a:gd name="T25" fmla="*/ 2 h 97"/>
                <a:gd name="T26" fmla="*/ 24 w 153"/>
                <a:gd name="T27" fmla="*/ 0 h 97"/>
                <a:gd name="T28" fmla="*/ 15 w 153"/>
                <a:gd name="T29" fmla="*/ 0 h 97"/>
                <a:gd name="T30" fmla="*/ 8 w 153"/>
                <a:gd name="T31" fmla="*/ 0 h 97"/>
                <a:gd name="T32" fmla="*/ 0 w 153"/>
                <a:gd name="T33" fmla="*/ 0 h 97"/>
                <a:gd name="T34" fmla="*/ 16 w 153"/>
                <a:gd name="T35" fmla="*/ 14 h 97"/>
                <a:gd name="T36" fmla="*/ 34 w 153"/>
                <a:gd name="T37" fmla="*/ 29 h 97"/>
                <a:gd name="T38" fmla="*/ 51 w 153"/>
                <a:gd name="T39" fmla="*/ 42 h 97"/>
                <a:gd name="T40" fmla="*/ 68 w 153"/>
                <a:gd name="T41" fmla="*/ 55 h 97"/>
                <a:gd name="T42" fmla="*/ 84 w 153"/>
                <a:gd name="T43" fmla="*/ 66 h 97"/>
                <a:gd name="T44" fmla="*/ 101 w 153"/>
                <a:gd name="T45" fmla="*/ 79 h 97"/>
                <a:gd name="T46" fmla="*/ 119 w 153"/>
                <a:gd name="T47" fmla="*/ 88 h 97"/>
                <a:gd name="T48" fmla="*/ 136 w 153"/>
                <a:gd name="T49" fmla="*/ 97 h 97"/>
                <a:gd name="T50" fmla="*/ 144 w 153"/>
                <a:gd name="T51" fmla="*/ 93 h 97"/>
                <a:gd name="T52" fmla="*/ 152 w 153"/>
                <a:gd name="T53" fmla="*/ 8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3" h="97">
                  <a:moveTo>
                    <a:pt x="152" y="87"/>
                  </a:moveTo>
                  <a:lnTo>
                    <a:pt x="153" y="77"/>
                  </a:lnTo>
                  <a:lnTo>
                    <a:pt x="151" y="66"/>
                  </a:lnTo>
                  <a:lnTo>
                    <a:pt x="144" y="56"/>
                  </a:lnTo>
                  <a:lnTo>
                    <a:pt x="136" y="47"/>
                  </a:lnTo>
                  <a:lnTo>
                    <a:pt x="122" y="36"/>
                  </a:lnTo>
                  <a:lnTo>
                    <a:pt x="106" y="27"/>
                  </a:lnTo>
                  <a:lnTo>
                    <a:pt x="88" y="18"/>
                  </a:lnTo>
                  <a:lnTo>
                    <a:pt x="69" y="10"/>
                  </a:lnTo>
                  <a:lnTo>
                    <a:pt x="60" y="7"/>
                  </a:lnTo>
                  <a:lnTo>
                    <a:pt x="51" y="5"/>
                  </a:lnTo>
                  <a:lnTo>
                    <a:pt x="40" y="3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14"/>
                  </a:lnTo>
                  <a:lnTo>
                    <a:pt x="34" y="29"/>
                  </a:lnTo>
                  <a:lnTo>
                    <a:pt x="51" y="42"/>
                  </a:lnTo>
                  <a:lnTo>
                    <a:pt x="68" y="55"/>
                  </a:lnTo>
                  <a:lnTo>
                    <a:pt x="84" y="66"/>
                  </a:lnTo>
                  <a:lnTo>
                    <a:pt x="101" y="79"/>
                  </a:lnTo>
                  <a:lnTo>
                    <a:pt x="119" y="88"/>
                  </a:lnTo>
                  <a:lnTo>
                    <a:pt x="136" y="97"/>
                  </a:lnTo>
                  <a:lnTo>
                    <a:pt x="144" y="93"/>
                  </a:lnTo>
                  <a:lnTo>
                    <a:pt x="152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59" name="Freeform 243"/>
            <p:cNvSpPr>
              <a:spLocks/>
            </p:cNvSpPr>
            <p:nvPr/>
          </p:nvSpPr>
          <p:spPr bwMode="auto">
            <a:xfrm>
              <a:off x="1971" y="2106"/>
              <a:ext cx="37" cy="23"/>
            </a:xfrm>
            <a:custGeom>
              <a:avLst/>
              <a:gdLst>
                <a:gd name="T0" fmla="*/ 74 w 74"/>
                <a:gd name="T1" fmla="*/ 2 h 46"/>
                <a:gd name="T2" fmla="*/ 61 w 74"/>
                <a:gd name="T3" fmla="*/ 0 h 46"/>
                <a:gd name="T4" fmla="*/ 49 w 74"/>
                <a:gd name="T5" fmla="*/ 1 h 46"/>
                <a:gd name="T6" fmla="*/ 37 w 74"/>
                <a:gd name="T7" fmla="*/ 1 h 46"/>
                <a:gd name="T8" fmla="*/ 28 w 74"/>
                <a:gd name="T9" fmla="*/ 4 h 46"/>
                <a:gd name="T10" fmla="*/ 20 w 74"/>
                <a:gd name="T11" fmla="*/ 6 h 46"/>
                <a:gd name="T12" fmla="*/ 12 w 74"/>
                <a:gd name="T13" fmla="*/ 10 h 46"/>
                <a:gd name="T14" fmla="*/ 6 w 74"/>
                <a:gd name="T15" fmla="*/ 13 h 46"/>
                <a:gd name="T16" fmla="*/ 4 w 74"/>
                <a:gd name="T17" fmla="*/ 19 h 46"/>
                <a:gd name="T18" fmla="*/ 0 w 74"/>
                <a:gd name="T19" fmla="*/ 23 h 46"/>
                <a:gd name="T20" fmla="*/ 0 w 74"/>
                <a:gd name="T21" fmla="*/ 29 h 46"/>
                <a:gd name="T22" fmla="*/ 0 w 74"/>
                <a:gd name="T23" fmla="*/ 34 h 46"/>
                <a:gd name="T24" fmla="*/ 4 w 74"/>
                <a:gd name="T25" fmla="*/ 43 h 46"/>
                <a:gd name="T26" fmla="*/ 12 w 74"/>
                <a:gd name="T27" fmla="*/ 44 h 46"/>
                <a:gd name="T28" fmla="*/ 22 w 74"/>
                <a:gd name="T29" fmla="*/ 45 h 46"/>
                <a:gd name="T30" fmla="*/ 31 w 74"/>
                <a:gd name="T31" fmla="*/ 45 h 46"/>
                <a:gd name="T32" fmla="*/ 40 w 74"/>
                <a:gd name="T33" fmla="*/ 46 h 46"/>
                <a:gd name="T34" fmla="*/ 49 w 74"/>
                <a:gd name="T35" fmla="*/ 35 h 46"/>
                <a:gd name="T36" fmla="*/ 58 w 74"/>
                <a:gd name="T37" fmla="*/ 25 h 46"/>
                <a:gd name="T38" fmla="*/ 61 w 74"/>
                <a:gd name="T39" fmla="*/ 19 h 46"/>
                <a:gd name="T40" fmla="*/ 65 w 74"/>
                <a:gd name="T41" fmla="*/ 13 h 46"/>
                <a:gd name="T42" fmla="*/ 69 w 74"/>
                <a:gd name="T43" fmla="*/ 7 h 46"/>
                <a:gd name="T44" fmla="*/ 74 w 74"/>
                <a:gd name="T4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46">
                  <a:moveTo>
                    <a:pt x="74" y="2"/>
                  </a:moveTo>
                  <a:lnTo>
                    <a:pt x="61" y="0"/>
                  </a:lnTo>
                  <a:lnTo>
                    <a:pt x="49" y="1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0" y="6"/>
                  </a:lnTo>
                  <a:lnTo>
                    <a:pt x="12" y="10"/>
                  </a:lnTo>
                  <a:lnTo>
                    <a:pt x="6" y="13"/>
                  </a:lnTo>
                  <a:lnTo>
                    <a:pt x="4" y="19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4" y="43"/>
                  </a:lnTo>
                  <a:lnTo>
                    <a:pt x="12" y="44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40" y="46"/>
                  </a:lnTo>
                  <a:lnTo>
                    <a:pt x="49" y="35"/>
                  </a:lnTo>
                  <a:lnTo>
                    <a:pt x="58" y="25"/>
                  </a:lnTo>
                  <a:lnTo>
                    <a:pt x="61" y="19"/>
                  </a:lnTo>
                  <a:lnTo>
                    <a:pt x="65" y="13"/>
                  </a:lnTo>
                  <a:lnTo>
                    <a:pt x="69" y="7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60" name="Freeform 244"/>
            <p:cNvSpPr>
              <a:spLocks/>
            </p:cNvSpPr>
            <p:nvPr/>
          </p:nvSpPr>
          <p:spPr bwMode="auto">
            <a:xfrm>
              <a:off x="1927" y="2084"/>
              <a:ext cx="79" cy="45"/>
            </a:xfrm>
            <a:custGeom>
              <a:avLst/>
              <a:gdLst>
                <a:gd name="T0" fmla="*/ 79 w 158"/>
                <a:gd name="T1" fmla="*/ 0 h 90"/>
                <a:gd name="T2" fmla="*/ 93 w 158"/>
                <a:gd name="T3" fmla="*/ 0 h 90"/>
                <a:gd name="T4" fmla="*/ 106 w 158"/>
                <a:gd name="T5" fmla="*/ 3 h 90"/>
                <a:gd name="T6" fmla="*/ 119 w 158"/>
                <a:gd name="T7" fmla="*/ 8 h 90"/>
                <a:gd name="T8" fmla="*/ 131 w 158"/>
                <a:gd name="T9" fmla="*/ 15 h 90"/>
                <a:gd name="T10" fmla="*/ 141 w 158"/>
                <a:gd name="T11" fmla="*/ 22 h 90"/>
                <a:gd name="T12" fmla="*/ 148 w 158"/>
                <a:gd name="T13" fmla="*/ 31 h 90"/>
                <a:gd name="T14" fmla="*/ 154 w 158"/>
                <a:gd name="T15" fmla="*/ 41 h 90"/>
                <a:gd name="T16" fmla="*/ 158 w 158"/>
                <a:gd name="T17" fmla="*/ 53 h 90"/>
                <a:gd name="T18" fmla="*/ 151 w 158"/>
                <a:gd name="T19" fmla="*/ 62 h 90"/>
                <a:gd name="T20" fmla="*/ 143 w 158"/>
                <a:gd name="T21" fmla="*/ 71 h 90"/>
                <a:gd name="T22" fmla="*/ 136 w 158"/>
                <a:gd name="T23" fmla="*/ 79 h 90"/>
                <a:gd name="T24" fmla="*/ 128 w 158"/>
                <a:gd name="T25" fmla="*/ 90 h 90"/>
                <a:gd name="T26" fmla="*/ 112 w 158"/>
                <a:gd name="T27" fmla="*/ 89 h 90"/>
                <a:gd name="T28" fmla="*/ 98 w 158"/>
                <a:gd name="T29" fmla="*/ 87 h 90"/>
                <a:gd name="T30" fmla="*/ 82 w 158"/>
                <a:gd name="T31" fmla="*/ 82 h 90"/>
                <a:gd name="T32" fmla="*/ 66 w 158"/>
                <a:gd name="T33" fmla="*/ 77 h 90"/>
                <a:gd name="T34" fmla="*/ 50 w 158"/>
                <a:gd name="T35" fmla="*/ 70 h 90"/>
                <a:gd name="T36" fmla="*/ 34 w 158"/>
                <a:gd name="T37" fmla="*/ 63 h 90"/>
                <a:gd name="T38" fmla="*/ 18 w 158"/>
                <a:gd name="T39" fmla="*/ 54 h 90"/>
                <a:gd name="T40" fmla="*/ 0 w 158"/>
                <a:gd name="T41" fmla="*/ 46 h 90"/>
                <a:gd name="T42" fmla="*/ 3 w 158"/>
                <a:gd name="T43" fmla="*/ 36 h 90"/>
                <a:gd name="T44" fmla="*/ 9 w 158"/>
                <a:gd name="T45" fmla="*/ 26 h 90"/>
                <a:gd name="T46" fmla="*/ 16 w 158"/>
                <a:gd name="T47" fmla="*/ 18 h 90"/>
                <a:gd name="T48" fmla="*/ 26 w 158"/>
                <a:gd name="T49" fmla="*/ 12 h 90"/>
                <a:gd name="T50" fmla="*/ 36 w 158"/>
                <a:gd name="T51" fmla="*/ 6 h 90"/>
                <a:gd name="T52" fmla="*/ 50 w 158"/>
                <a:gd name="T53" fmla="*/ 3 h 90"/>
                <a:gd name="T54" fmla="*/ 63 w 158"/>
                <a:gd name="T55" fmla="*/ 0 h 90"/>
                <a:gd name="T56" fmla="*/ 79 w 158"/>
                <a:gd name="T5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8" h="90">
                  <a:moveTo>
                    <a:pt x="79" y="0"/>
                  </a:moveTo>
                  <a:lnTo>
                    <a:pt x="93" y="0"/>
                  </a:lnTo>
                  <a:lnTo>
                    <a:pt x="106" y="3"/>
                  </a:lnTo>
                  <a:lnTo>
                    <a:pt x="119" y="8"/>
                  </a:lnTo>
                  <a:lnTo>
                    <a:pt x="131" y="15"/>
                  </a:lnTo>
                  <a:lnTo>
                    <a:pt x="141" y="22"/>
                  </a:lnTo>
                  <a:lnTo>
                    <a:pt x="148" y="31"/>
                  </a:lnTo>
                  <a:lnTo>
                    <a:pt x="154" y="41"/>
                  </a:lnTo>
                  <a:lnTo>
                    <a:pt x="158" y="53"/>
                  </a:lnTo>
                  <a:lnTo>
                    <a:pt x="151" y="62"/>
                  </a:lnTo>
                  <a:lnTo>
                    <a:pt x="143" y="71"/>
                  </a:lnTo>
                  <a:lnTo>
                    <a:pt x="136" y="79"/>
                  </a:lnTo>
                  <a:lnTo>
                    <a:pt x="128" y="90"/>
                  </a:lnTo>
                  <a:lnTo>
                    <a:pt x="112" y="89"/>
                  </a:lnTo>
                  <a:lnTo>
                    <a:pt x="98" y="87"/>
                  </a:lnTo>
                  <a:lnTo>
                    <a:pt x="82" y="82"/>
                  </a:lnTo>
                  <a:lnTo>
                    <a:pt x="66" y="77"/>
                  </a:lnTo>
                  <a:lnTo>
                    <a:pt x="50" y="70"/>
                  </a:lnTo>
                  <a:lnTo>
                    <a:pt x="34" y="63"/>
                  </a:lnTo>
                  <a:lnTo>
                    <a:pt x="18" y="54"/>
                  </a:lnTo>
                  <a:lnTo>
                    <a:pt x="0" y="46"/>
                  </a:lnTo>
                  <a:lnTo>
                    <a:pt x="3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50" y="3"/>
                  </a:lnTo>
                  <a:lnTo>
                    <a:pt x="63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61" name="Freeform 245"/>
            <p:cNvSpPr>
              <a:spLocks/>
            </p:cNvSpPr>
            <p:nvPr/>
          </p:nvSpPr>
          <p:spPr bwMode="auto">
            <a:xfrm>
              <a:off x="634" y="1270"/>
              <a:ext cx="318" cy="152"/>
            </a:xfrm>
            <a:custGeom>
              <a:avLst/>
              <a:gdLst>
                <a:gd name="T0" fmla="*/ 172 w 635"/>
                <a:gd name="T1" fmla="*/ 104 h 304"/>
                <a:gd name="T2" fmla="*/ 112 w 635"/>
                <a:gd name="T3" fmla="*/ 115 h 304"/>
                <a:gd name="T4" fmla="*/ 55 w 635"/>
                <a:gd name="T5" fmla="*/ 129 h 304"/>
                <a:gd name="T6" fmla="*/ 11 w 635"/>
                <a:gd name="T7" fmla="*/ 160 h 304"/>
                <a:gd name="T8" fmla="*/ 8 w 635"/>
                <a:gd name="T9" fmla="*/ 188 h 304"/>
                <a:gd name="T10" fmla="*/ 26 w 635"/>
                <a:gd name="T11" fmla="*/ 197 h 304"/>
                <a:gd name="T12" fmla="*/ 44 w 635"/>
                <a:gd name="T13" fmla="*/ 205 h 304"/>
                <a:gd name="T14" fmla="*/ 71 w 635"/>
                <a:gd name="T15" fmla="*/ 209 h 304"/>
                <a:gd name="T16" fmla="*/ 98 w 635"/>
                <a:gd name="T17" fmla="*/ 208 h 304"/>
                <a:gd name="T18" fmla="*/ 85 w 635"/>
                <a:gd name="T19" fmla="*/ 220 h 304"/>
                <a:gd name="T20" fmla="*/ 58 w 635"/>
                <a:gd name="T21" fmla="*/ 244 h 304"/>
                <a:gd name="T22" fmla="*/ 55 w 635"/>
                <a:gd name="T23" fmla="*/ 269 h 304"/>
                <a:gd name="T24" fmla="*/ 103 w 635"/>
                <a:gd name="T25" fmla="*/ 288 h 304"/>
                <a:gd name="T26" fmla="*/ 146 w 635"/>
                <a:gd name="T27" fmla="*/ 281 h 304"/>
                <a:gd name="T28" fmla="*/ 173 w 635"/>
                <a:gd name="T29" fmla="*/ 263 h 304"/>
                <a:gd name="T30" fmla="*/ 186 w 635"/>
                <a:gd name="T31" fmla="*/ 248 h 304"/>
                <a:gd name="T32" fmla="*/ 192 w 635"/>
                <a:gd name="T33" fmla="*/ 253 h 304"/>
                <a:gd name="T34" fmla="*/ 199 w 635"/>
                <a:gd name="T35" fmla="*/ 270 h 304"/>
                <a:gd name="T36" fmla="*/ 207 w 635"/>
                <a:gd name="T37" fmla="*/ 286 h 304"/>
                <a:gd name="T38" fmla="*/ 225 w 635"/>
                <a:gd name="T39" fmla="*/ 298 h 304"/>
                <a:gd name="T40" fmla="*/ 264 w 635"/>
                <a:gd name="T41" fmla="*/ 304 h 304"/>
                <a:gd name="T42" fmla="*/ 303 w 635"/>
                <a:gd name="T43" fmla="*/ 301 h 304"/>
                <a:gd name="T44" fmla="*/ 330 w 635"/>
                <a:gd name="T45" fmla="*/ 288 h 304"/>
                <a:gd name="T46" fmla="*/ 347 w 635"/>
                <a:gd name="T47" fmla="*/ 263 h 304"/>
                <a:gd name="T48" fmla="*/ 354 w 635"/>
                <a:gd name="T49" fmla="*/ 246 h 304"/>
                <a:gd name="T50" fmla="*/ 379 w 635"/>
                <a:gd name="T51" fmla="*/ 259 h 304"/>
                <a:gd name="T52" fmla="*/ 421 w 635"/>
                <a:gd name="T53" fmla="*/ 271 h 304"/>
                <a:gd name="T54" fmla="*/ 476 w 635"/>
                <a:gd name="T55" fmla="*/ 265 h 304"/>
                <a:gd name="T56" fmla="*/ 517 w 635"/>
                <a:gd name="T57" fmla="*/ 238 h 304"/>
                <a:gd name="T58" fmla="*/ 518 w 635"/>
                <a:gd name="T59" fmla="*/ 217 h 304"/>
                <a:gd name="T60" fmla="*/ 506 w 635"/>
                <a:gd name="T61" fmla="*/ 200 h 304"/>
                <a:gd name="T62" fmla="*/ 492 w 635"/>
                <a:gd name="T63" fmla="*/ 191 h 304"/>
                <a:gd name="T64" fmla="*/ 507 w 635"/>
                <a:gd name="T65" fmla="*/ 188 h 304"/>
                <a:gd name="T66" fmla="*/ 553 w 635"/>
                <a:gd name="T67" fmla="*/ 188 h 304"/>
                <a:gd name="T68" fmla="*/ 601 w 635"/>
                <a:gd name="T69" fmla="*/ 180 h 304"/>
                <a:gd name="T70" fmla="*/ 631 w 635"/>
                <a:gd name="T71" fmla="*/ 154 h 304"/>
                <a:gd name="T72" fmla="*/ 629 w 635"/>
                <a:gd name="T73" fmla="*/ 108 h 304"/>
                <a:gd name="T74" fmla="*/ 603 w 635"/>
                <a:gd name="T75" fmla="*/ 84 h 304"/>
                <a:gd name="T76" fmla="*/ 571 w 635"/>
                <a:gd name="T77" fmla="*/ 74 h 304"/>
                <a:gd name="T78" fmla="*/ 546 w 635"/>
                <a:gd name="T79" fmla="*/ 74 h 304"/>
                <a:gd name="T80" fmla="*/ 588 w 635"/>
                <a:gd name="T81" fmla="*/ 42 h 304"/>
                <a:gd name="T82" fmla="*/ 593 w 635"/>
                <a:gd name="T83" fmla="*/ 5 h 304"/>
                <a:gd name="T84" fmla="*/ 525 w 635"/>
                <a:gd name="T85" fmla="*/ 2 h 304"/>
                <a:gd name="T86" fmla="*/ 442 w 635"/>
                <a:gd name="T87" fmla="*/ 31 h 304"/>
                <a:gd name="T88" fmla="*/ 380 w 635"/>
                <a:gd name="T89" fmla="*/ 83 h 304"/>
                <a:gd name="T90" fmla="*/ 314 w 635"/>
                <a:gd name="T91" fmla="*/ 111 h 304"/>
                <a:gd name="T92" fmla="*/ 250 w 635"/>
                <a:gd name="T93" fmla="*/ 117 h 304"/>
                <a:gd name="T94" fmla="*/ 207 w 635"/>
                <a:gd name="T95" fmla="*/ 10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5" h="304">
                  <a:moveTo>
                    <a:pt x="200" y="96"/>
                  </a:moveTo>
                  <a:lnTo>
                    <a:pt x="172" y="104"/>
                  </a:lnTo>
                  <a:lnTo>
                    <a:pt x="144" y="110"/>
                  </a:lnTo>
                  <a:lnTo>
                    <a:pt x="112" y="115"/>
                  </a:lnTo>
                  <a:lnTo>
                    <a:pt x="83" y="122"/>
                  </a:lnTo>
                  <a:lnTo>
                    <a:pt x="55" y="129"/>
                  </a:lnTo>
                  <a:lnTo>
                    <a:pt x="31" y="143"/>
                  </a:lnTo>
                  <a:lnTo>
                    <a:pt x="11" y="160"/>
                  </a:lnTo>
                  <a:lnTo>
                    <a:pt x="0" y="186"/>
                  </a:lnTo>
                  <a:lnTo>
                    <a:pt x="8" y="188"/>
                  </a:lnTo>
                  <a:lnTo>
                    <a:pt x="17" y="193"/>
                  </a:lnTo>
                  <a:lnTo>
                    <a:pt x="26" y="197"/>
                  </a:lnTo>
                  <a:lnTo>
                    <a:pt x="35" y="202"/>
                  </a:lnTo>
                  <a:lnTo>
                    <a:pt x="44" y="205"/>
                  </a:lnTo>
                  <a:lnTo>
                    <a:pt x="58" y="208"/>
                  </a:lnTo>
                  <a:lnTo>
                    <a:pt x="71" y="209"/>
                  </a:lnTo>
                  <a:lnTo>
                    <a:pt x="90" y="209"/>
                  </a:lnTo>
                  <a:lnTo>
                    <a:pt x="98" y="208"/>
                  </a:lnTo>
                  <a:lnTo>
                    <a:pt x="96" y="213"/>
                  </a:lnTo>
                  <a:lnTo>
                    <a:pt x="85" y="220"/>
                  </a:lnTo>
                  <a:lnTo>
                    <a:pt x="71" y="232"/>
                  </a:lnTo>
                  <a:lnTo>
                    <a:pt x="58" y="244"/>
                  </a:lnTo>
                  <a:lnTo>
                    <a:pt x="50" y="257"/>
                  </a:lnTo>
                  <a:lnTo>
                    <a:pt x="55" y="269"/>
                  </a:lnTo>
                  <a:lnTo>
                    <a:pt x="77" y="283"/>
                  </a:lnTo>
                  <a:lnTo>
                    <a:pt x="103" y="288"/>
                  </a:lnTo>
                  <a:lnTo>
                    <a:pt x="128" y="288"/>
                  </a:lnTo>
                  <a:lnTo>
                    <a:pt x="146" y="281"/>
                  </a:lnTo>
                  <a:lnTo>
                    <a:pt x="162" y="273"/>
                  </a:lnTo>
                  <a:lnTo>
                    <a:pt x="173" y="263"/>
                  </a:lnTo>
                  <a:lnTo>
                    <a:pt x="182" y="255"/>
                  </a:lnTo>
                  <a:lnTo>
                    <a:pt x="186" y="248"/>
                  </a:lnTo>
                  <a:lnTo>
                    <a:pt x="188" y="246"/>
                  </a:lnTo>
                  <a:lnTo>
                    <a:pt x="192" y="253"/>
                  </a:lnTo>
                  <a:lnTo>
                    <a:pt x="196" y="262"/>
                  </a:lnTo>
                  <a:lnTo>
                    <a:pt x="199" y="270"/>
                  </a:lnTo>
                  <a:lnTo>
                    <a:pt x="203" y="278"/>
                  </a:lnTo>
                  <a:lnTo>
                    <a:pt x="207" y="286"/>
                  </a:lnTo>
                  <a:lnTo>
                    <a:pt x="215" y="293"/>
                  </a:lnTo>
                  <a:lnTo>
                    <a:pt x="225" y="298"/>
                  </a:lnTo>
                  <a:lnTo>
                    <a:pt x="240" y="303"/>
                  </a:lnTo>
                  <a:lnTo>
                    <a:pt x="264" y="304"/>
                  </a:lnTo>
                  <a:lnTo>
                    <a:pt x="285" y="304"/>
                  </a:lnTo>
                  <a:lnTo>
                    <a:pt x="303" y="301"/>
                  </a:lnTo>
                  <a:lnTo>
                    <a:pt x="319" y="296"/>
                  </a:lnTo>
                  <a:lnTo>
                    <a:pt x="330" y="288"/>
                  </a:lnTo>
                  <a:lnTo>
                    <a:pt x="340" y="277"/>
                  </a:lnTo>
                  <a:lnTo>
                    <a:pt x="347" y="263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3" y="251"/>
                  </a:lnTo>
                  <a:lnTo>
                    <a:pt x="379" y="259"/>
                  </a:lnTo>
                  <a:lnTo>
                    <a:pt x="399" y="267"/>
                  </a:lnTo>
                  <a:lnTo>
                    <a:pt x="421" y="271"/>
                  </a:lnTo>
                  <a:lnTo>
                    <a:pt x="448" y="272"/>
                  </a:lnTo>
                  <a:lnTo>
                    <a:pt x="476" y="265"/>
                  </a:lnTo>
                  <a:lnTo>
                    <a:pt x="508" y="249"/>
                  </a:lnTo>
                  <a:lnTo>
                    <a:pt x="517" y="238"/>
                  </a:lnTo>
                  <a:lnTo>
                    <a:pt x="519" y="227"/>
                  </a:lnTo>
                  <a:lnTo>
                    <a:pt x="518" y="217"/>
                  </a:lnTo>
                  <a:lnTo>
                    <a:pt x="513" y="209"/>
                  </a:lnTo>
                  <a:lnTo>
                    <a:pt x="506" y="200"/>
                  </a:lnTo>
                  <a:lnTo>
                    <a:pt x="498" y="195"/>
                  </a:lnTo>
                  <a:lnTo>
                    <a:pt x="492" y="191"/>
                  </a:lnTo>
                  <a:lnTo>
                    <a:pt x="491" y="190"/>
                  </a:lnTo>
                  <a:lnTo>
                    <a:pt x="507" y="188"/>
                  </a:lnTo>
                  <a:lnTo>
                    <a:pt x="528" y="188"/>
                  </a:lnTo>
                  <a:lnTo>
                    <a:pt x="553" y="188"/>
                  </a:lnTo>
                  <a:lnTo>
                    <a:pt x="578" y="187"/>
                  </a:lnTo>
                  <a:lnTo>
                    <a:pt x="601" y="180"/>
                  </a:lnTo>
                  <a:lnTo>
                    <a:pt x="619" y="171"/>
                  </a:lnTo>
                  <a:lnTo>
                    <a:pt x="631" y="154"/>
                  </a:lnTo>
                  <a:lnTo>
                    <a:pt x="635" y="129"/>
                  </a:lnTo>
                  <a:lnTo>
                    <a:pt x="629" y="108"/>
                  </a:lnTo>
                  <a:lnTo>
                    <a:pt x="618" y="94"/>
                  </a:lnTo>
                  <a:lnTo>
                    <a:pt x="603" y="84"/>
                  </a:lnTo>
                  <a:lnTo>
                    <a:pt x="587" y="78"/>
                  </a:lnTo>
                  <a:lnTo>
                    <a:pt x="571" y="74"/>
                  </a:lnTo>
                  <a:lnTo>
                    <a:pt x="556" y="74"/>
                  </a:lnTo>
                  <a:lnTo>
                    <a:pt x="546" y="74"/>
                  </a:lnTo>
                  <a:lnTo>
                    <a:pt x="544" y="75"/>
                  </a:lnTo>
                  <a:lnTo>
                    <a:pt x="588" y="42"/>
                  </a:lnTo>
                  <a:lnTo>
                    <a:pt x="603" y="19"/>
                  </a:lnTo>
                  <a:lnTo>
                    <a:pt x="593" y="5"/>
                  </a:lnTo>
                  <a:lnTo>
                    <a:pt x="566" y="0"/>
                  </a:lnTo>
                  <a:lnTo>
                    <a:pt x="525" y="2"/>
                  </a:lnTo>
                  <a:lnTo>
                    <a:pt x="482" y="13"/>
                  </a:lnTo>
                  <a:lnTo>
                    <a:pt x="442" y="31"/>
                  </a:lnTo>
                  <a:lnTo>
                    <a:pt x="409" y="58"/>
                  </a:lnTo>
                  <a:lnTo>
                    <a:pt x="380" y="83"/>
                  </a:lnTo>
                  <a:lnTo>
                    <a:pt x="348" y="100"/>
                  </a:lnTo>
                  <a:lnTo>
                    <a:pt x="314" y="111"/>
                  </a:lnTo>
                  <a:lnTo>
                    <a:pt x="280" y="117"/>
                  </a:lnTo>
                  <a:lnTo>
                    <a:pt x="250" y="117"/>
                  </a:lnTo>
                  <a:lnTo>
                    <a:pt x="224" y="114"/>
                  </a:lnTo>
                  <a:lnTo>
                    <a:pt x="207" y="106"/>
                  </a:lnTo>
                  <a:lnTo>
                    <a:pt x="200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62" name="Freeform 246"/>
            <p:cNvSpPr>
              <a:spLocks/>
            </p:cNvSpPr>
            <p:nvPr/>
          </p:nvSpPr>
          <p:spPr bwMode="auto">
            <a:xfrm>
              <a:off x="1903" y="1789"/>
              <a:ext cx="318" cy="120"/>
            </a:xfrm>
            <a:custGeom>
              <a:avLst/>
              <a:gdLst>
                <a:gd name="T0" fmla="*/ 192 w 637"/>
                <a:gd name="T1" fmla="*/ 16 h 239"/>
                <a:gd name="T2" fmla="*/ 132 w 637"/>
                <a:gd name="T3" fmla="*/ 14 h 239"/>
                <a:gd name="T4" fmla="*/ 72 w 637"/>
                <a:gd name="T5" fmla="*/ 15 h 239"/>
                <a:gd name="T6" fmla="*/ 19 w 637"/>
                <a:gd name="T7" fmla="*/ 32 h 239"/>
                <a:gd name="T8" fmla="*/ 8 w 637"/>
                <a:gd name="T9" fmla="*/ 59 h 239"/>
                <a:gd name="T10" fmla="*/ 24 w 637"/>
                <a:gd name="T11" fmla="*/ 73 h 239"/>
                <a:gd name="T12" fmla="*/ 37 w 637"/>
                <a:gd name="T13" fmla="*/ 85 h 239"/>
                <a:gd name="T14" fmla="*/ 61 w 637"/>
                <a:gd name="T15" fmla="*/ 94 h 239"/>
                <a:gd name="T16" fmla="*/ 87 w 637"/>
                <a:gd name="T17" fmla="*/ 98 h 239"/>
                <a:gd name="T18" fmla="*/ 69 w 637"/>
                <a:gd name="T19" fmla="*/ 106 h 239"/>
                <a:gd name="T20" fmla="*/ 36 w 637"/>
                <a:gd name="T21" fmla="*/ 122 h 239"/>
                <a:gd name="T22" fmla="*/ 25 w 637"/>
                <a:gd name="T23" fmla="*/ 146 h 239"/>
                <a:gd name="T24" fmla="*/ 66 w 637"/>
                <a:gd name="T25" fmla="*/ 176 h 239"/>
                <a:gd name="T26" fmla="*/ 107 w 637"/>
                <a:gd name="T27" fmla="*/ 180 h 239"/>
                <a:gd name="T28" fmla="*/ 141 w 637"/>
                <a:gd name="T29" fmla="*/ 169 h 239"/>
                <a:gd name="T30" fmla="*/ 157 w 637"/>
                <a:gd name="T31" fmla="*/ 155 h 239"/>
                <a:gd name="T32" fmla="*/ 160 w 637"/>
                <a:gd name="T33" fmla="*/ 161 h 239"/>
                <a:gd name="T34" fmla="*/ 160 w 637"/>
                <a:gd name="T35" fmla="*/ 180 h 239"/>
                <a:gd name="T36" fmla="*/ 164 w 637"/>
                <a:gd name="T37" fmla="*/ 199 h 239"/>
                <a:gd name="T38" fmla="*/ 178 w 637"/>
                <a:gd name="T39" fmla="*/ 216 h 239"/>
                <a:gd name="T40" fmla="*/ 216 w 637"/>
                <a:gd name="T41" fmla="*/ 229 h 239"/>
                <a:gd name="T42" fmla="*/ 254 w 637"/>
                <a:gd name="T43" fmla="*/ 234 h 239"/>
                <a:gd name="T44" fmla="*/ 282 w 637"/>
                <a:gd name="T45" fmla="*/ 228 h 239"/>
                <a:gd name="T46" fmla="*/ 304 w 637"/>
                <a:gd name="T47" fmla="*/ 207 h 239"/>
                <a:gd name="T48" fmla="*/ 319 w 637"/>
                <a:gd name="T49" fmla="*/ 192 h 239"/>
                <a:gd name="T50" fmla="*/ 338 w 637"/>
                <a:gd name="T51" fmla="*/ 209 h 239"/>
                <a:gd name="T52" fmla="*/ 372 w 637"/>
                <a:gd name="T53" fmla="*/ 231 h 239"/>
                <a:gd name="T54" fmla="*/ 428 w 637"/>
                <a:gd name="T55" fmla="*/ 239 h 239"/>
                <a:gd name="T56" fmla="*/ 476 w 637"/>
                <a:gd name="T57" fmla="*/ 222 h 239"/>
                <a:gd name="T58" fmla="*/ 485 w 637"/>
                <a:gd name="T59" fmla="*/ 203 h 239"/>
                <a:gd name="T60" fmla="*/ 481 w 637"/>
                <a:gd name="T61" fmla="*/ 184 h 239"/>
                <a:gd name="T62" fmla="*/ 473 w 637"/>
                <a:gd name="T63" fmla="*/ 172 h 239"/>
                <a:gd name="T64" fmla="*/ 487 w 637"/>
                <a:gd name="T65" fmla="*/ 172 h 239"/>
                <a:gd name="T66" fmla="*/ 532 w 637"/>
                <a:gd name="T67" fmla="*/ 182 h 239"/>
                <a:gd name="T68" fmla="*/ 580 w 637"/>
                <a:gd name="T69" fmla="*/ 186 h 239"/>
                <a:gd name="T70" fmla="*/ 618 w 637"/>
                <a:gd name="T71" fmla="*/ 167 h 239"/>
                <a:gd name="T72" fmla="*/ 632 w 637"/>
                <a:gd name="T73" fmla="*/ 123 h 239"/>
                <a:gd name="T74" fmla="*/ 614 w 637"/>
                <a:gd name="T75" fmla="*/ 94 h 239"/>
                <a:gd name="T76" fmla="*/ 586 w 637"/>
                <a:gd name="T77" fmla="*/ 79 h 239"/>
                <a:gd name="T78" fmla="*/ 566 w 637"/>
                <a:gd name="T79" fmla="*/ 74 h 239"/>
                <a:gd name="T80" fmla="*/ 615 w 637"/>
                <a:gd name="T81" fmla="*/ 53 h 239"/>
                <a:gd name="T82" fmla="*/ 631 w 637"/>
                <a:gd name="T83" fmla="*/ 19 h 239"/>
                <a:gd name="T84" fmla="*/ 567 w 637"/>
                <a:gd name="T85" fmla="*/ 0 h 239"/>
                <a:gd name="T86" fmla="*/ 474 w 637"/>
                <a:gd name="T87" fmla="*/ 8 h 239"/>
                <a:gd name="T88" fmla="*/ 399 w 637"/>
                <a:gd name="T89" fmla="*/ 42 h 239"/>
                <a:gd name="T90" fmla="*/ 327 w 637"/>
                <a:gd name="T91" fmla="*/ 54 h 239"/>
                <a:gd name="T92" fmla="*/ 264 w 637"/>
                <a:gd name="T93" fmla="*/ 45 h 239"/>
                <a:gd name="T94" fmla="*/ 226 w 637"/>
                <a:gd name="T95" fmla="*/ 2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7" h="239">
                  <a:moveTo>
                    <a:pt x="222" y="14"/>
                  </a:moveTo>
                  <a:lnTo>
                    <a:pt x="192" y="16"/>
                  </a:lnTo>
                  <a:lnTo>
                    <a:pt x="162" y="16"/>
                  </a:lnTo>
                  <a:lnTo>
                    <a:pt x="132" y="14"/>
                  </a:lnTo>
                  <a:lnTo>
                    <a:pt x="101" y="14"/>
                  </a:lnTo>
                  <a:lnTo>
                    <a:pt x="72" y="15"/>
                  </a:lnTo>
                  <a:lnTo>
                    <a:pt x="43" y="21"/>
                  </a:lnTo>
                  <a:lnTo>
                    <a:pt x="19" y="32"/>
                  </a:lnTo>
                  <a:lnTo>
                    <a:pt x="0" y="53"/>
                  </a:lnTo>
                  <a:lnTo>
                    <a:pt x="8" y="59"/>
                  </a:lnTo>
                  <a:lnTo>
                    <a:pt x="16" y="67"/>
                  </a:lnTo>
                  <a:lnTo>
                    <a:pt x="24" y="73"/>
                  </a:lnTo>
                  <a:lnTo>
                    <a:pt x="31" y="80"/>
                  </a:lnTo>
                  <a:lnTo>
                    <a:pt x="37" y="85"/>
                  </a:lnTo>
                  <a:lnTo>
                    <a:pt x="47" y="90"/>
                  </a:lnTo>
                  <a:lnTo>
                    <a:pt x="61" y="94"/>
                  </a:lnTo>
                  <a:lnTo>
                    <a:pt x="78" y="97"/>
                  </a:lnTo>
                  <a:lnTo>
                    <a:pt x="87" y="98"/>
                  </a:lnTo>
                  <a:lnTo>
                    <a:pt x="83" y="101"/>
                  </a:lnTo>
                  <a:lnTo>
                    <a:pt x="69" y="106"/>
                  </a:lnTo>
                  <a:lnTo>
                    <a:pt x="52" y="114"/>
                  </a:lnTo>
                  <a:lnTo>
                    <a:pt x="36" y="122"/>
                  </a:lnTo>
                  <a:lnTo>
                    <a:pt x="26" y="133"/>
                  </a:lnTo>
                  <a:lnTo>
                    <a:pt x="25" y="146"/>
                  </a:lnTo>
                  <a:lnTo>
                    <a:pt x="41" y="164"/>
                  </a:lnTo>
                  <a:lnTo>
                    <a:pt x="66" y="176"/>
                  </a:lnTo>
                  <a:lnTo>
                    <a:pt x="88" y="181"/>
                  </a:lnTo>
                  <a:lnTo>
                    <a:pt x="107" y="180"/>
                  </a:lnTo>
                  <a:lnTo>
                    <a:pt x="127" y="176"/>
                  </a:lnTo>
                  <a:lnTo>
                    <a:pt x="141" y="169"/>
                  </a:lnTo>
                  <a:lnTo>
                    <a:pt x="151" y="161"/>
                  </a:lnTo>
                  <a:lnTo>
                    <a:pt x="157" y="155"/>
                  </a:lnTo>
                  <a:lnTo>
                    <a:pt x="160" y="153"/>
                  </a:lnTo>
                  <a:lnTo>
                    <a:pt x="160" y="161"/>
                  </a:lnTo>
                  <a:lnTo>
                    <a:pt x="160" y="171"/>
                  </a:lnTo>
                  <a:lnTo>
                    <a:pt x="160" y="180"/>
                  </a:lnTo>
                  <a:lnTo>
                    <a:pt x="162" y="190"/>
                  </a:lnTo>
                  <a:lnTo>
                    <a:pt x="164" y="199"/>
                  </a:lnTo>
                  <a:lnTo>
                    <a:pt x="169" y="208"/>
                  </a:lnTo>
                  <a:lnTo>
                    <a:pt x="178" y="216"/>
                  </a:lnTo>
                  <a:lnTo>
                    <a:pt x="194" y="224"/>
                  </a:lnTo>
                  <a:lnTo>
                    <a:pt x="216" y="229"/>
                  </a:lnTo>
                  <a:lnTo>
                    <a:pt x="236" y="233"/>
                  </a:lnTo>
                  <a:lnTo>
                    <a:pt x="254" y="234"/>
                  </a:lnTo>
                  <a:lnTo>
                    <a:pt x="270" y="233"/>
                  </a:lnTo>
                  <a:lnTo>
                    <a:pt x="282" y="228"/>
                  </a:lnTo>
                  <a:lnTo>
                    <a:pt x="295" y="220"/>
                  </a:lnTo>
                  <a:lnTo>
                    <a:pt x="304" y="207"/>
                  </a:lnTo>
                  <a:lnTo>
                    <a:pt x="317" y="193"/>
                  </a:lnTo>
                  <a:lnTo>
                    <a:pt x="319" y="192"/>
                  </a:lnTo>
                  <a:lnTo>
                    <a:pt x="327" y="199"/>
                  </a:lnTo>
                  <a:lnTo>
                    <a:pt x="338" y="209"/>
                  </a:lnTo>
                  <a:lnTo>
                    <a:pt x="354" y="222"/>
                  </a:lnTo>
                  <a:lnTo>
                    <a:pt x="372" y="231"/>
                  </a:lnTo>
                  <a:lnTo>
                    <a:pt x="399" y="239"/>
                  </a:lnTo>
                  <a:lnTo>
                    <a:pt x="428" y="239"/>
                  </a:lnTo>
                  <a:lnTo>
                    <a:pt x="463" y="230"/>
                  </a:lnTo>
                  <a:lnTo>
                    <a:pt x="476" y="222"/>
                  </a:lnTo>
                  <a:lnTo>
                    <a:pt x="484" y="214"/>
                  </a:lnTo>
                  <a:lnTo>
                    <a:pt x="485" y="203"/>
                  </a:lnTo>
                  <a:lnTo>
                    <a:pt x="485" y="194"/>
                  </a:lnTo>
                  <a:lnTo>
                    <a:pt x="481" y="184"/>
                  </a:lnTo>
                  <a:lnTo>
                    <a:pt x="477" y="177"/>
                  </a:lnTo>
                  <a:lnTo>
                    <a:pt x="473" y="172"/>
                  </a:lnTo>
                  <a:lnTo>
                    <a:pt x="472" y="171"/>
                  </a:lnTo>
                  <a:lnTo>
                    <a:pt x="487" y="172"/>
                  </a:lnTo>
                  <a:lnTo>
                    <a:pt x="509" y="177"/>
                  </a:lnTo>
                  <a:lnTo>
                    <a:pt x="532" y="182"/>
                  </a:lnTo>
                  <a:lnTo>
                    <a:pt x="557" y="187"/>
                  </a:lnTo>
                  <a:lnTo>
                    <a:pt x="580" y="186"/>
                  </a:lnTo>
                  <a:lnTo>
                    <a:pt x="602" y="181"/>
                  </a:lnTo>
                  <a:lnTo>
                    <a:pt x="618" y="167"/>
                  </a:lnTo>
                  <a:lnTo>
                    <a:pt x="632" y="143"/>
                  </a:lnTo>
                  <a:lnTo>
                    <a:pt x="632" y="123"/>
                  </a:lnTo>
                  <a:lnTo>
                    <a:pt x="625" y="106"/>
                  </a:lnTo>
                  <a:lnTo>
                    <a:pt x="614" y="94"/>
                  </a:lnTo>
                  <a:lnTo>
                    <a:pt x="601" y="86"/>
                  </a:lnTo>
                  <a:lnTo>
                    <a:pt x="586" y="79"/>
                  </a:lnTo>
                  <a:lnTo>
                    <a:pt x="574" y="76"/>
                  </a:lnTo>
                  <a:lnTo>
                    <a:pt x="566" y="74"/>
                  </a:lnTo>
                  <a:lnTo>
                    <a:pt x="562" y="74"/>
                  </a:lnTo>
                  <a:lnTo>
                    <a:pt x="615" y="53"/>
                  </a:lnTo>
                  <a:lnTo>
                    <a:pt x="637" y="35"/>
                  </a:lnTo>
                  <a:lnTo>
                    <a:pt x="631" y="19"/>
                  </a:lnTo>
                  <a:lnTo>
                    <a:pt x="605" y="7"/>
                  </a:lnTo>
                  <a:lnTo>
                    <a:pt x="567" y="0"/>
                  </a:lnTo>
                  <a:lnTo>
                    <a:pt x="521" y="0"/>
                  </a:lnTo>
                  <a:lnTo>
                    <a:pt x="474" y="8"/>
                  </a:lnTo>
                  <a:lnTo>
                    <a:pt x="434" y="27"/>
                  </a:lnTo>
                  <a:lnTo>
                    <a:pt x="399" y="42"/>
                  </a:lnTo>
                  <a:lnTo>
                    <a:pt x="364" y="51"/>
                  </a:lnTo>
                  <a:lnTo>
                    <a:pt x="327" y="54"/>
                  </a:lnTo>
                  <a:lnTo>
                    <a:pt x="293" y="52"/>
                  </a:lnTo>
                  <a:lnTo>
                    <a:pt x="264" y="45"/>
                  </a:lnTo>
                  <a:lnTo>
                    <a:pt x="240" y="36"/>
                  </a:lnTo>
                  <a:lnTo>
                    <a:pt x="226" y="25"/>
                  </a:lnTo>
                  <a:lnTo>
                    <a:pt x="22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63" name="Freeform 247"/>
            <p:cNvSpPr>
              <a:spLocks/>
            </p:cNvSpPr>
            <p:nvPr/>
          </p:nvSpPr>
          <p:spPr bwMode="auto">
            <a:xfrm>
              <a:off x="1430" y="3206"/>
              <a:ext cx="317" cy="121"/>
            </a:xfrm>
            <a:custGeom>
              <a:avLst/>
              <a:gdLst>
                <a:gd name="T0" fmla="*/ 190 w 635"/>
                <a:gd name="T1" fmla="*/ 18 h 242"/>
                <a:gd name="T2" fmla="*/ 130 w 635"/>
                <a:gd name="T3" fmla="*/ 15 h 242"/>
                <a:gd name="T4" fmla="*/ 70 w 635"/>
                <a:gd name="T5" fmla="*/ 15 h 242"/>
                <a:gd name="T6" fmla="*/ 18 w 635"/>
                <a:gd name="T7" fmla="*/ 33 h 242"/>
                <a:gd name="T8" fmla="*/ 6 w 635"/>
                <a:gd name="T9" fmla="*/ 62 h 242"/>
                <a:gd name="T10" fmla="*/ 20 w 635"/>
                <a:gd name="T11" fmla="*/ 75 h 242"/>
                <a:gd name="T12" fmla="*/ 35 w 635"/>
                <a:gd name="T13" fmla="*/ 88 h 242"/>
                <a:gd name="T14" fmla="*/ 60 w 635"/>
                <a:gd name="T15" fmla="*/ 98 h 242"/>
                <a:gd name="T16" fmla="*/ 86 w 635"/>
                <a:gd name="T17" fmla="*/ 102 h 242"/>
                <a:gd name="T18" fmla="*/ 68 w 635"/>
                <a:gd name="T19" fmla="*/ 110 h 242"/>
                <a:gd name="T20" fmla="*/ 34 w 635"/>
                <a:gd name="T21" fmla="*/ 125 h 242"/>
                <a:gd name="T22" fmla="*/ 24 w 635"/>
                <a:gd name="T23" fmla="*/ 151 h 242"/>
                <a:gd name="T24" fmla="*/ 65 w 635"/>
                <a:gd name="T25" fmla="*/ 179 h 242"/>
                <a:gd name="T26" fmla="*/ 107 w 635"/>
                <a:gd name="T27" fmla="*/ 182 h 242"/>
                <a:gd name="T28" fmla="*/ 139 w 635"/>
                <a:gd name="T29" fmla="*/ 169 h 242"/>
                <a:gd name="T30" fmla="*/ 155 w 635"/>
                <a:gd name="T31" fmla="*/ 156 h 242"/>
                <a:gd name="T32" fmla="*/ 158 w 635"/>
                <a:gd name="T33" fmla="*/ 163 h 242"/>
                <a:gd name="T34" fmla="*/ 160 w 635"/>
                <a:gd name="T35" fmla="*/ 182 h 242"/>
                <a:gd name="T36" fmla="*/ 162 w 635"/>
                <a:gd name="T37" fmla="*/ 200 h 242"/>
                <a:gd name="T38" fmla="*/ 177 w 635"/>
                <a:gd name="T39" fmla="*/ 216 h 242"/>
                <a:gd name="T40" fmla="*/ 213 w 635"/>
                <a:gd name="T41" fmla="*/ 229 h 242"/>
                <a:gd name="T42" fmla="*/ 251 w 635"/>
                <a:gd name="T43" fmla="*/ 235 h 242"/>
                <a:gd name="T44" fmla="*/ 280 w 635"/>
                <a:gd name="T45" fmla="*/ 229 h 242"/>
                <a:gd name="T46" fmla="*/ 302 w 635"/>
                <a:gd name="T47" fmla="*/ 209 h 242"/>
                <a:gd name="T48" fmla="*/ 318 w 635"/>
                <a:gd name="T49" fmla="*/ 195 h 242"/>
                <a:gd name="T50" fmla="*/ 337 w 635"/>
                <a:gd name="T51" fmla="*/ 212 h 242"/>
                <a:gd name="T52" fmla="*/ 373 w 635"/>
                <a:gd name="T53" fmla="*/ 234 h 242"/>
                <a:gd name="T54" fmla="*/ 427 w 635"/>
                <a:gd name="T55" fmla="*/ 242 h 242"/>
                <a:gd name="T56" fmla="*/ 475 w 635"/>
                <a:gd name="T57" fmla="*/ 225 h 242"/>
                <a:gd name="T58" fmla="*/ 482 w 635"/>
                <a:gd name="T59" fmla="*/ 207 h 242"/>
                <a:gd name="T60" fmla="*/ 476 w 635"/>
                <a:gd name="T61" fmla="*/ 187 h 242"/>
                <a:gd name="T62" fmla="*/ 467 w 635"/>
                <a:gd name="T63" fmla="*/ 175 h 242"/>
                <a:gd name="T64" fmla="*/ 482 w 635"/>
                <a:gd name="T65" fmla="*/ 174 h 242"/>
                <a:gd name="T66" fmla="*/ 527 w 635"/>
                <a:gd name="T67" fmla="*/ 184 h 242"/>
                <a:gd name="T68" fmla="*/ 576 w 635"/>
                <a:gd name="T69" fmla="*/ 190 h 242"/>
                <a:gd name="T70" fmla="*/ 614 w 635"/>
                <a:gd name="T71" fmla="*/ 170 h 242"/>
                <a:gd name="T72" fmla="*/ 629 w 635"/>
                <a:gd name="T73" fmla="*/ 126 h 242"/>
                <a:gd name="T74" fmla="*/ 611 w 635"/>
                <a:gd name="T75" fmla="*/ 98 h 242"/>
                <a:gd name="T76" fmla="*/ 584 w 635"/>
                <a:gd name="T77" fmla="*/ 82 h 242"/>
                <a:gd name="T78" fmla="*/ 563 w 635"/>
                <a:gd name="T79" fmla="*/ 77 h 242"/>
                <a:gd name="T80" fmla="*/ 613 w 635"/>
                <a:gd name="T81" fmla="*/ 56 h 242"/>
                <a:gd name="T82" fmla="*/ 629 w 635"/>
                <a:gd name="T83" fmla="*/ 18 h 242"/>
                <a:gd name="T84" fmla="*/ 565 w 635"/>
                <a:gd name="T85" fmla="*/ 0 h 242"/>
                <a:gd name="T86" fmla="*/ 472 w 635"/>
                <a:gd name="T87" fmla="*/ 8 h 242"/>
                <a:gd name="T88" fmla="*/ 397 w 635"/>
                <a:gd name="T89" fmla="*/ 43 h 242"/>
                <a:gd name="T90" fmla="*/ 323 w 635"/>
                <a:gd name="T91" fmla="*/ 57 h 242"/>
                <a:gd name="T92" fmla="*/ 259 w 635"/>
                <a:gd name="T93" fmla="*/ 47 h 242"/>
                <a:gd name="T94" fmla="*/ 222 w 635"/>
                <a:gd name="T95" fmla="*/ 2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5" h="242">
                  <a:moveTo>
                    <a:pt x="220" y="16"/>
                  </a:moveTo>
                  <a:lnTo>
                    <a:pt x="190" y="18"/>
                  </a:lnTo>
                  <a:lnTo>
                    <a:pt x="160" y="17"/>
                  </a:lnTo>
                  <a:lnTo>
                    <a:pt x="130" y="15"/>
                  </a:lnTo>
                  <a:lnTo>
                    <a:pt x="99" y="14"/>
                  </a:lnTo>
                  <a:lnTo>
                    <a:pt x="70" y="15"/>
                  </a:lnTo>
                  <a:lnTo>
                    <a:pt x="43" y="21"/>
                  </a:lnTo>
                  <a:lnTo>
                    <a:pt x="18" y="33"/>
                  </a:lnTo>
                  <a:lnTo>
                    <a:pt x="0" y="57"/>
                  </a:lnTo>
                  <a:lnTo>
                    <a:pt x="6" y="62"/>
                  </a:lnTo>
                  <a:lnTo>
                    <a:pt x="13" y="69"/>
                  </a:lnTo>
                  <a:lnTo>
                    <a:pt x="20" y="75"/>
                  </a:lnTo>
                  <a:lnTo>
                    <a:pt x="28" y="82"/>
                  </a:lnTo>
                  <a:lnTo>
                    <a:pt x="35" y="88"/>
                  </a:lnTo>
                  <a:lnTo>
                    <a:pt x="46" y="94"/>
                  </a:lnTo>
                  <a:lnTo>
                    <a:pt x="60" y="98"/>
                  </a:lnTo>
                  <a:lnTo>
                    <a:pt x="77" y="101"/>
                  </a:lnTo>
                  <a:lnTo>
                    <a:pt x="86" y="102"/>
                  </a:lnTo>
                  <a:lnTo>
                    <a:pt x="82" y="105"/>
                  </a:lnTo>
                  <a:lnTo>
                    <a:pt x="68" y="110"/>
                  </a:lnTo>
                  <a:lnTo>
                    <a:pt x="52" y="117"/>
                  </a:lnTo>
                  <a:lnTo>
                    <a:pt x="34" y="125"/>
                  </a:lnTo>
                  <a:lnTo>
                    <a:pt x="24" y="137"/>
                  </a:lnTo>
                  <a:lnTo>
                    <a:pt x="24" y="151"/>
                  </a:lnTo>
                  <a:lnTo>
                    <a:pt x="40" y="167"/>
                  </a:lnTo>
                  <a:lnTo>
                    <a:pt x="65" y="179"/>
                  </a:lnTo>
                  <a:lnTo>
                    <a:pt x="87" y="184"/>
                  </a:lnTo>
                  <a:lnTo>
                    <a:pt x="107" y="182"/>
                  </a:lnTo>
                  <a:lnTo>
                    <a:pt x="125" y="177"/>
                  </a:lnTo>
                  <a:lnTo>
                    <a:pt x="139" y="169"/>
                  </a:lnTo>
                  <a:lnTo>
                    <a:pt x="149" y="162"/>
                  </a:lnTo>
                  <a:lnTo>
                    <a:pt x="155" y="156"/>
                  </a:lnTo>
                  <a:lnTo>
                    <a:pt x="158" y="154"/>
                  </a:lnTo>
                  <a:lnTo>
                    <a:pt x="158" y="163"/>
                  </a:lnTo>
                  <a:lnTo>
                    <a:pt x="160" y="173"/>
                  </a:lnTo>
                  <a:lnTo>
                    <a:pt x="160" y="182"/>
                  </a:lnTo>
                  <a:lnTo>
                    <a:pt x="161" y="192"/>
                  </a:lnTo>
                  <a:lnTo>
                    <a:pt x="162" y="200"/>
                  </a:lnTo>
                  <a:lnTo>
                    <a:pt x="167" y="209"/>
                  </a:lnTo>
                  <a:lnTo>
                    <a:pt x="177" y="216"/>
                  </a:lnTo>
                  <a:lnTo>
                    <a:pt x="192" y="224"/>
                  </a:lnTo>
                  <a:lnTo>
                    <a:pt x="213" y="229"/>
                  </a:lnTo>
                  <a:lnTo>
                    <a:pt x="232" y="233"/>
                  </a:lnTo>
                  <a:lnTo>
                    <a:pt x="251" y="235"/>
                  </a:lnTo>
                  <a:lnTo>
                    <a:pt x="267" y="234"/>
                  </a:lnTo>
                  <a:lnTo>
                    <a:pt x="280" y="229"/>
                  </a:lnTo>
                  <a:lnTo>
                    <a:pt x="293" y="221"/>
                  </a:lnTo>
                  <a:lnTo>
                    <a:pt x="302" y="209"/>
                  </a:lnTo>
                  <a:lnTo>
                    <a:pt x="315" y="194"/>
                  </a:lnTo>
                  <a:lnTo>
                    <a:pt x="318" y="195"/>
                  </a:lnTo>
                  <a:lnTo>
                    <a:pt x="326" y="202"/>
                  </a:lnTo>
                  <a:lnTo>
                    <a:pt x="337" y="212"/>
                  </a:lnTo>
                  <a:lnTo>
                    <a:pt x="353" y="224"/>
                  </a:lnTo>
                  <a:lnTo>
                    <a:pt x="373" y="234"/>
                  </a:lnTo>
                  <a:lnTo>
                    <a:pt x="398" y="242"/>
                  </a:lnTo>
                  <a:lnTo>
                    <a:pt x="427" y="242"/>
                  </a:lnTo>
                  <a:lnTo>
                    <a:pt x="462" y="234"/>
                  </a:lnTo>
                  <a:lnTo>
                    <a:pt x="475" y="225"/>
                  </a:lnTo>
                  <a:lnTo>
                    <a:pt x="481" y="217"/>
                  </a:lnTo>
                  <a:lnTo>
                    <a:pt x="482" y="207"/>
                  </a:lnTo>
                  <a:lnTo>
                    <a:pt x="481" y="198"/>
                  </a:lnTo>
                  <a:lnTo>
                    <a:pt x="476" y="187"/>
                  </a:lnTo>
                  <a:lnTo>
                    <a:pt x="471" y="180"/>
                  </a:lnTo>
                  <a:lnTo>
                    <a:pt x="467" y="175"/>
                  </a:lnTo>
                  <a:lnTo>
                    <a:pt x="466" y="174"/>
                  </a:lnTo>
                  <a:lnTo>
                    <a:pt x="482" y="174"/>
                  </a:lnTo>
                  <a:lnTo>
                    <a:pt x="503" y="179"/>
                  </a:lnTo>
                  <a:lnTo>
                    <a:pt x="527" y="184"/>
                  </a:lnTo>
                  <a:lnTo>
                    <a:pt x="551" y="190"/>
                  </a:lnTo>
                  <a:lnTo>
                    <a:pt x="576" y="190"/>
                  </a:lnTo>
                  <a:lnTo>
                    <a:pt x="597" y="184"/>
                  </a:lnTo>
                  <a:lnTo>
                    <a:pt x="614" y="170"/>
                  </a:lnTo>
                  <a:lnTo>
                    <a:pt x="627" y="148"/>
                  </a:lnTo>
                  <a:lnTo>
                    <a:pt x="629" y="126"/>
                  </a:lnTo>
                  <a:lnTo>
                    <a:pt x="623" y="111"/>
                  </a:lnTo>
                  <a:lnTo>
                    <a:pt x="611" y="98"/>
                  </a:lnTo>
                  <a:lnTo>
                    <a:pt x="599" y="90"/>
                  </a:lnTo>
                  <a:lnTo>
                    <a:pt x="584" y="82"/>
                  </a:lnTo>
                  <a:lnTo>
                    <a:pt x="572" y="79"/>
                  </a:lnTo>
                  <a:lnTo>
                    <a:pt x="563" y="77"/>
                  </a:lnTo>
                  <a:lnTo>
                    <a:pt x="561" y="77"/>
                  </a:lnTo>
                  <a:lnTo>
                    <a:pt x="613" y="56"/>
                  </a:lnTo>
                  <a:lnTo>
                    <a:pt x="635" y="36"/>
                  </a:lnTo>
                  <a:lnTo>
                    <a:pt x="629" y="18"/>
                  </a:lnTo>
                  <a:lnTo>
                    <a:pt x="604" y="7"/>
                  </a:lnTo>
                  <a:lnTo>
                    <a:pt x="565" y="0"/>
                  </a:lnTo>
                  <a:lnTo>
                    <a:pt x="519" y="0"/>
                  </a:lnTo>
                  <a:lnTo>
                    <a:pt x="472" y="8"/>
                  </a:lnTo>
                  <a:lnTo>
                    <a:pt x="434" y="26"/>
                  </a:lnTo>
                  <a:lnTo>
                    <a:pt x="397" y="43"/>
                  </a:lnTo>
                  <a:lnTo>
                    <a:pt x="360" y="54"/>
                  </a:lnTo>
                  <a:lnTo>
                    <a:pt x="323" y="57"/>
                  </a:lnTo>
                  <a:lnTo>
                    <a:pt x="289" y="55"/>
                  </a:lnTo>
                  <a:lnTo>
                    <a:pt x="259" y="47"/>
                  </a:lnTo>
                  <a:lnTo>
                    <a:pt x="236" y="38"/>
                  </a:lnTo>
                  <a:lnTo>
                    <a:pt x="222" y="26"/>
                  </a:lnTo>
                  <a:lnTo>
                    <a:pt x="22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64" name="Freeform 248"/>
            <p:cNvSpPr>
              <a:spLocks/>
            </p:cNvSpPr>
            <p:nvPr/>
          </p:nvSpPr>
          <p:spPr bwMode="auto">
            <a:xfrm>
              <a:off x="1132" y="3323"/>
              <a:ext cx="318" cy="121"/>
            </a:xfrm>
            <a:custGeom>
              <a:avLst/>
              <a:gdLst>
                <a:gd name="T0" fmla="*/ 190 w 636"/>
                <a:gd name="T1" fmla="*/ 20 h 243"/>
                <a:gd name="T2" fmla="*/ 129 w 636"/>
                <a:gd name="T3" fmla="*/ 17 h 243"/>
                <a:gd name="T4" fmla="*/ 70 w 636"/>
                <a:gd name="T5" fmla="*/ 17 h 243"/>
                <a:gd name="T6" fmla="*/ 21 w 636"/>
                <a:gd name="T7" fmla="*/ 35 h 243"/>
                <a:gd name="T8" fmla="*/ 7 w 636"/>
                <a:gd name="T9" fmla="*/ 64 h 243"/>
                <a:gd name="T10" fmla="*/ 21 w 636"/>
                <a:gd name="T11" fmla="*/ 76 h 243"/>
                <a:gd name="T12" fmla="*/ 34 w 636"/>
                <a:gd name="T13" fmla="*/ 89 h 243"/>
                <a:gd name="T14" fmla="*/ 56 w 636"/>
                <a:gd name="T15" fmla="*/ 99 h 243"/>
                <a:gd name="T16" fmla="*/ 85 w 636"/>
                <a:gd name="T17" fmla="*/ 103 h 243"/>
                <a:gd name="T18" fmla="*/ 67 w 636"/>
                <a:gd name="T19" fmla="*/ 112 h 243"/>
                <a:gd name="T20" fmla="*/ 34 w 636"/>
                <a:gd name="T21" fmla="*/ 127 h 243"/>
                <a:gd name="T22" fmla="*/ 24 w 636"/>
                <a:gd name="T23" fmla="*/ 151 h 243"/>
                <a:gd name="T24" fmla="*/ 65 w 636"/>
                <a:gd name="T25" fmla="*/ 181 h 243"/>
                <a:gd name="T26" fmla="*/ 107 w 636"/>
                <a:gd name="T27" fmla="*/ 184 h 243"/>
                <a:gd name="T28" fmla="*/ 136 w 636"/>
                <a:gd name="T29" fmla="*/ 171 h 243"/>
                <a:gd name="T30" fmla="*/ 154 w 636"/>
                <a:gd name="T31" fmla="*/ 157 h 243"/>
                <a:gd name="T32" fmla="*/ 157 w 636"/>
                <a:gd name="T33" fmla="*/ 165 h 243"/>
                <a:gd name="T34" fmla="*/ 158 w 636"/>
                <a:gd name="T35" fmla="*/ 184 h 243"/>
                <a:gd name="T36" fmla="*/ 161 w 636"/>
                <a:gd name="T37" fmla="*/ 202 h 243"/>
                <a:gd name="T38" fmla="*/ 176 w 636"/>
                <a:gd name="T39" fmla="*/ 218 h 243"/>
                <a:gd name="T40" fmla="*/ 213 w 636"/>
                <a:gd name="T41" fmla="*/ 231 h 243"/>
                <a:gd name="T42" fmla="*/ 251 w 636"/>
                <a:gd name="T43" fmla="*/ 238 h 243"/>
                <a:gd name="T44" fmla="*/ 282 w 636"/>
                <a:gd name="T45" fmla="*/ 232 h 243"/>
                <a:gd name="T46" fmla="*/ 305 w 636"/>
                <a:gd name="T47" fmla="*/ 213 h 243"/>
                <a:gd name="T48" fmla="*/ 318 w 636"/>
                <a:gd name="T49" fmla="*/ 197 h 243"/>
                <a:gd name="T50" fmla="*/ 338 w 636"/>
                <a:gd name="T51" fmla="*/ 215 h 243"/>
                <a:gd name="T52" fmla="*/ 373 w 636"/>
                <a:gd name="T53" fmla="*/ 235 h 243"/>
                <a:gd name="T54" fmla="*/ 428 w 636"/>
                <a:gd name="T55" fmla="*/ 243 h 243"/>
                <a:gd name="T56" fmla="*/ 476 w 636"/>
                <a:gd name="T57" fmla="*/ 227 h 243"/>
                <a:gd name="T58" fmla="*/ 483 w 636"/>
                <a:gd name="T59" fmla="*/ 207 h 243"/>
                <a:gd name="T60" fmla="*/ 477 w 636"/>
                <a:gd name="T61" fmla="*/ 188 h 243"/>
                <a:gd name="T62" fmla="*/ 470 w 636"/>
                <a:gd name="T63" fmla="*/ 176 h 243"/>
                <a:gd name="T64" fmla="*/ 483 w 636"/>
                <a:gd name="T65" fmla="*/ 176 h 243"/>
                <a:gd name="T66" fmla="*/ 529 w 636"/>
                <a:gd name="T67" fmla="*/ 186 h 243"/>
                <a:gd name="T68" fmla="*/ 576 w 636"/>
                <a:gd name="T69" fmla="*/ 191 h 243"/>
                <a:gd name="T70" fmla="*/ 615 w 636"/>
                <a:gd name="T71" fmla="*/ 172 h 243"/>
                <a:gd name="T72" fmla="*/ 629 w 636"/>
                <a:gd name="T73" fmla="*/ 127 h 243"/>
                <a:gd name="T74" fmla="*/ 613 w 636"/>
                <a:gd name="T75" fmla="*/ 98 h 243"/>
                <a:gd name="T76" fmla="*/ 587 w 636"/>
                <a:gd name="T77" fmla="*/ 84 h 243"/>
                <a:gd name="T78" fmla="*/ 565 w 636"/>
                <a:gd name="T79" fmla="*/ 79 h 243"/>
                <a:gd name="T80" fmla="*/ 615 w 636"/>
                <a:gd name="T81" fmla="*/ 56 h 243"/>
                <a:gd name="T82" fmla="*/ 630 w 636"/>
                <a:gd name="T83" fmla="*/ 20 h 243"/>
                <a:gd name="T84" fmla="*/ 565 w 636"/>
                <a:gd name="T85" fmla="*/ 0 h 243"/>
                <a:gd name="T86" fmla="*/ 471 w 636"/>
                <a:gd name="T87" fmla="*/ 10 h 243"/>
                <a:gd name="T88" fmla="*/ 396 w 636"/>
                <a:gd name="T89" fmla="*/ 44 h 243"/>
                <a:gd name="T90" fmla="*/ 322 w 636"/>
                <a:gd name="T91" fmla="*/ 59 h 243"/>
                <a:gd name="T92" fmla="*/ 259 w 636"/>
                <a:gd name="T93" fmla="*/ 49 h 243"/>
                <a:gd name="T94" fmla="*/ 225 w 636"/>
                <a:gd name="T95" fmla="*/ 2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6" h="243">
                  <a:moveTo>
                    <a:pt x="222" y="18"/>
                  </a:moveTo>
                  <a:lnTo>
                    <a:pt x="190" y="20"/>
                  </a:lnTo>
                  <a:lnTo>
                    <a:pt x="161" y="19"/>
                  </a:lnTo>
                  <a:lnTo>
                    <a:pt x="129" y="17"/>
                  </a:lnTo>
                  <a:lnTo>
                    <a:pt x="101" y="16"/>
                  </a:lnTo>
                  <a:lnTo>
                    <a:pt x="70" y="17"/>
                  </a:lnTo>
                  <a:lnTo>
                    <a:pt x="44" y="23"/>
                  </a:lnTo>
                  <a:lnTo>
                    <a:pt x="21" y="35"/>
                  </a:lnTo>
                  <a:lnTo>
                    <a:pt x="0" y="59"/>
                  </a:lnTo>
                  <a:lnTo>
                    <a:pt x="7" y="64"/>
                  </a:lnTo>
                  <a:lnTo>
                    <a:pt x="16" y="70"/>
                  </a:lnTo>
                  <a:lnTo>
                    <a:pt x="21" y="76"/>
                  </a:lnTo>
                  <a:lnTo>
                    <a:pt x="28" y="83"/>
                  </a:lnTo>
                  <a:lnTo>
                    <a:pt x="34" y="89"/>
                  </a:lnTo>
                  <a:lnTo>
                    <a:pt x="44" y="95"/>
                  </a:lnTo>
                  <a:lnTo>
                    <a:pt x="56" y="99"/>
                  </a:lnTo>
                  <a:lnTo>
                    <a:pt x="75" y="102"/>
                  </a:lnTo>
                  <a:lnTo>
                    <a:pt x="85" y="103"/>
                  </a:lnTo>
                  <a:lnTo>
                    <a:pt x="82" y="106"/>
                  </a:lnTo>
                  <a:lnTo>
                    <a:pt x="67" y="112"/>
                  </a:lnTo>
                  <a:lnTo>
                    <a:pt x="51" y="119"/>
                  </a:lnTo>
                  <a:lnTo>
                    <a:pt x="34" y="127"/>
                  </a:lnTo>
                  <a:lnTo>
                    <a:pt x="24" y="138"/>
                  </a:lnTo>
                  <a:lnTo>
                    <a:pt x="24" y="151"/>
                  </a:lnTo>
                  <a:lnTo>
                    <a:pt x="41" y="169"/>
                  </a:lnTo>
                  <a:lnTo>
                    <a:pt x="65" y="181"/>
                  </a:lnTo>
                  <a:lnTo>
                    <a:pt x="88" y="186"/>
                  </a:lnTo>
                  <a:lnTo>
                    <a:pt x="107" y="184"/>
                  </a:lnTo>
                  <a:lnTo>
                    <a:pt x="124" y="179"/>
                  </a:lnTo>
                  <a:lnTo>
                    <a:pt x="136" y="171"/>
                  </a:lnTo>
                  <a:lnTo>
                    <a:pt x="147" y="164"/>
                  </a:lnTo>
                  <a:lnTo>
                    <a:pt x="154" y="157"/>
                  </a:lnTo>
                  <a:lnTo>
                    <a:pt x="156" y="155"/>
                  </a:lnTo>
                  <a:lnTo>
                    <a:pt x="157" y="165"/>
                  </a:lnTo>
                  <a:lnTo>
                    <a:pt x="158" y="175"/>
                  </a:lnTo>
                  <a:lnTo>
                    <a:pt x="158" y="184"/>
                  </a:lnTo>
                  <a:lnTo>
                    <a:pt x="160" y="194"/>
                  </a:lnTo>
                  <a:lnTo>
                    <a:pt x="161" y="202"/>
                  </a:lnTo>
                  <a:lnTo>
                    <a:pt x="167" y="212"/>
                  </a:lnTo>
                  <a:lnTo>
                    <a:pt x="176" y="218"/>
                  </a:lnTo>
                  <a:lnTo>
                    <a:pt x="189" y="225"/>
                  </a:lnTo>
                  <a:lnTo>
                    <a:pt x="213" y="231"/>
                  </a:lnTo>
                  <a:lnTo>
                    <a:pt x="232" y="236"/>
                  </a:lnTo>
                  <a:lnTo>
                    <a:pt x="251" y="238"/>
                  </a:lnTo>
                  <a:lnTo>
                    <a:pt x="268" y="237"/>
                  </a:lnTo>
                  <a:lnTo>
                    <a:pt x="282" y="232"/>
                  </a:lnTo>
                  <a:lnTo>
                    <a:pt x="294" y="225"/>
                  </a:lnTo>
                  <a:lnTo>
                    <a:pt x="305" y="213"/>
                  </a:lnTo>
                  <a:lnTo>
                    <a:pt x="316" y="198"/>
                  </a:lnTo>
                  <a:lnTo>
                    <a:pt x="318" y="197"/>
                  </a:lnTo>
                  <a:lnTo>
                    <a:pt x="326" y="204"/>
                  </a:lnTo>
                  <a:lnTo>
                    <a:pt x="338" y="215"/>
                  </a:lnTo>
                  <a:lnTo>
                    <a:pt x="354" y="226"/>
                  </a:lnTo>
                  <a:lnTo>
                    <a:pt x="373" y="235"/>
                  </a:lnTo>
                  <a:lnTo>
                    <a:pt x="400" y="242"/>
                  </a:lnTo>
                  <a:lnTo>
                    <a:pt x="428" y="243"/>
                  </a:lnTo>
                  <a:lnTo>
                    <a:pt x="464" y="235"/>
                  </a:lnTo>
                  <a:lnTo>
                    <a:pt x="476" y="227"/>
                  </a:lnTo>
                  <a:lnTo>
                    <a:pt x="482" y="218"/>
                  </a:lnTo>
                  <a:lnTo>
                    <a:pt x="483" y="207"/>
                  </a:lnTo>
                  <a:lnTo>
                    <a:pt x="482" y="198"/>
                  </a:lnTo>
                  <a:lnTo>
                    <a:pt x="477" y="188"/>
                  </a:lnTo>
                  <a:lnTo>
                    <a:pt x="474" y="181"/>
                  </a:lnTo>
                  <a:lnTo>
                    <a:pt x="470" y="176"/>
                  </a:lnTo>
                  <a:lnTo>
                    <a:pt x="469" y="175"/>
                  </a:lnTo>
                  <a:lnTo>
                    <a:pt x="483" y="176"/>
                  </a:lnTo>
                  <a:lnTo>
                    <a:pt x="504" y="181"/>
                  </a:lnTo>
                  <a:lnTo>
                    <a:pt x="529" y="186"/>
                  </a:lnTo>
                  <a:lnTo>
                    <a:pt x="554" y="191"/>
                  </a:lnTo>
                  <a:lnTo>
                    <a:pt x="576" y="191"/>
                  </a:lnTo>
                  <a:lnTo>
                    <a:pt x="599" y="186"/>
                  </a:lnTo>
                  <a:lnTo>
                    <a:pt x="615" y="172"/>
                  </a:lnTo>
                  <a:lnTo>
                    <a:pt x="628" y="148"/>
                  </a:lnTo>
                  <a:lnTo>
                    <a:pt x="629" y="127"/>
                  </a:lnTo>
                  <a:lnTo>
                    <a:pt x="623" y="112"/>
                  </a:lnTo>
                  <a:lnTo>
                    <a:pt x="613" y="98"/>
                  </a:lnTo>
                  <a:lnTo>
                    <a:pt x="600" y="90"/>
                  </a:lnTo>
                  <a:lnTo>
                    <a:pt x="587" y="84"/>
                  </a:lnTo>
                  <a:lnTo>
                    <a:pt x="573" y="81"/>
                  </a:lnTo>
                  <a:lnTo>
                    <a:pt x="565" y="79"/>
                  </a:lnTo>
                  <a:lnTo>
                    <a:pt x="562" y="79"/>
                  </a:lnTo>
                  <a:lnTo>
                    <a:pt x="615" y="56"/>
                  </a:lnTo>
                  <a:lnTo>
                    <a:pt x="636" y="37"/>
                  </a:lnTo>
                  <a:lnTo>
                    <a:pt x="630" y="20"/>
                  </a:lnTo>
                  <a:lnTo>
                    <a:pt x="605" y="9"/>
                  </a:lnTo>
                  <a:lnTo>
                    <a:pt x="565" y="0"/>
                  </a:lnTo>
                  <a:lnTo>
                    <a:pt x="520" y="1"/>
                  </a:lnTo>
                  <a:lnTo>
                    <a:pt x="471" y="10"/>
                  </a:lnTo>
                  <a:lnTo>
                    <a:pt x="431" y="28"/>
                  </a:lnTo>
                  <a:lnTo>
                    <a:pt x="396" y="44"/>
                  </a:lnTo>
                  <a:lnTo>
                    <a:pt x="360" y="54"/>
                  </a:lnTo>
                  <a:lnTo>
                    <a:pt x="322" y="59"/>
                  </a:lnTo>
                  <a:lnTo>
                    <a:pt x="290" y="56"/>
                  </a:lnTo>
                  <a:lnTo>
                    <a:pt x="259" y="49"/>
                  </a:lnTo>
                  <a:lnTo>
                    <a:pt x="238" y="40"/>
                  </a:lnTo>
                  <a:lnTo>
                    <a:pt x="225" y="29"/>
                  </a:lnTo>
                  <a:lnTo>
                    <a:pt x="22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65" name="Freeform 249"/>
            <p:cNvSpPr>
              <a:spLocks/>
            </p:cNvSpPr>
            <p:nvPr/>
          </p:nvSpPr>
          <p:spPr bwMode="auto">
            <a:xfrm>
              <a:off x="1316" y="1296"/>
              <a:ext cx="364" cy="177"/>
            </a:xfrm>
            <a:custGeom>
              <a:avLst/>
              <a:gdLst>
                <a:gd name="T0" fmla="*/ 410 w 726"/>
                <a:gd name="T1" fmla="*/ 25 h 355"/>
                <a:gd name="T2" fmla="*/ 421 w 726"/>
                <a:gd name="T3" fmla="*/ 41 h 355"/>
                <a:gd name="T4" fmla="*/ 430 w 726"/>
                <a:gd name="T5" fmla="*/ 55 h 355"/>
                <a:gd name="T6" fmla="*/ 444 w 726"/>
                <a:gd name="T7" fmla="*/ 67 h 355"/>
                <a:gd name="T8" fmla="*/ 459 w 726"/>
                <a:gd name="T9" fmla="*/ 60 h 355"/>
                <a:gd name="T10" fmla="*/ 475 w 726"/>
                <a:gd name="T11" fmla="*/ 42 h 355"/>
                <a:gd name="T12" fmla="*/ 492 w 726"/>
                <a:gd name="T13" fmla="*/ 25 h 355"/>
                <a:gd name="T14" fmla="*/ 513 w 726"/>
                <a:gd name="T15" fmla="*/ 9 h 355"/>
                <a:gd name="T16" fmla="*/ 544 w 726"/>
                <a:gd name="T17" fmla="*/ 5 h 355"/>
                <a:gd name="T18" fmla="*/ 570 w 726"/>
                <a:gd name="T19" fmla="*/ 23 h 355"/>
                <a:gd name="T20" fmla="*/ 584 w 726"/>
                <a:gd name="T21" fmla="*/ 50 h 355"/>
                <a:gd name="T22" fmla="*/ 595 w 726"/>
                <a:gd name="T23" fmla="*/ 80 h 355"/>
                <a:gd name="T24" fmla="*/ 609 w 726"/>
                <a:gd name="T25" fmla="*/ 115 h 355"/>
                <a:gd name="T26" fmla="*/ 634 w 726"/>
                <a:gd name="T27" fmla="*/ 158 h 355"/>
                <a:gd name="T28" fmla="*/ 665 w 726"/>
                <a:gd name="T29" fmla="*/ 200 h 355"/>
                <a:gd name="T30" fmla="*/ 702 w 726"/>
                <a:gd name="T31" fmla="*/ 237 h 355"/>
                <a:gd name="T32" fmla="*/ 725 w 726"/>
                <a:gd name="T33" fmla="*/ 261 h 355"/>
                <a:gd name="T34" fmla="*/ 714 w 726"/>
                <a:gd name="T35" fmla="*/ 268 h 355"/>
                <a:gd name="T36" fmla="*/ 702 w 726"/>
                <a:gd name="T37" fmla="*/ 265 h 355"/>
                <a:gd name="T38" fmla="*/ 687 w 726"/>
                <a:gd name="T39" fmla="*/ 249 h 355"/>
                <a:gd name="T40" fmla="*/ 676 w 726"/>
                <a:gd name="T41" fmla="*/ 228 h 355"/>
                <a:gd name="T42" fmla="*/ 666 w 726"/>
                <a:gd name="T43" fmla="*/ 209 h 355"/>
                <a:gd name="T44" fmla="*/ 633 w 726"/>
                <a:gd name="T45" fmla="*/ 185 h 355"/>
                <a:gd name="T46" fmla="*/ 576 w 726"/>
                <a:gd name="T47" fmla="*/ 160 h 355"/>
                <a:gd name="T48" fmla="*/ 520 w 726"/>
                <a:gd name="T49" fmla="*/ 137 h 355"/>
                <a:gd name="T50" fmla="*/ 469 w 726"/>
                <a:gd name="T51" fmla="*/ 109 h 355"/>
                <a:gd name="T52" fmla="*/ 415 w 726"/>
                <a:gd name="T53" fmla="*/ 102 h 355"/>
                <a:gd name="T54" fmla="*/ 361 w 726"/>
                <a:gd name="T55" fmla="*/ 140 h 355"/>
                <a:gd name="T56" fmla="*/ 321 w 726"/>
                <a:gd name="T57" fmla="*/ 190 h 355"/>
                <a:gd name="T58" fmla="*/ 298 w 726"/>
                <a:gd name="T59" fmla="*/ 245 h 355"/>
                <a:gd name="T60" fmla="*/ 292 w 726"/>
                <a:gd name="T61" fmla="*/ 283 h 355"/>
                <a:gd name="T62" fmla="*/ 298 w 726"/>
                <a:gd name="T63" fmla="*/ 303 h 355"/>
                <a:gd name="T64" fmla="*/ 300 w 726"/>
                <a:gd name="T65" fmla="*/ 323 h 355"/>
                <a:gd name="T66" fmla="*/ 299 w 726"/>
                <a:gd name="T67" fmla="*/ 339 h 355"/>
                <a:gd name="T68" fmla="*/ 286 w 726"/>
                <a:gd name="T69" fmla="*/ 344 h 355"/>
                <a:gd name="T70" fmla="*/ 263 w 726"/>
                <a:gd name="T71" fmla="*/ 340 h 355"/>
                <a:gd name="T72" fmla="*/ 243 w 726"/>
                <a:gd name="T73" fmla="*/ 336 h 355"/>
                <a:gd name="T74" fmla="*/ 220 w 726"/>
                <a:gd name="T75" fmla="*/ 342 h 355"/>
                <a:gd name="T76" fmla="*/ 139 w 726"/>
                <a:gd name="T77" fmla="*/ 355 h 355"/>
                <a:gd name="T78" fmla="*/ 137 w 726"/>
                <a:gd name="T79" fmla="*/ 317 h 355"/>
                <a:gd name="T80" fmla="*/ 143 w 726"/>
                <a:gd name="T81" fmla="*/ 281 h 355"/>
                <a:gd name="T82" fmla="*/ 154 w 726"/>
                <a:gd name="T83" fmla="*/ 247 h 355"/>
                <a:gd name="T84" fmla="*/ 169 w 726"/>
                <a:gd name="T85" fmla="*/ 214 h 355"/>
                <a:gd name="T86" fmla="*/ 148 w 726"/>
                <a:gd name="T87" fmla="*/ 215 h 355"/>
                <a:gd name="T88" fmla="*/ 132 w 726"/>
                <a:gd name="T89" fmla="*/ 239 h 355"/>
                <a:gd name="T90" fmla="*/ 118 w 726"/>
                <a:gd name="T91" fmla="*/ 264 h 355"/>
                <a:gd name="T92" fmla="*/ 96 w 726"/>
                <a:gd name="T93" fmla="*/ 283 h 355"/>
                <a:gd name="T94" fmla="*/ 68 w 726"/>
                <a:gd name="T95" fmla="*/ 291 h 355"/>
                <a:gd name="T96" fmla="*/ 48 w 726"/>
                <a:gd name="T97" fmla="*/ 295 h 355"/>
                <a:gd name="T98" fmla="*/ 28 w 726"/>
                <a:gd name="T99" fmla="*/ 295 h 355"/>
                <a:gd name="T100" fmla="*/ 9 w 726"/>
                <a:gd name="T101" fmla="*/ 296 h 355"/>
                <a:gd name="T102" fmla="*/ 43 w 726"/>
                <a:gd name="T103" fmla="*/ 263 h 355"/>
                <a:gd name="T104" fmla="*/ 111 w 726"/>
                <a:gd name="T105" fmla="*/ 185 h 355"/>
                <a:gd name="T106" fmla="*/ 169 w 726"/>
                <a:gd name="T107" fmla="*/ 102 h 355"/>
                <a:gd name="T108" fmla="*/ 244 w 726"/>
                <a:gd name="T109" fmla="*/ 30 h 355"/>
                <a:gd name="T110" fmla="*/ 308 w 726"/>
                <a:gd name="T111" fmla="*/ 1 h 355"/>
                <a:gd name="T112" fmla="*/ 334 w 726"/>
                <a:gd name="T113" fmla="*/ 3 h 355"/>
                <a:gd name="T114" fmla="*/ 361 w 726"/>
                <a:gd name="T115" fmla="*/ 5 h 355"/>
                <a:gd name="T116" fmla="*/ 387 w 726"/>
                <a:gd name="T117" fmla="*/ 12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6" h="355">
                  <a:moveTo>
                    <a:pt x="401" y="20"/>
                  </a:moveTo>
                  <a:lnTo>
                    <a:pt x="410" y="25"/>
                  </a:lnTo>
                  <a:lnTo>
                    <a:pt x="416" y="33"/>
                  </a:lnTo>
                  <a:lnTo>
                    <a:pt x="421" y="41"/>
                  </a:lnTo>
                  <a:lnTo>
                    <a:pt x="426" y="49"/>
                  </a:lnTo>
                  <a:lnTo>
                    <a:pt x="430" y="55"/>
                  </a:lnTo>
                  <a:lnTo>
                    <a:pt x="437" y="62"/>
                  </a:lnTo>
                  <a:lnTo>
                    <a:pt x="444" y="67"/>
                  </a:lnTo>
                  <a:lnTo>
                    <a:pt x="456" y="70"/>
                  </a:lnTo>
                  <a:lnTo>
                    <a:pt x="459" y="60"/>
                  </a:lnTo>
                  <a:lnTo>
                    <a:pt x="468" y="51"/>
                  </a:lnTo>
                  <a:lnTo>
                    <a:pt x="475" y="42"/>
                  </a:lnTo>
                  <a:lnTo>
                    <a:pt x="484" y="34"/>
                  </a:lnTo>
                  <a:lnTo>
                    <a:pt x="492" y="25"/>
                  </a:lnTo>
                  <a:lnTo>
                    <a:pt x="502" y="17"/>
                  </a:lnTo>
                  <a:lnTo>
                    <a:pt x="513" y="9"/>
                  </a:lnTo>
                  <a:lnTo>
                    <a:pt x="524" y="3"/>
                  </a:lnTo>
                  <a:lnTo>
                    <a:pt x="544" y="5"/>
                  </a:lnTo>
                  <a:lnTo>
                    <a:pt x="559" y="13"/>
                  </a:lnTo>
                  <a:lnTo>
                    <a:pt x="570" y="23"/>
                  </a:lnTo>
                  <a:lnTo>
                    <a:pt x="579" y="37"/>
                  </a:lnTo>
                  <a:lnTo>
                    <a:pt x="584" y="50"/>
                  </a:lnTo>
                  <a:lnTo>
                    <a:pt x="589" y="65"/>
                  </a:lnTo>
                  <a:lnTo>
                    <a:pt x="595" y="80"/>
                  </a:lnTo>
                  <a:lnTo>
                    <a:pt x="600" y="94"/>
                  </a:lnTo>
                  <a:lnTo>
                    <a:pt x="609" y="115"/>
                  </a:lnTo>
                  <a:lnTo>
                    <a:pt x="622" y="137"/>
                  </a:lnTo>
                  <a:lnTo>
                    <a:pt x="634" y="158"/>
                  </a:lnTo>
                  <a:lnTo>
                    <a:pt x="649" y="180"/>
                  </a:lnTo>
                  <a:lnTo>
                    <a:pt x="665" y="200"/>
                  </a:lnTo>
                  <a:lnTo>
                    <a:pt x="683" y="219"/>
                  </a:lnTo>
                  <a:lnTo>
                    <a:pt x="702" y="237"/>
                  </a:lnTo>
                  <a:lnTo>
                    <a:pt x="726" y="254"/>
                  </a:lnTo>
                  <a:lnTo>
                    <a:pt x="725" y="261"/>
                  </a:lnTo>
                  <a:lnTo>
                    <a:pt x="722" y="265"/>
                  </a:lnTo>
                  <a:lnTo>
                    <a:pt x="714" y="268"/>
                  </a:lnTo>
                  <a:lnTo>
                    <a:pt x="713" y="271"/>
                  </a:lnTo>
                  <a:lnTo>
                    <a:pt x="702" y="265"/>
                  </a:lnTo>
                  <a:lnTo>
                    <a:pt x="694" y="258"/>
                  </a:lnTo>
                  <a:lnTo>
                    <a:pt x="687" y="249"/>
                  </a:lnTo>
                  <a:lnTo>
                    <a:pt x="682" y="240"/>
                  </a:lnTo>
                  <a:lnTo>
                    <a:pt x="676" y="228"/>
                  </a:lnTo>
                  <a:lnTo>
                    <a:pt x="671" y="219"/>
                  </a:lnTo>
                  <a:lnTo>
                    <a:pt x="666" y="209"/>
                  </a:lnTo>
                  <a:lnTo>
                    <a:pt x="661" y="201"/>
                  </a:lnTo>
                  <a:lnTo>
                    <a:pt x="633" y="185"/>
                  </a:lnTo>
                  <a:lnTo>
                    <a:pt x="606" y="172"/>
                  </a:lnTo>
                  <a:lnTo>
                    <a:pt x="576" y="160"/>
                  </a:lnTo>
                  <a:lnTo>
                    <a:pt x="549" y="150"/>
                  </a:lnTo>
                  <a:lnTo>
                    <a:pt x="520" y="137"/>
                  </a:lnTo>
                  <a:lnTo>
                    <a:pt x="494" y="124"/>
                  </a:lnTo>
                  <a:lnTo>
                    <a:pt x="469" y="109"/>
                  </a:lnTo>
                  <a:lnTo>
                    <a:pt x="447" y="91"/>
                  </a:lnTo>
                  <a:lnTo>
                    <a:pt x="415" y="102"/>
                  </a:lnTo>
                  <a:lnTo>
                    <a:pt x="385" y="119"/>
                  </a:lnTo>
                  <a:lnTo>
                    <a:pt x="361" y="140"/>
                  </a:lnTo>
                  <a:lnTo>
                    <a:pt x="339" y="164"/>
                  </a:lnTo>
                  <a:lnTo>
                    <a:pt x="321" y="190"/>
                  </a:lnTo>
                  <a:lnTo>
                    <a:pt x="308" y="217"/>
                  </a:lnTo>
                  <a:lnTo>
                    <a:pt x="298" y="245"/>
                  </a:lnTo>
                  <a:lnTo>
                    <a:pt x="292" y="274"/>
                  </a:lnTo>
                  <a:lnTo>
                    <a:pt x="292" y="283"/>
                  </a:lnTo>
                  <a:lnTo>
                    <a:pt x="295" y="293"/>
                  </a:lnTo>
                  <a:lnTo>
                    <a:pt x="298" y="303"/>
                  </a:lnTo>
                  <a:lnTo>
                    <a:pt x="300" y="314"/>
                  </a:lnTo>
                  <a:lnTo>
                    <a:pt x="300" y="323"/>
                  </a:lnTo>
                  <a:lnTo>
                    <a:pt x="302" y="332"/>
                  </a:lnTo>
                  <a:lnTo>
                    <a:pt x="299" y="339"/>
                  </a:lnTo>
                  <a:lnTo>
                    <a:pt x="295" y="345"/>
                  </a:lnTo>
                  <a:lnTo>
                    <a:pt x="286" y="344"/>
                  </a:lnTo>
                  <a:lnTo>
                    <a:pt x="275" y="342"/>
                  </a:lnTo>
                  <a:lnTo>
                    <a:pt x="263" y="340"/>
                  </a:lnTo>
                  <a:lnTo>
                    <a:pt x="254" y="338"/>
                  </a:lnTo>
                  <a:lnTo>
                    <a:pt x="243" y="336"/>
                  </a:lnTo>
                  <a:lnTo>
                    <a:pt x="231" y="338"/>
                  </a:lnTo>
                  <a:lnTo>
                    <a:pt x="220" y="342"/>
                  </a:lnTo>
                  <a:lnTo>
                    <a:pt x="209" y="352"/>
                  </a:lnTo>
                  <a:lnTo>
                    <a:pt x="139" y="355"/>
                  </a:lnTo>
                  <a:lnTo>
                    <a:pt x="137" y="336"/>
                  </a:lnTo>
                  <a:lnTo>
                    <a:pt x="137" y="317"/>
                  </a:lnTo>
                  <a:lnTo>
                    <a:pt x="138" y="299"/>
                  </a:lnTo>
                  <a:lnTo>
                    <a:pt x="143" y="281"/>
                  </a:lnTo>
                  <a:lnTo>
                    <a:pt x="146" y="264"/>
                  </a:lnTo>
                  <a:lnTo>
                    <a:pt x="154" y="247"/>
                  </a:lnTo>
                  <a:lnTo>
                    <a:pt x="161" y="229"/>
                  </a:lnTo>
                  <a:lnTo>
                    <a:pt x="169" y="214"/>
                  </a:lnTo>
                  <a:lnTo>
                    <a:pt x="161" y="207"/>
                  </a:lnTo>
                  <a:lnTo>
                    <a:pt x="148" y="215"/>
                  </a:lnTo>
                  <a:lnTo>
                    <a:pt x="139" y="226"/>
                  </a:lnTo>
                  <a:lnTo>
                    <a:pt x="132" y="239"/>
                  </a:lnTo>
                  <a:lnTo>
                    <a:pt x="127" y="252"/>
                  </a:lnTo>
                  <a:lnTo>
                    <a:pt x="118" y="264"/>
                  </a:lnTo>
                  <a:lnTo>
                    <a:pt x="110" y="274"/>
                  </a:lnTo>
                  <a:lnTo>
                    <a:pt x="96" y="283"/>
                  </a:lnTo>
                  <a:lnTo>
                    <a:pt x="78" y="288"/>
                  </a:lnTo>
                  <a:lnTo>
                    <a:pt x="68" y="291"/>
                  </a:lnTo>
                  <a:lnTo>
                    <a:pt x="58" y="294"/>
                  </a:lnTo>
                  <a:lnTo>
                    <a:pt x="48" y="295"/>
                  </a:lnTo>
                  <a:lnTo>
                    <a:pt x="39" y="296"/>
                  </a:lnTo>
                  <a:lnTo>
                    <a:pt x="28" y="295"/>
                  </a:lnTo>
                  <a:lnTo>
                    <a:pt x="18" y="295"/>
                  </a:lnTo>
                  <a:lnTo>
                    <a:pt x="9" y="296"/>
                  </a:lnTo>
                  <a:lnTo>
                    <a:pt x="0" y="298"/>
                  </a:lnTo>
                  <a:lnTo>
                    <a:pt x="43" y="263"/>
                  </a:lnTo>
                  <a:lnTo>
                    <a:pt x="79" y="224"/>
                  </a:lnTo>
                  <a:lnTo>
                    <a:pt x="111" y="185"/>
                  </a:lnTo>
                  <a:lnTo>
                    <a:pt x="139" y="144"/>
                  </a:lnTo>
                  <a:lnTo>
                    <a:pt x="169" y="102"/>
                  </a:lnTo>
                  <a:lnTo>
                    <a:pt x="203" y="64"/>
                  </a:lnTo>
                  <a:lnTo>
                    <a:pt x="244" y="30"/>
                  </a:lnTo>
                  <a:lnTo>
                    <a:pt x="295" y="0"/>
                  </a:lnTo>
                  <a:lnTo>
                    <a:pt x="308" y="1"/>
                  </a:lnTo>
                  <a:lnTo>
                    <a:pt x="321" y="2"/>
                  </a:lnTo>
                  <a:lnTo>
                    <a:pt x="334" y="3"/>
                  </a:lnTo>
                  <a:lnTo>
                    <a:pt x="348" y="4"/>
                  </a:lnTo>
                  <a:lnTo>
                    <a:pt x="361" y="5"/>
                  </a:lnTo>
                  <a:lnTo>
                    <a:pt x="374" y="8"/>
                  </a:lnTo>
                  <a:lnTo>
                    <a:pt x="387" y="12"/>
                  </a:lnTo>
                  <a:lnTo>
                    <a:pt x="401" y="2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66" name="Freeform 250"/>
            <p:cNvSpPr>
              <a:spLocks/>
            </p:cNvSpPr>
            <p:nvPr/>
          </p:nvSpPr>
          <p:spPr bwMode="auto">
            <a:xfrm>
              <a:off x="1453" y="1353"/>
              <a:ext cx="171" cy="318"/>
            </a:xfrm>
            <a:custGeom>
              <a:avLst/>
              <a:gdLst>
                <a:gd name="T0" fmla="*/ 334 w 342"/>
                <a:gd name="T1" fmla="*/ 311 h 636"/>
                <a:gd name="T2" fmla="*/ 319 w 342"/>
                <a:gd name="T3" fmla="*/ 340 h 636"/>
                <a:gd name="T4" fmla="*/ 303 w 342"/>
                <a:gd name="T5" fmla="*/ 367 h 636"/>
                <a:gd name="T6" fmla="*/ 287 w 342"/>
                <a:gd name="T7" fmla="*/ 395 h 636"/>
                <a:gd name="T8" fmla="*/ 273 w 342"/>
                <a:gd name="T9" fmla="*/ 415 h 636"/>
                <a:gd name="T10" fmla="*/ 252 w 342"/>
                <a:gd name="T11" fmla="*/ 428 h 636"/>
                <a:gd name="T12" fmla="*/ 230 w 342"/>
                <a:gd name="T13" fmla="*/ 435 h 636"/>
                <a:gd name="T14" fmla="*/ 207 w 342"/>
                <a:gd name="T15" fmla="*/ 438 h 636"/>
                <a:gd name="T16" fmla="*/ 187 w 342"/>
                <a:gd name="T17" fmla="*/ 436 h 636"/>
                <a:gd name="T18" fmla="*/ 174 w 342"/>
                <a:gd name="T19" fmla="*/ 430 h 636"/>
                <a:gd name="T20" fmla="*/ 160 w 342"/>
                <a:gd name="T21" fmla="*/ 421 h 636"/>
                <a:gd name="T22" fmla="*/ 147 w 342"/>
                <a:gd name="T23" fmla="*/ 413 h 636"/>
                <a:gd name="T24" fmla="*/ 128 w 342"/>
                <a:gd name="T25" fmla="*/ 417 h 636"/>
                <a:gd name="T26" fmla="*/ 122 w 342"/>
                <a:gd name="T27" fmla="*/ 432 h 636"/>
                <a:gd name="T28" fmla="*/ 129 w 342"/>
                <a:gd name="T29" fmla="*/ 444 h 636"/>
                <a:gd name="T30" fmla="*/ 144 w 342"/>
                <a:gd name="T31" fmla="*/ 453 h 636"/>
                <a:gd name="T32" fmla="*/ 184 w 342"/>
                <a:gd name="T33" fmla="*/ 457 h 636"/>
                <a:gd name="T34" fmla="*/ 219 w 342"/>
                <a:gd name="T35" fmla="*/ 488 h 636"/>
                <a:gd name="T36" fmla="*/ 227 w 342"/>
                <a:gd name="T37" fmla="*/ 540 h 636"/>
                <a:gd name="T38" fmla="*/ 223 w 342"/>
                <a:gd name="T39" fmla="*/ 595 h 636"/>
                <a:gd name="T40" fmla="*/ 216 w 342"/>
                <a:gd name="T41" fmla="*/ 630 h 636"/>
                <a:gd name="T42" fmla="*/ 168 w 342"/>
                <a:gd name="T43" fmla="*/ 636 h 636"/>
                <a:gd name="T44" fmla="*/ 97 w 342"/>
                <a:gd name="T45" fmla="*/ 622 h 636"/>
                <a:gd name="T46" fmla="*/ 28 w 342"/>
                <a:gd name="T47" fmla="*/ 598 h 636"/>
                <a:gd name="T48" fmla="*/ 0 w 342"/>
                <a:gd name="T49" fmla="*/ 569 h 636"/>
                <a:gd name="T50" fmla="*/ 15 w 342"/>
                <a:gd name="T51" fmla="*/ 502 h 636"/>
                <a:gd name="T52" fmla="*/ 36 w 342"/>
                <a:gd name="T53" fmla="*/ 409 h 636"/>
                <a:gd name="T54" fmla="*/ 41 w 342"/>
                <a:gd name="T55" fmla="*/ 325 h 636"/>
                <a:gd name="T56" fmla="*/ 25 w 342"/>
                <a:gd name="T57" fmla="*/ 288 h 636"/>
                <a:gd name="T58" fmla="*/ 28 w 342"/>
                <a:gd name="T59" fmla="*/ 269 h 636"/>
                <a:gd name="T60" fmla="*/ 39 w 342"/>
                <a:gd name="T61" fmla="*/ 259 h 636"/>
                <a:gd name="T62" fmla="*/ 55 w 342"/>
                <a:gd name="T63" fmla="*/ 266 h 636"/>
                <a:gd name="T64" fmla="*/ 72 w 342"/>
                <a:gd name="T65" fmla="*/ 274 h 636"/>
                <a:gd name="T66" fmla="*/ 86 w 342"/>
                <a:gd name="T67" fmla="*/ 275 h 636"/>
                <a:gd name="T68" fmla="*/ 83 w 342"/>
                <a:gd name="T69" fmla="*/ 245 h 636"/>
                <a:gd name="T70" fmla="*/ 64 w 342"/>
                <a:gd name="T71" fmla="*/ 195 h 636"/>
                <a:gd name="T72" fmla="*/ 62 w 342"/>
                <a:gd name="T73" fmla="*/ 144 h 636"/>
                <a:gd name="T74" fmla="*/ 79 w 342"/>
                <a:gd name="T75" fmla="*/ 95 h 636"/>
                <a:gd name="T76" fmla="*/ 168 w 342"/>
                <a:gd name="T77" fmla="*/ 0 h 636"/>
                <a:gd name="T78" fmla="*/ 203 w 342"/>
                <a:gd name="T79" fmla="*/ 23 h 636"/>
                <a:gd name="T80" fmla="*/ 239 w 342"/>
                <a:gd name="T81" fmla="*/ 45 h 636"/>
                <a:gd name="T82" fmla="*/ 277 w 342"/>
                <a:gd name="T83" fmla="*/ 62 h 636"/>
                <a:gd name="T84" fmla="*/ 319 w 342"/>
                <a:gd name="T85" fmla="*/ 73 h 636"/>
                <a:gd name="T86" fmla="*/ 339 w 342"/>
                <a:gd name="T87" fmla="*/ 125 h 636"/>
                <a:gd name="T88" fmla="*/ 342 w 342"/>
                <a:gd name="T89" fmla="*/ 183 h 636"/>
                <a:gd name="T90" fmla="*/ 339 w 342"/>
                <a:gd name="T91" fmla="*/ 240 h 636"/>
                <a:gd name="T92" fmla="*/ 340 w 342"/>
                <a:gd name="T93" fmla="*/ 297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2" h="636">
                  <a:moveTo>
                    <a:pt x="340" y="297"/>
                  </a:moveTo>
                  <a:lnTo>
                    <a:pt x="334" y="311"/>
                  </a:lnTo>
                  <a:lnTo>
                    <a:pt x="328" y="326"/>
                  </a:lnTo>
                  <a:lnTo>
                    <a:pt x="319" y="340"/>
                  </a:lnTo>
                  <a:lnTo>
                    <a:pt x="312" y="354"/>
                  </a:lnTo>
                  <a:lnTo>
                    <a:pt x="303" y="367"/>
                  </a:lnTo>
                  <a:lnTo>
                    <a:pt x="294" y="381"/>
                  </a:lnTo>
                  <a:lnTo>
                    <a:pt x="287" y="395"/>
                  </a:lnTo>
                  <a:lnTo>
                    <a:pt x="282" y="408"/>
                  </a:lnTo>
                  <a:lnTo>
                    <a:pt x="273" y="415"/>
                  </a:lnTo>
                  <a:lnTo>
                    <a:pt x="265" y="422"/>
                  </a:lnTo>
                  <a:lnTo>
                    <a:pt x="252" y="428"/>
                  </a:lnTo>
                  <a:lnTo>
                    <a:pt x="243" y="433"/>
                  </a:lnTo>
                  <a:lnTo>
                    <a:pt x="230" y="435"/>
                  </a:lnTo>
                  <a:lnTo>
                    <a:pt x="218" y="438"/>
                  </a:lnTo>
                  <a:lnTo>
                    <a:pt x="207" y="438"/>
                  </a:lnTo>
                  <a:lnTo>
                    <a:pt x="197" y="438"/>
                  </a:lnTo>
                  <a:lnTo>
                    <a:pt x="187" y="436"/>
                  </a:lnTo>
                  <a:lnTo>
                    <a:pt x="180" y="434"/>
                  </a:lnTo>
                  <a:lnTo>
                    <a:pt x="174" y="430"/>
                  </a:lnTo>
                  <a:lnTo>
                    <a:pt x="168" y="427"/>
                  </a:lnTo>
                  <a:lnTo>
                    <a:pt x="160" y="421"/>
                  </a:lnTo>
                  <a:lnTo>
                    <a:pt x="154" y="417"/>
                  </a:lnTo>
                  <a:lnTo>
                    <a:pt x="147" y="413"/>
                  </a:lnTo>
                  <a:lnTo>
                    <a:pt x="139" y="411"/>
                  </a:lnTo>
                  <a:lnTo>
                    <a:pt x="128" y="417"/>
                  </a:lnTo>
                  <a:lnTo>
                    <a:pt x="123" y="425"/>
                  </a:lnTo>
                  <a:lnTo>
                    <a:pt x="122" y="432"/>
                  </a:lnTo>
                  <a:lnTo>
                    <a:pt x="126" y="439"/>
                  </a:lnTo>
                  <a:lnTo>
                    <a:pt x="129" y="444"/>
                  </a:lnTo>
                  <a:lnTo>
                    <a:pt x="137" y="450"/>
                  </a:lnTo>
                  <a:lnTo>
                    <a:pt x="144" y="453"/>
                  </a:lnTo>
                  <a:lnTo>
                    <a:pt x="152" y="455"/>
                  </a:lnTo>
                  <a:lnTo>
                    <a:pt x="184" y="457"/>
                  </a:lnTo>
                  <a:lnTo>
                    <a:pt x="207" y="469"/>
                  </a:lnTo>
                  <a:lnTo>
                    <a:pt x="219" y="488"/>
                  </a:lnTo>
                  <a:lnTo>
                    <a:pt x="225" y="513"/>
                  </a:lnTo>
                  <a:lnTo>
                    <a:pt x="227" y="540"/>
                  </a:lnTo>
                  <a:lnTo>
                    <a:pt x="225" y="568"/>
                  </a:lnTo>
                  <a:lnTo>
                    <a:pt x="223" y="595"/>
                  </a:lnTo>
                  <a:lnTo>
                    <a:pt x="224" y="618"/>
                  </a:lnTo>
                  <a:lnTo>
                    <a:pt x="216" y="630"/>
                  </a:lnTo>
                  <a:lnTo>
                    <a:pt x="197" y="636"/>
                  </a:lnTo>
                  <a:lnTo>
                    <a:pt x="168" y="636"/>
                  </a:lnTo>
                  <a:lnTo>
                    <a:pt x="136" y="632"/>
                  </a:lnTo>
                  <a:lnTo>
                    <a:pt x="97" y="622"/>
                  </a:lnTo>
                  <a:lnTo>
                    <a:pt x="60" y="611"/>
                  </a:lnTo>
                  <a:lnTo>
                    <a:pt x="28" y="598"/>
                  </a:lnTo>
                  <a:lnTo>
                    <a:pt x="3" y="585"/>
                  </a:lnTo>
                  <a:lnTo>
                    <a:pt x="0" y="569"/>
                  </a:lnTo>
                  <a:lnTo>
                    <a:pt x="6" y="542"/>
                  </a:lnTo>
                  <a:lnTo>
                    <a:pt x="15" y="502"/>
                  </a:lnTo>
                  <a:lnTo>
                    <a:pt x="27" y="457"/>
                  </a:lnTo>
                  <a:lnTo>
                    <a:pt x="36" y="409"/>
                  </a:lnTo>
                  <a:lnTo>
                    <a:pt x="42" y="363"/>
                  </a:lnTo>
                  <a:lnTo>
                    <a:pt x="41" y="325"/>
                  </a:lnTo>
                  <a:lnTo>
                    <a:pt x="32" y="297"/>
                  </a:lnTo>
                  <a:lnTo>
                    <a:pt x="25" y="288"/>
                  </a:lnTo>
                  <a:lnTo>
                    <a:pt x="26" y="280"/>
                  </a:lnTo>
                  <a:lnTo>
                    <a:pt x="28" y="269"/>
                  </a:lnTo>
                  <a:lnTo>
                    <a:pt x="32" y="260"/>
                  </a:lnTo>
                  <a:lnTo>
                    <a:pt x="39" y="259"/>
                  </a:lnTo>
                  <a:lnTo>
                    <a:pt x="48" y="262"/>
                  </a:lnTo>
                  <a:lnTo>
                    <a:pt x="55" y="266"/>
                  </a:lnTo>
                  <a:lnTo>
                    <a:pt x="64" y="272"/>
                  </a:lnTo>
                  <a:lnTo>
                    <a:pt x="72" y="274"/>
                  </a:lnTo>
                  <a:lnTo>
                    <a:pt x="79" y="277"/>
                  </a:lnTo>
                  <a:lnTo>
                    <a:pt x="86" y="275"/>
                  </a:lnTo>
                  <a:lnTo>
                    <a:pt x="94" y="271"/>
                  </a:lnTo>
                  <a:lnTo>
                    <a:pt x="83" y="245"/>
                  </a:lnTo>
                  <a:lnTo>
                    <a:pt x="73" y="221"/>
                  </a:lnTo>
                  <a:lnTo>
                    <a:pt x="64" y="195"/>
                  </a:lnTo>
                  <a:lnTo>
                    <a:pt x="62" y="171"/>
                  </a:lnTo>
                  <a:lnTo>
                    <a:pt x="62" y="144"/>
                  </a:lnTo>
                  <a:lnTo>
                    <a:pt x="67" y="120"/>
                  </a:lnTo>
                  <a:lnTo>
                    <a:pt x="79" y="95"/>
                  </a:lnTo>
                  <a:lnTo>
                    <a:pt x="97" y="73"/>
                  </a:lnTo>
                  <a:lnTo>
                    <a:pt x="168" y="0"/>
                  </a:lnTo>
                  <a:lnTo>
                    <a:pt x="185" y="10"/>
                  </a:lnTo>
                  <a:lnTo>
                    <a:pt x="203" y="23"/>
                  </a:lnTo>
                  <a:lnTo>
                    <a:pt x="220" y="34"/>
                  </a:lnTo>
                  <a:lnTo>
                    <a:pt x="239" y="45"/>
                  </a:lnTo>
                  <a:lnTo>
                    <a:pt x="257" y="53"/>
                  </a:lnTo>
                  <a:lnTo>
                    <a:pt x="277" y="62"/>
                  </a:lnTo>
                  <a:lnTo>
                    <a:pt x="297" y="69"/>
                  </a:lnTo>
                  <a:lnTo>
                    <a:pt x="319" y="73"/>
                  </a:lnTo>
                  <a:lnTo>
                    <a:pt x="331" y="97"/>
                  </a:lnTo>
                  <a:lnTo>
                    <a:pt x="339" y="125"/>
                  </a:lnTo>
                  <a:lnTo>
                    <a:pt x="341" y="153"/>
                  </a:lnTo>
                  <a:lnTo>
                    <a:pt x="342" y="183"/>
                  </a:lnTo>
                  <a:lnTo>
                    <a:pt x="340" y="210"/>
                  </a:lnTo>
                  <a:lnTo>
                    <a:pt x="339" y="240"/>
                  </a:lnTo>
                  <a:lnTo>
                    <a:pt x="337" y="268"/>
                  </a:lnTo>
                  <a:lnTo>
                    <a:pt x="340" y="297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67" name="Freeform 251"/>
            <p:cNvSpPr>
              <a:spLocks/>
            </p:cNvSpPr>
            <p:nvPr/>
          </p:nvSpPr>
          <p:spPr bwMode="auto">
            <a:xfrm>
              <a:off x="1202" y="1270"/>
              <a:ext cx="611" cy="143"/>
            </a:xfrm>
            <a:custGeom>
              <a:avLst/>
              <a:gdLst>
                <a:gd name="T0" fmla="*/ 591 w 1223"/>
                <a:gd name="T1" fmla="*/ 49 h 287"/>
                <a:gd name="T2" fmla="*/ 713 w 1223"/>
                <a:gd name="T3" fmla="*/ 29 h 287"/>
                <a:gd name="T4" fmla="*/ 829 w 1223"/>
                <a:gd name="T5" fmla="*/ 13 h 287"/>
                <a:gd name="T6" fmla="*/ 932 w 1223"/>
                <a:gd name="T7" fmla="*/ 3 h 287"/>
                <a:gd name="T8" fmla="*/ 1027 w 1223"/>
                <a:gd name="T9" fmla="*/ 0 h 287"/>
                <a:gd name="T10" fmla="*/ 1104 w 1223"/>
                <a:gd name="T11" fmla="*/ 0 h 287"/>
                <a:gd name="T12" fmla="*/ 1165 w 1223"/>
                <a:gd name="T13" fmla="*/ 6 h 287"/>
                <a:gd name="T14" fmla="*/ 1205 w 1223"/>
                <a:gd name="T15" fmla="*/ 17 h 287"/>
                <a:gd name="T16" fmla="*/ 1223 w 1223"/>
                <a:gd name="T17" fmla="*/ 36 h 287"/>
                <a:gd name="T18" fmla="*/ 1213 w 1223"/>
                <a:gd name="T19" fmla="*/ 55 h 287"/>
                <a:gd name="T20" fmla="*/ 1181 w 1223"/>
                <a:gd name="T21" fmla="*/ 79 h 287"/>
                <a:gd name="T22" fmla="*/ 1127 w 1223"/>
                <a:gd name="T23" fmla="*/ 105 h 287"/>
                <a:gd name="T24" fmla="*/ 1056 w 1223"/>
                <a:gd name="T25" fmla="*/ 133 h 287"/>
                <a:gd name="T26" fmla="*/ 969 w 1223"/>
                <a:gd name="T27" fmla="*/ 159 h 287"/>
                <a:gd name="T28" fmla="*/ 868 w 1223"/>
                <a:gd name="T29" fmla="*/ 186 h 287"/>
                <a:gd name="T30" fmla="*/ 755 w 1223"/>
                <a:gd name="T31" fmla="*/ 212 h 287"/>
                <a:gd name="T32" fmla="*/ 637 w 1223"/>
                <a:gd name="T33" fmla="*/ 237 h 287"/>
                <a:gd name="T34" fmla="*/ 512 w 1223"/>
                <a:gd name="T35" fmla="*/ 256 h 287"/>
                <a:gd name="T36" fmla="*/ 395 w 1223"/>
                <a:gd name="T37" fmla="*/ 271 h 287"/>
                <a:gd name="T38" fmla="*/ 288 w 1223"/>
                <a:gd name="T39" fmla="*/ 280 h 287"/>
                <a:gd name="T40" fmla="*/ 196 w 1223"/>
                <a:gd name="T41" fmla="*/ 287 h 287"/>
                <a:gd name="T42" fmla="*/ 116 w 1223"/>
                <a:gd name="T43" fmla="*/ 286 h 287"/>
                <a:gd name="T44" fmla="*/ 55 w 1223"/>
                <a:gd name="T45" fmla="*/ 280 h 287"/>
                <a:gd name="T46" fmla="*/ 16 w 1223"/>
                <a:gd name="T47" fmla="*/ 269 h 287"/>
                <a:gd name="T48" fmla="*/ 0 w 1223"/>
                <a:gd name="T49" fmla="*/ 254 h 287"/>
                <a:gd name="T50" fmla="*/ 7 w 1223"/>
                <a:gd name="T51" fmla="*/ 231 h 287"/>
                <a:gd name="T52" fmla="*/ 38 w 1223"/>
                <a:gd name="T53" fmla="*/ 207 h 287"/>
                <a:gd name="T54" fmla="*/ 91 w 1223"/>
                <a:gd name="T55" fmla="*/ 180 h 287"/>
                <a:gd name="T56" fmla="*/ 164 w 1223"/>
                <a:gd name="T57" fmla="*/ 154 h 287"/>
                <a:gd name="T58" fmla="*/ 252 w 1223"/>
                <a:gd name="T59" fmla="*/ 125 h 287"/>
                <a:gd name="T60" fmla="*/ 355 w 1223"/>
                <a:gd name="T61" fmla="*/ 99 h 287"/>
                <a:gd name="T62" fmla="*/ 468 w 1223"/>
                <a:gd name="T63" fmla="*/ 71 h 287"/>
                <a:gd name="T64" fmla="*/ 591 w 1223"/>
                <a:gd name="T65" fmla="*/ 4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3" h="287">
                  <a:moveTo>
                    <a:pt x="591" y="49"/>
                  </a:moveTo>
                  <a:lnTo>
                    <a:pt x="713" y="29"/>
                  </a:lnTo>
                  <a:lnTo>
                    <a:pt x="829" y="13"/>
                  </a:lnTo>
                  <a:lnTo>
                    <a:pt x="932" y="3"/>
                  </a:lnTo>
                  <a:lnTo>
                    <a:pt x="1027" y="0"/>
                  </a:lnTo>
                  <a:lnTo>
                    <a:pt x="1104" y="0"/>
                  </a:lnTo>
                  <a:lnTo>
                    <a:pt x="1165" y="6"/>
                  </a:lnTo>
                  <a:lnTo>
                    <a:pt x="1205" y="17"/>
                  </a:lnTo>
                  <a:lnTo>
                    <a:pt x="1223" y="36"/>
                  </a:lnTo>
                  <a:lnTo>
                    <a:pt x="1213" y="55"/>
                  </a:lnTo>
                  <a:lnTo>
                    <a:pt x="1181" y="79"/>
                  </a:lnTo>
                  <a:lnTo>
                    <a:pt x="1127" y="105"/>
                  </a:lnTo>
                  <a:lnTo>
                    <a:pt x="1056" y="133"/>
                  </a:lnTo>
                  <a:lnTo>
                    <a:pt x="969" y="159"/>
                  </a:lnTo>
                  <a:lnTo>
                    <a:pt x="868" y="186"/>
                  </a:lnTo>
                  <a:lnTo>
                    <a:pt x="755" y="212"/>
                  </a:lnTo>
                  <a:lnTo>
                    <a:pt x="637" y="237"/>
                  </a:lnTo>
                  <a:lnTo>
                    <a:pt x="512" y="256"/>
                  </a:lnTo>
                  <a:lnTo>
                    <a:pt x="395" y="271"/>
                  </a:lnTo>
                  <a:lnTo>
                    <a:pt x="288" y="280"/>
                  </a:lnTo>
                  <a:lnTo>
                    <a:pt x="196" y="287"/>
                  </a:lnTo>
                  <a:lnTo>
                    <a:pt x="116" y="286"/>
                  </a:lnTo>
                  <a:lnTo>
                    <a:pt x="55" y="280"/>
                  </a:lnTo>
                  <a:lnTo>
                    <a:pt x="16" y="269"/>
                  </a:lnTo>
                  <a:lnTo>
                    <a:pt x="0" y="254"/>
                  </a:lnTo>
                  <a:lnTo>
                    <a:pt x="7" y="231"/>
                  </a:lnTo>
                  <a:lnTo>
                    <a:pt x="38" y="207"/>
                  </a:lnTo>
                  <a:lnTo>
                    <a:pt x="91" y="180"/>
                  </a:lnTo>
                  <a:lnTo>
                    <a:pt x="164" y="154"/>
                  </a:lnTo>
                  <a:lnTo>
                    <a:pt x="252" y="125"/>
                  </a:lnTo>
                  <a:lnTo>
                    <a:pt x="355" y="99"/>
                  </a:lnTo>
                  <a:lnTo>
                    <a:pt x="468" y="71"/>
                  </a:lnTo>
                  <a:lnTo>
                    <a:pt x="591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68" name="Freeform 252"/>
            <p:cNvSpPr>
              <a:spLocks/>
            </p:cNvSpPr>
            <p:nvPr/>
          </p:nvSpPr>
          <p:spPr bwMode="auto">
            <a:xfrm>
              <a:off x="1660" y="1383"/>
              <a:ext cx="44" cy="34"/>
            </a:xfrm>
            <a:custGeom>
              <a:avLst/>
              <a:gdLst>
                <a:gd name="T0" fmla="*/ 2 w 87"/>
                <a:gd name="T1" fmla="*/ 0 h 68"/>
                <a:gd name="T2" fmla="*/ 87 w 87"/>
                <a:gd name="T3" fmla="*/ 18 h 68"/>
                <a:gd name="T4" fmla="*/ 71 w 87"/>
                <a:gd name="T5" fmla="*/ 51 h 68"/>
                <a:gd name="T6" fmla="*/ 57 w 87"/>
                <a:gd name="T7" fmla="*/ 68 h 68"/>
                <a:gd name="T8" fmla="*/ 41 w 87"/>
                <a:gd name="T9" fmla="*/ 67 h 68"/>
                <a:gd name="T10" fmla="*/ 26 w 87"/>
                <a:gd name="T11" fmla="*/ 58 h 68"/>
                <a:gd name="T12" fmla="*/ 12 w 87"/>
                <a:gd name="T13" fmla="*/ 40 h 68"/>
                <a:gd name="T14" fmla="*/ 5 w 87"/>
                <a:gd name="T15" fmla="*/ 23 h 68"/>
                <a:gd name="T16" fmla="*/ 0 w 87"/>
                <a:gd name="T17" fmla="*/ 8 h 68"/>
                <a:gd name="T18" fmla="*/ 2 w 87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68">
                  <a:moveTo>
                    <a:pt x="2" y="0"/>
                  </a:moveTo>
                  <a:lnTo>
                    <a:pt x="87" y="18"/>
                  </a:lnTo>
                  <a:lnTo>
                    <a:pt x="71" y="51"/>
                  </a:lnTo>
                  <a:lnTo>
                    <a:pt x="57" y="68"/>
                  </a:lnTo>
                  <a:lnTo>
                    <a:pt x="41" y="67"/>
                  </a:lnTo>
                  <a:lnTo>
                    <a:pt x="26" y="58"/>
                  </a:lnTo>
                  <a:lnTo>
                    <a:pt x="12" y="40"/>
                  </a:lnTo>
                  <a:lnTo>
                    <a:pt x="5" y="23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69" name="Freeform 253"/>
            <p:cNvSpPr>
              <a:spLocks/>
            </p:cNvSpPr>
            <p:nvPr/>
          </p:nvSpPr>
          <p:spPr bwMode="auto">
            <a:xfrm>
              <a:off x="1507" y="1414"/>
              <a:ext cx="31" cy="16"/>
            </a:xfrm>
            <a:custGeom>
              <a:avLst/>
              <a:gdLst>
                <a:gd name="T0" fmla="*/ 0 w 61"/>
                <a:gd name="T1" fmla="*/ 33 h 33"/>
                <a:gd name="T2" fmla="*/ 3 w 61"/>
                <a:gd name="T3" fmla="*/ 27 h 33"/>
                <a:gd name="T4" fmla="*/ 10 w 61"/>
                <a:gd name="T5" fmla="*/ 20 h 33"/>
                <a:gd name="T6" fmla="*/ 17 w 61"/>
                <a:gd name="T7" fmla="*/ 14 h 33"/>
                <a:gd name="T8" fmla="*/ 26 w 61"/>
                <a:gd name="T9" fmla="*/ 9 h 33"/>
                <a:gd name="T10" fmla="*/ 33 w 61"/>
                <a:gd name="T11" fmla="*/ 4 h 33"/>
                <a:gd name="T12" fmla="*/ 43 w 61"/>
                <a:gd name="T13" fmla="*/ 2 h 33"/>
                <a:gd name="T14" fmla="*/ 51 w 61"/>
                <a:gd name="T15" fmla="*/ 0 h 33"/>
                <a:gd name="T16" fmla="*/ 61 w 61"/>
                <a:gd name="T17" fmla="*/ 2 h 33"/>
                <a:gd name="T18" fmla="*/ 54 w 61"/>
                <a:gd name="T19" fmla="*/ 5 h 33"/>
                <a:gd name="T20" fmla="*/ 46 w 61"/>
                <a:gd name="T21" fmla="*/ 10 h 33"/>
                <a:gd name="T22" fmla="*/ 39 w 61"/>
                <a:gd name="T23" fmla="*/ 14 h 33"/>
                <a:gd name="T24" fmla="*/ 33 w 61"/>
                <a:gd name="T25" fmla="*/ 19 h 33"/>
                <a:gd name="T26" fmla="*/ 24 w 61"/>
                <a:gd name="T27" fmla="*/ 23 h 33"/>
                <a:gd name="T28" fmla="*/ 16 w 61"/>
                <a:gd name="T29" fmla="*/ 28 h 33"/>
                <a:gd name="T30" fmla="*/ 7 w 61"/>
                <a:gd name="T31" fmla="*/ 30 h 33"/>
                <a:gd name="T32" fmla="*/ 0 w 61"/>
                <a:gd name="T3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3">
                  <a:moveTo>
                    <a:pt x="0" y="33"/>
                  </a:moveTo>
                  <a:lnTo>
                    <a:pt x="3" y="27"/>
                  </a:lnTo>
                  <a:lnTo>
                    <a:pt x="10" y="20"/>
                  </a:lnTo>
                  <a:lnTo>
                    <a:pt x="17" y="14"/>
                  </a:lnTo>
                  <a:lnTo>
                    <a:pt x="26" y="9"/>
                  </a:lnTo>
                  <a:lnTo>
                    <a:pt x="33" y="4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54" y="5"/>
                  </a:lnTo>
                  <a:lnTo>
                    <a:pt x="46" y="10"/>
                  </a:lnTo>
                  <a:lnTo>
                    <a:pt x="39" y="14"/>
                  </a:lnTo>
                  <a:lnTo>
                    <a:pt x="33" y="19"/>
                  </a:lnTo>
                  <a:lnTo>
                    <a:pt x="24" y="23"/>
                  </a:lnTo>
                  <a:lnTo>
                    <a:pt x="16" y="28"/>
                  </a:lnTo>
                  <a:lnTo>
                    <a:pt x="7" y="3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70" name="Freeform 254"/>
            <p:cNvSpPr>
              <a:spLocks/>
            </p:cNvSpPr>
            <p:nvPr/>
          </p:nvSpPr>
          <p:spPr bwMode="auto">
            <a:xfrm>
              <a:off x="1586" y="1406"/>
              <a:ext cx="32" cy="9"/>
            </a:xfrm>
            <a:custGeom>
              <a:avLst/>
              <a:gdLst>
                <a:gd name="T0" fmla="*/ 65 w 65"/>
                <a:gd name="T1" fmla="*/ 17 h 17"/>
                <a:gd name="T2" fmla="*/ 58 w 65"/>
                <a:gd name="T3" fmla="*/ 13 h 17"/>
                <a:gd name="T4" fmla="*/ 49 w 65"/>
                <a:gd name="T5" fmla="*/ 8 h 17"/>
                <a:gd name="T6" fmla="*/ 41 w 65"/>
                <a:gd name="T7" fmla="*/ 5 h 17"/>
                <a:gd name="T8" fmla="*/ 33 w 65"/>
                <a:gd name="T9" fmla="*/ 3 h 17"/>
                <a:gd name="T10" fmla="*/ 23 w 65"/>
                <a:gd name="T11" fmla="*/ 0 h 17"/>
                <a:gd name="T12" fmla="*/ 15 w 65"/>
                <a:gd name="T13" fmla="*/ 1 h 17"/>
                <a:gd name="T14" fmla="*/ 7 w 65"/>
                <a:gd name="T15" fmla="*/ 2 h 17"/>
                <a:gd name="T16" fmla="*/ 0 w 65"/>
                <a:gd name="T17" fmla="*/ 7 h 17"/>
                <a:gd name="T18" fmla="*/ 7 w 65"/>
                <a:gd name="T19" fmla="*/ 7 h 17"/>
                <a:gd name="T20" fmla="*/ 15 w 65"/>
                <a:gd name="T21" fmla="*/ 9 h 17"/>
                <a:gd name="T22" fmla="*/ 23 w 65"/>
                <a:gd name="T23" fmla="*/ 12 h 17"/>
                <a:gd name="T24" fmla="*/ 32 w 65"/>
                <a:gd name="T25" fmla="*/ 15 h 17"/>
                <a:gd name="T26" fmla="*/ 39 w 65"/>
                <a:gd name="T27" fmla="*/ 16 h 17"/>
                <a:gd name="T28" fmla="*/ 48 w 65"/>
                <a:gd name="T29" fmla="*/ 17 h 17"/>
                <a:gd name="T30" fmla="*/ 57 w 65"/>
                <a:gd name="T31" fmla="*/ 17 h 17"/>
                <a:gd name="T32" fmla="*/ 65 w 65"/>
                <a:gd name="T3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7">
                  <a:moveTo>
                    <a:pt x="65" y="17"/>
                  </a:moveTo>
                  <a:lnTo>
                    <a:pt x="58" y="13"/>
                  </a:lnTo>
                  <a:lnTo>
                    <a:pt x="49" y="8"/>
                  </a:lnTo>
                  <a:lnTo>
                    <a:pt x="41" y="5"/>
                  </a:lnTo>
                  <a:lnTo>
                    <a:pt x="33" y="3"/>
                  </a:lnTo>
                  <a:lnTo>
                    <a:pt x="23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0" y="7"/>
                  </a:lnTo>
                  <a:lnTo>
                    <a:pt x="7" y="7"/>
                  </a:lnTo>
                  <a:lnTo>
                    <a:pt x="15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8" y="17"/>
                  </a:lnTo>
                  <a:lnTo>
                    <a:pt x="57" y="17"/>
                  </a:lnTo>
                  <a:lnTo>
                    <a:pt x="6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71" name="Freeform 255"/>
            <p:cNvSpPr>
              <a:spLocks/>
            </p:cNvSpPr>
            <p:nvPr/>
          </p:nvSpPr>
          <p:spPr bwMode="auto">
            <a:xfrm>
              <a:off x="1569" y="1425"/>
              <a:ext cx="26" cy="77"/>
            </a:xfrm>
            <a:custGeom>
              <a:avLst/>
              <a:gdLst>
                <a:gd name="T0" fmla="*/ 12 w 53"/>
                <a:gd name="T1" fmla="*/ 0 h 154"/>
                <a:gd name="T2" fmla="*/ 11 w 53"/>
                <a:gd name="T3" fmla="*/ 17 h 154"/>
                <a:gd name="T4" fmla="*/ 13 w 53"/>
                <a:gd name="T5" fmla="*/ 35 h 154"/>
                <a:gd name="T6" fmla="*/ 16 w 53"/>
                <a:gd name="T7" fmla="*/ 51 h 154"/>
                <a:gd name="T8" fmla="*/ 22 w 53"/>
                <a:gd name="T9" fmla="*/ 67 h 154"/>
                <a:gd name="T10" fmla="*/ 29 w 53"/>
                <a:gd name="T11" fmla="*/ 83 h 154"/>
                <a:gd name="T12" fmla="*/ 37 w 53"/>
                <a:gd name="T13" fmla="*/ 98 h 154"/>
                <a:gd name="T14" fmla="*/ 44 w 53"/>
                <a:gd name="T15" fmla="*/ 114 h 154"/>
                <a:gd name="T16" fmla="*/ 53 w 53"/>
                <a:gd name="T17" fmla="*/ 131 h 154"/>
                <a:gd name="T18" fmla="*/ 53 w 53"/>
                <a:gd name="T19" fmla="*/ 136 h 154"/>
                <a:gd name="T20" fmla="*/ 52 w 53"/>
                <a:gd name="T21" fmla="*/ 142 h 154"/>
                <a:gd name="T22" fmla="*/ 48 w 53"/>
                <a:gd name="T23" fmla="*/ 146 h 154"/>
                <a:gd name="T24" fmla="*/ 44 w 53"/>
                <a:gd name="T25" fmla="*/ 150 h 154"/>
                <a:gd name="T26" fmla="*/ 37 w 53"/>
                <a:gd name="T27" fmla="*/ 152 h 154"/>
                <a:gd name="T28" fmla="*/ 31 w 53"/>
                <a:gd name="T29" fmla="*/ 154 h 154"/>
                <a:gd name="T30" fmla="*/ 22 w 53"/>
                <a:gd name="T31" fmla="*/ 154 h 154"/>
                <a:gd name="T32" fmla="*/ 16 w 53"/>
                <a:gd name="T33" fmla="*/ 154 h 154"/>
                <a:gd name="T34" fmla="*/ 0 w 53"/>
                <a:gd name="T35" fmla="*/ 154 h 154"/>
                <a:gd name="T36" fmla="*/ 2 w 53"/>
                <a:gd name="T37" fmla="*/ 149 h 154"/>
                <a:gd name="T38" fmla="*/ 10 w 53"/>
                <a:gd name="T39" fmla="*/ 146 h 154"/>
                <a:gd name="T40" fmla="*/ 17 w 53"/>
                <a:gd name="T41" fmla="*/ 144 h 154"/>
                <a:gd name="T42" fmla="*/ 28 w 53"/>
                <a:gd name="T43" fmla="*/ 142 h 154"/>
                <a:gd name="T44" fmla="*/ 34 w 53"/>
                <a:gd name="T45" fmla="*/ 138 h 154"/>
                <a:gd name="T46" fmla="*/ 39 w 53"/>
                <a:gd name="T47" fmla="*/ 135 h 154"/>
                <a:gd name="T48" fmla="*/ 38 w 53"/>
                <a:gd name="T49" fmla="*/ 129 h 154"/>
                <a:gd name="T50" fmla="*/ 33 w 53"/>
                <a:gd name="T51" fmla="*/ 121 h 154"/>
                <a:gd name="T52" fmla="*/ 23 w 53"/>
                <a:gd name="T53" fmla="*/ 106 h 154"/>
                <a:gd name="T54" fmla="*/ 16 w 53"/>
                <a:gd name="T55" fmla="*/ 92 h 154"/>
                <a:gd name="T56" fmla="*/ 8 w 53"/>
                <a:gd name="T57" fmla="*/ 77 h 154"/>
                <a:gd name="T58" fmla="*/ 3 w 53"/>
                <a:gd name="T59" fmla="*/ 61 h 154"/>
                <a:gd name="T60" fmla="*/ 0 w 53"/>
                <a:gd name="T61" fmla="*/ 45 h 154"/>
                <a:gd name="T62" fmla="*/ 0 w 53"/>
                <a:gd name="T63" fmla="*/ 30 h 154"/>
                <a:gd name="T64" fmla="*/ 3 w 53"/>
                <a:gd name="T65" fmla="*/ 14 h 154"/>
                <a:gd name="T66" fmla="*/ 12 w 53"/>
                <a:gd name="T6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" h="154">
                  <a:moveTo>
                    <a:pt x="12" y="0"/>
                  </a:moveTo>
                  <a:lnTo>
                    <a:pt x="11" y="17"/>
                  </a:lnTo>
                  <a:lnTo>
                    <a:pt x="13" y="35"/>
                  </a:lnTo>
                  <a:lnTo>
                    <a:pt x="16" y="51"/>
                  </a:lnTo>
                  <a:lnTo>
                    <a:pt x="22" y="67"/>
                  </a:lnTo>
                  <a:lnTo>
                    <a:pt x="29" y="83"/>
                  </a:lnTo>
                  <a:lnTo>
                    <a:pt x="37" y="98"/>
                  </a:lnTo>
                  <a:lnTo>
                    <a:pt x="44" y="114"/>
                  </a:lnTo>
                  <a:lnTo>
                    <a:pt x="53" y="131"/>
                  </a:lnTo>
                  <a:lnTo>
                    <a:pt x="53" y="136"/>
                  </a:lnTo>
                  <a:lnTo>
                    <a:pt x="52" y="142"/>
                  </a:lnTo>
                  <a:lnTo>
                    <a:pt x="48" y="146"/>
                  </a:lnTo>
                  <a:lnTo>
                    <a:pt x="44" y="150"/>
                  </a:lnTo>
                  <a:lnTo>
                    <a:pt x="37" y="152"/>
                  </a:lnTo>
                  <a:lnTo>
                    <a:pt x="31" y="154"/>
                  </a:lnTo>
                  <a:lnTo>
                    <a:pt x="22" y="154"/>
                  </a:lnTo>
                  <a:lnTo>
                    <a:pt x="16" y="154"/>
                  </a:lnTo>
                  <a:lnTo>
                    <a:pt x="0" y="154"/>
                  </a:lnTo>
                  <a:lnTo>
                    <a:pt x="2" y="149"/>
                  </a:lnTo>
                  <a:lnTo>
                    <a:pt x="10" y="146"/>
                  </a:lnTo>
                  <a:lnTo>
                    <a:pt x="17" y="144"/>
                  </a:lnTo>
                  <a:lnTo>
                    <a:pt x="28" y="142"/>
                  </a:lnTo>
                  <a:lnTo>
                    <a:pt x="34" y="138"/>
                  </a:lnTo>
                  <a:lnTo>
                    <a:pt x="39" y="135"/>
                  </a:lnTo>
                  <a:lnTo>
                    <a:pt x="38" y="129"/>
                  </a:lnTo>
                  <a:lnTo>
                    <a:pt x="33" y="121"/>
                  </a:lnTo>
                  <a:lnTo>
                    <a:pt x="23" y="106"/>
                  </a:lnTo>
                  <a:lnTo>
                    <a:pt x="16" y="92"/>
                  </a:lnTo>
                  <a:lnTo>
                    <a:pt x="8" y="77"/>
                  </a:lnTo>
                  <a:lnTo>
                    <a:pt x="3" y="6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3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72" name="Freeform 256"/>
            <p:cNvSpPr>
              <a:spLocks/>
            </p:cNvSpPr>
            <p:nvPr/>
          </p:nvSpPr>
          <p:spPr bwMode="auto">
            <a:xfrm>
              <a:off x="1515" y="1431"/>
              <a:ext cx="35" cy="18"/>
            </a:xfrm>
            <a:custGeom>
              <a:avLst/>
              <a:gdLst>
                <a:gd name="T0" fmla="*/ 3 w 70"/>
                <a:gd name="T1" fmla="*/ 31 h 36"/>
                <a:gd name="T2" fmla="*/ 0 w 70"/>
                <a:gd name="T3" fmla="*/ 23 h 36"/>
                <a:gd name="T4" fmla="*/ 1 w 70"/>
                <a:gd name="T5" fmla="*/ 18 h 36"/>
                <a:gd name="T6" fmla="*/ 3 w 70"/>
                <a:gd name="T7" fmla="*/ 12 h 36"/>
                <a:gd name="T8" fmla="*/ 12 w 70"/>
                <a:gd name="T9" fmla="*/ 8 h 36"/>
                <a:gd name="T10" fmla="*/ 18 w 70"/>
                <a:gd name="T11" fmla="*/ 5 h 36"/>
                <a:gd name="T12" fmla="*/ 27 w 70"/>
                <a:gd name="T13" fmla="*/ 2 h 36"/>
                <a:gd name="T14" fmla="*/ 34 w 70"/>
                <a:gd name="T15" fmla="*/ 0 h 36"/>
                <a:gd name="T16" fmla="*/ 42 w 70"/>
                <a:gd name="T17" fmla="*/ 0 h 36"/>
                <a:gd name="T18" fmla="*/ 45 w 70"/>
                <a:gd name="T19" fmla="*/ 0 h 36"/>
                <a:gd name="T20" fmla="*/ 51 w 70"/>
                <a:gd name="T21" fmla="*/ 2 h 36"/>
                <a:gd name="T22" fmla="*/ 56 w 70"/>
                <a:gd name="T23" fmla="*/ 5 h 36"/>
                <a:gd name="T24" fmla="*/ 62 w 70"/>
                <a:gd name="T25" fmla="*/ 8 h 36"/>
                <a:gd name="T26" fmla="*/ 70 w 70"/>
                <a:gd name="T27" fmla="*/ 16 h 36"/>
                <a:gd name="T28" fmla="*/ 65 w 70"/>
                <a:gd name="T29" fmla="*/ 21 h 36"/>
                <a:gd name="T30" fmla="*/ 56 w 70"/>
                <a:gd name="T31" fmla="*/ 21 h 36"/>
                <a:gd name="T32" fmla="*/ 49 w 70"/>
                <a:gd name="T33" fmla="*/ 24 h 36"/>
                <a:gd name="T34" fmla="*/ 40 w 70"/>
                <a:gd name="T35" fmla="*/ 27 h 36"/>
                <a:gd name="T36" fmla="*/ 33 w 70"/>
                <a:gd name="T37" fmla="*/ 32 h 36"/>
                <a:gd name="T38" fmla="*/ 24 w 70"/>
                <a:gd name="T39" fmla="*/ 34 h 36"/>
                <a:gd name="T40" fmla="*/ 17 w 70"/>
                <a:gd name="T41" fmla="*/ 36 h 36"/>
                <a:gd name="T42" fmla="*/ 10 w 70"/>
                <a:gd name="T43" fmla="*/ 35 h 36"/>
                <a:gd name="T44" fmla="*/ 3 w 70"/>
                <a:gd name="T4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36">
                  <a:moveTo>
                    <a:pt x="3" y="31"/>
                  </a:moveTo>
                  <a:lnTo>
                    <a:pt x="0" y="23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12" y="8"/>
                  </a:lnTo>
                  <a:lnTo>
                    <a:pt x="18" y="5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6" y="5"/>
                  </a:lnTo>
                  <a:lnTo>
                    <a:pt x="62" y="8"/>
                  </a:lnTo>
                  <a:lnTo>
                    <a:pt x="70" y="16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49" y="24"/>
                  </a:lnTo>
                  <a:lnTo>
                    <a:pt x="40" y="27"/>
                  </a:lnTo>
                  <a:lnTo>
                    <a:pt x="33" y="32"/>
                  </a:lnTo>
                  <a:lnTo>
                    <a:pt x="24" y="34"/>
                  </a:lnTo>
                  <a:lnTo>
                    <a:pt x="17" y="36"/>
                  </a:lnTo>
                  <a:lnTo>
                    <a:pt x="10" y="35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73" name="Freeform 257"/>
            <p:cNvSpPr>
              <a:spLocks/>
            </p:cNvSpPr>
            <p:nvPr/>
          </p:nvSpPr>
          <p:spPr bwMode="auto">
            <a:xfrm>
              <a:off x="1584" y="1425"/>
              <a:ext cx="33" cy="14"/>
            </a:xfrm>
            <a:custGeom>
              <a:avLst/>
              <a:gdLst>
                <a:gd name="T0" fmla="*/ 64 w 65"/>
                <a:gd name="T1" fmla="*/ 21 h 29"/>
                <a:gd name="T2" fmla="*/ 65 w 65"/>
                <a:gd name="T3" fmla="*/ 14 h 29"/>
                <a:gd name="T4" fmla="*/ 65 w 65"/>
                <a:gd name="T5" fmla="*/ 10 h 29"/>
                <a:gd name="T6" fmla="*/ 61 w 65"/>
                <a:gd name="T7" fmla="*/ 6 h 29"/>
                <a:gd name="T8" fmla="*/ 55 w 65"/>
                <a:gd name="T9" fmla="*/ 4 h 29"/>
                <a:gd name="T10" fmla="*/ 48 w 65"/>
                <a:gd name="T11" fmla="*/ 0 h 29"/>
                <a:gd name="T12" fmla="*/ 40 w 65"/>
                <a:gd name="T13" fmla="*/ 0 h 29"/>
                <a:gd name="T14" fmla="*/ 33 w 65"/>
                <a:gd name="T15" fmla="*/ 0 h 29"/>
                <a:gd name="T16" fmla="*/ 27 w 65"/>
                <a:gd name="T17" fmla="*/ 0 h 29"/>
                <a:gd name="T18" fmla="*/ 21 w 65"/>
                <a:gd name="T19" fmla="*/ 1 h 29"/>
                <a:gd name="T20" fmla="*/ 16 w 65"/>
                <a:gd name="T21" fmla="*/ 5 h 29"/>
                <a:gd name="T22" fmla="*/ 8 w 65"/>
                <a:gd name="T23" fmla="*/ 8 h 29"/>
                <a:gd name="T24" fmla="*/ 5 w 65"/>
                <a:gd name="T25" fmla="*/ 12 h 29"/>
                <a:gd name="T26" fmla="*/ 0 w 65"/>
                <a:gd name="T27" fmla="*/ 18 h 29"/>
                <a:gd name="T28" fmla="*/ 6 w 65"/>
                <a:gd name="T29" fmla="*/ 21 h 29"/>
                <a:gd name="T30" fmla="*/ 13 w 65"/>
                <a:gd name="T31" fmla="*/ 21 h 29"/>
                <a:gd name="T32" fmla="*/ 22 w 65"/>
                <a:gd name="T33" fmla="*/ 23 h 29"/>
                <a:gd name="T34" fmla="*/ 29 w 65"/>
                <a:gd name="T35" fmla="*/ 26 h 29"/>
                <a:gd name="T36" fmla="*/ 39 w 65"/>
                <a:gd name="T37" fmla="*/ 29 h 29"/>
                <a:gd name="T38" fmla="*/ 45 w 65"/>
                <a:gd name="T39" fmla="*/ 29 h 29"/>
                <a:gd name="T40" fmla="*/ 53 w 65"/>
                <a:gd name="T41" fmla="*/ 29 h 29"/>
                <a:gd name="T42" fmla="*/ 59 w 65"/>
                <a:gd name="T43" fmla="*/ 26 h 29"/>
                <a:gd name="T44" fmla="*/ 64 w 65"/>
                <a:gd name="T45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29">
                  <a:moveTo>
                    <a:pt x="64" y="21"/>
                  </a:moveTo>
                  <a:lnTo>
                    <a:pt x="65" y="14"/>
                  </a:lnTo>
                  <a:lnTo>
                    <a:pt x="65" y="10"/>
                  </a:lnTo>
                  <a:lnTo>
                    <a:pt x="61" y="6"/>
                  </a:lnTo>
                  <a:lnTo>
                    <a:pt x="55" y="4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1"/>
                  </a:lnTo>
                  <a:lnTo>
                    <a:pt x="16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0" y="18"/>
                  </a:lnTo>
                  <a:lnTo>
                    <a:pt x="6" y="21"/>
                  </a:lnTo>
                  <a:lnTo>
                    <a:pt x="13" y="21"/>
                  </a:lnTo>
                  <a:lnTo>
                    <a:pt x="22" y="23"/>
                  </a:lnTo>
                  <a:lnTo>
                    <a:pt x="29" y="26"/>
                  </a:lnTo>
                  <a:lnTo>
                    <a:pt x="39" y="29"/>
                  </a:lnTo>
                  <a:lnTo>
                    <a:pt x="45" y="29"/>
                  </a:lnTo>
                  <a:lnTo>
                    <a:pt x="53" y="29"/>
                  </a:lnTo>
                  <a:lnTo>
                    <a:pt x="59" y="26"/>
                  </a:lnTo>
                  <a:lnTo>
                    <a:pt x="6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74" name="Freeform 258"/>
            <p:cNvSpPr>
              <a:spLocks/>
            </p:cNvSpPr>
            <p:nvPr/>
          </p:nvSpPr>
          <p:spPr bwMode="auto">
            <a:xfrm>
              <a:off x="2290" y="1430"/>
              <a:ext cx="20" cy="28"/>
            </a:xfrm>
            <a:custGeom>
              <a:avLst/>
              <a:gdLst>
                <a:gd name="T0" fmla="*/ 8 w 38"/>
                <a:gd name="T1" fmla="*/ 56 h 57"/>
                <a:gd name="T2" fmla="*/ 5 w 38"/>
                <a:gd name="T3" fmla="*/ 57 h 57"/>
                <a:gd name="T4" fmla="*/ 2 w 38"/>
                <a:gd name="T5" fmla="*/ 53 h 57"/>
                <a:gd name="T6" fmla="*/ 0 w 38"/>
                <a:gd name="T7" fmla="*/ 45 h 57"/>
                <a:gd name="T8" fmla="*/ 1 w 38"/>
                <a:gd name="T9" fmla="*/ 35 h 57"/>
                <a:gd name="T10" fmla="*/ 2 w 38"/>
                <a:gd name="T11" fmla="*/ 24 h 57"/>
                <a:gd name="T12" fmla="*/ 7 w 38"/>
                <a:gd name="T13" fmla="*/ 12 h 57"/>
                <a:gd name="T14" fmla="*/ 16 w 38"/>
                <a:gd name="T15" fmla="*/ 4 h 57"/>
                <a:gd name="T16" fmla="*/ 28 w 38"/>
                <a:gd name="T17" fmla="*/ 0 h 57"/>
                <a:gd name="T18" fmla="*/ 36 w 38"/>
                <a:gd name="T19" fmla="*/ 2 h 57"/>
                <a:gd name="T20" fmla="*/ 38 w 38"/>
                <a:gd name="T21" fmla="*/ 7 h 57"/>
                <a:gd name="T22" fmla="*/ 36 w 38"/>
                <a:gd name="T23" fmla="*/ 16 h 57"/>
                <a:gd name="T24" fmla="*/ 29 w 38"/>
                <a:gd name="T25" fmla="*/ 26 h 57"/>
                <a:gd name="T26" fmla="*/ 22 w 38"/>
                <a:gd name="T27" fmla="*/ 35 h 57"/>
                <a:gd name="T28" fmla="*/ 15 w 38"/>
                <a:gd name="T29" fmla="*/ 44 h 57"/>
                <a:gd name="T30" fmla="*/ 10 w 38"/>
                <a:gd name="T31" fmla="*/ 51 h 57"/>
                <a:gd name="T32" fmla="*/ 8 w 38"/>
                <a:gd name="T33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57">
                  <a:moveTo>
                    <a:pt x="8" y="56"/>
                  </a:moveTo>
                  <a:lnTo>
                    <a:pt x="5" y="57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2" y="24"/>
                  </a:lnTo>
                  <a:lnTo>
                    <a:pt x="7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38" y="7"/>
                  </a:lnTo>
                  <a:lnTo>
                    <a:pt x="36" y="16"/>
                  </a:lnTo>
                  <a:lnTo>
                    <a:pt x="29" y="26"/>
                  </a:lnTo>
                  <a:lnTo>
                    <a:pt x="22" y="35"/>
                  </a:lnTo>
                  <a:lnTo>
                    <a:pt x="15" y="44"/>
                  </a:lnTo>
                  <a:lnTo>
                    <a:pt x="10" y="51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75" name="Freeform 259"/>
            <p:cNvSpPr>
              <a:spLocks/>
            </p:cNvSpPr>
            <p:nvPr/>
          </p:nvSpPr>
          <p:spPr bwMode="auto">
            <a:xfrm>
              <a:off x="2092" y="1433"/>
              <a:ext cx="254" cy="261"/>
            </a:xfrm>
            <a:custGeom>
              <a:avLst/>
              <a:gdLst>
                <a:gd name="T0" fmla="*/ 390 w 510"/>
                <a:gd name="T1" fmla="*/ 191 h 523"/>
                <a:gd name="T2" fmla="*/ 403 w 510"/>
                <a:gd name="T3" fmla="*/ 198 h 523"/>
                <a:gd name="T4" fmla="*/ 414 w 510"/>
                <a:gd name="T5" fmla="*/ 182 h 523"/>
                <a:gd name="T6" fmla="*/ 438 w 510"/>
                <a:gd name="T7" fmla="*/ 144 h 523"/>
                <a:gd name="T8" fmla="*/ 469 w 510"/>
                <a:gd name="T9" fmla="*/ 102 h 523"/>
                <a:gd name="T10" fmla="*/ 498 w 510"/>
                <a:gd name="T11" fmla="*/ 68 h 523"/>
                <a:gd name="T12" fmla="*/ 510 w 510"/>
                <a:gd name="T13" fmla="*/ 84 h 523"/>
                <a:gd name="T14" fmla="*/ 480 w 510"/>
                <a:gd name="T15" fmla="*/ 129 h 523"/>
                <a:gd name="T16" fmla="*/ 451 w 510"/>
                <a:gd name="T17" fmla="*/ 174 h 523"/>
                <a:gd name="T18" fmla="*/ 418 w 510"/>
                <a:gd name="T19" fmla="*/ 217 h 523"/>
                <a:gd name="T20" fmla="*/ 382 w 510"/>
                <a:gd name="T21" fmla="*/ 258 h 523"/>
                <a:gd name="T22" fmla="*/ 357 w 510"/>
                <a:gd name="T23" fmla="*/ 284 h 523"/>
                <a:gd name="T24" fmla="*/ 328 w 510"/>
                <a:gd name="T25" fmla="*/ 305 h 523"/>
                <a:gd name="T26" fmla="*/ 292 w 510"/>
                <a:gd name="T27" fmla="*/ 322 h 523"/>
                <a:gd name="T28" fmla="*/ 259 w 510"/>
                <a:gd name="T29" fmla="*/ 338 h 523"/>
                <a:gd name="T30" fmla="*/ 195 w 510"/>
                <a:gd name="T31" fmla="*/ 371 h 523"/>
                <a:gd name="T32" fmla="*/ 147 w 510"/>
                <a:gd name="T33" fmla="*/ 415 h 523"/>
                <a:gd name="T34" fmla="*/ 110 w 510"/>
                <a:gd name="T35" fmla="*/ 466 h 523"/>
                <a:gd name="T36" fmla="*/ 83 w 510"/>
                <a:gd name="T37" fmla="*/ 523 h 523"/>
                <a:gd name="T38" fmla="*/ 31 w 510"/>
                <a:gd name="T39" fmla="*/ 496 h 523"/>
                <a:gd name="T40" fmla="*/ 8 w 510"/>
                <a:gd name="T41" fmla="*/ 433 h 523"/>
                <a:gd name="T42" fmla="*/ 0 w 510"/>
                <a:gd name="T43" fmla="*/ 361 h 523"/>
                <a:gd name="T44" fmla="*/ 1 w 510"/>
                <a:gd name="T45" fmla="*/ 305 h 523"/>
                <a:gd name="T46" fmla="*/ 32 w 510"/>
                <a:gd name="T47" fmla="*/ 248 h 523"/>
                <a:gd name="T48" fmla="*/ 99 w 510"/>
                <a:gd name="T49" fmla="*/ 180 h 523"/>
                <a:gd name="T50" fmla="*/ 164 w 510"/>
                <a:gd name="T51" fmla="*/ 129 h 523"/>
                <a:gd name="T52" fmla="*/ 193 w 510"/>
                <a:gd name="T53" fmla="*/ 124 h 523"/>
                <a:gd name="T54" fmla="*/ 184 w 510"/>
                <a:gd name="T55" fmla="*/ 151 h 523"/>
                <a:gd name="T56" fmla="*/ 168 w 510"/>
                <a:gd name="T57" fmla="*/ 173 h 523"/>
                <a:gd name="T58" fmla="*/ 142 w 510"/>
                <a:gd name="T59" fmla="*/ 189 h 523"/>
                <a:gd name="T60" fmla="*/ 107 w 510"/>
                <a:gd name="T61" fmla="*/ 204 h 523"/>
                <a:gd name="T62" fmla="*/ 92 w 510"/>
                <a:gd name="T63" fmla="*/ 203 h 523"/>
                <a:gd name="T64" fmla="*/ 89 w 510"/>
                <a:gd name="T65" fmla="*/ 223 h 523"/>
                <a:gd name="T66" fmla="*/ 91 w 510"/>
                <a:gd name="T67" fmla="*/ 248 h 523"/>
                <a:gd name="T68" fmla="*/ 102 w 510"/>
                <a:gd name="T69" fmla="*/ 269 h 523"/>
                <a:gd name="T70" fmla="*/ 121 w 510"/>
                <a:gd name="T71" fmla="*/ 276 h 523"/>
                <a:gd name="T72" fmla="*/ 144 w 510"/>
                <a:gd name="T73" fmla="*/ 265 h 523"/>
                <a:gd name="T74" fmla="*/ 171 w 510"/>
                <a:gd name="T75" fmla="*/ 245 h 523"/>
                <a:gd name="T76" fmla="*/ 206 w 510"/>
                <a:gd name="T77" fmla="*/ 232 h 523"/>
                <a:gd name="T78" fmla="*/ 230 w 510"/>
                <a:gd name="T79" fmla="*/ 220 h 523"/>
                <a:gd name="T80" fmla="*/ 257 w 510"/>
                <a:gd name="T81" fmla="*/ 206 h 523"/>
                <a:gd name="T82" fmla="*/ 286 w 510"/>
                <a:gd name="T83" fmla="*/ 193 h 523"/>
                <a:gd name="T84" fmla="*/ 320 w 510"/>
                <a:gd name="T85" fmla="*/ 187 h 523"/>
                <a:gd name="T86" fmla="*/ 397 w 510"/>
                <a:gd name="T87" fmla="*/ 118 h 523"/>
                <a:gd name="T88" fmla="*/ 421 w 510"/>
                <a:gd name="T89" fmla="*/ 83 h 523"/>
                <a:gd name="T90" fmla="*/ 452 w 510"/>
                <a:gd name="T91" fmla="*/ 51 h 523"/>
                <a:gd name="T92" fmla="*/ 482 w 510"/>
                <a:gd name="T93" fmla="*/ 20 h 523"/>
                <a:gd name="T94" fmla="*/ 510 w 510"/>
                <a:gd name="T95" fmla="*/ 0 h 523"/>
                <a:gd name="T96" fmla="*/ 488 w 510"/>
                <a:gd name="T97" fmla="*/ 49 h 523"/>
                <a:gd name="T98" fmla="*/ 456 w 510"/>
                <a:gd name="T99" fmla="*/ 94 h 523"/>
                <a:gd name="T100" fmla="*/ 419 w 510"/>
                <a:gd name="T101" fmla="*/ 138 h 523"/>
                <a:gd name="T102" fmla="*/ 390 w 510"/>
                <a:gd name="T103" fmla="*/ 18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0" h="523">
                  <a:moveTo>
                    <a:pt x="390" y="184"/>
                  </a:moveTo>
                  <a:lnTo>
                    <a:pt x="390" y="191"/>
                  </a:lnTo>
                  <a:lnTo>
                    <a:pt x="397" y="196"/>
                  </a:lnTo>
                  <a:lnTo>
                    <a:pt x="403" y="198"/>
                  </a:lnTo>
                  <a:lnTo>
                    <a:pt x="406" y="194"/>
                  </a:lnTo>
                  <a:lnTo>
                    <a:pt x="414" y="182"/>
                  </a:lnTo>
                  <a:lnTo>
                    <a:pt x="425" y="165"/>
                  </a:lnTo>
                  <a:lnTo>
                    <a:pt x="438" y="144"/>
                  </a:lnTo>
                  <a:lnTo>
                    <a:pt x="454" y="124"/>
                  </a:lnTo>
                  <a:lnTo>
                    <a:pt x="469" y="102"/>
                  </a:lnTo>
                  <a:lnTo>
                    <a:pt x="484" y="83"/>
                  </a:lnTo>
                  <a:lnTo>
                    <a:pt x="498" y="68"/>
                  </a:lnTo>
                  <a:lnTo>
                    <a:pt x="510" y="57"/>
                  </a:lnTo>
                  <a:lnTo>
                    <a:pt x="510" y="84"/>
                  </a:lnTo>
                  <a:lnTo>
                    <a:pt x="494" y="105"/>
                  </a:lnTo>
                  <a:lnTo>
                    <a:pt x="480" y="129"/>
                  </a:lnTo>
                  <a:lnTo>
                    <a:pt x="466" y="150"/>
                  </a:lnTo>
                  <a:lnTo>
                    <a:pt x="451" y="174"/>
                  </a:lnTo>
                  <a:lnTo>
                    <a:pt x="434" y="195"/>
                  </a:lnTo>
                  <a:lnTo>
                    <a:pt x="418" y="217"/>
                  </a:lnTo>
                  <a:lnTo>
                    <a:pt x="399" y="238"/>
                  </a:lnTo>
                  <a:lnTo>
                    <a:pt x="382" y="258"/>
                  </a:lnTo>
                  <a:lnTo>
                    <a:pt x="370" y="272"/>
                  </a:lnTo>
                  <a:lnTo>
                    <a:pt x="357" y="284"/>
                  </a:lnTo>
                  <a:lnTo>
                    <a:pt x="342" y="295"/>
                  </a:lnTo>
                  <a:lnTo>
                    <a:pt x="328" y="305"/>
                  </a:lnTo>
                  <a:lnTo>
                    <a:pt x="309" y="313"/>
                  </a:lnTo>
                  <a:lnTo>
                    <a:pt x="292" y="322"/>
                  </a:lnTo>
                  <a:lnTo>
                    <a:pt x="275" y="330"/>
                  </a:lnTo>
                  <a:lnTo>
                    <a:pt x="259" y="338"/>
                  </a:lnTo>
                  <a:lnTo>
                    <a:pt x="224" y="352"/>
                  </a:lnTo>
                  <a:lnTo>
                    <a:pt x="195" y="371"/>
                  </a:lnTo>
                  <a:lnTo>
                    <a:pt x="168" y="391"/>
                  </a:lnTo>
                  <a:lnTo>
                    <a:pt x="147" y="415"/>
                  </a:lnTo>
                  <a:lnTo>
                    <a:pt x="127" y="440"/>
                  </a:lnTo>
                  <a:lnTo>
                    <a:pt x="110" y="466"/>
                  </a:lnTo>
                  <a:lnTo>
                    <a:pt x="94" y="495"/>
                  </a:lnTo>
                  <a:lnTo>
                    <a:pt x="83" y="523"/>
                  </a:lnTo>
                  <a:lnTo>
                    <a:pt x="52" y="515"/>
                  </a:lnTo>
                  <a:lnTo>
                    <a:pt x="31" y="496"/>
                  </a:lnTo>
                  <a:lnTo>
                    <a:pt x="15" y="466"/>
                  </a:lnTo>
                  <a:lnTo>
                    <a:pt x="8" y="433"/>
                  </a:lnTo>
                  <a:lnTo>
                    <a:pt x="1" y="396"/>
                  </a:lnTo>
                  <a:lnTo>
                    <a:pt x="0" y="361"/>
                  </a:lnTo>
                  <a:lnTo>
                    <a:pt x="0" y="329"/>
                  </a:lnTo>
                  <a:lnTo>
                    <a:pt x="1" y="305"/>
                  </a:lnTo>
                  <a:lnTo>
                    <a:pt x="9" y="280"/>
                  </a:lnTo>
                  <a:lnTo>
                    <a:pt x="32" y="248"/>
                  </a:lnTo>
                  <a:lnTo>
                    <a:pt x="63" y="213"/>
                  </a:lnTo>
                  <a:lnTo>
                    <a:pt x="99" y="180"/>
                  </a:lnTo>
                  <a:lnTo>
                    <a:pt x="133" y="149"/>
                  </a:lnTo>
                  <a:lnTo>
                    <a:pt x="164" y="129"/>
                  </a:lnTo>
                  <a:lnTo>
                    <a:pt x="184" y="119"/>
                  </a:lnTo>
                  <a:lnTo>
                    <a:pt x="193" y="124"/>
                  </a:lnTo>
                  <a:lnTo>
                    <a:pt x="190" y="138"/>
                  </a:lnTo>
                  <a:lnTo>
                    <a:pt x="184" y="151"/>
                  </a:lnTo>
                  <a:lnTo>
                    <a:pt x="176" y="163"/>
                  </a:lnTo>
                  <a:lnTo>
                    <a:pt x="168" y="173"/>
                  </a:lnTo>
                  <a:lnTo>
                    <a:pt x="155" y="181"/>
                  </a:lnTo>
                  <a:lnTo>
                    <a:pt x="142" y="189"/>
                  </a:lnTo>
                  <a:lnTo>
                    <a:pt x="126" y="196"/>
                  </a:lnTo>
                  <a:lnTo>
                    <a:pt x="107" y="204"/>
                  </a:lnTo>
                  <a:lnTo>
                    <a:pt x="99" y="200"/>
                  </a:lnTo>
                  <a:lnTo>
                    <a:pt x="92" y="203"/>
                  </a:lnTo>
                  <a:lnTo>
                    <a:pt x="89" y="212"/>
                  </a:lnTo>
                  <a:lnTo>
                    <a:pt x="89" y="223"/>
                  </a:lnTo>
                  <a:lnTo>
                    <a:pt x="89" y="235"/>
                  </a:lnTo>
                  <a:lnTo>
                    <a:pt x="91" y="248"/>
                  </a:lnTo>
                  <a:lnTo>
                    <a:pt x="95" y="259"/>
                  </a:lnTo>
                  <a:lnTo>
                    <a:pt x="102" y="269"/>
                  </a:lnTo>
                  <a:lnTo>
                    <a:pt x="111" y="275"/>
                  </a:lnTo>
                  <a:lnTo>
                    <a:pt x="121" y="276"/>
                  </a:lnTo>
                  <a:lnTo>
                    <a:pt x="132" y="272"/>
                  </a:lnTo>
                  <a:lnTo>
                    <a:pt x="144" y="265"/>
                  </a:lnTo>
                  <a:lnTo>
                    <a:pt x="157" y="254"/>
                  </a:lnTo>
                  <a:lnTo>
                    <a:pt x="171" y="245"/>
                  </a:lnTo>
                  <a:lnTo>
                    <a:pt x="186" y="237"/>
                  </a:lnTo>
                  <a:lnTo>
                    <a:pt x="206" y="232"/>
                  </a:lnTo>
                  <a:lnTo>
                    <a:pt x="218" y="225"/>
                  </a:lnTo>
                  <a:lnTo>
                    <a:pt x="230" y="220"/>
                  </a:lnTo>
                  <a:lnTo>
                    <a:pt x="243" y="213"/>
                  </a:lnTo>
                  <a:lnTo>
                    <a:pt x="257" y="206"/>
                  </a:lnTo>
                  <a:lnTo>
                    <a:pt x="271" y="199"/>
                  </a:lnTo>
                  <a:lnTo>
                    <a:pt x="286" y="193"/>
                  </a:lnTo>
                  <a:lnTo>
                    <a:pt x="301" y="189"/>
                  </a:lnTo>
                  <a:lnTo>
                    <a:pt x="320" y="187"/>
                  </a:lnTo>
                  <a:lnTo>
                    <a:pt x="390" y="137"/>
                  </a:lnTo>
                  <a:lnTo>
                    <a:pt x="397" y="118"/>
                  </a:lnTo>
                  <a:lnTo>
                    <a:pt x="408" y="100"/>
                  </a:lnTo>
                  <a:lnTo>
                    <a:pt x="421" y="83"/>
                  </a:lnTo>
                  <a:lnTo>
                    <a:pt x="436" y="68"/>
                  </a:lnTo>
                  <a:lnTo>
                    <a:pt x="452" y="51"/>
                  </a:lnTo>
                  <a:lnTo>
                    <a:pt x="468" y="36"/>
                  </a:lnTo>
                  <a:lnTo>
                    <a:pt x="482" y="20"/>
                  </a:lnTo>
                  <a:lnTo>
                    <a:pt x="496" y="4"/>
                  </a:lnTo>
                  <a:lnTo>
                    <a:pt x="510" y="0"/>
                  </a:lnTo>
                  <a:lnTo>
                    <a:pt x="499" y="25"/>
                  </a:lnTo>
                  <a:lnTo>
                    <a:pt x="488" y="49"/>
                  </a:lnTo>
                  <a:lnTo>
                    <a:pt x="472" y="72"/>
                  </a:lnTo>
                  <a:lnTo>
                    <a:pt x="456" y="94"/>
                  </a:lnTo>
                  <a:lnTo>
                    <a:pt x="436" y="116"/>
                  </a:lnTo>
                  <a:lnTo>
                    <a:pt x="419" y="138"/>
                  </a:lnTo>
                  <a:lnTo>
                    <a:pt x="403" y="159"/>
                  </a:lnTo>
                  <a:lnTo>
                    <a:pt x="390" y="184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76" name="Freeform 260"/>
            <p:cNvSpPr>
              <a:spLocks/>
            </p:cNvSpPr>
            <p:nvPr/>
          </p:nvSpPr>
          <p:spPr bwMode="auto">
            <a:xfrm>
              <a:off x="1561" y="1513"/>
              <a:ext cx="33" cy="14"/>
            </a:xfrm>
            <a:custGeom>
              <a:avLst/>
              <a:gdLst>
                <a:gd name="T0" fmla="*/ 65 w 65"/>
                <a:gd name="T1" fmla="*/ 14 h 27"/>
                <a:gd name="T2" fmla="*/ 59 w 65"/>
                <a:gd name="T3" fmla="*/ 17 h 27"/>
                <a:gd name="T4" fmla="*/ 52 w 65"/>
                <a:gd name="T5" fmla="*/ 21 h 27"/>
                <a:gd name="T6" fmla="*/ 43 w 65"/>
                <a:gd name="T7" fmla="*/ 23 h 27"/>
                <a:gd name="T8" fmla="*/ 34 w 65"/>
                <a:gd name="T9" fmla="*/ 25 h 27"/>
                <a:gd name="T10" fmla="*/ 24 w 65"/>
                <a:gd name="T11" fmla="*/ 25 h 27"/>
                <a:gd name="T12" fmla="*/ 16 w 65"/>
                <a:gd name="T13" fmla="*/ 26 h 27"/>
                <a:gd name="T14" fmla="*/ 7 w 65"/>
                <a:gd name="T15" fmla="*/ 26 h 27"/>
                <a:gd name="T16" fmla="*/ 0 w 65"/>
                <a:gd name="T17" fmla="*/ 27 h 27"/>
                <a:gd name="T18" fmla="*/ 2 w 65"/>
                <a:gd name="T19" fmla="*/ 17 h 27"/>
                <a:gd name="T20" fmla="*/ 11 w 65"/>
                <a:gd name="T21" fmla="*/ 11 h 27"/>
                <a:gd name="T22" fmla="*/ 21 w 65"/>
                <a:gd name="T23" fmla="*/ 5 h 27"/>
                <a:gd name="T24" fmla="*/ 32 w 65"/>
                <a:gd name="T25" fmla="*/ 0 h 27"/>
                <a:gd name="T26" fmla="*/ 40 w 65"/>
                <a:gd name="T27" fmla="*/ 0 h 27"/>
                <a:gd name="T28" fmla="*/ 50 w 65"/>
                <a:gd name="T29" fmla="*/ 2 h 27"/>
                <a:gd name="T30" fmla="*/ 58 w 65"/>
                <a:gd name="T31" fmla="*/ 6 h 27"/>
                <a:gd name="T32" fmla="*/ 65 w 65"/>
                <a:gd name="T33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27">
                  <a:moveTo>
                    <a:pt x="65" y="14"/>
                  </a:moveTo>
                  <a:lnTo>
                    <a:pt x="59" y="17"/>
                  </a:lnTo>
                  <a:lnTo>
                    <a:pt x="52" y="21"/>
                  </a:lnTo>
                  <a:lnTo>
                    <a:pt x="43" y="23"/>
                  </a:lnTo>
                  <a:lnTo>
                    <a:pt x="34" y="25"/>
                  </a:lnTo>
                  <a:lnTo>
                    <a:pt x="24" y="25"/>
                  </a:lnTo>
                  <a:lnTo>
                    <a:pt x="16" y="26"/>
                  </a:lnTo>
                  <a:lnTo>
                    <a:pt x="7" y="26"/>
                  </a:lnTo>
                  <a:lnTo>
                    <a:pt x="0" y="27"/>
                  </a:lnTo>
                  <a:lnTo>
                    <a:pt x="2" y="17"/>
                  </a:lnTo>
                  <a:lnTo>
                    <a:pt x="11" y="11"/>
                  </a:lnTo>
                  <a:lnTo>
                    <a:pt x="21" y="5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77" name="Freeform 261"/>
            <p:cNvSpPr>
              <a:spLocks/>
            </p:cNvSpPr>
            <p:nvPr/>
          </p:nvSpPr>
          <p:spPr bwMode="auto">
            <a:xfrm>
              <a:off x="1567" y="1529"/>
              <a:ext cx="28" cy="16"/>
            </a:xfrm>
            <a:custGeom>
              <a:avLst/>
              <a:gdLst>
                <a:gd name="T0" fmla="*/ 57 w 57"/>
                <a:gd name="T1" fmla="*/ 9 h 33"/>
                <a:gd name="T2" fmla="*/ 47 w 57"/>
                <a:gd name="T3" fmla="*/ 17 h 33"/>
                <a:gd name="T4" fmla="*/ 37 w 57"/>
                <a:gd name="T5" fmla="*/ 26 h 33"/>
                <a:gd name="T6" fmla="*/ 31 w 57"/>
                <a:gd name="T7" fmla="*/ 28 h 33"/>
                <a:gd name="T8" fmla="*/ 23 w 57"/>
                <a:gd name="T9" fmla="*/ 31 h 33"/>
                <a:gd name="T10" fmla="*/ 15 w 57"/>
                <a:gd name="T11" fmla="*/ 32 h 33"/>
                <a:gd name="T12" fmla="*/ 7 w 57"/>
                <a:gd name="T13" fmla="*/ 33 h 33"/>
                <a:gd name="T14" fmla="*/ 1 w 57"/>
                <a:gd name="T15" fmla="*/ 29 h 33"/>
                <a:gd name="T16" fmla="*/ 0 w 57"/>
                <a:gd name="T17" fmla="*/ 24 h 33"/>
                <a:gd name="T18" fmla="*/ 0 w 57"/>
                <a:gd name="T19" fmla="*/ 18 h 33"/>
                <a:gd name="T20" fmla="*/ 0 w 57"/>
                <a:gd name="T21" fmla="*/ 13 h 33"/>
                <a:gd name="T22" fmla="*/ 4 w 57"/>
                <a:gd name="T23" fmla="*/ 7 h 33"/>
                <a:gd name="T24" fmla="*/ 11 w 57"/>
                <a:gd name="T25" fmla="*/ 4 h 33"/>
                <a:gd name="T26" fmla="*/ 19 w 57"/>
                <a:gd name="T27" fmla="*/ 1 h 33"/>
                <a:gd name="T28" fmla="*/ 28 w 57"/>
                <a:gd name="T29" fmla="*/ 1 h 33"/>
                <a:gd name="T30" fmla="*/ 37 w 57"/>
                <a:gd name="T31" fmla="*/ 0 h 33"/>
                <a:gd name="T32" fmla="*/ 46 w 57"/>
                <a:gd name="T33" fmla="*/ 2 h 33"/>
                <a:gd name="T34" fmla="*/ 52 w 57"/>
                <a:gd name="T35" fmla="*/ 4 h 33"/>
                <a:gd name="T36" fmla="*/ 57 w 57"/>
                <a:gd name="T37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33">
                  <a:moveTo>
                    <a:pt x="57" y="9"/>
                  </a:moveTo>
                  <a:lnTo>
                    <a:pt x="47" y="17"/>
                  </a:lnTo>
                  <a:lnTo>
                    <a:pt x="37" y="26"/>
                  </a:lnTo>
                  <a:lnTo>
                    <a:pt x="31" y="28"/>
                  </a:lnTo>
                  <a:lnTo>
                    <a:pt x="23" y="31"/>
                  </a:lnTo>
                  <a:lnTo>
                    <a:pt x="15" y="32"/>
                  </a:lnTo>
                  <a:lnTo>
                    <a:pt x="7" y="33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4" y="7"/>
                  </a:lnTo>
                  <a:lnTo>
                    <a:pt x="11" y="4"/>
                  </a:lnTo>
                  <a:lnTo>
                    <a:pt x="19" y="1"/>
                  </a:lnTo>
                  <a:lnTo>
                    <a:pt x="28" y="1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78" name="Freeform 262"/>
            <p:cNvSpPr>
              <a:spLocks/>
            </p:cNvSpPr>
            <p:nvPr/>
          </p:nvSpPr>
          <p:spPr bwMode="auto">
            <a:xfrm>
              <a:off x="1464" y="3346"/>
              <a:ext cx="267" cy="314"/>
            </a:xfrm>
            <a:custGeom>
              <a:avLst/>
              <a:gdLst>
                <a:gd name="T0" fmla="*/ 215 w 534"/>
                <a:gd name="T1" fmla="*/ 139 h 627"/>
                <a:gd name="T2" fmla="*/ 211 w 534"/>
                <a:gd name="T3" fmla="*/ 196 h 627"/>
                <a:gd name="T4" fmla="*/ 221 w 534"/>
                <a:gd name="T5" fmla="*/ 251 h 627"/>
                <a:gd name="T6" fmla="*/ 253 w 534"/>
                <a:gd name="T7" fmla="*/ 299 h 627"/>
                <a:gd name="T8" fmla="*/ 297 w 534"/>
                <a:gd name="T9" fmla="*/ 361 h 627"/>
                <a:gd name="T10" fmla="*/ 332 w 534"/>
                <a:gd name="T11" fmla="*/ 452 h 627"/>
                <a:gd name="T12" fmla="*/ 377 w 534"/>
                <a:gd name="T13" fmla="*/ 536 h 627"/>
                <a:gd name="T14" fmla="*/ 463 w 534"/>
                <a:gd name="T15" fmla="*/ 586 h 627"/>
                <a:gd name="T16" fmla="*/ 534 w 534"/>
                <a:gd name="T17" fmla="*/ 594 h 627"/>
                <a:gd name="T18" fmla="*/ 532 w 534"/>
                <a:gd name="T19" fmla="*/ 603 h 627"/>
                <a:gd name="T20" fmla="*/ 525 w 534"/>
                <a:gd name="T21" fmla="*/ 614 h 627"/>
                <a:gd name="T22" fmla="*/ 516 w 534"/>
                <a:gd name="T23" fmla="*/ 625 h 627"/>
                <a:gd name="T24" fmla="*/ 498 w 534"/>
                <a:gd name="T25" fmla="*/ 627 h 627"/>
                <a:gd name="T26" fmla="*/ 462 w 534"/>
                <a:gd name="T27" fmla="*/ 626 h 627"/>
                <a:gd name="T28" fmla="*/ 427 w 534"/>
                <a:gd name="T29" fmla="*/ 617 h 627"/>
                <a:gd name="T30" fmla="*/ 401 w 534"/>
                <a:gd name="T31" fmla="*/ 600 h 627"/>
                <a:gd name="T32" fmla="*/ 390 w 534"/>
                <a:gd name="T33" fmla="*/ 583 h 627"/>
                <a:gd name="T34" fmla="*/ 367 w 534"/>
                <a:gd name="T35" fmla="*/ 570 h 627"/>
                <a:gd name="T36" fmla="*/ 338 w 534"/>
                <a:gd name="T37" fmla="*/ 554 h 627"/>
                <a:gd name="T38" fmla="*/ 316 w 534"/>
                <a:gd name="T39" fmla="*/ 544 h 627"/>
                <a:gd name="T40" fmla="*/ 266 w 534"/>
                <a:gd name="T41" fmla="*/ 516 h 627"/>
                <a:gd name="T42" fmla="*/ 206 w 534"/>
                <a:gd name="T43" fmla="*/ 430 h 627"/>
                <a:gd name="T44" fmla="*/ 157 w 534"/>
                <a:gd name="T45" fmla="*/ 336 h 627"/>
                <a:gd name="T46" fmla="*/ 87 w 534"/>
                <a:gd name="T47" fmla="*/ 276 h 627"/>
                <a:gd name="T48" fmla="*/ 23 w 534"/>
                <a:gd name="T49" fmla="*/ 270 h 627"/>
                <a:gd name="T50" fmla="*/ 3 w 534"/>
                <a:gd name="T51" fmla="*/ 256 h 627"/>
                <a:gd name="T52" fmla="*/ 4 w 534"/>
                <a:gd name="T53" fmla="*/ 216 h 627"/>
                <a:gd name="T54" fmla="*/ 34 w 534"/>
                <a:gd name="T55" fmla="*/ 156 h 627"/>
                <a:gd name="T56" fmla="*/ 78 w 534"/>
                <a:gd name="T57" fmla="*/ 100 h 627"/>
                <a:gd name="T58" fmla="*/ 119 w 534"/>
                <a:gd name="T59" fmla="*/ 43 h 627"/>
                <a:gd name="T60" fmla="*/ 138 w 534"/>
                <a:gd name="T61" fmla="*/ 5 h 627"/>
                <a:gd name="T62" fmla="*/ 159 w 534"/>
                <a:gd name="T63" fmla="*/ 0 h 627"/>
                <a:gd name="T64" fmla="*/ 189 w 534"/>
                <a:gd name="T65" fmla="*/ 4 h 627"/>
                <a:gd name="T66" fmla="*/ 213 w 534"/>
                <a:gd name="T67" fmla="*/ 12 h 627"/>
                <a:gd name="T68" fmla="*/ 222 w 534"/>
                <a:gd name="T69" fmla="*/ 11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4" h="627">
                  <a:moveTo>
                    <a:pt x="222" y="111"/>
                  </a:moveTo>
                  <a:lnTo>
                    <a:pt x="215" y="139"/>
                  </a:lnTo>
                  <a:lnTo>
                    <a:pt x="212" y="168"/>
                  </a:lnTo>
                  <a:lnTo>
                    <a:pt x="211" y="196"/>
                  </a:lnTo>
                  <a:lnTo>
                    <a:pt x="215" y="225"/>
                  </a:lnTo>
                  <a:lnTo>
                    <a:pt x="221" y="251"/>
                  </a:lnTo>
                  <a:lnTo>
                    <a:pt x="233" y="277"/>
                  </a:lnTo>
                  <a:lnTo>
                    <a:pt x="253" y="299"/>
                  </a:lnTo>
                  <a:lnTo>
                    <a:pt x="279" y="320"/>
                  </a:lnTo>
                  <a:lnTo>
                    <a:pt x="297" y="361"/>
                  </a:lnTo>
                  <a:lnTo>
                    <a:pt x="316" y="406"/>
                  </a:lnTo>
                  <a:lnTo>
                    <a:pt x="332" y="452"/>
                  </a:lnTo>
                  <a:lnTo>
                    <a:pt x="351" y="498"/>
                  </a:lnTo>
                  <a:lnTo>
                    <a:pt x="377" y="536"/>
                  </a:lnTo>
                  <a:lnTo>
                    <a:pt x="414" y="566"/>
                  </a:lnTo>
                  <a:lnTo>
                    <a:pt x="463" y="586"/>
                  </a:lnTo>
                  <a:lnTo>
                    <a:pt x="530" y="593"/>
                  </a:lnTo>
                  <a:lnTo>
                    <a:pt x="534" y="594"/>
                  </a:lnTo>
                  <a:lnTo>
                    <a:pt x="534" y="598"/>
                  </a:lnTo>
                  <a:lnTo>
                    <a:pt x="532" y="603"/>
                  </a:lnTo>
                  <a:lnTo>
                    <a:pt x="530" y="609"/>
                  </a:lnTo>
                  <a:lnTo>
                    <a:pt x="525" y="614"/>
                  </a:lnTo>
                  <a:lnTo>
                    <a:pt x="521" y="620"/>
                  </a:lnTo>
                  <a:lnTo>
                    <a:pt x="516" y="625"/>
                  </a:lnTo>
                  <a:lnTo>
                    <a:pt x="514" y="627"/>
                  </a:lnTo>
                  <a:lnTo>
                    <a:pt x="498" y="627"/>
                  </a:lnTo>
                  <a:lnTo>
                    <a:pt x="479" y="627"/>
                  </a:lnTo>
                  <a:lnTo>
                    <a:pt x="462" y="626"/>
                  </a:lnTo>
                  <a:lnTo>
                    <a:pt x="445" y="624"/>
                  </a:lnTo>
                  <a:lnTo>
                    <a:pt x="427" y="617"/>
                  </a:lnTo>
                  <a:lnTo>
                    <a:pt x="412" y="611"/>
                  </a:lnTo>
                  <a:lnTo>
                    <a:pt x="401" y="600"/>
                  </a:lnTo>
                  <a:lnTo>
                    <a:pt x="394" y="587"/>
                  </a:lnTo>
                  <a:lnTo>
                    <a:pt x="390" y="583"/>
                  </a:lnTo>
                  <a:lnTo>
                    <a:pt x="381" y="578"/>
                  </a:lnTo>
                  <a:lnTo>
                    <a:pt x="367" y="570"/>
                  </a:lnTo>
                  <a:lnTo>
                    <a:pt x="353" y="563"/>
                  </a:lnTo>
                  <a:lnTo>
                    <a:pt x="338" y="554"/>
                  </a:lnTo>
                  <a:lnTo>
                    <a:pt x="326" y="548"/>
                  </a:lnTo>
                  <a:lnTo>
                    <a:pt x="316" y="544"/>
                  </a:lnTo>
                  <a:lnTo>
                    <a:pt x="313" y="543"/>
                  </a:lnTo>
                  <a:lnTo>
                    <a:pt x="266" y="516"/>
                  </a:lnTo>
                  <a:lnTo>
                    <a:pt x="232" y="477"/>
                  </a:lnTo>
                  <a:lnTo>
                    <a:pt x="206" y="430"/>
                  </a:lnTo>
                  <a:lnTo>
                    <a:pt x="184" y="382"/>
                  </a:lnTo>
                  <a:lnTo>
                    <a:pt x="157" y="336"/>
                  </a:lnTo>
                  <a:lnTo>
                    <a:pt x="127" y="299"/>
                  </a:lnTo>
                  <a:lnTo>
                    <a:pt x="87" y="276"/>
                  </a:lnTo>
                  <a:lnTo>
                    <a:pt x="34" y="273"/>
                  </a:lnTo>
                  <a:lnTo>
                    <a:pt x="23" y="270"/>
                  </a:lnTo>
                  <a:lnTo>
                    <a:pt x="12" y="264"/>
                  </a:lnTo>
                  <a:lnTo>
                    <a:pt x="3" y="256"/>
                  </a:lnTo>
                  <a:lnTo>
                    <a:pt x="0" y="248"/>
                  </a:lnTo>
                  <a:lnTo>
                    <a:pt x="4" y="216"/>
                  </a:lnTo>
                  <a:lnTo>
                    <a:pt x="16" y="186"/>
                  </a:lnTo>
                  <a:lnTo>
                    <a:pt x="34" y="156"/>
                  </a:lnTo>
                  <a:lnTo>
                    <a:pt x="57" y="129"/>
                  </a:lnTo>
                  <a:lnTo>
                    <a:pt x="78" y="100"/>
                  </a:lnTo>
                  <a:lnTo>
                    <a:pt x="99" y="72"/>
                  </a:lnTo>
                  <a:lnTo>
                    <a:pt x="119" y="43"/>
                  </a:lnTo>
                  <a:lnTo>
                    <a:pt x="132" y="15"/>
                  </a:lnTo>
                  <a:lnTo>
                    <a:pt x="138" y="5"/>
                  </a:lnTo>
                  <a:lnTo>
                    <a:pt x="148" y="1"/>
                  </a:lnTo>
                  <a:lnTo>
                    <a:pt x="159" y="0"/>
                  </a:lnTo>
                  <a:lnTo>
                    <a:pt x="175" y="2"/>
                  </a:lnTo>
                  <a:lnTo>
                    <a:pt x="189" y="4"/>
                  </a:lnTo>
                  <a:lnTo>
                    <a:pt x="202" y="7"/>
                  </a:lnTo>
                  <a:lnTo>
                    <a:pt x="213" y="12"/>
                  </a:lnTo>
                  <a:lnTo>
                    <a:pt x="222" y="15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79" name="Freeform 263"/>
            <p:cNvSpPr>
              <a:spLocks/>
            </p:cNvSpPr>
            <p:nvPr/>
          </p:nvSpPr>
          <p:spPr bwMode="auto">
            <a:xfrm>
              <a:off x="1177" y="3528"/>
              <a:ext cx="197" cy="241"/>
            </a:xfrm>
            <a:custGeom>
              <a:avLst/>
              <a:gdLst>
                <a:gd name="T0" fmla="*/ 257 w 396"/>
                <a:gd name="T1" fmla="*/ 240 h 482"/>
                <a:gd name="T2" fmla="*/ 257 w 396"/>
                <a:gd name="T3" fmla="*/ 295 h 482"/>
                <a:gd name="T4" fmla="*/ 257 w 396"/>
                <a:gd name="T5" fmla="*/ 351 h 482"/>
                <a:gd name="T6" fmla="*/ 246 w 396"/>
                <a:gd name="T7" fmla="*/ 408 h 482"/>
                <a:gd name="T8" fmla="*/ 225 w 396"/>
                <a:gd name="T9" fmla="*/ 433 h 482"/>
                <a:gd name="T10" fmla="*/ 210 w 396"/>
                <a:gd name="T11" fmla="*/ 424 h 482"/>
                <a:gd name="T12" fmla="*/ 195 w 396"/>
                <a:gd name="T13" fmla="*/ 414 h 482"/>
                <a:gd name="T14" fmla="*/ 179 w 396"/>
                <a:gd name="T15" fmla="*/ 409 h 482"/>
                <a:gd name="T16" fmla="*/ 146 w 396"/>
                <a:gd name="T17" fmla="*/ 415 h 482"/>
                <a:gd name="T18" fmla="*/ 105 w 396"/>
                <a:gd name="T19" fmla="*/ 438 h 482"/>
                <a:gd name="T20" fmla="*/ 67 w 396"/>
                <a:gd name="T21" fmla="*/ 467 h 482"/>
                <a:gd name="T22" fmla="*/ 26 w 396"/>
                <a:gd name="T23" fmla="*/ 482 h 482"/>
                <a:gd name="T24" fmla="*/ 0 w 396"/>
                <a:gd name="T25" fmla="*/ 477 h 482"/>
                <a:gd name="T26" fmla="*/ 8 w 396"/>
                <a:gd name="T27" fmla="*/ 471 h 482"/>
                <a:gd name="T28" fmla="*/ 24 w 396"/>
                <a:gd name="T29" fmla="*/ 465 h 482"/>
                <a:gd name="T30" fmla="*/ 37 w 396"/>
                <a:gd name="T31" fmla="*/ 455 h 482"/>
                <a:gd name="T32" fmla="*/ 50 w 396"/>
                <a:gd name="T33" fmla="*/ 432 h 482"/>
                <a:gd name="T34" fmla="*/ 74 w 396"/>
                <a:gd name="T35" fmla="*/ 393 h 482"/>
                <a:gd name="T36" fmla="*/ 106 w 396"/>
                <a:gd name="T37" fmla="*/ 343 h 482"/>
                <a:gd name="T38" fmla="*/ 137 w 396"/>
                <a:gd name="T39" fmla="*/ 280 h 482"/>
                <a:gd name="T40" fmla="*/ 156 w 396"/>
                <a:gd name="T41" fmla="*/ 210 h 482"/>
                <a:gd name="T42" fmla="*/ 180 w 396"/>
                <a:gd name="T43" fmla="*/ 149 h 482"/>
                <a:gd name="T44" fmla="*/ 213 w 396"/>
                <a:gd name="T45" fmla="*/ 93 h 482"/>
                <a:gd name="T46" fmla="*/ 259 w 396"/>
                <a:gd name="T47" fmla="*/ 38 h 482"/>
                <a:gd name="T48" fmla="*/ 303 w 396"/>
                <a:gd name="T49" fmla="*/ 3 h 482"/>
                <a:gd name="T50" fmla="*/ 335 w 396"/>
                <a:gd name="T51" fmla="*/ 0 h 482"/>
                <a:gd name="T52" fmla="*/ 365 w 396"/>
                <a:gd name="T53" fmla="*/ 12 h 482"/>
                <a:gd name="T54" fmla="*/ 387 w 396"/>
                <a:gd name="T55" fmla="*/ 35 h 482"/>
                <a:gd name="T56" fmla="*/ 396 w 396"/>
                <a:gd name="T57" fmla="*/ 74 h 482"/>
                <a:gd name="T58" fmla="*/ 364 w 396"/>
                <a:gd name="T59" fmla="*/ 112 h 482"/>
                <a:gd name="T60" fmla="*/ 314 w 396"/>
                <a:gd name="T61" fmla="*/ 146 h 482"/>
                <a:gd name="T62" fmla="*/ 270 w 396"/>
                <a:gd name="T63" fmla="*/ 187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6" h="482">
                  <a:moveTo>
                    <a:pt x="260" y="213"/>
                  </a:moveTo>
                  <a:lnTo>
                    <a:pt x="257" y="240"/>
                  </a:lnTo>
                  <a:lnTo>
                    <a:pt x="257" y="268"/>
                  </a:lnTo>
                  <a:lnTo>
                    <a:pt x="257" y="295"/>
                  </a:lnTo>
                  <a:lnTo>
                    <a:pt x="258" y="324"/>
                  </a:lnTo>
                  <a:lnTo>
                    <a:pt x="257" y="351"/>
                  </a:lnTo>
                  <a:lnTo>
                    <a:pt x="253" y="381"/>
                  </a:lnTo>
                  <a:lnTo>
                    <a:pt x="246" y="408"/>
                  </a:lnTo>
                  <a:lnTo>
                    <a:pt x="234" y="437"/>
                  </a:lnTo>
                  <a:lnTo>
                    <a:pt x="225" y="433"/>
                  </a:lnTo>
                  <a:lnTo>
                    <a:pt x="217" y="429"/>
                  </a:lnTo>
                  <a:lnTo>
                    <a:pt x="210" y="424"/>
                  </a:lnTo>
                  <a:lnTo>
                    <a:pt x="204" y="419"/>
                  </a:lnTo>
                  <a:lnTo>
                    <a:pt x="195" y="414"/>
                  </a:lnTo>
                  <a:lnTo>
                    <a:pt x="188" y="411"/>
                  </a:lnTo>
                  <a:lnTo>
                    <a:pt x="179" y="409"/>
                  </a:lnTo>
                  <a:lnTo>
                    <a:pt x="169" y="410"/>
                  </a:lnTo>
                  <a:lnTo>
                    <a:pt x="146" y="415"/>
                  </a:lnTo>
                  <a:lnTo>
                    <a:pt x="126" y="425"/>
                  </a:lnTo>
                  <a:lnTo>
                    <a:pt x="105" y="438"/>
                  </a:lnTo>
                  <a:lnTo>
                    <a:pt x="87" y="453"/>
                  </a:lnTo>
                  <a:lnTo>
                    <a:pt x="67" y="467"/>
                  </a:lnTo>
                  <a:lnTo>
                    <a:pt x="47" y="477"/>
                  </a:lnTo>
                  <a:lnTo>
                    <a:pt x="26" y="482"/>
                  </a:lnTo>
                  <a:lnTo>
                    <a:pt x="5" y="480"/>
                  </a:lnTo>
                  <a:lnTo>
                    <a:pt x="0" y="477"/>
                  </a:lnTo>
                  <a:lnTo>
                    <a:pt x="3" y="474"/>
                  </a:lnTo>
                  <a:lnTo>
                    <a:pt x="8" y="471"/>
                  </a:lnTo>
                  <a:lnTo>
                    <a:pt x="16" y="469"/>
                  </a:lnTo>
                  <a:lnTo>
                    <a:pt x="24" y="465"/>
                  </a:lnTo>
                  <a:lnTo>
                    <a:pt x="31" y="460"/>
                  </a:lnTo>
                  <a:lnTo>
                    <a:pt x="37" y="455"/>
                  </a:lnTo>
                  <a:lnTo>
                    <a:pt x="42" y="450"/>
                  </a:lnTo>
                  <a:lnTo>
                    <a:pt x="50" y="432"/>
                  </a:lnTo>
                  <a:lnTo>
                    <a:pt x="61" y="414"/>
                  </a:lnTo>
                  <a:lnTo>
                    <a:pt x="74" y="393"/>
                  </a:lnTo>
                  <a:lnTo>
                    <a:pt x="90" y="371"/>
                  </a:lnTo>
                  <a:lnTo>
                    <a:pt x="106" y="343"/>
                  </a:lnTo>
                  <a:lnTo>
                    <a:pt x="124" y="315"/>
                  </a:lnTo>
                  <a:lnTo>
                    <a:pt x="137" y="280"/>
                  </a:lnTo>
                  <a:lnTo>
                    <a:pt x="149" y="242"/>
                  </a:lnTo>
                  <a:lnTo>
                    <a:pt x="156" y="210"/>
                  </a:lnTo>
                  <a:lnTo>
                    <a:pt x="167" y="179"/>
                  </a:lnTo>
                  <a:lnTo>
                    <a:pt x="180" y="149"/>
                  </a:lnTo>
                  <a:lnTo>
                    <a:pt x="196" y="121"/>
                  </a:lnTo>
                  <a:lnTo>
                    <a:pt x="213" y="93"/>
                  </a:lnTo>
                  <a:lnTo>
                    <a:pt x="236" y="66"/>
                  </a:lnTo>
                  <a:lnTo>
                    <a:pt x="259" y="38"/>
                  </a:lnTo>
                  <a:lnTo>
                    <a:pt x="285" y="12"/>
                  </a:lnTo>
                  <a:lnTo>
                    <a:pt x="303" y="3"/>
                  </a:lnTo>
                  <a:lnTo>
                    <a:pt x="321" y="0"/>
                  </a:lnTo>
                  <a:lnTo>
                    <a:pt x="335" y="0"/>
                  </a:lnTo>
                  <a:lnTo>
                    <a:pt x="351" y="6"/>
                  </a:lnTo>
                  <a:lnTo>
                    <a:pt x="365" y="12"/>
                  </a:lnTo>
                  <a:lnTo>
                    <a:pt x="377" y="23"/>
                  </a:lnTo>
                  <a:lnTo>
                    <a:pt x="387" y="35"/>
                  </a:lnTo>
                  <a:lnTo>
                    <a:pt x="396" y="51"/>
                  </a:lnTo>
                  <a:lnTo>
                    <a:pt x="396" y="74"/>
                  </a:lnTo>
                  <a:lnTo>
                    <a:pt x="385" y="94"/>
                  </a:lnTo>
                  <a:lnTo>
                    <a:pt x="364" y="112"/>
                  </a:lnTo>
                  <a:lnTo>
                    <a:pt x="340" y="130"/>
                  </a:lnTo>
                  <a:lnTo>
                    <a:pt x="314" y="146"/>
                  </a:lnTo>
                  <a:lnTo>
                    <a:pt x="290" y="166"/>
                  </a:lnTo>
                  <a:lnTo>
                    <a:pt x="270" y="187"/>
                  </a:lnTo>
                  <a:lnTo>
                    <a:pt x="260" y="213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80" name="Freeform 264"/>
            <p:cNvSpPr>
              <a:spLocks/>
            </p:cNvSpPr>
            <p:nvPr/>
          </p:nvSpPr>
          <p:spPr bwMode="auto">
            <a:xfrm>
              <a:off x="1696" y="3618"/>
              <a:ext cx="27" cy="9"/>
            </a:xfrm>
            <a:custGeom>
              <a:avLst/>
              <a:gdLst>
                <a:gd name="T0" fmla="*/ 51 w 55"/>
                <a:gd name="T1" fmla="*/ 9 h 19"/>
                <a:gd name="T2" fmla="*/ 55 w 55"/>
                <a:gd name="T3" fmla="*/ 19 h 19"/>
                <a:gd name="T4" fmla="*/ 46 w 55"/>
                <a:gd name="T5" fmla="*/ 18 h 19"/>
                <a:gd name="T6" fmla="*/ 39 w 55"/>
                <a:gd name="T7" fmla="*/ 17 h 19"/>
                <a:gd name="T8" fmla="*/ 30 w 55"/>
                <a:gd name="T9" fmla="*/ 15 h 19"/>
                <a:gd name="T10" fmla="*/ 21 w 55"/>
                <a:gd name="T11" fmla="*/ 14 h 19"/>
                <a:gd name="T12" fmla="*/ 13 w 55"/>
                <a:gd name="T13" fmla="*/ 11 h 19"/>
                <a:gd name="T14" fmla="*/ 7 w 55"/>
                <a:gd name="T15" fmla="*/ 8 h 19"/>
                <a:gd name="T16" fmla="*/ 3 w 55"/>
                <a:gd name="T17" fmla="*/ 5 h 19"/>
                <a:gd name="T18" fmla="*/ 0 w 55"/>
                <a:gd name="T19" fmla="*/ 3 h 19"/>
                <a:gd name="T20" fmla="*/ 5 w 55"/>
                <a:gd name="T21" fmla="*/ 1 h 19"/>
                <a:gd name="T22" fmla="*/ 13 w 55"/>
                <a:gd name="T23" fmla="*/ 0 h 19"/>
                <a:gd name="T24" fmla="*/ 19 w 55"/>
                <a:gd name="T25" fmla="*/ 0 h 19"/>
                <a:gd name="T26" fmla="*/ 28 w 55"/>
                <a:gd name="T27" fmla="*/ 0 h 19"/>
                <a:gd name="T28" fmla="*/ 40 w 55"/>
                <a:gd name="T29" fmla="*/ 3 h 19"/>
                <a:gd name="T30" fmla="*/ 51 w 55"/>
                <a:gd name="T3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19">
                  <a:moveTo>
                    <a:pt x="51" y="9"/>
                  </a:moveTo>
                  <a:lnTo>
                    <a:pt x="55" y="19"/>
                  </a:lnTo>
                  <a:lnTo>
                    <a:pt x="46" y="18"/>
                  </a:lnTo>
                  <a:lnTo>
                    <a:pt x="39" y="17"/>
                  </a:lnTo>
                  <a:lnTo>
                    <a:pt x="30" y="15"/>
                  </a:lnTo>
                  <a:lnTo>
                    <a:pt x="21" y="14"/>
                  </a:lnTo>
                  <a:lnTo>
                    <a:pt x="13" y="11"/>
                  </a:lnTo>
                  <a:lnTo>
                    <a:pt x="7" y="8"/>
                  </a:lnTo>
                  <a:lnTo>
                    <a:pt x="3" y="5"/>
                  </a:lnTo>
                  <a:lnTo>
                    <a:pt x="0" y="3"/>
                  </a:lnTo>
                  <a:lnTo>
                    <a:pt x="5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40" y="3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81" name="Freeform 265"/>
            <p:cNvSpPr>
              <a:spLocks/>
            </p:cNvSpPr>
            <p:nvPr/>
          </p:nvSpPr>
          <p:spPr bwMode="auto">
            <a:xfrm>
              <a:off x="1219" y="3699"/>
              <a:ext cx="5" cy="7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11 w 11"/>
                <a:gd name="T5" fmla="*/ 4 h 13"/>
                <a:gd name="T6" fmla="*/ 0 w 11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lnTo>
                    <a:pt x="8" y="0"/>
                  </a:lnTo>
                  <a:lnTo>
                    <a:pt x="11" y="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82" name="Freeform 266"/>
            <p:cNvSpPr>
              <a:spLocks/>
            </p:cNvSpPr>
            <p:nvPr/>
          </p:nvSpPr>
          <p:spPr bwMode="auto">
            <a:xfrm>
              <a:off x="1208" y="3728"/>
              <a:ext cx="1" cy="3"/>
            </a:xfrm>
            <a:custGeom>
              <a:avLst/>
              <a:gdLst>
                <a:gd name="T0" fmla="*/ 6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83" name="Freeform 267"/>
            <p:cNvSpPr>
              <a:spLocks/>
            </p:cNvSpPr>
            <p:nvPr/>
          </p:nvSpPr>
          <p:spPr bwMode="auto">
            <a:xfrm>
              <a:off x="1229" y="3743"/>
              <a:ext cx="41" cy="20"/>
            </a:xfrm>
            <a:custGeom>
              <a:avLst/>
              <a:gdLst>
                <a:gd name="T0" fmla="*/ 8 w 83"/>
                <a:gd name="T1" fmla="*/ 39 h 40"/>
                <a:gd name="T2" fmla="*/ 0 w 83"/>
                <a:gd name="T3" fmla="*/ 36 h 40"/>
                <a:gd name="T4" fmla="*/ 3 w 83"/>
                <a:gd name="T5" fmla="*/ 30 h 40"/>
                <a:gd name="T6" fmla="*/ 11 w 83"/>
                <a:gd name="T7" fmla="*/ 24 h 40"/>
                <a:gd name="T8" fmla="*/ 24 w 83"/>
                <a:gd name="T9" fmla="*/ 18 h 40"/>
                <a:gd name="T10" fmla="*/ 35 w 83"/>
                <a:gd name="T11" fmla="*/ 12 h 40"/>
                <a:gd name="T12" fmla="*/ 47 w 83"/>
                <a:gd name="T13" fmla="*/ 7 h 40"/>
                <a:gd name="T14" fmla="*/ 56 w 83"/>
                <a:gd name="T15" fmla="*/ 3 h 40"/>
                <a:gd name="T16" fmla="*/ 60 w 83"/>
                <a:gd name="T17" fmla="*/ 2 h 40"/>
                <a:gd name="T18" fmla="*/ 69 w 83"/>
                <a:gd name="T19" fmla="*/ 0 h 40"/>
                <a:gd name="T20" fmla="*/ 79 w 83"/>
                <a:gd name="T21" fmla="*/ 2 h 40"/>
                <a:gd name="T22" fmla="*/ 83 w 83"/>
                <a:gd name="T23" fmla="*/ 7 h 40"/>
                <a:gd name="T24" fmla="*/ 81 w 83"/>
                <a:gd name="T25" fmla="*/ 16 h 40"/>
                <a:gd name="T26" fmla="*/ 78 w 83"/>
                <a:gd name="T27" fmla="*/ 22 h 40"/>
                <a:gd name="T28" fmla="*/ 69 w 83"/>
                <a:gd name="T29" fmla="*/ 29 h 40"/>
                <a:gd name="T30" fmla="*/ 60 w 83"/>
                <a:gd name="T31" fmla="*/ 32 h 40"/>
                <a:gd name="T32" fmla="*/ 51 w 83"/>
                <a:gd name="T33" fmla="*/ 37 h 40"/>
                <a:gd name="T34" fmla="*/ 40 w 83"/>
                <a:gd name="T35" fmla="*/ 39 h 40"/>
                <a:gd name="T36" fmla="*/ 28 w 83"/>
                <a:gd name="T37" fmla="*/ 40 h 40"/>
                <a:gd name="T38" fmla="*/ 17 w 83"/>
                <a:gd name="T39" fmla="*/ 39 h 40"/>
                <a:gd name="T40" fmla="*/ 8 w 83"/>
                <a:gd name="T41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40">
                  <a:moveTo>
                    <a:pt x="8" y="39"/>
                  </a:moveTo>
                  <a:lnTo>
                    <a:pt x="0" y="36"/>
                  </a:lnTo>
                  <a:lnTo>
                    <a:pt x="3" y="30"/>
                  </a:lnTo>
                  <a:lnTo>
                    <a:pt x="11" y="24"/>
                  </a:lnTo>
                  <a:lnTo>
                    <a:pt x="24" y="18"/>
                  </a:lnTo>
                  <a:lnTo>
                    <a:pt x="35" y="12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0" y="2"/>
                  </a:lnTo>
                  <a:lnTo>
                    <a:pt x="69" y="0"/>
                  </a:lnTo>
                  <a:lnTo>
                    <a:pt x="79" y="2"/>
                  </a:lnTo>
                  <a:lnTo>
                    <a:pt x="83" y="7"/>
                  </a:lnTo>
                  <a:lnTo>
                    <a:pt x="81" y="16"/>
                  </a:lnTo>
                  <a:lnTo>
                    <a:pt x="78" y="22"/>
                  </a:lnTo>
                  <a:lnTo>
                    <a:pt x="69" y="29"/>
                  </a:lnTo>
                  <a:lnTo>
                    <a:pt x="60" y="32"/>
                  </a:lnTo>
                  <a:lnTo>
                    <a:pt x="51" y="37"/>
                  </a:lnTo>
                  <a:lnTo>
                    <a:pt x="40" y="39"/>
                  </a:lnTo>
                  <a:lnTo>
                    <a:pt x="28" y="40"/>
                  </a:lnTo>
                  <a:lnTo>
                    <a:pt x="17" y="39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84" name="Freeform 268"/>
            <p:cNvSpPr>
              <a:spLocks/>
            </p:cNvSpPr>
            <p:nvPr/>
          </p:nvSpPr>
          <p:spPr bwMode="auto">
            <a:xfrm>
              <a:off x="1224" y="1277"/>
              <a:ext cx="567" cy="124"/>
            </a:xfrm>
            <a:custGeom>
              <a:avLst/>
              <a:gdLst>
                <a:gd name="T0" fmla="*/ 547 w 1133"/>
                <a:gd name="T1" fmla="*/ 42 h 248"/>
                <a:gd name="T2" fmla="*/ 660 w 1133"/>
                <a:gd name="T3" fmla="*/ 24 h 248"/>
                <a:gd name="T4" fmla="*/ 767 w 1133"/>
                <a:gd name="T5" fmla="*/ 11 h 248"/>
                <a:gd name="T6" fmla="*/ 866 w 1133"/>
                <a:gd name="T7" fmla="*/ 3 h 248"/>
                <a:gd name="T8" fmla="*/ 952 w 1133"/>
                <a:gd name="T9" fmla="*/ 0 h 248"/>
                <a:gd name="T10" fmla="*/ 1023 w 1133"/>
                <a:gd name="T11" fmla="*/ 0 h 248"/>
                <a:gd name="T12" fmla="*/ 1080 w 1133"/>
                <a:gd name="T13" fmla="*/ 6 h 248"/>
                <a:gd name="T14" fmla="*/ 1117 w 1133"/>
                <a:gd name="T15" fmla="*/ 16 h 248"/>
                <a:gd name="T16" fmla="*/ 1133 w 1133"/>
                <a:gd name="T17" fmla="*/ 32 h 248"/>
                <a:gd name="T18" fmla="*/ 1124 w 1133"/>
                <a:gd name="T19" fmla="*/ 49 h 248"/>
                <a:gd name="T20" fmla="*/ 1095 w 1133"/>
                <a:gd name="T21" fmla="*/ 71 h 248"/>
                <a:gd name="T22" fmla="*/ 1046 w 1133"/>
                <a:gd name="T23" fmla="*/ 92 h 248"/>
                <a:gd name="T24" fmla="*/ 980 w 1133"/>
                <a:gd name="T25" fmla="*/ 115 h 248"/>
                <a:gd name="T26" fmla="*/ 898 w 1133"/>
                <a:gd name="T27" fmla="*/ 139 h 248"/>
                <a:gd name="T28" fmla="*/ 804 w 1133"/>
                <a:gd name="T29" fmla="*/ 162 h 248"/>
                <a:gd name="T30" fmla="*/ 698 w 1133"/>
                <a:gd name="T31" fmla="*/ 185 h 248"/>
                <a:gd name="T32" fmla="*/ 586 w 1133"/>
                <a:gd name="T33" fmla="*/ 206 h 248"/>
                <a:gd name="T34" fmla="*/ 472 w 1133"/>
                <a:gd name="T35" fmla="*/ 223 h 248"/>
                <a:gd name="T36" fmla="*/ 365 w 1133"/>
                <a:gd name="T37" fmla="*/ 236 h 248"/>
                <a:gd name="T38" fmla="*/ 265 w 1133"/>
                <a:gd name="T39" fmla="*/ 244 h 248"/>
                <a:gd name="T40" fmla="*/ 180 w 1133"/>
                <a:gd name="T41" fmla="*/ 248 h 248"/>
                <a:gd name="T42" fmla="*/ 106 w 1133"/>
                <a:gd name="T43" fmla="*/ 247 h 248"/>
                <a:gd name="T44" fmla="*/ 51 w 1133"/>
                <a:gd name="T45" fmla="*/ 242 h 248"/>
                <a:gd name="T46" fmla="*/ 14 w 1133"/>
                <a:gd name="T47" fmla="*/ 233 h 248"/>
                <a:gd name="T48" fmla="*/ 0 w 1133"/>
                <a:gd name="T49" fmla="*/ 220 h 248"/>
                <a:gd name="T50" fmla="*/ 6 w 1133"/>
                <a:gd name="T51" fmla="*/ 200 h 248"/>
                <a:gd name="T52" fmla="*/ 36 w 1133"/>
                <a:gd name="T53" fmla="*/ 179 h 248"/>
                <a:gd name="T54" fmla="*/ 85 w 1133"/>
                <a:gd name="T55" fmla="*/ 155 h 248"/>
                <a:gd name="T56" fmla="*/ 152 w 1133"/>
                <a:gd name="T57" fmla="*/ 133 h 248"/>
                <a:gd name="T58" fmla="*/ 232 w 1133"/>
                <a:gd name="T59" fmla="*/ 108 h 248"/>
                <a:gd name="T60" fmla="*/ 327 w 1133"/>
                <a:gd name="T61" fmla="*/ 86 h 248"/>
                <a:gd name="T62" fmla="*/ 431 w 1133"/>
                <a:gd name="T63" fmla="*/ 63 h 248"/>
                <a:gd name="T64" fmla="*/ 547 w 1133"/>
                <a:gd name="T65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3" h="248">
                  <a:moveTo>
                    <a:pt x="547" y="42"/>
                  </a:moveTo>
                  <a:lnTo>
                    <a:pt x="660" y="24"/>
                  </a:lnTo>
                  <a:lnTo>
                    <a:pt x="767" y="11"/>
                  </a:lnTo>
                  <a:lnTo>
                    <a:pt x="866" y="3"/>
                  </a:lnTo>
                  <a:lnTo>
                    <a:pt x="952" y="0"/>
                  </a:lnTo>
                  <a:lnTo>
                    <a:pt x="1023" y="0"/>
                  </a:lnTo>
                  <a:lnTo>
                    <a:pt x="1080" y="6"/>
                  </a:lnTo>
                  <a:lnTo>
                    <a:pt x="1117" y="16"/>
                  </a:lnTo>
                  <a:lnTo>
                    <a:pt x="1133" y="32"/>
                  </a:lnTo>
                  <a:lnTo>
                    <a:pt x="1124" y="49"/>
                  </a:lnTo>
                  <a:lnTo>
                    <a:pt x="1095" y="71"/>
                  </a:lnTo>
                  <a:lnTo>
                    <a:pt x="1046" y="92"/>
                  </a:lnTo>
                  <a:lnTo>
                    <a:pt x="980" y="115"/>
                  </a:lnTo>
                  <a:lnTo>
                    <a:pt x="898" y="139"/>
                  </a:lnTo>
                  <a:lnTo>
                    <a:pt x="804" y="162"/>
                  </a:lnTo>
                  <a:lnTo>
                    <a:pt x="698" y="185"/>
                  </a:lnTo>
                  <a:lnTo>
                    <a:pt x="586" y="206"/>
                  </a:lnTo>
                  <a:lnTo>
                    <a:pt x="472" y="223"/>
                  </a:lnTo>
                  <a:lnTo>
                    <a:pt x="365" y="236"/>
                  </a:lnTo>
                  <a:lnTo>
                    <a:pt x="265" y="244"/>
                  </a:lnTo>
                  <a:lnTo>
                    <a:pt x="180" y="248"/>
                  </a:lnTo>
                  <a:lnTo>
                    <a:pt x="106" y="247"/>
                  </a:lnTo>
                  <a:lnTo>
                    <a:pt x="51" y="242"/>
                  </a:lnTo>
                  <a:lnTo>
                    <a:pt x="14" y="233"/>
                  </a:lnTo>
                  <a:lnTo>
                    <a:pt x="0" y="220"/>
                  </a:lnTo>
                  <a:lnTo>
                    <a:pt x="6" y="200"/>
                  </a:lnTo>
                  <a:lnTo>
                    <a:pt x="36" y="179"/>
                  </a:lnTo>
                  <a:lnTo>
                    <a:pt x="85" y="155"/>
                  </a:lnTo>
                  <a:lnTo>
                    <a:pt x="152" y="133"/>
                  </a:lnTo>
                  <a:lnTo>
                    <a:pt x="232" y="108"/>
                  </a:lnTo>
                  <a:lnTo>
                    <a:pt x="327" y="86"/>
                  </a:lnTo>
                  <a:lnTo>
                    <a:pt x="431" y="63"/>
                  </a:lnTo>
                  <a:lnTo>
                    <a:pt x="547" y="42"/>
                  </a:lnTo>
                  <a:close/>
                </a:path>
              </a:pathLst>
            </a:custGeom>
            <a:solidFill>
              <a:srgbClr val="B0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85" name="Freeform 269"/>
            <p:cNvSpPr>
              <a:spLocks/>
            </p:cNvSpPr>
            <p:nvPr/>
          </p:nvSpPr>
          <p:spPr bwMode="auto">
            <a:xfrm>
              <a:off x="1387" y="1219"/>
              <a:ext cx="229" cy="132"/>
            </a:xfrm>
            <a:custGeom>
              <a:avLst/>
              <a:gdLst>
                <a:gd name="T0" fmla="*/ 460 w 460"/>
                <a:gd name="T1" fmla="*/ 182 h 265"/>
                <a:gd name="T2" fmla="*/ 404 w 460"/>
                <a:gd name="T3" fmla="*/ 202 h 265"/>
                <a:gd name="T4" fmla="*/ 350 w 460"/>
                <a:gd name="T5" fmla="*/ 221 h 265"/>
                <a:gd name="T6" fmla="*/ 295 w 460"/>
                <a:gd name="T7" fmla="*/ 238 h 265"/>
                <a:gd name="T8" fmla="*/ 240 w 460"/>
                <a:gd name="T9" fmla="*/ 251 h 265"/>
                <a:gd name="T10" fmla="*/ 184 w 460"/>
                <a:gd name="T11" fmla="*/ 259 h 265"/>
                <a:gd name="T12" fmla="*/ 127 w 460"/>
                <a:gd name="T13" fmla="*/ 265 h 265"/>
                <a:gd name="T14" fmla="*/ 71 w 460"/>
                <a:gd name="T15" fmla="*/ 265 h 265"/>
                <a:gd name="T16" fmla="*/ 16 w 460"/>
                <a:gd name="T17" fmla="*/ 261 h 265"/>
                <a:gd name="T18" fmla="*/ 0 w 460"/>
                <a:gd name="T19" fmla="*/ 153 h 265"/>
                <a:gd name="T20" fmla="*/ 29 w 460"/>
                <a:gd name="T21" fmla="*/ 74 h 265"/>
                <a:gd name="T22" fmla="*/ 88 w 460"/>
                <a:gd name="T23" fmla="*/ 23 h 265"/>
                <a:gd name="T24" fmla="*/ 167 w 460"/>
                <a:gd name="T25" fmla="*/ 0 h 265"/>
                <a:gd name="T26" fmla="*/ 253 w 460"/>
                <a:gd name="T27" fmla="*/ 3 h 265"/>
                <a:gd name="T28" fmla="*/ 339 w 460"/>
                <a:gd name="T29" fmla="*/ 35 h 265"/>
                <a:gd name="T30" fmla="*/ 410 w 460"/>
                <a:gd name="T31" fmla="*/ 94 h 265"/>
                <a:gd name="T32" fmla="*/ 460 w 460"/>
                <a:gd name="T33" fmla="*/ 18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0" h="265">
                  <a:moveTo>
                    <a:pt x="460" y="182"/>
                  </a:moveTo>
                  <a:lnTo>
                    <a:pt x="404" y="202"/>
                  </a:lnTo>
                  <a:lnTo>
                    <a:pt x="350" y="221"/>
                  </a:lnTo>
                  <a:lnTo>
                    <a:pt x="295" y="238"/>
                  </a:lnTo>
                  <a:lnTo>
                    <a:pt x="240" y="251"/>
                  </a:lnTo>
                  <a:lnTo>
                    <a:pt x="184" y="259"/>
                  </a:lnTo>
                  <a:lnTo>
                    <a:pt x="127" y="265"/>
                  </a:lnTo>
                  <a:lnTo>
                    <a:pt x="71" y="265"/>
                  </a:lnTo>
                  <a:lnTo>
                    <a:pt x="16" y="261"/>
                  </a:lnTo>
                  <a:lnTo>
                    <a:pt x="0" y="153"/>
                  </a:lnTo>
                  <a:lnTo>
                    <a:pt x="29" y="74"/>
                  </a:lnTo>
                  <a:lnTo>
                    <a:pt x="88" y="23"/>
                  </a:lnTo>
                  <a:lnTo>
                    <a:pt x="167" y="0"/>
                  </a:lnTo>
                  <a:lnTo>
                    <a:pt x="253" y="3"/>
                  </a:lnTo>
                  <a:lnTo>
                    <a:pt x="339" y="35"/>
                  </a:lnTo>
                  <a:lnTo>
                    <a:pt x="410" y="94"/>
                  </a:lnTo>
                  <a:lnTo>
                    <a:pt x="460" y="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86" name="Freeform 270"/>
            <p:cNvSpPr>
              <a:spLocks/>
            </p:cNvSpPr>
            <p:nvPr/>
          </p:nvSpPr>
          <p:spPr bwMode="auto">
            <a:xfrm>
              <a:off x="1392" y="1226"/>
              <a:ext cx="214" cy="126"/>
            </a:xfrm>
            <a:custGeom>
              <a:avLst/>
              <a:gdLst>
                <a:gd name="T0" fmla="*/ 428 w 428"/>
                <a:gd name="T1" fmla="*/ 173 h 252"/>
                <a:gd name="T2" fmla="*/ 376 w 428"/>
                <a:gd name="T3" fmla="*/ 191 h 252"/>
                <a:gd name="T4" fmla="*/ 325 w 428"/>
                <a:gd name="T5" fmla="*/ 209 h 252"/>
                <a:gd name="T6" fmla="*/ 274 w 428"/>
                <a:gd name="T7" fmla="*/ 224 h 252"/>
                <a:gd name="T8" fmla="*/ 223 w 428"/>
                <a:gd name="T9" fmla="*/ 237 h 252"/>
                <a:gd name="T10" fmla="*/ 170 w 428"/>
                <a:gd name="T11" fmla="*/ 245 h 252"/>
                <a:gd name="T12" fmla="*/ 119 w 428"/>
                <a:gd name="T13" fmla="*/ 251 h 252"/>
                <a:gd name="T14" fmla="*/ 67 w 428"/>
                <a:gd name="T15" fmla="*/ 252 h 252"/>
                <a:gd name="T16" fmla="*/ 14 w 428"/>
                <a:gd name="T17" fmla="*/ 249 h 252"/>
                <a:gd name="T18" fmla="*/ 0 w 428"/>
                <a:gd name="T19" fmla="*/ 146 h 252"/>
                <a:gd name="T20" fmla="*/ 26 w 428"/>
                <a:gd name="T21" fmla="*/ 71 h 252"/>
                <a:gd name="T22" fmla="*/ 82 w 428"/>
                <a:gd name="T23" fmla="*/ 22 h 252"/>
                <a:gd name="T24" fmla="*/ 156 w 428"/>
                <a:gd name="T25" fmla="*/ 0 h 252"/>
                <a:gd name="T26" fmla="*/ 236 w 428"/>
                <a:gd name="T27" fmla="*/ 2 h 252"/>
                <a:gd name="T28" fmla="*/ 317 w 428"/>
                <a:gd name="T29" fmla="*/ 33 h 252"/>
                <a:gd name="T30" fmla="*/ 383 w 428"/>
                <a:gd name="T31" fmla="*/ 89 h 252"/>
                <a:gd name="T32" fmla="*/ 428 w 428"/>
                <a:gd name="T33" fmla="*/ 17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8" h="252">
                  <a:moveTo>
                    <a:pt x="428" y="173"/>
                  </a:moveTo>
                  <a:lnTo>
                    <a:pt x="376" y="191"/>
                  </a:lnTo>
                  <a:lnTo>
                    <a:pt x="325" y="209"/>
                  </a:lnTo>
                  <a:lnTo>
                    <a:pt x="274" y="224"/>
                  </a:lnTo>
                  <a:lnTo>
                    <a:pt x="223" y="237"/>
                  </a:lnTo>
                  <a:lnTo>
                    <a:pt x="170" y="245"/>
                  </a:lnTo>
                  <a:lnTo>
                    <a:pt x="119" y="251"/>
                  </a:lnTo>
                  <a:lnTo>
                    <a:pt x="67" y="252"/>
                  </a:lnTo>
                  <a:lnTo>
                    <a:pt x="14" y="249"/>
                  </a:lnTo>
                  <a:lnTo>
                    <a:pt x="0" y="146"/>
                  </a:lnTo>
                  <a:lnTo>
                    <a:pt x="26" y="71"/>
                  </a:lnTo>
                  <a:lnTo>
                    <a:pt x="82" y="22"/>
                  </a:lnTo>
                  <a:lnTo>
                    <a:pt x="156" y="0"/>
                  </a:lnTo>
                  <a:lnTo>
                    <a:pt x="236" y="2"/>
                  </a:lnTo>
                  <a:lnTo>
                    <a:pt x="317" y="33"/>
                  </a:lnTo>
                  <a:lnTo>
                    <a:pt x="383" y="89"/>
                  </a:lnTo>
                  <a:lnTo>
                    <a:pt x="428" y="173"/>
                  </a:lnTo>
                  <a:close/>
                </a:path>
              </a:pathLst>
            </a:custGeom>
            <a:solidFill>
              <a:srgbClr val="009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87" name="Freeform 271"/>
            <p:cNvSpPr>
              <a:spLocks/>
            </p:cNvSpPr>
            <p:nvPr/>
          </p:nvSpPr>
          <p:spPr bwMode="auto">
            <a:xfrm>
              <a:off x="1592" y="1268"/>
              <a:ext cx="22" cy="36"/>
            </a:xfrm>
            <a:custGeom>
              <a:avLst/>
              <a:gdLst>
                <a:gd name="T0" fmla="*/ 24 w 46"/>
                <a:gd name="T1" fmla="*/ 0 h 73"/>
                <a:gd name="T2" fmla="*/ 31 w 46"/>
                <a:gd name="T3" fmla="*/ 2 h 73"/>
                <a:gd name="T4" fmla="*/ 39 w 46"/>
                <a:gd name="T5" fmla="*/ 10 h 73"/>
                <a:gd name="T6" fmla="*/ 40 w 46"/>
                <a:gd name="T7" fmla="*/ 15 h 73"/>
                <a:gd name="T8" fmla="*/ 42 w 46"/>
                <a:gd name="T9" fmla="*/ 21 h 73"/>
                <a:gd name="T10" fmla="*/ 45 w 46"/>
                <a:gd name="T11" fmla="*/ 28 h 73"/>
                <a:gd name="T12" fmla="*/ 46 w 46"/>
                <a:gd name="T13" fmla="*/ 37 h 73"/>
                <a:gd name="T14" fmla="*/ 45 w 46"/>
                <a:gd name="T15" fmla="*/ 44 h 73"/>
                <a:gd name="T16" fmla="*/ 42 w 46"/>
                <a:gd name="T17" fmla="*/ 51 h 73"/>
                <a:gd name="T18" fmla="*/ 40 w 46"/>
                <a:gd name="T19" fmla="*/ 56 h 73"/>
                <a:gd name="T20" fmla="*/ 39 w 46"/>
                <a:gd name="T21" fmla="*/ 62 h 73"/>
                <a:gd name="T22" fmla="*/ 31 w 46"/>
                <a:gd name="T23" fmla="*/ 70 h 73"/>
                <a:gd name="T24" fmla="*/ 24 w 46"/>
                <a:gd name="T25" fmla="*/ 73 h 73"/>
                <a:gd name="T26" fmla="*/ 14 w 46"/>
                <a:gd name="T27" fmla="*/ 70 h 73"/>
                <a:gd name="T28" fmla="*/ 8 w 46"/>
                <a:gd name="T29" fmla="*/ 62 h 73"/>
                <a:gd name="T30" fmla="*/ 4 w 46"/>
                <a:gd name="T31" fmla="*/ 56 h 73"/>
                <a:gd name="T32" fmla="*/ 2 w 46"/>
                <a:gd name="T33" fmla="*/ 51 h 73"/>
                <a:gd name="T34" fmla="*/ 0 w 46"/>
                <a:gd name="T35" fmla="*/ 44 h 73"/>
                <a:gd name="T36" fmla="*/ 0 w 46"/>
                <a:gd name="T37" fmla="*/ 37 h 73"/>
                <a:gd name="T38" fmla="*/ 0 w 46"/>
                <a:gd name="T39" fmla="*/ 28 h 73"/>
                <a:gd name="T40" fmla="*/ 2 w 46"/>
                <a:gd name="T41" fmla="*/ 21 h 73"/>
                <a:gd name="T42" fmla="*/ 4 w 46"/>
                <a:gd name="T43" fmla="*/ 15 h 73"/>
                <a:gd name="T44" fmla="*/ 8 w 46"/>
                <a:gd name="T45" fmla="*/ 10 h 73"/>
                <a:gd name="T46" fmla="*/ 14 w 46"/>
                <a:gd name="T47" fmla="*/ 2 h 73"/>
                <a:gd name="T48" fmla="*/ 24 w 46"/>
                <a:gd name="T4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73">
                  <a:moveTo>
                    <a:pt x="24" y="0"/>
                  </a:moveTo>
                  <a:lnTo>
                    <a:pt x="31" y="2"/>
                  </a:lnTo>
                  <a:lnTo>
                    <a:pt x="39" y="10"/>
                  </a:lnTo>
                  <a:lnTo>
                    <a:pt x="40" y="15"/>
                  </a:lnTo>
                  <a:lnTo>
                    <a:pt x="42" y="21"/>
                  </a:lnTo>
                  <a:lnTo>
                    <a:pt x="45" y="28"/>
                  </a:lnTo>
                  <a:lnTo>
                    <a:pt x="46" y="37"/>
                  </a:lnTo>
                  <a:lnTo>
                    <a:pt x="45" y="44"/>
                  </a:lnTo>
                  <a:lnTo>
                    <a:pt x="42" y="51"/>
                  </a:lnTo>
                  <a:lnTo>
                    <a:pt x="40" y="56"/>
                  </a:lnTo>
                  <a:lnTo>
                    <a:pt x="39" y="62"/>
                  </a:lnTo>
                  <a:lnTo>
                    <a:pt x="31" y="70"/>
                  </a:lnTo>
                  <a:lnTo>
                    <a:pt x="24" y="73"/>
                  </a:lnTo>
                  <a:lnTo>
                    <a:pt x="14" y="70"/>
                  </a:lnTo>
                  <a:lnTo>
                    <a:pt x="8" y="62"/>
                  </a:lnTo>
                  <a:lnTo>
                    <a:pt x="4" y="56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88" name="Freeform 272"/>
            <p:cNvSpPr>
              <a:spLocks/>
            </p:cNvSpPr>
            <p:nvPr/>
          </p:nvSpPr>
          <p:spPr bwMode="auto">
            <a:xfrm>
              <a:off x="1512" y="1310"/>
              <a:ext cx="16" cy="31"/>
            </a:xfrm>
            <a:custGeom>
              <a:avLst/>
              <a:gdLst>
                <a:gd name="T0" fmla="*/ 18 w 34"/>
                <a:gd name="T1" fmla="*/ 0 h 63"/>
                <a:gd name="T2" fmla="*/ 24 w 34"/>
                <a:gd name="T3" fmla="*/ 2 h 63"/>
                <a:gd name="T4" fmla="*/ 29 w 34"/>
                <a:gd name="T5" fmla="*/ 8 h 63"/>
                <a:gd name="T6" fmla="*/ 30 w 34"/>
                <a:gd name="T7" fmla="*/ 11 h 63"/>
                <a:gd name="T8" fmla="*/ 32 w 34"/>
                <a:gd name="T9" fmla="*/ 17 h 63"/>
                <a:gd name="T10" fmla="*/ 32 w 34"/>
                <a:gd name="T11" fmla="*/ 23 h 63"/>
                <a:gd name="T12" fmla="*/ 34 w 34"/>
                <a:gd name="T13" fmla="*/ 29 h 63"/>
                <a:gd name="T14" fmla="*/ 32 w 34"/>
                <a:gd name="T15" fmla="*/ 35 h 63"/>
                <a:gd name="T16" fmla="*/ 32 w 34"/>
                <a:gd name="T17" fmla="*/ 42 h 63"/>
                <a:gd name="T18" fmla="*/ 30 w 34"/>
                <a:gd name="T19" fmla="*/ 47 h 63"/>
                <a:gd name="T20" fmla="*/ 29 w 34"/>
                <a:gd name="T21" fmla="*/ 54 h 63"/>
                <a:gd name="T22" fmla="*/ 24 w 34"/>
                <a:gd name="T23" fmla="*/ 60 h 63"/>
                <a:gd name="T24" fmla="*/ 18 w 34"/>
                <a:gd name="T25" fmla="*/ 63 h 63"/>
                <a:gd name="T26" fmla="*/ 9 w 34"/>
                <a:gd name="T27" fmla="*/ 60 h 63"/>
                <a:gd name="T28" fmla="*/ 4 w 34"/>
                <a:gd name="T29" fmla="*/ 54 h 63"/>
                <a:gd name="T30" fmla="*/ 2 w 34"/>
                <a:gd name="T31" fmla="*/ 47 h 63"/>
                <a:gd name="T32" fmla="*/ 0 w 34"/>
                <a:gd name="T33" fmla="*/ 42 h 63"/>
                <a:gd name="T34" fmla="*/ 0 w 34"/>
                <a:gd name="T35" fmla="*/ 35 h 63"/>
                <a:gd name="T36" fmla="*/ 0 w 34"/>
                <a:gd name="T37" fmla="*/ 29 h 63"/>
                <a:gd name="T38" fmla="*/ 0 w 34"/>
                <a:gd name="T39" fmla="*/ 23 h 63"/>
                <a:gd name="T40" fmla="*/ 0 w 34"/>
                <a:gd name="T41" fmla="*/ 17 h 63"/>
                <a:gd name="T42" fmla="*/ 2 w 34"/>
                <a:gd name="T43" fmla="*/ 11 h 63"/>
                <a:gd name="T44" fmla="*/ 4 w 34"/>
                <a:gd name="T45" fmla="*/ 8 h 63"/>
                <a:gd name="T46" fmla="*/ 9 w 34"/>
                <a:gd name="T47" fmla="*/ 2 h 63"/>
                <a:gd name="T48" fmla="*/ 18 w 34"/>
                <a:gd name="T4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63">
                  <a:moveTo>
                    <a:pt x="18" y="0"/>
                  </a:moveTo>
                  <a:lnTo>
                    <a:pt x="24" y="2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2" y="17"/>
                  </a:lnTo>
                  <a:lnTo>
                    <a:pt x="32" y="23"/>
                  </a:lnTo>
                  <a:lnTo>
                    <a:pt x="34" y="29"/>
                  </a:lnTo>
                  <a:lnTo>
                    <a:pt x="32" y="35"/>
                  </a:lnTo>
                  <a:lnTo>
                    <a:pt x="32" y="42"/>
                  </a:lnTo>
                  <a:lnTo>
                    <a:pt x="30" y="47"/>
                  </a:lnTo>
                  <a:lnTo>
                    <a:pt x="29" y="54"/>
                  </a:lnTo>
                  <a:lnTo>
                    <a:pt x="24" y="60"/>
                  </a:lnTo>
                  <a:lnTo>
                    <a:pt x="18" y="63"/>
                  </a:lnTo>
                  <a:lnTo>
                    <a:pt x="9" y="60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89" name="Freeform 273"/>
            <p:cNvSpPr>
              <a:spLocks/>
            </p:cNvSpPr>
            <p:nvPr/>
          </p:nvSpPr>
          <p:spPr bwMode="auto">
            <a:xfrm>
              <a:off x="1594" y="1306"/>
              <a:ext cx="22" cy="37"/>
            </a:xfrm>
            <a:custGeom>
              <a:avLst/>
              <a:gdLst>
                <a:gd name="T0" fmla="*/ 25 w 46"/>
                <a:gd name="T1" fmla="*/ 74 h 74"/>
                <a:gd name="T2" fmla="*/ 32 w 46"/>
                <a:gd name="T3" fmla="*/ 71 h 74"/>
                <a:gd name="T4" fmla="*/ 38 w 46"/>
                <a:gd name="T5" fmla="*/ 63 h 74"/>
                <a:gd name="T6" fmla="*/ 41 w 46"/>
                <a:gd name="T7" fmla="*/ 56 h 74"/>
                <a:gd name="T8" fmla="*/ 43 w 46"/>
                <a:gd name="T9" fmla="*/ 51 h 74"/>
                <a:gd name="T10" fmla="*/ 44 w 46"/>
                <a:gd name="T11" fmla="*/ 44 h 74"/>
                <a:gd name="T12" fmla="*/ 46 w 46"/>
                <a:gd name="T13" fmla="*/ 37 h 74"/>
                <a:gd name="T14" fmla="*/ 44 w 46"/>
                <a:gd name="T15" fmla="*/ 29 h 74"/>
                <a:gd name="T16" fmla="*/ 43 w 46"/>
                <a:gd name="T17" fmla="*/ 22 h 74"/>
                <a:gd name="T18" fmla="*/ 41 w 46"/>
                <a:gd name="T19" fmla="*/ 16 h 74"/>
                <a:gd name="T20" fmla="*/ 38 w 46"/>
                <a:gd name="T21" fmla="*/ 11 h 74"/>
                <a:gd name="T22" fmla="*/ 32 w 46"/>
                <a:gd name="T23" fmla="*/ 2 h 74"/>
                <a:gd name="T24" fmla="*/ 25 w 46"/>
                <a:gd name="T25" fmla="*/ 0 h 74"/>
                <a:gd name="T26" fmla="*/ 15 w 46"/>
                <a:gd name="T27" fmla="*/ 2 h 74"/>
                <a:gd name="T28" fmla="*/ 7 w 46"/>
                <a:gd name="T29" fmla="*/ 11 h 74"/>
                <a:gd name="T30" fmla="*/ 4 w 46"/>
                <a:gd name="T31" fmla="*/ 16 h 74"/>
                <a:gd name="T32" fmla="*/ 1 w 46"/>
                <a:gd name="T33" fmla="*/ 22 h 74"/>
                <a:gd name="T34" fmla="*/ 0 w 46"/>
                <a:gd name="T35" fmla="*/ 29 h 74"/>
                <a:gd name="T36" fmla="*/ 0 w 46"/>
                <a:gd name="T37" fmla="*/ 37 h 74"/>
                <a:gd name="T38" fmla="*/ 0 w 46"/>
                <a:gd name="T39" fmla="*/ 44 h 74"/>
                <a:gd name="T40" fmla="*/ 1 w 46"/>
                <a:gd name="T41" fmla="*/ 51 h 74"/>
                <a:gd name="T42" fmla="*/ 4 w 46"/>
                <a:gd name="T43" fmla="*/ 56 h 74"/>
                <a:gd name="T44" fmla="*/ 7 w 46"/>
                <a:gd name="T45" fmla="*/ 63 h 74"/>
                <a:gd name="T46" fmla="*/ 15 w 46"/>
                <a:gd name="T47" fmla="*/ 71 h 74"/>
                <a:gd name="T48" fmla="*/ 25 w 46"/>
                <a:gd name="T4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74">
                  <a:moveTo>
                    <a:pt x="25" y="74"/>
                  </a:moveTo>
                  <a:lnTo>
                    <a:pt x="32" y="71"/>
                  </a:lnTo>
                  <a:lnTo>
                    <a:pt x="38" y="63"/>
                  </a:lnTo>
                  <a:lnTo>
                    <a:pt x="41" y="56"/>
                  </a:lnTo>
                  <a:lnTo>
                    <a:pt x="43" y="51"/>
                  </a:lnTo>
                  <a:lnTo>
                    <a:pt x="44" y="44"/>
                  </a:lnTo>
                  <a:lnTo>
                    <a:pt x="46" y="37"/>
                  </a:lnTo>
                  <a:lnTo>
                    <a:pt x="44" y="29"/>
                  </a:lnTo>
                  <a:lnTo>
                    <a:pt x="43" y="22"/>
                  </a:lnTo>
                  <a:lnTo>
                    <a:pt x="41" y="16"/>
                  </a:lnTo>
                  <a:lnTo>
                    <a:pt x="38" y="11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11"/>
                  </a:lnTo>
                  <a:lnTo>
                    <a:pt x="4" y="16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4" y="56"/>
                  </a:lnTo>
                  <a:lnTo>
                    <a:pt x="7" y="63"/>
                  </a:lnTo>
                  <a:lnTo>
                    <a:pt x="15" y="71"/>
                  </a:lnTo>
                  <a:lnTo>
                    <a:pt x="25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90" name="Freeform 274"/>
            <p:cNvSpPr>
              <a:spLocks/>
            </p:cNvSpPr>
            <p:nvPr/>
          </p:nvSpPr>
          <p:spPr bwMode="auto">
            <a:xfrm>
              <a:off x="1512" y="1341"/>
              <a:ext cx="18" cy="31"/>
            </a:xfrm>
            <a:custGeom>
              <a:avLst/>
              <a:gdLst>
                <a:gd name="T0" fmla="*/ 21 w 37"/>
                <a:gd name="T1" fmla="*/ 60 h 60"/>
                <a:gd name="T2" fmla="*/ 26 w 37"/>
                <a:gd name="T3" fmla="*/ 57 h 60"/>
                <a:gd name="T4" fmla="*/ 31 w 37"/>
                <a:gd name="T5" fmla="*/ 51 h 60"/>
                <a:gd name="T6" fmla="*/ 32 w 37"/>
                <a:gd name="T7" fmla="*/ 46 h 60"/>
                <a:gd name="T8" fmla="*/ 35 w 37"/>
                <a:gd name="T9" fmla="*/ 41 h 60"/>
                <a:gd name="T10" fmla="*/ 36 w 37"/>
                <a:gd name="T11" fmla="*/ 34 h 60"/>
                <a:gd name="T12" fmla="*/ 37 w 37"/>
                <a:gd name="T13" fmla="*/ 29 h 60"/>
                <a:gd name="T14" fmla="*/ 36 w 37"/>
                <a:gd name="T15" fmla="*/ 23 h 60"/>
                <a:gd name="T16" fmla="*/ 35 w 37"/>
                <a:gd name="T17" fmla="*/ 17 h 60"/>
                <a:gd name="T18" fmla="*/ 32 w 37"/>
                <a:gd name="T19" fmla="*/ 11 h 60"/>
                <a:gd name="T20" fmla="*/ 31 w 37"/>
                <a:gd name="T21" fmla="*/ 8 h 60"/>
                <a:gd name="T22" fmla="*/ 26 w 37"/>
                <a:gd name="T23" fmla="*/ 2 h 60"/>
                <a:gd name="T24" fmla="*/ 21 w 37"/>
                <a:gd name="T25" fmla="*/ 0 h 60"/>
                <a:gd name="T26" fmla="*/ 11 w 37"/>
                <a:gd name="T27" fmla="*/ 2 h 60"/>
                <a:gd name="T28" fmla="*/ 5 w 37"/>
                <a:gd name="T29" fmla="*/ 8 h 60"/>
                <a:gd name="T30" fmla="*/ 2 w 37"/>
                <a:gd name="T31" fmla="*/ 11 h 60"/>
                <a:gd name="T32" fmla="*/ 0 w 37"/>
                <a:gd name="T33" fmla="*/ 17 h 60"/>
                <a:gd name="T34" fmla="*/ 0 w 37"/>
                <a:gd name="T35" fmla="*/ 23 h 60"/>
                <a:gd name="T36" fmla="*/ 0 w 37"/>
                <a:gd name="T37" fmla="*/ 29 h 60"/>
                <a:gd name="T38" fmla="*/ 0 w 37"/>
                <a:gd name="T39" fmla="*/ 34 h 60"/>
                <a:gd name="T40" fmla="*/ 0 w 37"/>
                <a:gd name="T41" fmla="*/ 41 h 60"/>
                <a:gd name="T42" fmla="*/ 2 w 37"/>
                <a:gd name="T43" fmla="*/ 46 h 60"/>
                <a:gd name="T44" fmla="*/ 5 w 37"/>
                <a:gd name="T45" fmla="*/ 51 h 60"/>
                <a:gd name="T46" fmla="*/ 11 w 37"/>
                <a:gd name="T47" fmla="*/ 57 h 60"/>
                <a:gd name="T48" fmla="*/ 21 w 37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5" y="41"/>
                  </a:lnTo>
                  <a:lnTo>
                    <a:pt x="36" y="34"/>
                  </a:lnTo>
                  <a:lnTo>
                    <a:pt x="37" y="29"/>
                  </a:lnTo>
                  <a:lnTo>
                    <a:pt x="36" y="23"/>
                  </a:lnTo>
                  <a:lnTo>
                    <a:pt x="35" y="17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91" name="Freeform 275"/>
            <p:cNvSpPr>
              <a:spLocks/>
            </p:cNvSpPr>
            <p:nvPr/>
          </p:nvSpPr>
          <p:spPr bwMode="auto">
            <a:xfrm>
              <a:off x="1608" y="1285"/>
              <a:ext cx="43" cy="21"/>
            </a:xfrm>
            <a:custGeom>
              <a:avLst/>
              <a:gdLst>
                <a:gd name="T0" fmla="*/ 0 w 88"/>
                <a:gd name="T1" fmla="*/ 35 h 43"/>
                <a:gd name="T2" fmla="*/ 0 w 88"/>
                <a:gd name="T3" fmla="*/ 26 h 43"/>
                <a:gd name="T4" fmla="*/ 7 w 88"/>
                <a:gd name="T5" fmla="*/ 18 h 43"/>
                <a:gd name="T6" fmla="*/ 10 w 88"/>
                <a:gd name="T7" fmla="*/ 14 h 43"/>
                <a:gd name="T8" fmla="*/ 19 w 88"/>
                <a:gd name="T9" fmla="*/ 10 h 43"/>
                <a:gd name="T10" fmla="*/ 26 w 88"/>
                <a:gd name="T11" fmla="*/ 7 h 43"/>
                <a:gd name="T12" fmla="*/ 34 w 88"/>
                <a:gd name="T13" fmla="*/ 5 h 43"/>
                <a:gd name="T14" fmla="*/ 42 w 88"/>
                <a:gd name="T15" fmla="*/ 2 h 43"/>
                <a:gd name="T16" fmla="*/ 51 w 88"/>
                <a:gd name="T17" fmla="*/ 1 h 43"/>
                <a:gd name="T18" fmla="*/ 58 w 88"/>
                <a:gd name="T19" fmla="*/ 0 h 43"/>
                <a:gd name="T20" fmla="*/ 66 w 88"/>
                <a:gd name="T21" fmla="*/ 1 h 43"/>
                <a:gd name="T22" fmla="*/ 78 w 88"/>
                <a:gd name="T23" fmla="*/ 3 h 43"/>
                <a:gd name="T24" fmla="*/ 88 w 88"/>
                <a:gd name="T25" fmla="*/ 9 h 43"/>
                <a:gd name="T26" fmla="*/ 87 w 88"/>
                <a:gd name="T27" fmla="*/ 16 h 43"/>
                <a:gd name="T28" fmla="*/ 79 w 88"/>
                <a:gd name="T29" fmla="*/ 24 h 43"/>
                <a:gd name="T30" fmla="*/ 72 w 88"/>
                <a:gd name="T31" fmla="*/ 27 h 43"/>
                <a:gd name="T32" fmla="*/ 66 w 88"/>
                <a:gd name="T33" fmla="*/ 31 h 43"/>
                <a:gd name="T34" fmla="*/ 57 w 88"/>
                <a:gd name="T35" fmla="*/ 34 h 43"/>
                <a:gd name="T36" fmla="*/ 50 w 88"/>
                <a:gd name="T37" fmla="*/ 38 h 43"/>
                <a:gd name="T38" fmla="*/ 41 w 88"/>
                <a:gd name="T39" fmla="*/ 39 h 43"/>
                <a:gd name="T40" fmla="*/ 34 w 88"/>
                <a:gd name="T41" fmla="*/ 42 h 43"/>
                <a:gd name="T42" fmla="*/ 26 w 88"/>
                <a:gd name="T43" fmla="*/ 42 h 43"/>
                <a:gd name="T44" fmla="*/ 19 w 88"/>
                <a:gd name="T45" fmla="*/ 43 h 43"/>
                <a:gd name="T46" fmla="*/ 5 w 88"/>
                <a:gd name="T47" fmla="*/ 39 h 43"/>
                <a:gd name="T48" fmla="*/ 0 w 88"/>
                <a:gd name="T49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" h="43">
                  <a:moveTo>
                    <a:pt x="0" y="35"/>
                  </a:moveTo>
                  <a:lnTo>
                    <a:pt x="0" y="26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2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6" y="1"/>
                  </a:lnTo>
                  <a:lnTo>
                    <a:pt x="78" y="3"/>
                  </a:lnTo>
                  <a:lnTo>
                    <a:pt x="88" y="9"/>
                  </a:lnTo>
                  <a:lnTo>
                    <a:pt x="87" y="16"/>
                  </a:lnTo>
                  <a:lnTo>
                    <a:pt x="79" y="24"/>
                  </a:lnTo>
                  <a:lnTo>
                    <a:pt x="72" y="27"/>
                  </a:lnTo>
                  <a:lnTo>
                    <a:pt x="66" y="31"/>
                  </a:lnTo>
                  <a:lnTo>
                    <a:pt x="57" y="34"/>
                  </a:lnTo>
                  <a:lnTo>
                    <a:pt x="50" y="38"/>
                  </a:lnTo>
                  <a:lnTo>
                    <a:pt x="41" y="39"/>
                  </a:lnTo>
                  <a:lnTo>
                    <a:pt x="34" y="42"/>
                  </a:lnTo>
                  <a:lnTo>
                    <a:pt x="26" y="42"/>
                  </a:lnTo>
                  <a:lnTo>
                    <a:pt x="19" y="43"/>
                  </a:lnTo>
                  <a:lnTo>
                    <a:pt x="5" y="3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92" name="Freeform 276"/>
            <p:cNvSpPr>
              <a:spLocks/>
            </p:cNvSpPr>
            <p:nvPr/>
          </p:nvSpPr>
          <p:spPr bwMode="auto">
            <a:xfrm>
              <a:off x="1523" y="1324"/>
              <a:ext cx="36" cy="18"/>
            </a:xfrm>
            <a:custGeom>
              <a:avLst/>
              <a:gdLst>
                <a:gd name="T0" fmla="*/ 1 w 71"/>
                <a:gd name="T1" fmla="*/ 32 h 36"/>
                <a:gd name="T2" fmla="*/ 0 w 71"/>
                <a:gd name="T3" fmla="*/ 24 h 36"/>
                <a:gd name="T4" fmla="*/ 6 w 71"/>
                <a:gd name="T5" fmla="*/ 16 h 36"/>
                <a:gd name="T6" fmla="*/ 10 w 71"/>
                <a:gd name="T7" fmla="*/ 12 h 36"/>
                <a:gd name="T8" fmla="*/ 16 w 71"/>
                <a:gd name="T9" fmla="*/ 9 h 36"/>
                <a:gd name="T10" fmla="*/ 22 w 71"/>
                <a:gd name="T11" fmla="*/ 6 h 36"/>
                <a:gd name="T12" fmla="*/ 29 w 71"/>
                <a:gd name="T13" fmla="*/ 4 h 36"/>
                <a:gd name="T14" fmla="*/ 40 w 71"/>
                <a:gd name="T15" fmla="*/ 0 h 36"/>
                <a:gd name="T16" fmla="*/ 54 w 71"/>
                <a:gd name="T17" fmla="*/ 0 h 36"/>
                <a:gd name="T18" fmla="*/ 64 w 71"/>
                <a:gd name="T19" fmla="*/ 2 h 36"/>
                <a:gd name="T20" fmla="*/ 71 w 71"/>
                <a:gd name="T21" fmla="*/ 8 h 36"/>
                <a:gd name="T22" fmla="*/ 70 w 71"/>
                <a:gd name="T23" fmla="*/ 13 h 36"/>
                <a:gd name="T24" fmla="*/ 65 w 71"/>
                <a:gd name="T25" fmla="*/ 19 h 36"/>
                <a:gd name="T26" fmla="*/ 60 w 71"/>
                <a:gd name="T27" fmla="*/ 23 h 36"/>
                <a:gd name="T28" fmla="*/ 55 w 71"/>
                <a:gd name="T29" fmla="*/ 26 h 36"/>
                <a:gd name="T30" fmla="*/ 48 w 71"/>
                <a:gd name="T31" fmla="*/ 29 h 36"/>
                <a:gd name="T32" fmla="*/ 42 w 71"/>
                <a:gd name="T33" fmla="*/ 32 h 36"/>
                <a:gd name="T34" fmla="*/ 33 w 71"/>
                <a:gd name="T35" fmla="*/ 33 h 36"/>
                <a:gd name="T36" fmla="*/ 26 w 71"/>
                <a:gd name="T37" fmla="*/ 35 h 36"/>
                <a:gd name="T38" fmla="*/ 19 w 71"/>
                <a:gd name="T39" fmla="*/ 35 h 36"/>
                <a:gd name="T40" fmla="*/ 14 w 71"/>
                <a:gd name="T41" fmla="*/ 36 h 36"/>
                <a:gd name="T42" fmla="*/ 5 w 71"/>
                <a:gd name="T43" fmla="*/ 35 h 36"/>
                <a:gd name="T44" fmla="*/ 1 w 71"/>
                <a:gd name="T4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36">
                  <a:moveTo>
                    <a:pt x="1" y="32"/>
                  </a:moveTo>
                  <a:lnTo>
                    <a:pt x="0" y="2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29" y="4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1" y="8"/>
                  </a:lnTo>
                  <a:lnTo>
                    <a:pt x="70" y="13"/>
                  </a:lnTo>
                  <a:lnTo>
                    <a:pt x="65" y="19"/>
                  </a:lnTo>
                  <a:lnTo>
                    <a:pt x="60" y="23"/>
                  </a:lnTo>
                  <a:lnTo>
                    <a:pt x="55" y="26"/>
                  </a:lnTo>
                  <a:lnTo>
                    <a:pt x="48" y="29"/>
                  </a:lnTo>
                  <a:lnTo>
                    <a:pt x="42" y="32"/>
                  </a:lnTo>
                  <a:lnTo>
                    <a:pt x="33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6"/>
                  </a:lnTo>
                  <a:lnTo>
                    <a:pt x="5" y="35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93" name="Freeform 277"/>
            <p:cNvSpPr>
              <a:spLocks/>
            </p:cNvSpPr>
            <p:nvPr/>
          </p:nvSpPr>
          <p:spPr bwMode="auto">
            <a:xfrm>
              <a:off x="1558" y="1288"/>
              <a:ext cx="42" cy="22"/>
            </a:xfrm>
            <a:custGeom>
              <a:avLst/>
              <a:gdLst>
                <a:gd name="T0" fmla="*/ 82 w 82"/>
                <a:gd name="T1" fmla="*/ 36 h 44"/>
                <a:gd name="T2" fmla="*/ 81 w 82"/>
                <a:gd name="T3" fmla="*/ 27 h 44"/>
                <a:gd name="T4" fmla="*/ 76 w 82"/>
                <a:gd name="T5" fmla="*/ 19 h 44"/>
                <a:gd name="T6" fmla="*/ 70 w 82"/>
                <a:gd name="T7" fmla="*/ 14 h 44"/>
                <a:gd name="T8" fmla="*/ 65 w 82"/>
                <a:gd name="T9" fmla="*/ 11 h 44"/>
                <a:gd name="T10" fmla="*/ 58 w 82"/>
                <a:gd name="T11" fmla="*/ 8 h 44"/>
                <a:gd name="T12" fmla="*/ 50 w 82"/>
                <a:gd name="T13" fmla="*/ 6 h 44"/>
                <a:gd name="T14" fmla="*/ 39 w 82"/>
                <a:gd name="T15" fmla="*/ 3 h 44"/>
                <a:gd name="T16" fmla="*/ 31 w 82"/>
                <a:gd name="T17" fmla="*/ 1 h 44"/>
                <a:gd name="T18" fmla="*/ 23 w 82"/>
                <a:gd name="T19" fmla="*/ 0 h 44"/>
                <a:gd name="T20" fmla="*/ 17 w 82"/>
                <a:gd name="T21" fmla="*/ 1 h 44"/>
                <a:gd name="T22" fmla="*/ 6 w 82"/>
                <a:gd name="T23" fmla="*/ 3 h 44"/>
                <a:gd name="T24" fmla="*/ 1 w 82"/>
                <a:gd name="T25" fmla="*/ 9 h 44"/>
                <a:gd name="T26" fmla="*/ 0 w 82"/>
                <a:gd name="T27" fmla="*/ 15 h 44"/>
                <a:gd name="T28" fmla="*/ 6 w 82"/>
                <a:gd name="T29" fmla="*/ 23 h 44"/>
                <a:gd name="T30" fmla="*/ 10 w 82"/>
                <a:gd name="T31" fmla="*/ 27 h 44"/>
                <a:gd name="T32" fmla="*/ 16 w 82"/>
                <a:gd name="T33" fmla="*/ 31 h 44"/>
                <a:gd name="T34" fmla="*/ 23 w 82"/>
                <a:gd name="T35" fmla="*/ 34 h 44"/>
                <a:gd name="T36" fmla="*/ 33 w 82"/>
                <a:gd name="T37" fmla="*/ 39 h 44"/>
                <a:gd name="T38" fmla="*/ 40 w 82"/>
                <a:gd name="T39" fmla="*/ 40 h 44"/>
                <a:gd name="T40" fmla="*/ 50 w 82"/>
                <a:gd name="T41" fmla="*/ 42 h 44"/>
                <a:gd name="T42" fmla="*/ 58 w 82"/>
                <a:gd name="T43" fmla="*/ 42 h 44"/>
                <a:gd name="T44" fmla="*/ 65 w 82"/>
                <a:gd name="T45" fmla="*/ 44 h 44"/>
                <a:gd name="T46" fmla="*/ 75 w 82"/>
                <a:gd name="T47" fmla="*/ 41 h 44"/>
                <a:gd name="T48" fmla="*/ 82 w 82"/>
                <a:gd name="T4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44">
                  <a:moveTo>
                    <a:pt x="82" y="36"/>
                  </a:moveTo>
                  <a:lnTo>
                    <a:pt x="81" y="27"/>
                  </a:lnTo>
                  <a:lnTo>
                    <a:pt x="76" y="19"/>
                  </a:lnTo>
                  <a:lnTo>
                    <a:pt x="70" y="14"/>
                  </a:lnTo>
                  <a:lnTo>
                    <a:pt x="65" y="11"/>
                  </a:lnTo>
                  <a:lnTo>
                    <a:pt x="58" y="8"/>
                  </a:lnTo>
                  <a:lnTo>
                    <a:pt x="50" y="6"/>
                  </a:lnTo>
                  <a:lnTo>
                    <a:pt x="39" y="3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6" y="3"/>
                  </a:lnTo>
                  <a:lnTo>
                    <a:pt x="1" y="9"/>
                  </a:lnTo>
                  <a:lnTo>
                    <a:pt x="0" y="15"/>
                  </a:lnTo>
                  <a:lnTo>
                    <a:pt x="6" y="23"/>
                  </a:lnTo>
                  <a:lnTo>
                    <a:pt x="10" y="27"/>
                  </a:lnTo>
                  <a:lnTo>
                    <a:pt x="16" y="31"/>
                  </a:lnTo>
                  <a:lnTo>
                    <a:pt x="23" y="34"/>
                  </a:lnTo>
                  <a:lnTo>
                    <a:pt x="33" y="39"/>
                  </a:lnTo>
                  <a:lnTo>
                    <a:pt x="40" y="40"/>
                  </a:lnTo>
                  <a:lnTo>
                    <a:pt x="50" y="42"/>
                  </a:lnTo>
                  <a:lnTo>
                    <a:pt x="58" y="42"/>
                  </a:lnTo>
                  <a:lnTo>
                    <a:pt x="65" y="44"/>
                  </a:lnTo>
                  <a:lnTo>
                    <a:pt x="75" y="41"/>
                  </a:lnTo>
                  <a:lnTo>
                    <a:pt x="82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94" name="Freeform 278"/>
            <p:cNvSpPr>
              <a:spLocks/>
            </p:cNvSpPr>
            <p:nvPr/>
          </p:nvSpPr>
          <p:spPr bwMode="auto">
            <a:xfrm>
              <a:off x="1409" y="1310"/>
              <a:ext cx="90" cy="34"/>
            </a:xfrm>
            <a:custGeom>
              <a:avLst/>
              <a:gdLst>
                <a:gd name="T0" fmla="*/ 181 w 181"/>
                <a:gd name="T1" fmla="*/ 42 h 69"/>
                <a:gd name="T2" fmla="*/ 179 w 181"/>
                <a:gd name="T3" fmla="*/ 26 h 69"/>
                <a:gd name="T4" fmla="*/ 163 w 181"/>
                <a:gd name="T5" fmla="*/ 16 h 69"/>
                <a:gd name="T6" fmla="*/ 136 w 181"/>
                <a:gd name="T7" fmla="*/ 8 h 69"/>
                <a:gd name="T8" fmla="*/ 106 w 181"/>
                <a:gd name="T9" fmla="*/ 4 h 69"/>
                <a:gd name="T10" fmla="*/ 70 w 181"/>
                <a:gd name="T11" fmla="*/ 1 h 69"/>
                <a:gd name="T12" fmla="*/ 39 w 181"/>
                <a:gd name="T13" fmla="*/ 0 h 69"/>
                <a:gd name="T14" fmla="*/ 13 w 181"/>
                <a:gd name="T15" fmla="*/ 0 h 69"/>
                <a:gd name="T16" fmla="*/ 0 w 181"/>
                <a:gd name="T17" fmla="*/ 0 h 69"/>
                <a:gd name="T18" fmla="*/ 1 w 181"/>
                <a:gd name="T19" fmla="*/ 2 h 69"/>
                <a:gd name="T20" fmla="*/ 8 w 181"/>
                <a:gd name="T21" fmla="*/ 10 h 69"/>
                <a:gd name="T22" fmla="*/ 21 w 181"/>
                <a:gd name="T23" fmla="*/ 20 h 69"/>
                <a:gd name="T24" fmla="*/ 38 w 181"/>
                <a:gd name="T25" fmla="*/ 32 h 69"/>
                <a:gd name="T26" fmla="*/ 55 w 181"/>
                <a:gd name="T27" fmla="*/ 44 h 69"/>
                <a:gd name="T28" fmla="*/ 75 w 181"/>
                <a:gd name="T29" fmla="*/ 56 h 69"/>
                <a:gd name="T30" fmla="*/ 93 w 181"/>
                <a:gd name="T31" fmla="*/ 64 h 69"/>
                <a:gd name="T32" fmla="*/ 110 w 181"/>
                <a:gd name="T33" fmla="*/ 69 h 69"/>
                <a:gd name="T34" fmla="*/ 122 w 181"/>
                <a:gd name="T35" fmla="*/ 69 h 69"/>
                <a:gd name="T36" fmla="*/ 133 w 181"/>
                <a:gd name="T37" fmla="*/ 69 h 69"/>
                <a:gd name="T38" fmla="*/ 142 w 181"/>
                <a:gd name="T39" fmla="*/ 68 h 69"/>
                <a:gd name="T40" fmla="*/ 152 w 181"/>
                <a:gd name="T41" fmla="*/ 66 h 69"/>
                <a:gd name="T42" fmla="*/ 161 w 181"/>
                <a:gd name="T43" fmla="*/ 62 h 69"/>
                <a:gd name="T44" fmla="*/ 168 w 181"/>
                <a:gd name="T45" fmla="*/ 57 h 69"/>
                <a:gd name="T46" fmla="*/ 175 w 181"/>
                <a:gd name="T47" fmla="*/ 49 h 69"/>
                <a:gd name="T48" fmla="*/ 181 w 181"/>
                <a:gd name="T4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1" h="69">
                  <a:moveTo>
                    <a:pt x="181" y="42"/>
                  </a:moveTo>
                  <a:lnTo>
                    <a:pt x="179" y="26"/>
                  </a:lnTo>
                  <a:lnTo>
                    <a:pt x="163" y="16"/>
                  </a:lnTo>
                  <a:lnTo>
                    <a:pt x="136" y="8"/>
                  </a:lnTo>
                  <a:lnTo>
                    <a:pt x="106" y="4"/>
                  </a:lnTo>
                  <a:lnTo>
                    <a:pt x="70" y="1"/>
                  </a:lnTo>
                  <a:lnTo>
                    <a:pt x="3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8" y="10"/>
                  </a:lnTo>
                  <a:lnTo>
                    <a:pt x="21" y="20"/>
                  </a:lnTo>
                  <a:lnTo>
                    <a:pt x="38" y="32"/>
                  </a:lnTo>
                  <a:lnTo>
                    <a:pt x="55" y="44"/>
                  </a:lnTo>
                  <a:lnTo>
                    <a:pt x="75" y="56"/>
                  </a:lnTo>
                  <a:lnTo>
                    <a:pt x="93" y="64"/>
                  </a:lnTo>
                  <a:lnTo>
                    <a:pt x="110" y="69"/>
                  </a:lnTo>
                  <a:lnTo>
                    <a:pt x="122" y="69"/>
                  </a:lnTo>
                  <a:lnTo>
                    <a:pt x="133" y="69"/>
                  </a:lnTo>
                  <a:lnTo>
                    <a:pt x="142" y="68"/>
                  </a:lnTo>
                  <a:lnTo>
                    <a:pt x="152" y="66"/>
                  </a:lnTo>
                  <a:lnTo>
                    <a:pt x="161" y="62"/>
                  </a:lnTo>
                  <a:lnTo>
                    <a:pt x="168" y="57"/>
                  </a:lnTo>
                  <a:lnTo>
                    <a:pt x="175" y="49"/>
                  </a:lnTo>
                  <a:lnTo>
                    <a:pt x="181" y="42"/>
                  </a:lnTo>
                  <a:close/>
                </a:path>
              </a:pathLst>
            </a:custGeom>
            <a:solidFill>
              <a:srgbClr val="52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95" name="Freeform 279"/>
            <p:cNvSpPr>
              <a:spLocks/>
            </p:cNvSpPr>
            <p:nvPr/>
          </p:nvSpPr>
          <p:spPr bwMode="auto">
            <a:xfrm>
              <a:off x="1446" y="1350"/>
              <a:ext cx="64" cy="40"/>
            </a:xfrm>
            <a:custGeom>
              <a:avLst/>
              <a:gdLst>
                <a:gd name="T0" fmla="*/ 126 w 129"/>
                <a:gd name="T1" fmla="*/ 15 h 79"/>
                <a:gd name="T2" fmla="*/ 129 w 129"/>
                <a:gd name="T3" fmla="*/ 27 h 79"/>
                <a:gd name="T4" fmla="*/ 120 w 129"/>
                <a:gd name="T5" fmla="*/ 38 h 79"/>
                <a:gd name="T6" fmla="*/ 103 w 129"/>
                <a:gd name="T7" fmla="*/ 48 h 79"/>
                <a:gd name="T8" fmla="*/ 80 w 129"/>
                <a:gd name="T9" fmla="*/ 58 h 79"/>
                <a:gd name="T10" fmla="*/ 54 w 129"/>
                <a:gd name="T11" fmla="*/ 65 h 79"/>
                <a:gd name="T12" fmla="*/ 30 w 129"/>
                <a:gd name="T13" fmla="*/ 72 h 79"/>
                <a:gd name="T14" fmla="*/ 9 w 129"/>
                <a:gd name="T15" fmla="*/ 76 h 79"/>
                <a:gd name="T16" fmla="*/ 0 w 129"/>
                <a:gd name="T17" fmla="*/ 79 h 79"/>
                <a:gd name="T18" fmla="*/ 0 w 129"/>
                <a:gd name="T19" fmla="*/ 77 h 79"/>
                <a:gd name="T20" fmla="*/ 3 w 129"/>
                <a:gd name="T21" fmla="*/ 70 h 79"/>
                <a:gd name="T22" fmla="*/ 9 w 129"/>
                <a:gd name="T23" fmla="*/ 59 h 79"/>
                <a:gd name="T24" fmla="*/ 20 w 129"/>
                <a:gd name="T25" fmla="*/ 48 h 79"/>
                <a:gd name="T26" fmla="*/ 30 w 129"/>
                <a:gd name="T27" fmla="*/ 35 h 79"/>
                <a:gd name="T28" fmla="*/ 41 w 129"/>
                <a:gd name="T29" fmla="*/ 23 h 79"/>
                <a:gd name="T30" fmla="*/ 52 w 129"/>
                <a:gd name="T31" fmla="*/ 12 h 79"/>
                <a:gd name="T32" fmla="*/ 65 w 129"/>
                <a:gd name="T33" fmla="*/ 6 h 79"/>
                <a:gd name="T34" fmla="*/ 73 w 129"/>
                <a:gd name="T35" fmla="*/ 3 h 79"/>
                <a:gd name="T36" fmla="*/ 83 w 129"/>
                <a:gd name="T37" fmla="*/ 1 h 79"/>
                <a:gd name="T38" fmla="*/ 91 w 129"/>
                <a:gd name="T39" fmla="*/ 0 h 79"/>
                <a:gd name="T40" fmla="*/ 99 w 129"/>
                <a:gd name="T41" fmla="*/ 1 h 79"/>
                <a:gd name="T42" fmla="*/ 105 w 129"/>
                <a:gd name="T43" fmla="*/ 2 h 79"/>
                <a:gd name="T44" fmla="*/ 113 w 129"/>
                <a:gd name="T45" fmla="*/ 5 h 79"/>
                <a:gd name="T46" fmla="*/ 119 w 129"/>
                <a:gd name="T47" fmla="*/ 9 h 79"/>
                <a:gd name="T48" fmla="*/ 126 w 129"/>
                <a:gd name="T49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" h="79">
                  <a:moveTo>
                    <a:pt x="126" y="15"/>
                  </a:moveTo>
                  <a:lnTo>
                    <a:pt x="129" y="27"/>
                  </a:lnTo>
                  <a:lnTo>
                    <a:pt x="120" y="38"/>
                  </a:lnTo>
                  <a:lnTo>
                    <a:pt x="103" y="48"/>
                  </a:lnTo>
                  <a:lnTo>
                    <a:pt x="80" y="58"/>
                  </a:lnTo>
                  <a:lnTo>
                    <a:pt x="54" y="65"/>
                  </a:lnTo>
                  <a:lnTo>
                    <a:pt x="30" y="72"/>
                  </a:lnTo>
                  <a:lnTo>
                    <a:pt x="9" y="76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9" y="59"/>
                  </a:lnTo>
                  <a:lnTo>
                    <a:pt x="20" y="48"/>
                  </a:lnTo>
                  <a:lnTo>
                    <a:pt x="30" y="35"/>
                  </a:lnTo>
                  <a:lnTo>
                    <a:pt x="41" y="23"/>
                  </a:lnTo>
                  <a:lnTo>
                    <a:pt x="52" y="12"/>
                  </a:lnTo>
                  <a:lnTo>
                    <a:pt x="65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1" y="0"/>
                  </a:lnTo>
                  <a:lnTo>
                    <a:pt x="99" y="1"/>
                  </a:lnTo>
                  <a:lnTo>
                    <a:pt x="105" y="2"/>
                  </a:lnTo>
                  <a:lnTo>
                    <a:pt x="113" y="5"/>
                  </a:lnTo>
                  <a:lnTo>
                    <a:pt x="119" y="9"/>
                  </a:lnTo>
                  <a:lnTo>
                    <a:pt x="126" y="15"/>
                  </a:lnTo>
                  <a:close/>
                </a:path>
              </a:pathLst>
            </a:custGeom>
            <a:solidFill>
              <a:srgbClr val="52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96" name="Freeform 280"/>
            <p:cNvSpPr>
              <a:spLocks/>
            </p:cNvSpPr>
            <p:nvPr/>
          </p:nvSpPr>
          <p:spPr bwMode="auto">
            <a:xfrm>
              <a:off x="1637" y="1285"/>
              <a:ext cx="67" cy="34"/>
            </a:xfrm>
            <a:custGeom>
              <a:avLst/>
              <a:gdLst>
                <a:gd name="T0" fmla="*/ 3 w 133"/>
                <a:gd name="T1" fmla="*/ 51 h 69"/>
                <a:gd name="T2" fmla="*/ 0 w 133"/>
                <a:gd name="T3" fmla="*/ 36 h 69"/>
                <a:gd name="T4" fmla="*/ 9 w 133"/>
                <a:gd name="T5" fmla="*/ 27 h 69"/>
                <a:gd name="T6" fmla="*/ 28 w 133"/>
                <a:gd name="T7" fmla="*/ 19 h 69"/>
                <a:gd name="T8" fmla="*/ 52 w 133"/>
                <a:gd name="T9" fmla="*/ 13 h 69"/>
                <a:gd name="T10" fmla="*/ 77 w 133"/>
                <a:gd name="T11" fmla="*/ 7 h 69"/>
                <a:gd name="T12" fmla="*/ 103 w 133"/>
                <a:gd name="T13" fmla="*/ 3 h 69"/>
                <a:gd name="T14" fmla="*/ 121 w 133"/>
                <a:gd name="T15" fmla="*/ 0 h 69"/>
                <a:gd name="T16" fmla="*/ 133 w 133"/>
                <a:gd name="T17" fmla="*/ 0 h 69"/>
                <a:gd name="T18" fmla="*/ 132 w 133"/>
                <a:gd name="T19" fmla="*/ 0 h 69"/>
                <a:gd name="T20" fmla="*/ 127 w 133"/>
                <a:gd name="T21" fmla="*/ 6 h 69"/>
                <a:gd name="T22" fmla="*/ 120 w 133"/>
                <a:gd name="T23" fmla="*/ 15 h 69"/>
                <a:gd name="T24" fmla="*/ 110 w 133"/>
                <a:gd name="T25" fmla="*/ 27 h 69"/>
                <a:gd name="T26" fmla="*/ 98 w 133"/>
                <a:gd name="T27" fmla="*/ 38 h 69"/>
                <a:gd name="T28" fmla="*/ 85 w 133"/>
                <a:gd name="T29" fmla="*/ 51 h 69"/>
                <a:gd name="T30" fmla="*/ 71 w 133"/>
                <a:gd name="T31" fmla="*/ 60 h 69"/>
                <a:gd name="T32" fmla="*/ 61 w 133"/>
                <a:gd name="T33" fmla="*/ 67 h 69"/>
                <a:gd name="T34" fmla="*/ 51 w 133"/>
                <a:gd name="T35" fmla="*/ 68 h 69"/>
                <a:gd name="T36" fmla="*/ 42 w 133"/>
                <a:gd name="T37" fmla="*/ 69 h 69"/>
                <a:gd name="T38" fmla="*/ 34 w 133"/>
                <a:gd name="T39" fmla="*/ 69 h 69"/>
                <a:gd name="T40" fmla="*/ 26 w 133"/>
                <a:gd name="T41" fmla="*/ 68 h 69"/>
                <a:gd name="T42" fmla="*/ 19 w 133"/>
                <a:gd name="T43" fmla="*/ 65 h 69"/>
                <a:gd name="T44" fmla="*/ 12 w 133"/>
                <a:gd name="T45" fmla="*/ 62 h 69"/>
                <a:gd name="T46" fmla="*/ 5 w 133"/>
                <a:gd name="T47" fmla="*/ 56 h 69"/>
                <a:gd name="T48" fmla="*/ 3 w 133"/>
                <a:gd name="T49" fmla="*/ 5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3" h="69">
                  <a:moveTo>
                    <a:pt x="3" y="5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28" y="19"/>
                  </a:lnTo>
                  <a:lnTo>
                    <a:pt x="52" y="13"/>
                  </a:lnTo>
                  <a:lnTo>
                    <a:pt x="77" y="7"/>
                  </a:lnTo>
                  <a:lnTo>
                    <a:pt x="103" y="3"/>
                  </a:lnTo>
                  <a:lnTo>
                    <a:pt x="121" y="0"/>
                  </a:lnTo>
                  <a:lnTo>
                    <a:pt x="133" y="0"/>
                  </a:lnTo>
                  <a:lnTo>
                    <a:pt x="132" y="0"/>
                  </a:lnTo>
                  <a:lnTo>
                    <a:pt x="127" y="6"/>
                  </a:lnTo>
                  <a:lnTo>
                    <a:pt x="120" y="15"/>
                  </a:lnTo>
                  <a:lnTo>
                    <a:pt x="110" y="27"/>
                  </a:lnTo>
                  <a:lnTo>
                    <a:pt x="98" y="38"/>
                  </a:lnTo>
                  <a:lnTo>
                    <a:pt x="85" y="51"/>
                  </a:lnTo>
                  <a:lnTo>
                    <a:pt x="71" y="60"/>
                  </a:lnTo>
                  <a:lnTo>
                    <a:pt x="61" y="67"/>
                  </a:lnTo>
                  <a:lnTo>
                    <a:pt x="51" y="68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8"/>
                  </a:lnTo>
                  <a:lnTo>
                    <a:pt x="19" y="65"/>
                  </a:lnTo>
                  <a:lnTo>
                    <a:pt x="12" y="62"/>
                  </a:lnTo>
                  <a:lnTo>
                    <a:pt x="5" y="56"/>
                  </a:lnTo>
                  <a:lnTo>
                    <a:pt x="3" y="51"/>
                  </a:lnTo>
                  <a:close/>
                </a:path>
              </a:pathLst>
            </a:custGeom>
            <a:solidFill>
              <a:srgbClr val="52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97" name="Freeform 281"/>
            <p:cNvSpPr>
              <a:spLocks/>
            </p:cNvSpPr>
            <p:nvPr/>
          </p:nvSpPr>
          <p:spPr bwMode="auto">
            <a:xfrm>
              <a:off x="1482" y="1326"/>
              <a:ext cx="35" cy="19"/>
            </a:xfrm>
            <a:custGeom>
              <a:avLst/>
              <a:gdLst>
                <a:gd name="T0" fmla="*/ 70 w 70"/>
                <a:gd name="T1" fmla="*/ 30 h 37"/>
                <a:gd name="T2" fmla="*/ 70 w 70"/>
                <a:gd name="T3" fmla="*/ 23 h 37"/>
                <a:gd name="T4" fmla="*/ 65 w 70"/>
                <a:gd name="T5" fmla="*/ 16 h 37"/>
                <a:gd name="T6" fmla="*/ 61 w 70"/>
                <a:gd name="T7" fmla="*/ 12 h 37"/>
                <a:gd name="T8" fmla="*/ 56 w 70"/>
                <a:gd name="T9" fmla="*/ 9 h 37"/>
                <a:gd name="T10" fmla="*/ 48 w 70"/>
                <a:gd name="T11" fmla="*/ 6 h 37"/>
                <a:gd name="T12" fmla="*/ 42 w 70"/>
                <a:gd name="T13" fmla="*/ 3 h 37"/>
                <a:gd name="T14" fmla="*/ 35 w 70"/>
                <a:gd name="T15" fmla="*/ 1 h 37"/>
                <a:gd name="T16" fmla="*/ 27 w 70"/>
                <a:gd name="T17" fmla="*/ 0 h 37"/>
                <a:gd name="T18" fmla="*/ 20 w 70"/>
                <a:gd name="T19" fmla="*/ 0 h 37"/>
                <a:gd name="T20" fmla="*/ 16 w 70"/>
                <a:gd name="T21" fmla="*/ 0 h 37"/>
                <a:gd name="T22" fmla="*/ 5 w 70"/>
                <a:gd name="T23" fmla="*/ 1 h 37"/>
                <a:gd name="T24" fmla="*/ 1 w 70"/>
                <a:gd name="T25" fmla="*/ 6 h 37"/>
                <a:gd name="T26" fmla="*/ 0 w 70"/>
                <a:gd name="T27" fmla="*/ 13 h 37"/>
                <a:gd name="T28" fmla="*/ 5 w 70"/>
                <a:gd name="T29" fmla="*/ 21 h 37"/>
                <a:gd name="T30" fmla="*/ 14 w 70"/>
                <a:gd name="T31" fmla="*/ 27 h 37"/>
                <a:gd name="T32" fmla="*/ 26 w 70"/>
                <a:gd name="T33" fmla="*/ 33 h 37"/>
                <a:gd name="T34" fmla="*/ 32 w 70"/>
                <a:gd name="T35" fmla="*/ 34 h 37"/>
                <a:gd name="T36" fmla="*/ 40 w 70"/>
                <a:gd name="T37" fmla="*/ 36 h 37"/>
                <a:gd name="T38" fmla="*/ 47 w 70"/>
                <a:gd name="T39" fmla="*/ 36 h 37"/>
                <a:gd name="T40" fmla="*/ 54 w 70"/>
                <a:gd name="T41" fmla="*/ 37 h 37"/>
                <a:gd name="T42" fmla="*/ 64 w 70"/>
                <a:gd name="T43" fmla="*/ 35 h 37"/>
                <a:gd name="T44" fmla="*/ 70 w 70"/>
                <a:gd name="T45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37">
                  <a:moveTo>
                    <a:pt x="70" y="30"/>
                  </a:moveTo>
                  <a:lnTo>
                    <a:pt x="70" y="23"/>
                  </a:lnTo>
                  <a:lnTo>
                    <a:pt x="65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48" y="6"/>
                  </a:lnTo>
                  <a:lnTo>
                    <a:pt x="42" y="3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5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4" y="27"/>
                  </a:lnTo>
                  <a:lnTo>
                    <a:pt x="26" y="33"/>
                  </a:lnTo>
                  <a:lnTo>
                    <a:pt x="32" y="34"/>
                  </a:lnTo>
                  <a:lnTo>
                    <a:pt x="40" y="36"/>
                  </a:lnTo>
                  <a:lnTo>
                    <a:pt x="47" y="36"/>
                  </a:lnTo>
                  <a:lnTo>
                    <a:pt x="54" y="37"/>
                  </a:lnTo>
                  <a:lnTo>
                    <a:pt x="64" y="35"/>
                  </a:lnTo>
                  <a:lnTo>
                    <a:pt x="7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98" name="Freeform 282"/>
            <p:cNvSpPr>
              <a:spLocks/>
            </p:cNvSpPr>
            <p:nvPr/>
          </p:nvSpPr>
          <p:spPr bwMode="auto">
            <a:xfrm>
              <a:off x="1608" y="1305"/>
              <a:ext cx="43" cy="21"/>
            </a:xfrm>
            <a:custGeom>
              <a:avLst/>
              <a:gdLst>
                <a:gd name="T0" fmla="*/ 88 w 88"/>
                <a:gd name="T1" fmla="*/ 37 h 44"/>
                <a:gd name="T2" fmla="*/ 87 w 88"/>
                <a:gd name="T3" fmla="*/ 28 h 44"/>
                <a:gd name="T4" fmla="*/ 79 w 88"/>
                <a:gd name="T5" fmla="*/ 20 h 44"/>
                <a:gd name="T6" fmla="*/ 72 w 88"/>
                <a:gd name="T7" fmla="*/ 16 h 44"/>
                <a:gd name="T8" fmla="*/ 66 w 88"/>
                <a:gd name="T9" fmla="*/ 12 h 44"/>
                <a:gd name="T10" fmla="*/ 57 w 88"/>
                <a:gd name="T11" fmla="*/ 8 h 44"/>
                <a:gd name="T12" fmla="*/ 50 w 88"/>
                <a:gd name="T13" fmla="*/ 6 h 44"/>
                <a:gd name="T14" fmla="*/ 41 w 88"/>
                <a:gd name="T15" fmla="*/ 3 h 44"/>
                <a:gd name="T16" fmla="*/ 34 w 88"/>
                <a:gd name="T17" fmla="*/ 1 h 44"/>
                <a:gd name="T18" fmla="*/ 26 w 88"/>
                <a:gd name="T19" fmla="*/ 0 h 44"/>
                <a:gd name="T20" fmla="*/ 19 w 88"/>
                <a:gd name="T21" fmla="*/ 1 h 44"/>
                <a:gd name="T22" fmla="*/ 5 w 88"/>
                <a:gd name="T23" fmla="*/ 4 h 44"/>
                <a:gd name="T24" fmla="*/ 0 w 88"/>
                <a:gd name="T25" fmla="*/ 11 h 44"/>
                <a:gd name="T26" fmla="*/ 0 w 88"/>
                <a:gd name="T27" fmla="*/ 18 h 44"/>
                <a:gd name="T28" fmla="*/ 7 w 88"/>
                <a:gd name="T29" fmla="*/ 27 h 44"/>
                <a:gd name="T30" fmla="*/ 10 w 88"/>
                <a:gd name="T31" fmla="*/ 30 h 44"/>
                <a:gd name="T32" fmla="*/ 19 w 88"/>
                <a:gd name="T33" fmla="*/ 34 h 44"/>
                <a:gd name="T34" fmla="*/ 26 w 88"/>
                <a:gd name="T35" fmla="*/ 37 h 44"/>
                <a:gd name="T36" fmla="*/ 34 w 88"/>
                <a:gd name="T37" fmla="*/ 40 h 44"/>
                <a:gd name="T38" fmla="*/ 42 w 88"/>
                <a:gd name="T39" fmla="*/ 41 h 44"/>
                <a:gd name="T40" fmla="*/ 51 w 88"/>
                <a:gd name="T41" fmla="*/ 43 h 44"/>
                <a:gd name="T42" fmla="*/ 58 w 88"/>
                <a:gd name="T43" fmla="*/ 43 h 44"/>
                <a:gd name="T44" fmla="*/ 66 w 88"/>
                <a:gd name="T45" fmla="*/ 44 h 44"/>
                <a:gd name="T46" fmla="*/ 78 w 88"/>
                <a:gd name="T47" fmla="*/ 42 h 44"/>
                <a:gd name="T48" fmla="*/ 88 w 88"/>
                <a:gd name="T4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" h="44">
                  <a:moveTo>
                    <a:pt x="88" y="37"/>
                  </a:moveTo>
                  <a:lnTo>
                    <a:pt x="87" y="28"/>
                  </a:lnTo>
                  <a:lnTo>
                    <a:pt x="79" y="20"/>
                  </a:lnTo>
                  <a:lnTo>
                    <a:pt x="72" y="16"/>
                  </a:lnTo>
                  <a:lnTo>
                    <a:pt x="66" y="12"/>
                  </a:lnTo>
                  <a:lnTo>
                    <a:pt x="57" y="8"/>
                  </a:lnTo>
                  <a:lnTo>
                    <a:pt x="50" y="6"/>
                  </a:lnTo>
                  <a:lnTo>
                    <a:pt x="41" y="3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19" y="1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9" y="34"/>
                  </a:lnTo>
                  <a:lnTo>
                    <a:pt x="26" y="37"/>
                  </a:lnTo>
                  <a:lnTo>
                    <a:pt x="34" y="40"/>
                  </a:lnTo>
                  <a:lnTo>
                    <a:pt x="42" y="41"/>
                  </a:lnTo>
                  <a:lnTo>
                    <a:pt x="51" y="43"/>
                  </a:lnTo>
                  <a:lnTo>
                    <a:pt x="58" y="43"/>
                  </a:lnTo>
                  <a:lnTo>
                    <a:pt x="66" y="44"/>
                  </a:lnTo>
                  <a:lnTo>
                    <a:pt x="78" y="42"/>
                  </a:lnTo>
                  <a:lnTo>
                    <a:pt x="8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699" name="Freeform 283"/>
            <p:cNvSpPr>
              <a:spLocks/>
            </p:cNvSpPr>
            <p:nvPr/>
          </p:nvSpPr>
          <p:spPr bwMode="auto">
            <a:xfrm>
              <a:off x="1523" y="1340"/>
              <a:ext cx="36" cy="18"/>
            </a:xfrm>
            <a:custGeom>
              <a:avLst/>
              <a:gdLst>
                <a:gd name="T0" fmla="*/ 71 w 71"/>
                <a:gd name="T1" fmla="*/ 28 h 35"/>
                <a:gd name="T2" fmla="*/ 70 w 71"/>
                <a:gd name="T3" fmla="*/ 22 h 35"/>
                <a:gd name="T4" fmla="*/ 65 w 71"/>
                <a:gd name="T5" fmla="*/ 16 h 35"/>
                <a:gd name="T6" fmla="*/ 60 w 71"/>
                <a:gd name="T7" fmla="*/ 13 h 35"/>
                <a:gd name="T8" fmla="*/ 55 w 71"/>
                <a:gd name="T9" fmla="*/ 10 h 35"/>
                <a:gd name="T10" fmla="*/ 48 w 71"/>
                <a:gd name="T11" fmla="*/ 7 h 35"/>
                <a:gd name="T12" fmla="*/ 42 w 71"/>
                <a:gd name="T13" fmla="*/ 5 h 35"/>
                <a:gd name="T14" fmla="*/ 33 w 71"/>
                <a:gd name="T15" fmla="*/ 2 h 35"/>
                <a:gd name="T16" fmla="*/ 26 w 71"/>
                <a:gd name="T17" fmla="*/ 1 h 35"/>
                <a:gd name="T18" fmla="*/ 19 w 71"/>
                <a:gd name="T19" fmla="*/ 0 h 35"/>
                <a:gd name="T20" fmla="*/ 14 w 71"/>
                <a:gd name="T21" fmla="*/ 0 h 35"/>
                <a:gd name="T22" fmla="*/ 5 w 71"/>
                <a:gd name="T23" fmla="*/ 1 h 35"/>
                <a:gd name="T24" fmla="*/ 1 w 71"/>
                <a:gd name="T25" fmla="*/ 5 h 35"/>
                <a:gd name="T26" fmla="*/ 0 w 71"/>
                <a:gd name="T27" fmla="*/ 12 h 35"/>
                <a:gd name="T28" fmla="*/ 6 w 71"/>
                <a:gd name="T29" fmla="*/ 19 h 35"/>
                <a:gd name="T30" fmla="*/ 10 w 71"/>
                <a:gd name="T31" fmla="*/ 22 h 35"/>
                <a:gd name="T32" fmla="*/ 16 w 71"/>
                <a:gd name="T33" fmla="*/ 25 h 35"/>
                <a:gd name="T34" fmla="*/ 22 w 71"/>
                <a:gd name="T35" fmla="*/ 28 h 35"/>
                <a:gd name="T36" fmla="*/ 29 w 71"/>
                <a:gd name="T37" fmla="*/ 31 h 35"/>
                <a:gd name="T38" fmla="*/ 40 w 71"/>
                <a:gd name="T39" fmla="*/ 34 h 35"/>
                <a:gd name="T40" fmla="*/ 54 w 71"/>
                <a:gd name="T41" fmla="*/ 35 h 35"/>
                <a:gd name="T42" fmla="*/ 64 w 71"/>
                <a:gd name="T43" fmla="*/ 33 h 35"/>
                <a:gd name="T44" fmla="*/ 71 w 71"/>
                <a:gd name="T4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35">
                  <a:moveTo>
                    <a:pt x="71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0" y="13"/>
                  </a:lnTo>
                  <a:lnTo>
                    <a:pt x="55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33" y="2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1"/>
                  </a:lnTo>
                  <a:lnTo>
                    <a:pt x="1" y="5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29" y="31"/>
                  </a:lnTo>
                  <a:lnTo>
                    <a:pt x="40" y="34"/>
                  </a:lnTo>
                  <a:lnTo>
                    <a:pt x="54" y="35"/>
                  </a:lnTo>
                  <a:lnTo>
                    <a:pt x="64" y="33"/>
                  </a:lnTo>
                  <a:lnTo>
                    <a:pt x="7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00" name="Freeform 284"/>
            <p:cNvSpPr>
              <a:spLocks/>
            </p:cNvSpPr>
            <p:nvPr/>
          </p:nvSpPr>
          <p:spPr bwMode="auto">
            <a:xfrm>
              <a:off x="1558" y="1308"/>
              <a:ext cx="42" cy="22"/>
            </a:xfrm>
            <a:custGeom>
              <a:avLst/>
              <a:gdLst>
                <a:gd name="T0" fmla="*/ 1 w 82"/>
                <a:gd name="T1" fmla="*/ 36 h 44"/>
                <a:gd name="T2" fmla="*/ 0 w 82"/>
                <a:gd name="T3" fmla="*/ 28 h 44"/>
                <a:gd name="T4" fmla="*/ 6 w 82"/>
                <a:gd name="T5" fmla="*/ 20 h 44"/>
                <a:gd name="T6" fmla="*/ 10 w 82"/>
                <a:gd name="T7" fmla="*/ 16 h 44"/>
                <a:gd name="T8" fmla="*/ 16 w 82"/>
                <a:gd name="T9" fmla="*/ 12 h 44"/>
                <a:gd name="T10" fmla="*/ 23 w 82"/>
                <a:gd name="T11" fmla="*/ 9 h 44"/>
                <a:gd name="T12" fmla="*/ 33 w 82"/>
                <a:gd name="T13" fmla="*/ 7 h 44"/>
                <a:gd name="T14" fmla="*/ 40 w 82"/>
                <a:gd name="T15" fmla="*/ 4 h 44"/>
                <a:gd name="T16" fmla="*/ 50 w 82"/>
                <a:gd name="T17" fmla="*/ 1 h 44"/>
                <a:gd name="T18" fmla="*/ 58 w 82"/>
                <a:gd name="T19" fmla="*/ 0 h 44"/>
                <a:gd name="T20" fmla="*/ 65 w 82"/>
                <a:gd name="T21" fmla="*/ 0 h 44"/>
                <a:gd name="T22" fmla="*/ 75 w 82"/>
                <a:gd name="T23" fmla="*/ 1 h 44"/>
                <a:gd name="T24" fmla="*/ 82 w 82"/>
                <a:gd name="T25" fmla="*/ 7 h 44"/>
                <a:gd name="T26" fmla="*/ 81 w 82"/>
                <a:gd name="T27" fmla="*/ 14 h 44"/>
                <a:gd name="T28" fmla="*/ 76 w 82"/>
                <a:gd name="T29" fmla="*/ 23 h 44"/>
                <a:gd name="T30" fmla="*/ 70 w 82"/>
                <a:gd name="T31" fmla="*/ 27 h 44"/>
                <a:gd name="T32" fmla="*/ 65 w 82"/>
                <a:gd name="T33" fmla="*/ 31 h 44"/>
                <a:gd name="T34" fmla="*/ 58 w 82"/>
                <a:gd name="T35" fmla="*/ 35 h 44"/>
                <a:gd name="T36" fmla="*/ 50 w 82"/>
                <a:gd name="T37" fmla="*/ 40 h 44"/>
                <a:gd name="T38" fmla="*/ 39 w 82"/>
                <a:gd name="T39" fmla="*/ 41 h 44"/>
                <a:gd name="T40" fmla="*/ 31 w 82"/>
                <a:gd name="T41" fmla="*/ 43 h 44"/>
                <a:gd name="T42" fmla="*/ 23 w 82"/>
                <a:gd name="T43" fmla="*/ 43 h 44"/>
                <a:gd name="T44" fmla="*/ 17 w 82"/>
                <a:gd name="T45" fmla="*/ 44 h 44"/>
                <a:gd name="T46" fmla="*/ 6 w 82"/>
                <a:gd name="T47" fmla="*/ 41 h 44"/>
                <a:gd name="T48" fmla="*/ 1 w 82"/>
                <a:gd name="T4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44">
                  <a:moveTo>
                    <a:pt x="1" y="36"/>
                  </a:moveTo>
                  <a:lnTo>
                    <a:pt x="0" y="28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3" y="9"/>
                  </a:lnTo>
                  <a:lnTo>
                    <a:pt x="33" y="7"/>
                  </a:lnTo>
                  <a:lnTo>
                    <a:pt x="40" y="4"/>
                  </a:lnTo>
                  <a:lnTo>
                    <a:pt x="50" y="1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5" y="1"/>
                  </a:lnTo>
                  <a:lnTo>
                    <a:pt x="82" y="7"/>
                  </a:lnTo>
                  <a:lnTo>
                    <a:pt x="81" y="14"/>
                  </a:lnTo>
                  <a:lnTo>
                    <a:pt x="76" y="23"/>
                  </a:lnTo>
                  <a:lnTo>
                    <a:pt x="70" y="27"/>
                  </a:lnTo>
                  <a:lnTo>
                    <a:pt x="65" y="31"/>
                  </a:lnTo>
                  <a:lnTo>
                    <a:pt x="58" y="35"/>
                  </a:lnTo>
                  <a:lnTo>
                    <a:pt x="50" y="40"/>
                  </a:lnTo>
                  <a:lnTo>
                    <a:pt x="39" y="41"/>
                  </a:lnTo>
                  <a:lnTo>
                    <a:pt x="31" y="43"/>
                  </a:lnTo>
                  <a:lnTo>
                    <a:pt x="23" y="43"/>
                  </a:lnTo>
                  <a:lnTo>
                    <a:pt x="17" y="44"/>
                  </a:lnTo>
                  <a:lnTo>
                    <a:pt x="6" y="41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01" name="Freeform 285"/>
            <p:cNvSpPr>
              <a:spLocks/>
            </p:cNvSpPr>
            <p:nvPr/>
          </p:nvSpPr>
          <p:spPr bwMode="auto">
            <a:xfrm>
              <a:off x="1482" y="1343"/>
              <a:ext cx="35" cy="18"/>
            </a:xfrm>
            <a:custGeom>
              <a:avLst/>
              <a:gdLst>
                <a:gd name="T0" fmla="*/ 1 w 70"/>
                <a:gd name="T1" fmla="*/ 29 h 36"/>
                <a:gd name="T2" fmla="*/ 0 w 70"/>
                <a:gd name="T3" fmla="*/ 23 h 36"/>
                <a:gd name="T4" fmla="*/ 5 w 70"/>
                <a:gd name="T5" fmla="*/ 16 h 36"/>
                <a:gd name="T6" fmla="*/ 14 w 70"/>
                <a:gd name="T7" fmla="*/ 8 h 36"/>
                <a:gd name="T8" fmla="*/ 26 w 70"/>
                <a:gd name="T9" fmla="*/ 3 h 36"/>
                <a:gd name="T10" fmla="*/ 32 w 70"/>
                <a:gd name="T11" fmla="*/ 1 h 36"/>
                <a:gd name="T12" fmla="*/ 40 w 70"/>
                <a:gd name="T13" fmla="*/ 0 h 36"/>
                <a:gd name="T14" fmla="*/ 47 w 70"/>
                <a:gd name="T15" fmla="*/ 0 h 36"/>
                <a:gd name="T16" fmla="*/ 54 w 70"/>
                <a:gd name="T17" fmla="*/ 1 h 36"/>
                <a:gd name="T18" fmla="*/ 64 w 70"/>
                <a:gd name="T19" fmla="*/ 2 h 36"/>
                <a:gd name="T20" fmla="*/ 70 w 70"/>
                <a:gd name="T21" fmla="*/ 7 h 36"/>
                <a:gd name="T22" fmla="*/ 70 w 70"/>
                <a:gd name="T23" fmla="*/ 12 h 36"/>
                <a:gd name="T24" fmla="*/ 65 w 70"/>
                <a:gd name="T25" fmla="*/ 19 h 36"/>
                <a:gd name="T26" fmla="*/ 61 w 70"/>
                <a:gd name="T27" fmla="*/ 22 h 36"/>
                <a:gd name="T28" fmla="*/ 56 w 70"/>
                <a:gd name="T29" fmla="*/ 26 h 36"/>
                <a:gd name="T30" fmla="*/ 48 w 70"/>
                <a:gd name="T31" fmla="*/ 29 h 36"/>
                <a:gd name="T32" fmla="*/ 42 w 70"/>
                <a:gd name="T33" fmla="*/ 33 h 36"/>
                <a:gd name="T34" fmla="*/ 35 w 70"/>
                <a:gd name="T35" fmla="*/ 34 h 36"/>
                <a:gd name="T36" fmla="*/ 27 w 70"/>
                <a:gd name="T37" fmla="*/ 36 h 36"/>
                <a:gd name="T38" fmla="*/ 20 w 70"/>
                <a:gd name="T39" fmla="*/ 36 h 36"/>
                <a:gd name="T40" fmla="*/ 16 w 70"/>
                <a:gd name="T41" fmla="*/ 36 h 36"/>
                <a:gd name="T42" fmla="*/ 5 w 70"/>
                <a:gd name="T43" fmla="*/ 33 h 36"/>
                <a:gd name="T44" fmla="*/ 1 w 70"/>
                <a:gd name="T45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36">
                  <a:moveTo>
                    <a:pt x="1" y="29"/>
                  </a:moveTo>
                  <a:lnTo>
                    <a:pt x="0" y="23"/>
                  </a:lnTo>
                  <a:lnTo>
                    <a:pt x="5" y="16"/>
                  </a:lnTo>
                  <a:lnTo>
                    <a:pt x="14" y="8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1"/>
                  </a:lnTo>
                  <a:lnTo>
                    <a:pt x="64" y="2"/>
                  </a:lnTo>
                  <a:lnTo>
                    <a:pt x="70" y="7"/>
                  </a:lnTo>
                  <a:lnTo>
                    <a:pt x="70" y="12"/>
                  </a:lnTo>
                  <a:lnTo>
                    <a:pt x="65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29"/>
                  </a:lnTo>
                  <a:lnTo>
                    <a:pt x="42" y="33"/>
                  </a:lnTo>
                  <a:lnTo>
                    <a:pt x="35" y="34"/>
                  </a:lnTo>
                  <a:lnTo>
                    <a:pt x="27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02" name="Freeform 286"/>
            <p:cNvSpPr>
              <a:spLocks/>
            </p:cNvSpPr>
            <p:nvPr/>
          </p:nvSpPr>
          <p:spPr bwMode="auto">
            <a:xfrm>
              <a:off x="1590" y="1294"/>
              <a:ext cx="32" cy="25"/>
            </a:xfrm>
            <a:custGeom>
              <a:avLst/>
              <a:gdLst>
                <a:gd name="T0" fmla="*/ 32 w 65"/>
                <a:gd name="T1" fmla="*/ 0 h 51"/>
                <a:gd name="T2" fmla="*/ 43 w 65"/>
                <a:gd name="T3" fmla="*/ 2 h 51"/>
                <a:gd name="T4" fmla="*/ 54 w 65"/>
                <a:gd name="T5" fmla="*/ 8 h 51"/>
                <a:gd name="T6" fmla="*/ 61 w 65"/>
                <a:gd name="T7" fmla="*/ 16 h 51"/>
                <a:gd name="T8" fmla="*/ 65 w 65"/>
                <a:gd name="T9" fmla="*/ 27 h 51"/>
                <a:gd name="T10" fmla="*/ 61 w 65"/>
                <a:gd name="T11" fmla="*/ 37 h 51"/>
                <a:gd name="T12" fmla="*/ 54 w 65"/>
                <a:gd name="T13" fmla="*/ 44 h 51"/>
                <a:gd name="T14" fmla="*/ 43 w 65"/>
                <a:gd name="T15" fmla="*/ 49 h 51"/>
                <a:gd name="T16" fmla="*/ 32 w 65"/>
                <a:gd name="T17" fmla="*/ 51 h 51"/>
                <a:gd name="T18" fmla="*/ 23 w 65"/>
                <a:gd name="T19" fmla="*/ 50 h 51"/>
                <a:gd name="T20" fmla="*/ 17 w 65"/>
                <a:gd name="T21" fmla="*/ 49 h 51"/>
                <a:gd name="T22" fmla="*/ 11 w 65"/>
                <a:gd name="T23" fmla="*/ 46 h 51"/>
                <a:gd name="T24" fmla="*/ 7 w 65"/>
                <a:gd name="T25" fmla="*/ 44 h 51"/>
                <a:gd name="T26" fmla="*/ 1 w 65"/>
                <a:gd name="T27" fmla="*/ 37 h 51"/>
                <a:gd name="T28" fmla="*/ 0 w 65"/>
                <a:gd name="T29" fmla="*/ 27 h 51"/>
                <a:gd name="T30" fmla="*/ 1 w 65"/>
                <a:gd name="T31" fmla="*/ 16 h 51"/>
                <a:gd name="T32" fmla="*/ 7 w 65"/>
                <a:gd name="T33" fmla="*/ 8 h 51"/>
                <a:gd name="T34" fmla="*/ 11 w 65"/>
                <a:gd name="T35" fmla="*/ 4 h 51"/>
                <a:gd name="T36" fmla="*/ 17 w 65"/>
                <a:gd name="T37" fmla="*/ 2 h 51"/>
                <a:gd name="T38" fmla="*/ 23 w 65"/>
                <a:gd name="T39" fmla="*/ 0 h 51"/>
                <a:gd name="T40" fmla="*/ 32 w 65"/>
                <a:gd name="T4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" h="51">
                  <a:moveTo>
                    <a:pt x="32" y="0"/>
                  </a:moveTo>
                  <a:lnTo>
                    <a:pt x="43" y="2"/>
                  </a:lnTo>
                  <a:lnTo>
                    <a:pt x="54" y="8"/>
                  </a:lnTo>
                  <a:lnTo>
                    <a:pt x="61" y="16"/>
                  </a:lnTo>
                  <a:lnTo>
                    <a:pt x="65" y="27"/>
                  </a:lnTo>
                  <a:lnTo>
                    <a:pt x="61" y="37"/>
                  </a:lnTo>
                  <a:lnTo>
                    <a:pt x="54" y="44"/>
                  </a:lnTo>
                  <a:lnTo>
                    <a:pt x="43" y="49"/>
                  </a:lnTo>
                  <a:lnTo>
                    <a:pt x="32" y="51"/>
                  </a:lnTo>
                  <a:lnTo>
                    <a:pt x="23" y="50"/>
                  </a:lnTo>
                  <a:lnTo>
                    <a:pt x="17" y="49"/>
                  </a:lnTo>
                  <a:lnTo>
                    <a:pt x="11" y="46"/>
                  </a:lnTo>
                  <a:lnTo>
                    <a:pt x="7" y="44"/>
                  </a:lnTo>
                  <a:lnTo>
                    <a:pt x="1" y="37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03" name="Freeform 287"/>
            <p:cNvSpPr>
              <a:spLocks/>
            </p:cNvSpPr>
            <p:nvPr/>
          </p:nvSpPr>
          <p:spPr bwMode="auto">
            <a:xfrm>
              <a:off x="1507" y="1332"/>
              <a:ext cx="27" cy="21"/>
            </a:xfrm>
            <a:custGeom>
              <a:avLst/>
              <a:gdLst>
                <a:gd name="T0" fmla="*/ 29 w 53"/>
                <a:gd name="T1" fmla="*/ 0 h 41"/>
                <a:gd name="T2" fmla="*/ 39 w 53"/>
                <a:gd name="T3" fmla="*/ 1 h 41"/>
                <a:gd name="T4" fmla="*/ 46 w 53"/>
                <a:gd name="T5" fmla="*/ 6 h 41"/>
                <a:gd name="T6" fmla="*/ 50 w 53"/>
                <a:gd name="T7" fmla="*/ 12 h 41"/>
                <a:gd name="T8" fmla="*/ 53 w 53"/>
                <a:gd name="T9" fmla="*/ 21 h 41"/>
                <a:gd name="T10" fmla="*/ 50 w 53"/>
                <a:gd name="T11" fmla="*/ 28 h 41"/>
                <a:gd name="T12" fmla="*/ 46 w 53"/>
                <a:gd name="T13" fmla="*/ 34 h 41"/>
                <a:gd name="T14" fmla="*/ 39 w 53"/>
                <a:gd name="T15" fmla="*/ 39 h 41"/>
                <a:gd name="T16" fmla="*/ 29 w 53"/>
                <a:gd name="T17" fmla="*/ 41 h 41"/>
                <a:gd name="T18" fmla="*/ 16 w 53"/>
                <a:gd name="T19" fmla="*/ 39 h 41"/>
                <a:gd name="T20" fmla="*/ 7 w 53"/>
                <a:gd name="T21" fmla="*/ 34 h 41"/>
                <a:gd name="T22" fmla="*/ 1 w 53"/>
                <a:gd name="T23" fmla="*/ 28 h 41"/>
                <a:gd name="T24" fmla="*/ 0 w 53"/>
                <a:gd name="T25" fmla="*/ 21 h 41"/>
                <a:gd name="T26" fmla="*/ 1 w 53"/>
                <a:gd name="T27" fmla="*/ 12 h 41"/>
                <a:gd name="T28" fmla="*/ 7 w 53"/>
                <a:gd name="T29" fmla="*/ 6 h 41"/>
                <a:gd name="T30" fmla="*/ 16 w 53"/>
                <a:gd name="T31" fmla="*/ 1 h 41"/>
                <a:gd name="T32" fmla="*/ 29 w 53"/>
                <a:gd name="T3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41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3" y="21"/>
                  </a:lnTo>
                  <a:lnTo>
                    <a:pt x="50" y="28"/>
                  </a:lnTo>
                  <a:lnTo>
                    <a:pt x="46" y="34"/>
                  </a:lnTo>
                  <a:lnTo>
                    <a:pt x="39" y="39"/>
                  </a:lnTo>
                  <a:lnTo>
                    <a:pt x="29" y="41"/>
                  </a:lnTo>
                  <a:lnTo>
                    <a:pt x="16" y="39"/>
                  </a:lnTo>
                  <a:lnTo>
                    <a:pt x="7" y="34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04" name="Freeform 288"/>
            <p:cNvSpPr>
              <a:spLocks/>
            </p:cNvSpPr>
            <p:nvPr/>
          </p:nvSpPr>
          <p:spPr bwMode="auto">
            <a:xfrm>
              <a:off x="634" y="1270"/>
              <a:ext cx="301" cy="143"/>
            </a:xfrm>
            <a:custGeom>
              <a:avLst/>
              <a:gdLst>
                <a:gd name="T0" fmla="*/ 161 w 602"/>
                <a:gd name="T1" fmla="*/ 99 h 287"/>
                <a:gd name="T2" fmla="*/ 106 w 602"/>
                <a:gd name="T3" fmla="*/ 110 h 287"/>
                <a:gd name="T4" fmla="*/ 51 w 602"/>
                <a:gd name="T5" fmla="*/ 123 h 287"/>
                <a:gd name="T6" fmla="*/ 11 w 602"/>
                <a:gd name="T7" fmla="*/ 151 h 287"/>
                <a:gd name="T8" fmla="*/ 8 w 602"/>
                <a:gd name="T9" fmla="*/ 176 h 287"/>
                <a:gd name="T10" fmla="*/ 24 w 602"/>
                <a:gd name="T11" fmla="*/ 188 h 287"/>
                <a:gd name="T12" fmla="*/ 42 w 602"/>
                <a:gd name="T13" fmla="*/ 195 h 287"/>
                <a:gd name="T14" fmla="*/ 67 w 602"/>
                <a:gd name="T15" fmla="*/ 198 h 287"/>
                <a:gd name="T16" fmla="*/ 93 w 602"/>
                <a:gd name="T17" fmla="*/ 196 h 287"/>
                <a:gd name="T18" fmla="*/ 79 w 602"/>
                <a:gd name="T19" fmla="*/ 207 h 287"/>
                <a:gd name="T20" fmla="*/ 54 w 602"/>
                <a:gd name="T21" fmla="*/ 229 h 287"/>
                <a:gd name="T22" fmla="*/ 51 w 602"/>
                <a:gd name="T23" fmla="*/ 254 h 287"/>
                <a:gd name="T24" fmla="*/ 98 w 602"/>
                <a:gd name="T25" fmla="*/ 272 h 287"/>
                <a:gd name="T26" fmla="*/ 139 w 602"/>
                <a:gd name="T27" fmla="*/ 266 h 287"/>
                <a:gd name="T28" fmla="*/ 162 w 602"/>
                <a:gd name="T29" fmla="*/ 248 h 287"/>
                <a:gd name="T30" fmla="*/ 172 w 602"/>
                <a:gd name="T31" fmla="*/ 233 h 287"/>
                <a:gd name="T32" fmla="*/ 178 w 602"/>
                <a:gd name="T33" fmla="*/ 237 h 287"/>
                <a:gd name="T34" fmla="*/ 187 w 602"/>
                <a:gd name="T35" fmla="*/ 254 h 287"/>
                <a:gd name="T36" fmla="*/ 194 w 602"/>
                <a:gd name="T37" fmla="*/ 270 h 287"/>
                <a:gd name="T38" fmla="*/ 214 w 602"/>
                <a:gd name="T39" fmla="*/ 282 h 287"/>
                <a:gd name="T40" fmla="*/ 252 w 602"/>
                <a:gd name="T41" fmla="*/ 286 h 287"/>
                <a:gd name="T42" fmla="*/ 285 w 602"/>
                <a:gd name="T43" fmla="*/ 282 h 287"/>
                <a:gd name="T44" fmla="*/ 311 w 602"/>
                <a:gd name="T45" fmla="*/ 272 h 287"/>
                <a:gd name="T46" fmla="*/ 326 w 602"/>
                <a:gd name="T47" fmla="*/ 249 h 287"/>
                <a:gd name="T48" fmla="*/ 333 w 602"/>
                <a:gd name="T49" fmla="*/ 233 h 287"/>
                <a:gd name="T50" fmla="*/ 356 w 602"/>
                <a:gd name="T51" fmla="*/ 245 h 287"/>
                <a:gd name="T52" fmla="*/ 396 w 602"/>
                <a:gd name="T53" fmla="*/ 256 h 287"/>
                <a:gd name="T54" fmla="*/ 449 w 602"/>
                <a:gd name="T55" fmla="*/ 251 h 287"/>
                <a:gd name="T56" fmla="*/ 487 w 602"/>
                <a:gd name="T57" fmla="*/ 225 h 287"/>
                <a:gd name="T58" fmla="*/ 489 w 602"/>
                <a:gd name="T59" fmla="*/ 206 h 287"/>
                <a:gd name="T60" fmla="*/ 479 w 602"/>
                <a:gd name="T61" fmla="*/ 190 h 287"/>
                <a:gd name="T62" fmla="*/ 468 w 602"/>
                <a:gd name="T63" fmla="*/ 180 h 287"/>
                <a:gd name="T64" fmla="*/ 480 w 602"/>
                <a:gd name="T65" fmla="*/ 177 h 287"/>
                <a:gd name="T66" fmla="*/ 524 w 602"/>
                <a:gd name="T67" fmla="*/ 176 h 287"/>
                <a:gd name="T68" fmla="*/ 571 w 602"/>
                <a:gd name="T69" fmla="*/ 170 h 287"/>
                <a:gd name="T70" fmla="*/ 598 w 602"/>
                <a:gd name="T71" fmla="*/ 146 h 287"/>
                <a:gd name="T72" fmla="*/ 594 w 602"/>
                <a:gd name="T73" fmla="*/ 103 h 287"/>
                <a:gd name="T74" fmla="*/ 570 w 602"/>
                <a:gd name="T75" fmla="*/ 78 h 287"/>
                <a:gd name="T76" fmla="*/ 539 w 602"/>
                <a:gd name="T77" fmla="*/ 68 h 287"/>
                <a:gd name="T78" fmla="*/ 518 w 602"/>
                <a:gd name="T79" fmla="*/ 68 h 287"/>
                <a:gd name="T80" fmla="*/ 557 w 602"/>
                <a:gd name="T81" fmla="*/ 39 h 287"/>
                <a:gd name="T82" fmla="*/ 561 w 602"/>
                <a:gd name="T83" fmla="*/ 5 h 287"/>
                <a:gd name="T84" fmla="*/ 498 w 602"/>
                <a:gd name="T85" fmla="*/ 2 h 287"/>
                <a:gd name="T86" fmla="*/ 415 w 602"/>
                <a:gd name="T87" fmla="*/ 30 h 287"/>
                <a:gd name="T88" fmla="*/ 357 w 602"/>
                <a:gd name="T89" fmla="*/ 78 h 287"/>
                <a:gd name="T90" fmla="*/ 295 w 602"/>
                <a:gd name="T91" fmla="*/ 103 h 287"/>
                <a:gd name="T92" fmla="*/ 234 w 602"/>
                <a:gd name="T93" fmla="*/ 109 h 287"/>
                <a:gd name="T94" fmla="*/ 193 w 602"/>
                <a:gd name="T95" fmla="*/ 10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2" h="287">
                  <a:moveTo>
                    <a:pt x="188" y="91"/>
                  </a:moveTo>
                  <a:lnTo>
                    <a:pt x="161" y="99"/>
                  </a:lnTo>
                  <a:lnTo>
                    <a:pt x="135" y="105"/>
                  </a:lnTo>
                  <a:lnTo>
                    <a:pt x="106" y="110"/>
                  </a:lnTo>
                  <a:lnTo>
                    <a:pt x="79" y="116"/>
                  </a:lnTo>
                  <a:lnTo>
                    <a:pt x="51" y="123"/>
                  </a:lnTo>
                  <a:lnTo>
                    <a:pt x="29" y="135"/>
                  </a:lnTo>
                  <a:lnTo>
                    <a:pt x="11" y="151"/>
                  </a:lnTo>
                  <a:lnTo>
                    <a:pt x="0" y="173"/>
                  </a:lnTo>
                  <a:lnTo>
                    <a:pt x="8" y="176"/>
                  </a:lnTo>
                  <a:lnTo>
                    <a:pt x="17" y="183"/>
                  </a:lnTo>
                  <a:lnTo>
                    <a:pt x="24" y="188"/>
                  </a:lnTo>
                  <a:lnTo>
                    <a:pt x="34" y="193"/>
                  </a:lnTo>
                  <a:lnTo>
                    <a:pt x="42" y="195"/>
                  </a:lnTo>
                  <a:lnTo>
                    <a:pt x="54" y="198"/>
                  </a:lnTo>
                  <a:lnTo>
                    <a:pt x="67" y="198"/>
                  </a:lnTo>
                  <a:lnTo>
                    <a:pt x="85" y="197"/>
                  </a:lnTo>
                  <a:lnTo>
                    <a:pt x="93" y="196"/>
                  </a:lnTo>
                  <a:lnTo>
                    <a:pt x="90" y="200"/>
                  </a:lnTo>
                  <a:lnTo>
                    <a:pt x="79" y="207"/>
                  </a:lnTo>
                  <a:lnTo>
                    <a:pt x="66" y="218"/>
                  </a:lnTo>
                  <a:lnTo>
                    <a:pt x="54" y="229"/>
                  </a:lnTo>
                  <a:lnTo>
                    <a:pt x="48" y="242"/>
                  </a:lnTo>
                  <a:lnTo>
                    <a:pt x="51" y="254"/>
                  </a:lnTo>
                  <a:lnTo>
                    <a:pt x="74" y="267"/>
                  </a:lnTo>
                  <a:lnTo>
                    <a:pt x="98" y="272"/>
                  </a:lnTo>
                  <a:lnTo>
                    <a:pt x="122" y="272"/>
                  </a:lnTo>
                  <a:lnTo>
                    <a:pt x="139" y="266"/>
                  </a:lnTo>
                  <a:lnTo>
                    <a:pt x="152" y="258"/>
                  </a:lnTo>
                  <a:lnTo>
                    <a:pt x="162" y="248"/>
                  </a:lnTo>
                  <a:lnTo>
                    <a:pt x="168" y="240"/>
                  </a:lnTo>
                  <a:lnTo>
                    <a:pt x="172" y="233"/>
                  </a:lnTo>
                  <a:lnTo>
                    <a:pt x="175" y="230"/>
                  </a:lnTo>
                  <a:lnTo>
                    <a:pt x="178" y="237"/>
                  </a:lnTo>
                  <a:lnTo>
                    <a:pt x="183" y="246"/>
                  </a:lnTo>
                  <a:lnTo>
                    <a:pt x="187" y="254"/>
                  </a:lnTo>
                  <a:lnTo>
                    <a:pt x="191" y="263"/>
                  </a:lnTo>
                  <a:lnTo>
                    <a:pt x="194" y="270"/>
                  </a:lnTo>
                  <a:lnTo>
                    <a:pt x="203" y="277"/>
                  </a:lnTo>
                  <a:lnTo>
                    <a:pt x="214" y="282"/>
                  </a:lnTo>
                  <a:lnTo>
                    <a:pt x="229" y="287"/>
                  </a:lnTo>
                  <a:lnTo>
                    <a:pt x="252" y="286"/>
                  </a:lnTo>
                  <a:lnTo>
                    <a:pt x="271" y="286"/>
                  </a:lnTo>
                  <a:lnTo>
                    <a:pt x="285" y="282"/>
                  </a:lnTo>
                  <a:lnTo>
                    <a:pt x="300" y="279"/>
                  </a:lnTo>
                  <a:lnTo>
                    <a:pt x="311" y="272"/>
                  </a:lnTo>
                  <a:lnTo>
                    <a:pt x="320" y="262"/>
                  </a:lnTo>
                  <a:lnTo>
                    <a:pt x="326" y="249"/>
                  </a:lnTo>
                  <a:lnTo>
                    <a:pt x="331" y="234"/>
                  </a:lnTo>
                  <a:lnTo>
                    <a:pt x="333" y="233"/>
                  </a:lnTo>
                  <a:lnTo>
                    <a:pt x="342" y="238"/>
                  </a:lnTo>
                  <a:lnTo>
                    <a:pt x="356" y="245"/>
                  </a:lnTo>
                  <a:lnTo>
                    <a:pt x="375" y="252"/>
                  </a:lnTo>
                  <a:lnTo>
                    <a:pt x="396" y="256"/>
                  </a:lnTo>
                  <a:lnTo>
                    <a:pt x="422" y="257"/>
                  </a:lnTo>
                  <a:lnTo>
                    <a:pt x="449" y="251"/>
                  </a:lnTo>
                  <a:lnTo>
                    <a:pt x="479" y="237"/>
                  </a:lnTo>
                  <a:lnTo>
                    <a:pt x="487" y="225"/>
                  </a:lnTo>
                  <a:lnTo>
                    <a:pt x="491" y="216"/>
                  </a:lnTo>
                  <a:lnTo>
                    <a:pt x="489" y="206"/>
                  </a:lnTo>
                  <a:lnTo>
                    <a:pt x="485" y="198"/>
                  </a:lnTo>
                  <a:lnTo>
                    <a:pt x="479" y="190"/>
                  </a:lnTo>
                  <a:lnTo>
                    <a:pt x="473" y="185"/>
                  </a:lnTo>
                  <a:lnTo>
                    <a:pt x="468" y="180"/>
                  </a:lnTo>
                  <a:lnTo>
                    <a:pt x="466" y="180"/>
                  </a:lnTo>
                  <a:lnTo>
                    <a:pt x="480" y="177"/>
                  </a:lnTo>
                  <a:lnTo>
                    <a:pt x="502" y="177"/>
                  </a:lnTo>
                  <a:lnTo>
                    <a:pt x="524" y="176"/>
                  </a:lnTo>
                  <a:lnTo>
                    <a:pt x="549" y="175"/>
                  </a:lnTo>
                  <a:lnTo>
                    <a:pt x="571" y="170"/>
                  </a:lnTo>
                  <a:lnTo>
                    <a:pt x="588" y="161"/>
                  </a:lnTo>
                  <a:lnTo>
                    <a:pt x="598" y="146"/>
                  </a:lnTo>
                  <a:lnTo>
                    <a:pt x="602" y="123"/>
                  </a:lnTo>
                  <a:lnTo>
                    <a:pt x="594" y="103"/>
                  </a:lnTo>
                  <a:lnTo>
                    <a:pt x="583" y="89"/>
                  </a:lnTo>
                  <a:lnTo>
                    <a:pt x="570" y="78"/>
                  </a:lnTo>
                  <a:lnTo>
                    <a:pt x="554" y="73"/>
                  </a:lnTo>
                  <a:lnTo>
                    <a:pt x="539" y="68"/>
                  </a:lnTo>
                  <a:lnTo>
                    <a:pt x="527" y="68"/>
                  </a:lnTo>
                  <a:lnTo>
                    <a:pt x="518" y="68"/>
                  </a:lnTo>
                  <a:lnTo>
                    <a:pt x="516" y="69"/>
                  </a:lnTo>
                  <a:lnTo>
                    <a:pt x="557" y="39"/>
                  </a:lnTo>
                  <a:lnTo>
                    <a:pt x="572" y="18"/>
                  </a:lnTo>
                  <a:lnTo>
                    <a:pt x="561" y="5"/>
                  </a:lnTo>
                  <a:lnTo>
                    <a:pt x="535" y="0"/>
                  </a:lnTo>
                  <a:lnTo>
                    <a:pt x="498" y="2"/>
                  </a:lnTo>
                  <a:lnTo>
                    <a:pt x="457" y="12"/>
                  </a:lnTo>
                  <a:lnTo>
                    <a:pt x="415" y="30"/>
                  </a:lnTo>
                  <a:lnTo>
                    <a:pt x="385" y="56"/>
                  </a:lnTo>
                  <a:lnTo>
                    <a:pt x="357" y="78"/>
                  </a:lnTo>
                  <a:lnTo>
                    <a:pt x="328" y="94"/>
                  </a:lnTo>
                  <a:lnTo>
                    <a:pt x="295" y="103"/>
                  </a:lnTo>
                  <a:lnTo>
                    <a:pt x="264" y="109"/>
                  </a:lnTo>
                  <a:lnTo>
                    <a:pt x="234" y="109"/>
                  </a:lnTo>
                  <a:lnTo>
                    <a:pt x="210" y="106"/>
                  </a:lnTo>
                  <a:lnTo>
                    <a:pt x="193" y="100"/>
                  </a:lnTo>
                  <a:lnTo>
                    <a:pt x="188" y="91"/>
                  </a:lnTo>
                  <a:close/>
                </a:path>
              </a:pathLst>
            </a:custGeom>
            <a:solidFill>
              <a:srgbClr val="DEF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05" name="Freeform 289"/>
            <p:cNvSpPr>
              <a:spLocks/>
            </p:cNvSpPr>
            <p:nvPr/>
          </p:nvSpPr>
          <p:spPr bwMode="auto">
            <a:xfrm>
              <a:off x="1911" y="1785"/>
              <a:ext cx="302" cy="114"/>
            </a:xfrm>
            <a:custGeom>
              <a:avLst/>
              <a:gdLst>
                <a:gd name="T0" fmla="*/ 183 w 604"/>
                <a:gd name="T1" fmla="*/ 18 h 228"/>
                <a:gd name="T2" fmla="*/ 125 w 604"/>
                <a:gd name="T3" fmla="*/ 15 h 228"/>
                <a:gd name="T4" fmla="*/ 68 w 604"/>
                <a:gd name="T5" fmla="*/ 14 h 228"/>
                <a:gd name="T6" fmla="*/ 19 w 604"/>
                <a:gd name="T7" fmla="*/ 31 h 228"/>
                <a:gd name="T8" fmla="*/ 8 w 604"/>
                <a:gd name="T9" fmla="*/ 56 h 228"/>
                <a:gd name="T10" fmla="*/ 23 w 604"/>
                <a:gd name="T11" fmla="*/ 68 h 228"/>
                <a:gd name="T12" fmla="*/ 37 w 604"/>
                <a:gd name="T13" fmla="*/ 81 h 228"/>
                <a:gd name="T14" fmla="*/ 58 w 604"/>
                <a:gd name="T15" fmla="*/ 90 h 228"/>
                <a:gd name="T16" fmla="*/ 83 w 604"/>
                <a:gd name="T17" fmla="*/ 94 h 228"/>
                <a:gd name="T18" fmla="*/ 67 w 604"/>
                <a:gd name="T19" fmla="*/ 102 h 228"/>
                <a:gd name="T20" fmla="*/ 35 w 604"/>
                <a:gd name="T21" fmla="*/ 116 h 228"/>
                <a:gd name="T22" fmla="*/ 25 w 604"/>
                <a:gd name="T23" fmla="*/ 140 h 228"/>
                <a:gd name="T24" fmla="*/ 64 w 604"/>
                <a:gd name="T25" fmla="*/ 168 h 228"/>
                <a:gd name="T26" fmla="*/ 105 w 604"/>
                <a:gd name="T27" fmla="*/ 172 h 228"/>
                <a:gd name="T28" fmla="*/ 133 w 604"/>
                <a:gd name="T29" fmla="*/ 160 h 228"/>
                <a:gd name="T30" fmla="*/ 149 w 604"/>
                <a:gd name="T31" fmla="*/ 148 h 228"/>
                <a:gd name="T32" fmla="*/ 153 w 604"/>
                <a:gd name="T33" fmla="*/ 154 h 228"/>
                <a:gd name="T34" fmla="*/ 154 w 604"/>
                <a:gd name="T35" fmla="*/ 173 h 228"/>
                <a:gd name="T36" fmla="*/ 157 w 604"/>
                <a:gd name="T37" fmla="*/ 190 h 228"/>
                <a:gd name="T38" fmla="*/ 172 w 604"/>
                <a:gd name="T39" fmla="*/ 205 h 228"/>
                <a:gd name="T40" fmla="*/ 205 w 604"/>
                <a:gd name="T41" fmla="*/ 218 h 228"/>
                <a:gd name="T42" fmla="*/ 242 w 604"/>
                <a:gd name="T43" fmla="*/ 224 h 228"/>
                <a:gd name="T44" fmla="*/ 269 w 604"/>
                <a:gd name="T45" fmla="*/ 217 h 228"/>
                <a:gd name="T46" fmla="*/ 290 w 604"/>
                <a:gd name="T47" fmla="*/ 199 h 228"/>
                <a:gd name="T48" fmla="*/ 303 w 604"/>
                <a:gd name="T49" fmla="*/ 185 h 228"/>
                <a:gd name="T50" fmla="*/ 322 w 604"/>
                <a:gd name="T51" fmla="*/ 201 h 228"/>
                <a:gd name="T52" fmla="*/ 356 w 604"/>
                <a:gd name="T53" fmla="*/ 221 h 228"/>
                <a:gd name="T54" fmla="*/ 409 w 604"/>
                <a:gd name="T55" fmla="*/ 228 h 228"/>
                <a:gd name="T56" fmla="*/ 455 w 604"/>
                <a:gd name="T57" fmla="*/ 210 h 228"/>
                <a:gd name="T58" fmla="*/ 461 w 604"/>
                <a:gd name="T59" fmla="*/ 193 h 228"/>
                <a:gd name="T60" fmla="*/ 455 w 604"/>
                <a:gd name="T61" fmla="*/ 175 h 228"/>
                <a:gd name="T62" fmla="*/ 447 w 604"/>
                <a:gd name="T63" fmla="*/ 163 h 228"/>
                <a:gd name="T64" fmla="*/ 461 w 604"/>
                <a:gd name="T65" fmla="*/ 163 h 228"/>
                <a:gd name="T66" fmla="*/ 503 w 604"/>
                <a:gd name="T67" fmla="*/ 173 h 228"/>
                <a:gd name="T68" fmla="*/ 550 w 604"/>
                <a:gd name="T69" fmla="*/ 178 h 228"/>
                <a:gd name="T70" fmla="*/ 588 w 604"/>
                <a:gd name="T71" fmla="*/ 160 h 228"/>
                <a:gd name="T72" fmla="*/ 599 w 604"/>
                <a:gd name="T73" fmla="*/ 118 h 228"/>
                <a:gd name="T74" fmla="*/ 583 w 604"/>
                <a:gd name="T75" fmla="*/ 91 h 228"/>
                <a:gd name="T76" fmla="*/ 557 w 604"/>
                <a:gd name="T77" fmla="*/ 77 h 228"/>
                <a:gd name="T78" fmla="*/ 536 w 604"/>
                <a:gd name="T79" fmla="*/ 73 h 228"/>
                <a:gd name="T80" fmla="*/ 584 w 604"/>
                <a:gd name="T81" fmla="*/ 52 h 228"/>
                <a:gd name="T82" fmla="*/ 599 w 604"/>
                <a:gd name="T83" fmla="*/ 18 h 228"/>
                <a:gd name="T84" fmla="*/ 538 w 604"/>
                <a:gd name="T85" fmla="*/ 0 h 228"/>
                <a:gd name="T86" fmla="*/ 452 w 604"/>
                <a:gd name="T87" fmla="*/ 8 h 228"/>
                <a:gd name="T88" fmla="*/ 381 w 604"/>
                <a:gd name="T89" fmla="*/ 40 h 228"/>
                <a:gd name="T90" fmla="*/ 312 w 604"/>
                <a:gd name="T91" fmla="*/ 51 h 228"/>
                <a:gd name="T92" fmla="*/ 250 w 604"/>
                <a:gd name="T93" fmla="*/ 45 h 228"/>
                <a:gd name="T94" fmla="*/ 212 w 604"/>
                <a:gd name="T95" fmla="*/ 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4" h="228">
                  <a:moveTo>
                    <a:pt x="210" y="16"/>
                  </a:moveTo>
                  <a:lnTo>
                    <a:pt x="183" y="18"/>
                  </a:lnTo>
                  <a:lnTo>
                    <a:pt x="153" y="17"/>
                  </a:lnTo>
                  <a:lnTo>
                    <a:pt x="125" y="15"/>
                  </a:lnTo>
                  <a:lnTo>
                    <a:pt x="96" y="14"/>
                  </a:lnTo>
                  <a:lnTo>
                    <a:pt x="68" y="14"/>
                  </a:lnTo>
                  <a:lnTo>
                    <a:pt x="43" y="20"/>
                  </a:lnTo>
                  <a:lnTo>
                    <a:pt x="19" y="31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6" y="62"/>
                  </a:lnTo>
                  <a:lnTo>
                    <a:pt x="23" y="68"/>
                  </a:lnTo>
                  <a:lnTo>
                    <a:pt x="30" y="76"/>
                  </a:lnTo>
                  <a:lnTo>
                    <a:pt x="37" y="81"/>
                  </a:lnTo>
                  <a:lnTo>
                    <a:pt x="47" y="86"/>
                  </a:lnTo>
                  <a:lnTo>
                    <a:pt x="58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2" y="109"/>
                  </a:lnTo>
                  <a:lnTo>
                    <a:pt x="35" y="116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2" y="156"/>
                  </a:lnTo>
                  <a:lnTo>
                    <a:pt x="64" y="168"/>
                  </a:lnTo>
                  <a:lnTo>
                    <a:pt x="85" y="174"/>
                  </a:lnTo>
                  <a:lnTo>
                    <a:pt x="105" y="172"/>
                  </a:lnTo>
                  <a:lnTo>
                    <a:pt x="121" y="167"/>
                  </a:lnTo>
                  <a:lnTo>
                    <a:pt x="133" y="160"/>
                  </a:lnTo>
                  <a:lnTo>
                    <a:pt x="143" y="153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3" y="154"/>
                  </a:lnTo>
                  <a:lnTo>
                    <a:pt x="154" y="163"/>
                  </a:lnTo>
                  <a:lnTo>
                    <a:pt x="154" y="173"/>
                  </a:lnTo>
                  <a:lnTo>
                    <a:pt x="156" y="182"/>
                  </a:lnTo>
                  <a:lnTo>
                    <a:pt x="157" y="190"/>
                  </a:lnTo>
                  <a:lnTo>
                    <a:pt x="163" y="198"/>
                  </a:lnTo>
                  <a:lnTo>
                    <a:pt x="172" y="205"/>
                  </a:lnTo>
                  <a:lnTo>
                    <a:pt x="185" y="212"/>
                  </a:lnTo>
                  <a:lnTo>
                    <a:pt x="205" y="218"/>
                  </a:lnTo>
                  <a:lnTo>
                    <a:pt x="224" y="223"/>
                  </a:lnTo>
                  <a:lnTo>
                    <a:pt x="242" y="224"/>
                  </a:lnTo>
                  <a:lnTo>
                    <a:pt x="258" y="223"/>
                  </a:lnTo>
                  <a:lnTo>
                    <a:pt x="269" y="217"/>
                  </a:lnTo>
                  <a:lnTo>
                    <a:pt x="280" y="210"/>
                  </a:lnTo>
                  <a:lnTo>
                    <a:pt x="290" y="199"/>
                  </a:lnTo>
                  <a:lnTo>
                    <a:pt x="301" y="186"/>
                  </a:lnTo>
                  <a:lnTo>
                    <a:pt x="303" y="185"/>
                  </a:lnTo>
                  <a:lnTo>
                    <a:pt x="311" y="191"/>
                  </a:lnTo>
                  <a:lnTo>
                    <a:pt x="322" y="201"/>
                  </a:lnTo>
                  <a:lnTo>
                    <a:pt x="338" y="212"/>
                  </a:lnTo>
                  <a:lnTo>
                    <a:pt x="356" y="221"/>
                  </a:lnTo>
                  <a:lnTo>
                    <a:pt x="381" y="228"/>
                  </a:lnTo>
                  <a:lnTo>
                    <a:pt x="409" y="228"/>
                  </a:lnTo>
                  <a:lnTo>
                    <a:pt x="444" y="219"/>
                  </a:lnTo>
                  <a:lnTo>
                    <a:pt x="455" y="210"/>
                  </a:lnTo>
                  <a:lnTo>
                    <a:pt x="461" y="202"/>
                  </a:lnTo>
                  <a:lnTo>
                    <a:pt x="461" y="193"/>
                  </a:lnTo>
                  <a:lnTo>
                    <a:pt x="460" y="184"/>
                  </a:lnTo>
                  <a:lnTo>
                    <a:pt x="455" y="175"/>
                  </a:lnTo>
                  <a:lnTo>
                    <a:pt x="451" y="168"/>
                  </a:lnTo>
                  <a:lnTo>
                    <a:pt x="447" y="163"/>
                  </a:lnTo>
                  <a:lnTo>
                    <a:pt x="447" y="162"/>
                  </a:lnTo>
                  <a:lnTo>
                    <a:pt x="461" y="163"/>
                  </a:lnTo>
                  <a:lnTo>
                    <a:pt x="481" y="168"/>
                  </a:lnTo>
                  <a:lnTo>
                    <a:pt x="503" y="173"/>
                  </a:lnTo>
                  <a:lnTo>
                    <a:pt x="527" y="178"/>
                  </a:lnTo>
                  <a:lnTo>
                    <a:pt x="550" y="178"/>
                  </a:lnTo>
                  <a:lnTo>
                    <a:pt x="570" y="173"/>
                  </a:lnTo>
                  <a:lnTo>
                    <a:pt x="588" y="160"/>
                  </a:lnTo>
                  <a:lnTo>
                    <a:pt x="599" y="139"/>
                  </a:lnTo>
                  <a:lnTo>
                    <a:pt x="599" y="118"/>
                  </a:lnTo>
                  <a:lnTo>
                    <a:pt x="594" y="103"/>
                  </a:lnTo>
                  <a:lnTo>
                    <a:pt x="583" y="91"/>
                  </a:lnTo>
                  <a:lnTo>
                    <a:pt x="570" y="83"/>
                  </a:lnTo>
                  <a:lnTo>
                    <a:pt x="557" y="77"/>
                  </a:lnTo>
                  <a:lnTo>
                    <a:pt x="545" y="74"/>
                  </a:lnTo>
                  <a:lnTo>
                    <a:pt x="536" y="73"/>
                  </a:lnTo>
                  <a:lnTo>
                    <a:pt x="534" y="73"/>
                  </a:lnTo>
                  <a:lnTo>
                    <a:pt x="584" y="52"/>
                  </a:lnTo>
                  <a:lnTo>
                    <a:pt x="604" y="34"/>
                  </a:lnTo>
                  <a:lnTo>
                    <a:pt x="599" y="18"/>
                  </a:lnTo>
                  <a:lnTo>
                    <a:pt x="577" y="7"/>
                  </a:lnTo>
                  <a:lnTo>
                    <a:pt x="538" y="0"/>
                  </a:lnTo>
                  <a:lnTo>
                    <a:pt x="497" y="0"/>
                  </a:lnTo>
                  <a:lnTo>
                    <a:pt x="452" y="8"/>
                  </a:lnTo>
                  <a:lnTo>
                    <a:pt x="414" y="26"/>
                  </a:lnTo>
                  <a:lnTo>
                    <a:pt x="381" y="40"/>
                  </a:lnTo>
                  <a:lnTo>
                    <a:pt x="346" y="48"/>
                  </a:lnTo>
                  <a:lnTo>
                    <a:pt x="312" y="51"/>
                  </a:lnTo>
                  <a:lnTo>
                    <a:pt x="280" y="50"/>
                  </a:lnTo>
                  <a:lnTo>
                    <a:pt x="250" y="45"/>
                  </a:lnTo>
                  <a:lnTo>
                    <a:pt x="227" y="37"/>
                  </a:lnTo>
                  <a:lnTo>
                    <a:pt x="212" y="27"/>
                  </a:lnTo>
                  <a:lnTo>
                    <a:pt x="210" y="16"/>
                  </a:lnTo>
                  <a:close/>
                </a:path>
              </a:pathLst>
            </a:custGeom>
            <a:solidFill>
              <a:srgbClr val="DEF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06" name="Freeform 290"/>
            <p:cNvSpPr>
              <a:spLocks/>
            </p:cNvSpPr>
            <p:nvPr/>
          </p:nvSpPr>
          <p:spPr bwMode="auto">
            <a:xfrm>
              <a:off x="1432" y="3199"/>
              <a:ext cx="299" cy="113"/>
            </a:xfrm>
            <a:custGeom>
              <a:avLst/>
              <a:gdLst>
                <a:gd name="T0" fmla="*/ 166 w 600"/>
                <a:gd name="T1" fmla="*/ 14 h 227"/>
                <a:gd name="T2" fmla="*/ 115 w 600"/>
                <a:gd name="T3" fmla="*/ 12 h 227"/>
                <a:gd name="T4" fmla="*/ 62 w 600"/>
                <a:gd name="T5" fmla="*/ 13 h 227"/>
                <a:gd name="T6" fmla="*/ 17 w 600"/>
                <a:gd name="T7" fmla="*/ 30 h 227"/>
                <a:gd name="T8" fmla="*/ 8 w 600"/>
                <a:gd name="T9" fmla="*/ 56 h 227"/>
                <a:gd name="T10" fmla="*/ 20 w 600"/>
                <a:gd name="T11" fmla="*/ 69 h 227"/>
                <a:gd name="T12" fmla="*/ 33 w 600"/>
                <a:gd name="T13" fmla="*/ 81 h 227"/>
                <a:gd name="T14" fmla="*/ 57 w 600"/>
                <a:gd name="T15" fmla="*/ 89 h 227"/>
                <a:gd name="T16" fmla="*/ 81 w 600"/>
                <a:gd name="T17" fmla="*/ 93 h 227"/>
                <a:gd name="T18" fmla="*/ 65 w 600"/>
                <a:gd name="T19" fmla="*/ 101 h 227"/>
                <a:gd name="T20" fmla="*/ 33 w 600"/>
                <a:gd name="T21" fmla="*/ 117 h 227"/>
                <a:gd name="T22" fmla="*/ 25 w 600"/>
                <a:gd name="T23" fmla="*/ 139 h 227"/>
                <a:gd name="T24" fmla="*/ 63 w 600"/>
                <a:gd name="T25" fmla="*/ 167 h 227"/>
                <a:gd name="T26" fmla="*/ 101 w 600"/>
                <a:gd name="T27" fmla="*/ 171 h 227"/>
                <a:gd name="T28" fmla="*/ 132 w 600"/>
                <a:gd name="T29" fmla="*/ 160 h 227"/>
                <a:gd name="T30" fmla="*/ 149 w 600"/>
                <a:gd name="T31" fmla="*/ 147 h 227"/>
                <a:gd name="T32" fmla="*/ 152 w 600"/>
                <a:gd name="T33" fmla="*/ 154 h 227"/>
                <a:gd name="T34" fmla="*/ 150 w 600"/>
                <a:gd name="T35" fmla="*/ 172 h 227"/>
                <a:gd name="T36" fmla="*/ 153 w 600"/>
                <a:gd name="T37" fmla="*/ 189 h 227"/>
                <a:gd name="T38" fmla="*/ 166 w 600"/>
                <a:gd name="T39" fmla="*/ 205 h 227"/>
                <a:gd name="T40" fmla="*/ 201 w 600"/>
                <a:gd name="T41" fmla="*/ 218 h 227"/>
                <a:gd name="T42" fmla="*/ 238 w 600"/>
                <a:gd name="T43" fmla="*/ 223 h 227"/>
                <a:gd name="T44" fmla="*/ 265 w 600"/>
                <a:gd name="T45" fmla="*/ 218 h 227"/>
                <a:gd name="T46" fmla="*/ 286 w 600"/>
                <a:gd name="T47" fmla="*/ 199 h 227"/>
                <a:gd name="T48" fmla="*/ 297 w 600"/>
                <a:gd name="T49" fmla="*/ 185 h 227"/>
                <a:gd name="T50" fmla="*/ 317 w 600"/>
                <a:gd name="T51" fmla="*/ 200 h 227"/>
                <a:gd name="T52" fmla="*/ 351 w 600"/>
                <a:gd name="T53" fmla="*/ 221 h 227"/>
                <a:gd name="T54" fmla="*/ 405 w 600"/>
                <a:gd name="T55" fmla="*/ 227 h 227"/>
                <a:gd name="T56" fmla="*/ 451 w 600"/>
                <a:gd name="T57" fmla="*/ 211 h 227"/>
                <a:gd name="T58" fmla="*/ 457 w 600"/>
                <a:gd name="T59" fmla="*/ 193 h 227"/>
                <a:gd name="T60" fmla="*/ 451 w 600"/>
                <a:gd name="T61" fmla="*/ 175 h 227"/>
                <a:gd name="T62" fmla="*/ 443 w 600"/>
                <a:gd name="T63" fmla="*/ 164 h 227"/>
                <a:gd name="T64" fmla="*/ 457 w 600"/>
                <a:gd name="T65" fmla="*/ 164 h 227"/>
                <a:gd name="T66" fmla="*/ 499 w 600"/>
                <a:gd name="T67" fmla="*/ 173 h 227"/>
                <a:gd name="T68" fmla="*/ 543 w 600"/>
                <a:gd name="T69" fmla="*/ 178 h 227"/>
                <a:gd name="T70" fmla="*/ 583 w 600"/>
                <a:gd name="T71" fmla="*/ 161 h 227"/>
                <a:gd name="T72" fmla="*/ 594 w 600"/>
                <a:gd name="T73" fmla="*/ 118 h 227"/>
                <a:gd name="T74" fmla="*/ 578 w 600"/>
                <a:gd name="T75" fmla="*/ 90 h 227"/>
                <a:gd name="T76" fmla="*/ 551 w 600"/>
                <a:gd name="T77" fmla="*/ 76 h 227"/>
                <a:gd name="T78" fmla="*/ 531 w 600"/>
                <a:gd name="T79" fmla="*/ 72 h 227"/>
                <a:gd name="T80" fmla="*/ 579 w 600"/>
                <a:gd name="T81" fmla="*/ 51 h 227"/>
                <a:gd name="T82" fmla="*/ 595 w 600"/>
                <a:gd name="T83" fmla="*/ 17 h 227"/>
                <a:gd name="T84" fmla="*/ 535 w 600"/>
                <a:gd name="T85" fmla="*/ 0 h 227"/>
                <a:gd name="T86" fmla="*/ 448 w 600"/>
                <a:gd name="T87" fmla="*/ 8 h 227"/>
                <a:gd name="T88" fmla="*/ 377 w 600"/>
                <a:gd name="T89" fmla="*/ 39 h 227"/>
                <a:gd name="T90" fmla="*/ 303 w 600"/>
                <a:gd name="T91" fmla="*/ 49 h 227"/>
                <a:gd name="T92" fmla="*/ 235 w 600"/>
                <a:gd name="T93" fmla="*/ 41 h 227"/>
                <a:gd name="T94" fmla="*/ 197 w 600"/>
                <a:gd name="T95" fmla="*/ 2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0" h="227">
                  <a:moveTo>
                    <a:pt x="194" y="12"/>
                  </a:moveTo>
                  <a:lnTo>
                    <a:pt x="166" y="14"/>
                  </a:lnTo>
                  <a:lnTo>
                    <a:pt x="141" y="14"/>
                  </a:lnTo>
                  <a:lnTo>
                    <a:pt x="115" y="12"/>
                  </a:lnTo>
                  <a:lnTo>
                    <a:pt x="88" y="12"/>
                  </a:lnTo>
                  <a:lnTo>
                    <a:pt x="62" y="13"/>
                  </a:lnTo>
                  <a:lnTo>
                    <a:pt x="38" y="19"/>
                  </a:lnTo>
                  <a:lnTo>
                    <a:pt x="17" y="30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0" y="69"/>
                  </a:lnTo>
                  <a:lnTo>
                    <a:pt x="27" y="76"/>
                  </a:lnTo>
                  <a:lnTo>
                    <a:pt x="33" y="81"/>
                  </a:lnTo>
                  <a:lnTo>
                    <a:pt x="43" y="86"/>
                  </a:lnTo>
                  <a:lnTo>
                    <a:pt x="57" y="89"/>
                  </a:lnTo>
                  <a:lnTo>
                    <a:pt x="74" y="92"/>
                  </a:lnTo>
                  <a:lnTo>
                    <a:pt x="81" y="93"/>
                  </a:lnTo>
                  <a:lnTo>
                    <a:pt x="78" y="96"/>
                  </a:lnTo>
                  <a:lnTo>
                    <a:pt x="65" y="101"/>
                  </a:lnTo>
                  <a:lnTo>
                    <a:pt x="51" y="109"/>
                  </a:lnTo>
                  <a:lnTo>
                    <a:pt x="33" y="117"/>
                  </a:lnTo>
                  <a:lnTo>
                    <a:pt x="25" y="127"/>
                  </a:lnTo>
                  <a:lnTo>
                    <a:pt x="25" y="139"/>
                  </a:lnTo>
                  <a:lnTo>
                    <a:pt x="41" y="156"/>
                  </a:lnTo>
                  <a:lnTo>
                    <a:pt x="63" y="167"/>
                  </a:lnTo>
                  <a:lnTo>
                    <a:pt x="84" y="172"/>
                  </a:lnTo>
                  <a:lnTo>
                    <a:pt x="101" y="171"/>
                  </a:lnTo>
                  <a:lnTo>
                    <a:pt x="120" y="167"/>
                  </a:lnTo>
                  <a:lnTo>
                    <a:pt x="132" y="160"/>
                  </a:lnTo>
                  <a:lnTo>
                    <a:pt x="143" y="152"/>
                  </a:lnTo>
                  <a:lnTo>
                    <a:pt x="149" y="147"/>
                  </a:lnTo>
                  <a:lnTo>
                    <a:pt x="152" y="145"/>
                  </a:lnTo>
                  <a:lnTo>
                    <a:pt x="152" y="154"/>
                  </a:lnTo>
                  <a:lnTo>
                    <a:pt x="152" y="163"/>
                  </a:lnTo>
                  <a:lnTo>
                    <a:pt x="150" y="172"/>
                  </a:lnTo>
                  <a:lnTo>
                    <a:pt x="152" y="181"/>
                  </a:lnTo>
                  <a:lnTo>
                    <a:pt x="153" y="189"/>
                  </a:lnTo>
                  <a:lnTo>
                    <a:pt x="158" y="197"/>
                  </a:lnTo>
                  <a:lnTo>
                    <a:pt x="166" y="205"/>
                  </a:lnTo>
                  <a:lnTo>
                    <a:pt x="181" y="213"/>
                  </a:lnTo>
                  <a:lnTo>
                    <a:pt x="201" y="218"/>
                  </a:lnTo>
                  <a:lnTo>
                    <a:pt x="221" y="222"/>
                  </a:lnTo>
                  <a:lnTo>
                    <a:pt x="238" y="223"/>
                  </a:lnTo>
                  <a:lnTo>
                    <a:pt x="253" y="222"/>
                  </a:lnTo>
                  <a:lnTo>
                    <a:pt x="265" y="218"/>
                  </a:lnTo>
                  <a:lnTo>
                    <a:pt x="276" y="211"/>
                  </a:lnTo>
                  <a:lnTo>
                    <a:pt x="286" y="199"/>
                  </a:lnTo>
                  <a:lnTo>
                    <a:pt x="294" y="186"/>
                  </a:lnTo>
                  <a:lnTo>
                    <a:pt x="297" y="185"/>
                  </a:lnTo>
                  <a:lnTo>
                    <a:pt x="306" y="191"/>
                  </a:lnTo>
                  <a:lnTo>
                    <a:pt x="317" y="200"/>
                  </a:lnTo>
                  <a:lnTo>
                    <a:pt x="333" y="212"/>
                  </a:lnTo>
                  <a:lnTo>
                    <a:pt x="351" y="221"/>
                  </a:lnTo>
                  <a:lnTo>
                    <a:pt x="377" y="227"/>
                  </a:lnTo>
                  <a:lnTo>
                    <a:pt x="405" y="227"/>
                  </a:lnTo>
                  <a:lnTo>
                    <a:pt x="440" y="219"/>
                  </a:lnTo>
                  <a:lnTo>
                    <a:pt x="451" y="211"/>
                  </a:lnTo>
                  <a:lnTo>
                    <a:pt x="456" y="202"/>
                  </a:lnTo>
                  <a:lnTo>
                    <a:pt x="457" y="193"/>
                  </a:lnTo>
                  <a:lnTo>
                    <a:pt x="456" y="184"/>
                  </a:lnTo>
                  <a:lnTo>
                    <a:pt x="451" y="175"/>
                  </a:lnTo>
                  <a:lnTo>
                    <a:pt x="447" y="169"/>
                  </a:lnTo>
                  <a:lnTo>
                    <a:pt x="443" y="164"/>
                  </a:lnTo>
                  <a:lnTo>
                    <a:pt x="443" y="163"/>
                  </a:lnTo>
                  <a:lnTo>
                    <a:pt x="457" y="164"/>
                  </a:lnTo>
                  <a:lnTo>
                    <a:pt x="477" y="169"/>
                  </a:lnTo>
                  <a:lnTo>
                    <a:pt x="499" y="173"/>
                  </a:lnTo>
                  <a:lnTo>
                    <a:pt x="522" y="178"/>
                  </a:lnTo>
                  <a:lnTo>
                    <a:pt x="543" y="178"/>
                  </a:lnTo>
                  <a:lnTo>
                    <a:pt x="567" y="173"/>
                  </a:lnTo>
                  <a:lnTo>
                    <a:pt x="583" y="161"/>
                  </a:lnTo>
                  <a:lnTo>
                    <a:pt x="595" y="139"/>
                  </a:lnTo>
                  <a:lnTo>
                    <a:pt x="594" y="118"/>
                  </a:lnTo>
                  <a:lnTo>
                    <a:pt x="589" y="103"/>
                  </a:lnTo>
                  <a:lnTo>
                    <a:pt x="578" y="90"/>
                  </a:lnTo>
                  <a:lnTo>
                    <a:pt x="565" y="82"/>
                  </a:lnTo>
                  <a:lnTo>
                    <a:pt x="551" y="76"/>
                  </a:lnTo>
                  <a:lnTo>
                    <a:pt x="540" y="73"/>
                  </a:lnTo>
                  <a:lnTo>
                    <a:pt x="531" y="72"/>
                  </a:lnTo>
                  <a:lnTo>
                    <a:pt x="528" y="72"/>
                  </a:lnTo>
                  <a:lnTo>
                    <a:pt x="579" y="51"/>
                  </a:lnTo>
                  <a:lnTo>
                    <a:pt x="600" y="32"/>
                  </a:lnTo>
                  <a:lnTo>
                    <a:pt x="595" y="17"/>
                  </a:lnTo>
                  <a:lnTo>
                    <a:pt x="573" y="7"/>
                  </a:lnTo>
                  <a:lnTo>
                    <a:pt x="535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5"/>
                  </a:lnTo>
                  <a:lnTo>
                    <a:pt x="377" y="39"/>
                  </a:lnTo>
                  <a:lnTo>
                    <a:pt x="340" y="47"/>
                  </a:lnTo>
                  <a:lnTo>
                    <a:pt x="303" y="49"/>
                  </a:lnTo>
                  <a:lnTo>
                    <a:pt x="269" y="47"/>
                  </a:lnTo>
                  <a:lnTo>
                    <a:pt x="235" y="41"/>
                  </a:lnTo>
                  <a:lnTo>
                    <a:pt x="212" y="32"/>
                  </a:lnTo>
                  <a:lnTo>
                    <a:pt x="197" y="22"/>
                  </a:lnTo>
                  <a:lnTo>
                    <a:pt x="194" y="12"/>
                  </a:lnTo>
                  <a:close/>
                </a:path>
              </a:pathLst>
            </a:custGeom>
            <a:solidFill>
              <a:srgbClr val="DEF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07" name="Freeform 291"/>
            <p:cNvSpPr>
              <a:spLocks/>
            </p:cNvSpPr>
            <p:nvPr/>
          </p:nvSpPr>
          <p:spPr bwMode="auto">
            <a:xfrm>
              <a:off x="1139" y="3319"/>
              <a:ext cx="301" cy="114"/>
            </a:xfrm>
            <a:custGeom>
              <a:avLst/>
              <a:gdLst>
                <a:gd name="T0" fmla="*/ 201 w 603"/>
                <a:gd name="T1" fmla="*/ 24 h 228"/>
                <a:gd name="T2" fmla="*/ 137 w 603"/>
                <a:gd name="T3" fmla="*/ 20 h 228"/>
                <a:gd name="T4" fmla="*/ 73 w 603"/>
                <a:gd name="T5" fmla="*/ 16 h 228"/>
                <a:gd name="T6" fmla="*/ 19 w 603"/>
                <a:gd name="T7" fmla="*/ 32 h 228"/>
                <a:gd name="T8" fmla="*/ 8 w 603"/>
                <a:gd name="T9" fmla="*/ 56 h 228"/>
                <a:gd name="T10" fmla="*/ 21 w 603"/>
                <a:gd name="T11" fmla="*/ 70 h 228"/>
                <a:gd name="T12" fmla="*/ 36 w 603"/>
                <a:gd name="T13" fmla="*/ 82 h 228"/>
                <a:gd name="T14" fmla="*/ 57 w 603"/>
                <a:gd name="T15" fmla="*/ 90 h 228"/>
                <a:gd name="T16" fmla="*/ 83 w 603"/>
                <a:gd name="T17" fmla="*/ 94 h 228"/>
                <a:gd name="T18" fmla="*/ 67 w 603"/>
                <a:gd name="T19" fmla="*/ 102 h 228"/>
                <a:gd name="T20" fmla="*/ 35 w 603"/>
                <a:gd name="T21" fmla="*/ 118 h 228"/>
                <a:gd name="T22" fmla="*/ 25 w 603"/>
                <a:gd name="T23" fmla="*/ 140 h 228"/>
                <a:gd name="T24" fmla="*/ 64 w 603"/>
                <a:gd name="T25" fmla="*/ 169 h 228"/>
                <a:gd name="T26" fmla="*/ 104 w 603"/>
                <a:gd name="T27" fmla="*/ 173 h 228"/>
                <a:gd name="T28" fmla="*/ 133 w 603"/>
                <a:gd name="T29" fmla="*/ 161 h 228"/>
                <a:gd name="T30" fmla="*/ 149 w 603"/>
                <a:gd name="T31" fmla="*/ 148 h 228"/>
                <a:gd name="T32" fmla="*/ 152 w 603"/>
                <a:gd name="T33" fmla="*/ 154 h 228"/>
                <a:gd name="T34" fmla="*/ 153 w 603"/>
                <a:gd name="T35" fmla="*/ 173 h 228"/>
                <a:gd name="T36" fmla="*/ 155 w 603"/>
                <a:gd name="T37" fmla="*/ 190 h 228"/>
                <a:gd name="T38" fmla="*/ 168 w 603"/>
                <a:gd name="T39" fmla="*/ 205 h 228"/>
                <a:gd name="T40" fmla="*/ 201 w 603"/>
                <a:gd name="T41" fmla="*/ 218 h 228"/>
                <a:gd name="T42" fmla="*/ 237 w 603"/>
                <a:gd name="T43" fmla="*/ 224 h 228"/>
                <a:gd name="T44" fmla="*/ 266 w 603"/>
                <a:gd name="T45" fmla="*/ 218 h 228"/>
                <a:gd name="T46" fmla="*/ 288 w 603"/>
                <a:gd name="T47" fmla="*/ 200 h 228"/>
                <a:gd name="T48" fmla="*/ 302 w 603"/>
                <a:gd name="T49" fmla="*/ 186 h 228"/>
                <a:gd name="T50" fmla="*/ 322 w 603"/>
                <a:gd name="T51" fmla="*/ 201 h 228"/>
                <a:gd name="T52" fmla="*/ 355 w 603"/>
                <a:gd name="T53" fmla="*/ 222 h 228"/>
                <a:gd name="T54" fmla="*/ 406 w 603"/>
                <a:gd name="T55" fmla="*/ 228 h 228"/>
                <a:gd name="T56" fmla="*/ 452 w 603"/>
                <a:gd name="T57" fmla="*/ 211 h 228"/>
                <a:gd name="T58" fmla="*/ 459 w 603"/>
                <a:gd name="T59" fmla="*/ 194 h 228"/>
                <a:gd name="T60" fmla="*/ 453 w 603"/>
                <a:gd name="T61" fmla="*/ 176 h 228"/>
                <a:gd name="T62" fmla="*/ 445 w 603"/>
                <a:gd name="T63" fmla="*/ 164 h 228"/>
                <a:gd name="T64" fmla="*/ 458 w 603"/>
                <a:gd name="T65" fmla="*/ 164 h 228"/>
                <a:gd name="T66" fmla="*/ 500 w 603"/>
                <a:gd name="T67" fmla="*/ 174 h 228"/>
                <a:gd name="T68" fmla="*/ 547 w 603"/>
                <a:gd name="T69" fmla="*/ 179 h 228"/>
                <a:gd name="T70" fmla="*/ 584 w 603"/>
                <a:gd name="T71" fmla="*/ 161 h 228"/>
                <a:gd name="T72" fmla="*/ 596 w 603"/>
                <a:gd name="T73" fmla="*/ 119 h 228"/>
                <a:gd name="T74" fmla="*/ 581 w 603"/>
                <a:gd name="T75" fmla="*/ 91 h 228"/>
                <a:gd name="T76" fmla="*/ 555 w 603"/>
                <a:gd name="T77" fmla="*/ 78 h 228"/>
                <a:gd name="T78" fmla="*/ 536 w 603"/>
                <a:gd name="T79" fmla="*/ 74 h 228"/>
                <a:gd name="T80" fmla="*/ 584 w 603"/>
                <a:gd name="T81" fmla="*/ 51 h 228"/>
                <a:gd name="T82" fmla="*/ 599 w 603"/>
                <a:gd name="T83" fmla="*/ 19 h 228"/>
                <a:gd name="T84" fmla="*/ 537 w 603"/>
                <a:gd name="T85" fmla="*/ 0 h 228"/>
                <a:gd name="T86" fmla="*/ 448 w 603"/>
                <a:gd name="T87" fmla="*/ 8 h 228"/>
                <a:gd name="T88" fmla="*/ 377 w 603"/>
                <a:gd name="T89" fmla="*/ 40 h 228"/>
                <a:gd name="T90" fmla="*/ 317 w 603"/>
                <a:gd name="T91" fmla="*/ 53 h 228"/>
                <a:gd name="T92" fmla="*/ 265 w 603"/>
                <a:gd name="T93" fmla="*/ 48 h 228"/>
                <a:gd name="T94" fmla="*/ 233 w 603"/>
                <a:gd name="T95" fmla="*/ 3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3" h="228">
                  <a:moveTo>
                    <a:pt x="229" y="23"/>
                  </a:moveTo>
                  <a:lnTo>
                    <a:pt x="201" y="24"/>
                  </a:lnTo>
                  <a:lnTo>
                    <a:pt x="169" y="23"/>
                  </a:lnTo>
                  <a:lnTo>
                    <a:pt x="137" y="20"/>
                  </a:lnTo>
                  <a:lnTo>
                    <a:pt x="105" y="18"/>
                  </a:lnTo>
                  <a:lnTo>
                    <a:pt x="73" y="16"/>
                  </a:lnTo>
                  <a:lnTo>
                    <a:pt x="44" y="21"/>
                  </a:lnTo>
                  <a:lnTo>
                    <a:pt x="19" y="32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1" y="70"/>
                  </a:lnTo>
                  <a:lnTo>
                    <a:pt x="28" y="77"/>
                  </a:lnTo>
                  <a:lnTo>
                    <a:pt x="36" y="82"/>
                  </a:lnTo>
                  <a:lnTo>
                    <a:pt x="46" y="87"/>
                  </a:lnTo>
                  <a:lnTo>
                    <a:pt x="57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1" y="109"/>
                  </a:lnTo>
                  <a:lnTo>
                    <a:pt x="35" y="118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1" y="156"/>
                  </a:lnTo>
                  <a:lnTo>
                    <a:pt x="64" y="169"/>
                  </a:lnTo>
                  <a:lnTo>
                    <a:pt x="85" y="174"/>
                  </a:lnTo>
                  <a:lnTo>
                    <a:pt x="104" y="173"/>
                  </a:lnTo>
                  <a:lnTo>
                    <a:pt x="120" y="169"/>
                  </a:lnTo>
                  <a:lnTo>
                    <a:pt x="133" y="161"/>
                  </a:lnTo>
                  <a:lnTo>
                    <a:pt x="143" y="154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2" y="154"/>
                  </a:lnTo>
                  <a:lnTo>
                    <a:pt x="153" y="163"/>
                  </a:lnTo>
                  <a:lnTo>
                    <a:pt x="153" y="173"/>
                  </a:lnTo>
                  <a:lnTo>
                    <a:pt x="154" y="182"/>
                  </a:lnTo>
                  <a:lnTo>
                    <a:pt x="155" y="190"/>
                  </a:lnTo>
                  <a:lnTo>
                    <a:pt x="160" y="198"/>
                  </a:lnTo>
                  <a:lnTo>
                    <a:pt x="168" y="205"/>
                  </a:lnTo>
                  <a:lnTo>
                    <a:pt x="180" y="213"/>
                  </a:lnTo>
                  <a:lnTo>
                    <a:pt x="201" y="218"/>
                  </a:lnTo>
                  <a:lnTo>
                    <a:pt x="221" y="223"/>
                  </a:lnTo>
                  <a:lnTo>
                    <a:pt x="237" y="224"/>
                  </a:lnTo>
                  <a:lnTo>
                    <a:pt x="254" y="223"/>
                  </a:lnTo>
                  <a:lnTo>
                    <a:pt x="266" y="218"/>
                  </a:lnTo>
                  <a:lnTo>
                    <a:pt x="278" y="211"/>
                  </a:lnTo>
                  <a:lnTo>
                    <a:pt x="288" y="200"/>
                  </a:lnTo>
                  <a:lnTo>
                    <a:pt x="299" y="187"/>
                  </a:lnTo>
                  <a:lnTo>
                    <a:pt x="302" y="186"/>
                  </a:lnTo>
                  <a:lnTo>
                    <a:pt x="309" y="192"/>
                  </a:lnTo>
                  <a:lnTo>
                    <a:pt x="322" y="201"/>
                  </a:lnTo>
                  <a:lnTo>
                    <a:pt x="336" y="212"/>
                  </a:lnTo>
                  <a:lnTo>
                    <a:pt x="355" y="222"/>
                  </a:lnTo>
                  <a:lnTo>
                    <a:pt x="379" y="228"/>
                  </a:lnTo>
                  <a:lnTo>
                    <a:pt x="406" y="228"/>
                  </a:lnTo>
                  <a:lnTo>
                    <a:pt x="438" y="220"/>
                  </a:lnTo>
                  <a:lnTo>
                    <a:pt x="452" y="211"/>
                  </a:lnTo>
                  <a:lnTo>
                    <a:pt x="458" y="203"/>
                  </a:lnTo>
                  <a:lnTo>
                    <a:pt x="459" y="194"/>
                  </a:lnTo>
                  <a:lnTo>
                    <a:pt x="458" y="185"/>
                  </a:lnTo>
                  <a:lnTo>
                    <a:pt x="453" y="176"/>
                  </a:lnTo>
                  <a:lnTo>
                    <a:pt x="448" y="170"/>
                  </a:lnTo>
                  <a:lnTo>
                    <a:pt x="445" y="164"/>
                  </a:lnTo>
                  <a:lnTo>
                    <a:pt x="443" y="163"/>
                  </a:lnTo>
                  <a:lnTo>
                    <a:pt x="458" y="164"/>
                  </a:lnTo>
                  <a:lnTo>
                    <a:pt x="478" y="170"/>
                  </a:lnTo>
                  <a:lnTo>
                    <a:pt x="500" y="174"/>
                  </a:lnTo>
                  <a:lnTo>
                    <a:pt x="526" y="179"/>
                  </a:lnTo>
                  <a:lnTo>
                    <a:pt x="547" y="179"/>
                  </a:lnTo>
                  <a:lnTo>
                    <a:pt x="568" y="174"/>
                  </a:lnTo>
                  <a:lnTo>
                    <a:pt x="584" y="161"/>
                  </a:lnTo>
                  <a:lnTo>
                    <a:pt x="595" y="140"/>
                  </a:lnTo>
                  <a:lnTo>
                    <a:pt x="596" y="119"/>
                  </a:lnTo>
                  <a:lnTo>
                    <a:pt x="591" y="103"/>
                  </a:lnTo>
                  <a:lnTo>
                    <a:pt x="581" y="91"/>
                  </a:lnTo>
                  <a:lnTo>
                    <a:pt x="570" y="84"/>
                  </a:lnTo>
                  <a:lnTo>
                    <a:pt x="555" y="78"/>
                  </a:lnTo>
                  <a:lnTo>
                    <a:pt x="544" y="75"/>
                  </a:lnTo>
                  <a:lnTo>
                    <a:pt x="536" y="74"/>
                  </a:lnTo>
                  <a:lnTo>
                    <a:pt x="533" y="74"/>
                  </a:lnTo>
                  <a:lnTo>
                    <a:pt x="584" y="51"/>
                  </a:lnTo>
                  <a:lnTo>
                    <a:pt x="603" y="34"/>
                  </a:lnTo>
                  <a:lnTo>
                    <a:pt x="599" y="19"/>
                  </a:lnTo>
                  <a:lnTo>
                    <a:pt x="575" y="7"/>
                  </a:lnTo>
                  <a:lnTo>
                    <a:pt x="537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6"/>
                  </a:lnTo>
                  <a:lnTo>
                    <a:pt x="377" y="40"/>
                  </a:lnTo>
                  <a:lnTo>
                    <a:pt x="346" y="50"/>
                  </a:lnTo>
                  <a:lnTo>
                    <a:pt x="317" y="53"/>
                  </a:lnTo>
                  <a:lnTo>
                    <a:pt x="289" y="53"/>
                  </a:lnTo>
                  <a:lnTo>
                    <a:pt x="265" y="48"/>
                  </a:lnTo>
                  <a:lnTo>
                    <a:pt x="246" y="42"/>
                  </a:lnTo>
                  <a:lnTo>
                    <a:pt x="233" y="32"/>
                  </a:lnTo>
                  <a:lnTo>
                    <a:pt x="229" y="23"/>
                  </a:lnTo>
                  <a:close/>
                </a:path>
              </a:pathLst>
            </a:custGeom>
            <a:solidFill>
              <a:srgbClr val="DEF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08" name="Freeform 292"/>
            <p:cNvSpPr>
              <a:spLocks/>
            </p:cNvSpPr>
            <p:nvPr/>
          </p:nvSpPr>
          <p:spPr bwMode="auto">
            <a:xfrm>
              <a:off x="704" y="1326"/>
              <a:ext cx="18" cy="30"/>
            </a:xfrm>
            <a:custGeom>
              <a:avLst/>
              <a:gdLst>
                <a:gd name="T0" fmla="*/ 20 w 36"/>
                <a:gd name="T1" fmla="*/ 0 h 60"/>
                <a:gd name="T2" fmla="*/ 24 w 36"/>
                <a:gd name="T3" fmla="*/ 2 h 60"/>
                <a:gd name="T4" fmla="*/ 31 w 36"/>
                <a:gd name="T5" fmla="*/ 8 h 60"/>
                <a:gd name="T6" fmla="*/ 32 w 36"/>
                <a:gd name="T7" fmla="*/ 12 h 60"/>
                <a:gd name="T8" fmla="*/ 33 w 36"/>
                <a:gd name="T9" fmla="*/ 17 h 60"/>
                <a:gd name="T10" fmla="*/ 34 w 36"/>
                <a:gd name="T11" fmla="*/ 24 h 60"/>
                <a:gd name="T12" fmla="*/ 36 w 36"/>
                <a:gd name="T13" fmla="*/ 31 h 60"/>
                <a:gd name="T14" fmla="*/ 34 w 36"/>
                <a:gd name="T15" fmla="*/ 36 h 60"/>
                <a:gd name="T16" fmla="*/ 33 w 36"/>
                <a:gd name="T17" fmla="*/ 42 h 60"/>
                <a:gd name="T18" fmla="*/ 32 w 36"/>
                <a:gd name="T19" fmla="*/ 46 h 60"/>
                <a:gd name="T20" fmla="*/ 31 w 36"/>
                <a:gd name="T21" fmla="*/ 51 h 60"/>
                <a:gd name="T22" fmla="*/ 24 w 36"/>
                <a:gd name="T23" fmla="*/ 57 h 60"/>
                <a:gd name="T24" fmla="*/ 20 w 36"/>
                <a:gd name="T25" fmla="*/ 60 h 60"/>
                <a:gd name="T26" fmla="*/ 11 w 36"/>
                <a:gd name="T27" fmla="*/ 57 h 60"/>
                <a:gd name="T28" fmla="*/ 5 w 36"/>
                <a:gd name="T29" fmla="*/ 51 h 60"/>
                <a:gd name="T30" fmla="*/ 1 w 36"/>
                <a:gd name="T31" fmla="*/ 46 h 60"/>
                <a:gd name="T32" fmla="*/ 0 w 36"/>
                <a:gd name="T33" fmla="*/ 42 h 60"/>
                <a:gd name="T34" fmla="*/ 0 w 36"/>
                <a:gd name="T35" fmla="*/ 36 h 60"/>
                <a:gd name="T36" fmla="*/ 0 w 36"/>
                <a:gd name="T37" fmla="*/ 31 h 60"/>
                <a:gd name="T38" fmla="*/ 0 w 36"/>
                <a:gd name="T39" fmla="*/ 24 h 60"/>
                <a:gd name="T40" fmla="*/ 0 w 36"/>
                <a:gd name="T41" fmla="*/ 17 h 60"/>
                <a:gd name="T42" fmla="*/ 1 w 36"/>
                <a:gd name="T43" fmla="*/ 12 h 60"/>
                <a:gd name="T44" fmla="*/ 5 w 36"/>
                <a:gd name="T45" fmla="*/ 8 h 60"/>
                <a:gd name="T46" fmla="*/ 11 w 36"/>
                <a:gd name="T47" fmla="*/ 2 h 60"/>
                <a:gd name="T48" fmla="*/ 20 w 36"/>
                <a:gd name="T4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60">
                  <a:moveTo>
                    <a:pt x="20" y="0"/>
                  </a:moveTo>
                  <a:lnTo>
                    <a:pt x="24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3" y="17"/>
                  </a:lnTo>
                  <a:lnTo>
                    <a:pt x="34" y="24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1"/>
                  </a:lnTo>
                  <a:lnTo>
                    <a:pt x="24" y="57"/>
                  </a:lnTo>
                  <a:lnTo>
                    <a:pt x="20" y="60"/>
                  </a:lnTo>
                  <a:lnTo>
                    <a:pt x="11" y="57"/>
                  </a:lnTo>
                  <a:lnTo>
                    <a:pt x="5" y="51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09" name="Freeform 293"/>
            <p:cNvSpPr>
              <a:spLocks/>
            </p:cNvSpPr>
            <p:nvPr/>
          </p:nvSpPr>
          <p:spPr bwMode="auto">
            <a:xfrm>
              <a:off x="706" y="1356"/>
              <a:ext cx="16" cy="31"/>
            </a:xfrm>
            <a:custGeom>
              <a:avLst/>
              <a:gdLst>
                <a:gd name="T0" fmla="*/ 16 w 32"/>
                <a:gd name="T1" fmla="*/ 61 h 61"/>
                <a:gd name="T2" fmla="*/ 20 w 32"/>
                <a:gd name="T3" fmla="*/ 57 h 61"/>
                <a:gd name="T4" fmla="*/ 27 w 32"/>
                <a:gd name="T5" fmla="*/ 51 h 61"/>
                <a:gd name="T6" fmla="*/ 28 w 32"/>
                <a:gd name="T7" fmla="*/ 46 h 61"/>
                <a:gd name="T8" fmla="*/ 29 w 32"/>
                <a:gd name="T9" fmla="*/ 42 h 61"/>
                <a:gd name="T10" fmla="*/ 30 w 32"/>
                <a:gd name="T11" fmla="*/ 36 h 61"/>
                <a:gd name="T12" fmla="*/ 32 w 32"/>
                <a:gd name="T13" fmla="*/ 31 h 61"/>
                <a:gd name="T14" fmla="*/ 30 w 32"/>
                <a:gd name="T15" fmla="*/ 24 h 61"/>
                <a:gd name="T16" fmla="*/ 29 w 32"/>
                <a:gd name="T17" fmla="*/ 18 h 61"/>
                <a:gd name="T18" fmla="*/ 28 w 32"/>
                <a:gd name="T19" fmla="*/ 13 h 61"/>
                <a:gd name="T20" fmla="*/ 27 w 32"/>
                <a:gd name="T21" fmla="*/ 8 h 61"/>
                <a:gd name="T22" fmla="*/ 20 w 32"/>
                <a:gd name="T23" fmla="*/ 2 h 61"/>
                <a:gd name="T24" fmla="*/ 16 w 32"/>
                <a:gd name="T25" fmla="*/ 0 h 61"/>
                <a:gd name="T26" fmla="*/ 9 w 32"/>
                <a:gd name="T27" fmla="*/ 2 h 61"/>
                <a:gd name="T28" fmla="*/ 4 w 32"/>
                <a:gd name="T29" fmla="*/ 8 h 61"/>
                <a:gd name="T30" fmla="*/ 1 w 32"/>
                <a:gd name="T31" fmla="*/ 13 h 61"/>
                <a:gd name="T32" fmla="*/ 0 w 32"/>
                <a:gd name="T33" fmla="*/ 18 h 61"/>
                <a:gd name="T34" fmla="*/ 0 w 32"/>
                <a:gd name="T35" fmla="*/ 24 h 61"/>
                <a:gd name="T36" fmla="*/ 0 w 32"/>
                <a:gd name="T37" fmla="*/ 31 h 61"/>
                <a:gd name="T38" fmla="*/ 0 w 32"/>
                <a:gd name="T39" fmla="*/ 36 h 61"/>
                <a:gd name="T40" fmla="*/ 0 w 32"/>
                <a:gd name="T41" fmla="*/ 42 h 61"/>
                <a:gd name="T42" fmla="*/ 1 w 32"/>
                <a:gd name="T43" fmla="*/ 46 h 61"/>
                <a:gd name="T44" fmla="*/ 4 w 32"/>
                <a:gd name="T45" fmla="*/ 51 h 61"/>
                <a:gd name="T46" fmla="*/ 9 w 32"/>
                <a:gd name="T47" fmla="*/ 57 h 61"/>
                <a:gd name="T48" fmla="*/ 16 w 32"/>
                <a:gd name="T4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61">
                  <a:moveTo>
                    <a:pt x="16" y="61"/>
                  </a:moveTo>
                  <a:lnTo>
                    <a:pt x="20" y="57"/>
                  </a:lnTo>
                  <a:lnTo>
                    <a:pt x="27" y="51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0" y="24"/>
                  </a:lnTo>
                  <a:lnTo>
                    <a:pt x="29" y="18"/>
                  </a:lnTo>
                  <a:lnTo>
                    <a:pt x="28" y="13"/>
                  </a:lnTo>
                  <a:lnTo>
                    <a:pt x="27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6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10" name="Freeform 294"/>
            <p:cNvSpPr>
              <a:spLocks/>
            </p:cNvSpPr>
            <p:nvPr/>
          </p:nvSpPr>
          <p:spPr bwMode="auto">
            <a:xfrm>
              <a:off x="716" y="1340"/>
              <a:ext cx="35" cy="16"/>
            </a:xfrm>
            <a:custGeom>
              <a:avLst/>
              <a:gdLst>
                <a:gd name="T0" fmla="*/ 0 w 70"/>
                <a:gd name="T1" fmla="*/ 28 h 32"/>
                <a:gd name="T2" fmla="*/ 0 w 70"/>
                <a:gd name="T3" fmla="*/ 20 h 32"/>
                <a:gd name="T4" fmla="*/ 6 w 70"/>
                <a:gd name="T5" fmla="*/ 13 h 32"/>
                <a:gd name="T6" fmla="*/ 16 w 70"/>
                <a:gd name="T7" fmla="*/ 7 h 32"/>
                <a:gd name="T8" fmla="*/ 30 w 70"/>
                <a:gd name="T9" fmla="*/ 5 h 32"/>
                <a:gd name="T10" fmla="*/ 36 w 70"/>
                <a:gd name="T11" fmla="*/ 2 h 32"/>
                <a:gd name="T12" fmla="*/ 43 w 70"/>
                <a:gd name="T13" fmla="*/ 1 h 32"/>
                <a:gd name="T14" fmla="*/ 50 w 70"/>
                <a:gd name="T15" fmla="*/ 0 h 32"/>
                <a:gd name="T16" fmla="*/ 56 w 70"/>
                <a:gd name="T17" fmla="*/ 0 h 32"/>
                <a:gd name="T18" fmla="*/ 64 w 70"/>
                <a:gd name="T19" fmla="*/ 1 h 32"/>
                <a:gd name="T20" fmla="*/ 70 w 70"/>
                <a:gd name="T21" fmla="*/ 5 h 32"/>
                <a:gd name="T22" fmla="*/ 69 w 70"/>
                <a:gd name="T23" fmla="*/ 10 h 32"/>
                <a:gd name="T24" fmla="*/ 64 w 70"/>
                <a:gd name="T25" fmla="*/ 18 h 32"/>
                <a:gd name="T26" fmla="*/ 59 w 70"/>
                <a:gd name="T27" fmla="*/ 20 h 32"/>
                <a:gd name="T28" fmla="*/ 54 w 70"/>
                <a:gd name="T29" fmla="*/ 23 h 32"/>
                <a:gd name="T30" fmla="*/ 48 w 70"/>
                <a:gd name="T31" fmla="*/ 25 h 32"/>
                <a:gd name="T32" fmla="*/ 42 w 70"/>
                <a:gd name="T33" fmla="*/ 28 h 32"/>
                <a:gd name="T34" fmla="*/ 29 w 70"/>
                <a:gd name="T35" fmla="*/ 31 h 32"/>
                <a:gd name="T36" fmla="*/ 16 w 70"/>
                <a:gd name="T37" fmla="*/ 32 h 32"/>
                <a:gd name="T38" fmla="*/ 6 w 70"/>
                <a:gd name="T39" fmla="*/ 31 h 32"/>
                <a:gd name="T40" fmla="*/ 0 w 70"/>
                <a:gd name="T41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32">
                  <a:moveTo>
                    <a:pt x="0" y="28"/>
                  </a:moveTo>
                  <a:lnTo>
                    <a:pt x="0" y="20"/>
                  </a:lnTo>
                  <a:lnTo>
                    <a:pt x="6" y="13"/>
                  </a:lnTo>
                  <a:lnTo>
                    <a:pt x="16" y="7"/>
                  </a:lnTo>
                  <a:lnTo>
                    <a:pt x="30" y="5"/>
                  </a:lnTo>
                  <a:lnTo>
                    <a:pt x="36" y="2"/>
                  </a:lnTo>
                  <a:lnTo>
                    <a:pt x="43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9" y="10"/>
                  </a:lnTo>
                  <a:lnTo>
                    <a:pt x="64" y="18"/>
                  </a:lnTo>
                  <a:lnTo>
                    <a:pt x="59" y="20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29" y="31"/>
                  </a:lnTo>
                  <a:lnTo>
                    <a:pt x="16" y="32"/>
                  </a:lnTo>
                  <a:lnTo>
                    <a:pt x="6" y="3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11" name="Freeform 295"/>
            <p:cNvSpPr>
              <a:spLocks/>
            </p:cNvSpPr>
            <p:nvPr/>
          </p:nvSpPr>
          <p:spPr bwMode="auto">
            <a:xfrm>
              <a:off x="676" y="1342"/>
              <a:ext cx="34" cy="17"/>
            </a:xfrm>
            <a:custGeom>
              <a:avLst/>
              <a:gdLst>
                <a:gd name="T0" fmla="*/ 68 w 68"/>
                <a:gd name="T1" fmla="*/ 28 h 35"/>
                <a:gd name="T2" fmla="*/ 67 w 68"/>
                <a:gd name="T3" fmla="*/ 22 h 35"/>
                <a:gd name="T4" fmla="*/ 63 w 68"/>
                <a:gd name="T5" fmla="*/ 16 h 35"/>
                <a:gd name="T6" fmla="*/ 53 w 68"/>
                <a:gd name="T7" fmla="*/ 10 h 35"/>
                <a:gd name="T8" fmla="*/ 44 w 68"/>
                <a:gd name="T9" fmla="*/ 5 h 35"/>
                <a:gd name="T10" fmla="*/ 36 w 68"/>
                <a:gd name="T11" fmla="*/ 2 h 35"/>
                <a:gd name="T12" fmla="*/ 28 w 68"/>
                <a:gd name="T13" fmla="*/ 1 h 35"/>
                <a:gd name="T14" fmla="*/ 20 w 68"/>
                <a:gd name="T15" fmla="*/ 0 h 35"/>
                <a:gd name="T16" fmla="*/ 16 w 68"/>
                <a:gd name="T17" fmla="*/ 1 h 35"/>
                <a:gd name="T18" fmla="*/ 7 w 68"/>
                <a:gd name="T19" fmla="*/ 3 h 35"/>
                <a:gd name="T20" fmla="*/ 2 w 68"/>
                <a:gd name="T21" fmla="*/ 9 h 35"/>
                <a:gd name="T22" fmla="*/ 0 w 68"/>
                <a:gd name="T23" fmla="*/ 14 h 35"/>
                <a:gd name="T24" fmla="*/ 7 w 68"/>
                <a:gd name="T25" fmla="*/ 20 h 35"/>
                <a:gd name="T26" fmla="*/ 14 w 68"/>
                <a:gd name="T27" fmla="*/ 25 h 35"/>
                <a:gd name="T28" fmla="*/ 26 w 68"/>
                <a:gd name="T29" fmla="*/ 31 h 35"/>
                <a:gd name="T30" fmla="*/ 34 w 68"/>
                <a:gd name="T31" fmla="*/ 32 h 35"/>
                <a:gd name="T32" fmla="*/ 41 w 68"/>
                <a:gd name="T33" fmla="*/ 34 h 35"/>
                <a:gd name="T34" fmla="*/ 47 w 68"/>
                <a:gd name="T35" fmla="*/ 34 h 35"/>
                <a:gd name="T36" fmla="*/ 53 w 68"/>
                <a:gd name="T37" fmla="*/ 35 h 35"/>
                <a:gd name="T38" fmla="*/ 62 w 68"/>
                <a:gd name="T39" fmla="*/ 33 h 35"/>
                <a:gd name="T40" fmla="*/ 68 w 68"/>
                <a:gd name="T41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35">
                  <a:moveTo>
                    <a:pt x="68" y="28"/>
                  </a:moveTo>
                  <a:lnTo>
                    <a:pt x="67" y="22"/>
                  </a:lnTo>
                  <a:lnTo>
                    <a:pt x="63" y="16"/>
                  </a:lnTo>
                  <a:lnTo>
                    <a:pt x="53" y="10"/>
                  </a:lnTo>
                  <a:lnTo>
                    <a:pt x="44" y="5"/>
                  </a:lnTo>
                  <a:lnTo>
                    <a:pt x="36" y="2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7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7" y="20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4" y="32"/>
                  </a:lnTo>
                  <a:lnTo>
                    <a:pt x="41" y="34"/>
                  </a:lnTo>
                  <a:lnTo>
                    <a:pt x="47" y="34"/>
                  </a:lnTo>
                  <a:lnTo>
                    <a:pt x="53" y="35"/>
                  </a:lnTo>
                  <a:lnTo>
                    <a:pt x="62" y="33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12" name="Freeform 296"/>
            <p:cNvSpPr>
              <a:spLocks/>
            </p:cNvSpPr>
            <p:nvPr/>
          </p:nvSpPr>
          <p:spPr bwMode="auto">
            <a:xfrm>
              <a:off x="716" y="1355"/>
              <a:ext cx="35" cy="18"/>
            </a:xfrm>
            <a:custGeom>
              <a:avLst/>
              <a:gdLst>
                <a:gd name="T0" fmla="*/ 70 w 70"/>
                <a:gd name="T1" fmla="*/ 28 h 34"/>
                <a:gd name="T2" fmla="*/ 69 w 70"/>
                <a:gd name="T3" fmla="*/ 22 h 34"/>
                <a:gd name="T4" fmla="*/ 64 w 70"/>
                <a:gd name="T5" fmla="*/ 16 h 34"/>
                <a:gd name="T6" fmla="*/ 59 w 70"/>
                <a:gd name="T7" fmla="*/ 13 h 34"/>
                <a:gd name="T8" fmla="*/ 54 w 70"/>
                <a:gd name="T9" fmla="*/ 9 h 34"/>
                <a:gd name="T10" fmla="*/ 48 w 70"/>
                <a:gd name="T11" fmla="*/ 6 h 34"/>
                <a:gd name="T12" fmla="*/ 42 w 70"/>
                <a:gd name="T13" fmla="*/ 4 h 34"/>
                <a:gd name="T14" fmla="*/ 29 w 70"/>
                <a:gd name="T15" fmla="*/ 0 h 34"/>
                <a:gd name="T16" fmla="*/ 16 w 70"/>
                <a:gd name="T17" fmla="*/ 0 h 34"/>
                <a:gd name="T18" fmla="*/ 6 w 70"/>
                <a:gd name="T19" fmla="*/ 2 h 34"/>
                <a:gd name="T20" fmla="*/ 0 w 70"/>
                <a:gd name="T21" fmla="*/ 8 h 34"/>
                <a:gd name="T22" fmla="*/ 0 w 70"/>
                <a:gd name="T23" fmla="*/ 14 h 34"/>
                <a:gd name="T24" fmla="*/ 6 w 70"/>
                <a:gd name="T25" fmla="*/ 20 h 34"/>
                <a:gd name="T26" fmla="*/ 16 w 70"/>
                <a:gd name="T27" fmla="*/ 26 h 34"/>
                <a:gd name="T28" fmla="*/ 30 w 70"/>
                <a:gd name="T29" fmla="*/ 32 h 34"/>
                <a:gd name="T30" fmla="*/ 36 w 70"/>
                <a:gd name="T31" fmla="*/ 33 h 34"/>
                <a:gd name="T32" fmla="*/ 43 w 70"/>
                <a:gd name="T33" fmla="*/ 34 h 34"/>
                <a:gd name="T34" fmla="*/ 50 w 70"/>
                <a:gd name="T35" fmla="*/ 34 h 34"/>
                <a:gd name="T36" fmla="*/ 56 w 70"/>
                <a:gd name="T37" fmla="*/ 34 h 34"/>
                <a:gd name="T38" fmla="*/ 64 w 70"/>
                <a:gd name="T39" fmla="*/ 32 h 34"/>
                <a:gd name="T40" fmla="*/ 70 w 70"/>
                <a:gd name="T4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34">
                  <a:moveTo>
                    <a:pt x="70" y="28"/>
                  </a:moveTo>
                  <a:lnTo>
                    <a:pt x="69" y="22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54" y="9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20"/>
                  </a:lnTo>
                  <a:lnTo>
                    <a:pt x="16" y="26"/>
                  </a:lnTo>
                  <a:lnTo>
                    <a:pt x="30" y="32"/>
                  </a:lnTo>
                  <a:lnTo>
                    <a:pt x="36" y="33"/>
                  </a:lnTo>
                  <a:lnTo>
                    <a:pt x="43" y="34"/>
                  </a:lnTo>
                  <a:lnTo>
                    <a:pt x="50" y="34"/>
                  </a:lnTo>
                  <a:lnTo>
                    <a:pt x="56" y="34"/>
                  </a:lnTo>
                  <a:lnTo>
                    <a:pt x="64" y="32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13" name="Freeform 297"/>
            <p:cNvSpPr>
              <a:spLocks/>
            </p:cNvSpPr>
            <p:nvPr/>
          </p:nvSpPr>
          <p:spPr bwMode="auto">
            <a:xfrm>
              <a:off x="676" y="1357"/>
              <a:ext cx="34" cy="18"/>
            </a:xfrm>
            <a:custGeom>
              <a:avLst/>
              <a:gdLst>
                <a:gd name="T0" fmla="*/ 2 w 68"/>
                <a:gd name="T1" fmla="*/ 32 h 36"/>
                <a:gd name="T2" fmla="*/ 0 w 68"/>
                <a:gd name="T3" fmla="*/ 24 h 36"/>
                <a:gd name="T4" fmla="*/ 7 w 68"/>
                <a:gd name="T5" fmla="*/ 17 h 36"/>
                <a:gd name="T6" fmla="*/ 14 w 68"/>
                <a:gd name="T7" fmla="*/ 11 h 36"/>
                <a:gd name="T8" fmla="*/ 26 w 68"/>
                <a:gd name="T9" fmla="*/ 5 h 36"/>
                <a:gd name="T10" fmla="*/ 34 w 68"/>
                <a:gd name="T11" fmla="*/ 2 h 36"/>
                <a:gd name="T12" fmla="*/ 41 w 68"/>
                <a:gd name="T13" fmla="*/ 1 h 36"/>
                <a:gd name="T14" fmla="*/ 47 w 68"/>
                <a:gd name="T15" fmla="*/ 0 h 36"/>
                <a:gd name="T16" fmla="*/ 53 w 68"/>
                <a:gd name="T17" fmla="*/ 1 h 36"/>
                <a:gd name="T18" fmla="*/ 62 w 68"/>
                <a:gd name="T19" fmla="*/ 3 h 36"/>
                <a:gd name="T20" fmla="*/ 68 w 68"/>
                <a:gd name="T21" fmla="*/ 9 h 36"/>
                <a:gd name="T22" fmla="*/ 67 w 68"/>
                <a:gd name="T23" fmla="*/ 14 h 36"/>
                <a:gd name="T24" fmla="*/ 63 w 68"/>
                <a:gd name="T25" fmla="*/ 22 h 36"/>
                <a:gd name="T26" fmla="*/ 53 w 68"/>
                <a:gd name="T27" fmla="*/ 27 h 36"/>
                <a:gd name="T28" fmla="*/ 44 w 68"/>
                <a:gd name="T29" fmla="*/ 32 h 36"/>
                <a:gd name="T30" fmla="*/ 36 w 68"/>
                <a:gd name="T31" fmla="*/ 33 h 36"/>
                <a:gd name="T32" fmla="*/ 28 w 68"/>
                <a:gd name="T33" fmla="*/ 35 h 36"/>
                <a:gd name="T34" fmla="*/ 20 w 68"/>
                <a:gd name="T35" fmla="*/ 35 h 36"/>
                <a:gd name="T36" fmla="*/ 16 w 68"/>
                <a:gd name="T37" fmla="*/ 36 h 36"/>
                <a:gd name="T38" fmla="*/ 7 w 68"/>
                <a:gd name="T39" fmla="*/ 35 h 36"/>
                <a:gd name="T40" fmla="*/ 2 w 68"/>
                <a:gd name="T41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36">
                  <a:moveTo>
                    <a:pt x="2" y="32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11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3" y="22"/>
                  </a:lnTo>
                  <a:lnTo>
                    <a:pt x="53" y="27"/>
                  </a:lnTo>
                  <a:lnTo>
                    <a:pt x="44" y="32"/>
                  </a:lnTo>
                  <a:lnTo>
                    <a:pt x="36" y="33"/>
                  </a:lnTo>
                  <a:lnTo>
                    <a:pt x="28" y="35"/>
                  </a:lnTo>
                  <a:lnTo>
                    <a:pt x="20" y="35"/>
                  </a:lnTo>
                  <a:lnTo>
                    <a:pt x="16" y="36"/>
                  </a:lnTo>
                  <a:lnTo>
                    <a:pt x="7" y="35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14" name="Freeform 298"/>
            <p:cNvSpPr>
              <a:spLocks/>
            </p:cNvSpPr>
            <p:nvPr/>
          </p:nvSpPr>
          <p:spPr bwMode="auto">
            <a:xfrm>
              <a:off x="702" y="1348"/>
              <a:ext cx="27" cy="19"/>
            </a:xfrm>
            <a:custGeom>
              <a:avLst/>
              <a:gdLst>
                <a:gd name="T0" fmla="*/ 24 w 53"/>
                <a:gd name="T1" fmla="*/ 0 h 37"/>
                <a:gd name="T2" fmla="*/ 33 w 53"/>
                <a:gd name="T3" fmla="*/ 0 h 37"/>
                <a:gd name="T4" fmla="*/ 43 w 53"/>
                <a:gd name="T5" fmla="*/ 4 h 37"/>
                <a:gd name="T6" fmla="*/ 51 w 53"/>
                <a:gd name="T7" fmla="*/ 9 h 37"/>
                <a:gd name="T8" fmla="*/ 53 w 53"/>
                <a:gd name="T9" fmla="*/ 16 h 37"/>
                <a:gd name="T10" fmla="*/ 51 w 53"/>
                <a:gd name="T11" fmla="*/ 24 h 37"/>
                <a:gd name="T12" fmla="*/ 43 w 53"/>
                <a:gd name="T13" fmla="*/ 31 h 37"/>
                <a:gd name="T14" fmla="*/ 33 w 53"/>
                <a:gd name="T15" fmla="*/ 35 h 37"/>
                <a:gd name="T16" fmla="*/ 24 w 53"/>
                <a:gd name="T17" fmla="*/ 37 h 37"/>
                <a:gd name="T18" fmla="*/ 14 w 53"/>
                <a:gd name="T19" fmla="*/ 35 h 37"/>
                <a:gd name="T20" fmla="*/ 6 w 53"/>
                <a:gd name="T21" fmla="*/ 31 h 37"/>
                <a:gd name="T22" fmla="*/ 1 w 53"/>
                <a:gd name="T23" fmla="*/ 24 h 37"/>
                <a:gd name="T24" fmla="*/ 0 w 53"/>
                <a:gd name="T25" fmla="*/ 16 h 37"/>
                <a:gd name="T26" fmla="*/ 1 w 53"/>
                <a:gd name="T27" fmla="*/ 9 h 37"/>
                <a:gd name="T28" fmla="*/ 6 w 53"/>
                <a:gd name="T29" fmla="*/ 4 h 37"/>
                <a:gd name="T30" fmla="*/ 14 w 53"/>
                <a:gd name="T31" fmla="*/ 0 h 37"/>
                <a:gd name="T32" fmla="*/ 24 w 5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37">
                  <a:moveTo>
                    <a:pt x="24" y="0"/>
                  </a:moveTo>
                  <a:lnTo>
                    <a:pt x="33" y="0"/>
                  </a:lnTo>
                  <a:lnTo>
                    <a:pt x="43" y="4"/>
                  </a:lnTo>
                  <a:lnTo>
                    <a:pt x="51" y="9"/>
                  </a:lnTo>
                  <a:lnTo>
                    <a:pt x="53" y="16"/>
                  </a:lnTo>
                  <a:lnTo>
                    <a:pt x="51" y="24"/>
                  </a:lnTo>
                  <a:lnTo>
                    <a:pt x="43" y="31"/>
                  </a:lnTo>
                  <a:lnTo>
                    <a:pt x="33" y="35"/>
                  </a:lnTo>
                  <a:lnTo>
                    <a:pt x="24" y="37"/>
                  </a:lnTo>
                  <a:lnTo>
                    <a:pt x="14" y="35"/>
                  </a:lnTo>
                  <a:lnTo>
                    <a:pt x="6" y="31"/>
                  </a:lnTo>
                  <a:lnTo>
                    <a:pt x="1" y="24"/>
                  </a:lnTo>
                  <a:lnTo>
                    <a:pt x="0" y="16"/>
                  </a:lnTo>
                  <a:lnTo>
                    <a:pt x="1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15" name="Freeform 299"/>
            <p:cNvSpPr>
              <a:spLocks/>
            </p:cNvSpPr>
            <p:nvPr/>
          </p:nvSpPr>
          <p:spPr bwMode="auto">
            <a:xfrm>
              <a:off x="788" y="1321"/>
              <a:ext cx="16" cy="28"/>
            </a:xfrm>
            <a:custGeom>
              <a:avLst/>
              <a:gdLst>
                <a:gd name="T0" fmla="*/ 16 w 32"/>
                <a:gd name="T1" fmla="*/ 0 h 56"/>
                <a:gd name="T2" fmla="*/ 20 w 32"/>
                <a:gd name="T3" fmla="*/ 2 h 56"/>
                <a:gd name="T4" fmla="*/ 25 w 32"/>
                <a:gd name="T5" fmla="*/ 8 h 56"/>
                <a:gd name="T6" fmla="*/ 27 w 32"/>
                <a:gd name="T7" fmla="*/ 11 h 56"/>
                <a:gd name="T8" fmla="*/ 29 w 32"/>
                <a:gd name="T9" fmla="*/ 17 h 56"/>
                <a:gd name="T10" fmla="*/ 30 w 32"/>
                <a:gd name="T11" fmla="*/ 23 h 56"/>
                <a:gd name="T12" fmla="*/ 32 w 32"/>
                <a:gd name="T13" fmla="*/ 30 h 56"/>
                <a:gd name="T14" fmla="*/ 30 w 32"/>
                <a:gd name="T15" fmla="*/ 35 h 56"/>
                <a:gd name="T16" fmla="*/ 29 w 32"/>
                <a:gd name="T17" fmla="*/ 40 h 56"/>
                <a:gd name="T18" fmla="*/ 27 w 32"/>
                <a:gd name="T19" fmla="*/ 44 h 56"/>
                <a:gd name="T20" fmla="*/ 25 w 32"/>
                <a:gd name="T21" fmla="*/ 49 h 56"/>
                <a:gd name="T22" fmla="*/ 20 w 32"/>
                <a:gd name="T23" fmla="*/ 54 h 56"/>
                <a:gd name="T24" fmla="*/ 16 w 32"/>
                <a:gd name="T25" fmla="*/ 56 h 56"/>
                <a:gd name="T26" fmla="*/ 8 w 32"/>
                <a:gd name="T27" fmla="*/ 54 h 56"/>
                <a:gd name="T28" fmla="*/ 3 w 32"/>
                <a:gd name="T29" fmla="*/ 49 h 56"/>
                <a:gd name="T30" fmla="*/ 1 w 32"/>
                <a:gd name="T31" fmla="*/ 44 h 56"/>
                <a:gd name="T32" fmla="*/ 0 w 32"/>
                <a:gd name="T33" fmla="*/ 40 h 56"/>
                <a:gd name="T34" fmla="*/ 0 w 32"/>
                <a:gd name="T35" fmla="*/ 35 h 56"/>
                <a:gd name="T36" fmla="*/ 0 w 32"/>
                <a:gd name="T37" fmla="*/ 30 h 56"/>
                <a:gd name="T38" fmla="*/ 0 w 32"/>
                <a:gd name="T39" fmla="*/ 23 h 56"/>
                <a:gd name="T40" fmla="*/ 0 w 32"/>
                <a:gd name="T41" fmla="*/ 17 h 56"/>
                <a:gd name="T42" fmla="*/ 1 w 32"/>
                <a:gd name="T43" fmla="*/ 11 h 56"/>
                <a:gd name="T44" fmla="*/ 3 w 32"/>
                <a:gd name="T45" fmla="*/ 8 h 56"/>
                <a:gd name="T46" fmla="*/ 8 w 32"/>
                <a:gd name="T47" fmla="*/ 2 h 56"/>
                <a:gd name="T48" fmla="*/ 16 w 32"/>
                <a:gd name="T4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56">
                  <a:moveTo>
                    <a:pt x="16" y="0"/>
                  </a:moveTo>
                  <a:lnTo>
                    <a:pt x="20" y="2"/>
                  </a:lnTo>
                  <a:lnTo>
                    <a:pt x="25" y="8"/>
                  </a:lnTo>
                  <a:lnTo>
                    <a:pt x="27" y="11"/>
                  </a:lnTo>
                  <a:lnTo>
                    <a:pt x="29" y="17"/>
                  </a:lnTo>
                  <a:lnTo>
                    <a:pt x="30" y="23"/>
                  </a:lnTo>
                  <a:lnTo>
                    <a:pt x="32" y="30"/>
                  </a:lnTo>
                  <a:lnTo>
                    <a:pt x="30" y="35"/>
                  </a:lnTo>
                  <a:lnTo>
                    <a:pt x="29" y="40"/>
                  </a:lnTo>
                  <a:lnTo>
                    <a:pt x="27" y="44"/>
                  </a:lnTo>
                  <a:lnTo>
                    <a:pt x="25" y="49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16" name="Freeform 300"/>
            <p:cNvSpPr>
              <a:spLocks/>
            </p:cNvSpPr>
            <p:nvPr/>
          </p:nvSpPr>
          <p:spPr bwMode="auto">
            <a:xfrm>
              <a:off x="788" y="1351"/>
              <a:ext cx="18" cy="30"/>
            </a:xfrm>
            <a:custGeom>
              <a:avLst/>
              <a:gdLst>
                <a:gd name="T0" fmla="*/ 19 w 35"/>
                <a:gd name="T1" fmla="*/ 60 h 60"/>
                <a:gd name="T2" fmla="*/ 24 w 35"/>
                <a:gd name="T3" fmla="*/ 57 h 60"/>
                <a:gd name="T4" fmla="*/ 30 w 35"/>
                <a:gd name="T5" fmla="*/ 51 h 60"/>
                <a:gd name="T6" fmla="*/ 32 w 35"/>
                <a:gd name="T7" fmla="*/ 46 h 60"/>
                <a:gd name="T8" fmla="*/ 33 w 35"/>
                <a:gd name="T9" fmla="*/ 42 h 60"/>
                <a:gd name="T10" fmla="*/ 34 w 35"/>
                <a:gd name="T11" fmla="*/ 36 h 60"/>
                <a:gd name="T12" fmla="*/ 35 w 35"/>
                <a:gd name="T13" fmla="*/ 31 h 60"/>
                <a:gd name="T14" fmla="*/ 34 w 35"/>
                <a:gd name="T15" fmla="*/ 24 h 60"/>
                <a:gd name="T16" fmla="*/ 33 w 35"/>
                <a:gd name="T17" fmla="*/ 17 h 60"/>
                <a:gd name="T18" fmla="*/ 32 w 35"/>
                <a:gd name="T19" fmla="*/ 12 h 60"/>
                <a:gd name="T20" fmla="*/ 30 w 35"/>
                <a:gd name="T21" fmla="*/ 8 h 60"/>
                <a:gd name="T22" fmla="*/ 24 w 35"/>
                <a:gd name="T23" fmla="*/ 2 h 60"/>
                <a:gd name="T24" fmla="*/ 19 w 35"/>
                <a:gd name="T25" fmla="*/ 0 h 60"/>
                <a:gd name="T26" fmla="*/ 11 w 35"/>
                <a:gd name="T27" fmla="*/ 2 h 60"/>
                <a:gd name="T28" fmla="*/ 4 w 35"/>
                <a:gd name="T29" fmla="*/ 8 h 60"/>
                <a:gd name="T30" fmla="*/ 1 w 35"/>
                <a:gd name="T31" fmla="*/ 12 h 60"/>
                <a:gd name="T32" fmla="*/ 0 w 35"/>
                <a:gd name="T33" fmla="*/ 17 h 60"/>
                <a:gd name="T34" fmla="*/ 0 w 35"/>
                <a:gd name="T35" fmla="*/ 24 h 60"/>
                <a:gd name="T36" fmla="*/ 0 w 35"/>
                <a:gd name="T37" fmla="*/ 31 h 60"/>
                <a:gd name="T38" fmla="*/ 0 w 35"/>
                <a:gd name="T39" fmla="*/ 36 h 60"/>
                <a:gd name="T40" fmla="*/ 0 w 35"/>
                <a:gd name="T41" fmla="*/ 42 h 60"/>
                <a:gd name="T42" fmla="*/ 1 w 35"/>
                <a:gd name="T43" fmla="*/ 46 h 60"/>
                <a:gd name="T44" fmla="*/ 4 w 35"/>
                <a:gd name="T45" fmla="*/ 51 h 60"/>
                <a:gd name="T46" fmla="*/ 11 w 35"/>
                <a:gd name="T47" fmla="*/ 57 h 60"/>
                <a:gd name="T48" fmla="*/ 19 w 35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60">
                  <a:moveTo>
                    <a:pt x="19" y="60"/>
                  </a:moveTo>
                  <a:lnTo>
                    <a:pt x="24" y="57"/>
                  </a:lnTo>
                  <a:lnTo>
                    <a:pt x="30" y="51"/>
                  </a:lnTo>
                  <a:lnTo>
                    <a:pt x="32" y="46"/>
                  </a:lnTo>
                  <a:lnTo>
                    <a:pt x="33" y="42"/>
                  </a:lnTo>
                  <a:lnTo>
                    <a:pt x="34" y="36"/>
                  </a:lnTo>
                  <a:lnTo>
                    <a:pt x="35" y="31"/>
                  </a:lnTo>
                  <a:lnTo>
                    <a:pt x="34" y="24"/>
                  </a:lnTo>
                  <a:lnTo>
                    <a:pt x="33" y="17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11" y="57"/>
                  </a:lnTo>
                  <a:lnTo>
                    <a:pt x="19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17" name="Freeform 301"/>
            <p:cNvSpPr>
              <a:spLocks/>
            </p:cNvSpPr>
            <p:nvPr/>
          </p:nvSpPr>
          <p:spPr bwMode="auto">
            <a:xfrm>
              <a:off x="799" y="1334"/>
              <a:ext cx="34" cy="18"/>
            </a:xfrm>
            <a:custGeom>
              <a:avLst/>
              <a:gdLst>
                <a:gd name="T0" fmla="*/ 1 w 67"/>
                <a:gd name="T1" fmla="*/ 31 h 36"/>
                <a:gd name="T2" fmla="*/ 0 w 67"/>
                <a:gd name="T3" fmla="*/ 23 h 36"/>
                <a:gd name="T4" fmla="*/ 6 w 67"/>
                <a:gd name="T5" fmla="*/ 16 h 36"/>
                <a:gd name="T6" fmla="*/ 10 w 67"/>
                <a:gd name="T7" fmla="*/ 13 h 36"/>
                <a:gd name="T8" fmla="*/ 16 w 67"/>
                <a:gd name="T9" fmla="*/ 10 h 36"/>
                <a:gd name="T10" fmla="*/ 22 w 67"/>
                <a:gd name="T11" fmla="*/ 7 h 36"/>
                <a:gd name="T12" fmla="*/ 29 w 67"/>
                <a:gd name="T13" fmla="*/ 5 h 36"/>
                <a:gd name="T14" fmla="*/ 42 w 67"/>
                <a:gd name="T15" fmla="*/ 0 h 36"/>
                <a:gd name="T16" fmla="*/ 53 w 67"/>
                <a:gd name="T17" fmla="*/ 0 h 36"/>
                <a:gd name="T18" fmla="*/ 61 w 67"/>
                <a:gd name="T19" fmla="*/ 3 h 36"/>
                <a:gd name="T20" fmla="*/ 67 w 67"/>
                <a:gd name="T21" fmla="*/ 8 h 36"/>
                <a:gd name="T22" fmla="*/ 66 w 67"/>
                <a:gd name="T23" fmla="*/ 13 h 36"/>
                <a:gd name="T24" fmla="*/ 63 w 67"/>
                <a:gd name="T25" fmla="*/ 19 h 36"/>
                <a:gd name="T26" fmla="*/ 53 w 67"/>
                <a:gd name="T27" fmla="*/ 25 h 36"/>
                <a:gd name="T28" fmla="*/ 43 w 67"/>
                <a:gd name="T29" fmla="*/ 31 h 36"/>
                <a:gd name="T30" fmla="*/ 34 w 67"/>
                <a:gd name="T31" fmla="*/ 32 h 36"/>
                <a:gd name="T32" fmla="*/ 27 w 67"/>
                <a:gd name="T33" fmla="*/ 34 h 36"/>
                <a:gd name="T34" fmla="*/ 19 w 67"/>
                <a:gd name="T35" fmla="*/ 35 h 36"/>
                <a:gd name="T36" fmla="*/ 16 w 67"/>
                <a:gd name="T37" fmla="*/ 36 h 36"/>
                <a:gd name="T38" fmla="*/ 6 w 67"/>
                <a:gd name="T39" fmla="*/ 34 h 36"/>
                <a:gd name="T40" fmla="*/ 1 w 67"/>
                <a:gd name="T41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6">
                  <a:moveTo>
                    <a:pt x="1" y="31"/>
                  </a:moveTo>
                  <a:lnTo>
                    <a:pt x="0" y="23"/>
                  </a:lnTo>
                  <a:lnTo>
                    <a:pt x="6" y="16"/>
                  </a:lnTo>
                  <a:lnTo>
                    <a:pt x="10" y="13"/>
                  </a:lnTo>
                  <a:lnTo>
                    <a:pt x="16" y="10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7" y="8"/>
                  </a:lnTo>
                  <a:lnTo>
                    <a:pt x="66" y="13"/>
                  </a:lnTo>
                  <a:lnTo>
                    <a:pt x="63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4" y="32"/>
                  </a:lnTo>
                  <a:lnTo>
                    <a:pt x="27" y="34"/>
                  </a:lnTo>
                  <a:lnTo>
                    <a:pt x="19" y="35"/>
                  </a:lnTo>
                  <a:lnTo>
                    <a:pt x="16" y="36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18" name="Freeform 302"/>
            <p:cNvSpPr>
              <a:spLocks/>
            </p:cNvSpPr>
            <p:nvPr/>
          </p:nvSpPr>
          <p:spPr bwMode="auto">
            <a:xfrm>
              <a:off x="759" y="1337"/>
              <a:ext cx="35" cy="17"/>
            </a:xfrm>
            <a:custGeom>
              <a:avLst/>
              <a:gdLst>
                <a:gd name="T0" fmla="*/ 72 w 72"/>
                <a:gd name="T1" fmla="*/ 28 h 34"/>
                <a:gd name="T2" fmla="*/ 71 w 72"/>
                <a:gd name="T3" fmla="*/ 22 h 34"/>
                <a:gd name="T4" fmla="*/ 66 w 72"/>
                <a:gd name="T5" fmla="*/ 17 h 34"/>
                <a:gd name="T6" fmla="*/ 61 w 72"/>
                <a:gd name="T7" fmla="*/ 14 h 34"/>
                <a:gd name="T8" fmla="*/ 55 w 72"/>
                <a:gd name="T9" fmla="*/ 11 h 34"/>
                <a:gd name="T10" fmla="*/ 48 w 72"/>
                <a:gd name="T11" fmla="*/ 8 h 34"/>
                <a:gd name="T12" fmla="*/ 42 w 72"/>
                <a:gd name="T13" fmla="*/ 6 h 34"/>
                <a:gd name="T14" fmla="*/ 34 w 72"/>
                <a:gd name="T15" fmla="*/ 3 h 34"/>
                <a:gd name="T16" fmla="*/ 26 w 72"/>
                <a:gd name="T17" fmla="*/ 1 h 34"/>
                <a:gd name="T18" fmla="*/ 20 w 72"/>
                <a:gd name="T19" fmla="*/ 0 h 34"/>
                <a:gd name="T20" fmla="*/ 15 w 72"/>
                <a:gd name="T21" fmla="*/ 0 h 34"/>
                <a:gd name="T22" fmla="*/ 5 w 72"/>
                <a:gd name="T23" fmla="*/ 1 h 34"/>
                <a:gd name="T24" fmla="*/ 2 w 72"/>
                <a:gd name="T25" fmla="*/ 6 h 34"/>
                <a:gd name="T26" fmla="*/ 0 w 72"/>
                <a:gd name="T27" fmla="*/ 12 h 34"/>
                <a:gd name="T28" fmla="*/ 7 w 72"/>
                <a:gd name="T29" fmla="*/ 19 h 34"/>
                <a:gd name="T30" fmla="*/ 10 w 72"/>
                <a:gd name="T31" fmla="*/ 22 h 34"/>
                <a:gd name="T32" fmla="*/ 16 w 72"/>
                <a:gd name="T33" fmla="*/ 25 h 34"/>
                <a:gd name="T34" fmla="*/ 23 w 72"/>
                <a:gd name="T35" fmla="*/ 28 h 34"/>
                <a:gd name="T36" fmla="*/ 30 w 72"/>
                <a:gd name="T37" fmla="*/ 32 h 34"/>
                <a:gd name="T38" fmla="*/ 41 w 72"/>
                <a:gd name="T39" fmla="*/ 34 h 34"/>
                <a:gd name="T40" fmla="*/ 53 w 72"/>
                <a:gd name="T41" fmla="*/ 34 h 34"/>
                <a:gd name="T42" fmla="*/ 64 w 72"/>
                <a:gd name="T43" fmla="*/ 32 h 34"/>
                <a:gd name="T44" fmla="*/ 72 w 72"/>
                <a:gd name="T4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7"/>
                  </a:lnTo>
                  <a:lnTo>
                    <a:pt x="61" y="14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4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2"/>
                  </a:lnTo>
                  <a:lnTo>
                    <a:pt x="41" y="34"/>
                  </a:lnTo>
                  <a:lnTo>
                    <a:pt x="53" y="34"/>
                  </a:lnTo>
                  <a:lnTo>
                    <a:pt x="64" y="32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19" name="Freeform 303"/>
            <p:cNvSpPr>
              <a:spLocks/>
            </p:cNvSpPr>
            <p:nvPr/>
          </p:nvSpPr>
          <p:spPr bwMode="auto">
            <a:xfrm>
              <a:off x="799" y="1350"/>
              <a:ext cx="34" cy="17"/>
            </a:xfrm>
            <a:custGeom>
              <a:avLst/>
              <a:gdLst>
                <a:gd name="T0" fmla="*/ 67 w 67"/>
                <a:gd name="T1" fmla="*/ 30 h 34"/>
                <a:gd name="T2" fmla="*/ 66 w 67"/>
                <a:gd name="T3" fmla="*/ 24 h 34"/>
                <a:gd name="T4" fmla="*/ 63 w 67"/>
                <a:gd name="T5" fmla="*/ 17 h 34"/>
                <a:gd name="T6" fmla="*/ 53 w 67"/>
                <a:gd name="T7" fmla="*/ 11 h 34"/>
                <a:gd name="T8" fmla="*/ 43 w 67"/>
                <a:gd name="T9" fmla="*/ 6 h 34"/>
                <a:gd name="T10" fmla="*/ 34 w 67"/>
                <a:gd name="T11" fmla="*/ 3 h 34"/>
                <a:gd name="T12" fmla="*/ 27 w 67"/>
                <a:gd name="T13" fmla="*/ 1 h 34"/>
                <a:gd name="T14" fmla="*/ 19 w 67"/>
                <a:gd name="T15" fmla="*/ 0 h 34"/>
                <a:gd name="T16" fmla="*/ 16 w 67"/>
                <a:gd name="T17" fmla="*/ 0 h 34"/>
                <a:gd name="T18" fmla="*/ 6 w 67"/>
                <a:gd name="T19" fmla="*/ 1 h 34"/>
                <a:gd name="T20" fmla="*/ 1 w 67"/>
                <a:gd name="T21" fmla="*/ 6 h 34"/>
                <a:gd name="T22" fmla="*/ 0 w 67"/>
                <a:gd name="T23" fmla="*/ 11 h 34"/>
                <a:gd name="T24" fmla="*/ 6 w 67"/>
                <a:gd name="T25" fmla="*/ 18 h 34"/>
                <a:gd name="T26" fmla="*/ 10 w 67"/>
                <a:gd name="T27" fmla="*/ 22 h 34"/>
                <a:gd name="T28" fmla="*/ 16 w 67"/>
                <a:gd name="T29" fmla="*/ 26 h 34"/>
                <a:gd name="T30" fmla="*/ 22 w 67"/>
                <a:gd name="T31" fmla="*/ 29 h 34"/>
                <a:gd name="T32" fmla="*/ 29 w 67"/>
                <a:gd name="T33" fmla="*/ 33 h 34"/>
                <a:gd name="T34" fmla="*/ 42 w 67"/>
                <a:gd name="T35" fmla="*/ 34 h 34"/>
                <a:gd name="T36" fmla="*/ 53 w 67"/>
                <a:gd name="T37" fmla="*/ 34 h 34"/>
                <a:gd name="T38" fmla="*/ 61 w 67"/>
                <a:gd name="T39" fmla="*/ 33 h 34"/>
                <a:gd name="T40" fmla="*/ 67 w 67"/>
                <a:gd name="T41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4">
                  <a:moveTo>
                    <a:pt x="67" y="30"/>
                  </a:moveTo>
                  <a:lnTo>
                    <a:pt x="66" y="24"/>
                  </a:lnTo>
                  <a:lnTo>
                    <a:pt x="63" y="17"/>
                  </a:lnTo>
                  <a:lnTo>
                    <a:pt x="53" y="11"/>
                  </a:lnTo>
                  <a:lnTo>
                    <a:pt x="43" y="6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1"/>
                  </a:lnTo>
                  <a:lnTo>
                    <a:pt x="6" y="18"/>
                  </a:lnTo>
                  <a:lnTo>
                    <a:pt x="10" y="22"/>
                  </a:lnTo>
                  <a:lnTo>
                    <a:pt x="16" y="26"/>
                  </a:lnTo>
                  <a:lnTo>
                    <a:pt x="22" y="29"/>
                  </a:lnTo>
                  <a:lnTo>
                    <a:pt x="29" y="33"/>
                  </a:lnTo>
                  <a:lnTo>
                    <a:pt x="42" y="34"/>
                  </a:lnTo>
                  <a:lnTo>
                    <a:pt x="53" y="34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20" name="Freeform 304"/>
            <p:cNvSpPr>
              <a:spLocks/>
            </p:cNvSpPr>
            <p:nvPr/>
          </p:nvSpPr>
          <p:spPr bwMode="auto">
            <a:xfrm>
              <a:off x="759" y="1352"/>
              <a:ext cx="35" cy="19"/>
            </a:xfrm>
            <a:custGeom>
              <a:avLst/>
              <a:gdLst>
                <a:gd name="T0" fmla="*/ 2 w 72"/>
                <a:gd name="T1" fmla="*/ 31 h 36"/>
                <a:gd name="T2" fmla="*/ 0 w 72"/>
                <a:gd name="T3" fmla="*/ 23 h 36"/>
                <a:gd name="T4" fmla="*/ 7 w 72"/>
                <a:gd name="T5" fmla="*/ 15 h 36"/>
                <a:gd name="T6" fmla="*/ 10 w 72"/>
                <a:gd name="T7" fmla="*/ 12 h 36"/>
                <a:gd name="T8" fmla="*/ 16 w 72"/>
                <a:gd name="T9" fmla="*/ 9 h 36"/>
                <a:gd name="T10" fmla="*/ 23 w 72"/>
                <a:gd name="T11" fmla="*/ 6 h 36"/>
                <a:gd name="T12" fmla="*/ 30 w 72"/>
                <a:gd name="T13" fmla="*/ 4 h 36"/>
                <a:gd name="T14" fmla="*/ 41 w 72"/>
                <a:gd name="T15" fmla="*/ 0 h 36"/>
                <a:gd name="T16" fmla="*/ 53 w 72"/>
                <a:gd name="T17" fmla="*/ 0 h 36"/>
                <a:gd name="T18" fmla="*/ 64 w 72"/>
                <a:gd name="T19" fmla="*/ 2 h 36"/>
                <a:gd name="T20" fmla="*/ 72 w 72"/>
                <a:gd name="T21" fmla="*/ 7 h 36"/>
                <a:gd name="T22" fmla="*/ 71 w 72"/>
                <a:gd name="T23" fmla="*/ 12 h 36"/>
                <a:gd name="T24" fmla="*/ 66 w 72"/>
                <a:gd name="T25" fmla="*/ 19 h 36"/>
                <a:gd name="T26" fmla="*/ 61 w 72"/>
                <a:gd name="T27" fmla="*/ 22 h 36"/>
                <a:gd name="T28" fmla="*/ 55 w 72"/>
                <a:gd name="T29" fmla="*/ 25 h 36"/>
                <a:gd name="T30" fmla="*/ 48 w 72"/>
                <a:gd name="T31" fmla="*/ 28 h 36"/>
                <a:gd name="T32" fmla="*/ 42 w 72"/>
                <a:gd name="T33" fmla="*/ 31 h 36"/>
                <a:gd name="T34" fmla="*/ 34 w 72"/>
                <a:gd name="T35" fmla="*/ 32 h 36"/>
                <a:gd name="T36" fmla="*/ 26 w 72"/>
                <a:gd name="T37" fmla="*/ 34 h 36"/>
                <a:gd name="T38" fmla="*/ 20 w 72"/>
                <a:gd name="T39" fmla="*/ 35 h 36"/>
                <a:gd name="T40" fmla="*/ 15 w 72"/>
                <a:gd name="T41" fmla="*/ 36 h 36"/>
                <a:gd name="T42" fmla="*/ 5 w 72"/>
                <a:gd name="T43" fmla="*/ 34 h 36"/>
                <a:gd name="T44" fmla="*/ 2 w 72"/>
                <a:gd name="T4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36">
                  <a:moveTo>
                    <a:pt x="2" y="31"/>
                  </a:moveTo>
                  <a:lnTo>
                    <a:pt x="0" y="23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4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5" y="25"/>
                  </a:lnTo>
                  <a:lnTo>
                    <a:pt x="48" y="28"/>
                  </a:lnTo>
                  <a:lnTo>
                    <a:pt x="42" y="31"/>
                  </a:lnTo>
                  <a:lnTo>
                    <a:pt x="34" y="32"/>
                  </a:lnTo>
                  <a:lnTo>
                    <a:pt x="26" y="34"/>
                  </a:lnTo>
                  <a:lnTo>
                    <a:pt x="20" y="35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21" name="Freeform 305"/>
            <p:cNvSpPr>
              <a:spLocks/>
            </p:cNvSpPr>
            <p:nvPr/>
          </p:nvSpPr>
          <p:spPr bwMode="auto">
            <a:xfrm>
              <a:off x="783" y="1343"/>
              <a:ext cx="27" cy="18"/>
            </a:xfrm>
            <a:custGeom>
              <a:avLst/>
              <a:gdLst>
                <a:gd name="T0" fmla="*/ 29 w 54"/>
                <a:gd name="T1" fmla="*/ 0 h 37"/>
                <a:gd name="T2" fmla="*/ 38 w 54"/>
                <a:gd name="T3" fmla="*/ 0 h 37"/>
                <a:gd name="T4" fmla="*/ 45 w 54"/>
                <a:gd name="T5" fmla="*/ 4 h 37"/>
                <a:gd name="T6" fmla="*/ 51 w 54"/>
                <a:gd name="T7" fmla="*/ 9 h 37"/>
                <a:gd name="T8" fmla="*/ 54 w 54"/>
                <a:gd name="T9" fmla="*/ 16 h 37"/>
                <a:gd name="T10" fmla="*/ 51 w 54"/>
                <a:gd name="T11" fmla="*/ 23 h 37"/>
                <a:gd name="T12" fmla="*/ 45 w 54"/>
                <a:gd name="T13" fmla="*/ 29 h 37"/>
                <a:gd name="T14" fmla="*/ 38 w 54"/>
                <a:gd name="T15" fmla="*/ 34 h 37"/>
                <a:gd name="T16" fmla="*/ 29 w 54"/>
                <a:gd name="T17" fmla="*/ 37 h 37"/>
                <a:gd name="T18" fmla="*/ 17 w 54"/>
                <a:gd name="T19" fmla="*/ 34 h 37"/>
                <a:gd name="T20" fmla="*/ 7 w 54"/>
                <a:gd name="T21" fmla="*/ 29 h 37"/>
                <a:gd name="T22" fmla="*/ 1 w 54"/>
                <a:gd name="T23" fmla="*/ 23 h 37"/>
                <a:gd name="T24" fmla="*/ 0 w 54"/>
                <a:gd name="T25" fmla="*/ 16 h 37"/>
                <a:gd name="T26" fmla="*/ 1 w 54"/>
                <a:gd name="T27" fmla="*/ 9 h 37"/>
                <a:gd name="T28" fmla="*/ 7 w 54"/>
                <a:gd name="T29" fmla="*/ 4 h 37"/>
                <a:gd name="T30" fmla="*/ 17 w 54"/>
                <a:gd name="T31" fmla="*/ 0 h 37"/>
                <a:gd name="T32" fmla="*/ 29 w 54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37">
                  <a:moveTo>
                    <a:pt x="29" y="0"/>
                  </a:moveTo>
                  <a:lnTo>
                    <a:pt x="38" y="0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4" y="16"/>
                  </a:lnTo>
                  <a:lnTo>
                    <a:pt x="51" y="23"/>
                  </a:lnTo>
                  <a:lnTo>
                    <a:pt x="45" y="29"/>
                  </a:lnTo>
                  <a:lnTo>
                    <a:pt x="38" y="34"/>
                  </a:lnTo>
                  <a:lnTo>
                    <a:pt x="29" y="37"/>
                  </a:lnTo>
                  <a:lnTo>
                    <a:pt x="17" y="34"/>
                  </a:lnTo>
                  <a:lnTo>
                    <a:pt x="7" y="29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4"/>
                  </a:lnTo>
                  <a:lnTo>
                    <a:pt x="1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22" name="Freeform 306"/>
            <p:cNvSpPr>
              <a:spLocks/>
            </p:cNvSpPr>
            <p:nvPr/>
          </p:nvSpPr>
          <p:spPr bwMode="auto">
            <a:xfrm>
              <a:off x="854" y="1285"/>
              <a:ext cx="18" cy="30"/>
            </a:xfrm>
            <a:custGeom>
              <a:avLst/>
              <a:gdLst>
                <a:gd name="T0" fmla="*/ 21 w 37"/>
                <a:gd name="T1" fmla="*/ 0 h 61"/>
                <a:gd name="T2" fmla="*/ 26 w 37"/>
                <a:gd name="T3" fmla="*/ 2 h 61"/>
                <a:gd name="T4" fmla="*/ 31 w 37"/>
                <a:gd name="T5" fmla="*/ 8 h 61"/>
                <a:gd name="T6" fmla="*/ 32 w 37"/>
                <a:gd name="T7" fmla="*/ 11 h 61"/>
                <a:gd name="T8" fmla="*/ 35 w 37"/>
                <a:gd name="T9" fmla="*/ 17 h 61"/>
                <a:gd name="T10" fmla="*/ 36 w 37"/>
                <a:gd name="T11" fmla="*/ 23 h 61"/>
                <a:gd name="T12" fmla="*/ 37 w 37"/>
                <a:gd name="T13" fmla="*/ 29 h 61"/>
                <a:gd name="T14" fmla="*/ 36 w 37"/>
                <a:gd name="T15" fmla="*/ 34 h 61"/>
                <a:gd name="T16" fmla="*/ 35 w 37"/>
                <a:gd name="T17" fmla="*/ 40 h 61"/>
                <a:gd name="T18" fmla="*/ 32 w 37"/>
                <a:gd name="T19" fmla="*/ 46 h 61"/>
                <a:gd name="T20" fmla="*/ 31 w 37"/>
                <a:gd name="T21" fmla="*/ 52 h 61"/>
                <a:gd name="T22" fmla="*/ 26 w 37"/>
                <a:gd name="T23" fmla="*/ 58 h 61"/>
                <a:gd name="T24" fmla="*/ 21 w 37"/>
                <a:gd name="T25" fmla="*/ 61 h 61"/>
                <a:gd name="T26" fmla="*/ 11 w 37"/>
                <a:gd name="T27" fmla="*/ 58 h 61"/>
                <a:gd name="T28" fmla="*/ 5 w 37"/>
                <a:gd name="T29" fmla="*/ 52 h 61"/>
                <a:gd name="T30" fmla="*/ 1 w 37"/>
                <a:gd name="T31" fmla="*/ 46 h 61"/>
                <a:gd name="T32" fmla="*/ 0 w 37"/>
                <a:gd name="T33" fmla="*/ 40 h 61"/>
                <a:gd name="T34" fmla="*/ 0 w 37"/>
                <a:gd name="T35" fmla="*/ 34 h 61"/>
                <a:gd name="T36" fmla="*/ 0 w 37"/>
                <a:gd name="T37" fmla="*/ 29 h 61"/>
                <a:gd name="T38" fmla="*/ 0 w 37"/>
                <a:gd name="T39" fmla="*/ 23 h 61"/>
                <a:gd name="T40" fmla="*/ 0 w 37"/>
                <a:gd name="T41" fmla="*/ 17 h 61"/>
                <a:gd name="T42" fmla="*/ 1 w 37"/>
                <a:gd name="T43" fmla="*/ 11 h 61"/>
                <a:gd name="T44" fmla="*/ 5 w 37"/>
                <a:gd name="T45" fmla="*/ 8 h 61"/>
                <a:gd name="T46" fmla="*/ 11 w 37"/>
                <a:gd name="T47" fmla="*/ 2 h 61"/>
                <a:gd name="T48" fmla="*/ 21 w 37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61">
                  <a:moveTo>
                    <a:pt x="21" y="0"/>
                  </a:moveTo>
                  <a:lnTo>
                    <a:pt x="26" y="2"/>
                  </a:lnTo>
                  <a:lnTo>
                    <a:pt x="31" y="8"/>
                  </a:lnTo>
                  <a:lnTo>
                    <a:pt x="32" y="11"/>
                  </a:lnTo>
                  <a:lnTo>
                    <a:pt x="35" y="17"/>
                  </a:lnTo>
                  <a:lnTo>
                    <a:pt x="36" y="23"/>
                  </a:lnTo>
                  <a:lnTo>
                    <a:pt x="37" y="29"/>
                  </a:lnTo>
                  <a:lnTo>
                    <a:pt x="36" y="34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26" y="58"/>
                  </a:lnTo>
                  <a:lnTo>
                    <a:pt x="21" y="61"/>
                  </a:lnTo>
                  <a:lnTo>
                    <a:pt x="11" y="58"/>
                  </a:lnTo>
                  <a:lnTo>
                    <a:pt x="5" y="52"/>
                  </a:lnTo>
                  <a:lnTo>
                    <a:pt x="1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23" name="Freeform 307"/>
            <p:cNvSpPr>
              <a:spLocks/>
            </p:cNvSpPr>
            <p:nvPr/>
          </p:nvSpPr>
          <p:spPr bwMode="auto">
            <a:xfrm>
              <a:off x="856" y="1315"/>
              <a:ext cx="18" cy="29"/>
            </a:xfrm>
            <a:custGeom>
              <a:avLst/>
              <a:gdLst>
                <a:gd name="T0" fmla="*/ 20 w 36"/>
                <a:gd name="T1" fmla="*/ 59 h 59"/>
                <a:gd name="T2" fmla="*/ 25 w 36"/>
                <a:gd name="T3" fmla="*/ 56 h 59"/>
                <a:gd name="T4" fmla="*/ 30 w 36"/>
                <a:gd name="T5" fmla="*/ 50 h 59"/>
                <a:gd name="T6" fmla="*/ 31 w 36"/>
                <a:gd name="T7" fmla="*/ 45 h 59"/>
                <a:gd name="T8" fmla="*/ 33 w 36"/>
                <a:gd name="T9" fmla="*/ 41 h 59"/>
                <a:gd name="T10" fmla="*/ 34 w 36"/>
                <a:gd name="T11" fmla="*/ 34 h 59"/>
                <a:gd name="T12" fmla="*/ 36 w 36"/>
                <a:gd name="T13" fmla="*/ 29 h 59"/>
                <a:gd name="T14" fmla="*/ 34 w 36"/>
                <a:gd name="T15" fmla="*/ 23 h 59"/>
                <a:gd name="T16" fmla="*/ 33 w 36"/>
                <a:gd name="T17" fmla="*/ 17 h 59"/>
                <a:gd name="T18" fmla="*/ 31 w 36"/>
                <a:gd name="T19" fmla="*/ 11 h 59"/>
                <a:gd name="T20" fmla="*/ 30 w 36"/>
                <a:gd name="T21" fmla="*/ 8 h 59"/>
                <a:gd name="T22" fmla="*/ 25 w 36"/>
                <a:gd name="T23" fmla="*/ 2 h 59"/>
                <a:gd name="T24" fmla="*/ 20 w 36"/>
                <a:gd name="T25" fmla="*/ 0 h 59"/>
                <a:gd name="T26" fmla="*/ 11 w 36"/>
                <a:gd name="T27" fmla="*/ 2 h 59"/>
                <a:gd name="T28" fmla="*/ 5 w 36"/>
                <a:gd name="T29" fmla="*/ 8 h 59"/>
                <a:gd name="T30" fmla="*/ 1 w 36"/>
                <a:gd name="T31" fmla="*/ 11 h 59"/>
                <a:gd name="T32" fmla="*/ 0 w 36"/>
                <a:gd name="T33" fmla="*/ 17 h 59"/>
                <a:gd name="T34" fmla="*/ 0 w 36"/>
                <a:gd name="T35" fmla="*/ 23 h 59"/>
                <a:gd name="T36" fmla="*/ 0 w 36"/>
                <a:gd name="T37" fmla="*/ 29 h 59"/>
                <a:gd name="T38" fmla="*/ 0 w 36"/>
                <a:gd name="T39" fmla="*/ 34 h 59"/>
                <a:gd name="T40" fmla="*/ 0 w 36"/>
                <a:gd name="T41" fmla="*/ 41 h 59"/>
                <a:gd name="T42" fmla="*/ 1 w 36"/>
                <a:gd name="T43" fmla="*/ 45 h 59"/>
                <a:gd name="T44" fmla="*/ 5 w 36"/>
                <a:gd name="T45" fmla="*/ 50 h 59"/>
                <a:gd name="T46" fmla="*/ 11 w 36"/>
                <a:gd name="T47" fmla="*/ 56 h 59"/>
                <a:gd name="T48" fmla="*/ 20 w 36"/>
                <a:gd name="T4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59">
                  <a:moveTo>
                    <a:pt x="20" y="59"/>
                  </a:moveTo>
                  <a:lnTo>
                    <a:pt x="25" y="56"/>
                  </a:lnTo>
                  <a:lnTo>
                    <a:pt x="30" y="50"/>
                  </a:lnTo>
                  <a:lnTo>
                    <a:pt x="31" y="45"/>
                  </a:lnTo>
                  <a:lnTo>
                    <a:pt x="33" y="41"/>
                  </a:lnTo>
                  <a:lnTo>
                    <a:pt x="34" y="34"/>
                  </a:lnTo>
                  <a:lnTo>
                    <a:pt x="36" y="29"/>
                  </a:lnTo>
                  <a:lnTo>
                    <a:pt x="34" y="23"/>
                  </a:lnTo>
                  <a:lnTo>
                    <a:pt x="33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2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24" name="Freeform 308"/>
            <p:cNvSpPr>
              <a:spLocks/>
            </p:cNvSpPr>
            <p:nvPr/>
          </p:nvSpPr>
          <p:spPr bwMode="auto">
            <a:xfrm>
              <a:off x="867" y="1298"/>
              <a:ext cx="33" cy="18"/>
            </a:xfrm>
            <a:custGeom>
              <a:avLst/>
              <a:gdLst>
                <a:gd name="T0" fmla="*/ 1 w 67"/>
                <a:gd name="T1" fmla="*/ 30 h 36"/>
                <a:gd name="T2" fmla="*/ 0 w 67"/>
                <a:gd name="T3" fmla="*/ 24 h 36"/>
                <a:gd name="T4" fmla="*/ 6 w 67"/>
                <a:gd name="T5" fmla="*/ 17 h 36"/>
                <a:gd name="T6" fmla="*/ 14 w 67"/>
                <a:gd name="T7" fmla="*/ 10 h 36"/>
                <a:gd name="T8" fmla="*/ 26 w 67"/>
                <a:gd name="T9" fmla="*/ 5 h 36"/>
                <a:gd name="T10" fmla="*/ 33 w 67"/>
                <a:gd name="T11" fmla="*/ 2 h 36"/>
                <a:gd name="T12" fmla="*/ 41 w 67"/>
                <a:gd name="T13" fmla="*/ 1 h 36"/>
                <a:gd name="T14" fmla="*/ 46 w 67"/>
                <a:gd name="T15" fmla="*/ 0 h 36"/>
                <a:gd name="T16" fmla="*/ 52 w 67"/>
                <a:gd name="T17" fmla="*/ 0 h 36"/>
                <a:gd name="T18" fmla="*/ 60 w 67"/>
                <a:gd name="T19" fmla="*/ 1 h 36"/>
                <a:gd name="T20" fmla="*/ 67 w 67"/>
                <a:gd name="T21" fmla="*/ 5 h 36"/>
                <a:gd name="T22" fmla="*/ 67 w 67"/>
                <a:gd name="T23" fmla="*/ 12 h 36"/>
                <a:gd name="T24" fmla="*/ 62 w 67"/>
                <a:gd name="T25" fmla="*/ 20 h 36"/>
                <a:gd name="T26" fmla="*/ 53 w 67"/>
                <a:gd name="T27" fmla="*/ 27 h 36"/>
                <a:gd name="T28" fmla="*/ 43 w 67"/>
                <a:gd name="T29" fmla="*/ 34 h 36"/>
                <a:gd name="T30" fmla="*/ 35 w 67"/>
                <a:gd name="T31" fmla="*/ 35 h 36"/>
                <a:gd name="T32" fmla="*/ 26 w 67"/>
                <a:gd name="T33" fmla="*/ 36 h 36"/>
                <a:gd name="T34" fmla="*/ 20 w 67"/>
                <a:gd name="T35" fmla="*/ 36 h 36"/>
                <a:gd name="T36" fmla="*/ 15 w 67"/>
                <a:gd name="T37" fmla="*/ 36 h 36"/>
                <a:gd name="T38" fmla="*/ 5 w 67"/>
                <a:gd name="T39" fmla="*/ 34 h 36"/>
                <a:gd name="T40" fmla="*/ 1 w 67"/>
                <a:gd name="T4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6" y="17"/>
                  </a:lnTo>
                  <a:lnTo>
                    <a:pt x="14" y="10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2"/>
                  </a:lnTo>
                  <a:lnTo>
                    <a:pt x="62" y="20"/>
                  </a:lnTo>
                  <a:lnTo>
                    <a:pt x="53" y="27"/>
                  </a:lnTo>
                  <a:lnTo>
                    <a:pt x="43" y="34"/>
                  </a:lnTo>
                  <a:lnTo>
                    <a:pt x="35" y="35"/>
                  </a:lnTo>
                  <a:lnTo>
                    <a:pt x="26" y="36"/>
                  </a:lnTo>
                  <a:lnTo>
                    <a:pt x="20" y="36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25" name="Freeform 309"/>
            <p:cNvSpPr>
              <a:spLocks/>
            </p:cNvSpPr>
            <p:nvPr/>
          </p:nvSpPr>
          <p:spPr bwMode="auto">
            <a:xfrm>
              <a:off x="826" y="1301"/>
              <a:ext cx="36" cy="17"/>
            </a:xfrm>
            <a:custGeom>
              <a:avLst/>
              <a:gdLst>
                <a:gd name="T0" fmla="*/ 70 w 70"/>
                <a:gd name="T1" fmla="*/ 31 h 35"/>
                <a:gd name="T2" fmla="*/ 68 w 70"/>
                <a:gd name="T3" fmla="*/ 23 h 35"/>
                <a:gd name="T4" fmla="*/ 63 w 70"/>
                <a:gd name="T5" fmla="*/ 15 h 35"/>
                <a:gd name="T6" fmla="*/ 58 w 70"/>
                <a:gd name="T7" fmla="*/ 12 h 35"/>
                <a:gd name="T8" fmla="*/ 54 w 70"/>
                <a:gd name="T9" fmla="*/ 8 h 35"/>
                <a:gd name="T10" fmla="*/ 47 w 70"/>
                <a:gd name="T11" fmla="*/ 5 h 35"/>
                <a:gd name="T12" fmla="*/ 41 w 70"/>
                <a:gd name="T13" fmla="*/ 3 h 35"/>
                <a:gd name="T14" fmla="*/ 27 w 70"/>
                <a:gd name="T15" fmla="*/ 0 h 35"/>
                <a:gd name="T16" fmla="*/ 16 w 70"/>
                <a:gd name="T17" fmla="*/ 0 h 35"/>
                <a:gd name="T18" fmla="*/ 6 w 70"/>
                <a:gd name="T19" fmla="*/ 1 h 35"/>
                <a:gd name="T20" fmla="*/ 1 w 70"/>
                <a:gd name="T21" fmla="*/ 6 h 35"/>
                <a:gd name="T22" fmla="*/ 0 w 70"/>
                <a:gd name="T23" fmla="*/ 12 h 35"/>
                <a:gd name="T24" fmla="*/ 6 w 70"/>
                <a:gd name="T25" fmla="*/ 20 h 35"/>
                <a:gd name="T26" fmla="*/ 10 w 70"/>
                <a:gd name="T27" fmla="*/ 23 h 35"/>
                <a:gd name="T28" fmla="*/ 15 w 70"/>
                <a:gd name="T29" fmla="*/ 26 h 35"/>
                <a:gd name="T30" fmla="*/ 21 w 70"/>
                <a:gd name="T31" fmla="*/ 28 h 35"/>
                <a:gd name="T32" fmla="*/ 29 w 70"/>
                <a:gd name="T33" fmla="*/ 31 h 35"/>
                <a:gd name="T34" fmla="*/ 41 w 70"/>
                <a:gd name="T35" fmla="*/ 34 h 35"/>
                <a:gd name="T36" fmla="*/ 54 w 70"/>
                <a:gd name="T37" fmla="*/ 35 h 35"/>
                <a:gd name="T38" fmla="*/ 64 w 70"/>
                <a:gd name="T39" fmla="*/ 34 h 35"/>
                <a:gd name="T40" fmla="*/ 70 w 70"/>
                <a:gd name="T4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35">
                  <a:moveTo>
                    <a:pt x="70" y="31"/>
                  </a:moveTo>
                  <a:lnTo>
                    <a:pt x="68" y="23"/>
                  </a:lnTo>
                  <a:lnTo>
                    <a:pt x="63" y="15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41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23"/>
                  </a:lnTo>
                  <a:lnTo>
                    <a:pt x="15" y="26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1" y="34"/>
                  </a:lnTo>
                  <a:lnTo>
                    <a:pt x="54" y="35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26" name="Freeform 310"/>
            <p:cNvSpPr>
              <a:spLocks/>
            </p:cNvSpPr>
            <p:nvPr/>
          </p:nvSpPr>
          <p:spPr bwMode="auto">
            <a:xfrm>
              <a:off x="867" y="1314"/>
              <a:ext cx="33" cy="17"/>
            </a:xfrm>
            <a:custGeom>
              <a:avLst/>
              <a:gdLst>
                <a:gd name="T0" fmla="*/ 67 w 67"/>
                <a:gd name="T1" fmla="*/ 28 h 35"/>
                <a:gd name="T2" fmla="*/ 67 w 67"/>
                <a:gd name="T3" fmla="*/ 22 h 35"/>
                <a:gd name="T4" fmla="*/ 62 w 67"/>
                <a:gd name="T5" fmla="*/ 16 h 35"/>
                <a:gd name="T6" fmla="*/ 53 w 67"/>
                <a:gd name="T7" fmla="*/ 10 h 35"/>
                <a:gd name="T8" fmla="*/ 43 w 67"/>
                <a:gd name="T9" fmla="*/ 5 h 35"/>
                <a:gd name="T10" fmla="*/ 35 w 67"/>
                <a:gd name="T11" fmla="*/ 2 h 35"/>
                <a:gd name="T12" fmla="*/ 26 w 67"/>
                <a:gd name="T13" fmla="*/ 1 h 35"/>
                <a:gd name="T14" fmla="*/ 20 w 67"/>
                <a:gd name="T15" fmla="*/ 0 h 35"/>
                <a:gd name="T16" fmla="*/ 15 w 67"/>
                <a:gd name="T17" fmla="*/ 1 h 35"/>
                <a:gd name="T18" fmla="*/ 5 w 67"/>
                <a:gd name="T19" fmla="*/ 3 h 35"/>
                <a:gd name="T20" fmla="*/ 1 w 67"/>
                <a:gd name="T21" fmla="*/ 8 h 35"/>
                <a:gd name="T22" fmla="*/ 0 w 67"/>
                <a:gd name="T23" fmla="*/ 13 h 35"/>
                <a:gd name="T24" fmla="*/ 6 w 67"/>
                <a:gd name="T25" fmla="*/ 19 h 35"/>
                <a:gd name="T26" fmla="*/ 14 w 67"/>
                <a:gd name="T27" fmla="*/ 25 h 35"/>
                <a:gd name="T28" fmla="*/ 26 w 67"/>
                <a:gd name="T29" fmla="*/ 31 h 35"/>
                <a:gd name="T30" fmla="*/ 33 w 67"/>
                <a:gd name="T31" fmla="*/ 32 h 35"/>
                <a:gd name="T32" fmla="*/ 41 w 67"/>
                <a:gd name="T33" fmla="*/ 34 h 35"/>
                <a:gd name="T34" fmla="*/ 46 w 67"/>
                <a:gd name="T35" fmla="*/ 34 h 35"/>
                <a:gd name="T36" fmla="*/ 52 w 67"/>
                <a:gd name="T37" fmla="*/ 35 h 35"/>
                <a:gd name="T38" fmla="*/ 60 w 67"/>
                <a:gd name="T39" fmla="*/ 32 h 35"/>
                <a:gd name="T40" fmla="*/ 67 w 67"/>
                <a:gd name="T41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5">
                  <a:moveTo>
                    <a:pt x="67" y="28"/>
                  </a:moveTo>
                  <a:lnTo>
                    <a:pt x="67" y="22"/>
                  </a:lnTo>
                  <a:lnTo>
                    <a:pt x="62" y="16"/>
                  </a:lnTo>
                  <a:lnTo>
                    <a:pt x="53" y="10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0" y="32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27" name="Freeform 311"/>
            <p:cNvSpPr>
              <a:spLocks/>
            </p:cNvSpPr>
            <p:nvPr/>
          </p:nvSpPr>
          <p:spPr bwMode="auto">
            <a:xfrm>
              <a:off x="826" y="1317"/>
              <a:ext cx="36" cy="17"/>
            </a:xfrm>
            <a:custGeom>
              <a:avLst/>
              <a:gdLst>
                <a:gd name="T0" fmla="*/ 1 w 70"/>
                <a:gd name="T1" fmla="*/ 28 h 34"/>
                <a:gd name="T2" fmla="*/ 0 w 70"/>
                <a:gd name="T3" fmla="*/ 22 h 34"/>
                <a:gd name="T4" fmla="*/ 6 w 70"/>
                <a:gd name="T5" fmla="*/ 15 h 34"/>
                <a:gd name="T6" fmla="*/ 10 w 70"/>
                <a:gd name="T7" fmla="*/ 12 h 34"/>
                <a:gd name="T8" fmla="*/ 15 w 70"/>
                <a:gd name="T9" fmla="*/ 9 h 34"/>
                <a:gd name="T10" fmla="*/ 21 w 70"/>
                <a:gd name="T11" fmla="*/ 6 h 34"/>
                <a:gd name="T12" fmla="*/ 29 w 70"/>
                <a:gd name="T13" fmla="*/ 5 h 34"/>
                <a:gd name="T14" fmla="*/ 41 w 70"/>
                <a:gd name="T15" fmla="*/ 1 h 34"/>
                <a:gd name="T16" fmla="*/ 54 w 70"/>
                <a:gd name="T17" fmla="*/ 0 h 34"/>
                <a:gd name="T18" fmla="*/ 64 w 70"/>
                <a:gd name="T19" fmla="*/ 1 h 34"/>
                <a:gd name="T20" fmla="*/ 70 w 70"/>
                <a:gd name="T21" fmla="*/ 5 h 34"/>
                <a:gd name="T22" fmla="*/ 68 w 70"/>
                <a:gd name="T23" fmla="*/ 12 h 34"/>
                <a:gd name="T24" fmla="*/ 63 w 70"/>
                <a:gd name="T25" fmla="*/ 19 h 34"/>
                <a:gd name="T26" fmla="*/ 58 w 70"/>
                <a:gd name="T27" fmla="*/ 22 h 34"/>
                <a:gd name="T28" fmla="*/ 54 w 70"/>
                <a:gd name="T29" fmla="*/ 25 h 34"/>
                <a:gd name="T30" fmla="*/ 47 w 70"/>
                <a:gd name="T31" fmla="*/ 28 h 34"/>
                <a:gd name="T32" fmla="*/ 41 w 70"/>
                <a:gd name="T33" fmla="*/ 31 h 34"/>
                <a:gd name="T34" fmla="*/ 27 w 70"/>
                <a:gd name="T35" fmla="*/ 34 h 34"/>
                <a:gd name="T36" fmla="*/ 16 w 70"/>
                <a:gd name="T37" fmla="*/ 34 h 34"/>
                <a:gd name="T38" fmla="*/ 6 w 70"/>
                <a:gd name="T39" fmla="*/ 32 h 34"/>
                <a:gd name="T40" fmla="*/ 1 w 70"/>
                <a:gd name="T4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34">
                  <a:moveTo>
                    <a:pt x="1" y="28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5" y="9"/>
                  </a:lnTo>
                  <a:lnTo>
                    <a:pt x="21" y="6"/>
                  </a:lnTo>
                  <a:lnTo>
                    <a:pt x="29" y="5"/>
                  </a:lnTo>
                  <a:lnTo>
                    <a:pt x="41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8" y="12"/>
                  </a:lnTo>
                  <a:lnTo>
                    <a:pt x="63" y="19"/>
                  </a:lnTo>
                  <a:lnTo>
                    <a:pt x="58" y="22"/>
                  </a:lnTo>
                  <a:lnTo>
                    <a:pt x="54" y="25"/>
                  </a:lnTo>
                  <a:lnTo>
                    <a:pt x="47" y="28"/>
                  </a:lnTo>
                  <a:lnTo>
                    <a:pt x="41" y="31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2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28" name="Freeform 312"/>
            <p:cNvSpPr>
              <a:spLocks/>
            </p:cNvSpPr>
            <p:nvPr/>
          </p:nvSpPr>
          <p:spPr bwMode="auto">
            <a:xfrm>
              <a:off x="854" y="1306"/>
              <a:ext cx="24" cy="20"/>
            </a:xfrm>
            <a:custGeom>
              <a:avLst/>
              <a:gdLst>
                <a:gd name="T0" fmla="*/ 25 w 48"/>
                <a:gd name="T1" fmla="*/ 0 h 40"/>
                <a:gd name="T2" fmla="*/ 32 w 48"/>
                <a:gd name="T3" fmla="*/ 1 h 40"/>
                <a:gd name="T4" fmla="*/ 41 w 48"/>
                <a:gd name="T5" fmla="*/ 6 h 40"/>
                <a:gd name="T6" fmla="*/ 46 w 48"/>
                <a:gd name="T7" fmla="*/ 13 h 40"/>
                <a:gd name="T8" fmla="*/ 48 w 48"/>
                <a:gd name="T9" fmla="*/ 21 h 40"/>
                <a:gd name="T10" fmla="*/ 46 w 48"/>
                <a:gd name="T11" fmla="*/ 27 h 40"/>
                <a:gd name="T12" fmla="*/ 41 w 48"/>
                <a:gd name="T13" fmla="*/ 34 h 40"/>
                <a:gd name="T14" fmla="*/ 32 w 48"/>
                <a:gd name="T15" fmla="*/ 38 h 40"/>
                <a:gd name="T16" fmla="*/ 25 w 48"/>
                <a:gd name="T17" fmla="*/ 40 h 40"/>
                <a:gd name="T18" fmla="*/ 14 w 48"/>
                <a:gd name="T19" fmla="*/ 38 h 40"/>
                <a:gd name="T20" fmla="*/ 6 w 48"/>
                <a:gd name="T21" fmla="*/ 34 h 40"/>
                <a:gd name="T22" fmla="*/ 1 w 48"/>
                <a:gd name="T23" fmla="*/ 27 h 40"/>
                <a:gd name="T24" fmla="*/ 0 w 48"/>
                <a:gd name="T25" fmla="*/ 21 h 40"/>
                <a:gd name="T26" fmla="*/ 1 w 48"/>
                <a:gd name="T27" fmla="*/ 13 h 40"/>
                <a:gd name="T28" fmla="*/ 6 w 48"/>
                <a:gd name="T29" fmla="*/ 6 h 40"/>
                <a:gd name="T30" fmla="*/ 14 w 48"/>
                <a:gd name="T31" fmla="*/ 1 h 40"/>
                <a:gd name="T32" fmla="*/ 25 w 48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40">
                  <a:moveTo>
                    <a:pt x="25" y="0"/>
                  </a:moveTo>
                  <a:lnTo>
                    <a:pt x="32" y="1"/>
                  </a:lnTo>
                  <a:lnTo>
                    <a:pt x="41" y="6"/>
                  </a:lnTo>
                  <a:lnTo>
                    <a:pt x="46" y="13"/>
                  </a:lnTo>
                  <a:lnTo>
                    <a:pt x="48" y="21"/>
                  </a:lnTo>
                  <a:lnTo>
                    <a:pt x="46" y="27"/>
                  </a:lnTo>
                  <a:lnTo>
                    <a:pt x="41" y="34"/>
                  </a:lnTo>
                  <a:lnTo>
                    <a:pt x="32" y="38"/>
                  </a:lnTo>
                  <a:lnTo>
                    <a:pt x="25" y="40"/>
                  </a:lnTo>
                  <a:lnTo>
                    <a:pt x="14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29" name="Freeform 313"/>
            <p:cNvSpPr>
              <a:spLocks/>
            </p:cNvSpPr>
            <p:nvPr/>
          </p:nvSpPr>
          <p:spPr bwMode="auto">
            <a:xfrm>
              <a:off x="1975" y="1798"/>
              <a:ext cx="16" cy="30"/>
            </a:xfrm>
            <a:custGeom>
              <a:avLst/>
              <a:gdLst>
                <a:gd name="T0" fmla="*/ 16 w 32"/>
                <a:gd name="T1" fmla="*/ 0 h 60"/>
                <a:gd name="T2" fmla="*/ 21 w 32"/>
                <a:gd name="T3" fmla="*/ 2 h 60"/>
                <a:gd name="T4" fmla="*/ 26 w 32"/>
                <a:gd name="T5" fmla="*/ 8 h 60"/>
                <a:gd name="T6" fmla="*/ 28 w 32"/>
                <a:gd name="T7" fmla="*/ 12 h 60"/>
                <a:gd name="T8" fmla="*/ 30 w 32"/>
                <a:gd name="T9" fmla="*/ 17 h 60"/>
                <a:gd name="T10" fmla="*/ 31 w 32"/>
                <a:gd name="T11" fmla="*/ 23 h 60"/>
                <a:gd name="T12" fmla="*/ 32 w 32"/>
                <a:gd name="T13" fmla="*/ 30 h 60"/>
                <a:gd name="T14" fmla="*/ 31 w 32"/>
                <a:gd name="T15" fmla="*/ 35 h 60"/>
                <a:gd name="T16" fmla="*/ 30 w 32"/>
                <a:gd name="T17" fmla="*/ 41 h 60"/>
                <a:gd name="T18" fmla="*/ 28 w 32"/>
                <a:gd name="T19" fmla="*/ 46 h 60"/>
                <a:gd name="T20" fmla="*/ 26 w 32"/>
                <a:gd name="T21" fmla="*/ 51 h 60"/>
                <a:gd name="T22" fmla="*/ 21 w 32"/>
                <a:gd name="T23" fmla="*/ 57 h 60"/>
                <a:gd name="T24" fmla="*/ 16 w 32"/>
                <a:gd name="T25" fmla="*/ 60 h 60"/>
                <a:gd name="T26" fmla="*/ 8 w 32"/>
                <a:gd name="T27" fmla="*/ 57 h 60"/>
                <a:gd name="T28" fmla="*/ 3 w 32"/>
                <a:gd name="T29" fmla="*/ 51 h 60"/>
                <a:gd name="T30" fmla="*/ 0 w 32"/>
                <a:gd name="T31" fmla="*/ 46 h 60"/>
                <a:gd name="T32" fmla="*/ 0 w 32"/>
                <a:gd name="T33" fmla="*/ 41 h 60"/>
                <a:gd name="T34" fmla="*/ 0 w 32"/>
                <a:gd name="T35" fmla="*/ 35 h 60"/>
                <a:gd name="T36" fmla="*/ 0 w 32"/>
                <a:gd name="T37" fmla="*/ 30 h 60"/>
                <a:gd name="T38" fmla="*/ 0 w 32"/>
                <a:gd name="T39" fmla="*/ 23 h 60"/>
                <a:gd name="T40" fmla="*/ 0 w 32"/>
                <a:gd name="T41" fmla="*/ 17 h 60"/>
                <a:gd name="T42" fmla="*/ 0 w 32"/>
                <a:gd name="T43" fmla="*/ 12 h 60"/>
                <a:gd name="T44" fmla="*/ 3 w 32"/>
                <a:gd name="T45" fmla="*/ 8 h 60"/>
                <a:gd name="T46" fmla="*/ 8 w 32"/>
                <a:gd name="T47" fmla="*/ 2 h 60"/>
                <a:gd name="T48" fmla="*/ 16 w 32"/>
                <a:gd name="T4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60">
                  <a:moveTo>
                    <a:pt x="16" y="0"/>
                  </a:moveTo>
                  <a:lnTo>
                    <a:pt x="21" y="2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30" y="17"/>
                  </a:lnTo>
                  <a:lnTo>
                    <a:pt x="31" y="23"/>
                  </a:lnTo>
                  <a:lnTo>
                    <a:pt x="32" y="30"/>
                  </a:lnTo>
                  <a:lnTo>
                    <a:pt x="31" y="35"/>
                  </a:lnTo>
                  <a:lnTo>
                    <a:pt x="30" y="41"/>
                  </a:lnTo>
                  <a:lnTo>
                    <a:pt x="28" y="46"/>
                  </a:lnTo>
                  <a:lnTo>
                    <a:pt x="26" y="51"/>
                  </a:lnTo>
                  <a:lnTo>
                    <a:pt x="21" y="57"/>
                  </a:lnTo>
                  <a:lnTo>
                    <a:pt x="16" y="60"/>
                  </a:lnTo>
                  <a:lnTo>
                    <a:pt x="8" y="57"/>
                  </a:lnTo>
                  <a:lnTo>
                    <a:pt x="3" y="51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30" name="Freeform 314"/>
            <p:cNvSpPr>
              <a:spLocks/>
            </p:cNvSpPr>
            <p:nvPr/>
          </p:nvSpPr>
          <p:spPr bwMode="auto">
            <a:xfrm>
              <a:off x="1975" y="1828"/>
              <a:ext cx="18" cy="30"/>
            </a:xfrm>
            <a:custGeom>
              <a:avLst/>
              <a:gdLst>
                <a:gd name="T0" fmla="*/ 20 w 36"/>
                <a:gd name="T1" fmla="*/ 60 h 60"/>
                <a:gd name="T2" fmla="*/ 25 w 36"/>
                <a:gd name="T3" fmla="*/ 57 h 60"/>
                <a:gd name="T4" fmla="*/ 30 w 36"/>
                <a:gd name="T5" fmla="*/ 51 h 60"/>
                <a:gd name="T6" fmla="*/ 31 w 36"/>
                <a:gd name="T7" fmla="*/ 46 h 60"/>
                <a:gd name="T8" fmla="*/ 34 w 36"/>
                <a:gd name="T9" fmla="*/ 41 h 60"/>
                <a:gd name="T10" fmla="*/ 35 w 36"/>
                <a:gd name="T11" fmla="*/ 34 h 60"/>
                <a:gd name="T12" fmla="*/ 36 w 36"/>
                <a:gd name="T13" fmla="*/ 29 h 60"/>
                <a:gd name="T14" fmla="*/ 35 w 36"/>
                <a:gd name="T15" fmla="*/ 23 h 60"/>
                <a:gd name="T16" fmla="*/ 34 w 36"/>
                <a:gd name="T17" fmla="*/ 17 h 60"/>
                <a:gd name="T18" fmla="*/ 31 w 36"/>
                <a:gd name="T19" fmla="*/ 11 h 60"/>
                <a:gd name="T20" fmla="*/ 30 w 36"/>
                <a:gd name="T21" fmla="*/ 8 h 60"/>
                <a:gd name="T22" fmla="*/ 25 w 36"/>
                <a:gd name="T23" fmla="*/ 2 h 60"/>
                <a:gd name="T24" fmla="*/ 20 w 36"/>
                <a:gd name="T25" fmla="*/ 0 h 60"/>
                <a:gd name="T26" fmla="*/ 12 w 36"/>
                <a:gd name="T27" fmla="*/ 2 h 60"/>
                <a:gd name="T28" fmla="*/ 5 w 36"/>
                <a:gd name="T29" fmla="*/ 8 h 60"/>
                <a:gd name="T30" fmla="*/ 2 w 36"/>
                <a:gd name="T31" fmla="*/ 11 h 60"/>
                <a:gd name="T32" fmla="*/ 0 w 36"/>
                <a:gd name="T33" fmla="*/ 17 h 60"/>
                <a:gd name="T34" fmla="*/ 0 w 36"/>
                <a:gd name="T35" fmla="*/ 23 h 60"/>
                <a:gd name="T36" fmla="*/ 0 w 36"/>
                <a:gd name="T37" fmla="*/ 29 h 60"/>
                <a:gd name="T38" fmla="*/ 0 w 36"/>
                <a:gd name="T39" fmla="*/ 34 h 60"/>
                <a:gd name="T40" fmla="*/ 0 w 36"/>
                <a:gd name="T41" fmla="*/ 41 h 60"/>
                <a:gd name="T42" fmla="*/ 2 w 36"/>
                <a:gd name="T43" fmla="*/ 46 h 60"/>
                <a:gd name="T44" fmla="*/ 5 w 36"/>
                <a:gd name="T45" fmla="*/ 51 h 60"/>
                <a:gd name="T46" fmla="*/ 12 w 36"/>
                <a:gd name="T47" fmla="*/ 57 h 60"/>
                <a:gd name="T48" fmla="*/ 20 w 36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60">
                  <a:moveTo>
                    <a:pt x="20" y="60"/>
                  </a:moveTo>
                  <a:lnTo>
                    <a:pt x="25" y="57"/>
                  </a:lnTo>
                  <a:lnTo>
                    <a:pt x="30" y="51"/>
                  </a:lnTo>
                  <a:lnTo>
                    <a:pt x="31" y="46"/>
                  </a:lnTo>
                  <a:lnTo>
                    <a:pt x="34" y="41"/>
                  </a:lnTo>
                  <a:lnTo>
                    <a:pt x="35" y="34"/>
                  </a:lnTo>
                  <a:lnTo>
                    <a:pt x="36" y="29"/>
                  </a:lnTo>
                  <a:lnTo>
                    <a:pt x="35" y="23"/>
                  </a:lnTo>
                  <a:lnTo>
                    <a:pt x="34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2" y="57"/>
                  </a:lnTo>
                  <a:lnTo>
                    <a:pt x="20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31" name="Freeform 315"/>
            <p:cNvSpPr>
              <a:spLocks/>
            </p:cNvSpPr>
            <p:nvPr/>
          </p:nvSpPr>
          <p:spPr bwMode="auto">
            <a:xfrm>
              <a:off x="1986" y="1811"/>
              <a:ext cx="34" cy="18"/>
            </a:xfrm>
            <a:custGeom>
              <a:avLst/>
              <a:gdLst>
                <a:gd name="T0" fmla="*/ 1 w 66"/>
                <a:gd name="T1" fmla="*/ 30 h 36"/>
                <a:gd name="T2" fmla="*/ 0 w 66"/>
                <a:gd name="T3" fmla="*/ 24 h 36"/>
                <a:gd name="T4" fmla="*/ 6 w 66"/>
                <a:gd name="T5" fmla="*/ 18 h 36"/>
                <a:gd name="T6" fmla="*/ 13 w 66"/>
                <a:gd name="T7" fmla="*/ 11 h 36"/>
                <a:gd name="T8" fmla="*/ 27 w 66"/>
                <a:gd name="T9" fmla="*/ 6 h 36"/>
                <a:gd name="T10" fmla="*/ 33 w 66"/>
                <a:gd name="T11" fmla="*/ 3 h 36"/>
                <a:gd name="T12" fmla="*/ 40 w 66"/>
                <a:gd name="T13" fmla="*/ 1 h 36"/>
                <a:gd name="T14" fmla="*/ 45 w 66"/>
                <a:gd name="T15" fmla="*/ 0 h 36"/>
                <a:gd name="T16" fmla="*/ 51 w 66"/>
                <a:gd name="T17" fmla="*/ 0 h 36"/>
                <a:gd name="T18" fmla="*/ 60 w 66"/>
                <a:gd name="T19" fmla="*/ 1 h 36"/>
                <a:gd name="T20" fmla="*/ 66 w 66"/>
                <a:gd name="T21" fmla="*/ 6 h 36"/>
                <a:gd name="T22" fmla="*/ 66 w 66"/>
                <a:gd name="T23" fmla="*/ 11 h 36"/>
                <a:gd name="T24" fmla="*/ 61 w 66"/>
                <a:gd name="T25" fmla="*/ 20 h 36"/>
                <a:gd name="T26" fmla="*/ 53 w 66"/>
                <a:gd name="T27" fmla="*/ 27 h 36"/>
                <a:gd name="T28" fmla="*/ 43 w 66"/>
                <a:gd name="T29" fmla="*/ 33 h 36"/>
                <a:gd name="T30" fmla="*/ 34 w 66"/>
                <a:gd name="T31" fmla="*/ 34 h 36"/>
                <a:gd name="T32" fmla="*/ 27 w 66"/>
                <a:gd name="T33" fmla="*/ 36 h 36"/>
                <a:gd name="T34" fmla="*/ 21 w 66"/>
                <a:gd name="T35" fmla="*/ 36 h 36"/>
                <a:gd name="T36" fmla="*/ 14 w 66"/>
                <a:gd name="T37" fmla="*/ 36 h 36"/>
                <a:gd name="T38" fmla="*/ 5 w 66"/>
                <a:gd name="T39" fmla="*/ 33 h 36"/>
                <a:gd name="T40" fmla="*/ 1 w 66"/>
                <a:gd name="T4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3" y="11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6" y="11"/>
                  </a:lnTo>
                  <a:lnTo>
                    <a:pt x="61" y="20"/>
                  </a:lnTo>
                  <a:lnTo>
                    <a:pt x="53" y="27"/>
                  </a:lnTo>
                  <a:lnTo>
                    <a:pt x="43" y="33"/>
                  </a:lnTo>
                  <a:lnTo>
                    <a:pt x="34" y="34"/>
                  </a:lnTo>
                  <a:lnTo>
                    <a:pt x="27" y="36"/>
                  </a:lnTo>
                  <a:lnTo>
                    <a:pt x="21" y="36"/>
                  </a:lnTo>
                  <a:lnTo>
                    <a:pt x="14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32" name="Freeform 316"/>
            <p:cNvSpPr>
              <a:spLocks/>
            </p:cNvSpPr>
            <p:nvPr/>
          </p:nvSpPr>
          <p:spPr bwMode="auto">
            <a:xfrm>
              <a:off x="1946" y="1814"/>
              <a:ext cx="35" cy="17"/>
            </a:xfrm>
            <a:custGeom>
              <a:avLst/>
              <a:gdLst>
                <a:gd name="T0" fmla="*/ 71 w 71"/>
                <a:gd name="T1" fmla="*/ 27 h 34"/>
                <a:gd name="T2" fmla="*/ 71 w 71"/>
                <a:gd name="T3" fmla="*/ 21 h 34"/>
                <a:gd name="T4" fmla="*/ 66 w 71"/>
                <a:gd name="T5" fmla="*/ 15 h 34"/>
                <a:gd name="T6" fmla="*/ 61 w 71"/>
                <a:gd name="T7" fmla="*/ 12 h 34"/>
                <a:gd name="T8" fmla="*/ 56 w 71"/>
                <a:gd name="T9" fmla="*/ 8 h 34"/>
                <a:gd name="T10" fmla="*/ 48 w 71"/>
                <a:gd name="T11" fmla="*/ 5 h 34"/>
                <a:gd name="T12" fmla="*/ 42 w 71"/>
                <a:gd name="T13" fmla="*/ 3 h 34"/>
                <a:gd name="T14" fmla="*/ 27 w 71"/>
                <a:gd name="T15" fmla="*/ 0 h 34"/>
                <a:gd name="T16" fmla="*/ 16 w 71"/>
                <a:gd name="T17" fmla="*/ 0 h 34"/>
                <a:gd name="T18" fmla="*/ 6 w 71"/>
                <a:gd name="T19" fmla="*/ 1 h 34"/>
                <a:gd name="T20" fmla="*/ 2 w 71"/>
                <a:gd name="T21" fmla="*/ 6 h 34"/>
                <a:gd name="T22" fmla="*/ 0 w 71"/>
                <a:gd name="T23" fmla="*/ 12 h 34"/>
                <a:gd name="T24" fmla="*/ 6 w 71"/>
                <a:gd name="T25" fmla="*/ 18 h 34"/>
                <a:gd name="T26" fmla="*/ 10 w 71"/>
                <a:gd name="T27" fmla="*/ 21 h 34"/>
                <a:gd name="T28" fmla="*/ 15 w 71"/>
                <a:gd name="T29" fmla="*/ 24 h 34"/>
                <a:gd name="T30" fmla="*/ 21 w 71"/>
                <a:gd name="T31" fmla="*/ 27 h 34"/>
                <a:gd name="T32" fmla="*/ 30 w 71"/>
                <a:gd name="T33" fmla="*/ 30 h 34"/>
                <a:gd name="T34" fmla="*/ 42 w 71"/>
                <a:gd name="T35" fmla="*/ 33 h 34"/>
                <a:gd name="T36" fmla="*/ 55 w 71"/>
                <a:gd name="T37" fmla="*/ 34 h 34"/>
                <a:gd name="T38" fmla="*/ 64 w 71"/>
                <a:gd name="T39" fmla="*/ 32 h 34"/>
                <a:gd name="T40" fmla="*/ 71 w 71"/>
                <a:gd name="T41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34">
                  <a:moveTo>
                    <a:pt x="71" y="27"/>
                  </a:moveTo>
                  <a:lnTo>
                    <a:pt x="71" y="21"/>
                  </a:lnTo>
                  <a:lnTo>
                    <a:pt x="66" y="15"/>
                  </a:lnTo>
                  <a:lnTo>
                    <a:pt x="61" y="12"/>
                  </a:lnTo>
                  <a:lnTo>
                    <a:pt x="56" y="8"/>
                  </a:lnTo>
                  <a:lnTo>
                    <a:pt x="48" y="5"/>
                  </a:lnTo>
                  <a:lnTo>
                    <a:pt x="42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0" y="21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30" y="30"/>
                  </a:lnTo>
                  <a:lnTo>
                    <a:pt x="42" y="33"/>
                  </a:lnTo>
                  <a:lnTo>
                    <a:pt x="55" y="34"/>
                  </a:lnTo>
                  <a:lnTo>
                    <a:pt x="64" y="32"/>
                  </a:lnTo>
                  <a:lnTo>
                    <a:pt x="71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33" name="Freeform 317"/>
            <p:cNvSpPr>
              <a:spLocks/>
            </p:cNvSpPr>
            <p:nvPr/>
          </p:nvSpPr>
          <p:spPr bwMode="auto">
            <a:xfrm>
              <a:off x="1986" y="1827"/>
              <a:ext cx="34" cy="17"/>
            </a:xfrm>
            <a:custGeom>
              <a:avLst/>
              <a:gdLst>
                <a:gd name="T0" fmla="*/ 66 w 66"/>
                <a:gd name="T1" fmla="*/ 27 h 34"/>
                <a:gd name="T2" fmla="*/ 66 w 66"/>
                <a:gd name="T3" fmla="*/ 21 h 34"/>
                <a:gd name="T4" fmla="*/ 61 w 66"/>
                <a:gd name="T5" fmla="*/ 15 h 34"/>
                <a:gd name="T6" fmla="*/ 53 w 66"/>
                <a:gd name="T7" fmla="*/ 9 h 34"/>
                <a:gd name="T8" fmla="*/ 43 w 66"/>
                <a:gd name="T9" fmla="*/ 4 h 34"/>
                <a:gd name="T10" fmla="*/ 34 w 66"/>
                <a:gd name="T11" fmla="*/ 1 h 34"/>
                <a:gd name="T12" fmla="*/ 27 w 66"/>
                <a:gd name="T13" fmla="*/ 1 h 34"/>
                <a:gd name="T14" fmla="*/ 21 w 66"/>
                <a:gd name="T15" fmla="*/ 0 h 34"/>
                <a:gd name="T16" fmla="*/ 14 w 66"/>
                <a:gd name="T17" fmla="*/ 1 h 34"/>
                <a:gd name="T18" fmla="*/ 5 w 66"/>
                <a:gd name="T19" fmla="*/ 3 h 34"/>
                <a:gd name="T20" fmla="*/ 1 w 66"/>
                <a:gd name="T21" fmla="*/ 8 h 34"/>
                <a:gd name="T22" fmla="*/ 0 w 66"/>
                <a:gd name="T23" fmla="*/ 13 h 34"/>
                <a:gd name="T24" fmla="*/ 6 w 66"/>
                <a:gd name="T25" fmla="*/ 19 h 34"/>
                <a:gd name="T26" fmla="*/ 13 w 66"/>
                <a:gd name="T27" fmla="*/ 24 h 34"/>
                <a:gd name="T28" fmla="*/ 27 w 66"/>
                <a:gd name="T29" fmla="*/ 30 h 34"/>
                <a:gd name="T30" fmla="*/ 33 w 66"/>
                <a:gd name="T31" fmla="*/ 31 h 34"/>
                <a:gd name="T32" fmla="*/ 40 w 66"/>
                <a:gd name="T33" fmla="*/ 33 h 34"/>
                <a:gd name="T34" fmla="*/ 45 w 66"/>
                <a:gd name="T35" fmla="*/ 33 h 34"/>
                <a:gd name="T36" fmla="*/ 51 w 66"/>
                <a:gd name="T37" fmla="*/ 34 h 34"/>
                <a:gd name="T38" fmla="*/ 60 w 66"/>
                <a:gd name="T39" fmla="*/ 32 h 34"/>
                <a:gd name="T40" fmla="*/ 66 w 66"/>
                <a:gd name="T41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4">
                  <a:moveTo>
                    <a:pt x="66" y="27"/>
                  </a:moveTo>
                  <a:lnTo>
                    <a:pt x="66" y="21"/>
                  </a:lnTo>
                  <a:lnTo>
                    <a:pt x="61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4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24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40" y="33"/>
                  </a:lnTo>
                  <a:lnTo>
                    <a:pt x="45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34" name="Freeform 318"/>
            <p:cNvSpPr>
              <a:spLocks/>
            </p:cNvSpPr>
            <p:nvPr/>
          </p:nvSpPr>
          <p:spPr bwMode="auto">
            <a:xfrm>
              <a:off x="1946" y="1830"/>
              <a:ext cx="35" cy="17"/>
            </a:xfrm>
            <a:custGeom>
              <a:avLst/>
              <a:gdLst>
                <a:gd name="T0" fmla="*/ 2 w 71"/>
                <a:gd name="T1" fmla="*/ 29 h 34"/>
                <a:gd name="T2" fmla="*/ 0 w 71"/>
                <a:gd name="T3" fmla="*/ 22 h 34"/>
                <a:gd name="T4" fmla="*/ 6 w 71"/>
                <a:gd name="T5" fmla="*/ 15 h 34"/>
                <a:gd name="T6" fmla="*/ 10 w 71"/>
                <a:gd name="T7" fmla="*/ 11 h 34"/>
                <a:gd name="T8" fmla="*/ 15 w 71"/>
                <a:gd name="T9" fmla="*/ 8 h 34"/>
                <a:gd name="T10" fmla="*/ 21 w 71"/>
                <a:gd name="T11" fmla="*/ 5 h 34"/>
                <a:gd name="T12" fmla="*/ 30 w 71"/>
                <a:gd name="T13" fmla="*/ 3 h 34"/>
                <a:gd name="T14" fmla="*/ 42 w 71"/>
                <a:gd name="T15" fmla="*/ 0 h 34"/>
                <a:gd name="T16" fmla="*/ 55 w 71"/>
                <a:gd name="T17" fmla="*/ 0 h 34"/>
                <a:gd name="T18" fmla="*/ 64 w 71"/>
                <a:gd name="T19" fmla="*/ 1 h 34"/>
                <a:gd name="T20" fmla="*/ 71 w 71"/>
                <a:gd name="T21" fmla="*/ 6 h 34"/>
                <a:gd name="T22" fmla="*/ 71 w 71"/>
                <a:gd name="T23" fmla="*/ 11 h 34"/>
                <a:gd name="T24" fmla="*/ 66 w 71"/>
                <a:gd name="T25" fmla="*/ 18 h 34"/>
                <a:gd name="T26" fmla="*/ 61 w 71"/>
                <a:gd name="T27" fmla="*/ 21 h 34"/>
                <a:gd name="T28" fmla="*/ 56 w 71"/>
                <a:gd name="T29" fmla="*/ 25 h 34"/>
                <a:gd name="T30" fmla="*/ 48 w 71"/>
                <a:gd name="T31" fmla="*/ 28 h 34"/>
                <a:gd name="T32" fmla="*/ 42 w 71"/>
                <a:gd name="T33" fmla="*/ 33 h 34"/>
                <a:gd name="T34" fmla="*/ 27 w 71"/>
                <a:gd name="T35" fmla="*/ 34 h 34"/>
                <a:gd name="T36" fmla="*/ 16 w 71"/>
                <a:gd name="T37" fmla="*/ 34 h 34"/>
                <a:gd name="T38" fmla="*/ 6 w 71"/>
                <a:gd name="T39" fmla="*/ 33 h 34"/>
                <a:gd name="T40" fmla="*/ 2 w 71"/>
                <a:gd name="T41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34">
                  <a:moveTo>
                    <a:pt x="2" y="29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1"/>
                  </a:lnTo>
                  <a:lnTo>
                    <a:pt x="15" y="8"/>
                  </a:lnTo>
                  <a:lnTo>
                    <a:pt x="21" y="5"/>
                  </a:lnTo>
                  <a:lnTo>
                    <a:pt x="30" y="3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1"/>
                  </a:lnTo>
                  <a:lnTo>
                    <a:pt x="71" y="6"/>
                  </a:lnTo>
                  <a:lnTo>
                    <a:pt x="71" y="11"/>
                  </a:lnTo>
                  <a:lnTo>
                    <a:pt x="66" y="18"/>
                  </a:lnTo>
                  <a:lnTo>
                    <a:pt x="61" y="21"/>
                  </a:lnTo>
                  <a:lnTo>
                    <a:pt x="56" y="25"/>
                  </a:lnTo>
                  <a:lnTo>
                    <a:pt x="48" y="28"/>
                  </a:lnTo>
                  <a:lnTo>
                    <a:pt x="42" y="33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3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35" name="Freeform 319"/>
            <p:cNvSpPr>
              <a:spLocks/>
            </p:cNvSpPr>
            <p:nvPr/>
          </p:nvSpPr>
          <p:spPr bwMode="auto">
            <a:xfrm>
              <a:off x="1973" y="1819"/>
              <a:ext cx="24" cy="19"/>
            </a:xfrm>
            <a:custGeom>
              <a:avLst/>
              <a:gdLst>
                <a:gd name="T0" fmla="*/ 24 w 49"/>
                <a:gd name="T1" fmla="*/ 0 h 37"/>
                <a:gd name="T2" fmla="*/ 32 w 49"/>
                <a:gd name="T3" fmla="*/ 2 h 37"/>
                <a:gd name="T4" fmla="*/ 40 w 49"/>
                <a:gd name="T5" fmla="*/ 7 h 37"/>
                <a:gd name="T6" fmla="*/ 46 w 49"/>
                <a:gd name="T7" fmla="*/ 12 h 37"/>
                <a:gd name="T8" fmla="*/ 49 w 49"/>
                <a:gd name="T9" fmla="*/ 20 h 37"/>
                <a:gd name="T10" fmla="*/ 46 w 49"/>
                <a:gd name="T11" fmla="*/ 26 h 37"/>
                <a:gd name="T12" fmla="*/ 40 w 49"/>
                <a:gd name="T13" fmla="*/ 32 h 37"/>
                <a:gd name="T14" fmla="*/ 32 w 49"/>
                <a:gd name="T15" fmla="*/ 35 h 37"/>
                <a:gd name="T16" fmla="*/ 24 w 49"/>
                <a:gd name="T17" fmla="*/ 37 h 37"/>
                <a:gd name="T18" fmla="*/ 13 w 49"/>
                <a:gd name="T19" fmla="*/ 35 h 37"/>
                <a:gd name="T20" fmla="*/ 6 w 49"/>
                <a:gd name="T21" fmla="*/ 32 h 37"/>
                <a:gd name="T22" fmla="*/ 1 w 49"/>
                <a:gd name="T23" fmla="*/ 26 h 37"/>
                <a:gd name="T24" fmla="*/ 0 w 49"/>
                <a:gd name="T25" fmla="*/ 20 h 37"/>
                <a:gd name="T26" fmla="*/ 1 w 49"/>
                <a:gd name="T27" fmla="*/ 12 h 37"/>
                <a:gd name="T28" fmla="*/ 6 w 49"/>
                <a:gd name="T29" fmla="*/ 7 h 37"/>
                <a:gd name="T30" fmla="*/ 13 w 49"/>
                <a:gd name="T31" fmla="*/ 2 h 37"/>
                <a:gd name="T32" fmla="*/ 24 w 49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37">
                  <a:moveTo>
                    <a:pt x="24" y="0"/>
                  </a:moveTo>
                  <a:lnTo>
                    <a:pt x="32" y="2"/>
                  </a:lnTo>
                  <a:lnTo>
                    <a:pt x="40" y="7"/>
                  </a:lnTo>
                  <a:lnTo>
                    <a:pt x="46" y="12"/>
                  </a:lnTo>
                  <a:lnTo>
                    <a:pt x="49" y="20"/>
                  </a:lnTo>
                  <a:lnTo>
                    <a:pt x="46" y="26"/>
                  </a:lnTo>
                  <a:lnTo>
                    <a:pt x="40" y="32"/>
                  </a:lnTo>
                  <a:lnTo>
                    <a:pt x="32" y="35"/>
                  </a:lnTo>
                  <a:lnTo>
                    <a:pt x="24" y="37"/>
                  </a:lnTo>
                  <a:lnTo>
                    <a:pt x="13" y="35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36" name="Freeform 320"/>
            <p:cNvSpPr>
              <a:spLocks/>
            </p:cNvSpPr>
            <p:nvPr/>
          </p:nvSpPr>
          <p:spPr bwMode="auto">
            <a:xfrm>
              <a:off x="2056" y="1819"/>
              <a:ext cx="20" cy="29"/>
            </a:xfrm>
            <a:custGeom>
              <a:avLst/>
              <a:gdLst>
                <a:gd name="T0" fmla="*/ 17 w 38"/>
                <a:gd name="T1" fmla="*/ 0 h 57"/>
                <a:gd name="T2" fmla="*/ 25 w 38"/>
                <a:gd name="T3" fmla="*/ 3 h 57"/>
                <a:gd name="T4" fmla="*/ 32 w 38"/>
                <a:gd name="T5" fmla="*/ 9 h 57"/>
                <a:gd name="T6" fmla="*/ 36 w 38"/>
                <a:gd name="T7" fmla="*/ 17 h 57"/>
                <a:gd name="T8" fmla="*/ 38 w 38"/>
                <a:gd name="T9" fmla="*/ 27 h 57"/>
                <a:gd name="T10" fmla="*/ 37 w 38"/>
                <a:gd name="T11" fmla="*/ 32 h 57"/>
                <a:gd name="T12" fmla="*/ 36 w 38"/>
                <a:gd name="T13" fmla="*/ 38 h 57"/>
                <a:gd name="T14" fmla="*/ 33 w 38"/>
                <a:gd name="T15" fmla="*/ 42 h 57"/>
                <a:gd name="T16" fmla="*/ 32 w 38"/>
                <a:gd name="T17" fmla="*/ 47 h 57"/>
                <a:gd name="T18" fmla="*/ 25 w 38"/>
                <a:gd name="T19" fmla="*/ 54 h 57"/>
                <a:gd name="T20" fmla="*/ 17 w 38"/>
                <a:gd name="T21" fmla="*/ 57 h 57"/>
                <a:gd name="T22" fmla="*/ 11 w 38"/>
                <a:gd name="T23" fmla="*/ 54 h 57"/>
                <a:gd name="T24" fmla="*/ 6 w 38"/>
                <a:gd name="T25" fmla="*/ 47 h 57"/>
                <a:gd name="T26" fmla="*/ 1 w 38"/>
                <a:gd name="T27" fmla="*/ 42 h 57"/>
                <a:gd name="T28" fmla="*/ 0 w 38"/>
                <a:gd name="T29" fmla="*/ 38 h 57"/>
                <a:gd name="T30" fmla="*/ 0 w 38"/>
                <a:gd name="T31" fmla="*/ 32 h 57"/>
                <a:gd name="T32" fmla="*/ 0 w 38"/>
                <a:gd name="T33" fmla="*/ 27 h 57"/>
                <a:gd name="T34" fmla="*/ 0 w 38"/>
                <a:gd name="T35" fmla="*/ 17 h 57"/>
                <a:gd name="T36" fmla="*/ 6 w 38"/>
                <a:gd name="T37" fmla="*/ 9 h 57"/>
                <a:gd name="T38" fmla="*/ 11 w 38"/>
                <a:gd name="T39" fmla="*/ 3 h 57"/>
                <a:gd name="T40" fmla="*/ 17 w 38"/>
                <a:gd name="T4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57">
                  <a:moveTo>
                    <a:pt x="17" y="0"/>
                  </a:moveTo>
                  <a:lnTo>
                    <a:pt x="25" y="3"/>
                  </a:lnTo>
                  <a:lnTo>
                    <a:pt x="32" y="9"/>
                  </a:lnTo>
                  <a:lnTo>
                    <a:pt x="36" y="17"/>
                  </a:lnTo>
                  <a:lnTo>
                    <a:pt x="38" y="27"/>
                  </a:lnTo>
                  <a:lnTo>
                    <a:pt x="37" y="32"/>
                  </a:lnTo>
                  <a:lnTo>
                    <a:pt x="36" y="38"/>
                  </a:lnTo>
                  <a:lnTo>
                    <a:pt x="33" y="42"/>
                  </a:lnTo>
                  <a:lnTo>
                    <a:pt x="32" y="47"/>
                  </a:lnTo>
                  <a:lnTo>
                    <a:pt x="25" y="54"/>
                  </a:lnTo>
                  <a:lnTo>
                    <a:pt x="17" y="57"/>
                  </a:lnTo>
                  <a:lnTo>
                    <a:pt x="11" y="54"/>
                  </a:lnTo>
                  <a:lnTo>
                    <a:pt x="6" y="47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6" y="9"/>
                  </a:lnTo>
                  <a:lnTo>
                    <a:pt x="11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37" name="Freeform 321"/>
            <p:cNvSpPr>
              <a:spLocks/>
            </p:cNvSpPr>
            <p:nvPr/>
          </p:nvSpPr>
          <p:spPr bwMode="auto">
            <a:xfrm>
              <a:off x="2059" y="1850"/>
              <a:ext cx="18" cy="28"/>
            </a:xfrm>
            <a:custGeom>
              <a:avLst/>
              <a:gdLst>
                <a:gd name="T0" fmla="*/ 16 w 37"/>
                <a:gd name="T1" fmla="*/ 56 h 56"/>
                <a:gd name="T2" fmla="*/ 23 w 37"/>
                <a:gd name="T3" fmla="*/ 53 h 56"/>
                <a:gd name="T4" fmla="*/ 31 w 37"/>
                <a:gd name="T5" fmla="*/ 47 h 56"/>
                <a:gd name="T6" fmla="*/ 32 w 37"/>
                <a:gd name="T7" fmla="*/ 42 h 56"/>
                <a:gd name="T8" fmla="*/ 34 w 37"/>
                <a:gd name="T9" fmla="*/ 37 h 56"/>
                <a:gd name="T10" fmla="*/ 36 w 37"/>
                <a:gd name="T11" fmla="*/ 31 h 56"/>
                <a:gd name="T12" fmla="*/ 37 w 37"/>
                <a:gd name="T13" fmla="*/ 26 h 56"/>
                <a:gd name="T14" fmla="*/ 34 w 37"/>
                <a:gd name="T15" fmla="*/ 16 h 56"/>
                <a:gd name="T16" fmla="*/ 31 w 37"/>
                <a:gd name="T17" fmla="*/ 8 h 56"/>
                <a:gd name="T18" fmla="*/ 23 w 37"/>
                <a:gd name="T19" fmla="*/ 2 h 56"/>
                <a:gd name="T20" fmla="*/ 16 w 37"/>
                <a:gd name="T21" fmla="*/ 0 h 56"/>
                <a:gd name="T22" fmla="*/ 10 w 37"/>
                <a:gd name="T23" fmla="*/ 2 h 56"/>
                <a:gd name="T24" fmla="*/ 5 w 37"/>
                <a:gd name="T25" fmla="*/ 8 h 56"/>
                <a:gd name="T26" fmla="*/ 0 w 37"/>
                <a:gd name="T27" fmla="*/ 16 h 56"/>
                <a:gd name="T28" fmla="*/ 0 w 37"/>
                <a:gd name="T29" fmla="*/ 26 h 56"/>
                <a:gd name="T30" fmla="*/ 0 w 37"/>
                <a:gd name="T31" fmla="*/ 31 h 56"/>
                <a:gd name="T32" fmla="*/ 0 w 37"/>
                <a:gd name="T33" fmla="*/ 37 h 56"/>
                <a:gd name="T34" fmla="*/ 1 w 37"/>
                <a:gd name="T35" fmla="*/ 42 h 56"/>
                <a:gd name="T36" fmla="*/ 5 w 37"/>
                <a:gd name="T37" fmla="*/ 47 h 56"/>
                <a:gd name="T38" fmla="*/ 10 w 37"/>
                <a:gd name="T39" fmla="*/ 53 h 56"/>
                <a:gd name="T40" fmla="*/ 16 w 37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5" y="47"/>
                  </a:lnTo>
                  <a:lnTo>
                    <a:pt x="10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38" name="Freeform 322"/>
            <p:cNvSpPr>
              <a:spLocks/>
            </p:cNvSpPr>
            <p:nvPr/>
          </p:nvSpPr>
          <p:spPr bwMode="auto">
            <a:xfrm>
              <a:off x="2069" y="1832"/>
              <a:ext cx="35" cy="18"/>
            </a:xfrm>
            <a:custGeom>
              <a:avLst/>
              <a:gdLst>
                <a:gd name="T0" fmla="*/ 0 w 69"/>
                <a:gd name="T1" fmla="*/ 29 h 35"/>
                <a:gd name="T2" fmla="*/ 1 w 69"/>
                <a:gd name="T3" fmla="*/ 22 h 35"/>
                <a:gd name="T4" fmla="*/ 6 w 69"/>
                <a:gd name="T5" fmla="*/ 16 h 35"/>
                <a:gd name="T6" fmla="*/ 8 w 69"/>
                <a:gd name="T7" fmla="*/ 13 h 35"/>
                <a:gd name="T8" fmla="*/ 13 w 69"/>
                <a:gd name="T9" fmla="*/ 10 h 35"/>
                <a:gd name="T10" fmla="*/ 20 w 69"/>
                <a:gd name="T11" fmla="*/ 7 h 35"/>
                <a:gd name="T12" fmla="*/ 28 w 69"/>
                <a:gd name="T13" fmla="*/ 5 h 35"/>
                <a:gd name="T14" fmla="*/ 39 w 69"/>
                <a:gd name="T15" fmla="*/ 1 h 35"/>
                <a:gd name="T16" fmla="*/ 53 w 69"/>
                <a:gd name="T17" fmla="*/ 0 h 35"/>
                <a:gd name="T18" fmla="*/ 63 w 69"/>
                <a:gd name="T19" fmla="*/ 2 h 35"/>
                <a:gd name="T20" fmla="*/ 69 w 69"/>
                <a:gd name="T21" fmla="*/ 8 h 35"/>
                <a:gd name="T22" fmla="*/ 69 w 69"/>
                <a:gd name="T23" fmla="*/ 13 h 35"/>
                <a:gd name="T24" fmla="*/ 64 w 69"/>
                <a:gd name="T25" fmla="*/ 19 h 35"/>
                <a:gd name="T26" fmla="*/ 59 w 69"/>
                <a:gd name="T27" fmla="*/ 22 h 35"/>
                <a:gd name="T28" fmla="*/ 54 w 69"/>
                <a:gd name="T29" fmla="*/ 25 h 35"/>
                <a:gd name="T30" fmla="*/ 47 w 69"/>
                <a:gd name="T31" fmla="*/ 29 h 35"/>
                <a:gd name="T32" fmla="*/ 39 w 69"/>
                <a:gd name="T33" fmla="*/ 32 h 35"/>
                <a:gd name="T34" fmla="*/ 26 w 69"/>
                <a:gd name="T35" fmla="*/ 35 h 35"/>
                <a:gd name="T36" fmla="*/ 15 w 69"/>
                <a:gd name="T37" fmla="*/ 35 h 35"/>
                <a:gd name="T38" fmla="*/ 5 w 69"/>
                <a:gd name="T39" fmla="*/ 33 h 35"/>
                <a:gd name="T40" fmla="*/ 0 w 69"/>
                <a:gd name="T41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35">
                  <a:moveTo>
                    <a:pt x="0" y="29"/>
                  </a:moveTo>
                  <a:lnTo>
                    <a:pt x="1" y="22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0"/>
                  </a:lnTo>
                  <a:lnTo>
                    <a:pt x="20" y="7"/>
                  </a:lnTo>
                  <a:lnTo>
                    <a:pt x="28" y="5"/>
                  </a:lnTo>
                  <a:lnTo>
                    <a:pt x="39" y="1"/>
                  </a:lnTo>
                  <a:lnTo>
                    <a:pt x="53" y="0"/>
                  </a:lnTo>
                  <a:lnTo>
                    <a:pt x="63" y="2"/>
                  </a:lnTo>
                  <a:lnTo>
                    <a:pt x="69" y="8"/>
                  </a:lnTo>
                  <a:lnTo>
                    <a:pt x="69" y="13"/>
                  </a:lnTo>
                  <a:lnTo>
                    <a:pt x="64" y="19"/>
                  </a:lnTo>
                  <a:lnTo>
                    <a:pt x="59" y="22"/>
                  </a:lnTo>
                  <a:lnTo>
                    <a:pt x="54" y="25"/>
                  </a:lnTo>
                  <a:lnTo>
                    <a:pt x="47" y="29"/>
                  </a:lnTo>
                  <a:lnTo>
                    <a:pt x="39" y="32"/>
                  </a:lnTo>
                  <a:lnTo>
                    <a:pt x="26" y="35"/>
                  </a:lnTo>
                  <a:lnTo>
                    <a:pt x="15" y="35"/>
                  </a:lnTo>
                  <a:lnTo>
                    <a:pt x="5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39" name="Freeform 323"/>
            <p:cNvSpPr>
              <a:spLocks/>
            </p:cNvSpPr>
            <p:nvPr/>
          </p:nvSpPr>
          <p:spPr bwMode="auto">
            <a:xfrm>
              <a:off x="2030" y="1834"/>
              <a:ext cx="33" cy="18"/>
            </a:xfrm>
            <a:custGeom>
              <a:avLst/>
              <a:gdLst>
                <a:gd name="T0" fmla="*/ 67 w 67"/>
                <a:gd name="T1" fmla="*/ 31 h 35"/>
                <a:gd name="T2" fmla="*/ 65 w 67"/>
                <a:gd name="T3" fmla="*/ 24 h 35"/>
                <a:gd name="T4" fmla="*/ 62 w 67"/>
                <a:gd name="T5" fmla="*/ 16 h 35"/>
                <a:gd name="T6" fmla="*/ 50 w 67"/>
                <a:gd name="T7" fmla="*/ 8 h 35"/>
                <a:gd name="T8" fmla="*/ 41 w 67"/>
                <a:gd name="T9" fmla="*/ 3 h 35"/>
                <a:gd name="T10" fmla="*/ 33 w 67"/>
                <a:gd name="T11" fmla="*/ 1 h 35"/>
                <a:gd name="T12" fmla="*/ 26 w 67"/>
                <a:gd name="T13" fmla="*/ 0 h 35"/>
                <a:gd name="T14" fmla="*/ 18 w 67"/>
                <a:gd name="T15" fmla="*/ 0 h 35"/>
                <a:gd name="T16" fmla="*/ 15 w 67"/>
                <a:gd name="T17" fmla="*/ 1 h 35"/>
                <a:gd name="T18" fmla="*/ 5 w 67"/>
                <a:gd name="T19" fmla="*/ 2 h 35"/>
                <a:gd name="T20" fmla="*/ 1 w 67"/>
                <a:gd name="T21" fmla="*/ 7 h 35"/>
                <a:gd name="T22" fmla="*/ 0 w 67"/>
                <a:gd name="T23" fmla="*/ 12 h 35"/>
                <a:gd name="T24" fmla="*/ 5 w 67"/>
                <a:gd name="T25" fmla="*/ 19 h 35"/>
                <a:gd name="T26" fmla="*/ 12 w 67"/>
                <a:gd name="T27" fmla="*/ 26 h 35"/>
                <a:gd name="T28" fmla="*/ 25 w 67"/>
                <a:gd name="T29" fmla="*/ 31 h 35"/>
                <a:gd name="T30" fmla="*/ 31 w 67"/>
                <a:gd name="T31" fmla="*/ 32 h 35"/>
                <a:gd name="T32" fmla="*/ 38 w 67"/>
                <a:gd name="T33" fmla="*/ 34 h 35"/>
                <a:gd name="T34" fmla="*/ 44 w 67"/>
                <a:gd name="T35" fmla="*/ 34 h 35"/>
                <a:gd name="T36" fmla="*/ 50 w 67"/>
                <a:gd name="T37" fmla="*/ 35 h 35"/>
                <a:gd name="T38" fmla="*/ 60 w 67"/>
                <a:gd name="T39" fmla="*/ 34 h 35"/>
                <a:gd name="T40" fmla="*/ 67 w 67"/>
                <a:gd name="T4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5">
                  <a:moveTo>
                    <a:pt x="67" y="31"/>
                  </a:moveTo>
                  <a:lnTo>
                    <a:pt x="65" y="24"/>
                  </a:lnTo>
                  <a:lnTo>
                    <a:pt x="62" y="16"/>
                  </a:lnTo>
                  <a:lnTo>
                    <a:pt x="50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12" y="26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4"/>
                  </a:lnTo>
                  <a:lnTo>
                    <a:pt x="50" y="35"/>
                  </a:lnTo>
                  <a:lnTo>
                    <a:pt x="60" y="34"/>
                  </a:lnTo>
                  <a:lnTo>
                    <a:pt x="67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40" name="Freeform 324"/>
            <p:cNvSpPr>
              <a:spLocks/>
            </p:cNvSpPr>
            <p:nvPr/>
          </p:nvSpPr>
          <p:spPr bwMode="auto">
            <a:xfrm>
              <a:off x="2069" y="1849"/>
              <a:ext cx="35" cy="16"/>
            </a:xfrm>
            <a:custGeom>
              <a:avLst/>
              <a:gdLst>
                <a:gd name="T0" fmla="*/ 69 w 69"/>
                <a:gd name="T1" fmla="*/ 29 h 33"/>
                <a:gd name="T2" fmla="*/ 69 w 69"/>
                <a:gd name="T3" fmla="*/ 22 h 33"/>
                <a:gd name="T4" fmla="*/ 64 w 69"/>
                <a:gd name="T5" fmla="*/ 15 h 33"/>
                <a:gd name="T6" fmla="*/ 59 w 69"/>
                <a:gd name="T7" fmla="*/ 11 h 33"/>
                <a:gd name="T8" fmla="*/ 54 w 69"/>
                <a:gd name="T9" fmla="*/ 8 h 33"/>
                <a:gd name="T10" fmla="*/ 47 w 69"/>
                <a:gd name="T11" fmla="*/ 5 h 33"/>
                <a:gd name="T12" fmla="*/ 39 w 69"/>
                <a:gd name="T13" fmla="*/ 3 h 33"/>
                <a:gd name="T14" fmla="*/ 26 w 69"/>
                <a:gd name="T15" fmla="*/ 0 h 33"/>
                <a:gd name="T16" fmla="*/ 15 w 69"/>
                <a:gd name="T17" fmla="*/ 0 h 33"/>
                <a:gd name="T18" fmla="*/ 5 w 69"/>
                <a:gd name="T19" fmla="*/ 1 h 33"/>
                <a:gd name="T20" fmla="*/ 0 w 69"/>
                <a:gd name="T21" fmla="*/ 6 h 33"/>
                <a:gd name="T22" fmla="*/ 1 w 69"/>
                <a:gd name="T23" fmla="*/ 11 h 33"/>
                <a:gd name="T24" fmla="*/ 6 w 69"/>
                <a:gd name="T25" fmla="*/ 17 h 33"/>
                <a:gd name="T26" fmla="*/ 8 w 69"/>
                <a:gd name="T27" fmla="*/ 20 h 33"/>
                <a:gd name="T28" fmla="*/ 13 w 69"/>
                <a:gd name="T29" fmla="*/ 23 h 33"/>
                <a:gd name="T30" fmla="*/ 20 w 69"/>
                <a:gd name="T31" fmla="*/ 26 h 33"/>
                <a:gd name="T32" fmla="*/ 28 w 69"/>
                <a:gd name="T33" fmla="*/ 29 h 33"/>
                <a:gd name="T34" fmla="*/ 39 w 69"/>
                <a:gd name="T35" fmla="*/ 32 h 33"/>
                <a:gd name="T36" fmla="*/ 53 w 69"/>
                <a:gd name="T37" fmla="*/ 33 h 33"/>
                <a:gd name="T38" fmla="*/ 63 w 69"/>
                <a:gd name="T39" fmla="*/ 32 h 33"/>
                <a:gd name="T40" fmla="*/ 69 w 69"/>
                <a:gd name="T4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33">
                  <a:moveTo>
                    <a:pt x="69" y="29"/>
                  </a:moveTo>
                  <a:lnTo>
                    <a:pt x="69" y="22"/>
                  </a:lnTo>
                  <a:lnTo>
                    <a:pt x="64" y="15"/>
                  </a:lnTo>
                  <a:lnTo>
                    <a:pt x="59" y="11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39" y="3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6" y="17"/>
                  </a:lnTo>
                  <a:lnTo>
                    <a:pt x="8" y="20"/>
                  </a:lnTo>
                  <a:lnTo>
                    <a:pt x="13" y="23"/>
                  </a:lnTo>
                  <a:lnTo>
                    <a:pt x="20" y="26"/>
                  </a:lnTo>
                  <a:lnTo>
                    <a:pt x="28" y="29"/>
                  </a:lnTo>
                  <a:lnTo>
                    <a:pt x="39" y="32"/>
                  </a:lnTo>
                  <a:lnTo>
                    <a:pt x="53" y="33"/>
                  </a:lnTo>
                  <a:lnTo>
                    <a:pt x="63" y="32"/>
                  </a:lnTo>
                  <a:lnTo>
                    <a:pt x="69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41" name="Freeform 325"/>
            <p:cNvSpPr>
              <a:spLocks/>
            </p:cNvSpPr>
            <p:nvPr/>
          </p:nvSpPr>
          <p:spPr bwMode="auto">
            <a:xfrm>
              <a:off x="2030" y="1851"/>
              <a:ext cx="33" cy="17"/>
            </a:xfrm>
            <a:custGeom>
              <a:avLst/>
              <a:gdLst>
                <a:gd name="T0" fmla="*/ 1 w 67"/>
                <a:gd name="T1" fmla="*/ 28 h 34"/>
                <a:gd name="T2" fmla="*/ 0 w 67"/>
                <a:gd name="T3" fmla="*/ 22 h 34"/>
                <a:gd name="T4" fmla="*/ 5 w 67"/>
                <a:gd name="T5" fmla="*/ 16 h 34"/>
                <a:gd name="T6" fmla="*/ 12 w 67"/>
                <a:gd name="T7" fmla="*/ 10 h 34"/>
                <a:gd name="T8" fmla="*/ 25 w 67"/>
                <a:gd name="T9" fmla="*/ 5 h 34"/>
                <a:gd name="T10" fmla="*/ 31 w 67"/>
                <a:gd name="T11" fmla="*/ 2 h 34"/>
                <a:gd name="T12" fmla="*/ 38 w 67"/>
                <a:gd name="T13" fmla="*/ 1 h 34"/>
                <a:gd name="T14" fmla="*/ 44 w 67"/>
                <a:gd name="T15" fmla="*/ 0 h 34"/>
                <a:gd name="T16" fmla="*/ 50 w 67"/>
                <a:gd name="T17" fmla="*/ 0 h 34"/>
                <a:gd name="T18" fmla="*/ 60 w 67"/>
                <a:gd name="T19" fmla="*/ 1 h 34"/>
                <a:gd name="T20" fmla="*/ 67 w 67"/>
                <a:gd name="T21" fmla="*/ 5 h 34"/>
                <a:gd name="T22" fmla="*/ 65 w 67"/>
                <a:gd name="T23" fmla="*/ 12 h 34"/>
                <a:gd name="T24" fmla="*/ 62 w 67"/>
                <a:gd name="T25" fmla="*/ 19 h 34"/>
                <a:gd name="T26" fmla="*/ 50 w 67"/>
                <a:gd name="T27" fmla="*/ 25 h 34"/>
                <a:gd name="T28" fmla="*/ 41 w 67"/>
                <a:gd name="T29" fmla="*/ 31 h 34"/>
                <a:gd name="T30" fmla="*/ 33 w 67"/>
                <a:gd name="T31" fmla="*/ 32 h 34"/>
                <a:gd name="T32" fmla="*/ 26 w 67"/>
                <a:gd name="T33" fmla="*/ 34 h 34"/>
                <a:gd name="T34" fmla="*/ 18 w 67"/>
                <a:gd name="T35" fmla="*/ 34 h 34"/>
                <a:gd name="T36" fmla="*/ 15 w 67"/>
                <a:gd name="T37" fmla="*/ 34 h 34"/>
                <a:gd name="T38" fmla="*/ 5 w 67"/>
                <a:gd name="T39" fmla="*/ 31 h 34"/>
                <a:gd name="T40" fmla="*/ 1 w 67"/>
                <a:gd name="T4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4">
                  <a:moveTo>
                    <a:pt x="1" y="28"/>
                  </a:moveTo>
                  <a:lnTo>
                    <a:pt x="0" y="22"/>
                  </a:lnTo>
                  <a:lnTo>
                    <a:pt x="5" y="16"/>
                  </a:lnTo>
                  <a:lnTo>
                    <a:pt x="12" y="10"/>
                  </a:lnTo>
                  <a:lnTo>
                    <a:pt x="25" y="5"/>
                  </a:lnTo>
                  <a:lnTo>
                    <a:pt x="31" y="2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5" y="12"/>
                  </a:lnTo>
                  <a:lnTo>
                    <a:pt x="62" y="19"/>
                  </a:lnTo>
                  <a:lnTo>
                    <a:pt x="50" y="25"/>
                  </a:lnTo>
                  <a:lnTo>
                    <a:pt x="41" y="31"/>
                  </a:lnTo>
                  <a:lnTo>
                    <a:pt x="33" y="32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1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42" name="Freeform 326"/>
            <p:cNvSpPr>
              <a:spLocks/>
            </p:cNvSpPr>
            <p:nvPr/>
          </p:nvSpPr>
          <p:spPr bwMode="auto">
            <a:xfrm>
              <a:off x="2055" y="1839"/>
              <a:ext cx="26" cy="21"/>
            </a:xfrm>
            <a:custGeom>
              <a:avLst/>
              <a:gdLst>
                <a:gd name="T0" fmla="*/ 25 w 53"/>
                <a:gd name="T1" fmla="*/ 0 h 40"/>
                <a:gd name="T2" fmla="*/ 36 w 53"/>
                <a:gd name="T3" fmla="*/ 1 h 40"/>
                <a:gd name="T4" fmla="*/ 45 w 53"/>
                <a:gd name="T5" fmla="*/ 6 h 40"/>
                <a:gd name="T6" fmla="*/ 51 w 53"/>
                <a:gd name="T7" fmla="*/ 13 h 40"/>
                <a:gd name="T8" fmla="*/ 53 w 53"/>
                <a:gd name="T9" fmla="*/ 21 h 40"/>
                <a:gd name="T10" fmla="*/ 51 w 53"/>
                <a:gd name="T11" fmla="*/ 27 h 40"/>
                <a:gd name="T12" fmla="*/ 45 w 53"/>
                <a:gd name="T13" fmla="*/ 33 h 40"/>
                <a:gd name="T14" fmla="*/ 36 w 53"/>
                <a:gd name="T15" fmla="*/ 38 h 40"/>
                <a:gd name="T16" fmla="*/ 25 w 53"/>
                <a:gd name="T17" fmla="*/ 40 h 40"/>
                <a:gd name="T18" fmla="*/ 15 w 53"/>
                <a:gd name="T19" fmla="*/ 38 h 40"/>
                <a:gd name="T20" fmla="*/ 9 w 53"/>
                <a:gd name="T21" fmla="*/ 33 h 40"/>
                <a:gd name="T22" fmla="*/ 1 w 53"/>
                <a:gd name="T23" fmla="*/ 27 h 40"/>
                <a:gd name="T24" fmla="*/ 0 w 53"/>
                <a:gd name="T25" fmla="*/ 21 h 40"/>
                <a:gd name="T26" fmla="*/ 1 w 53"/>
                <a:gd name="T27" fmla="*/ 13 h 40"/>
                <a:gd name="T28" fmla="*/ 9 w 53"/>
                <a:gd name="T29" fmla="*/ 6 h 40"/>
                <a:gd name="T30" fmla="*/ 15 w 53"/>
                <a:gd name="T31" fmla="*/ 1 h 40"/>
                <a:gd name="T32" fmla="*/ 25 w 53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40">
                  <a:moveTo>
                    <a:pt x="25" y="0"/>
                  </a:moveTo>
                  <a:lnTo>
                    <a:pt x="36" y="1"/>
                  </a:lnTo>
                  <a:lnTo>
                    <a:pt x="45" y="6"/>
                  </a:lnTo>
                  <a:lnTo>
                    <a:pt x="51" y="13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3"/>
                  </a:lnTo>
                  <a:lnTo>
                    <a:pt x="36" y="38"/>
                  </a:lnTo>
                  <a:lnTo>
                    <a:pt x="25" y="40"/>
                  </a:lnTo>
                  <a:lnTo>
                    <a:pt x="15" y="38"/>
                  </a:lnTo>
                  <a:lnTo>
                    <a:pt x="9" y="33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9" y="6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43" name="Freeform 327"/>
            <p:cNvSpPr>
              <a:spLocks/>
            </p:cNvSpPr>
            <p:nvPr/>
          </p:nvSpPr>
          <p:spPr bwMode="auto">
            <a:xfrm>
              <a:off x="1305" y="2280"/>
              <a:ext cx="53" cy="88"/>
            </a:xfrm>
            <a:custGeom>
              <a:avLst/>
              <a:gdLst>
                <a:gd name="T0" fmla="*/ 53 w 105"/>
                <a:gd name="T1" fmla="*/ 0 h 176"/>
                <a:gd name="T2" fmla="*/ 62 w 105"/>
                <a:gd name="T3" fmla="*/ 1 h 176"/>
                <a:gd name="T4" fmla="*/ 72 w 105"/>
                <a:gd name="T5" fmla="*/ 6 h 176"/>
                <a:gd name="T6" fmla="*/ 81 w 105"/>
                <a:gd name="T7" fmla="*/ 14 h 176"/>
                <a:gd name="T8" fmla="*/ 89 w 105"/>
                <a:gd name="T9" fmla="*/ 25 h 176"/>
                <a:gd name="T10" fmla="*/ 96 w 105"/>
                <a:gd name="T11" fmla="*/ 37 h 176"/>
                <a:gd name="T12" fmla="*/ 101 w 105"/>
                <a:gd name="T13" fmla="*/ 53 h 176"/>
                <a:gd name="T14" fmla="*/ 103 w 105"/>
                <a:gd name="T15" fmla="*/ 68 h 176"/>
                <a:gd name="T16" fmla="*/ 105 w 105"/>
                <a:gd name="T17" fmla="*/ 86 h 176"/>
                <a:gd name="T18" fmla="*/ 103 w 105"/>
                <a:gd name="T19" fmla="*/ 104 h 176"/>
                <a:gd name="T20" fmla="*/ 101 w 105"/>
                <a:gd name="T21" fmla="*/ 121 h 176"/>
                <a:gd name="T22" fmla="*/ 96 w 105"/>
                <a:gd name="T23" fmla="*/ 135 h 176"/>
                <a:gd name="T24" fmla="*/ 89 w 105"/>
                <a:gd name="T25" fmla="*/ 149 h 176"/>
                <a:gd name="T26" fmla="*/ 81 w 105"/>
                <a:gd name="T27" fmla="*/ 160 h 176"/>
                <a:gd name="T28" fmla="*/ 72 w 105"/>
                <a:gd name="T29" fmla="*/ 169 h 176"/>
                <a:gd name="T30" fmla="*/ 62 w 105"/>
                <a:gd name="T31" fmla="*/ 174 h 176"/>
                <a:gd name="T32" fmla="*/ 53 w 105"/>
                <a:gd name="T33" fmla="*/ 176 h 176"/>
                <a:gd name="T34" fmla="*/ 40 w 105"/>
                <a:gd name="T35" fmla="*/ 174 h 176"/>
                <a:gd name="T36" fmla="*/ 30 w 105"/>
                <a:gd name="T37" fmla="*/ 169 h 176"/>
                <a:gd name="T38" fmla="*/ 22 w 105"/>
                <a:gd name="T39" fmla="*/ 160 h 176"/>
                <a:gd name="T40" fmla="*/ 14 w 105"/>
                <a:gd name="T41" fmla="*/ 149 h 176"/>
                <a:gd name="T42" fmla="*/ 7 w 105"/>
                <a:gd name="T43" fmla="*/ 135 h 176"/>
                <a:gd name="T44" fmla="*/ 3 w 105"/>
                <a:gd name="T45" fmla="*/ 121 h 176"/>
                <a:gd name="T46" fmla="*/ 0 w 105"/>
                <a:gd name="T47" fmla="*/ 104 h 176"/>
                <a:gd name="T48" fmla="*/ 0 w 105"/>
                <a:gd name="T49" fmla="*/ 86 h 176"/>
                <a:gd name="T50" fmla="*/ 0 w 105"/>
                <a:gd name="T51" fmla="*/ 68 h 176"/>
                <a:gd name="T52" fmla="*/ 3 w 105"/>
                <a:gd name="T53" fmla="*/ 53 h 176"/>
                <a:gd name="T54" fmla="*/ 7 w 105"/>
                <a:gd name="T55" fmla="*/ 37 h 176"/>
                <a:gd name="T56" fmla="*/ 14 w 105"/>
                <a:gd name="T57" fmla="*/ 25 h 176"/>
                <a:gd name="T58" fmla="*/ 22 w 105"/>
                <a:gd name="T59" fmla="*/ 14 h 176"/>
                <a:gd name="T60" fmla="*/ 30 w 105"/>
                <a:gd name="T61" fmla="*/ 6 h 176"/>
                <a:gd name="T62" fmla="*/ 40 w 105"/>
                <a:gd name="T63" fmla="*/ 1 h 176"/>
                <a:gd name="T64" fmla="*/ 53 w 105"/>
                <a:gd name="T6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176">
                  <a:moveTo>
                    <a:pt x="53" y="0"/>
                  </a:moveTo>
                  <a:lnTo>
                    <a:pt x="62" y="1"/>
                  </a:lnTo>
                  <a:lnTo>
                    <a:pt x="72" y="6"/>
                  </a:lnTo>
                  <a:lnTo>
                    <a:pt x="81" y="14"/>
                  </a:lnTo>
                  <a:lnTo>
                    <a:pt x="89" y="25"/>
                  </a:lnTo>
                  <a:lnTo>
                    <a:pt x="96" y="37"/>
                  </a:lnTo>
                  <a:lnTo>
                    <a:pt x="101" y="53"/>
                  </a:lnTo>
                  <a:lnTo>
                    <a:pt x="103" y="68"/>
                  </a:lnTo>
                  <a:lnTo>
                    <a:pt x="105" y="86"/>
                  </a:lnTo>
                  <a:lnTo>
                    <a:pt x="103" y="104"/>
                  </a:lnTo>
                  <a:lnTo>
                    <a:pt x="101" y="121"/>
                  </a:lnTo>
                  <a:lnTo>
                    <a:pt x="96" y="135"/>
                  </a:lnTo>
                  <a:lnTo>
                    <a:pt x="89" y="149"/>
                  </a:lnTo>
                  <a:lnTo>
                    <a:pt x="81" y="160"/>
                  </a:lnTo>
                  <a:lnTo>
                    <a:pt x="72" y="169"/>
                  </a:lnTo>
                  <a:lnTo>
                    <a:pt x="62" y="174"/>
                  </a:lnTo>
                  <a:lnTo>
                    <a:pt x="53" y="176"/>
                  </a:lnTo>
                  <a:lnTo>
                    <a:pt x="40" y="174"/>
                  </a:lnTo>
                  <a:lnTo>
                    <a:pt x="30" y="169"/>
                  </a:lnTo>
                  <a:lnTo>
                    <a:pt x="22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3" y="121"/>
                  </a:lnTo>
                  <a:lnTo>
                    <a:pt x="0" y="104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3" y="53"/>
                  </a:lnTo>
                  <a:lnTo>
                    <a:pt x="7" y="37"/>
                  </a:lnTo>
                  <a:lnTo>
                    <a:pt x="14" y="25"/>
                  </a:lnTo>
                  <a:lnTo>
                    <a:pt x="22" y="14"/>
                  </a:lnTo>
                  <a:lnTo>
                    <a:pt x="30" y="6"/>
                  </a:lnTo>
                  <a:lnTo>
                    <a:pt x="40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44" name="Freeform 328"/>
            <p:cNvSpPr>
              <a:spLocks/>
            </p:cNvSpPr>
            <p:nvPr/>
          </p:nvSpPr>
          <p:spPr bwMode="auto">
            <a:xfrm>
              <a:off x="1308" y="2370"/>
              <a:ext cx="54" cy="89"/>
            </a:xfrm>
            <a:custGeom>
              <a:avLst/>
              <a:gdLst>
                <a:gd name="T0" fmla="*/ 54 w 107"/>
                <a:gd name="T1" fmla="*/ 178 h 178"/>
                <a:gd name="T2" fmla="*/ 64 w 107"/>
                <a:gd name="T3" fmla="*/ 175 h 178"/>
                <a:gd name="T4" fmla="*/ 75 w 107"/>
                <a:gd name="T5" fmla="*/ 170 h 178"/>
                <a:gd name="T6" fmla="*/ 82 w 107"/>
                <a:gd name="T7" fmla="*/ 161 h 178"/>
                <a:gd name="T8" fmla="*/ 91 w 107"/>
                <a:gd name="T9" fmla="*/ 151 h 178"/>
                <a:gd name="T10" fmla="*/ 97 w 107"/>
                <a:gd name="T11" fmla="*/ 138 h 178"/>
                <a:gd name="T12" fmla="*/ 103 w 107"/>
                <a:gd name="T13" fmla="*/ 123 h 178"/>
                <a:gd name="T14" fmla="*/ 106 w 107"/>
                <a:gd name="T15" fmla="*/ 107 h 178"/>
                <a:gd name="T16" fmla="*/ 107 w 107"/>
                <a:gd name="T17" fmla="*/ 91 h 178"/>
                <a:gd name="T18" fmla="*/ 106 w 107"/>
                <a:gd name="T19" fmla="*/ 71 h 178"/>
                <a:gd name="T20" fmla="*/ 103 w 107"/>
                <a:gd name="T21" fmla="*/ 55 h 178"/>
                <a:gd name="T22" fmla="*/ 97 w 107"/>
                <a:gd name="T23" fmla="*/ 38 h 178"/>
                <a:gd name="T24" fmla="*/ 91 w 107"/>
                <a:gd name="T25" fmla="*/ 26 h 178"/>
                <a:gd name="T26" fmla="*/ 82 w 107"/>
                <a:gd name="T27" fmla="*/ 14 h 178"/>
                <a:gd name="T28" fmla="*/ 75 w 107"/>
                <a:gd name="T29" fmla="*/ 6 h 178"/>
                <a:gd name="T30" fmla="*/ 64 w 107"/>
                <a:gd name="T31" fmla="*/ 1 h 178"/>
                <a:gd name="T32" fmla="*/ 54 w 107"/>
                <a:gd name="T33" fmla="*/ 0 h 178"/>
                <a:gd name="T34" fmla="*/ 43 w 107"/>
                <a:gd name="T35" fmla="*/ 1 h 178"/>
                <a:gd name="T36" fmla="*/ 32 w 107"/>
                <a:gd name="T37" fmla="*/ 6 h 178"/>
                <a:gd name="T38" fmla="*/ 22 w 107"/>
                <a:gd name="T39" fmla="*/ 14 h 178"/>
                <a:gd name="T40" fmla="*/ 15 w 107"/>
                <a:gd name="T41" fmla="*/ 26 h 178"/>
                <a:gd name="T42" fmla="*/ 7 w 107"/>
                <a:gd name="T43" fmla="*/ 38 h 178"/>
                <a:gd name="T44" fmla="*/ 4 w 107"/>
                <a:gd name="T45" fmla="*/ 55 h 178"/>
                <a:gd name="T46" fmla="*/ 0 w 107"/>
                <a:gd name="T47" fmla="*/ 71 h 178"/>
                <a:gd name="T48" fmla="*/ 0 w 107"/>
                <a:gd name="T49" fmla="*/ 91 h 178"/>
                <a:gd name="T50" fmla="*/ 0 w 107"/>
                <a:gd name="T51" fmla="*/ 107 h 178"/>
                <a:gd name="T52" fmla="*/ 4 w 107"/>
                <a:gd name="T53" fmla="*/ 123 h 178"/>
                <a:gd name="T54" fmla="*/ 7 w 107"/>
                <a:gd name="T55" fmla="*/ 138 h 178"/>
                <a:gd name="T56" fmla="*/ 15 w 107"/>
                <a:gd name="T57" fmla="*/ 151 h 178"/>
                <a:gd name="T58" fmla="*/ 22 w 107"/>
                <a:gd name="T59" fmla="*/ 161 h 178"/>
                <a:gd name="T60" fmla="*/ 32 w 107"/>
                <a:gd name="T61" fmla="*/ 170 h 178"/>
                <a:gd name="T62" fmla="*/ 43 w 107"/>
                <a:gd name="T63" fmla="*/ 175 h 178"/>
                <a:gd name="T64" fmla="*/ 54 w 107"/>
                <a:gd name="T6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78">
                  <a:moveTo>
                    <a:pt x="54" y="178"/>
                  </a:moveTo>
                  <a:lnTo>
                    <a:pt x="64" y="175"/>
                  </a:lnTo>
                  <a:lnTo>
                    <a:pt x="75" y="170"/>
                  </a:lnTo>
                  <a:lnTo>
                    <a:pt x="82" y="161"/>
                  </a:lnTo>
                  <a:lnTo>
                    <a:pt x="91" y="151"/>
                  </a:lnTo>
                  <a:lnTo>
                    <a:pt x="97" y="138"/>
                  </a:lnTo>
                  <a:lnTo>
                    <a:pt x="103" y="123"/>
                  </a:lnTo>
                  <a:lnTo>
                    <a:pt x="106" y="107"/>
                  </a:lnTo>
                  <a:lnTo>
                    <a:pt x="107" y="91"/>
                  </a:lnTo>
                  <a:lnTo>
                    <a:pt x="106" y="71"/>
                  </a:lnTo>
                  <a:lnTo>
                    <a:pt x="103" y="55"/>
                  </a:lnTo>
                  <a:lnTo>
                    <a:pt x="97" y="38"/>
                  </a:lnTo>
                  <a:lnTo>
                    <a:pt x="91" y="26"/>
                  </a:lnTo>
                  <a:lnTo>
                    <a:pt x="82" y="14"/>
                  </a:lnTo>
                  <a:lnTo>
                    <a:pt x="75" y="6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6"/>
                  </a:lnTo>
                  <a:lnTo>
                    <a:pt x="22" y="14"/>
                  </a:lnTo>
                  <a:lnTo>
                    <a:pt x="15" y="26"/>
                  </a:lnTo>
                  <a:lnTo>
                    <a:pt x="7" y="38"/>
                  </a:lnTo>
                  <a:lnTo>
                    <a:pt x="4" y="55"/>
                  </a:lnTo>
                  <a:lnTo>
                    <a:pt x="0" y="71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4" y="123"/>
                  </a:lnTo>
                  <a:lnTo>
                    <a:pt x="7" y="138"/>
                  </a:lnTo>
                  <a:lnTo>
                    <a:pt x="15" y="151"/>
                  </a:lnTo>
                  <a:lnTo>
                    <a:pt x="22" y="161"/>
                  </a:lnTo>
                  <a:lnTo>
                    <a:pt x="32" y="170"/>
                  </a:lnTo>
                  <a:lnTo>
                    <a:pt x="43" y="175"/>
                  </a:lnTo>
                  <a:lnTo>
                    <a:pt x="54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45" name="Freeform 329"/>
            <p:cNvSpPr>
              <a:spLocks/>
            </p:cNvSpPr>
            <p:nvPr/>
          </p:nvSpPr>
          <p:spPr bwMode="auto">
            <a:xfrm>
              <a:off x="1342" y="2319"/>
              <a:ext cx="103" cy="53"/>
            </a:xfrm>
            <a:custGeom>
              <a:avLst/>
              <a:gdLst>
                <a:gd name="T0" fmla="*/ 4 w 206"/>
                <a:gd name="T1" fmla="*/ 88 h 106"/>
                <a:gd name="T2" fmla="*/ 0 w 206"/>
                <a:gd name="T3" fmla="*/ 78 h 106"/>
                <a:gd name="T4" fmla="*/ 3 w 206"/>
                <a:gd name="T5" fmla="*/ 67 h 106"/>
                <a:gd name="T6" fmla="*/ 8 w 206"/>
                <a:gd name="T7" fmla="*/ 57 h 106"/>
                <a:gd name="T8" fmla="*/ 18 w 206"/>
                <a:gd name="T9" fmla="*/ 48 h 106"/>
                <a:gd name="T10" fmla="*/ 29 w 206"/>
                <a:gd name="T11" fmla="*/ 38 h 106"/>
                <a:gd name="T12" fmla="*/ 46 w 206"/>
                <a:gd name="T13" fmla="*/ 29 h 106"/>
                <a:gd name="T14" fmla="*/ 64 w 206"/>
                <a:gd name="T15" fmla="*/ 20 h 106"/>
                <a:gd name="T16" fmla="*/ 85 w 206"/>
                <a:gd name="T17" fmla="*/ 14 h 106"/>
                <a:gd name="T18" fmla="*/ 106 w 206"/>
                <a:gd name="T19" fmla="*/ 7 h 106"/>
                <a:gd name="T20" fmla="*/ 127 w 206"/>
                <a:gd name="T21" fmla="*/ 3 h 106"/>
                <a:gd name="T22" fmla="*/ 145 w 206"/>
                <a:gd name="T23" fmla="*/ 0 h 106"/>
                <a:gd name="T24" fmla="*/ 164 w 206"/>
                <a:gd name="T25" fmla="*/ 1 h 106"/>
                <a:gd name="T26" fmla="*/ 178 w 206"/>
                <a:gd name="T27" fmla="*/ 3 h 106"/>
                <a:gd name="T28" fmla="*/ 190 w 206"/>
                <a:gd name="T29" fmla="*/ 7 h 106"/>
                <a:gd name="T30" fmla="*/ 199 w 206"/>
                <a:gd name="T31" fmla="*/ 12 h 106"/>
                <a:gd name="T32" fmla="*/ 205 w 206"/>
                <a:gd name="T33" fmla="*/ 21 h 106"/>
                <a:gd name="T34" fmla="*/ 206 w 206"/>
                <a:gd name="T35" fmla="*/ 30 h 106"/>
                <a:gd name="T36" fmla="*/ 205 w 206"/>
                <a:gd name="T37" fmla="*/ 39 h 106"/>
                <a:gd name="T38" fmla="*/ 199 w 206"/>
                <a:gd name="T39" fmla="*/ 49 h 106"/>
                <a:gd name="T40" fmla="*/ 190 w 206"/>
                <a:gd name="T41" fmla="*/ 59 h 106"/>
                <a:gd name="T42" fmla="*/ 178 w 206"/>
                <a:gd name="T43" fmla="*/ 68 h 106"/>
                <a:gd name="T44" fmla="*/ 162 w 206"/>
                <a:gd name="T45" fmla="*/ 78 h 106"/>
                <a:gd name="T46" fmla="*/ 145 w 206"/>
                <a:gd name="T47" fmla="*/ 86 h 106"/>
                <a:gd name="T48" fmla="*/ 127 w 206"/>
                <a:gd name="T49" fmla="*/ 95 h 106"/>
                <a:gd name="T50" fmla="*/ 105 w 206"/>
                <a:gd name="T51" fmla="*/ 100 h 106"/>
                <a:gd name="T52" fmla="*/ 84 w 206"/>
                <a:gd name="T53" fmla="*/ 104 h 106"/>
                <a:gd name="T54" fmla="*/ 66 w 206"/>
                <a:gd name="T55" fmla="*/ 105 h 106"/>
                <a:gd name="T56" fmla="*/ 48 w 206"/>
                <a:gd name="T57" fmla="*/ 106 h 106"/>
                <a:gd name="T58" fmla="*/ 31 w 206"/>
                <a:gd name="T59" fmla="*/ 103 h 106"/>
                <a:gd name="T60" fmla="*/ 20 w 206"/>
                <a:gd name="T61" fmla="*/ 100 h 106"/>
                <a:gd name="T62" fmla="*/ 10 w 206"/>
                <a:gd name="T63" fmla="*/ 94 h 106"/>
                <a:gd name="T64" fmla="*/ 4 w 206"/>
                <a:gd name="T65" fmla="*/ 8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6">
                  <a:moveTo>
                    <a:pt x="4" y="88"/>
                  </a:moveTo>
                  <a:lnTo>
                    <a:pt x="0" y="78"/>
                  </a:lnTo>
                  <a:lnTo>
                    <a:pt x="3" y="67"/>
                  </a:lnTo>
                  <a:lnTo>
                    <a:pt x="8" y="57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6" y="29"/>
                  </a:lnTo>
                  <a:lnTo>
                    <a:pt x="64" y="20"/>
                  </a:lnTo>
                  <a:lnTo>
                    <a:pt x="85" y="14"/>
                  </a:lnTo>
                  <a:lnTo>
                    <a:pt x="106" y="7"/>
                  </a:lnTo>
                  <a:lnTo>
                    <a:pt x="127" y="3"/>
                  </a:lnTo>
                  <a:lnTo>
                    <a:pt x="145" y="0"/>
                  </a:lnTo>
                  <a:lnTo>
                    <a:pt x="164" y="1"/>
                  </a:lnTo>
                  <a:lnTo>
                    <a:pt x="178" y="3"/>
                  </a:lnTo>
                  <a:lnTo>
                    <a:pt x="190" y="7"/>
                  </a:lnTo>
                  <a:lnTo>
                    <a:pt x="199" y="12"/>
                  </a:lnTo>
                  <a:lnTo>
                    <a:pt x="205" y="21"/>
                  </a:lnTo>
                  <a:lnTo>
                    <a:pt x="206" y="30"/>
                  </a:lnTo>
                  <a:lnTo>
                    <a:pt x="205" y="39"/>
                  </a:lnTo>
                  <a:lnTo>
                    <a:pt x="199" y="49"/>
                  </a:lnTo>
                  <a:lnTo>
                    <a:pt x="190" y="59"/>
                  </a:lnTo>
                  <a:lnTo>
                    <a:pt x="178" y="68"/>
                  </a:lnTo>
                  <a:lnTo>
                    <a:pt x="162" y="78"/>
                  </a:lnTo>
                  <a:lnTo>
                    <a:pt x="145" y="86"/>
                  </a:lnTo>
                  <a:lnTo>
                    <a:pt x="127" y="95"/>
                  </a:lnTo>
                  <a:lnTo>
                    <a:pt x="105" y="100"/>
                  </a:lnTo>
                  <a:lnTo>
                    <a:pt x="84" y="104"/>
                  </a:lnTo>
                  <a:lnTo>
                    <a:pt x="66" y="105"/>
                  </a:lnTo>
                  <a:lnTo>
                    <a:pt x="48" y="106"/>
                  </a:lnTo>
                  <a:lnTo>
                    <a:pt x="31" y="103"/>
                  </a:lnTo>
                  <a:lnTo>
                    <a:pt x="20" y="100"/>
                  </a:lnTo>
                  <a:lnTo>
                    <a:pt x="10" y="94"/>
                  </a:lnTo>
                  <a:lnTo>
                    <a:pt x="4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46" name="Freeform 330"/>
            <p:cNvSpPr>
              <a:spLocks/>
            </p:cNvSpPr>
            <p:nvPr/>
          </p:nvSpPr>
          <p:spPr bwMode="auto">
            <a:xfrm>
              <a:off x="1222" y="2327"/>
              <a:ext cx="102" cy="52"/>
            </a:xfrm>
            <a:custGeom>
              <a:avLst/>
              <a:gdLst>
                <a:gd name="T0" fmla="*/ 206 w 206"/>
                <a:gd name="T1" fmla="*/ 85 h 104"/>
                <a:gd name="T2" fmla="*/ 206 w 206"/>
                <a:gd name="T3" fmla="*/ 76 h 104"/>
                <a:gd name="T4" fmla="*/ 204 w 206"/>
                <a:gd name="T5" fmla="*/ 68 h 104"/>
                <a:gd name="T6" fmla="*/ 196 w 206"/>
                <a:gd name="T7" fmla="*/ 58 h 104"/>
                <a:gd name="T8" fmla="*/ 188 w 206"/>
                <a:gd name="T9" fmla="*/ 48 h 104"/>
                <a:gd name="T10" fmla="*/ 175 w 206"/>
                <a:gd name="T11" fmla="*/ 38 h 104"/>
                <a:gd name="T12" fmla="*/ 160 w 206"/>
                <a:gd name="T13" fmla="*/ 28 h 104"/>
                <a:gd name="T14" fmla="*/ 142 w 206"/>
                <a:gd name="T15" fmla="*/ 19 h 104"/>
                <a:gd name="T16" fmla="*/ 125 w 206"/>
                <a:gd name="T17" fmla="*/ 12 h 104"/>
                <a:gd name="T18" fmla="*/ 103 w 206"/>
                <a:gd name="T19" fmla="*/ 5 h 104"/>
                <a:gd name="T20" fmla="*/ 82 w 206"/>
                <a:gd name="T21" fmla="*/ 2 h 104"/>
                <a:gd name="T22" fmla="*/ 63 w 206"/>
                <a:gd name="T23" fmla="*/ 0 h 104"/>
                <a:gd name="T24" fmla="*/ 46 w 206"/>
                <a:gd name="T25" fmla="*/ 1 h 104"/>
                <a:gd name="T26" fmla="*/ 30 w 206"/>
                <a:gd name="T27" fmla="*/ 3 h 104"/>
                <a:gd name="T28" fmla="*/ 18 w 206"/>
                <a:gd name="T29" fmla="*/ 8 h 104"/>
                <a:gd name="T30" fmla="*/ 8 w 206"/>
                <a:gd name="T31" fmla="*/ 13 h 104"/>
                <a:gd name="T32" fmla="*/ 2 w 206"/>
                <a:gd name="T33" fmla="*/ 22 h 104"/>
                <a:gd name="T34" fmla="*/ 0 w 206"/>
                <a:gd name="T35" fmla="*/ 29 h 104"/>
                <a:gd name="T36" fmla="*/ 3 w 206"/>
                <a:gd name="T37" fmla="*/ 38 h 104"/>
                <a:gd name="T38" fmla="*/ 8 w 206"/>
                <a:gd name="T39" fmla="*/ 47 h 104"/>
                <a:gd name="T40" fmla="*/ 18 w 206"/>
                <a:gd name="T41" fmla="*/ 58 h 104"/>
                <a:gd name="T42" fmla="*/ 30 w 206"/>
                <a:gd name="T43" fmla="*/ 67 h 104"/>
                <a:gd name="T44" fmla="*/ 45 w 206"/>
                <a:gd name="T45" fmla="*/ 76 h 104"/>
                <a:gd name="T46" fmla="*/ 62 w 206"/>
                <a:gd name="T47" fmla="*/ 84 h 104"/>
                <a:gd name="T48" fmla="*/ 83 w 206"/>
                <a:gd name="T49" fmla="*/ 92 h 104"/>
                <a:gd name="T50" fmla="*/ 104 w 206"/>
                <a:gd name="T51" fmla="*/ 97 h 104"/>
                <a:gd name="T52" fmla="*/ 125 w 206"/>
                <a:gd name="T53" fmla="*/ 101 h 104"/>
                <a:gd name="T54" fmla="*/ 142 w 206"/>
                <a:gd name="T55" fmla="*/ 103 h 104"/>
                <a:gd name="T56" fmla="*/ 162 w 206"/>
                <a:gd name="T57" fmla="*/ 104 h 104"/>
                <a:gd name="T58" fmla="*/ 176 w 206"/>
                <a:gd name="T59" fmla="*/ 101 h 104"/>
                <a:gd name="T60" fmla="*/ 189 w 206"/>
                <a:gd name="T61" fmla="*/ 98 h 104"/>
                <a:gd name="T62" fmla="*/ 199 w 206"/>
                <a:gd name="T63" fmla="*/ 92 h 104"/>
                <a:gd name="T64" fmla="*/ 206 w 206"/>
                <a:gd name="T6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4">
                  <a:moveTo>
                    <a:pt x="206" y="85"/>
                  </a:moveTo>
                  <a:lnTo>
                    <a:pt x="206" y="76"/>
                  </a:lnTo>
                  <a:lnTo>
                    <a:pt x="204" y="68"/>
                  </a:lnTo>
                  <a:lnTo>
                    <a:pt x="196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8"/>
                  </a:lnTo>
                  <a:lnTo>
                    <a:pt x="142" y="19"/>
                  </a:lnTo>
                  <a:lnTo>
                    <a:pt x="125" y="12"/>
                  </a:lnTo>
                  <a:lnTo>
                    <a:pt x="103" y="5"/>
                  </a:lnTo>
                  <a:lnTo>
                    <a:pt x="82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3"/>
                  </a:lnTo>
                  <a:lnTo>
                    <a:pt x="18" y="8"/>
                  </a:lnTo>
                  <a:lnTo>
                    <a:pt x="8" y="13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30" y="67"/>
                  </a:lnTo>
                  <a:lnTo>
                    <a:pt x="45" y="76"/>
                  </a:lnTo>
                  <a:lnTo>
                    <a:pt x="62" y="84"/>
                  </a:lnTo>
                  <a:lnTo>
                    <a:pt x="83" y="92"/>
                  </a:lnTo>
                  <a:lnTo>
                    <a:pt x="104" y="97"/>
                  </a:lnTo>
                  <a:lnTo>
                    <a:pt x="125" y="101"/>
                  </a:lnTo>
                  <a:lnTo>
                    <a:pt x="142" y="103"/>
                  </a:lnTo>
                  <a:lnTo>
                    <a:pt x="162" y="104"/>
                  </a:lnTo>
                  <a:lnTo>
                    <a:pt x="176" y="101"/>
                  </a:lnTo>
                  <a:lnTo>
                    <a:pt x="189" y="98"/>
                  </a:lnTo>
                  <a:lnTo>
                    <a:pt x="199" y="92"/>
                  </a:lnTo>
                  <a:lnTo>
                    <a:pt x="206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47" name="Freeform 331"/>
            <p:cNvSpPr>
              <a:spLocks/>
            </p:cNvSpPr>
            <p:nvPr/>
          </p:nvSpPr>
          <p:spPr bwMode="auto">
            <a:xfrm>
              <a:off x="1342" y="2367"/>
              <a:ext cx="103" cy="52"/>
            </a:xfrm>
            <a:custGeom>
              <a:avLst/>
              <a:gdLst>
                <a:gd name="T0" fmla="*/ 205 w 206"/>
                <a:gd name="T1" fmla="*/ 87 h 105"/>
                <a:gd name="T2" fmla="*/ 206 w 206"/>
                <a:gd name="T3" fmla="*/ 77 h 105"/>
                <a:gd name="T4" fmla="*/ 205 w 206"/>
                <a:gd name="T5" fmla="*/ 68 h 105"/>
                <a:gd name="T6" fmla="*/ 199 w 206"/>
                <a:gd name="T7" fmla="*/ 58 h 105"/>
                <a:gd name="T8" fmla="*/ 190 w 206"/>
                <a:gd name="T9" fmla="*/ 49 h 105"/>
                <a:gd name="T10" fmla="*/ 178 w 206"/>
                <a:gd name="T11" fmla="*/ 38 h 105"/>
                <a:gd name="T12" fmla="*/ 162 w 206"/>
                <a:gd name="T13" fmla="*/ 29 h 105"/>
                <a:gd name="T14" fmla="*/ 145 w 206"/>
                <a:gd name="T15" fmla="*/ 19 h 105"/>
                <a:gd name="T16" fmla="*/ 127 w 206"/>
                <a:gd name="T17" fmla="*/ 12 h 105"/>
                <a:gd name="T18" fmla="*/ 105 w 206"/>
                <a:gd name="T19" fmla="*/ 5 h 105"/>
                <a:gd name="T20" fmla="*/ 84 w 206"/>
                <a:gd name="T21" fmla="*/ 2 h 105"/>
                <a:gd name="T22" fmla="*/ 66 w 206"/>
                <a:gd name="T23" fmla="*/ 0 h 105"/>
                <a:gd name="T24" fmla="*/ 48 w 206"/>
                <a:gd name="T25" fmla="*/ 1 h 105"/>
                <a:gd name="T26" fmla="*/ 31 w 206"/>
                <a:gd name="T27" fmla="*/ 2 h 105"/>
                <a:gd name="T28" fmla="*/ 20 w 206"/>
                <a:gd name="T29" fmla="*/ 6 h 105"/>
                <a:gd name="T30" fmla="*/ 10 w 206"/>
                <a:gd name="T31" fmla="*/ 11 h 105"/>
                <a:gd name="T32" fmla="*/ 4 w 206"/>
                <a:gd name="T33" fmla="*/ 18 h 105"/>
                <a:gd name="T34" fmla="*/ 0 w 206"/>
                <a:gd name="T35" fmla="*/ 26 h 105"/>
                <a:gd name="T36" fmla="*/ 3 w 206"/>
                <a:gd name="T37" fmla="*/ 37 h 105"/>
                <a:gd name="T38" fmla="*/ 8 w 206"/>
                <a:gd name="T39" fmla="*/ 47 h 105"/>
                <a:gd name="T40" fmla="*/ 18 w 206"/>
                <a:gd name="T41" fmla="*/ 58 h 105"/>
                <a:gd name="T42" fmla="*/ 29 w 206"/>
                <a:gd name="T43" fmla="*/ 67 h 105"/>
                <a:gd name="T44" fmla="*/ 46 w 206"/>
                <a:gd name="T45" fmla="*/ 76 h 105"/>
                <a:gd name="T46" fmla="*/ 64 w 206"/>
                <a:gd name="T47" fmla="*/ 85 h 105"/>
                <a:gd name="T48" fmla="*/ 85 w 206"/>
                <a:gd name="T49" fmla="*/ 93 h 105"/>
                <a:gd name="T50" fmla="*/ 106 w 206"/>
                <a:gd name="T51" fmla="*/ 99 h 105"/>
                <a:gd name="T52" fmla="*/ 127 w 206"/>
                <a:gd name="T53" fmla="*/ 103 h 105"/>
                <a:gd name="T54" fmla="*/ 145 w 206"/>
                <a:gd name="T55" fmla="*/ 105 h 105"/>
                <a:gd name="T56" fmla="*/ 164 w 206"/>
                <a:gd name="T57" fmla="*/ 105 h 105"/>
                <a:gd name="T58" fmla="*/ 178 w 206"/>
                <a:gd name="T59" fmla="*/ 102 h 105"/>
                <a:gd name="T60" fmla="*/ 190 w 206"/>
                <a:gd name="T61" fmla="*/ 99 h 105"/>
                <a:gd name="T62" fmla="*/ 199 w 206"/>
                <a:gd name="T63" fmla="*/ 93 h 105"/>
                <a:gd name="T64" fmla="*/ 205 w 206"/>
                <a:gd name="T65" fmla="*/ 8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5">
                  <a:moveTo>
                    <a:pt x="205" y="87"/>
                  </a:moveTo>
                  <a:lnTo>
                    <a:pt x="206" y="77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90" y="49"/>
                  </a:lnTo>
                  <a:lnTo>
                    <a:pt x="178" y="38"/>
                  </a:lnTo>
                  <a:lnTo>
                    <a:pt x="162" y="29"/>
                  </a:lnTo>
                  <a:lnTo>
                    <a:pt x="145" y="19"/>
                  </a:lnTo>
                  <a:lnTo>
                    <a:pt x="127" y="12"/>
                  </a:lnTo>
                  <a:lnTo>
                    <a:pt x="105" y="5"/>
                  </a:lnTo>
                  <a:lnTo>
                    <a:pt x="84" y="2"/>
                  </a:lnTo>
                  <a:lnTo>
                    <a:pt x="66" y="0"/>
                  </a:lnTo>
                  <a:lnTo>
                    <a:pt x="48" y="1"/>
                  </a:lnTo>
                  <a:lnTo>
                    <a:pt x="31" y="2"/>
                  </a:lnTo>
                  <a:lnTo>
                    <a:pt x="20" y="6"/>
                  </a:lnTo>
                  <a:lnTo>
                    <a:pt x="10" y="11"/>
                  </a:lnTo>
                  <a:lnTo>
                    <a:pt x="4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29" y="67"/>
                  </a:lnTo>
                  <a:lnTo>
                    <a:pt x="46" y="76"/>
                  </a:lnTo>
                  <a:lnTo>
                    <a:pt x="64" y="85"/>
                  </a:lnTo>
                  <a:lnTo>
                    <a:pt x="85" y="93"/>
                  </a:lnTo>
                  <a:lnTo>
                    <a:pt x="106" y="99"/>
                  </a:lnTo>
                  <a:lnTo>
                    <a:pt x="127" y="103"/>
                  </a:lnTo>
                  <a:lnTo>
                    <a:pt x="145" y="105"/>
                  </a:lnTo>
                  <a:lnTo>
                    <a:pt x="164" y="105"/>
                  </a:lnTo>
                  <a:lnTo>
                    <a:pt x="178" y="102"/>
                  </a:lnTo>
                  <a:lnTo>
                    <a:pt x="190" y="99"/>
                  </a:lnTo>
                  <a:lnTo>
                    <a:pt x="199" y="93"/>
                  </a:lnTo>
                  <a:lnTo>
                    <a:pt x="205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48" name="Freeform 332"/>
            <p:cNvSpPr>
              <a:spLocks/>
            </p:cNvSpPr>
            <p:nvPr/>
          </p:nvSpPr>
          <p:spPr bwMode="auto">
            <a:xfrm>
              <a:off x="1222" y="2374"/>
              <a:ext cx="102" cy="52"/>
            </a:xfrm>
            <a:custGeom>
              <a:avLst/>
              <a:gdLst>
                <a:gd name="T0" fmla="*/ 2 w 206"/>
                <a:gd name="T1" fmla="*/ 89 h 105"/>
                <a:gd name="T2" fmla="*/ 0 w 206"/>
                <a:gd name="T3" fmla="*/ 79 h 105"/>
                <a:gd name="T4" fmla="*/ 3 w 206"/>
                <a:gd name="T5" fmla="*/ 69 h 105"/>
                <a:gd name="T6" fmla="*/ 8 w 206"/>
                <a:gd name="T7" fmla="*/ 58 h 105"/>
                <a:gd name="T8" fmla="*/ 18 w 206"/>
                <a:gd name="T9" fmla="*/ 49 h 105"/>
                <a:gd name="T10" fmla="*/ 30 w 206"/>
                <a:gd name="T11" fmla="*/ 39 h 105"/>
                <a:gd name="T12" fmla="*/ 45 w 206"/>
                <a:gd name="T13" fmla="*/ 29 h 105"/>
                <a:gd name="T14" fmla="*/ 62 w 206"/>
                <a:gd name="T15" fmla="*/ 21 h 105"/>
                <a:gd name="T16" fmla="*/ 83 w 206"/>
                <a:gd name="T17" fmla="*/ 15 h 105"/>
                <a:gd name="T18" fmla="*/ 104 w 206"/>
                <a:gd name="T19" fmla="*/ 7 h 105"/>
                <a:gd name="T20" fmla="*/ 125 w 206"/>
                <a:gd name="T21" fmla="*/ 3 h 105"/>
                <a:gd name="T22" fmla="*/ 142 w 206"/>
                <a:gd name="T23" fmla="*/ 0 h 105"/>
                <a:gd name="T24" fmla="*/ 162 w 206"/>
                <a:gd name="T25" fmla="*/ 1 h 105"/>
                <a:gd name="T26" fmla="*/ 176 w 206"/>
                <a:gd name="T27" fmla="*/ 2 h 105"/>
                <a:gd name="T28" fmla="*/ 189 w 206"/>
                <a:gd name="T29" fmla="*/ 6 h 105"/>
                <a:gd name="T30" fmla="*/ 199 w 206"/>
                <a:gd name="T31" fmla="*/ 12 h 105"/>
                <a:gd name="T32" fmla="*/ 206 w 206"/>
                <a:gd name="T33" fmla="*/ 22 h 105"/>
                <a:gd name="T34" fmla="*/ 206 w 206"/>
                <a:gd name="T35" fmla="*/ 29 h 105"/>
                <a:gd name="T36" fmla="*/ 204 w 206"/>
                <a:gd name="T37" fmla="*/ 39 h 105"/>
                <a:gd name="T38" fmla="*/ 196 w 206"/>
                <a:gd name="T39" fmla="*/ 48 h 105"/>
                <a:gd name="T40" fmla="*/ 188 w 206"/>
                <a:gd name="T41" fmla="*/ 58 h 105"/>
                <a:gd name="T42" fmla="*/ 175 w 206"/>
                <a:gd name="T43" fmla="*/ 68 h 105"/>
                <a:gd name="T44" fmla="*/ 160 w 206"/>
                <a:gd name="T45" fmla="*/ 78 h 105"/>
                <a:gd name="T46" fmla="*/ 142 w 206"/>
                <a:gd name="T47" fmla="*/ 86 h 105"/>
                <a:gd name="T48" fmla="*/ 125 w 206"/>
                <a:gd name="T49" fmla="*/ 95 h 105"/>
                <a:gd name="T50" fmla="*/ 103 w 206"/>
                <a:gd name="T51" fmla="*/ 99 h 105"/>
                <a:gd name="T52" fmla="*/ 82 w 206"/>
                <a:gd name="T53" fmla="*/ 103 h 105"/>
                <a:gd name="T54" fmla="*/ 63 w 206"/>
                <a:gd name="T55" fmla="*/ 104 h 105"/>
                <a:gd name="T56" fmla="*/ 46 w 206"/>
                <a:gd name="T57" fmla="*/ 105 h 105"/>
                <a:gd name="T58" fmla="*/ 30 w 206"/>
                <a:gd name="T59" fmla="*/ 102 h 105"/>
                <a:gd name="T60" fmla="*/ 18 w 206"/>
                <a:gd name="T61" fmla="*/ 100 h 105"/>
                <a:gd name="T62" fmla="*/ 8 w 206"/>
                <a:gd name="T63" fmla="*/ 94 h 105"/>
                <a:gd name="T64" fmla="*/ 2 w 206"/>
                <a:gd name="T65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5">
                  <a:moveTo>
                    <a:pt x="2" y="89"/>
                  </a:moveTo>
                  <a:lnTo>
                    <a:pt x="0" y="79"/>
                  </a:lnTo>
                  <a:lnTo>
                    <a:pt x="3" y="69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0" y="39"/>
                  </a:lnTo>
                  <a:lnTo>
                    <a:pt x="45" y="29"/>
                  </a:lnTo>
                  <a:lnTo>
                    <a:pt x="62" y="21"/>
                  </a:lnTo>
                  <a:lnTo>
                    <a:pt x="83" y="15"/>
                  </a:lnTo>
                  <a:lnTo>
                    <a:pt x="104" y="7"/>
                  </a:lnTo>
                  <a:lnTo>
                    <a:pt x="125" y="3"/>
                  </a:lnTo>
                  <a:lnTo>
                    <a:pt x="142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6" y="22"/>
                  </a:lnTo>
                  <a:lnTo>
                    <a:pt x="206" y="29"/>
                  </a:lnTo>
                  <a:lnTo>
                    <a:pt x="204" y="39"/>
                  </a:lnTo>
                  <a:lnTo>
                    <a:pt x="196" y="48"/>
                  </a:lnTo>
                  <a:lnTo>
                    <a:pt x="188" y="58"/>
                  </a:lnTo>
                  <a:lnTo>
                    <a:pt x="175" y="68"/>
                  </a:lnTo>
                  <a:lnTo>
                    <a:pt x="160" y="78"/>
                  </a:lnTo>
                  <a:lnTo>
                    <a:pt x="142" y="86"/>
                  </a:lnTo>
                  <a:lnTo>
                    <a:pt x="125" y="95"/>
                  </a:lnTo>
                  <a:lnTo>
                    <a:pt x="103" y="99"/>
                  </a:lnTo>
                  <a:lnTo>
                    <a:pt x="82" y="103"/>
                  </a:lnTo>
                  <a:lnTo>
                    <a:pt x="63" y="104"/>
                  </a:lnTo>
                  <a:lnTo>
                    <a:pt x="46" y="105"/>
                  </a:lnTo>
                  <a:lnTo>
                    <a:pt x="30" y="102"/>
                  </a:lnTo>
                  <a:lnTo>
                    <a:pt x="18" y="100"/>
                  </a:lnTo>
                  <a:lnTo>
                    <a:pt x="8" y="94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49" name="Freeform 333"/>
            <p:cNvSpPr>
              <a:spLocks/>
            </p:cNvSpPr>
            <p:nvPr/>
          </p:nvSpPr>
          <p:spPr bwMode="auto">
            <a:xfrm>
              <a:off x="1299" y="2343"/>
              <a:ext cx="79" cy="58"/>
            </a:xfrm>
            <a:custGeom>
              <a:avLst/>
              <a:gdLst>
                <a:gd name="T0" fmla="*/ 78 w 159"/>
                <a:gd name="T1" fmla="*/ 0 h 117"/>
                <a:gd name="T2" fmla="*/ 93 w 159"/>
                <a:gd name="T3" fmla="*/ 0 h 117"/>
                <a:gd name="T4" fmla="*/ 109 w 159"/>
                <a:gd name="T5" fmla="*/ 4 h 117"/>
                <a:gd name="T6" fmla="*/ 123 w 159"/>
                <a:gd name="T7" fmla="*/ 9 h 117"/>
                <a:gd name="T8" fmla="*/ 136 w 159"/>
                <a:gd name="T9" fmla="*/ 16 h 117"/>
                <a:gd name="T10" fmla="*/ 144 w 159"/>
                <a:gd name="T11" fmla="*/ 24 h 117"/>
                <a:gd name="T12" fmla="*/ 152 w 159"/>
                <a:gd name="T13" fmla="*/ 34 h 117"/>
                <a:gd name="T14" fmla="*/ 157 w 159"/>
                <a:gd name="T15" fmla="*/ 44 h 117"/>
                <a:gd name="T16" fmla="*/ 159 w 159"/>
                <a:gd name="T17" fmla="*/ 56 h 117"/>
                <a:gd name="T18" fmla="*/ 157 w 159"/>
                <a:gd name="T19" fmla="*/ 67 h 117"/>
                <a:gd name="T20" fmla="*/ 152 w 159"/>
                <a:gd name="T21" fmla="*/ 79 h 117"/>
                <a:gd name="T22" fmla="*/ 144 w 159"/>
                <a:gd name="T23" fmla="*/ 89 h 117"/>
                <a:gd name="T24" fmla="*/ 136 w 159"/>
                <a:gd name="T25" fmla="*/ 99 h 117"/>
                <a:gd name="T26" fmla="*/ 123 w 159"/>
                <a:gd name="T27" fmla="*/ 106 h 117"/>
                <a:gd name="T28" fmla="*/ 109 w 159"/>
                <a:gd name="T29" fmla="*/ 112 h 117"/>
                <a:gd name="T30" fmla="*/ 93 w 159"/>
                <a:gd name="T31" fmla="*/ 115 h 117"/>
                <a:gd name="T32" fmla="*/ 78 w 159"/>
                <a:gd name="T33" fmla="*/ 117 h 117"/>
                <a:gd name="T34" fmla="*/ 62 w 159"/>
                <a:gd name="T35" fmla="*/ 115 h 117"/>
                <a:gd name="T36" fmla="*/ 47 w 159"/>
                <a:gd name="T37" fmla="*/ 112 h 117"/>
                <a:gd name="T38" fmla="*/ 34 w 159"/>
                <a:gd name="T39" fmla="*/ 106 h 117"/>
                <a:gd name="T40" fmla="*/ 22 w 159"/>
                <a:gd name="T41" fmla="*/ 99 h 117"/>
                <a:gd name="T42" fmla="*/ 13 w 159"/>
                <a:gd name="T43" fmla="*/ 89 h 117"/>
                <a:gd name="T44" fmla="*/ 5 w 159"/>
                <a:gd name="T45" fmla="*/ 79 h 117"/>
                <a:gd name="T46" fmla="*/ 0 w 159"/>
                <a:gd name="T47" fmla="*/ 67 h 117"/>
                <a:gd name="T48" fmla="*/ 0 w 159"/>
                <a:gd name="T49" fmla="*/ 56 h 117"/>
                <a:gd name="T50" fmla="*/ 0 w 159"/>
                <a:gd name="T51" fmla="*/ 44 h 117"/>
                <a:gd name="T52" fmla="*/ 5 w 159"/>
                <a:gd name="T53" fmla="*/ 34 h 117"/>
                <a:gd name="T54" fmla="*/ 13 w 159"/>
                <a:gd name="T55" fmla="*/ 24 h 117"/>
                <a:gd name="T56" fmla="*/ 22 w 159"/>
                <a:gd name="T57" fmla="*/ 16 h 117"/>
                <a:gd name="T58" fmla="*/ 34 w 159"/>
                <a:gd name="T59" fmla="*/ 9 h 117"/>
                <a:gd name="T60" fmla="*/ 47 w 159"/>
                <a:gd name="T61" fmla="*/ 4 h 117"/>
                <a:gd name="T62" fmla="*/ 62 w 159"/>
                <a:gd name="T63" fmla="*/ 0 h 117"/>
                <a:gd name="T64" fmla="*/ 78 w 159"/>
                <a:gd name="T6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117">
                  <a:moveTo>
                    <a:pt x="78" y="0"/>
                  </a:moveTo>
                  <a:lnTo>
                    <a:pt x="93" y="0"/>
                  </a:lnTo>
                  <a:lnTo>
                    <a:pt x="109" y="4"/>
                  </a:lnTo>
                  <a:lnTo>
                    <a:pt x="123" y="9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52" y="34"/>
                  </a:lnTo>
                  <a:lnTo>
                    <a:pt x="157" y="44"/>
                  </a:lnTo>
                  <a:lnTo>
                    <a:pt x="159" y="56"/>
                  </a:lnTo>
                  <a:lnTo>
                    <a:pt x="157" y="67"/>
                  </a:lnTo>
                  <a:lnTo>
                    <a:pt x="152" y="79"/>
                  </a:lnTo>
                  <a:lnTo>
                    <a:pt x="144" y="89"/>
                  </a:lnTo>
                  <a:lnTo>
                    <a:pt x="136" y="99"/>
                  </a:lnTo>
                  <a:lnTo>
                    <a:pt x="123" y="106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78" y="117"/>
                  </a:lnTo>
                  <a:lnTo>
                    <a:pt x="62" y="115"/>
                  </a:lnTo>
                  <a:lnTo>
                    <a:pt x="47" y="112"/>
                  </a:lnTo>
                  <a:lnTo>
                    <a:pt x="34" y="106"/>
                  </a:lnTo>
                  <a:lnTo>
                    <a:pt x="22" y="99"/>
                  </a:lnTo>
                  <a:lnTo>
                    <a:pt x="13" y="89"/>
                  </a:lnTo>
                  <a:lnTo>
                    <a:pt x="5" y="79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4"/>
                  </a:lnTo>
                  <a:lnTo>
                    <a:pt x="13" y="24"/>
                  </a:lnTo>
                  <a:lnTo>
                    <a:pt x="22" y="16"/>
                  </a:lnTo>
                  <a:lnTo>
                    <a:pt x="34" y="9"/>
                  </a:lnTo>
                  <a:lnTo>
                    <a:pt x="47" y="4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50" name="Freeform 334"/>
            <p:cNvSpPr>
              <a:spLocks/>
            </p:cNvSpPr>
            <p:nvPr/>
          </p:nvSpPr>
          <p:spPr bwMode="auto">
            <a:xfrm>
              <a:off x="2137" y="1796"/>
              <a:ext cx="19" cy="29"/>
            </a:xfrm>
            <a:custGeom>
              <a:avLst/>
              <a:gdLst>
                <a:gd name="T0" fmla="*/ 20 w 37"/>
                <a:gd name="T1" fmla="*/ 0 h 57"/>
                <a:gd name="T2" fmla="*/ 25 w 37"/>
                <a:gd name="T3" fmla="*/ 2 h 57"/>
                <a:gd name="T4" fmla="*/ 30 w 37"/>
                <a:gd name="T5" fmla="*/ 8 h 57"/>
                <a:gd name="T6" fmla="*/ 35 w 37"/>
                <a:gd name="T7" fmla="*/ 16 h 57"/>
                <a:gd name="T8" fmla="*/ 37 w 37"/>
                <a:gd name="T9" fmla="*/ 26 h 57"/>
                <a:gd name="T10" fmla="*/ 36 w 37"/>
                <a:gd name="T11" fmla="*/ 31 h 57"/>
                <a:gd name="T12" fmla="*/ 35 w 37"/>
                <a:gd name="T13" fmla="*/ 37 h 57"/>
                <a:gd name="T14" fmla="*/ 31 w 37"/>
                <a:gd name="T15" fmla="*/ 42 h 57"/>
                <a:gd name="T16" fmla="*/ 30 w 37"/>
                <a:gd name="T17" fmla="*/ 48 h 57"/>
                <a:gd name="T18" fmla="*/ 25 w 37"/>
                <a:gd name="T19" fmla="*/ 54 h 57"/>
                <a:gd name="T20" fmla="*/ 20 w 37"/>
                <a:gd name="T21" fmla="*/ 57 h 57"/>
                <a:gd name="T22" fmla="*/ 11 w 37"/>
                <a:gd name="T23" fmla="*/ 54 h 57"/>
                <a:gd name="T24" fmla="*/ 5 w 37"/>
                <a:gd name="T25" fmla="*/ 48 h 57"/>
                <a:gd name="T26" fmla="*/ 1 w 37"/>
                <a:gd name="T27" fmla="*/ 42 h 57"/>
                <a:gd name="T28" fmla="*/ 0 w 37"/>
                <a:gd name="T29" fmla="*/ 37 h 57"/>
                <a:gd name="T30" fmla="*/ 0 w 37"/>
                <a:gd name="T31" fmla="*/ 31 h 57"/>
                <a:gd name="T32" fmla="*/ 0 w 37"/>
                <a:gd name="T33" fmla="*/ 26 h 57"/>
                <a:gd name="T34" fmla="*/ 0 w 37"/>
                <a:gd name="T35" fmla="*/ 16 h 57"/>
                <a:gd name="T36" fmla="*/ 5 w 37"/>
                <a:gd name="T37" fmla="*/ 8 h 57"/>
                <a:gd name="T38" fmla="*/ 11 w 37"/>
                <a:gd name="T39" fmla="*/ 2 h 57"/>
                <a:gd name="T40" fmla="*/ 20 w 37"/>
                <a:gd name="T4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57">
                  <a:moveTo>
                    <a:pt x="20" y="0"/>
                  </a:moveTo>
                  <a:lnTo>
                    <a:pt x="25" y="2"/>
                  </a:lnTo>
                  <a:lnTo>
                    <a:pt x="30" y="8"/>
                  </a:lnTo>
                  <a:lnTo>
                    <a:pt x="35" y="16"/>
                  </a:lnTo>
                  <a:lnTo>
                    <a:pt x="37" y="26"/>
                  </a:lnTo>
                  <a:lnTo>
                    <a:pt x="36" y="31"/>
                  </a:lnTo>
                  <a:lnTo>
                    <a:pt x="35" y="37"/>
                  </a:lnTo>
                  <a:lnTo>
                    <a:pt x="31" y="42"/>
                  </a:lnTo>
                  <a:lnTo>
                    <a:pt x="30" y="48"/>
                  </a:lnTo>
                  <a:lnTo>
                    <a:pt x="25" y="54"/>
                  </a:lnTo>
                  <a:lnTo>
                    <a:pt x="20" y="57"/>
                  </a:lnTo>
                  <a:lnTo>
                    <a:pt x="11" y="54"/>
                  </a:lnTo>
                  <a:lnTo>
                    <a:pt x="5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51" name="Freeform 335"/>
            <p:cNvSpPr>
              <a:spLocks/>
            </p:cNvSpPr>
            <p:nvPr/>
          </p:nvSpPr>
          <p:spPr bwMode="auto">
            <a:xfrm>
              <a:off x="2139" y="1826"/>
              <a:ext cx="18" cy="29"/>
            </a:xfrm>
            <a:custGeom>
              <a:avLst/>
              <a:gdLst>
                <a:gd name="T0" fmla="*/ 16 w 37"/>
                <a:gd name="T1" fmla="*/ 56 h 56"/>
                <a:gd name="T2" fmla="*/ 23 w 37"/>
                <a:gd name="T3" fmla="*/ 53 h 56"/>
                <a:gd name="T4" fmla="*/ 31 w 37"/>
                <a:gd name="T5" fmla="*/ 47 h 56"/>
                <a:gd name="T6" fmla="*/ 32 w 37"/>
                <a:gd name="T7" fmla="*/ 42 h 56"/>
                <a:gd name="T8" fmla="*/ 34 w 37"/>
                <a:gd name="T9" fmla="*/ 37 h 56"/>
                <a:gd name="T10" fmla="*/ 36 w 37"/>
                <a:gd name="T11" fmla="*/ 31 h 56"/>
                <a:gd name="T12" fmla="*/ 37 w 37"/>
                <a:gd name="T13" fmla="*/ 26 h 56"/>
                <a:gd name="T14" fmla="*/ 34 w 37"/>
                <a:gd name="T15" fmla="*/ 16 h 56"/>
                <a:gd name="T16" fmla="*/ 31 w 37"/>
                <a:gd name="T17" fmla="*/ 8 h 56"/>
                <a:gd name="T18" fmla="*/ 23 w 37"/>
                <a:gd name="T19" fmla="*/ 2 h 56"/>
                <a:gd name="T20" fmla="*/ 16 w 37"/>
                <a:gd name="T21" fmla="*/ 0 h 56"/>
                <a:gd name="T22" fmla="*/ 9 w 37"/>
                <a:gd name="T23" fmla="*/ 2 h 56"/>
                <a:gd name="T24" fmla="*/ 4 w 37"/>
                <a:gd name="T25" fmla="*/ 8 h 56"/>
                <a:gd name="T26" fmla="*/ 0 w 37"/>
                <a:gd name="T27" fmla="*/ 16 h 56"/>
                <a:gd name="T28" fmla="*/ 0 w 37"/>
                <a:gd name="T29" fmla="*/ 26 h 56"/>
                <a:gd name="T30" fmla="*/ 0 w 37"/>
                <a:gd name="T31" fmla="*/ 31 h 56"/>
                <a:gd name="T32" fmla="*/ 0 w 37"/>
                <a:gd name="T33" fmla="*/ 37 h 56"/>
                <a:gd name="T34" fmla="*/ 1 w 37"/>
                <a:gd name="T35" fmla="*/ 42 h 56"/>
                <a:gd name="T36" fmla="*/ 4 w 37"/>
                <a:gd name="T37" fmla="*/ 47 h 56"/>
                <a:gd name="T38" fmla="*/ 9 w 37"/>
                <a:gd name="T39" fmla="*/ 53 h 56"/>
                <a:gd name="T40" fmla="*/ 16 w 37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52" name="Freeform 336"/>
            <p:cNvSpPr>
              <a:spLocks/>
            </p:cNvSpPr>
            <p:nvPr/>
          </p:nvSpPr>
          <p:spPr bwMode="auto">
            <a:xfrm>
              <a:off x="2150" y="1808"/>
              <a:ext cx="34" cy="19"/>
            </a:xfrm>
            <a:custGeom>
              <a:avLst/>
              <a:gdLst>
                <a:gd name="T0" fmla="*/ 1 w 68"/>
                <a:gd name="T1" fmla="*/ 29 h 37"/>
                <a:gd name="T2" fmla="*/ 0 w 68"/>
                <a:gd name="T3" fmla="*/ 22 h 37"/>
                <a:gd name="T4" fmla="*/ 8 w 68"/>
                <a:gd name="T5" fmla="*/ 16 h 37"/>
                <a:gd name="T6" fmla="*/ 15 w 68"/>
                <a:gd name="T7" fmla="*/ 10 h 37"/>
                <a:gd name="T8" fmla="*/ 27 w 68"/>
                <a:gd name="T9" fmla="*/ 5 h 37"/>
                <a:gd name="T10" fmla="*/ 33 w 68"/>
                <a:gd name="T11" fmla="*/ 2 h 37"/>
                <a:gd name="T12" fmla="*/ 41 w 68"/>
                <a:gd name="T13" fmla="*/ 1 h 37"/>
                <a:gd name="T14" fmla="*/ 47 w 68"/>
                <a:gd name="T15" fmla="*/ 0 h 37"/>
                <a:gd name="T16" fmla="*/ 53 w 68"/>
                <a:gd name="T17" fmla="*/ 1 h 37"/>
                <a:gd name="T18" fmla="*/ 62 w 68"/>
                <a:gd name="T19" fmla="*/ 3 h 37"/>
                <a:gd name="T20" fmla="*/ 68 w 68"/>
                <a:gd name="T21" fmla="*/ 9 h 37"/>
                <a:gd name="T22" fmla="*/ 67 w 68"/>
                <a:gd name="T23" fmla="*/ 14 h 37"/>
                <a:gd name="T24" fmla="*/ 62 w 68"/>
                <a:gd name="T25" fmla="*/ 20 h 37"/>
                <a:gd name="T26" fmla="*/ 57 w 68"/>
                <a:gd name="T27" fmla="*/ 24 h 37"/>
                <a:gd name="T28" fmla="*/ 52 w 68"/>
                <a:gd name="T29" fmla="*/ 27 h 37"/>
                <a:gd name="T30" fmla="*/ 46 w 68"/>
                <a:gd name="T31" fmla="*/ 30 h 37"/>
                <a:gd name="T32" fmla="*/ 40 w 68"/>
                <a:gd name="T33" fmla="*/ 33 h 37"/>
                <a:gd name="T34" fmla="*/ 26 w 68"/>
                <a:gd name="T35" fmla="*/ 36 h 37"/>
                <a:gd name="T36" fmla="*/ 15 w 68"/>
                <a:gd name="T37" fmla="*/ 37 h 37"/>
                <a:gd name="T38" fmla="*/ 4 w 68"/>
                <a:gd name="T39" fmla="*/ 34 h 37"/>
                <a:gd name="T40" fmla="*/ 1 w 68"/>
                <a:gd name="T41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37">
                  <a:moveTo>
                    <a:pt x="1" y="29"/>
                  </a:moveTo>
                  <a:lnTo>
                    <a:pt x="0" y="22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2" y="20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6" y="30"/>
                  </a:lnTo>
                  <a:lnTo>
                    <a:pt x="40" y="33"/>
                  </a:lnTo>
                  <a:lnTo>
                    <a:pt x="26" y="36"/>
                  </a:lnTo>
                  <a:lnTo>
                    <a:pt x="15" y="37"/>
                  </a:lnTo>
                  <a:lnTo>
                    <a:pt x="4" y="34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53" name="Freeform 337"/>
            <p:cNvSpPr>
              <a:spLocks/>
            </p:cNvSpPr>
            <p:nvPr/>
          </p:nvSpPr>
          <p:spPr bwMode="auto">
            <a:xfrm>
              <a:off x="2109" y="1811"/>
              <a:ext cx="34" cy="17"/>
            </a:xfrm>
            <a:custGeom>
              <a:avLst/>
              <a:gdLst>
                <a:gd name="T0" fmla="*/ 66 w 66"/>
                <a:gd name="T1" fmla="*/ 31 h 35"/>
                <a:gd name="T2" fmla="*/ 66 w 66"/>
                <a:gd name="T3" fmla="*/ 24 h 35"/>
                <a:gd name="T4" fmla="*/ 61 w 66"/>
                <a:gd name="T5" fmla="*/ 17 h 35"/>
                <a:gd name="T6" fmla="*/ 53 w 66"/>
                <a:gd name="T7" fmla="*/ 10 h 35"/>
                <a:gd name="T8" fmla="*/ 43 w 66"/>
                <a:gd name="T9" fmla="*/ 7 h 35"/>
                <a:gd name="T10" fmla="*/ 34 w 66"/>
                <a:gd name="T11" fmla="*/ 3 h 35"/>
                <a:gd name="T12" fmla="*/ 27 w 66"/>
                <a:gd name="T13" fmla="*/ 1 h 35"/>
                <a:gd name="T14" fmla="*/ 20 w 66"/>
                <a:gd name="T15" fmla="*/ 0 h 35"/>
                <a:gd name="T16" fmla="*/ 15 w 66"/>
                <a:gd name="T17" fmla="*/ 0 h 35"/>
                <a:gd name="T18" fmla="*/ 5 w 66"/>
                <a:gd name="T19" fmla="*/ 2 h 35"/>
                <a:gd name="T20" fmla="*/ 1 w 66"/>
                <a:gd name="T21" fmla="*/ 7 h 35"/>
                <a:gd name="T22" fmla="*/ 0 w 66"/>
                <a:gd name="T23" fmla="*/ 12 h 35"/>
                <a:gd name="T24" fmla="*/ 6 w 66"/>
                <a:gd name="T25" fmla="*/ 21 h 35"/>
                <a:gd name="T26" fmla="*/ 10 w 66"/>
                <a:gd name="T27" fmla="*/ 24 h 35"/>
                <a:gd name="T28" fmla="*/ 16 w 66"/>
                <a:gd name="T29" fmla="*/ 28 h 35"/>
                <a:gd name="T30" fmla="*/ 22 w 66"/>
                <a:gd name="T31" fmla="*/ 31 h 35"/>
                <a:gd name="T32" fmla="*/ 31 w 66"/>
                <a:gd name="T33" fmla="*/ 34 h 35"/>
                <a:gd name="T34" fmla="*/ 42 w 66"/>
                <a:gd name="T35" fmla="*/ 35 h 35"/>
                <a:gd name="T36" fmla="*/ 54 w 66"/>
                <a:gd name="T37" fmla="*/ 35 h 35"/>
                <a:gd name="T38" fmla="*/ 63 w 66"/>
                <a:gd name="T39" fmla="*/ 34 h 35"/>
                <a:gd name="T40" fmla="*/ 66 w 66"/>
                <a:gd name="T4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5">
                  <a:moveTo>
                    <a:pt x="66" y="31"/>
                  </a:moveTo>
                  <a:lnTo>
                    <a:pt x="66" y="24"/>
                  </a:lnTo>
                  <a:lnTo>
                    <a:pt x="61" y="17"/>
                  </a:lnTo>
                  <a:lnTo>
                    <a:pt x="53" y="10"/>
                  </a:lnTo>
                  <a:lnTo>
                    <a:pt x="43" y="7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6" y="21"/>
                  </a:lnTo>
                  <a:lnTo>
                    <a:pt x="10" y="24"/>
                  </a:lnTo>
                  <a:lnTo>
                    <a:pt x="16" y="28"/>
                  </a:lnTo>
                  <a:lnTo>
                    <a:pt x="22" y="31"/>
                  </a:lnTo>
                  <a:lnTo>
                    <a:pt x="31" y="34"/>
                  </a:lnTo>
                  <a:lnTo>
                    <a:pt x="42" y="35"/>
                  </a:lnTo>
                  <a:lnTo>
                    <a:pt x="54" y="35"/>
                  </a:lnTo>
                  <a:lnTo>
                    <a:pt x="63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54" name="Freeform 338"/>
            <p:cNvSpPr>
              <a:spLocks/>
            </p:cNvSpPr>
            <p:nvPr/>
          </p:nvSpPr>
          <p:spPr bwMode="auto">
            <a:xfrm>
              <a:off x="2150" y="1825"/>
              <a:ext cx="34" cy="16"/>
            </a:xfrm>
            <a:custGeom>
              <a:avLst/>
              <a:gdLst>
                <a:gd name="T0" fmla="*/ 68 w 68"/>
                <a:gd name="T1" fmla="*/ 29 h 33"/>
                <a:gd name="T2" fmla="*/ 67 w 68"/>
                <a:gd name="T3" fmla="*/ 21 h 33"/>
                <a:gd name="T4" fmla="*/ 62 w 68"/>
                <a:gd name="T5" fmla="*/ 14 h 33"/>
                <a:gd name="T6" fmla="*/ 57 w 68"/>
                <a:gd name="T7" fmla="*/ 11 h 33"/>
                <a:gd name="T8" fmla="*/ 52 w 68"/>
                <a:gd name="T9" fmla="*/ 8 h 33"/>
                <a:gd name="T10" fmla="*/ 46 w 68"/>
                <a:gd name="T11" fmla="*/ 5 h 33"/>
                <a:gd name="T12" fmla="*/ 40 w 68"/>
                <a:gd name="T13" fmla="*/ 3 h 33"/>
                <a:gd name="T14" fmla="*/ 26 w 68"/>
                <a:gd name="T15" fmla="*/ 0 h 33"/>
                <a:gd name="T16" fmla="*/ 15 w 68"/>
                <a:gd name="T17" fmla="*/ 1 h 33"/>
                <a:gd name="T18" fmla="*/ 4 w 68"/>
                <a:gd name="T19" fmla="*/ 2 h 33"/>
                <a:gd name="T20" fmla="*/ 1 w 68"/>
                <a:gd name="T21" fmla="*/ 6 h 33"/>
                <a:gd name="T22" fmla="*/ 0 w 68"/>
                <a:gd name="T23" fmla="*/ 11 h 33"/>
                <a:gd name="T24" fmla="*/ 8 w 68"/>
                <a:gd name="T25" fmla="*/ 19 h 33"/>
                <a:gd name="T26" fmla="*/ 15 w 68"/>
                <a:gd name="T27" fmla="*/ 24 h 33"/>
                <a:gd name="T28" fmla="*/ 27 w 68"/>
                <a:gd name="T29" fmla="*/ 29 h 33"/>
                <a:gd name="T30" fmla="*/ 33 w 68"/>
                <a:gd name="T31" fmla="*/ 30 h 33"/>
                <a:gd name="T32" fmla="*/ 41 w 68"/>
                <a:gd name="T33" fmla="*/ 32 h 33"/>
                <a:gd name="T34" fmla="*/ 47 w 68"/>
                <a:gd name="T35" fmla="*/ 32 h 33"/>
                <a:gd name="T36" fmla="*/ 53 w 68"/>
                <a:gd name="T37" fmla="*/ 33 h 33"/>
                <a:gd name="T38" fmla="*/ 62 w 68"/>
                <a:gd name="T39" fmla="*/ 32 h 33"/>
                <a:gd name="T40" fmla="*/ 68 w 68"/>
                <a:gd name="T4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33">
                  <a:moveTo>
                    <a:pt x="68" y="29"/>
                  </a:moveTo>
                  <a:lnTo>
                    <a:pt x="67" y="21"/>
                  </a:lnTo>
                  <a:lnTo>
                    <a:pt x="62" y="14"/>
                  </a:lnTo>
                  <a:lnTo>
                    <a:pt x="57" y="11"/>
                  </a:lnTo>
                  <a:lnTo>
                    <a:pt x="52" y="8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26" y="0"/>
                  </a:lnTo>
                  <a:lnTo>
                    <a:pt x="15" y="1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1"/>
                  </a:lnTo>
                  <a:lnTo>
                    <a:pt x="8" y="19"/>
                  </a:lnTo>
                  <a:lnTo>
                    <a:pt x="15" y="24"/>
                  </a:lnTo>
                  <a:lnTo>
                    <a:pt x="27" y="29"/>
                  </a:lnTo>
                  <a:lnTo>
                    <a:pt x="33" y="30"/>
                  </a:lnTo>
                  <a:lnTo>
                    <a:pt x="41" y="32"/>
                  </a:lnTo>
                  <a:lnTo>
                    <a:pt x="47" y="32"/>
                  </a:lnTo>
                  <a:lnTo>
                    <a:pt x="53" y="33"/>
                  </a:lnTo>
                  <a:lnTo>
                    <a:pt x="62" y="32"/>
                  </a:lnTo>
                  <a:lnTo>
                    <a:pt x="68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55" name="Freeform 339"/>
            <p:cNvSpPr>
              <a:spLocks/>
            </p:cNvSpPr>
            <p:nvPr/>
          </p:nvSpPr>
          <p:spPr bwMode="auto">
            <a:xfrm>
              <a:off x="2109" y="1827"/>
              <a:ext cx="34" cy="17"/>
            </a:xfrm>
            <a:custGeom>
              <a:avLst/>
              <a:gdLst>
                <a:gd name="T0" fmla="*/ 1 w 66"/>
                <a:gd name="T1" fmla="*/ 27 h 34"/>
                <a:gd name="T2" fmla="*/ 0 w 66"/>
                <a:gd name="T3" fmla="*/ 21 h 34"/>
                <a:gd name="T4" fmla="*/ 6 w 66"/>
                <a:gd name="T5" fmla="*/ 15 h 34"/>
                <a:gd name="T6" fmla="*/ 10 w 66"/>
                <a:gd name="T7" fmla="*/ 12 h 34"/>
                <a:gd name="T8" fmla="*/ 16 w 66"/>
                <a:gd name="T9" fmla="*/ 9 h 34"/>
                <a:gd name="T10" fmla="*/ 22 w 66"/>
                <a:gd name="T11" fmla="*/ 6 h 34"/>
                <a:gd name="T12" fmla="*/ 31 w 66"/>
                <a:gd name="T13" fmla="*/ 4 h 34"/>
                <a:gd name="T14" fmla="*/ 42 w 66"/>
                <a:gd name="T15" fmla="*/ 0 h 34"/>
                <a:gd name="T16" fmla="*/ 54 w 66"/>
                <a:gd name="T17" fmla="*/ 0 h 34"/>
                <a:gd name="T18" fmla="*/ 63 w 66"/>
                <a:gd name="T19" fmla="*/ 2 h 34"/>
                <a:gd name="T20" fmla="*/ 66 w 66"/>
                <a:gd name="T21" fmla="*/ 8 h 34"/>
                <a:gd name="T22" fmla="*/ 66 w 66"/>
                <a:gd name="T23" fmla="*/ 13 h 34"/>
                <a:gd name="T24" fmla="*/ 61 w 66"/>
                <a:gd name="T25" fmla="*/ 19 h 34"/>
                <a:gd name="T26" fmla="*/ 53 w 66"/>
                <a:gd name="T27" fmla="*/ 24 h 34"/>
                <a:gd name="T28" fmla="*/ 43 w 66"/>
                <a:gd name="T29" fmla="*/ 30 h 34"/>
                <a:gd name="T30" fmla="*/ 34 w 66"/>
                <a:gd name="T31" fmla="*/ 31 h 34"/>
                <a:gd name="T32" fmla="*/ 27 w 66"/>
                <a:gd name="T33" fmla="*/ 33 h 34"/>
                <a:gd name="T34" fmla="*/ 20 w 66"/>
                <a:gd name="T35" fmla="*/ 33 h 34"/>
                <a:gd name="T36" fmla="*/ 15 w 66"/>
                <a:gd name="T37" fmla="*/ 34 h 34"/>
                <a:gd name="T38" fmla="*/ 5 w 66"/>
                <a:gd name="T39" fmla="*/ 32 h 34"/>
                <a:gd name="T40" fmla="*/ 1 w 66"/>
                <a:gd name="T41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4">
                  <a:moveTo>
                    <a:pt x="1" y="27"/>
                  </a:moveTo>
                  <a:lnTo>
                    <a:pt x="0" y="21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31" y="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3" y="2"/>
                  </a:lnTo>
                  <a:lnTo>
                    <a:pt x="66" y="8"/>
                  </a:lnTo>
                  <a:lnTo>
                    <a:pt x="66" y="13"/>
                  </a:lnTo>
                  <a:lnTo>
                    <a:pt x="61" y="19"/>
                  </a:lnTo>
                  <a:lnTo>
                    <a:pt x="53" y="24"/>
                  </a:lnTo>
                  <a:lnTo>
                    <a:pt x="43" y="30"/>
                  </a:lnTo>
                  <a:lnTo>
                    <a:pt x="34" y="31"/>
                  </a:lnTo>
                  <a:lnTo>
                    <a:pt x="27" y="33"/>
                  </a:lnTo>
                  <a:lnTo>
                    <a:pt x="20" y="33"/>
                  </a:lnTo>
                  <a:lnTo>
                    <a:pt x="15" y="34"/>
                  </a:lnTo>
                  <a:lnTo>
                    <a:pt x="5" y="32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56" name="Freeform 340"/>
            <p:cNvSpPr>
              <a:spLocks/>
            </p:cNvSpPr>
            <p:nvPr/>
          </p:nvSpPr>
          <p:spPr bwMode="auto">
            <a:xfrm>
              <a:off x="2135" y="1816"/>
              <a:ext cx="27" cy="20"/>
            </a:xfrm>
            <a:custGeom>
              <a:avLst/>
              <a:gdLst>
                <a:gd name="T0" fmla="*/ 29 w 55"/>
                <a:gd name="T1" fmla="*/ 0 h 40"/>
                <a:gd name="T2" fmla="*/ 39 w 55"/>
                <a:gd name="T3" fmla="*/ 1 h 40"/>
                <a:gd name="T4" fmla="*/ 46 w 55"/>
                <a:gd name="T5" fmla="*/ 6 h 40"/>
                <a:gd name="T6" fmla="*/ 52 w 55"/>
                <a:gd name="T7" fmla="*/ 13 h 40"/>
                <a:gd name="T8" fmla="*/ 55 w 55"/>
                <a:gd name="T9" fmla="*/ 21 h 40"/>
                <a:gd name="T10" fmla="*/ 52 w 55"/>
                <a:gd name="T11" fmla="*/ 27 h 40"/>
                <a:gd name="T12" fmla="*/ 46 w 55"/>
                <a:gd name="T13" fmla="*/ 34 h 40"/>
                <a:gd name="T14" fmla="*/ 39 w 55"/>
                <a:gd name="T15" fmla="*/ 38 h 40"/>
                <a:gd name="T16" fmla="*/ 29 w 55"/>
                <a:gd name="T17" fmla="*/ 40 h 40"/>
                <a:gd name="T18" fmla="*/ 16 w 55"/>
                <a:gd name="T19" fmla="*/ 38 h 40"/>
                <a:gd name="T20" fmla="*/ 8 w 55"/>
                <a:gd name="T21" fmla="*/ 34 h 40"/>
                <a:gd name="T22" fmla="*/ 2 w 55"/>
                <a:gd name="T23" fmla="*/ 27 h 40"/>
                <a:gd name="T24" fmla="*/ 0 w 55"/>
                <a:gd name="T25" fmla="*/ 21 h 40"/>
                <a:gd name="T26" fmla="*/ 2 w 55"/>
                <a:gd name="T27" fmla="*/ 13 h 40"/>
                <a:gd name="T28" fmla="*/ 8 w 55"/>
                <a:gd name="T29" fmla="*/ 6 h 40"/>
                <a:gd name="T30" fmla="*/ 16 w 55"/>
                <a:gd name="T31" fmla="*/ 1 h 40"/>
                <a:gd name="T32" fmla="*/ 29 w 55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" h="40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2" y="13"/>
                  </a:lnTo>
                  <a:lnTo>
                    <a:pt x="55" y="21"/>
                  </a:lnTo>
                  <a:lnTo>
                    <a:pt x="52" y="27"/>
                  </a:lnTo>
                  <a:lnTo>
                    <a:pt x="46" y="34"/>
                  </a:lnTo>
                  <a:lnTo>
                    <a:pt x="39" y="38"/>
                  </a:lnTo>
                  <a:lnTo>
                    <a:pt x="29" y="40"/>
                  </a:lnTo>
                  <a:lnTo>
                    <a:pt x="16" y="38"/>
                  </a:lnTo>
                  <a:lnTo>
                    <a:pt x="8" y="34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57" name="Freeform 341"/>
            <p:cNvSpPr>
              <a:spLocks/>
            </p:cNvSpPr>
            <p:nvPr/>
          </p:nvSpPr>
          <p:spPr bwMode="auto">
            <a:xfrm>
              <a:off x="1669" y="3209"/>
              <a:ext cx="17" cy="29"/>
            </a:xfrm>
            <a:custGeom>
              <a:avLst/>
              <a:gdLst>
                <a:gd name="T0" fmla="*/ 18 w 34"/>
                <a:gd name="T1" fmla="*/ 0 h 58"/>
                <a:gd name="T2" fmla="*/ 23 w 34"/>
                <a:gd name="T3" fmla="*/ 2 h 58"/>
                <a:gd name="T4" fmla="*/ 29 w 34"/>
                <a:gd name="T5" fmla="*/ 8 h 58"/>
                <a:gd name="T6" fmla="*/ 31 w 34"/>
                <a:gd name="T7" fmla="*/ 16 h 58"/>
                <a:gd name="T8" fmla="*/ 34 w 34"/>
                <a:gd name="T9" fmla="*/ 27 h 58"/>
                <a:gd name="T10" fmla="*/ 33 w 34"/>
                <a:gd name="T11" fmla="*/ 33 h 58"/>
                <a:gd name="T12" fmla="*/ 31 w 34"/>
                <a:gd name="T13" fmla="*/ 39 h 58"/>
                <a:gd name="T14" fmla="*/ 30 w 34"/>
                <a:gd name="T15" fmla="*/ 43 h 58"/>
                <a:gd name="T16" fmla="*/ 29 w 34"/>
                <a:gd name="T17" fmla="*/ 49 h 58"/>
                <a:gd name="T18" fmla="*/ 23 w 34"/>
                <a:gd name="T19" fmla="*/ 55 h 58"/>
                <a:gd name="T20" fmla="*/ 18 w 34"/>
                <a:gd name="T21" fmla="*/ 58 h 58"/>
                <a:gd name="T22" fmla="*/ 9 w 34"/>
                <a:gd name="T23" fmla="*/ 55 h 58"/>
                <a:gd name="T24" fmla="*/ 4 w 34"/>
                <a:gd name="T25" fmla="*/ 49 h 58"/>
                <a:gd name="T26" fmla="*/ 2 w 34"/>
                <a:gd name="T27" fmla="*/ 43 h 58"/>
                <a:gd name="T28" fmla="*/ 0 w 34"/>
                <a:gd name="T29" fmla="*/ 39 h 58"/>
                <a:gd name="T30" fmla="*/ 0 w 34"/>
                <a:gd name="T31" fmla="*/ 33 h 58"/>
                <a:gd name="T32" fmla="*/ 0 w 34"/>
                <a:gd name="T33" fmla="*/ 27 h 58"/>
                <a:gd name="T34" fmla="*/ 0 w 34"/>
                <a:gd name="T35" fmla="*/ 16 h 58"/>
                <a:gd name="T36" fmla="*/ 4 w 34"/>
                <a:gd name="T37" fmla="*/ 8 h 58"/>
                <a:gd name="T38" fmla="*/ 9 w 34"/>
                <a:gd name="T39" fmla="*/ 2 h 58"/>
                <a:gd name="T40" fmla="*/ 18 w 34"/>
                <a:gd name="T4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58">
                  <a:moveTo>
                    <a:pt x="18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1" y="16"/>
                  </a:lnTo>
                  <a:lnTo>
                    <a:pt x="34" y="27"/>
                  </a:lnTo>
                  <a:lnTo>
                    <a:pt x="33" y="33"/>
                  </a:lnTo>
                  <a:lnTo>
                    <a:pt x="31" y="39"/>
                  </a:lnTo>
                  <a:lnTo>
                    <a:pt x="30" y="43"/>
                  </a:lnTo>
                  <a:lnTo>
                    <a:pt x="29" y="49"/>
                  </a:lnTo>
                  <a:lnTo>
                    <a:pt x="23" y="55"/>
                  </a:lnTo>
                  <a:lnTo>
                    <a:pt x="18" y="58"/>
                  </a:lnTo>
                  <a:lnTo>
                    <a:pt x="9" y="55"/>
                  </a:lnTo>
                  <a:lnTo>
                    <a:pt x="4" y="49"/>
                  </a:lnTo>
                  <a:lnTo>
                    <a:pt x="2" y="43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58" name="Freeform 342"/>
            <p:cNvSpPr>
              <a:spLocks/>
            </p:cNvSpPr>
            <p:nvPr/>
          </p:nvSpPr>
          <p:spPr bwMode="auto">
            <a:xfrm>
              <a:off x="1669" y="3239"/>
              <a:ext cx="19" cy="29"/>
            </a:xfrm>
            <a:custGeom>
              <a:avLst/>
              <a:gdLst>
                <a:gd name="T0" fmla="*/ 21 w 37"/>
                <a:gd name="T1" fmla="*/ 57 h 57"/>
                <a:gd name="T2" fmla="*/ 26 w 37"/>
                <a:gd name="T3" fmla="*/ 54 h 57"/>
                <a:gd name="T4" fmla="*/ 33 w 37"/>
                <a:gd name="T5" fmla="*/ 48 h 57"/>
                <a:gd name="T6" fmla="*/ 34 w 37"/>
                <a:gd name="T7" fmla="*/ 43 h 57"/>
                <a:gd name="T8" fmla="*/ 35 w 37"/>
                <a:gd name="T9" fmla="*/ 38 h 57"/>
                <a:gd name="T10" fmla="*/ 36 w 37"/>
                <a:gd name="T11" fmla="*/ 32 h 57"/>
                <a:gd name="T12" fmla="*/ 37 w 37"/>
                <a:gd name="T13" fmla="*/ 27 h 57"/>
                <a:gd name="T14" fmla="*/ 36 w 37"/>
                <a:gd name="T15" fmla="*/ 21 h 57"/>
                <a:gd name="T16" fmla="*/ 35 w 37"/>
                <a:gd name="T17" fmla="*/ 15 h 57"/>
                <a:gd name="T18" fmla="*/ 34 w 37"/>
                <a:gd name="T19" fmla="*/ 10 h 57"/>
                <a:gd name="T20" fmla="*/ 33 w 37"/>
                <a:gd name="T21" fmla="*/ 7 h 57"/>
                <a:gd name="T22" fmla="*/ 26 w 37"/>
                <a:gd name="T23" fmla="*/ 1 h 57"/>
                <a:gd name="T24" fmla="*/ 21 w 37"/>
                <a:gd name="T25" fmla="*/ 0 h 57"/>
                <a:gd name="T26" fmla="*/ 12 w 37"/>
                <a:gd name="T27" fmla="*/ 1 h 57"/>
                <a:gd name="T28" fmla="*/ 5 w 37"/>
                <a:gd name="T29" fmla="*/ 7 h 57"/>
                <a:gd name="T30" fmla="*/ 2 w 37"/>
                <a:gd name="T31" fmla="*/ 10 h 57"/>
                <a:gd name="T32" fmla="*/ 0 w 37"/>
                <a:gd name="T33" fmla="*/ 15 h 57"/>
                <a:gd name="T34" fmla="*/ 0 w 37"/>
                <a:gd name="T35" fmla="*/ 21 h 57"/>
                <a:gd name="T36" fmla="*/ 0 w 37"/>
                <a:gd name="T37" fmla="*/ 27 h 57"/>
                <a:gd name="T38" fmla="*/ 0 w 37"/>
                <a:gd name="T39" fmla="*/ 32 h 57"/>
                <a:gd name="T40" fmla="*/ 0 w 37"/>
                <a:gd name="T41" fmla="*/ 38 h 57"/>
                <a:gd name="T42" fmla="*/ 2 w 37"/>
                <a:gd name="T43" fmla="*/ 43 h 57"/>
                <a:gd name="T44" fmla="*/ 5 w 37"/>
                <a:gd name="T45" fmla="*/ 48 h 57"/>
                <a:gd name="T46" fmla="*/ 12 w 37"/>
                <a:gd name="T47" fmla="*/ 54 h 57"/>
                <a:gd name="T48" fmla="*/ 21 w 37"/>
                <a:gd name="T4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57">
                  <a:moveTo>
                    <a:pt x="21" y="57"/>
                  </a:moveTo>
                  <a:lnTo>
                    <a:pt x="26" y="54"/>
                  </a:lnTo>
                  <a:lnTo>
                    <a:pt x="33" y="48"/>
                  </a:lnTo>
                  <a:lnTo>
                    <a:pt x="34" y="43"/>
                  </a:lnTo>
                  <a:lnTo>
                    <a:pt x="35" y="38"/>
                  </a:lnTo>
                  <a:lnTo>
                    <a:pt x="36" y="32"/>
                  </a:lnTo>
                  <a:lnTo>
                    <a:pt x="37" y="27"/>
                  </a:lnTo>
                  <a:lnTo>
                    <a:pt x="36" y="21"/>
                  </a:lnTo>
                  <a:lnTo>
                    <a:pt x="35" y="15"/>
                  </a:lnTo>
                  <a:lnTo>
                    <a:pt x="34" y="10"/>
                  </a:lnTo>
                  <a:lnTo>
                    <a:pt x="33" y="7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5" y="7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3"/>
                  </a:lnTo>
                  <a:lnTo>
                    <a:pt x="5" y="48"/>
                  </a:lnTo>
                  <a:lnTo>
                    <a:pt x="12" y="54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59" name="Freeform 343"/>
            <p:cNvSpPr>
              <a:spLocks/>
            </p:cNvSpPr>
            <p:nvPr/>
          </p:nvSpPr>
          <p:spPr bwMode="auto">
            <a:xfrm>
              <a:off x="1682" y="3222"/>
              <a:ext cx="33" cy="17"/>
            </a:xfrm>
            <a:custGeom>
              <a:avLst/>
              <a:gdLst>
                <a:gd name="T0" fmla="*/ 1 w 67"/>
                <a:gd name="T1" fmla="*/ 30 h 36"/>
                <a:gd name="T2" fmla="*/ 0 w 67"/>
                <a:gd name="T3" fmla="*/ 24 h 36"/>
                <a:gd name="T4" fmla="*/ 5 w 67"/>
                <a:gd name="T5" fmla="*/ 17 h 36"/>
                <a:gd name="T6" fmla="*/ 9 w 67"/>
                <a:gd name="T7" fmla="*/ 14 h 36"/>
                <a:gd name="T8" fmla="*/ 15 w 67"/>
                <a:gd name="T9" fmla="*/ 11 h 36"/>
                <a:gd name="T10" fmla="*/ 21 w 67"/>
                <a:gd name="T11" fmla="*/ 8 h 36"/>
                <a:gd name="T12" fmla="*/ 28 w 67"/>
                <a:gd name="T13" fmla="*/ 6 h 36"/>
                <a:gd name="T14" fmla="*/ 40 w 67"/>
                <a:gd name="T15" fmla="*/ 0 h 36"/>
                <a:gd name="T16" fmla="*/ 51 w 67"/>
                <a:gd name="T17" fmla="*/ 0 h 36"/>
                <a:gd name="T18" fmla="*/ 60 w 67"/>
                <a:gd name="T19" fmla="*/ 2 h 36"/>
                <a:gd name="T20" fmla="*/ 67 w 67"/>
                <a:gd name="T21" fmla="*/ 9 h 36"/>
                <a:gd name="T22" fmla="*/ 65 w 67"/>
                <a:gd name="T23" fmla="*/ 14 h 36"/>
                <a:gd name="T24" fmla="*/ 62 w 67"/>
                <a:gd name="T25" fmla="*/ 21 h 36"/>
                <a:gd name="T26" fmla="*/ 51 w 67"/>
                <a:gd name="T27" fmla="*/ 27 h 36"/>
                <a:gd name="T28" fmla="*/ 41 w 67"/>
                <a:gd name="T29" fmla="*/ 33 h 36"/>
                <a:gd name="T30" fmla="*/ 33 w 67"/>
                <a:gd name="T31" fmla="*/ 34 h 36"/>
                <a:gd name="T32" fmla="*/ 26 w 67"/>
                <a:gd name="T33" fmla="*/ 36 h 36"/>
                <a:gd name="T34" fmla="*/ 19 w 67"/>
                <a:gd name="T35" fmla="*/ 36 h 36"/>
                <a:gd name="T36" fmla="*/ 15 w 67"/>
                <a:gd name="T37" fmla="*/ 36 h 36"/>
                <a:gd name="T38" fmla="*/ 5 w 67"/>
                <a:gd name="T39" fmla="*/ 33 h 36"/>
                <a:gd name="T40" fmla="*/ 1 w 67"/>
                <a:gd name="T4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5" y="17"/>
                  </a:lnTo>
                  <a:lnTo>
                    <a:pt x="9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8" y="6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67" y="9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1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60" name="Freeform 344"/>
            <p:cNvSpPr>
              <a:spLocks/>
            </p:cNvSpPr>
            <p:nvPr/>
          </p:nvSpPr>
          <p:spPr bwMode="auto">
            <a:xfrm>
              <a:off x="1640" y="3225"/>
              <a:ext cx="35" cy="17"/>
            </a:xfrm>
            <a:custGeom>
              <a:avLst/>
              <a:gdLst>
                <a:gd name="T0" fmla="*/ 72 w 72"/>
                <a:gd name="T1" fmla="*/ 30 h 35"/>
                <a:gd name="T2" fmla="*/ 71 w 72"/>
                <a:gd name="T3" fmla="*/ 22 h 35"/>
                <a:gd name="T4" fmla="*/ 66 w 72"/>
                <a:gd name="T5" fmla="*/ 16 h 35"/>
                <a:gd name="T6" fmla="*/ 61 w 72"/>
                <a:gd name="T7" fmla="*/ 12 h 35"/>
                <a:gd name="T8" fmla="*/ 56 w 72"/>
                <a:gd name="T9" fmla="*/ 9 h 35"/>
                <a:gd name="T10" fmla="*/ 50 w 72"/>
                <a:gd name="T11" fmla="*/ 7 h 35"/>
                <a:gd name="T12" fmla="*/ 43 w 72"/>
                <a:gd name="T13" fmla="*/ 6 h 35"/>
                <a:gd name="T14" fmla="*/ 36 w 72"/>
                <a:gd name="T15" fmla="*/ 2 h 35"/>
                <a:gd name="T16" fmla="*/ 29 w 72"/>
                <a:gd name="T17" fmla="*/ 1 h 35"/>
                <a:gd name="T18" fmla="*/ 21 w 72"/>
                <a:gd name="T19" fmla="*/ 0 h 35"/>
                <a:gd name="T20" fmla="*/ 18 w 72"/>
                <a:gd name="T21" fmla="*/ 0 h 35"/>
                <a:gd name="T22" fmla="*/ 7 w 72"/>
                <a:gd name="T23" fmla="*/ 1 h 35"/>
                <a:gd name="T24" fmla="*/ 2 w 72"/>
                <a:gd name="T25" fmla="*/ 6 h 35"/>
                <a:gd name="T26" fmla="*/ 0 w 72"/>
                <a:gd name="T27" fmla="*/ 11 h 35"/>
                <a:gd name="T28" fmla="*/ 7 w 72"/>
                <a:gd name="T29" fmla="*/ 20 h 35"/>
                <a:gd name="T30" fmla="*/ 10 w 72"/>
                <a:gd name="T31" fmla="*/ 22 h 35"/>
                <a:gd name="T32" fmla="*/ 18 w 72"/>
                <a:gd name="T33" fmla="*/ 25 h 35"/>
                <a:gd name="T34" fmla="*/ 24 w 72"/>
                <a:gd name="T35" fmla="*/ 27 h 35"/>
                <a:gd name="T36" fmla="*/ 31 w 72"/>
                <a:gd name="T37" fmla="*/ 30 h 35"/>
                <a:gd name="T38" fmla="*/ 42 w 72"/>
                <a:gd name="T39" fmla="*/ 33 h 35"/>
                <a:gd name="T40" fmla="*/ 55 w 72"/>
                <a:gd name="T41" fmla="*/ 35 h 35"/>
                <a:gd name="T42" fmla="*/ 64 w 72"/>
                <a:gd name="T43" fmla="*/ 33 h 35"/>
                <a:gd name="T44" fmla="*/ 72 w 72"/>
                <a:gd name="T4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35">
                  <a:moveTo>
                    <a:pt x="72" y="30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50" y="7"/>
                  </a:lnTo>
                  <a:lnTo>
                    <a:pt x="43" y="6"/>
                  </a:lnTo>
                  <a:lnTo>
                    <a:pt x="36" y="2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7" y="1"/>
                  </a:lnTo>
                  <a:lnTo>
                    <a:pt x="2" y="6"/>
                  </a:lnTo>
                  <a:lnTo>
                    <a:pt x="0" y="11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8" y="25"/>
                  </a:lnTo>
                  <a:lnTo>
                    <a:pt x="24" y="27"/>
                  </a:lnTo>
                  <a:lnTo>
                    <a:pt x="31" y="30"/>
                  </a:lnTo>
                  <a:lnTo>
                    <a:pt x="42" y="33"/>
                  </a:lnTo>
                  <a:lnTo>
                    <a:pt x="55" y="35"/>
                  </a:lnTo>
                  <a:lnTo>
                    <a:pt x="64" y="33"/>
                  </a:lnTo>
                  <a:lnTo>
                    <a:pt x="72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61" name="Freeform 345"/>
            <p:cNvSpPr>
              <a:spLocks/>
            </p:cNvSpPr>
            <p:nvPr/>
          </p:nvSpPr>
          <p:spPr bwMode="auto">
            <a:xfrm>
              <a:off x="1682" y="3238"/>
              <a:ext cx="33" cy="17"/>
            </a:xfrm>
            <a:custGeom>
              <a:avLst/>
              <a:gdLst>
                <a:gd name="T0" fmla="*/ 67 w 67"/>
                <a:gd name="T1" fmla="*/ 27 h 34"/>
                <a:gd name="T2" fmla="*/ 65 w 67"/>
                <a:gd name="T3" fmla="*/ 20 h 34"/>
                <a:gd name="T4" fmla="*/ 62 w 67"/>
                <a:gd name="T5" fmla="*/ 14 h 34"/>
                <a:gd name="T6" fmla="*/ 51 w 67"/>
                <a:gd name="T7" fmla="*/ 8 h 34"/>
                <a:gd name="T8" fmla="*/ 41 w 67"/>
                <a:gd name="T9" fmla="*/ 3 h 34"/>
                <a:gd name="T10" fmla="*/ 33 w 67"/>
                <a:gd name="T11" fmla="*/ 1 h 34"/>
                <a:gd name="T12" fmla="*/ 26 w 67"/>
                <a:gd name="T13" fmla="*/ 0 h 34"/>
                <a:gd name="T14" fmla="*/ 19 w 67"/>
                <a:gd name="T15" fmla="*/ 0 h 34"/>
                <a:gd name="T16" fmla="*/ 15 w 67"/>
                <a:gd name="T17" fmla="*/ 1 h 34"/>
                <a:gd name="T18" fmla="*/ 5 w 67"/>
                <a:gd name="T19" fmla="*/ 2 h 34"/>
                <a:gd name="T20" fmla="*/ 1 w 67"/>
                <a:gd name="T21" fmla="*/ 7 h 34"/>
                <a:gd name="T22" fmla="*/ 0 w 67"/>
                <a:gd name="T23" fmla="*/ 12 h 34"/>
                <a:gd name="T24" fmla="*/ 5 w 67"/>
                <a:gd name="T25" fmla="*/ 18 h 34"/>
                <a:gd name="T26" fmla="*/ 9 w 67"/>
                <a:gd name="T27" fmla="*/ 20 h 34"/>
                <a:gd name="T28" fmla="*/ 15 w 67"/>
                <a:gd name="T29" fmla="*/ 24 h 34"/>
                <a:gd name="T30" fmla="*/ 21 w 67"/>
                <a:gd name="T31" fmla="*/ 27 h 34"/>
                <a:gd name="T32" fmla="*/ 28 w 67"/>
                <a:gd name="T33" fmla="*/ 30 h 34"/>
                <a:gd name="T34" fmla="*/ 40 w 67"/>
                <a:gd name="T35" fmla="*/ 33 h 34"/>
                <a:gd name="T36" fmla="*/ 51 w 67"/>
                <a:gd name="T37" fmla="*/ 34 h 34"/>
                <a:gd name="T38" fmla="*/ 60 w 67"/>
                <a:gd name="T39" fmla="*/ 32 h 34"/>
                <a:gd name="T40" fmla="*/ 67 w 67"/>
                <a:gd name="T41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4">
                  <a:moveTo>
                    <a:pt x="67" y="27"/>
                  </a:moveTo>
                  <a:lnTo>
                    <a:pt x="65" y="20"/>
                  </a:lnTo>
                  <a:lnTo>
                    <a:pt x="62" y="14"/>
                  </a:lnTo>
                  <a:lnTo>
                    <a:pt x="51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8"/>
                  </a:lnTo>
                  <a:lnTo>
                    <a:pt x="9" y="20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28" y="30"/>
                  </a:lnTo>
                  <a:lnTo>
                    <a:pt x="40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62" name="Freeform 346"/>
            <p:cNvSpPr>
              <a:spLocks/>
            </p:cNvSpPr>
            <p:nvPr/>
          </p:nvSpPr>
          <p:spPr bwMode="auto">
            <a:xfrm>
              <a:off x="1640" y="3240"/>
              <a:ext cx="35" cy="18"/>
            </a:xfrm>
            <a:custGeom>
              <a:avLst/>
              <a:gdLst>
                <a:gd name="T0" fmla="*/ 2 w 72"/>
                <a:gd name="T1" fmla="*/ 29 h 35"/>
                <a:gd name="T2" fmla="*/ 0 w 72"/>
                <a:gd name="T3" fmla="*/ 23 h 35"/>
                <a:gd name="T4" fmla="*/ 7 w 72"/>
                <a:gd name="T5" fmla="*/ 16 h 35"/>
                <a:gd name="T6" fmla="*/ 10 w 72"/>
                <a:gd name="T7" fmla="*/ 13 h 35"/>
                <a:gd name="T8" fmla="*/ 18 w 72"/>
                <a:gd name="T9" fmla="*/ 10 h 35"/>
                <a:gd name="T10" fmla="*/ 24 w 72"/>
                <a:gd name="T11" fmla="*/ 7 h 35"/>
                <a:gd name="T12" fmla="*/ 31 w 72"/>
                <a:gd name="T13" fmla="*/ 5 h 35"/>
                <a:gd name="T14" fmla="*/ 42 w 72"/>
                <a:gd name="T15" fmla="*/ 0 h 35"/>
                <a:gd name="T16" fmla="*/ 55 w 72"/>
                <a:gd name="T17" fmla="*/ 0 h 35"/>
                <a:gd name="T18" fmla="*/ 64 w 72"/>
                <a:gd name="T19" fmla="*/ 2 h 35"/>
                <a:gd name="T20" fmla="*/ 72 w 72"/>
                <a:gd name="T21" fmla="*/ 8 h 35"/>
                <a:gd name="T22" fmla="*/ 71 w 72"/>
                <a:gd name="T23" fmla="*/ 13 h 35"/>
                <a:gd name="T24" fmla="*/ 66 w 72"/>
                <a:gd name="T25" fmla="*/ 20 h 35"/>
                <a:gd name="T26" fmla="*/ 61 w 72"/>
                <a:gd name="T27" fmla="*/ 23 h 35"/>
                <a:gd name="T28" fmla="*/ 56 w 72"/>
                <a:gd name="T29" fmla="*/ 26 h 35"/>
                <a:gd name="T30" fmla="*/ 50 w 72"/>
                <a:gd name="T31" fmla="*/ 29 h 35"/>
                <a:gd name="T32" fmla="*/ 43 w 72"/>
                <a:gd name="T33" fmla="*/ 32 h 35"/>
                <a:gd name="T34" fmla="*/ 36 w 72"/>
                <a:gd name="T35" fmla="*/ 33 h 35"/>
                <a:gd name="T36" fmla="*/ 29 w 72"/>
                <a:gd name="T37" fmla="*/ 34 h 35"/>
                <a:gd name="T38" fmla="*/ 21 w 72"/>
                <a:gd name="T39" fmla="*/ 34 h 35"/>
                <a:gd name="T40" fmla="*/ 18 w 72"/>
                <a:gd name="T41" fmla="*/ 35 h 35"/>
                <a:gd name="T42" fmla="*/ 7 w 72"/>
                <a:gd name="T43" fmla="*/ 32 h 35"/>
                <a:gd name="T44" fmla="*/ 2 w 72"/>
                <a:gd name="T45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35">
                  <a:moveTo>
                    <a:pt x="2" y="29"/>
                  </a:moveTo>
                  <a:lnTo>
                    <a:pt x="0" y="23"/>
                  </a:lnTo>
                  <a:lnTo>
                    <a:pt x="7" y="16"/>
                  </a:lnTo>
                  <a:lnTo>
                    <a:pt x="10" y="13"/>
                  </a:lnTo>
                  <a:lnTo>
                    <a:pt x="18" y="10"/>
                  </a:lnTo>
                  <a:lnTo>
                    <a:pt x="24" y="7"/>
                  </a:lnTo>
                  <a:lnTo>
                    <a:pt x="31" y="5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2"/>
                  </a:lnTo>
                  <a:lnTo>
                    <a:pt x="72" y="8"/>
                  </a:lnTo>
                  <a:lnTo>
                    <a:pt x="71" y="13"/>
                  </a:lnTo>
                  <a:lnTo>
                    <a:pt x="66" y="20"/>
                  </a:lnTo>
                  <a:lnTo>
                    <a:pt x="61" y="23"/>
                  </a:lnTo>
                  <a:lnTo>
                    <a:pt x="56" y="26"/>
                  </a:lnTo>
                  <a:lnTo>
                    <a:pt x="50" y="29"/>
                  </a:lnTo>
                  <a:lnTo>
                    <a:pt x="43" y="32"/>
                  </a:lnTo>
                  <a:lnTo>
                    <a:pt x="36" y="33"/>
                  </a:lnTo>
                  <a:lnTo>
                    <a:pt x="29" y="34"/>
                  </a:lnTo>
                  <a:lnTo>
                    <a:pt x="21" y="34"/>
                  </a:lnTo>
                  <a:lnTo>
                    <a:pt x="18" y="35"/>
                  </a:lnTo>
                  <a:lnTo>
                    <a:pt x="7" y="32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63" name="Freeform 347"/>
            <p:cNvSpPr>
              <a:spLocks/>
            </p:cNvSpPr>
            <p:nvPr/>
          </p:nvSpPr>
          <p:spPr bwMode="auto">
            <a:xfrm>
              <a:off x="1665" y="3230"/>
              <a:ext cx="27" cy="20"/>
            </a:xfrm>
            <a:custGeom>
              <a:avLst/>
              <a:gdLst>
                <a:gd name="T0" fmla="*/ 29 w 54"/>
                <a:gd name="T1" fmla="*/ 0 h 41"/>
                <a:gd name="T2" fmla="*/ 38 w 54"/>
                <a:gd name="T3" fmla="*/ 1 h 41"/>
                <a:gd name="T4" fmla="*/ 45 w 54"/>
                <a:gd name="T5" fmla="*/ 6 h 41"/>
                <a:gd name="T6" fmla="*/ 52 w 54"/>
                <a:gd name="T7" fmla="*/ 12 h 41"/>
                <a:gd name="T8" fmla="*/ 54 w 54"/>
                <a:gd name="T9" fmla="*/ 20 h 41"/>
                <a:gd name="T10" fmla="*/ 52 w 54"/>
                <a:gd name="T11" fmla="*/ 27 h 41"/>
                <a:gd name="T12" fmla="*/ 45 w 54"/>
                <a:gd name="T13" fmla="*/ 33 h 41"/>
                <a:gd name="T14" fmla="*/ 38 w 54"/>
                <a:gd name="T15" fmla="*/ 38 h 41"/>
                <a:gd name="T16" fmla="*/ 29 w 54"/>
                <a:gd name="T17" fmla="*/ 41 h 41"/>
                <a:gd name="T18" fmla="*/ 16 w 54"/>
                <a:gd name="T19" fmla="*/ 38 h 41"/>
                <a:gd name="T20" fmla="*/ 7 w 54"/>
                <a:gd name="T21" fmla="*/ 33 h 41"/>
                <a:gd name="T22" fmla="*/ 1 w 54"/>
                <a:gd name="T23" fmla="*/ 27 h 41"/>
                <a:gd name="T24" fmla="*/ 0 w 54"/>
                <a:gd name="T25" fmla="*/ 20 h 41"/>
                <a:gd name="T26" fmla="*/ 1 w 54"/>
                <a:gd name="T27" fmla="*/ 12 h 41"/>
                <a:gd name="T28" fmla="*/ 7 w 54"/>
                <a:gd name="T29" fmla="*/ 6 h 41"/>
                <a:gd name="T30" fmla="*/ 16 w 54"/>
                <a:gd name="T31" fmla="*/ 1 h 41"/>
                <a:gd name="T32" fmla="*/ 29 w 54"/>
                <a:gd name="T3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1">
                  <a:moveTo>
                    <a:pt x="29" y="0"/>
                  </a:moveTo>
                  <a:lnTo>
                    <a:pt x="38" y="1"/>
                  </a:lnTo>
                  <a:lnTo>
                    <a:pt x="45" y="6"/>
                  </a:lnTo>
                  <a:lnTo>
                    <a:pt x="52" y="12"/>
                  </a:lnTo>
                  <a:lnTo>
                    <a:pt x="54" y="20"/>
                  </a:lnTo>
                  <a:lnTo>
                    <a:pt x="52" y="27"/>
                  </a:lnTo>
                  <a:lnTo>
                    <a:pt x="45" y="33"/>
                  </a:lnTo>
                  <a:lnTo>
                    <a:pt x="38" y="38"/>
                  </a:lnTo>
                  <a:lnTo>
                    <a:pt x="29" y="41"/>
                  </a:lnTo>
                  <a:lnTo>
                    <a:pt x="16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64" name="Freeform 348"/>
            <p:cNvSpPr>
              <a:spLocks/>
            </p:cNvSpPr>
            <p:nvPr/>
          </p:nvSpPr>
          <p:spPr bwMode="auto">
            <a:xfrm>
              <a:off x="1595" y="3228"/>
              <a:ext cx="17" cy="30"/>
            </a:xfrm>
            <a:custGeom>
              <a:avLst/>
              <a:gdLst>
                <a:gd name="T0" fmla="*/ 16 w 33"/>
                <a:gd name="T1" fmla="*/ 0 h 61"/>
                <a:gd name="T2" fmla="*/ 21 w 33"/>
                <a:gd name="T3" fmla="*/ 2 h 61"/>
                <a:gd name="T4" fmla="*/ 27 w 33"/>
                <a:gd name="T5" fmla="*/ 9 h 61"/>
                <a:gd name="T6" fmla="*/ 28 w 33"/>
                <a:gd name="T7" fmla="*/ 13 h 61"/>
                <a:gd name="T8" fmla="*/ 31 w 33"/>
                <a:gd name="T9" fmla="*/ 18 h 61"/>
                <a:gd name="T10" fmla="*/ 32 w 33"/>
                <a:gd name="T11" fmla="*/ 24 h 61"/>
                <a:gd name="T12" fmla="*/ 33 w 33"/>
                <a:gd name="T13" fmla="*/ 31 h 61"/>
                <a:gd name="T14" fmla="*/ 32 w 33"/>
                <a:gd name="T15" fmla="*/ 36 h 61"/>
                <a:gd name="T16" fmla="*/ 31 w 33"/>
                <a:gd name="T17" fmla="*/ 42 h 61"/>
                <a:gd name="T18" fmla="*/ 28 w 33"/>
                <a:gd name="T19" fmla="*/ 47 h 61"/>
                <a:gd name="T20" fmla="*/ 27 w 33"/>
                <a:gd name="T21" fmla="*/ 52 h 61"/>
                <a:gd name="T22" fmla="*/ 21 w 33"/>
                <a:gd name="T23" fmla="*/ 58 h 61"/>
                <a:gd name="T24" fmla="*/ 16 w 33"/>
                <a:gd name="T25" fmla="*/ 61 h 61"/>
                <a:gd name="T26" fmla="*/ 10 w 33"/>
                <a:gd name="T27" fmla="*/ 58 h 61"/>
                <a:gd name="T28" fmla="*/ 5 w 33"/>
                <a:gd name="T29" fmla="*/ 52 h 61"/>
                <a:gd name="T30" fmla="*/ 1 w 33"/>
                <a:gd name="T31" fmla="*/ 47 h 61"/>
                <a:gd name="T32" fmla="*/ 0 w 33"/>
                <a:gd name="T33" fmla="*/ 42 h 61"/>
                <a:gd name="T34" fmla="*/ 0 w 33"/>
                <a:gd name="T35" fmla="*/ 36 h 61"/>
                <a:gd name="T36" fmla="*/ 0 w 33"/>
                <a:gd name="T37" fmla="*/ 31 h 61"/>
                <a:gd name="T38" fmla="*/ 0 w 33"/>
                <a:gd name="T39" fmla="*/ 24 h 61"/>
                <a:gd name="T40" fmla="*/ 0 w 33"/>
                <a:gd name="T41" fmla="*/ 18 h 61"/>
                <a:gd name="T42" fmla="*/ 1 w 33"/>
                <a:gd name="T43" fmla="*/ 13 h 61"/>
                <a:gd name="T44" fmla="*/ 5 w 33"/>
                <a:gd name="T45" fmla="*/ 9 h 61"/>
                <a:gd name="T46" fmla="*/ 10 w 33"/>
                <a:gd name="T47" fmla="*/ 2 h 61"/>
                <a:gd name="T48" fmla="*/ 16 w 33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61">
                  <a:moveTo>
                    <a:pt x="16" y="0"/>
                  </a:moveTo>
                  <a:lnTo>
                    <a:pt x="21" y="2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31" y="18"/>
                  </a:lnTo>
                  <a:lnTo>
                    <a:pt x="32" y="24"/>
                  </a:lnTo>
                  <a:lnTo>
                    <a:pt x="33" y="31"/>
                  </a:lnTo>
                  <a:lnTo>
                    <a:pt x="32" y="36"/>
                  </a:lnTo>
                  <a:lnTo>
                    <a:pt x="31" y="42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5" y="9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65" name="Freeform 349"/>
            <p:cNvSpPr>
              <a:spLocks/>
            </p:cNvSpPr>
            <p:nvPr/>
          </p:nvSpPr>
          <p:spPr bwMode="auto">
            <a:xfrm>
              <a:off x="1595" y="3259"/>
              <a:ext cx="19" cy="29"/>
            </a:xfrm>
            <a:custGeom>
              <a:avLst/>
              <a:gdLst>
                <a:gd name="T0" fmla="*/ 16 w 38"/>
                <a:gd name="T1" fmla="*/ 57 h 57"/>
                <a:gd name="T2" fmla="*/ 23 w 38"/>
                <a:gd name="T3" fmla="*/ 54 h 57"/>
                <a:gd name="T4" fmla="*/ 31 w 38"/>
                <a:gd name="T5" fmla="*/ 48 h 57"/>
                <a:gd name="T6" fmla="*/ 32 w 38"/>
                <a:gd name="T7" fmla="*/ 43 h 57"/>
                <a:gd name="T8" fmla="*/ 34 w 38"/>
                <a:gd name="T9" fmla="*/ 39 h 57"/>
                <a:gd name="T10" fmla="*/ 37 w 38"/>
                <a:gd name="T11" fmla="*/ 33 h 57"/>
                <a:gd name="T12" fmla="*/ 38 w 38"/>
                <a:gd name="T13" fmla="*/ 27 h 57"/>
                <a:gd name="T14" fmla="*/ 37 w 38"/>
                <a:gd name="T15" fmla="*/ 20 h 57"/>
                <a:gd name="T16" fmla="*/ 34 w 38"/>
                <a:gd name="T17" fmla="*/ 15 h 57"/>
                <a:gd name="T18" fmla="*/ 32 w 38"/>
                <a:gd name="T19" fmla="*/ 10 h 57"/>
                <a:gd name="T20" fmla="*/ 31 w 38"/>
                <a:gd name="T21" fmla="*/ 7 h 57"/>
                <a:gd name="T22" fmla="*/ 23 w 38"/>
                <a:gd name="T23" fmla="*/ 1 h 57"/>
                <a:gd name="T24" fmla="*/ 16 w 38"/>
                <a:gd name="T25" fmla="*/ 0 h 57"/>
                <a:gd name="T26" fmla="*/ 10 w 38"/>
                <a:gd name="T27" fmla="*/ 1 h 57"/>
                <a:gd name="T28" fmla="*/ 5 w 38"/>
                <a:gd name="T29" fmla="*/ 7 h 57"/>
                <a:gd name="T30" fmla="*/ 1 w 38"/>
                <a:gd name="T31" fmla="*/ 10 h 57"/>
                <a:gd name="T32" fmla="*/ 0 w 38"/>
                <a:gd name="T33" fmla="*/ 15 h 57"/>
                <a:gd name="T34" fmla="*/ 0 w 38"/>
                <a:gd name="T35" fmla="*/ 20 h 57"/>
                <a:gd name="T36" fmla="*/ 0 w 38"/>
                <a:gd name="T37" fmla="*/ 27 h 57"/>
                <a:gd name="T38" fmla="*/ 0 w 38"/>
                <a:gd name="T39" fmla="*/ 33 h 57"/>
                <a:gd name="T40" fmla="*/ 0 w 38"/>
                <a:gd name="T41" fmla="*/ 39 h 57"/>
                <a:gd name="T42" fmla="*/ 1 w 38"/>
                <a:gd name="T43" fmla="*/ 43 h 57"/>
                <a:gd name="T44" fmla="*/ 5 w 38"/>
                <a:gd name="T45" fmla="*/ 48 h 57"/>
                <a:gd name="T46" fmla="*/ 10 w 38"/>
                <a:gd name="T47" fmla="*/ 54 h 57"/>
                <a:gd name="T48" fmla="*/ 16 w 38"/>
                <a:gd name="T4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57">
                  <a:moveTo>
                    <a:pt x="16" y="57"/>
                  </a:moveTo>
                  <a:lnTo>
                    <a:pt x="23" y="54"/>
                  </a:lnTo>
                  <a:lnTo>
                    <a:pt x="31" y="48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7" y="33"/>
                  </a:lnTo>
                  <a:lnTo>
                    <a:pt x="38" y="27"/>
                  </a:lnTo>
                  <a:lnTo>
                    <a:pt x="37" y="20"/>
                  </a:lnTo>
                  <a:lnTo>
                    <a:pt x="34" y="15"/>
                  </a:lnTo>
                  <a:lnTo>
                    <a:pt x="32" y="10"/>
                  </a:lnTo>
                  <a:lnTo>
                    <a:pt x="31" y="7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5" y="48"/>
                  </a:lnTo>
                  <a:lnTo>
                    <a:pt x="10" y="5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66" name="Freeform 350"/>
            <p:cNvSpPr>
              <a:spLocks/>
            </p:cNvSpPr>
            <p:nvPr/>
          </p:nvSpPr>
          <p:spPr bwMode="auto">
            <a:xfrm>
              <a:off x="1607" y="3242"/>
              <a:ext cx="33" cy="16"/>
            </a:xfrm>
            <a:custGeom>
              <a:avLst/>
              <a:gdLst>
                <a:gd name="T0" fmla="*/ 1 w 67"/>
                <a:gd name="T1" fmla="*/ 29 h 33"/>
                <a:gd name="T2" fmla="*/ 0 w 67"/>
                <a:gd name="T3" fmla="*/ 23 h 33"/>
                <a:gd name="T4" fmla="*/ 6 w 67"/>
                <a:gd name="T5" fmla="*/ 17 h 33"/>
                <a:gd name="T6" fmla="*/ 15 w 67"/>
                <a:gd name="T7" fmla="*/ 10 h 33"/>
                <a:gd name="T8" fmla="*/ 27 w 67"/>
                <a:gd name="T9" fmla="*/ 5 h 33"/>
                <a:gd name="T10" fmla="*/ 33 w 67"/>
                <a:gd name="T11" fmla="*/ 2 h 33"/>
                <a:gd name="T12" fmla="*/ 41 w 67"/>
                <a:gd name="T13" fmla="*/ 1 h 33"/>
                <a:gd name="T14" fmla="*/ 46 w 67"/>
                <a:gd name="T15" fmla="*/ 0 h 33"/>
                <a:gd name="T16" fmla="*/ 52 w 67"/>
                <a:gd name="T17" fmla="*/ 0 h 33"/>
                <a:gd name="T18" fmla="*/ 60 w 67"/>
                <a:gd name="T19" fmla="*/ 1 h 33"/>
                <a:gd name="T20" fmla="*/ 67 w 67"/>
                <a:gd name="T21" fmla="*/ 5 h 33"/>
                <a:gd name="T22" fmla="*/ 67 w 67"/>
                <a:gd name="T23" fmla="*/ 10 h 33"/>
                <a:gd name="T24" fmla="*/ 62 w 67"/>
                <a:gd name="T25" fmla="*/ 19 h 33"/>
                <a:gd name="T26" fmla="*/ 53 w 67"/>
                <a:gd name="T27" fmla="*/ 26 h 33"/>
                <a:gd name="T28" fmla="*/ 43 w 67"/>
                <a:gd name="T29" fmla="*/ 32 h 33"/>
                <a:gd name="T30" fmla="*/ 35 w 67"/>
                <a:gd name="T31" fmla="*/ 32 h 33"/>
                <a:gd name="T32" fmla="*/ 27 w 67"/>
                <a:gd name="T33" fmla="*/ 33 h 33"/>
                <a:gd name="T34" fmla="*/ 21 w 67"/>
                <a:gd name="T35" fmla="*/ 33 h 33"/>
                <a:gd name="T36" fmla="*/ 16 w 67"/>
                <a:gd name="T37" fmla="*/ 33 h 33"/>
                <a:gd name="T38" fmla="*/ 5 w 67"/>
                <a:gd name="T39" fmla="*/ 32 h 33"/>
                <a:gd name="T40" fmla="*/ 1 w 67"/>
                <a:gd name="T4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3">
                  <a:moveTo>
                    <a:pt x="1" y="29"/>
                  </a:moveTo>
                  <a:lnTo>
                    <a:pt x="0" y="23"/>
                  </a:lnTo>
                  <a:lnTo>
                    <a:pt x="6" y="17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0"/>
                  </a:lnTo>
                  <a:lnTo>
                    <a:pt x="62" y="19"/>
                  </a:lnTo>
                  <a:lnTo>
                    <a:pt x="53" y="26"/>
                  </a:lnTo>
                  <a:lnTo>
                    <a:pt x="43" y="32"/>
                  </a:lnTo>
                  <a:lnTo>
                    <a:pt x="35" y="32"/>
                  </a:lnTo>
                  <a:lnTo>
                    <a:pt x="27" y="33"/>
                  </a:lnTo>
                  <a:lnTo>
                    <a:pt x="21" y="33"/>
                  </a:lnTo>
                  <a:lnTo>
                    <a:pt x="16" y="33"/>
                  </a:lnTo>
                  <a:lnTo>
                    <a:pt x="5" y="32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67" name="Freeform 351"/>
            <p:cNvSpPr>
              <a:spLocks/>
            </p:cNvSpPr>
            <p:nvPr/>
          </p:nvSpPr>
          <p:spPr bwMode="auto">
            <a:xfrm>
              <a:off x="1566" y="3244"/>
              <a:ext cx="36" cy="18"/>
            </a:xfrm>
            <a:custGeom>
              <a:avLst/>
              <a:gdLst>
                <a:gd name="T0" fmla="*/ 70 w 70"/>
                <a:gd name="T1" fmla="*/ 31 h 36"/>
                <a:gd name="T2" fmla="*/ 69 w 70"/>
                <a:gd name="T3" fmla="*/ 23 h 36"/>
                <a:gd name="T4" fmla="*/ 63 w 70"/>
                <a:gd name="T5" fmla="*/ 17 h 36"/>
                <a:gd name="T6" fmla="*/ 53 w 70"/>
                <a:gd name="T7" fmla="*/ 9 h 36"/>
                <a:gd name="T8" fmla="*/ 42 w 70"/>
                <a:gd name="T9" fmla="*/ 4 h 36"/>
                <a:gd name="T10" fmla="*/ 34 w 70"/>
                <a:gd name="T11" fmla="*/ 1 h 36"/>
                <a:gd name="T12" fmla="*/ 26 w 70"/>
                <a:gd name="T13" fmla="*/ 1 h 36"/>
                <a:gd name="T14" fmla="*/ 18 w 70"/>
                <a:gd name="T15" fmla="*/ 0 h 36"/>
                <a:gd name="T16" fmla="*/ 15 w 70"/>
                <a:gd name="T17" fmla="*/ 1 h 36"/>
                <a:gd name="T18" fmla="*/ 5 w 70"/>
                <a:gd name="T19" fmla="*/ 3 h 36"/>
                <a:gd name="T20" fmla="*/ 1 w 70"/>
                <a:gd name="T21" fmla="*/ 8 h 36"/>
                <a:gd name="T22" fmla="*/ 0 w 70"/>
                <a:gd name="T23" fmla="*/ 14 h 36"/>
                <a:gd name="T24" fmla="*/ 5 w 70"/>
                <a:gd name="T25" fmla="*/ 20 h 36"/>
                <a:gd name="T26" fmla="*/ 8 w 70"/>
                <a:gd name="T27" fmla="*/ 22 h 36"/>
                <a:gd name="T28" fmla="*/ 15 w 70"/>
                <a:gd name="T29" fmla="*/ 25 h 36"/>
                <a:gd name="T30" fmla="*/ 21 w 70"/>
                <a:gd name="T31" fmla="*/ 28 h 36"/>
                <a:gd name="T32" fmla="*/ 29 w 70"/>
                <a:gd name="T33" fmla="*/ 31 h 36"/>
                <a:gd name="T34" fmla="*/ 42 w 70"/>
                <a:gd name="T35" fmla="*/ 34 h 36"/>
                <a:gd name="T36" fmla="*/ 54 w 70"/>
                <a:gd name="T37" fmla="*/ 36 h 36"/>
                <a:gd name="T38" fmla="*/ 64 w 70"/>
                <a:gd name="T39" fmla="*/ 34 h 36"/>
                <a:gd name="T40" fmla="*/ 70 w 70"/>
                <a:gd name="T41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36">
                  <a:moveTo>
                    <a:pt x="70" y="31"/>
                  </a:moveTo>
                  <a:lnTo>
                    <a:pt x="69" y="23"/>
                  </a:lnTo>
                  <a:lnTo>
                    <a:pt x="63" y="17"/>
                  </a:lnTo>
                  <a:lnTo>
                    <a:pt x="53" y="9"/>
                  </a:lnTo>
                  <a:lnTo>
                    <a:pt x="42" y="4"/>
                  </a:lnTo>
                  <a:lnTo>
                    <a:pt x="34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5" y="25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2" y="34"/>
                  </a:lnTo>
                  <a:lnTo>
                    <a:pt x="54" y="36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68" name="Freeform 352"/>
            <p:cNvSpPr>
              <a:spLocks/>
            </p:cNvSpPr>
            <p:nvPr/>
          </p:nvSpPr>
          <p:spPr bwMode="auto">
            <a:xfrm>
              <a:off x="1607" y="3257"/>
              <a:ext cx="33" cy="18"/>
            </a:xfrm>
            <a:custGeom>
              <a:avLst/>
              <a:gdLst>
                <a:gd name="T0" fmla="*/ 67 w 67"/>
                <a:gd name="T1" fmla="*/ 27 h 36"/>
                <a:gd name="T2" fmla="*/ 67 w 67"/>
                <a:gd name="T3" fmla="*/ 21 h 36"/>
                <a:gd name="T4" fmla="*/ 62 w 67"/>
                <a:gd name="T5" fmla="*/ 15 h 36"/>
                <a:gd name="T6" fmla="*/ 53 w 67"/>
                <a:gd name="T7" fmla="*/ 9 h 36"/>
                <a:gd name="T8" fmla="*/ 43 w 67"/>
                <a:gd name="T9" fmla="*/ 4 h 36"/>
                <a:gd name="T10" fmla="*/ 35 w 67"/>
                <a:gd name="T11" fmla="*/ 1 h 36"/>
                <a:gd name="T12" fmla="*/ 27 w 67"/>
                <a:gd name="T13" fmla="*/ 1 h 36"/>
                <a:gd name="T14" fmla="*/ 21 w 67"/>
                <a:gd name="T15" fmla="*/ 0 h 36"/>
                <a:gd name="T16" fmla="*/ 16 w 67"/>
                <a:gd name="T17" fmla="*/ 1 h 36"/>
                <a:gd name="T18" fmla="*/ 5 w 67"/>
                <a:gd name="T19" fmla="*/ 3 h 36"/>
                <a:gd name="T20" fmla="*/ 1 w 67"/>
                <a:gd name="T21" fmla="*/ 8 h 36"/>
                <a:gd name="T22" fmla="*/ 0 w 67"/>
                <a:gd name="T23" fmla="*/ 13 h 36"/>
                <a:gd name="T24" fmla="*/ 6 w 67"/>
                <a:gd name="T25" fmla="*/ 19 h 36"/>
                <a:gd name="T26" fmla="*/ 15 w 67"/>
                <a:gd name="T27" fmla="*/ 25 h 36"/>
                <a:gd name="T28" fmla="*/ 27 w 67"/>
                <a:gd name="T29" fmla="*/ 31 h 36"/>
                <a:gd name="T30" fmla="*/ 33 w 67"/>
                <a:gd name="T31" fmla="*/ 32 h 36"/>
                <a:gd name="T32" fmla="*/ 41 w 67"/>
                <a:gd name="T33" fmla="*/ 34 h 36"/>
                <a:gd name="T34" fmla="*/ 46 w 67"/>
                <a:gd name="T35" fmla="*/ 34 h 36"/>
                <a:gd name="T36" fmla="*/ 52 w 67"/>
                <a:gd name="T37" fmla="*/ 36 h 36"/>
                <a:gd name="T38" fmla="*/ 60 w 67"/>
                <a:gd name="T39" fmla="*/ 32 h 36"/>
                <a:gd name="T40" fmla="*/ 67 w 67"/>
                <a:gd name="T41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6">
                  <a:moveTo>
                    <a:pt x="67" y="27"/>
                  </a:moveTo>
                  <a:lnTo>
                    <a:pt x="67" y="21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5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5" y="25"/>
                  </a:lnTo>
                  <a:lnTo>
                    <a:pt x="27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6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69" name="Freeform 353"/>
            <p:cNvSpPr>
              <a:spLocks/>
            </p:cNvSpPr>
            <p:nvPr/>
          </p:nvSpPr>
          <p:spPr bwMode="auto">
            <a:xfrm>
              <a:off x="1566" y="3260"/>
              <a:ext cx="36" cy="17"/>
            </a:xfrm>
            <a:custGeom>
              <a:avLst/>
              <a:gdLst>
                <a:gd name="T0" fmla="*/ 1 w 70"/>
                <a:gd name="T1" fmla="*/ 29 h 34"/>
                <a:gd name="T2" fmla="*/ 0 w 70"/>
                <a:gd name="T3" fmla="*/ 23 h 34"/>
                <a:gd name="T4" fmla="*/ 5 w 70"/>
                <a:gd name="T5" fmla="*/ 17 h 34"/>
                <a:gd name="T6" fmla="*/ 8 w 70"/>
                <a:gd name="T7" fmla="*/ 14 h 34"/>
                <a:gd name="T8" fmla="*/ 15 w 70"/>
                <a:gd name="T9" fmla="*/ 11 h 34"/>
                <a:gd name="T10" fmla="*/ 21 w 70"/>
                <a:gd name="T11" fmla="*/ 8 h 34"/>
                <a:gd name="T12" fmla="*/ 29 w 70"/>
                <a:gd name="T13" fmla="*/ 6 h 34"/>
                <a:gd name="T14" fmla="*/ 42 w 70"/>
                <a:gd name="T15" fmla="*/ 1 h 34"/>
                <a:gd name="T16" fmla="*/ 54 w 70"/>
                <a:gd name="T17" fmla="*/ 0 h 34"/>
                <a:gd name="T18" fmla="*/ 64 w 70"/>
                <a:gd name="T19" fmla="*/ 1 h 34"/>
                <a:gd name="T20" fmla="*/ 70 w 70"/>
                <a:gd name="T21" fmla="*/ 6 h 34"/>
                <a:gd name="T22" fmla="*/ 69 w 70"/>
                <a:gd name="T23" fmla="*/ 11 h 34"/>
                <a:gd name="T24" fmla="*/ 63 w 70"/>
                <a:gd name="T25" fmla="*/ 19 h 34"/>
                <a:gd name="T26" fmla="*/ 53 w 70"/>
                <a:gd name="T27" fmla="*/ 26 h 34"/>
                <a:gd name="T28" fmla="*/ 42 w 70"/>
                <a:gd name="T29" fmla="*/ 33 h 34"/>
                <a:gd name="T30" fmla="*/ 34 w 70"/>
                <a:gd name="T31" fmla="*/ 33 h 34"/>
                <a:gd name="T32" fmla="*/ 26 w 70"/>
                <a:gd name="T33" fmla="*/ 34 h 34"/>
                <a:gd name="T34" fmla="*/ 18 w 70"/>
                <a:gd name="T35" fmla="*/ 34 h 34"/>
                <a:gd name="T36" fmla="*/ 15 w 70"/>
                <a:gd name="T37" fmla="*/ 34 h 34"/>
                <a:gd name="T38" fmla="*/ 5 w 70"/>
                <a:gd name="T39" fmla="*/ 33 h 34"/>
                <a:gd name="T40" fmla="*/ 1 w 70"/>
                <a:gd name="T41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34">
                  <a:moveTo>
                    <a:pt x="1" y="29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9" y="6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69" y="11"/>
                  </a:lnTo>
                  <a:lnTo>
                    <a:pt x="63" y="19"/>
                  </a:lnTo>
                  <a:lnTo>
                    <a:pt x="53" y="26"/>
                  </a:lnTo>
                  <a:lnTo>
                    <a:pt x="42" y="33"/>
                  </a:lnTo>
                  <a:lnTo>
                    <a:pt x="34" y="33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70" name="Freeform 354"/>
            <p:cNvSpPr>
              <a:spLocks/>
            </p:cNvSpPr>
            <p:nvPr/>
          </p:nvSpPr>
          <p:spPr bwMode="auto">
            <a:xfrm>
              <a:off x="1592" y="3250"/>
              <a:ext cx="26" cy="19"/>
            </a:xfrm>
            <a:custGeom>
              <a:avLst/>
              <a:gdLst>
                <a:gd name="T0" fmla="*/ 29 w 53"/>
                <a:gd name="T1" fmla="*/ 0 h 39"/>
                <a:gd name="T2" fmla="*/ 36 w 53"/>
                <a:gd name="T3" fmla="*/ 1 h 39"/>
                <a:gd name="T4" fmla="*/ 46 w 53"/>
                <a:gd name="T5" fmla="*/ 6 h 39"/>
                <a:gd name="T6" fmla="*/ 51 w 53"/>
                <a:gd name="T7" fmla="*/ 11 h 39"/>
                <a:gd name="T8" fmla="*/ 53 w 53"/>
                <a:gd name="T9" fmla="*/ 19 h 39"/>
                <a:gd name="T10" fmla="*/ 51 w 53"/>
                <a:gd name="T11" fmla="*/ 26 h 39"/>
                <a:gd name="T12" fmla="*/ 46 w 53"/>
                <a:gd name="T13" fmla="*/ 32 h 39"/>
                <a:gd name="T14" fmla="*/ 36 w 53"/>
                <a:gd name="T15" fmla="*/ 37 h 39"/>
                <a:gd name="T16" fmla="*/ 29 w 53"/>
                <a:gd name="T17" fmla="*/ 39 h 39"/>
                <a:gd name="T18" fmla="*/ 16 w 53"/>
                <a:gd name="T19" fmla="*/ 37 h 39"/>
                <a:gd name="T20" fmla="*/ 8 w 53"/>
                <a:gd name="T21" fmla="*/ 32 h 39"/>
                <a:gd name="T22" fmla="*/ 2 w 53"/>
                <a:gd name="T23" fmla="*/ 26 h 39"/>
                <a:gd name="T24" fmla="*/ 0 w 53"/>
                <a:gd name="T25" fmla="*/ 19 h 39"/>
                <a:gd name="T26" fmla="*/ 2 w 53"/>
                <a:gd name="T27" fmla="*/ 11 h 39"/>
                <a:gd name="T28" fmla="*/ 8 w 53"/>
                <a:gd name="T29" fmla="*/ 6 h 39"/>
                <a:gd name="T30" fmla="*/ 16 w 53"/>
                <a:gd name="T31" fmla="*/ 1 h 39"/>
                <a:gd name="T32" fmla="*/ 29 w 53"/>
                <a:gd name="T3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39">
                  <a:moveTo>
                    <a:pt x="29" y="0"/>
                  </a:moveTo>
                  <a:lnTo>
                    <a:pt x="36" y="1"/>
                  </a:lnTo>
                  <a:lnTo>
                    <a:pt x="46" y="6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6"/>
                  </a:lnTo>
                  <a:lnTo>
                    <a:pt x="46" y="32"/>
                  </a:lnTo>
                  <a:lnTo>
                    <a:pt x="36" y="37"/>
                  </a:lnTo>
                  <a:lnTo>
                    <a:pt x="29" y="39"/>
                  </a:lnTo>
                  <a:lnTo>
                    <a:pt x="16" y="37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71" name="Freeform 355"/>
            <p:cNvSpPr>
              <a:spLocks/>
            </p:cNvSpPr>
            <p:nvPr/>
          </p:nvSpPr>
          <p:spPr bwMode="auto">
            <a:xfrm>
              <a:off x="1509" y="3214"/>
              <a:ext cx="17" cy="30"/>
            </a:xfrm>
            <a:custGeom>
              <a:avLst/>
              <a:gdLst>
                <a:gd name="T0" fmla="*/ 16 w 34"/>
                <a:gd name="T1" fmla="*/ 0 h 61"/>
                <a:gd name="T2" fmla="*/ 23 w 34"/>
                <a:gd name="T3" fmla="*/ 2 h 61"/>
                <a:gd name="T4" fmla="*/ 29 w 34"/>
                <a:gd name="T5" fmla="*/ 8 h 61"/>
                <a:gd name="T6" fmla="*/ 30 w 34"/>
                <a:gd name="T7" fmla="*/ 12 h 61"/>
                <a:gd name="T8" fmla="*/ 31 w 34"/>
                <a:gd name="T9" fmla="*/ 17 h 61"/>
                <a:gd name="T10" fmla="*/ 32 w 34"/>
                <a:gd name="T11" fmla="*/ 24 h 61"/>
                <a:gd name="T12" fmla="*/ 34 w 34"/>
                <a:gd name="T13" fmla="*/ 31 h 61"/>
                <a:gd name="T14" fmla="*/ 32 w 34"/>
                <a:gd name="T15" fmla="*/ 37 h 61"/>
                <a:gd name="T16" fmla="*/ 31 w 34"/>
                <a:gd name="T17" fmla="*/ 43 h 61"/>
                <a:gd name="T18" fmla="*/ 30 w 34"/>
                <a:gd name="T19" fmla="*/ 47 h 61"/>
                <a:gd name="T20" fmla="*/ 29 w 34"/>
                <a:gd name="T21" fmla="*/ 52 h 61"/>
                <a:gd name="T22" fmla="*/ 23 w 34"/>
                <a:gd name="T23" fmla="*/ 58 h 61"/>
                <a:gd name="T24" fmla="*/ 16 w 34"/>
                <a:gd name="T25" fmla="*/ 61 h 61"/>
                <a:gd name="T26" fmla="*/ 10 w 34"/>
                <a:gd name="T27" fmla="*/ 58 h 61"/>
                <a:gd name="T28" fmla="*/ 5 w 34"/>
                <a:gd name="T29" fmla="*/ 52 h 61"/>
                <a:gd name="T30" fmla="*/ 2 w 34"/>
                <a:gd name="T31" fmla="*/ 47 h 61"/>
                <a:gd name="T32" fmla="*/ 0 w 34"/>
                <a:gd name="T33" fmla="*/ 43 h 61"/>
                <a:gd name="T34" fmla="*/ 0 w 34"/>
                <a:gd name="T35" fmla="*/ 37 h 61"/>
                <a:gd name="T36" fmla="*/ 0 w 34"/>
                <a:gd name="T37" fmla="*/ 31 h 61"/>
                <a:gd name="T38" fmla="*/ 0 w 34"/>
                <a:gd name="T39" fmla="*/ 24 h 61"/>
                <a:gd name="T40" fmla="*/ 0 w 34"/>
                <a:gd name="T41" fmla="*/ 17 h 61"/>
                <a:gd name="T42" fmla="*/ 2 w 34"/>
                <a:gd name="T43" fmla="*/ 12 h 61"/>
                <a:gd name="T44" fmla="*/ 5 w 34"/>
                <a:gd name="T45" fmla="*/ 8 h 61"/>
                <a:gd name="T46" fmla="*/ 10 w 34"/>
                <a:gd name="T47" fmla="*/ 2 h 61"/>
                <a:gd name="T48" fmla="*/ 16 w 34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61">
                  <a:moveTo>
                    <a:pt x="16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0" y="12"/>
                  </a:lnTo>
                  <a:lnTo>
                    <a:pt x="31" y="17"/>
                  </a:lnTo>
                  <a:lnTo>
                    <a:pt x="32" y="24"/>
                  </a:lnTo>
                  <a:lnTo>
                    <a:pt x="34" y="31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30" y="47"/>
                  </a:lnTo>
                  <a:lnTo>
                    <a:pt x="29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72" name="Freeform 356"/>
            <p:cNvSpPr>
              <a:spLocks/>
            </p:cNvSpPr>
            <p:nvPr/>
          </p:nvSpPr>
          <p:spPr bwMode="auto">
            <a:xfrm>
              <a:off x="1512" y="3244"/>
              <a:ext cx="16" cy="30"/>
            </a:xfrm>
            <a:custGeom>
              <a:avLst/>
              <a:gdLst>
                <a:gd name="T0" fmla="*/ 18 w 34"/>
                <a:gd name="T1" fmla="*/ 60 h 60"/>
                <a:gd name="T2" fmla="*/ 22 w 34"/>
                <a:gd name="T3" fmla="*/ 57 h 60"/>
                <a:gd name="T4" fmla="*/ 27 w 34"/>
                <a:gd name="T5" fmla="*/ 51 h 60"/>
                <a:gd name="T6" fmla="*/ 29 w 34"/>
                <a:gd name="T7" fmla="*/ 46 h 60"/>
                <a:gd name="T8" fmla="*/ 31 w 34"/>
                <a:gd name="T9" fmla="*/ 41 h 60"/>
                <a:gd name="T10" fmla="*/ 32 w 34"/>
                <a:gd name="T11" fmla="*/ 35 h 60"/>
                <a:gd name="T12" fmla="*/ 34 w 34"/>
                <a:gd name="T13" fmla="*/ 30 h 60"/>
                <a:gd name="T14" fmla="*/ 32 w 34"/>
                <a:gd name="T15" fmla="*/ 24 h 60"/>
                <a:gd name="T16" fmla="*/ 31 w 34"/>
                <a:gd name="T17" fmla="*/ 18 h 60"/>
                <a:gd name="T18" fmla="*/ 29 w 34"/>
                <a:gd name="T19" fmla="*/ 12 h 60"/>
                <a:gd name="T20" fmla="*/ 27 w 34"/>
                <a:gd name="T21" fmla="*/ 8 h 60"/>
                <a:gd name="T22" fmla="*/ 22 w 34"/>
                <a:gd name="T23" fmla="*/ 2 h 60"/>
                <a:gd name="T24" fmla="*/ 18 w 34"/>
                <a:gd name="T25" fmla="*/ 0 h 60"/>
                <a:gd name="T26" fmla="*/ 9 w 34"/>
                <a:gd name="T27" fmla="*/ 2 h 60"/>
                <a:gd name="T28" fmla="*/ 4 w 34"/>
                <a:gd name="T29" fmla="*/ 8 h 60"/>
                <a:gd name="T30" fmla="*/ 2 w 34"/>
                <a:gd name="T31" fmla="*/ 12 h 60"/>
                <a:gd name="T32" fmla="*/ 0 w 34"/>
                <a:gd name="T33" fmla="*/ 18 h 60"/>
                <a:gd name="T34" fmla="*/ 0 w 34"/>
                <a:gd name="T35" fmla="*/ 24 h 60"/>
                <a:gd name="T36" fmla="*/ 0 w 34"/>
                <a:gd name="T37" fmla="*/ 30 h 60"/>
                <a:gd name="T38" fmla="*/ 0 w 34"/>
                <a:gd name="T39" fmla="*/ 35 h 60"/>
                <a:gd name="T40" fmla="*/ 0 w 34"/>
                <a:gd name="T41" fmla="*/ 41 h 60"/>
                <a:gd name="T42" fmla="*/ 2 w 34"/>
                <a:gd name="T43" fmla="*/ 46 h 60"/>
                <a:gd name="T44" fmla="*/ 4 w 34"/>
                <a:gd name="T45" fmla="*/ 51 h 60"/>
                <a:gd name="T46" fmla="*/ 9 w 34"/>
                <a:gd name="T47" fmla="*/ 57 h 60"/>
                <a:gd name="T48" fmla="*/ 18 w 34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60">
                  <a:moveTo>
                    <a:pt x="18" y="60"/>
                  </a:moveTo>
                  <a:lnTo>
                    <a:pt x="22" y="57"/>
                  </a:lnTo>
                  <a:lnTo>
                    <a:pt x="27" y="51"/>
                  </a:lnTo>
                  <a:lnTo>
                    <a:pt x="29" y="46"/>
                  </a:lnTo>
                  <a:lnTo>
                    <a:pt x="31" y="41"/>
                  </a:lnTo>
                  <a:lnTo>
                    <a:pt x="32" y="35"/>
                  </a:lnTo>
                  <a:lnTo>
                    <a:pt x="34" y="30"/>
                  </a:lnTo>
                  <a:lnTo>
                    <a:pt x="32" y="24"/>
                  </a:lnTo>
                  <a:lnTo>
                    <a:pt x="31" y="18"/>
                  </a:lnTo>
                  <a:lnTo>
                    <a:pt x="29" y="12"/>
                  </a:lnTo>
                  <a:lnTo>
                    <a:pt x="27" y="8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8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73" name="Freeform 357"/>
            <p:cNvSpPr>
              <a:spLocks/>
            </p:cNvSpPr>
            <p:nvPr/>
          </p:nvSpPr>
          <p:spPr bwMode="auto">
            <a:xfrm>
              <a:off x="1521" y="3228"/>
              <a:ext cx="34" cy="18"/>
            </a:xfrm>
            <a:custGeom>
              <a:avLst/>
              <a:gdLst>
                <a:gd name="T0" fmla="*/ 1 w 66"/>
                <a:gd name="T1" fmla="*/ 30 h 36"/>
                <a:gd name="T2" fmla="*/ 0 w 66"/>
                <a:gd name="T3" fmla="*/ 24 h 36"/>
                <a:gd name="T4" fmla="*/ 5 w 66"/>
                <a:gd name="T5" fmla="*/ 18 h 36"/>
                <a:gd name="T6" fmla="*/ 12 w 66"/>
                <a:gd name="T7" fmla="*/ 12 h 36"/>
                <a:gd name="T8" fmla="*/ 25 w 66"/>
                <a:gd name="T9" fmla="*/ 6 h 36"/>
                <a:gd name="T10" fmla="*/ 31 w 66"/>
                <a:gd name="T11" fmla="*/ 3 h 36"/>
                <a:gd name="T12" fmla="*/ 38 w 66"/>
                <a:gd name="T13" fmla="*/ 1 h 36"/>
                <a:gd name="T14" fmla="*/ 44 w 66"/>
                <a:gd name="T15" fmla="*/ 0 h 36"/>
                <a:gd name="T16" fmla="*/ 50 w 66"/>
                <a:gd name="T17" fmla="*/ 0 h 36"/>
                <a:gd name="T18" fmla="*/ 60 w 66"/>
                <a:gd name="T19" fmla="*/ 1 h 36"/>
                <a:gd name="T20" fmla="*/ 66 w 66"/>
                <a:gd name="T21" fmla="*/ 6 h 36"/>
                <a:gd name="T22" fmla="*/ 65 w 66"/>
                <a:gd name="T23" fmla="*/ 14 h 36"/>
                <a:gd name="T24" fmla="*/ 62 w 66"/>
                <a:gd name="T25" fmla="*/ 21 h 36"/>
                <a:gd name="T26" fmla="*/ 52 w 66"/>
                <a:gd name="T27" fmla="*/ 27 h 36"/>
                <a:gd name="T28" fmla="*/ 41 w 66"/>
                <a:gd name="T29" fmla="*/ 33 h 36"/>
                <a:gd name="T30" fmla="*/ 33 w 66"/>
                <a:gd name="T31" fmla="*/ 34 h 36"/>
                <a:gd name="T32" fmla="*/ 26 w 66"/>
                <a:gd name="T33" fmla="*/ 36 h 36"/>
                <a:gd name="T34" fmla="*/ 18 w 66"/>
                <a:gd name="T35" fmla="*/ 36 h 36"/>
                <a:gd name="T36" fmla="*/ 15 w 66"/>
                <a:gd name="T37" fmla="*/ 36 h 36"/>
                <a:gd name="T38" fmla="*/ 5 w 66"/>
                <a:gd name="T39" fmla="*/ 33 h 36"/>
                <a:gd name="T40" fmla="*/ 1 w 66"/>
                <a:gd name="T4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5" y="6"/>
                  </a:lnTo>
                  <a:lnTo>
                    <a:pt x="31" y="3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2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74" name="Freeform 358"/>
            <p:cNvSpPr>
              <a:spLocks/>
            </p:cNvSpPr>
            <p:nvPr/>
          </p:nvSpPr>
          <p:spPr bwMode="auto">
            <a:xfrm>
              <a:off x="1482" y="3231"/>
              <a:ext cx="33" cy="17"/>
            </a:xfrm>
            <a:custGeom>
              <a:avLst/>
              <a:gdLst>
                <a:gd name="T0" fmla="*/ 67 w 67"/>
                <a:gd name="T1" fmla="*/ 30 h 35"/>
                <a:gd name="T2" fmla="*/ 65 w 67"/>
                <a:gd name="T3" fmla="*/ 22 h 35"/>
                <a:gd name="T4" fmla="*/ 62 w 67"/>
                <a:gd name="T5" fmla="*/ 16 h 35"/>
                <a:gd name="T6" fmla="*/ 57 w 67"/>
                <a:gd name="T7" fmla="*/ 12 h 35"/>
                <a:gd name="T8" fmla="*/ 52 w 67"/>
                <a:gd name="T9" fmla="*/ 9 h 35"/>
                <a:gd name="T10" fmla="*/ 45 w 67"/>
                <a:gd name="T11" fmla="*/ 6 h 35"/>
                <a:gd name="T12" fmla="*/ 38 w 67"/>
                <a:gd name="T13" fmla="*/ 4 h 35"/>
                <a:gd name="T14" fmla="*/ 25 w 67"/>
                <a:gd name="T15" fmla="*/ 0 h 35"/>
                <a:gd name="T16" fmla="*/ 14 w 67"/>
                <a:gd name="T17" fmla="*/ 2 h 35"/>
                <a:gd name="T18" fmla="*/ 4 w 67"/>
                <a:gd name="T19" fmla="*/ 3 h 35"/>
                <a:gd name="T20" fmla="*/ 1 w 67"/>
                <a:gd name="T21" fmla="*/ 7 h 35"/>
                <a:gd name="T22" fmla="*/ 0 w 67"/>
                <a:gd name="T23" fmla="*/ 12 h 35"/>
                <a:gd name="T24" fmla="*/ 5 w 67"/>
                <a:gd name="T25" fmla="*/ 20 h 35"/>
                <a:gd name="T26" fmla="*/ 14 w 67"/>
                <a:gd name="T27" fmla="*/ 25 h 35"/>
                <a:gd name="T28" fmla="*/ 26 w 67"/>
                <a:gd name="T29" fmla="*/ 30 h 35"/>
                <a:gd name="T30" fmla="*/ 32 w 67"/>
                <a:gd name="T31" fmla="*/ 31 h 35"/>
                <a:gd name="T32" fmla="*/ 40 w 67"/>
                <a:gd name="T33" fmla="*/ 33 h 35"/>
                <a:gd name="T34" fmla="*/ 46 w 67"/>
                <a:gd name="T35" fmla="*/ 34 h 35"/>
                <a:gd name="T36" fmla="*/ 52 w 67"/>
                <a:gd name="T37" fmla="*/ 35 h 35"/>
                <a:gd name="T38" fmla="*/ 61 w 67"/>
                <a:gd name="T39" fmla="*/ 33 h 35"/>
                <a:gd name="T40" fmla="*/ 67 w 67"/>
                <a:gd name="T41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5">
                  <a:moveTo>
                    <a:pt x="67" y="30"/>
                  </a:moveTo>
                  <a:lnTo>
                    <a:pt x="65" y="22"/>
                  </a:lnTo>
                  <a:lnTo>
                    <a:pt x="62" y="16"/>
                  </a:lnTo>
                  <a:lnTo>
                    <a:pt x="57" y="12"/>
                  </a:lnTo>
                  <a:lnTo>
                    <a:pt x="52" y="9"/>
                  </a:lnTo>
                  <a:lnTo>
                    <a:pt x="45" y="6"/>
                  </a:lnTo>
                  <a:lnTo>
                    <a:pt x="38" y="4"/>
                  </a:lnTo>
                  <a:lnTo>
                    <a:pt x="25" y="0"/>
                  </a:lnTo>
                  <a:lnTo>
                    <a:pt x="14" y="2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20"/>
                  </a:lnTo>
                  <a:lnTo>
                    <a:pt x="14" y="25"/>
                  </a:lnTo>
                  <a:lnTo>
                    <a:pt x="26" y="30"/>
                  </a:lnTo>
                  <a:lnTo>
                    <a:pt x="32" y="31"/>
                  </a:lnTo>
                  <a:lnTo>
                    <a:pt x="40" y="33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75" name="Freeform 359"/>
            <p:cNvSpPr>
              <a:spLocks/>
            </p:cNvSpPr>
            <p:nvPr/>
          </p:nvSpPr>
          <p:spPr bwMode="auto">
            <a:xfrm>
              <a:off x="1521" y="3244"/>
              <a:ext cx="34" cy="18"/>
            </a:xfrm>
            <a:custGeom>
              <a:avLst/>
              <a:gdLst>
                <a:gd name="T0" fmla="*/ 66 w 66"/>
                <a:gd name="T1" fmla="*/ 31 h 36"/>
                <a:gd name="T2" fmla="*/ 65 w 66"/>
                <a:gd name="T3" fmla="*/ 23 h 36"/>
                <a:gd name="T4" fmla="*/ 62 w 66"/>
                <a:gd name="T5" fmla="*/ 17 h 36"/>
                <a:gd name="T6" fmla="*/ 52 w 66"/>
                <a:gd name="T7" fmla="*/ 9 h 36"/>
                <a:gd name="T8" fmla="*/ 41 w 66"/>
                <a:gd name="T9" fmla="*/ 4 h 36"/>
                <a:gd name="T10" fmla="*/ 33 w 66"/>
                <a:gd name="T11" fmla="*/ 1 h 36"/>
                <a:gd name="T12" fmla="*/ 26 w 66"/>
                <a:gd name="T13" fmla="*/ 1 h 36"/>
                <a:gd name="T14" fmla="*/ 18 w 66"/>
                <a:gd name="T15" fmla="*/ 0 h 36"/>
                <a:gd name="T16" fmla="*/ 15 w 66"/>
                <a:gd name="T17" fmla="*/ 1 h 36"/>
                <a:gd name="T18" fmla="*/ 5 w 66"/>
                <a:gd name="T19" fmla="*/ 3 h 36"/>
                <a:gd name="T20" fmla="*/ 1 w 66"/>
                <a:gd name="T21" fmla="*/ 8 h 36"/>
                <a:gd name="T22" fmla="*/ 0 w 66"/>
                <a:gd name="T23" fmla="*/ 14 h 36"/>
                <a:gd name="T24" fmla="*/ 5 w 66"/>
                <a:gd name="T25" fmla="*/ 20 h 36"/>
                <a:gd name="T26" fmla="*/ 12 w 66"/>
                <a:gd name="T27" fmla="*/ 25 h 36"/>
                <a:gd name="T28" fmla="*/ 25 w 66"/>
                <a:gd name="T29" fmla="*/ 31 h 36"/>
                <a:gd name="T30" fmla="*/ 31 w 66"/>
                <a:gd name="T31" fmla="*/ 32 h 36"/>
                <a:gd name="T32" fmla="*/ 38 w 66"/>
                <a:gd name="T33" fmla="*/ 34 h 36"/>
                <a:gd name="T34" fmla="*/ 44 w 66"/>
                <a:gd name="T35" fmla="*/ 35 h 36"/>
                <a:gd name="T36" fmla="*/ 50 w 66"/>
                <a:gd name="T37" fmla="*/ 36 h 36"/>
                <a:gd name="T38" fmla="*/ 60 w 66"/>
                <a:gd name="T39" fmla="*/ 34 h 36"/>
                <a:gd name="T40" fmla="*/ 66 w 66"/>
                <a:gd name="T41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6">
                  <a:moveTo>
                    <a:pt x="66" y="31"/>
                  </a:moveTo>
                  <a:lnTo>
                    <a:pt x="65" y="23"/>
                  </a:lnTo>
                  <a:lnTo>
                    <a:pt x="62" y="17"/>
                  </a:lnTo>
                  <a:lnTo>
                    <a:pt x="52" y="9"/>
                  </a:lnTo>
                  <a:lnTo>
                    <a:pt x="41" y="4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2" y="25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5"/>
                  </a:lnTo>
                  <a:lnTo>
                    <a:pt x="50" y="36"/>
                  </a:lnTo>
                  <a:lnTo>
                    <a:pt x="60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76" name="Freeform 360"/>
            <p:cNvSpPr>
              <a:spLocks/>
            </p:cNvSpPr>
            <p:nvPr/>
          </p:nvSpPr>
          <p:spPr bwMode="auto">
            <a:xfrm>
              <a:off x="1482" y="3246"/>
              <a:ext cx="33" cy="18"/>
            </a:xfrm>
            <a:custGeom>
              <a:avLst/>
              <a:gdLst>
                <a:gd name="T0" fmla="*/ 1 w 67"/>
                <a:gd name="T1" fmla="*/ 30 h 36"/>
                <a:gd name="T2" fmla="*/ 0 w 67"/>
                <a:gd name="T3" fmla="*/ 23 h 36"/>
                <a:gd name="T4" fmla="*/ 5 w 67"/>
                <a:gd name="T5" fmla="*/ 17 h 36"/>
                <a:gd name="T6" fmla="*/ 14 w 67"/>
                <a:gd name="T7" fmla="*/ 10 h 36"/>
                <a:gd name="T8" fmla="*/ 26 w 67"/>
                <a:gd name="T9" fmla="*/ 7 h 36"/>
                <a:gd name="T10" fmla="*/ 32 w 67"/>
                <a:gd name="T11" fmla="*/ 3 h 36"/>
                <a:gd name="T12" fmla="*/ 40 w 67"/>
                <a:gd name="T13" fmla="*/ 1 h 36"/>
                <a:gd name="T14" fmla="*/ 46 w 67"/>
                <a:gd name="T15" fmla="*/ 0 h 36"/>
                <a:gd name="T16" fmla="*/ 52 w 67"/>
                <a:gd name="T17" fmla="*/ 0 h 36"/>
                <a:gd name="T18" fmla="*/ 61 w 67"/>
                <a:gd name="T19" fmla="*/ 1 h 36"/>
                <a:gd name="T20" fmla="*/ 67 w 67"/>
                <a:gd name="T21" fmla="*/ 7 h 36"/>
                <a:gd name="T22" fmla="*/ 65 w 67"/>
                <a:gd name="T23" fmla="*/ 14 h 36"/>
                <a:gd name="T24" fmla="*/ 62 w 67"/>
                <a:gd name="T25" fmla="*/ 21 h 36"/>
                <a:gd name="T26" fmla="*/ 57 w 67"/>
                <a:gd name="T27" fmla="*/ 24 h 36"/>
                <a:gd name="T28" fmla="*/ 52 w 67"/>
                <a:gd name="T29" fmla="*/ 27 h 36"/>
                <a:gd name="T30" fmla="*/ 45 w 67"/>
                <a:gd name="T31" fmla="*/ 30 h 36"/>
                <a:gd name="T32" fmla="*/ 38 w 67"/>
                <a:gd name="T33" fmla="*/ 33 h 36"/>
                <a:gd name="T34" fmla="*/ 25 w 67"/>
                <a:gd name="T35" fmla="*/ 36 h 36"/>
                <a:gd name="T36" fmla="*/ 14 w 67"/>
                <a:gd name="T37" fmla="*/ 36 h 36"/>
                <a:gd name="T38" fmla="*/ 4 w 67"/>
                <a:gd name="T39" fmla="*/ 33 h 36"/>
                <a:gd name="T40" fmla="*/ 1 w 67"/>
                <a:gd name="T4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14" y="10"/>
                  </a:lnTo>
                  <a:lnTo>
                    <a:pt x="26" y="7"/>
                  </a:lnTo>
                  <a:lnTo>
                    <a:pt x="32" y="3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1" y="1"/>
                  </a:lnTo>
                  <a:lnTo>
                    <a:pt x="67" y="7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5" y="30"/>
                  </a:lnTo>
                  <a:lnTo>
                    <a:pt x="38" y="33"/>
                  </a:lnTo>
                  <a:lnTo>
                    <a:pt x="25" y="36"/>
                  </a:lnTo>
                  <a:lnTo>
                    <a:pt x="14" y="36"/>
                  </a:lnTo>
                  <a:lnTo>
                    <a:pt x="4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77" name="Freeform 361"/>
            <p:cNvSpPr>
              <a:spLocks/>
            </p:cNvSpPr>
            <p:nvPr/>
          </p:nvSpPr>
          <p:spPr bwMode="auto">
            <a:xfrm>
              <a:off x="1507" y="3236"/>
              <a:ext cx="25" cy="20"/>
            </a:xfrm>
            <a:custGeom>
              <a:avLst/>
              <a:gdLst>
                <a:gd name="T0" fmla="*/ 26 w 49"/>
                <a:gd name="T1" fmla="*/ 0 h 40"/>
                <a:gd name="T2" fmla="*/ 35 w 49"/>
                <a:gd name="T3" fmla="*/ 1 h 40"/>
                <a:gd name="T4" fmla="*/ 43 w 49"/>
                <a:gd name="T5" fmla="*/ 6 h 40"/>
                <a:gd name="T6" fmla="*/ 46 w 49"/>
                <a:gd name="T7" fmla="*/ 11 h 40"/>
                <a:gd name="T8" fmla="*/ 49 w 49"/>
                <a:gd name="T9" fmla="*/ 19 h 40"/>
                <a:gd name="T10" fmla="*/ 46 w 49"/>
                <a:gd name="T11" fmla="*/ 27 h 40"/>
                <a:gd name="T12" fmla="*/ 43 w 49"/>
                <a:gd name="T13" fmla="*/ 33 h 40"/>
                <a:gd name="T14" fmla="*/ 35 w 49"/>
                <a:gd name="T15" fmla="*/ 38 h 40"/>
                <a:gd name="T16" fmla="*/ 26 w 49"/>
                <a:gd name="T17" fmla="*/ 40 h 40"/>
                <a:gd name="T18" fmla="*/ 14 w 49"/>
                <a:gd name="T19" fmla="*/ 38 h 40"/>
                <a:gd name="T20" fmla="*/ 7 w 49"/>
                <a:gd name="T21" fmla="*/ 33 h 40"/>
                <a:gd name="T22" fmla="*/ 1 w 49"/>
                <a:gd name="T23" fmla="*/ 27 h 40"/>
                <a:gd name="T24" fmla="*/ 0 w 49"/>
                <a:gd name="T25" fmla="*/ 19 h 40"/>
                <a:gd name="T26" fmla="*/ 1 w 49"/>
                <a:gd name="T27" fmla="*/ 11 h 40"/>
                <a:gd name="T28" fmla="*/ 7 w 49"/>
                <a:gd name="T29" fmla="*/ 6 h 40"/>
                <a:gd name="T30" fmla="*/ 14 w 49"/>
                <a:gd name="T31" fmla="*/ 1 h 40"/>
                <a:gd name="T32" fmla="*/ 26 w 49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0">
                  <a:moveTo>
                    <a:pt x="26" y="0"/>
                  </a:moveTo>
                  <a:lnTo>
                    <a:pt x="35" y="1"/>
                  </a:lnTo>
                  <a:lnTo>
                    <a:pt x="43" y="6"/>
                  </a:lnTo>
                  <a:lnTo>
                    <a:pt x="46" y="11"/>
                  </a:lnTo>
                  <a:lnTo>
                    <a:pt x="49" y="19"/>
                  </a:lnTo>
                  <a:lnTo>
                    <a:pt x="46" y="27"/>
                  </a:lnTo>
                  <a:lnTo>
                    <a:pt x="43" y="33"/>
                  </a:lnTo>
                  <a:lnTo>
                    <a:pt x="35" y="38"/>
                  </a:lnTo>
                  <a:lnTo>
                    <a:pt x="26" y="40"/>
                  </a:lnTo>
                  <a:lnTo>
                    <a:pt x="14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78" name="Freeform 362"/>
            <p:cNvSpPr>
              <a:spLocks/>
            </p:cNvSpPr>
            <p:nvPr/>
          </p:nvSpPr>
          <p:spPr bwMode="auto">
            <a:xfrm>
              <a:off x="1364" y="3333"/>
              <a:ext cx="18" cy="30"/>
            </a:xfrm>
            <a:custGeom>
              <a:avLst/>
              <a:gdLst>
                <a:gd name="T0" fmla="*/ 16 w 37"/>
                <a:gd name="T1" fmla="*/ 0 h 61"/>
                <a:gd name="T2" fmla="*/ 23 w 37"/>
                <a:gd name="T3" fmla="*/ 2 h 61"/>
                <a:gd name="T4" fmla="*/ 31 w 37"/>
                <a:gd name="T5" fmla="*/ 8 h 61"/>
                <a:gd name="T6" fmla="*/ 32 w 37"/>
                <a:gd name="T7" fmla="*/ 12 h 61"/>
                <a:gd name="T8" fmla="*/ 34 w 37"/>
                <a:gd name="T9" fmla="*/ 17 h 61"/>
                <a:gd name="T10" fmla="*/ 35 w 37"/>
                <a:gd name="T11" fmla="*/ 23 h 61"/>
                <a:gd name="T12" fmla="*/ 37 w 37"/>
                <a:gd name="T13" fmla="*/ 30 h 61"/>
                <a:gd name="T14" fmla="*/ 35 w 37"/>
                <a:gd name="T15" fmla="*/ 35 h 61"/>
                <a:gd name="T16" fmla="*/ 34 w 37"/>
                <a:gd name="T17" fmla="*/ 43 h 61"/>
                <a:gd name="T18" fmla="*/ 32 w 37"/>
                <a:gd name="T19" fmla="*/ 47 h 61"/>
                <a:gd name="T20" fmla="*/ 31 w 37"/>
                <a:gd name="T21" fmla="*/ 52 h 61"/>
                <a:gd name="T22" fmla="*/ 23 w 37"/>
                <a:gd name="T23" fmla="*/ 58 h 61"/>
                <a:gd name="T24" fmla="*/ 16 w 37"/>
                <a:gd name="T25" fmla="*/ 61 h 61"/>
                <a:gd name="T26" fmla="*/ 10 w 37"/>
                <a:gd name="T27" fmla="*/ 58 h 61"/>
                <a:gd name="T28" fmla="*/ 5 w 37"/>
                <a:gd name="T29" fmla="*/ 52 h 61"/>
                <a:gd name="T30" fmla="*/ 1 w 37"/>
                <a:gd name="T31" fmla="*/ 47 h 61"/>
                <a:gd name="T32" fmla="*/ 0 w 37"/>
                <a:gd name="T33" fmla="*/ 43 h 61"/>
                <a:gd name="T34" fmla="*/ 0 w 37"/>
                <a:gd name="T35" fmla="*/ 35 h 61"/>
                <a:gd name="T36" fmla="*/ 0 w 37"/>
                <a:gd name="T37" fmla="*/ 30 h 61"/>
                <a:gd name="T38" fmla="*/ 0 w 37"/>
                <a:gd name="T39" fmla="*/ 23 h 61"/>
                <a:gd name="T40" fmla="*/ 0 w 37"/>
                <a:gd name="T41" fmla="*/ 17 h 61"/>
                <a:gd name="T42" fmla="*/ 1 w 37"/>
                <a:gd name="T43" fmla="*/ 12 h 61"/>
                <a:gd name="T44" fmla="*/ 5 w 37"/>
                <a:gd name="T45" fmla="*/ 8 h 61"/>
                <a:gd name="T46" fmla="*/ 10 w 37"/>
                <a:gd name="T47" fmla="*/ 2 h 61"/>
                <a:gd name="T48" fmla="*/ 16 w 37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61">
                  <a:moveTo>
                    <a:pt x="16" y="0"/>
                  </a:moveTo>
                  <a:lnTo>
                    <a:pt x="23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4" y="17"/>
                  </a:lnTo>
                  <a:lnTo>
                    <a:pt x="35" y="23"/>
                  </a:lnTo>
                  <a:lnTo>
                    <a:pt x="37" y="30"/>
                  </a:lnTo>
                  <a:lnTo>
                    <a:pt x="35" y="35"/>
                  </a:lnTo>
                  <a:lnTo>
                    <a:pt x="34" y="43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79" name="Freeform 363"/>
            <p:cNvSpPr>
              <a:spLocks/>
            </p:cNvSpPr>
            <p:nvPr/>
          </p:nvSpPr>
          <p:spPr bwMode="auto">
            <a:xfrm>
              <a:off x="1366" y="3363"/>
              <a:ext cx="16" cy="30"/>
            </a:xfrm>
            <a:custGeom>
              <a:avLst/>
              <a:gdLst>
                <a:gd name="T0" fmla="*/ 16 w 32"/>
                <a:gd name="T1" fmla="*/ 60 h 60"/>
                <a:gd name="T2" fmla="*/ 21 w 32"/>
                <a:gd name="T3" fmla="*/ 57 h 60"/>
                <a:gd name="T4" fmla="*/ 26 w 32"/>
                <a:gd name="T5" fmla="*/ 51 h 60"/>
                <a:gd name="T6" fmla="*/ 27 w 32"/>
                <a:gd name="T7" fmla="*/ 46 h 60"/>
                <a:gd name="T8" fmla="*/ 29 w 32"/>
                <a:gd name="T9" fmla="*/ 41 h 60"/>
                <a:gd name="T10" fmla="*/ 30 w 32"/>
                <a:gd name="T11" fmla="*/ 35 h 60"/>
                <a:gd name="T12" fmla="*/ 32 w 32"/>
                <a:gd name="T13" fmla="*/ 30 h 60"/>
                <a:gd name="T14" fmla="*/ 30 w 32"/>
                <a:gd name="T15" fmla="*/ 23 h 60"/>
                <a:gd name="T16" fmla="*/ 29 w 32"/>
                <a:gd name="T17" fmla="*/ 17 h 60"/>
                <a:gd name="T18" fmla="*/ 27 w 32"/>
                <a:gd name="T19" fmla="*/ 11 h 60"/>
                <a:gd name="T20" fmla="*/ 26 w 32"/>
                <a:gd name="T21" fmla="*/ 8 h 60"/>
                <a:gd name="T22" fmla="*/ 21 w 32"/>
                <a:gd name="T23" fmla="*/ 2 h 60"/>
                <a:gd name="T24" fmla="*/ 16 w 32"/>
                <a:gd name="T25" fmla="*/ 0 h 60"/>
                <a:gd name="T26" fmla="*/ 8 w 32"/>
                <a:gd name="T27" fmla="*/ 2 h 60"/>
                <a:gd name="T28" fmla="*/ 3 w 32"/>
                <a:gd name="T29" fmla="*/ 8 h 60"/>
                <a:gd name="T30" fmla="*/ 1 w 32"/>
                <a:gd name="T31" fmla="*/ 11 h 60"/>
                <a:gd name="T32" fmla="*/ 0 w 32"/>
                <a:gd name="T33" fmla="*/ 17 h 60"/>
                <a:gd name="T34" fmla="*/ 0 w 32"/>
                <a:gd name="T35" fmla="*/ 23 h 60"/>
                <a:gd name="T36" fmla="*/ 0 w 32"/>
                <a:gd name="T37" fmla="*/ 30 h 60"/>
                <a:gd name="T38" fmla="*/ 0 w 32"/>
                <a:gd name="T39" fmla="*/ 35 h 60"/>
                <a:gd name="T40" fmla="*/ 0 w 32"/>
                <a:gd name="T41" fmla="*/ 41 h 60"/>
                <a:gd name="T42" fmla="*/ 1 w 32"/>
                <a:gd name="T43" fmla="*/ 46 h 60"/>
                <a:gd name="T44" fmla="*/ 3 w 32"/>
                <a:gd name="T45" fmla="*/ 51 h 60"/>
                <a:gd name="T46" fmla="*/ 8 w 32"/>
                <a:gd name="T47" fmla="*/ 57 h 60"/>
                <a:gd name="T48" fmla="*/ 16 w 32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60">
                  <a:moveTo>
                    <a:pt x="16" y="60"/>
                  </a:moveTo>
                  <a:lnTo>
                    <a:pt x="21" y="57"/>
                  </a:lnTo>
                  <a:lnTo>
                    <a:pt x="26" y="51"/>
                  </a:lnTo>
                  <a:lnTo>
                    <a:pt x="27" y="46"/>
                  </a:lnTo>
                  <a:lnTo>
                    <a:pt x="29" y="41"/>
                  </a:lnTo>
                  <a:lnTo>
                    <a:pt x="30" y="35"/>
                  </a:lnTo>
                  <a:lnTo>
                    <a:pt x="32" y="30"/>
                  </a:lnTo>
                  <a:lnTo>
                    <a:pt x="30" y="23"/>
                  </a:lnTo>
                  <a:lnTo>
                    <a:pt x="29" y="17"/>
                  </a:lnTo>
                  <a:lnTo>
                    <a:pt x="27" y="11"/>
                  </a:lnTo>
                  <a:lnTo>
                    <a:pt x="26" y="8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1" y="46"/>
                  </a:lnTo>
                  <a:lnTo>
                    <a:pt x="3" y="51"/>
                  </a:lnTo>
                  <a:lnTo>
                    <a:pt x="8" y="57"/>
                  </a:lnTo>
                  <a:lnTo>
                    <a:pt x="16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80" name="Freeform 364"/>
            <p:cNvSpPr>
              <a:spLocks/>
            </p:cNvSpPr>
            <p:nvPr/>
          </p:nvSpPr>
          <p:spPr bwMode="auto">
            <a:xfrm>
              <a:off x="1376" y="3347"/>
              <a:ext cx="35" cy="17"/>
            </a:xfrm>
            <a:custGeom>
              <a:avLst/>
              <a:gdLst>
                <a:gd name="T0" fmla="*/ 1 w 70"/>
                <a:gd name="T1" fmla="*/ 31 h 35"/>
                <a:gd name="T2" fmla="*/ 0 w 70"/>
                <a:gd name="T3" fmla="*/ 24 h 35"/>
                <a:gd name="T4" fmla="*/ 6 w 70"/>
                <a:gd name="T5" fmla="*/ 18 h 35"/>
                <a:gd name="T6" fmla="*/ 10 w 70"/>
                <a:gd name="T7" fmla="*/ 14 h 35"/>
                <a:gd name="T8" fmla="*/ 16 w 70"/>
                <a:gd name="T9" fmla="*/ 11 h 35"/>
                <a:gd name="T10" fmla="*/ 22 w 70"/>
                <a:gd name="T11" fmla="*/ 6 h 35"/>
                <a:gd name="T12" fmla="*/ 30 w 70"/>
                <a:gd name="T13" fmla="*/ 6 h 35"/>
                <a:gd name="T14" fmla="*/ 37 w 70"/>
                <a:gd name="T15" fmla="*/ 3 h 35"/>
                <a:gd name="T16" fmla="*/ 45 w 70"/>
                <a:gd name="T17" fmla="*/ 1 h 35"/>
                <a:gd name="T18" fmla="*/ 49 w 70"/>
                <a:gd name="T19" fmla="*/ 0 h 35"/>
                <a:gd name="T20" fmla="*/ 56 w 70"/>
                <a:gd name="T21" fmla="*/ 0 h 35"/>
                <a:gd name="T22" fmla="*/ 64 w 70"/>
                <a:gd name="T23" fmla="*/ 1 h 35"/>
                <a:gd name="T24" fmla="*/ 70 w 70"/>
                <a:gd name="T25" fmla="*/ 6 h 35"/>
                <a:gd name="T26" fmla="*/ 70 w 70"/>
                <a:gd name="T27" fmla="*/ 15 h 35"/>
                <a:gd name="T28" fmla="*/ 65 w 70"/>
                <a:gd name="T29" fmla="*/ 22 h 35"/>
                <a:gd name="T30" fmla="*/ 61 w 70"/>
                <a:gd name="T31" fmla="*/ 25 h 35"/>
                <a:gd name="T32" fmla="*/ 56 w 70"/>
                <a:gd name="T33" fmla="*/ 28 h 35"/>
                <a:gd name="T34" fmla="*/ 49 w 70"/>
                <a:gd name="T35" fmla="*/ 31 h 35"/>
                <a:gd name="T36" fmla="*/ 43 w 70"/>
                <a:gd name="T37" fmla="*/ 34 h 35"/>
                <a:gd name="T38" fmla="*/ 28 w 70"/>
                <a:gd name="T39" fmla="*/ 35 h 35"/>
                <a:gd name="T40" fmla="*/ 16 w 70"/>
                <a:gd name="T41" fmla="*/ 35 h 35"/>
                <a:gd name="T42" fmla="*/ 6 w 70"/>
                <a:gd name="T43" fmla="*/ 34 h 35"/>
                <a:gd name="T44" fmla="*/ 1 w 70"/>
                <a:gd name="T45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35">
                  <a:moveTo>
                    <a:pt x="1" y="31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3"/>
                  </a:lnTo>
                  <a:lnTo>
                    <a:pt x="45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70" y="15"/>
                  </a:lnTo>
                  <a:lnTo>
                    <a:pt x="65" y="22"/>
                  </a:lnTo>
                  <a:lnTo>
                    <a:pt x="61" y="25"/>
                  </a:lnTo>
                  <a:lnTo>
                    <a:pt x="56" y="28"/>
                  </a:lnTo>
                  <a:lnTo>
                    <a:pt x="49" y="31"/>
                  </a:lnTo>
                  <a:lnTo>
                    <a:pt x="43" y="34"/>
                  </a:lnTo>
                  <a:lnTo>
                    <a:pt x="28" y="35"/>
                  </a:lnTo>
                  <a:lnTo>
                    <a:pt x="16" y="35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81" name="Freeform 365"/>
            <p:cNvSpPr>
              <a:spLocks/>
            </p:cNvSpPr>
            <p:nvPr/>
          </p:nvSpPr>
          <p:spPr bwMode="auto">
            <a:xfrm>
              <a:off x="1337" y="3350"/>
              <a:ext cx="33" cy="17"/>
            </a:xfrm>
            <a:custGeom>
              <a:avLst/>
              <a:gdLst>
                <a:gd name="T0" fmla="*/ 66 w 66"/>
                <a:gd name="T1" fmla="*/ 28 h 35"/>
                <a:gd name="T2" fmla="*/ 65 w 66"/>
                <a:gd name="T3" fmla="*/ 22 h 35"/>
                <a:gd name="T4" fmla="*/ 61 w 66"/>
                <a:gd name="T5" fmla="*/ 16 h 35"/>
                <a:gd name="T6" fmla="*/ 56 w 66"/>
                <a:gd name="T7" fmla="*/ 13 h 35"/>
                <a:gd name="T8" fmla="*/ 51 w 66"/>
                <a:gd name="T9" fmla="*/ 10 h 35"/>
                <a:gd name="T10" fmla="*/ 43 w 66"/>
                <a:gd name="T11" fmla="*/ 7 h 35"/>
                <a:gd name="T12" fmla="*/ 37 w 66"/>
                <a:gd name="T13" fmla="*/ 5 h 35"/>
                <a:gd name="T14" fmla="*/ 24 w 66"/>
                <a:gd name="T15" fmla="*/ 0 h 35"/>
                <a:gd name="T16" fmla="*/ 13 w 66"/>
                <a:gd name="T17" fmla="*/ 0 h 35"/>
                <a:gd name="T18" fmla="*/ 5 w 66"/>
                <a:gd name="T19" fmla="*/ 1 h 35"/>
                <a:gd name="T20" fmla="*/ 1 w 66"/>
                <a:gd name="T21" fmla="*/ 8 h 35"/>
                <a:gd name="T22" fmla="*/ 0 w 66"/>
                <a:gd name="T23" fmla="*/ 13 h 35"/>
                <a:gd name="T24" fmla="*/ 5 w 66"/>
                <a:gd name="T25" fmla="*/ 19 h 35"/>
                <a:gd name="T26" fmla="*/ 13 w 66"/>
                <a:gd name="T27" fmla="*/ 25 h 35"/>
                <a:gd name="T28" fmla="*/ 25 w 66"/>
                <a:gd name="T29" fmla="*/ 31 h 35"/>
                <a:gd name="T30" fmla="*/ 32 w 66"/>
                <a:gd name="T31" fmla="*/ 32 h 35"/>
                <a:gd name="T32" fmla="*/ 39 w 66"/>
                <a:gd name="T33" fmla="*/ 34 h 35"/>
                <a:gd name="T34" fmla="*/ 44 w 66"/>
                <a:gd name="T35" fmla="*/ 34 h 35"/>
                <a:gd name="T36" fmla="*/ 51 w 66"/>
                <a:gd name="T37" fmla="*/ 35 h 35"/>
                <a:gd name="T38" fmla="*/ 60 w 66"/>
                <a:gd name="T39" fmla="*/ 33 h 35"/>
                <a:gd name="T40" fmla="*/ 66 w 66"/>
                <a:gd name="T41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5">
                  <a:moveTo>
                    <a:pt x="66" y="28"/>
                  </a:moveTo>
                  <a:lnTo>
                    <a:pt x="65" y="22"/>
                  </a:lnTo>
                  <a:lnTo>
                    <a:pt x="61" y="16"/>
                  </a:lnTo>
                  <a:lnTo>
                    <a:pt x="56" y="13"/>
                  </a:lnTo>
                  <a:lnTo>
                    <a:pt x="51" y="10"/>
                  </a:lnTo>
                  <a:lnTo>
                    <a:pt x="43" y="7"/>
                  </a:lnTo>
                  <a:lnTo>
                    <a:pt x="37" y="5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5" y="1"/>
                  </a:lnTo>
                  <a:lnTo>
                    <a:pt x="1" y="8"/>
                  </a:lnTo>
                  <a:lnTo>
                    <a:pt x="0" y="13"/>
                  </a:lnTo>
                  <a:lnTo>
                    <a:pt x="5" y="19"/>
                  </a:lnTo>
                  <a:lnTo>
                    <a:pt x="13" y="25"/>
                  </a:lnTo>
                  <a:lnTo>
                    <a:pt x="25" y="31"/>
                  </a:lnTo>
                  <a:lnTo>
                    <a:pt x="32" y="32"/>
                  </a:lnTo>
                  <a:lnTo>
                    <a:pt x="39" y="34"/>
                  </a:lnTo>
                  <a:lnTo>
                    <a:pt x="44" y="34"/>
                  </a:lnTo>
                  <a:lnTo>
                    <a:pt x="51" y="35"/>
                  </a:lnTo>
                  <a:lnTo>
                    <a:pt x="60" y="33"/>
                  </a:lnTo>
                  <a:lnTo>
                    <a:pt x="66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82" name="Freeform 366"/>
            <p:cNvSpPr>
              <a:spLocks/>
            </p:cNvSpPr>
            <p:nvPr/>
          </p:nvSpPr>
          <p:spPr bwMode="auto">
            <a:xfrm>
              <a:off x="1376" y="3362"/>
              <a:ext cx="35" cy="18"/>
            </a:xfrm>
            <a:custGeom>
              <a:avLst/>
              <a:gdLst>
                <a:gd name="T0" fmla="*/ 70 w 70"/>
                <a:gd name="T1" fmla="*/ 28 h 36"/>
                <a:gd name="T2" fmla="*/ 70 w 70"/>
                <a:gd name="T3" fmla="*/ 22 h 36"/>
                <a:gd name="T4" fmla="*/ 65 w 70"/>
                <a:gd name="T5" fmla="*/ 16 h 36"/>
                <a:gd name="T6" fmla="*/ 61 w 70"/>
                <a:gd name="T7" fmla="*/ 13 h 36"/>
                <a:gd name="T8" fmla="*/ 56 w 70"/>
                <a:gd name="T9" fmla="*/ 10 h 36"/>
                <a:gd name="T10" fmla="*/ 49 w 70"/>
                <a:gd name="T11" fmla="*/ 7 h 36"/>
                <a:gd name="T12" fmla="*/ 43 w 70"/>
                <a:gd name="T13" fmla="*/ 5 h 36"/>
                <a:gd name="T14" fmla="*/ 28 w 70"/>
                <a:gd name="T15" fmla="*/ 1 h 36"/>
                <a:gd name="T16" fmla="*/ 16 w 70"/>
                <a:gd name="T17" fmla="*/ 0 h 36"/>
                <a:gd name="T18" fmla="*/ 6 w 70"/>
                <a:gd name="T19" fmla="*/ 2 h 36"/>
                <a:gd name="T20" fmla="*/ 1 w 70"/>
                <a:gd name="T21" fmla="*/ 8 h 36"/>
                <a:gd name="T22" fmla="*/ 0 w 70"/>
                <a:gd name="T23" fmla="*/ 13 h 36"/>
                <a:gd name="T24" fmla="*/ 6 w 70"/>
                <a:gd name="T25" fmla="*/ 19 h 36"/>
                <a:gd name="T26" fmla="*/ 10 w 70"/>
                <a:gd name="T27" fmla="*/ 22 h 36"/>
                <a:gd name="T28" fmla="*/ 16 w 70"/>
                <a:gd name="T29" fmla="*/ 25 h 36"/>
                <a:gd name="T30" fmla="*/ 22 w 70"/>
                <a:gd name="T31" fmla="*/ 28 h 36"/>
                <a:gd name="T32" fmla="*/ 30 w 70"/>
                <a:gd name="T33" fmla="*/ 32 h 36"/>
                <a:gd name="T34" fmla="*/ 37 w 70"/>
                <a:gd name="T35" fmla="*/ 33 h 36"/>
                <a:gd name="T36" fmla="*/ 45 w 70"/>
                <a:gd name="T37" fmla="*/ 35 h 36"/>
                <a:gd name="T38" fmla="*/ 49 w 70"/>
                <a:gd name="T39" fmla="*/ 35 h 36"/>
                <a:gd name="T40" fmla="*/ 56 w 70"/>
                <a:gd name="T41" fmla="*/ 36 h 36"/>
                <a:gd name="T42" fmla="*/ 64 w 70"/>
                <a:gd name="T43" fmla="*/ 34 h 36"/>
                <a:gd name="T44" fmla="*/ 70 w 70"/>
                <a:gd name="T45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36">
                  <a:moveTo>
                    <a:pt x="70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9" y="7"/>
                  </a:lnTo>
                  <a:lnTo>
                    <a:pt x="43" y="5"/>
                  </a:lnTo>
                  <a:lnTo>
                    <a:pt x="28" y="1"/>
                  </a:lnTo>
                  <a:lnTo>
                    <a:pt x="16" y="0"/>
                  </a:lnTo>
                  <a:lnTo>
                    <a:pt x="6" y="2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30" y="32"/>
                  </a:lnTo>
                  <a:lnTo>
                    <a:pt x="37" y="33"/>
                  </a:lnTo>
                  <a:lnTo>
                    <a:pt x="45" y="35"/>
                  </a:lnTo>
                  <a:lnTo>
                    <a:pt x="49" y="35"/>
                  </a:lnTo>
                  <a:lnTo>
                    <a:pt x="56" y="36"/>
                  </a:lnTo>
                  <a:lnTo>
                    <a:pt x="64" y="34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83" name="Freeform 367"/>
            <p:cNvSpPr>
              <a:spLocks/>
            </p:cNvSpPr>
            <p:nvPr/>
          </p:nvSpPr>
          <p:spPr bwMode="auto">
            <a:xfrm>
              <a:off x="1337" y="3365"/>
              <a:ext cx="33" cy="17"/>
            </a:xfrm>
            <a:custGeom>
              <a:avLst/>
              <a:gdLst>
                <a:gd name="T0" fmla="*/ 1 w 66"/>
                <a:gd name="T1" fmla="*/ 30 h 34"/>
                <a:gd name="T2" fmla="*/ 0 w 66"/>
                <a:gd name="T3" fmla="*/ 21 h 34"/>
                <a:gd name="T4" fmla="*/ 5 w 66"/>
                <a:gd name="T5" fmla="*/ 14 h 34"/>
                <a:gd name="T6" fmla="*/ 13 w 66"/>
                <a:gd name="T7" fmla="*/ 8 h 34"/>
                <a:gd name="T8" fmla="*/ 25 w 66"/>
                <a:gd name="T9" fmla="*/ 6 h 34"/>
                <a:gd name="T10" fmla="*/ 32 w 66"/>
                <a:gd name="T11" fmla="*/ 3 h 34"/>
                <a:gd name="T12" fmla="*/ 39 w 66"/>
                <a:gd name="T13" fmla="*/ 1 h 34"/>
                <a:gd name="T14" fmla="*/ 44 w 66"/>
                <a:gd name="T15" fmla="*/ 0 h 34"/>
                <a:gd name="T16" fmla="*/ 51 w 66"/>
                <a:gd name="T17" fmla="*/ 0 h 34"/>
                <a:gd name="T18" fmla="*/ 60 w 66"/>
                <a:gd name="T19" fmla="*/ 1 h 34"/>
                <a:gd name="T20" fmla="*/ 66 w 66"/>
                <a:gd name="T21" fmla="*/ 6 h 34"/>
                <a:gd name="T22" fmla="*/ 65 w 66"/>
                <a:gd name="T23" fmla="*/ 11 h 34"/>
                <a:gd name="T24" fmla="*/ 61 w 66"/>
                <a:gd name="T25" fmla="*/ 18 h 34"/>
                <a:gd name="T26" fmla="*/ 56 w 66"/>
                <a:gd name="T27" fmla="*/ 21 h 34"/>
                <a:gd name="T28" fmla="*/ 51 w 66"/>
                <a:gd name="T29" fmla="*/ 25 h 34"/>
                <a:gd name="T30" fmla="*/ 43 w 66"/>
                <a:gd name="T31" fmla="*/ 27 h 34"/>
                <a:gd name="T32" fmla="*/ 37 w 66"/>
                <a:gd name="T33" fmla="*/ 30 h 34"/>
                <a:gd name="T34" fmla="*/ 24 w 66"/>
                <a:gd name="T35" fmla="*/ 33 h 34"/>
                <a:gd name="T36" fmla="*/ 13 w 66"/>
                <a:gd name="T37" fmla="*/ 34 h 34"/>
                <a:gd name="T38" fmla="*/ 5 w 66"/>
                <a:gd name="T39" fmla="*/ 33 h 34"/>
                <a:gd name="T40" fmla="*/ 1 w 66"/>
                <a:gd name="T41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4">
                  <a:moveTo>
                    <a:pt x="1" y="30"/>
                  </a:moveTo>
                  <a:lnTo>
                    <a:pt x="0" y="21"/>
                  </a:lnTo>
                  <a:lnTo>
                    <a:pt x="5" y="14"/>
                  </a:lnTo>
                  <a:lnTo>
                    <a:pt x="13" y="8"/>
                  </a:lnTo>
                  <a:lnTo>
                    <a:pt x="25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1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5"/>
                  </a:lnTo>
                  <a:lnTo>
                    <a:pt x="43" y="27"/>
                  </a:lnTo>
                  <a:lnTo>
                    <a:pt x="37" y="30"/>
                  </a:lnTo>
                  <a:lnTo>
                    <a:pt x="24" y="33"/>
                  </a:lnTo>
                  <a:lnTo>
                    <a:pt x="13" y="34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84" name="Freeform 368"/>
            <p:cNvSpPr>
              <a:spLocks/>
            </p:cNvSpPr>
            <p:nvPr/>
          </p:nvSpPr>
          <p:spPr bwMode="auto">
            <a:xfrm>
              <a:off x="1362" y="3355"/>
              <a:ext cx="27" cy="18"/>
            </a:xfrm>
            <a:custGeom>
              <a:avLst/>
              <a:gdLst>
                <a:gd name="T0" fmla="*/ 25 w 53"/>
                <a:gd name="T1" fmla="*/ 0 h 36"/>
                <a:gd name="T2" fmla="*/ 35 w 53"/>
                <a:gd name="T3" fmla="*/ 1 h 36"/>
                <a:gd name="T4" fmla="*/ 44 w 53"/>
                <a:gd name="T5" fmla="*/ 5 h 36"/>
                <a:gd name="T6" fmla="*/ 51 w 53"/>
                <a:gd name="T7" fmla="*/ 11 h 36"/>
                <a:gd name="T8" fmla="*/ 53 w 53"/>
                <a:gd name="T9" fmla="*/ 19 h 36"/>
                <a:gd name="T10" fmla="*/ 51 w 53"/>
                <a:gd name="T11" fmla="*/ 25 h 36"/>
                <a:gd name="T12" fmla="*/ 44 w 53"/>
                <a:gd name="T13" fmla="*/ 31 h 36"/>
                <a:gd name="T14" fmla="*/ 35 w 53"/>
                <a:gd name="T15" fmla="*/ 34 h 36"/>
                <a:gd name="T16" fmla="*/ 25 w 53"/>
                <a:gd name="T17" fmla="*/ 36 h 36"/>
                <a:gd name="T18" fmla="*/ 15 w 53"/>
                <a:gd name="T19" fmla="*/ 34 h 36"/>
                <a:gd name="T20" fmla="*/ 7 w 53"/>
                <a:gd name="T21" fmla="*/ 31 h 36"/>
                <a:gd name="T22" fmla="*/ 1 w 53"/>
                <a:gd name="T23" fmla="*/ 25 h 36"/>
                <a:gd name="T24" fmla="*/ 0 w 53"/>
                <a:gd name="T25" fmla="*/ 19 h 36"/>
                <a:gd name="T26" fmla="*/ 1 w 53"/>
                <a:gd name="T27" fmla="*/ 11 h 36"/>
                <a:gd name="T28" fmla="*/ 7 w 53"/>
                <a:gd name="T29" fmla="*/ 5 h 36"/>
                <a:gd name="T30" fmla="*/ 15 w 53"/>
                <a:gd name="T31" fmla="*/ 1 h 36"/>
                <a:gd name="T32" fmla="*/ 25 w 53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36">
                  <a:moveTo>
                    <a:pt x="25" y="0"/>
                  </a:moveTo>
                  <a:lnTo>
                    <a:pt x="35" y="1"/>
                  </a:lnTo>
                  <a:lnTo>
                    <a:pt x="44" y="5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5"/>
                  </a:lnTo>
                  <a:lnTo>
                    <a:pt x="44" y="31"/>
                  </a:lnTo>
                  <a:lnTo>
                    <a:pt x="35" y="34"/>
                  </a:lnTo>
                  <a:lnTo>
                    <a:pt x="25" y="36"/>
                  </a:lnTo>
                  <a:lnTo>
                    <a:pt x="15" y="34"/>
                  </a:lnTo>
                  <a:lnTo>
                    <a:pt x="7" y="31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5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85" name="Freeform 369"/>
            <p:cNvSpPr>
              <a:spLocks/>
            </p:cNvSpPr>
            <p:nvPr/>
          </p:nvSpPr>
          <p:spPr bwMode="auto">
            <a:xfrm>
              <a:off x="1290" y="3350"/>
              <a:ext cx="18" cy="30"/>
            </a:xfrm>
            <a:custGeom>
              <a:avLst/>
              <a:gdLst>
                <a:gd name="T0" fmla="*/ 17 w 37"/>
                <a:gd name="T1" fmla="*/ 0 h 62"/>
                <a:gd name="T2" fmla="*/ 25 w 37"/>
                <a:gd name="T3" fmla="*/ 2 h 62"/>
                <a:gd name="T4" fmla="*/ 31 w 37"/>
                <a:gd name="T5" fmla="*/ 10 h 62"/>
                <a:gd name="T6" fmla="*/ 32 w 37"/>
                <a:gd name="T7" fmla="*/ 13 h 62"/>
                <a:gd name="T8" fmla="*/ 35 w 37"/>
                <a:gd name="T9" fmla="*/ 19 h 62"/>
                <a:gd name="T10" fmla="*/ 36 w 37"/>
                <a:gd name="T11" fmla="*/ 25 h 62"/>
                <a:gd name="T12" fmla="*/ 37 w 37"/>
                <a:gd name="T13" fmla="*/ 31 h 62"/>
                <a:gd name="T14" fmla="*/ 36 w 37"/>
                <a:gd name="T15" fmla="*/ 36 h 62"/>
                <a:gd name="T16" fmla="*/ 35 w 37"/>
                <a:gd name="T17" fmla="*/ 42 h 62"/>
                <a:gd name="T18" fmla="*/ 32 w 37"/>
                <a:gd name="T19" fmla="*/ 47 h 62"/>
                <a:gd name="T20" fmla="*/ 31 w 37"/>
                <a:gd name="T21" fmla="*/ 52 h 62"/>
                <a:gd name="T22" fmla="*/ 25 w 37"/>
                <a:gd name="T23" fmla="*/ 59 h 62"/>
                <a:gd name="T24" fmla="*/ 17 w 37"/>
                <a:gd name="T25" fmla="*/ 62 h 62"/>
                <a:gd name="T26" fmla="*/ 9 w 37"/>
                <a:gd name="T27" fmla="*/ 59 h 62"/>
                <a:gd name="T28" fmla="*/ 4 w 37"/>
                <a:gd name="T29" fmla="*/ 52 h 62"/>
                <a:gd name="T30" fmla="*/ 1 w 37"/>
                <a:gd name="T31" fmla="*/ 47 h 62"/>
                <a:gd name="T32" fmla="*/ 0 w 37"/>
                <a:gd name="T33" fmla="*/ 42 h 62"/>
                <a:gd name="T34" fmla="*/ 0 w 37"/>
                <a:gd name="T35" fmla="*/ 36 h 62"/>
                <a:gd name="T36" fmla="*/ 0 w 37"/>
                <a:gd name="T37" fmla="*/ 31 h 62"/>
                <a:gd name="T38" fmla="*/ 0 w 37"/>
                <a:gd name="T39" fmla="*/ 25 h 62"/>
                <a:gd name="T40" fmla="*/ 0 w 37"/>
                <a:gd name="T41" fmla="*/ 19 h 62"/>
                <a:gd name="T42" fmla="*/ 1 w 37"/>
                <a:gd name="T43" fmla="*/ 13 h 62"/>
                <a:gd name="T44" fmla="*/ 4 w 37"/>
                <a:gd name="T45" fmla="*/ 10 h 62"/>
                <a:gd name="T46" fmla="*/ 9 w 37"/>
                <a:gd name="T47" fmla="*/ 2 h 62"/>
                <a:gd name="T48" fmla="*/ 17 w 37"/>
                <a:gd name="T4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62">
                  <a:moveTo>
                    <a:pt x="17" y="0"/>
                  </a:moveTo>
                  <a:lnTo>
                    <a:pt x="25" y="2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36" y="25"/>
                  </a:lnTo>
                  <a:lnTo>
                    <a:pt x="37" y="31"/>
                  </a:lnTo>
                  <a:lnTo>
                    <a:pt x="36" y="36"/>
                  </a:lnTo>
                  <a:lnTo>
                    <a:pt x="35" y="42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5" y="59"/>
                  </a:lnTo>
                  <a:lnTo>
                    <a:pt x="17" y="62"/>
                  </a:lnTo>
                  <a:lnTo>
                    <a:pt x="9" y="59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86" name="Freeform 370"/>
            <p:cNvSpPr>
              <a:spLocks/>
            </p:cNvSpPr>
            <p:nvPr/>
          </p:nvSpPr>
          <p:spPr bwMode="auto">
            <a:xfrm>
              <a:off x="1292" y="3380"/>
              <a:ext cx="16" cy="30"/>
            </a:xfrm>
            <a:custGeom>
              <a:avLst/>
              <a:gdLst>
                <a:gd name="T0" fmla="*/ 17 w 33"/>
                <a:gd name="T1" fmla="*/ 59 h 59"/>
                <a:gd name="T2" fmla="*/ 22 w 33"/>
                <a:gd name="T3" fmla="*/ 56 h 59"/>
                <a:gd name="T4" fmla="*/ 28 w 33"/>
                <a:gd name="T5" fmla="*/ 50 h 59"/>
                <a:gd name="T6" fmla="*/ 29 w 33"/>
                <a:gd name="T7" fmla="*/ 45 h 59"/>
                <a:gd name="T8" fmla="*/ 31 w 33"/>
                <a:gd name="T9" fmla="*/ 40 h 59"/>
                <a:gd name="T10" fmla="*/ 32 w 33"/>
                <a:gd name="T11" fmla="*/ 34 h 59"/>
                <a:gd name="T12" fmla="*/ 33 w 33"/>
                <a:gd name="T13" fmla="*/ 29 h 59"/>
                <a:gd name="T14" fmla="*/ 32 w 33"/>
                <a:gd name="T15" fmla="*/ 23 h 59"/>
                <a:gd name="T16" fmla="*/ 31 w 33"/>
                <a:gd name="T17" fmla="*/ 17 h 59"/>
                <a:gd name="T18" fmla="*/ 29 w 33"/>
                <a:gd name="T19" fmla="*/ 11 h 59"/>
                <a:gd name="T20" fmla="*/ 28 w 33"/>
                <a:gd name="T21" fmla="*/ 8 h 59"/>
                <a:gd name="T22" fmla="*/ 22 w 33"/>
                <a:gd name="T23" fmla="*/ 2 h 59"/>
                <a:gd name="T24" fmla="*/ 17 w 33"/>
                <a:gd name="T25" fmla="*/ 0 h 59"/>
                <a:gd name="T26" fmla="*/ 11 w 33"/>
                <a:gd name="T27" fmla="*/ 2 h 59"/>
                <a:gd name="T28" fmla="*/ 5 w 33"/>
                <a:gd name="T29" fmla="*/ 8 h 59"/>
                <a:gd name="T30" fmla="*/ 1 w 33"/>
                <a:gd name="T31" fmla="*/ 11 h 59"/>
                <a:gd name="T32" fmla="*/ 0 w 33"/>
                <a:gd name="T33" fmla="*/ 17 h 59"/>
                <a:gd name="T34" fmla="*/ 0 w 33"/>
                <a:gd name="T35" fmla="*/ 23 h 59"/>
                <a:gd name="T36" fmla="*/ 0 w 33"/>
                <a:gd name="T37" fmla="*/ 29 h 59"/>
                <a:gd name="T38" fmla="*/ 0 w 33"/>
                <a:gd name="T39" fmla="*/ 34 h 59"/>
                <a:gd name="T40" fmla="*/ 0 w 33"/>
                <a:gd name="T41" fmla="*/ 40 h 59"/>
                <a:gd name="T42" fmla="*/ 1 w 33"/>
                <a:gd name="T43" fmla="*/ 45 h 59"/>
                <a:gd name="T44" fmla="*/ 5 w 33"/>
                <a:gd name="T45" fmla="*/ 50 h 59"/>
                <a:gd name="T46" fmla="*/ 11 w 33"/>
                <a:gd name="T47" fmla="*/ 56 h 59"/>
                <a:gd name="T48" fmla="*/ 17 w 33"/>
                <a:gd name="T4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59">
                  <a:moveTo>
                    <a:pt x="17" y="59"/>
                  </a:moveTo>
                  <a:lnTo>
                    <a:pt x="22" y="56"/>
                  </a:lnTo>
                  <a:lnTo>
                    <a:pt x="28" y="50"/>
                  </a:lnTo>
                  <a:lnTo>
                    <a:pt x="29" y="45"/>
                  </a:lnTo>
                  <a:lnTo>
                    <a:pt x="31" y="40"/>
                  </a:lnTo>
                  <a:lnTo>
                    <a:pt x="32" y="34"/>
                  </a:lnTo>
                  <a:lnTo>
                    <a:pt x="33" y="29"/>
                  </a:lnTo>
                  <a:lnTo>
                    <a:pt x="32" y="23"/>
                  </a:lnTo>
                  <a:lnTo>
                    <a:pt x="31" y="17"/>
                  </a:lnTo>
                  <a:lnTo>
                    <a:pt x="29" y="11"/>
                  </a:lnTo>
                  <a:lnTo>
                    <a:pt x="28" y="8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87" name="Freeform 371"/>
            <p:cNvSpPr>
              <a:spLocks/>
            </p:cNvSpPr>
            <p:nvPr/>
          </p:nvSpPr>
          <p:spPr bwMode="auto">
            <a:xfrm>
              <a:off x="1302" y="3363"/>
              <a:ext cx="35" cy="18"/>
            </a:xfrm>
            <a:custGeom>
              <a:avLst/>
              <a:gdLst>
                <a:gd name="T0" fmla="*/ 2 w 72"/>
                <a:gd name="T1" fmla="*/ 31 h 36"/>
                <a:gd name="T2" fmla="*/ 0 w 72"/>
                <a:gd name="T3" fmla="*/ 24 h 36"/>
                <a:gd name="T4" fmla="*/ 7 w 72"/>
                <a:gd name="T5" fmla="*/ 17 h 36"/>
                <a:gd name="T6" fmla="*/ 10 w 72"/>
                <a:gd name="T7" fmla="*/ 13 h 36"/>
                <a:gd name="T8" fmla="*/ 16 w 72"/>
                <a:gd name="T9" fmla="*/ 9 h 36"/>
                <a:gd name="T10" fmla="*/ 23 w 72"/>
                <a:gd name="T11" fmla="*/ 6 h 36"/>
                <a:gd name="T12" fmla="*/ 30 w 72"/>
                <a:gd name="T13" fmla="*/ 4 h 36"/>
                <a:gd name="T14" fmla="*/ 36 w 72"/>
                <a:gd name="T15" fmla="*/ 1 h 36"/>
                <a:gd name="T16" fmla="*/ 44 w 72"/>
                <a:gd name="T17" fmla="*/ 1 h 36"/>
                <a:gd name="T18" fmla="*/ 50 w 72"/>
                <a:gd name="T19" fmla="*/ 0 h 36"/>
                <a:gd name="T20" fmla="*/ 57 w 72"/>
                <a:gd name="T21" fmla="*/ 1 h 36"/>
                <a:gd name="T22" fmla="*/ 66 w 72"/>
                <a:gd name="T23" fmla="*/ 2 h 36"/>
                <a:gd name="T24" fmla="*/ 72 w 72"/>
                <a:gd name="T25" fmla="*/ 7 h 36"/>
                <a:gd name="T26" fmla="*/ 71 w 72"/>
                <a:gd name="T27" fmla="*/ 12 h 36"/>
                <a:gd name="T28" fmla="*/ 66 w 72"/>
                <a:gd name="T29" fmla="*/ 19 h 36"/>
                <a:gd name="T30" fmla="*/ 61 w 72"/>
                <a:gd name="T31" fmla="*/ 22 h 36"/>
                <a:gd name="T32" fmla="*/ 56 w 72"/>
                <a:gd name="T33" fmla="*/ 26 h 36"/>
                <a:gd name="T34" fmla="*/ 48 w 72"/>
                <a:gd name="T35" fmla="*/ 31 h 36"/>
                <a:gd name="T36" fmla="*/ 42 w 72"/>
                <a:gd name="T37" fmla="*/ 35 h 36"/>
                <a:gd name="T38" fmla="*/ 29 w 72"/>
                <a:gd name="T39" fmla="*/ 36 h 36"/>
                <a:gd name="T40" fmla="*/ 18 w 72"/>
                <a:gd name="T41" fmla="*/ 36 h 36"/>
                <a:gd name="T42" fmla="*/ 8 w 72"/>
                <a:gd name="T43" fmla="*/ 34 h 36"/>
                <a:gd name="T44" fmla="*/ 2 w 72"/>
                <a:gd name="T4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36">
                  <a:moveTo>
                    <a:pt x="2" y="31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0" y="13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36" y="1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7" y="1"/>
                  </a:lnTo>
                  <a:lnTo>
                    <a:pt x="66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31"/>
                  </a:lnTo>
                  <a:lnTo>
                    <a:pt x="42" y="35"/>
                  </a:lnTo>
                  <a:lnTo>
                    <a:pt x="29" y="36"/>
                  </a:lnTo>
                  <a:lnTo>
                    <a:pt x="18" y="36"/>
                  </a:lnTo>
                  <a:lnTo>
                    <a:pt x="8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88" name="Freeform 372"/>
            <p:cNvSpPr>
              <a:spLocks/>
            </p:cNvSpPr>
            <p:nvPr/>
          </p:nvSpPr>
          <p:spPr bwMode="auto">
            <a:xfrm>
              <a:off x="1262" y="3365"/>
              <a:ext cx="35" cy="18"/>
            </a:xfrm>
            <a:custGeom>
              <a:avLst/>
              <a:gdLst>
                <a:gd name="T0" fmla="*/ 69 w 69"/>
                <a:gd name="T1" fmla="*/ 30 h 36"/>
                <a:gd name="T2" fmla="*/ 67 w 69"/>
                <a:gd name="T3" fmla="*/ 24 h 36"/>
                <a:gd name="T4" fmla="*/ 61 w 69"/>
                <a:gd name="T5" fmla="*/ 17 h 36"/>
                <a:gd name="T6" fmla="*/ 56 w 69"/>
                <a:gd name="T7" fmla="*/ 14 h 36"/>
                <a:gd name="T8" fmla="*/ 51 w 69"/>
                <a:gd name="T9" fmla="*/ 11 h 36"/>
                <a:gd name="T10" fmla="*/ 45 w 69"/>
                <a:gd name="T11" fmla="*/ 8 h 36"/>
                <a:gd name="T12" fmla="*/ 39 w 69"/>
                <a:gd name="T13" fmla="*/ 6 h 36"/>
                <a:gd name="T14" fmla="*/ 27 w 69"/>
                <a:gd name="T15" fmla="*/ 1 h 36"/>
                <a:gd name="T16" fmla="*/ 16 w 69"/>
                <a:gd name="T17" fmla="*/ 0 h 36"/>
                <a:gd name="T18" fmla="*/ 7 w 69"/>
                <a:gd name="T19" fmla="*/ 1 h 36"/>
                <a:gd name="T20" fmla="*/ 1 w 69"/>
                <a:gd name="T21" fmla="*/ 6 h 36"/>
                <a:gd name="T22" fmla="*/ 0 w 69"/>
                <a:gd name="T23" fmla="*/ 13 h 36"/>
                <a:gd name="T24" fmla="*/ 7 w 69"/>
                <a:gd name="T25" fmla="*/ 20 h 36"/>
                <a:gd name="T26" fmla="*/ 14 w 69"/>
                <a:gd name="T27" fmla="*/ 27 h 36"/>
                <a:gd name="T28" fmla="*/ 27 w 69"/>
                <a:gd name="T29" fmla="*/ 33 h 36"/>
                <a:gd name="T30" fmla="*/ 33 w 69"/>
                <a:gd name="T31" fmla="*/ 34 h 36"/>
                <a:gd name="T32" fmla="*/ 40 w 69"/>
                <a:gd name="T33" fmla="*/ 35 h 36"/>
                <a:gd name="T34" fmla="*/ 46 w 69"/>
                <a:gd name="T35" fmla="*/ 35 h 36"/>
                <a:gd name="T36" fmla="*/ 53 w 69"/>
                <a:gd name="T37" fmla="*/ 36 h 36"/>
                <a:gd name="T38" fmla="*/ 61 w 69"/>
                <a:gd name="T39" fmla="*/ 33 h 36"/>
                <a:gd name="T40" fmla="*/ 69 w 69"/>
                <a:gd name="T4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36">
                  <a:moveTo>
                    <a:pt x="69" y="30"/>
                  </a:moveTo>
                  <a:lnTo>
                    <a:pt x="67" y="24"/>
                  </a:lnTo>
                  <a:lnTo>
                    <a:pt x="61" y="17"/>
                  </a:lnTo>
                  <a:lnTo>
                    <a:pt x="56" y="14"/>
                  </a:lnTo>
                  <a:lnTo>
                    <a:pt x="51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7" y="1"/>
                  </a:lnTo>
                  <a:lnTo>
                    <a:pt x="16" y="0"/>
                  </a:lnTo>
                  <a:lnTo>
                    <a:pt x="7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7" y="20"/>
                  </a:lnTo>
                  <a:lnTo>
                    <a:pt x="14" y="27"/>
                  </a:lnTo>
                  <a:lnTo>
                    <a:pt x="27" y="33"/>
                  </a:lnTo>
                  <a:lnTo>
                    <a:pt x="33" y="34"/>
                  </a:lnTo>
                  <a:lnTo>
                    <a:pt x="40" y="35"/>
                  </a:lnTo>
                  <a:lnTo>
                    <a:pt x="46" y="35"/>
                  </a:lnTo>
                  <a:lnTo>
                    <a:pt x="53" y="36"/>
                  </a:lnTo>
                  <a:lnTo>
                    <a:pt x="61" y="33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89" name="Freeform 373"/>
            <p:cNvSpPr>
              <a:spLocks/>
            </p:cNvSpPr>
            <p:nvPr/>
          </p:nvSpPr>
          <p:spPr bwMode="auto">
            <a:xfrm>
              <a:off x="1302" y="3379"/>
              <a:ext cx="35" cy="17"/>
            </a:xfrm>
            <a:custGeom>
              <a:avLst/>
              <a:gdLst>
                <a:gd name="T0" fmla="*/ 72 w 72"/>
                <a:gd name="T1" fmla="*/ 28 h 34"/>
                <a:gd name="T2" fmla="*/ 71 w 72"/>
                <a:gd name="T3" fmla="*/ 22 h 34"/>
                <a:gd name="T4" fmla="*/ 66 w 72"/>
                <a:gd name="T5" fmla="*/ 16 h 34"/>
                <a:gd name="T6" fmla="*/ 61 w 72"/>
                <a:gd name="T7" fmla="*/ 13 h 34"/>
                <a:gd name="T8" fmla="*/ 56 w 72"/>
                <a:gd name="T9" fmla="*/ 10 h 34"/>
                <a:gd name="T10" fmla="*/ 48 w 72"/>
                <a:gd name="T11" fmla="*/ 7 h 34"/>
                <a:gd name="T12" fmla="*/ 42 w 72"/>
                <a:gd name="T13" fmla="*/ 5 h 34"/>
                <a:gd name="T14" fmla="*/ 29 w 72"/>
                <a:gd name="T15" fmla="*/ 0 h 34"/>
                <a:gd name="T16" fmla="*/ 18 w 72"/>
                <a:gd name="T17" fmla="*/ 0 h 34"/>
                <a:gd name="T18" fmla="*/ 8 w 72"/>
                <a:gd name="T19" fmla="*/ 2 h 34"/>
                <a:gd name="T20" fmla="*/ 2 w 72"/>
                <a:gd name="T21" fmla="*/ 8 h 34"/>
                <a:gd name="T22" fmla="*/ 0 w 72"/>
                <a:gd name="T23" fmla="*/ 13 h 34"/>
                <a:gd name="T24" fmla="*/ 7 w 72"/>
                <a:gd name="T25" fmla="*/ 19 h 34"/>
                <a:gd name="T26" fmla="*/ 10 w 72"/>
                <a:gd name="T27" fmla="*/ 22 h 34"/>
                <a:gd name="T28" fmla="*/ 16 w 72"/>
                <a:gd name="T29" fmla="*/ 25 h 34"/>
                <a:gd name="T30" fmla="*/ 23 w 72"/>
                <a:gd name="T31" fmla="*/ 28 h 34"/>
                <a:gd name="T32" fmla="*/ 30 w 72"/>
                <a:gd name="T33" fmla="*/ 31 h 34"/>
                <a:gd name="T34" fmla="*/ 36 w 72"/>
                <a:gd name="T35" fmla="*/ 32 h 34"/>
                <a:gd name="T36" fmla="*/ 44 w 72"/>
                <a:gd name="T37" fmla="*/ 34 h 34"/>
                <a:gd name="T38" fmla="*/ 50 w 72"/>
                <a:gd name="T39" fmla="*/ 34 h 34"/>
                <a:gd name="T40" fmla="*/ 57 w 72"/>
                <a:gd name="T41" fmla="*/ 34 h 34"/>
                <a:gd name="T42" fmla="*/ 66 w 72"/>
                <a:gd name="T43" fmla="*/ 31 h 34"/>
                <a:gd name="T44" fmla="*/ 72 w 72"/>
                <a:gd name="T4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3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1"/>
                  </a:lnTo>
                  <a:lnTo>
                    <a:pt x="36" y="32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7" y="34"/>
                  </a:lnTo>
                  <a:lnTo>
                    <a:pt x="66" y="31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90" name="Freeform 374"/>
            <p:cNvSpPr>
              <a:spLocks/>
            </p:cNvSpPr>
            <p:nvPr/>
          </p:nvSpPr>
          <p:spPr bwMode="auto">
            <a:xfrm>
              <a:off x="1262" y="3381"/>
              <a:ext cx="35" cy="18"/>
            </a:xfrm>
            <a:custGeom>
              <a:avLst/>
              <a:gdLst>
                <a:gd name="T0" fmla="*/ 1 w 69"/>
                <a:gd name="T1" fmla="*/ 30 h 35"/>
                <a:gd name="T2" fmla="*/ 0 w 69"/>
                <a:gd name="T3" fmla="*/ 24 h 35"/>
                <a:gd name="T4" fmla="*/ 7 w 69"/>
                <a:gd name="T5" fmla="*/ 17 h 35"/>
                <a:gd name="T6" fmla="*/ 14 w 69"/>
                <a:gd name="T7" fmla="*/ 9 h 35"/>
                <a:gd name="T8" fmla="*/ 27 w 69"/>
                <a:gd name="T9" fmla="*/ 4 h 35"/>
                <a:gd name="T10" fmla="*/ 33 w 69"/>
                <a:gd name="T11" fmla="*/ 1 h 35"/>
                <a:gd name="T12" fmla="*/ 40 w 69"/>
                <a:gd name="T13" fmla="*/ 1 h 35"/>
                <a:gd name="T14" fmla="*/ 46 w 69"/>
                <a:gd name="T15" fmla="*/ 0 h 35"/>
                <a:gd name="T16" fmla="*/ 53 w 69"/>
                <a:gd name="T17" fmla="*/ 1 h 35"/>
                <a:gd name="T18" fmla="*/ 61 w 69"/>
                <a:gd name="T19" fmla="*/ 2 h 35"/>
                <a:gd name="T20" fmla="*/ 69 w 69"/>
                <a:gd name="T21" fmla="*/ 7 h 35"/>
                <a:gd name="T22" fmla="*/ 67 w 69"/>
                <a:gd name="T23" fmla="*/ 12 h 35"/>
                <a:gd name="T24" fmla="*/ 61 w 69"/>
                <a:gd name="T25" fmla="*/ 18 h 35"/>
                <a:gd name="T26" fmla="*/ 56 w 69"/>
                <a:gd name="T27" fmla="*/ 21 h 35"/>
                <a:gd name="T28" fmla="*/ 51 w 69"/>
                <a:gd name="T29" fmla="*/ 24 h 35"/>
                <a:gd name="T30" fmla="*/ 45 w 69"/>
                <a:gd name="T31" fmla="*/ 27 h 35"/>
                <a:gd name="T32" fmla="*/ 39 w 69"/>
                <a:gd name="T33" fmla="*/ 30 h 35"/>
                <a:gd name="T34" fmla="*/ 27 w 69"/>
                <a:gd name="T35" fmla="*/ 33 h 35"/>
                <a:gd name="T36" fmla="*/ 16 w 69"/>
                <a:gd name="T37" fmla="*/ 35 h 35"/>
                <a:gd name="T38" fmla="*/ 7 w 69"/>
                <a:gd name="T39" fmla="*/ 33 h 35"/>
                <a:gd name="T40" fmla="*/ 1 w 69"/>
                <a:gd name="T41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35">
                  <a:moveTo>
                    <a:pt x="1" y="30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9"/>
                  </a:lnTo>
                  <a:lnTo>
                    <a:pt x="27" y="4"/>
                  </a:lnTo>
                  <a:lnTo>
                    <a:pt x="33" y="1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9" y="7"/>
                  </a:lnTo>
                  <a:lnTo>
                    <a:pt x="67" y="12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4"/>
                  </a:lnTo>
                  <a:lnTo>
                    <a:pt x="45" y="27"/>
                  </a:lnTo>
                  <a:lnTo>
                    <a:pt x="39" y="30"/>
                  </a:lnTo>
                  <a:lnTo>
                    <a:pt x="27" y="33"/>
                  </a:lnTo>
                  <a:lnTo>
                    <a:pt x="16" y="35"/>
                  </a:lnTo>
                  <a:lnTo>
                    <a:pt x="7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91" name="Freeform 375"/>
            <p:cNvSpPr>
              <a:spLocks/>
            </p:cNvSpPr>
            <p:nvPr/>
          </p:nvSpPr>
          <p:spPr bwMode="auto">
            <a:xfrm>
              <a:off x="1288" y="3371"/>
              <a:ext cx="27" cy="19"/>
            </a:xfrm>
            <a:custGeom>
              <a:avLst/>
              <a:gdLst>
                <a:gd name="T0" fmla="*/ 25 w 53"/>
                <a:gd name="T1" fmla="*/ 0 h 37"/>
                <a:gd name="T2" fmla="*/ 35 w 53"/>
                <a:gd name="T3" fmla="*/ 1 h 37"/>
                <a:gd name="T4" fmla="*/ 45 w 53"/>
                <a:gd name="T5" fmla="*/ 5 h 37"/>
                <a:gd name="T6" fmla="*/ 51 w 53"/>
                <a:gd name="T7" fmla="*/ 12 h 37"/>
                <a:gd name="T8" fmla="*/ 53 w 53"/>
                <a:gd name="T9" fmla="*/ 21 h 37"/>
                <a:gd name="T10" fmla="*/ 51 w 53"/>
                <a:gd name="T11" fmla="*/ 27 h 37"/>
                <a:gd name="T12" fmla="*/ 45 w 53"/>
                <a:gd name="T13" fmla="*/ 32 h 37"/>
                <a:gd name="T14" fmla="*/ 35 w 53"/>
                <a:gd name="T15" fmla="*/ 35 h 37"/>
                <a:gd name="T16" fmla="*/ 25 w 53"/>
                <a:gd name="T17" fmla="*/ 37 h 37"/>
                <a:gd name="T18" fmla="*/ 14 w 53"/>
                <a:gd name="T19" fmla="*/ 35 h 37"/>
                <a:gd name="T20" fmla="*/ 6 w 53"/>
                <a:gd name="T21" fmla="*/ 32 h 37"/>
                <a:gd name="T22" fmla="*/ 2 w 53"/>
                <a:gd name="T23" fmla="*/ 27 h 37"/>
                <a:gd name="T24" fmla="*/ 0 w 53"/>
                <a:gd name="T25" fmla="*/ 21 h 37"/>
                <a:gd name="T26" fmla="*/ 2 w 53"/>
                <a:gd name="T27" fmla="*/ 12 h 37"/>
                <a:gd name="T28" fmla="*/ 6 w 53"/>
                <a:gd name="T29" fmla="*/ 5 h 37"/>
                <a:gd name="T30" fmla="*/ 14 w 53"/>
                <a:gd name="T31" fmla="*/ 1 h 37"/>
                <a:gd name="T32" fmla="*/ 25 w 5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37">
                  <a:moveTo>
                    <a:pt x="25" y="0"/>
                  </a:moveTo>
                  <a:lnTo>
                    <a:pt x="35" y="1"/>
                  </a:lnTo>
                  <a:lnTo>
                    <a:pt x="45" y="5"/>
                  </a:lnTo>
                  <a:lnTo>
                    <a:pt x="51" y="12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2"/>
                  </a:lnTo>
                  <a:lnTo>
                    <a:pt x="35" y="35"/>
                  </a:lnTo>
                  <a:lnTo>
                    <a:pt x="25" y="37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92" name="Freeform 376"/>
            <p:cNvSpPr>
              <a:spLocks/>
            </p:cNvSpPr>
            <p:nvPr/>
          </p:nvSpPr>
          <p:spPr bwMode="auto">
            <a:xfrm>
              <a:off x="1210" y="3335"/>
              <a:ext cx="17" cy="30"/>
            </a:xfrm>
            <a:custGeom>
              <a:avLst/>
              <a:gdLst>
                <a:gd name="T0" fmla="*/ 17 w 33"/>
                <a:gd name="T1" fmla="*/ 0 h 61"/>
                <a:gd name="T2" fmla="*/ 22 w 33"/>
                <a:gd name="T3" fmla="*/ 2 h 61"/>
                <a:gd name="T4" fmla="*/ 27 w 33"/>
                <a:gd name="T5" fmla="*/ 8 h 61"/>
                <a:gd name="T6" fmla="*/ 28 w 33"/>
                <a:gd name="T7" fmla="*/ 12 h 61"/>
                <a:gd name="T8" fmla="*/ 31 w 33"/>
                <a:gd name="T9" fmla="*/ 17 h 61"/>
                <a:gd name="T10" fmla="*/ 32 w 33"/>
                <a:gd name="T11" fmla="*/ 23 h 61"/>
                <a:gd name="T12" fmla="*/ 33 w 33"/>
                <a:gd name="T13" fmla="*/ 30 h 61"/>
                <a:gd name="T14" fmla="*/ 32 w 33"/>
                <a:gd name="T15" fmla="*/ 37 h 61"/>
                <a:gd name="T16" fmla="*/ 31 w 33"/>
                <a:gd name="T17" fmla="*/ 43 h 61"/>
                <a:gd name="T18" fmla="*/ 28 w 33"/>
                <a:gd name="T19" fmla="*/ 47 h 61"/>
                <a:gd name="T20" fmla="*/ 27 w 33"/>
                <a:gd name="T21" fmla="*/ 52 h 61"/>
                <a:gd name="T22" fmla="*/ 22 w 33"/>
                <a:gd name="T23" fmla="*/ 58 h 61"/>
                <a:gd name="T24" fmla="*/ 17 w 33"/>
                <a:gd name="T25" fmla="*/ 61 h 61"/>
                <a:gd name="T26" fmla="*/ 9 w 33"/>
                <a:gd name="T27" fmla="*/ 58 h 61"/>
                <a:gd name="T28" fmla="*/ 4 w 33"/>
                <a:gd name="T29" fmla="*/ 52 h 61"/>
                <a:gd name="T30" fmla="*/ 1 w 33"/>
                <a:gd name="T31" fmla="*/ 47 h 61"/>
                <a:gd name="T32" fmla="*/ 0 w 33"/>
                <a:gd name="T33" fmla="*/ 43 h 61"/>
                <a:gd name="T34" fmla="*/ 0 w 33"/>
                <a:gd name="T35" fmla="*/ 37 h 61"/>
                <a:gd name="T36" fmla="*/ 0 w 33"/>
                <a:gd name="T37" fmla="*/ 30 h 61"/>
                <a:gd name="T38" fmla="*/ 0 w 33"/>
                <a:gd name="T39" fmla="*/ 23 h 61"/>
                <a:gd name="T40" fmla="*/ 0 w 33"/>
                <a:gd name="T41" fmla="*/ 17 h 61"/>
                <a:gd name="T42" fmla="*/ 1 w 33"/>
                <a:gd name="T43" fmla="*/ 12 h 61"/>
                <a:gd name="T44" fmla="*/ 4 w 33"/>
                <a:gd name="T45" fmla="*/ 8 h 61"/>
                <a:gd name="T46" fmla="*/ 9 w 33"/>
                <a:gd name="T47" fmla="*/ 2 h 61"/>
                <a:gd name="T48" fmla="*/ 17 w 33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61">
                  <a:moveTo>
                    <a:pt x="17" y="0"/>
                  </a:moveTo>
                  <a:lnTo>
                    <a:pt x="22" y="2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31" y="17"/>
                  </a:lnTo>
                  <a:lnTo>
                    <a:pt x="32" y="23"/>
                  </a:lnTo>
                  <a:lnTo>
                    <a:pt x="33" y="30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2" y="58"/>
                  </a:lnTo>
                  <a:lnTo>
                    <a:pt x="17" y="61"/>
                  </a:lnTo>
                  <a:lnTo>
                    <a:pt x="9" y="58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4" y="8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93" name="Freeform 377"/>
            <p:cNvSpPr>
              <a:spLocks/>
            </p:cNvSpPr>
            <p:nvPr/>
          </p:nvSpPr>
          <p:spPr bwMode="auto">
            <a:xfrm>
              <a:off x="1210" y="3365"/>
              <a:ext cx="18" cy="30"/>
            </a:xfrm>
            <a:custGeom>
              <a:avLst/>
              <a:gdLst>
                <a:gd name="T0" fmla="*/ 21 w 37"/>
                <a:gd name="T1" fmla="*/ 60 h 60"/>
                <a:gd name="T2" fmla="*/ 26 w 37"/>
                <a:gd name="T3" fmla="*/ 57 h 60"/>
                <a:gd name="T4" fmla="*/ 31 w 37"/>
                <a:gd name="T5" fmla="*/ 51 h 60"/>
                <a:gd name="T6" fmla="*/ 32 w 37"/>
                <a:gd name="T7" fmla="*/ 46 h 60"/>
                <a:gd name="T8" fmla="*/ 34 w 37"/>
                <a:gd name="T9" fmla="*/ 42 h 60"/>
                <a:gd name="T10" fmla="*/ 36 w 37"/>
                <a:gd name="T11" fmla="*/ 36 h 60"/>
                <a:gd name="T12" fmla="*/ 37 w 37"/>
                <a:gd name="T13" fmla="*/ 31 h 60"/>
                <a:gd name="T14" fmla="*/ 36 w 37"/>
                <a:gd name="T15" fmla="*/ 23 h 60"/>
                <a:gd name="T16" fmla="*/ 34 w 37"/>
                <a:gd name="T17" fmla="*/ 17 h 60"/>
                <a:gd name="T18" fmla="*/ 32 w 37"/>
                <a:gd name="T19" fmla="*/ 12 h 60"/>
                <a:gd name="T20" fmla="*/ 31 w 37"/>
                <a:gd name="T21" fmla="*/ 8 h 60"/>
                <a:gd name="T22" fmla="*/ 26 w 37"/>
                <a:gd name="T23" fmla="*/ 2 h 60"/>
                <a:gd name="T24" fmla="*/ 21 w 37"/>
                <a:gd name="T25" fmla="*/ 0 h 60"/>
                <a:gd name="T26" fmla="*/ 11 w 37"/>
                <a:gd name="T27" fmla="*/ 2 h 60"/>
                <a:gd name="T28" fmla="*/ 5 w 37"/>
                <a:gd name="T29" fmla="*/ 8 h 60"/>
                <a:gd name="T30" fmla="*/ 1 w 37"/>
                <a:gd name="T31" fmla="*/ 12 h 60"/>
                <a:gd name="T32" fmla="*/ 0 w 37"/>
                <a:gd name="T33" fmla="*/ 17 h 60"/>
                <a:gd name="T34" fmla="*/ 0 w 37"/>
                <a:gd name="T35" fmla="*/ 23 h 60"/>
                <a:gd name="T36" fmla="*/ 0 w 37"/>
                <a:gd name="T37" fmla="*/ 31 h 60"/>
                <a:gd name="T38" fmla="*/ 0 w 37"/>
                <a:gd name="T39" fmla="*/ 36 h 60"/>
                <a:gd name="T40" fmla="*/ 0 w 37"/>
                <a:gd name="T41" fmla="*/ 42 h 60"/>
                <a:gd name="T42" fmla="*/ 1 w 37"/>
                <a:gd name="T43" fmla="*/ 46 h 60"/>
                <a:gd name="T44" fmla="*/ 5 w 37"/>
                <a:gd name="T45" fmla="*/ 51 h 60"/>
                <a:gd name="T46" fmla="*/ 11 w 37"/>
                <a:gd name="T47" fmla="*/ 57 h 60"/>
                <a:gd name="T48" fmla="*/ 21 w 37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36" y="36"/>
                  </a:lnTo>
                  <a:lnTo>
                    <a:pt x="37" y="31"/>
                  </a:lnTo>
                  <a:lnTo>
                    <a:pt x="36" y="23"/>
                  </a:lnTo>
                  <a:lnTo>
                    <a:pt x="34" y="17"/>
                  </a:lnTo>
                  <a:lnTo>
                    <a:pt x="32" y="12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94" name="Freeform 378"/>
            <p:cNvSpPr>
              <a:spLocks/>
            </p:cNvSpPr>
            <p:nvPr/>
          </p:nvSpPr>
          <p:spPr bwMode="auto">
            <a:xfrm>
              <a:off x="1222" y="3348"/>
              <a:ext cx="33" cy="17"/>
            </a:xfrm>
            <a:custGeom>
              <a:avLst/>
              <a:gdLst>
                <a:gd name="T0" fmla="*/ 2 w 67"/>
                <a:gd name="T1" fmla="*/ 28 h 35"/>
                <a:gd name="T2" fmla="*/ 0 w 67"/>
                <a:gd name="T3" fmla="*/ 22 h 35"/>
                <a:gd name="T4" fmla="*/ 7 w 67"/>
                <a:gd name="T5" fmla="*/ 16 h 35"/>
                <a:gd name="T6" fmla="*/ 14 w 67"/>
                <a:gd name="T7" fmla="*/ 10 h 35"/>
                <a:gd name="T8" fmla="*/ 27 w 67"/>
                <a:gd name="T9" fmla="*/ 3 h 35"/>
                <a:gd name="T10" fmla="*/ 34 w 67"/>
                <a:gd name="T11" fmla="*/ 1 h 35"/>
                <a:gd name="T12" fmla="*/ 41 w 67"/>
                <a:gd name="T13" fmla="*/ 0 h 35"/>
                <a:gd name="T14" fmla="*/ 46 w 67"/>
                <a:gd name="T15" fmla="*/ 0 h 35"/>
                <a:gd name="T16" fmla="*/ 52 w 67"/>
                <a:gd name="T17" fmla="*/ 1 h 35"/>
                <a:gd name="T18" fmla="*/ 61 w 67"/>
                <a:gd name="T19" fmla="*/ 2 h 35"/>
                <a:gd name="T20" fmla="*/ 67 w 67"/>
                <a:gd name="T21" fmla="*/ 8 h 35"/>
                <a:gd name="T22" fmla="*/ 67 w 67"/>
                <a:gd name="T23" fmla="*/ 13 h 35"/>
                <a:gd name="T24" fmla="*/ 62 w 67"/>
                <a:gd name="T25" fmla="*/ 19 h 35"/>
                <a:gd name="T26" fmla="*/ 53 w 67"/>
                <a:gd name="T27" fmla="*/ 25 h 35"/>
                <a:gd name="T28" fmla="*/ 43 w 67"/>
                <a:gd name="T29" fmla="*/ 31 h 35"/>
                <a:gd name="T30" fmla="*/ 35 w 67"/>
                <a:gd name="T31" fmla="*/ 32 h 35"/>
                <a:gd name="T32" fmla="*/ 27 w 67"/>
                <a:gd name="T33" fmla="*/ 34 h 35"/>
                <a:gd name="T34" fmla="*/ 20 w 67"/>
                <a:gd name="T35" fmla="*/ 34 h 35"/>
                <a:gd name="T36" fmla="*/ 15 w 67"/>
                <a:gd name="T37" fmla="*/ 35 h 35"/>
                <a:gd name="T38" fmla="*/ 5 w 67"/>
                <a:gd name="T39" fmla="*/ 32 h 35"/>
                <a:gd name="T40" fmla="*/ 2 w 67"/>
                <a:gd name="T41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7" y="16"/>
                  </a:lnTo>
                  <a:lnTo>
                    <a:pt x="14" y="10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61" y="2"/>
                  </a:lnTo>
                  <a:lnTo>
                    <a:pt x="67" y="8"/>
                  </a:lnTo>
                  <a:lnTo>
                    <a:pt x="67" y="13"/>
                  </a:lnTo>
                  <a:lnTo>
                    <a:pt x="62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5" y="32"/>
                  </a:lnTo>
                  <a:lnTo>
                    <a:pt x="27" y="34"/>
                  </a:lnTo>
                  <a:lnTo>
                    <a:pt x="20" y="34"/>
                  </a:lnTo>
                  <a:lnTo>
                    <a:pt x="15" y="35"/>
                  </a:lnTo>
                  <a:lnTo>
                    <a:pt x="5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95" name="Freeform 379"/>
            <p:cNvSpPr>
              <a:spLocks/>
            </p:cNvSpPr>
            <p:nvPr/>
          </p:nvSpPr>
          <p:spPr bwMode="auto">
            <a:xfrm>
              <a:off x="1182" y="3351"/>
              <a:ext cx="34" cy="16"/>
            </a:xfrm>
            <a:custGeom>
              <a:avLst/>
              <a:gdLst>
                <a:gd name="T0" fmla="*/ 67 w 67"/>
                <a:gd name="T1" fmla="*/ 29 h 34"/>
                <a:gd name="T2" fmla="*/ 67 w 67"/>
                <a:gd name="T3" fmla="*/ 23 h 34"/>
                <a:gd name="T4" fmla="*/ 62 w 67"/>
                <a:gd name="T5" fmla="*/ 17 h 34"/>
                <a:gd name="T6" fmla="*/ 57 w 67"/>
                <a:gd name="T7" fmla="*/ 14 h 34"/>
                <a:gd name="T8" fmla="*/ 53 w 67"/>
                <a:gd name="T9" fmla="*/ 11 h 34"/>
                <a:gd name="T10" fmla="*/ 45 w 67"/>
                <a:gd name="T11" fmla="*/ 8 h 34"/>
                <a:gd name="T12" fmla="*/ 39 w 67"/>
                <a:gd name="T13" fmla="*/ 6 h 34"/>
                <a:gd name="T14" fmla="*/ 24 w 67"/>
                <a:gd name="T15" fmla="*/ 0 h 34"/>
                <a:gd name="T16" fmla="*/ 13 w 67"/>
                <a:gd name="T17" fmla="*/ 0 h 34"/>
                <a:gd name="T18" fmla="*/ 4 w 67"/>
                <a:gd name="T19" fmla="*/ 4 h 34"/>
                <a:gd name="T20" fmla="*/ 2 w 67"/>
                <a:gd name="T21" fmla="*/ 10 h 34"/>
                <a:gd name="T22" fmla="*/ 0 w 67"/>
                <a:gd name="T23" fmla="*/ 15 h 34"/>
                <a:gd name="T24" fmla="*/ 4 w 67"/>
                <a:gd name="T25" fmla="*/ 21 h 34"/>
                <a:gd name="T26" fmla="*/ 13 w 67"/>
                <a:gd name="T27" fmla="*/ 26 h 34"/>
                <a:gd name="T28" fmla="*/ 27 w 67"/>
                <a:gd name="T29" fmla="*/ 32 h 34"/>
                <a:gd name="T30" fmla="*/ 39 w 67"/>
                <a:gd name="T31" fmla="*/ 34 h 34"/>
                <a:gd name="T32" fmla="*/ 51 w 67"/>
                <a:gd name="T33" fmla="*/ 34 h 34"/>
                <a:gd name="T34" fmla="*/ 61 w 67"/>
                <a:gd name="T35" fmla="*/ 32 h 34"/>
                <a:gd name="T36" fmla="*/ 67 w 67"/>
                <a:gd name="T3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34">
                  <a:moveTo>
                    <a:pt x="67" y="29"/>
                  </a:moveTo>
                  <a:lnTo>
                    <a:pt x="67" y="23"/>
                  </a:lnTo>
                  <a:lnTo>
                    <a:pt x="62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4" y="21"/>
                  </a:lnTo>
                  <a:lnTo>
                    <a:pt x="13" y="26"/>
                  </a:lnTo>
                  <a:lnTo>
                    <a:pt x="27" y="32"/>
                  </a:lnTo>
                  <a:lnTo>
                    <a:pt x="39" y="34"/>
                  </a:lnTo>
                  <a:lnTo>
                    <a:pt x="51" y="34"/>
                  </a:lnTo>
                  <a:lnTo>
                    <a:pt x="61" y="32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96" name="Freeform 380"/>
            <p:cNvSpPr>
              <a:spLocks/>
            </p:cNvSpPr>
            <p:nvPr/>
          </p:nvSpPr>
          <p:spPr bwMode="auto">
            <a:xfrm>
              <a:off x="1222" y="3364"/>
              <a:ext cx="33" cy="17"/>
            </a:xfrm>
            <a:custGeom>
              <a:avLst/>
              <a:gdLst>
                <a:gd name="T0" fmla="*/ 67 w 67"/>
                <a:gd name="T1" fmla="*/ 29 h 35"/>
                <a:gd name="T2" fmla="*/ 67 w 67"/>
                <a:gd name="T3" fmla="*/ 22 h 35"/>
                <a:gd name="T4" fmla="*/ 62 w 67"/>
                <a:gd name="T5" fmla="*/ 15 h 35"/>
                <a:gd name="T6" fmla="*/ 53 w 67"/>
                <a:gd name="T7" fmla="*/ 9 h 35"/>
                <a:gd name="T8" fmla="*/ 43 w 67"/>
                <a:gd name="T9" fmla="*/ 5 h 35"/>
                <a:gd name="T10" fmla="*/ 35 w 67"/>
                <a:gd name="T11" fmla="*/ 2 h 35"/>
                <a:gd name="T12" fmla="*/ 27 w 67"/>
                <a:gd name="T13" fmla="*/ 1 h 35"/>
                <a:gd name="T14" fmla="*/ 20 w 67"/>
                <a:gd name="T15" fmla="*/ 0 h 35"/>
                <a:gd name="T16" fmla="*/ 15 w 67"/>
                <a:gd name="T17" fmla="*/ 0 h 35"/>
                <a:gd name="T18" fmla="*/ 5 w 67"/>
                <a:gd name="T19" fmla="*/ 1 h 35"/>
                <a:gd name="T20" fmla="*/ 2 w 67"/>
                <a:gd name="T21" fmla="*/ 5 h 35"/>
                <a:gd name="T22" fmla="*/ 0 w 67"/>
                <a:gd name="T23" fmla="*/ 12 h 35"/>
                <a:gd name="T24" fmla="*/ 7 w 67"/>
                <a:gd name="T25" fmla="*/ 19 h 35"/>
                <a:gd name="T26" fmla="*/ 14 w 67"/>
                <a:gd name="T27" fmla="*/ 25 h 35"/>
                <a:gd name="T28" fmla="*/ 27 w 67"/>
                <a:gd name="T29" fmla="*/ 33 h 35"/>
                <a:gd name="T30" fmla="*/ 34 w 67"/>
                <a:gd name="T31" fmla="*/ 34 h 35"/>
                <a:gd name="T32" fmla="*/ 41 w 67"/>
                <a:gd name="T33" fmla="*/ 35 h 35"/>
                <a:gd name="T34" fmla="*/ 46 w 67"/>
                <a:gd name="T35" fmla="*/ 35 h 35"/>
                <a:gd name="T36" fmla="*/ 52 w 67"/>
                <a:gd name="T37" fmla="*/ 35 h 35"/>
                <a:gd name="T38" fmla="*/ 61 w 67"/>
                <a:gd name="T39" fmla="*/ 33 h 35"/>
                <a:gd name="T40" fmla="*/ 67 w 67"/>
                <a:gd name="T41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5">
                  <a:moveTo>
                    <a:pt x="67" y="29"/>
                  </a:moveTo>
                  <a:lnTo>
                    <a:pt x="67" y="22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5"/>
                  </a:lnTo>
                  <a:lnTo>
                    <a:pt x="27" y="33"/>
                  </a:lnTo>
                  <a:lnTo>
                    <a:pt x="34" y="34"/>
                  </a:lnTo>
                  <a:lnTo>
                    <a:pt x="41" y="35"/>
                  </a:lnTo>
                  <a:lnTo>
                    <a:pt x="46" y="35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97" name="Freeform 381"/>
            <p:cNvSpPr>
              <a:spLocks/>
            </p:cNvSpPr>
            <p:nvPr/>
          </p:nvSpPr>
          <p:spPr bwMode="auto">
            <a:xfrm>
              <a:off x="1182" y="3366"/>
              <a:ext cx="34" cy="18"/>
            </a:xfrm>
            <a:custGeom>
              <a:avLst/>
              <a:gdLst>
                <a:gd name="T0" fmla="*/ 2 w 67"/>
                <a:gd name="T1" fmla="*/ 28 h 35"/>
                <a:gd name="T2" fmla="*/ 0 w 67"/>
                <a:gd name="T3" fmla="*/ 22 h 35"/>
                <a:gd name="T4" fmla="*/ 4 w 67"/>
                <a:gd name="T5" fmla="*/ 15 h 35"/>
                <a:gd name="T6" fmla="*/ 13 w 67"/>
                <a:gd name="T7" fmla="*/ 9 h 35"/>
                <a:gd name="T8" fmla="*/ 27 w 67"/>
                <a:gd name="T9" fmla="*/ 4 h 35"/>
                <a:gd name="T10" fmla="*/ 39 w 67"/>
                <a:gd name="T11" fmla="*/ 0 h 35"/>
                <a:gd name="T12" fmla="*/ 51 w 67"/>
                <a:gd name="T13" fmla="*/ 0 h 35"/>
                <a:gd name="T14" fmla="*/ 61 w 67"/>
                <a:gd name="T15" fmla="*/ 2 h 35"/>
                <a:gd name="T16" fmla="*/ 67 w 67"/>
                <a:gd name="T17" fmla="*/ 7 h 35"/>
                <a:gd name="T18" fmla="*/ 67 w 67"/>
                <a:gd name="T19" fmla="*/ 12 h 35"/>
                <a:gd name="T20" fmla="*/ 62 w 67"/>
                <a:gd name="T21" fmla="*/ 18 h 35"/>
                <a:gd name="T22" fmla="*/ 57 w 67"/>
                <a:gd name="T23" fmla="*/ 22 h 35"/>
                <a:gd name="T24" fmla="*/ 53 w 67"/>
                <a:gd name="T25" fmla="*/ 25 h 35"/>
                <a:gd name="T26" fmla="*/ 45 w 67"/>
                <a:gd name="T27" fmla="*/ 28 h 35"/>
                <a:gd name="T28" fmla="*/ 39 w 67"/>
                <a:gd name="T29" fmla="*/ 31 h 35"/>
                <a:gd name="T30" fmla="*/ 24 w 67"/>
                <a:gd name="T31" fmla="*/ 34 h 35"/>
                <a:gd name="T32" fmla="*/ 13 w 67"/>
                <a:gd name="T33" fmla="*/ 35 h 35"/>
                <a:gd name="T34" fmla="*/ 4 w 67"/>
                <a:gd name="T35" fmla="*/ 32 h 35"/>
                <a:gd name="T36" fmla="*/ 2 w 67"/>
                <a:gd name="T37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4" y="15"/>
                  </a:lnTo>
                  <a:lnTo>
                    <a:pt x="13" y="9"/>
                  </a:lnTo>
                  <a:lnTo>
                    <a:pt x="27" y="4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67" y="7"/>
                  </a:lnTo>
                  <a:lnTo>
                    <a:pt x="67" y="12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45" y="28"/>
                  </a:lnTo>
                  <a:lnTo>
                    <a:pt x="39" y="31"/>
                  </a:lnTo>
                  <a:lnTo>
                    <a:pt x="24" y="34"/>
                  </a:lnTo>
                  <a:lnTo>
                    <a:pt x="13" y="35"/>
                  </a:lnTo>
                  <a:lnTo>
                    <a:pt x="4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798" name="Freeform 382"/>
            <p:cNvSpPr>
              <a:spLocks/>
            </p:cNvSpPr>
            <p:nvPr/>
          </p:nvSpPr>
          <p:spPr bwMode="auto">
            <a:xfrm>
              <a:off x="1208" y="3357"/>
              <a:ext cx="25" cy="18"/>
            </a:xfrm>
            <a:custGeom>
              <a:avLst/>
              <a:gdLst>
                <a:gd name="T0" fmla="*/ 25 w 50"/>
                <a:gd name="T1" fmla="*/ 0 h 36"/>
                <a:gd name="T2" fmla="*/ 32 w 50"/>
                <a:gd name="T3" fmla="*/ 0 h 36"/>
                <a:gd name="T4" fmla="*/ 41 w 50"/>
                <a:gd name="T5" fmla="*/ 4 h 36"/>
                <a:gd name="T6" fmla="*/ 46 w 50"/>
                <a:gd name="T7" fmla="*/ 9 h 36"/>
                <a:gd name="T8" fmla="*/ 50 w 50"/>
                <a:gd name="T9" fmla="*/ 16 h 36"/>
                <a:gd name="T10" fmla="*/ 46 w 50"/>
                <a:gd name="T11" fmla="*/ 24 h 36"/>
                <a:gd name="T12" fmla="*/ 41 w 50"/>
                <a:gd name="T13" fmla="*/ 30 h 36"/>
                <a:gd name="T14" fmla="*/ 32 w 50"/>
                <a:gd name="T15" fmla="*/ 34 h 36"/>
                <a:gd name="T16" fmla="*/ 25 w 50"/>
                <a:gd name="T17" fmla="*/ 36 h 36"/>
                <a:gd name="T18" fmla="*/ 14 w 50"/>
                <a:gd name="T19" fmla="*/ 34 h 36"/>
                <a:gd name="T20" fmla="*/ 6 w 50"/>
                <a:gd name="T21" fmla="*/ 30 h 36"/>
                <a:gd name="T22" fmla="*/ 2 w 50"/>
                <a:gd name="T23" fmla="*/ 24 h 36"/>
                <a:gd name="T24" fmla="*/ 0 w 50"/>
                <a:gd name="T25" fmla="*/ 16 h 36"/>
                <a:gd name="T26" fmla="*/ 2 w 50"/>
                <a:gd name="T27" fmla="*/ 9 h 36"/>
                <a:gd name="T28" fmla="*/ 6 w 50"/>
                <a:gd name="T29" fmla="*/ 4 h 36"/>
                <a:gd name="T30" fmla="*/ 14 w 50"/>
                <a:gd name="T31" fmla="*/ 0 h 36"/>
                <a:gd name="T32" fmla="*/ 25 w 50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36">
                  <a:moveTo>
                    <a:pt x="25" y="0"/>
                  </a:moveTo>
                  <a:lnTo>
                    <a:pt x="32" y="0"/>
                  </a:lnTo>
                  <a:lnTo>
                    <a:pt x="41" y="4"/>
                  </a:lnTo>
                  <a:lnTo>
                    <a:pt x="46" y="9"/>
                  </a:lnTo>
                  <a:lnTo>
                    <a:pt x="50" y="16"/>
                  </a:lnTo>
                  <a:lnTo>
                    <a:pt x="46" y="24"/>
                  </a:lnTo>
                  <a:lnTo>
                    <a:pt x="41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14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2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0799" name="Group 383"/>
          <p:cNvGrpSpPr>
            <a:grpSpLocks/>
          </p:cNvGrpSpPr>
          <p:nvPr/>
        </p:nvGrpSpPr>
        <p:grpSpPr bwMode="auto">
          <a:xfrm>
            <a:off x="468313" y="2781300"/>
            <a:ext cx="720725" cy="720725"/>
            <a:chOff x="3515" y="2029"/>
            <a:chExt cx="454" cy="454"/>
          </a:xfrm>
        </p:grpSpPr>
        <p:sp>
          <p:nvSpPr>
            <p:cNvPr id="60800" name="Oval 384"/>
            <p:cNvSpPr>
              <a:spLocks noChangeArrowheads="1"/>
            </p:cNvSpPr>
            <p:nvPr/>
          </p:nvSpPr>
          <p:spPr bwMode="auto">
            <a:xfrm>
              <a:off x="3515" y="2029"/>
              <a:ext cx="454" cy="45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801" name="AutoShape 385"/>
            <p:cNvSpPr>
              <a:spLocks noChangeArrowheads="1"/>
            </p:cNvSpPr>
            <p:nvPr/>
          </p:nvSpPr>
          <p:spPr bwMode="auto">
            <a:xfrm rot="-1499186">
              <a:off x="3613" y="2063"/>
              <a:ext cx="229" cy="415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advClick="0" advTm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repeatCount="9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4624E-6 L 0.21771 -0.17989 C 0.26389 -0.21989 0.33299 -0.24116 0.40469 -0.24116 C 0.48612 -0.24116 0.55209 -0.22012 0.59827 -0.17989 L 0.81893 4.04624E-6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60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38" y="-12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smile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443" name="Group 3"/>
          <p:cNvGrpSpPr>
            <a:grpSpLocks/>
          </p:cNvGrpSpPr>
          <p:nvPr/>
        </p:nvGrpSpPr>
        <p:grpSpPr bwMode="auto">
          <a:xfrm flipH="1">
            <a:off x="3563938" y="3284538"/>
            <a:ext cx="2160587" cy="3240087"/>
            <a:chOff x="476" y="988"/>
            <a:chExt cx="1884" cy="2789"/>
          </a:xfrm>
        </p:grpSpPr>
        <p:sp>
          <p:nvSpPr>
            <p:cNvPr id="61444" name="Freeform 4"/>
            <p:cNvSpPr>
              <a:spLocks/>
            </p:cNvSpPr>
            <p:nvPr/>
          </p:nvSpPr>
          <p:spPr bwMode="auto">
            <a:xfrm>
              <a:off x="476" y="988"/>
              <a:ext cx="1884" cy="2789"/>
            </a:xfrm>
            <a:custGeom>
              <a:avLst/>
              <a:gdLst>
                <a:gd name="T0" fmla="*/ 263 w 3768"/>
                <a:gd name="T1" fmla="*/ 200 h 5576"/>
                <a:gd name="T2" fmla="*/ 349 w 3768"/>
                <a:gd name="T3" fmla="*/ 123 h 5576"/>
                <a:gd name="T4" fmla="*/ 542 w 3768"/>
                <a:gd name="T5" fmla="*/ 344 h 5576"/>
                <a:gd name="T6" fmla="*/ 886 w 3768"/>
                <a:gd name="T7" fmla="*/ 1095 h 5576"/>
                <a:gd name="T8" fmla="*/ 1376 w 3768"/>
                <a:gd name="T9" fmla="*/ 1295 h 5576"/>
                <a:gd name="T10" fmla="*/ 1815 w 3768"/>
                <a:gd name="T11" fmla="*/ 1315 h 5576"/>
                <a:gd name="T12" fmla="*/ 1968 w 3768"/>
                <a:gd name="T13" fmla="*/ 1125 h 5576"/>
                <a:gd name="T14" fmla="*/ 1794 w 3768"/>
                <a:gd name="T15" fmla="*/ 965 h 5576"/>
                <a:gd name="T16" fmla="*/ 1666 w 3768"/>
                <a:gd name="T17" fmla="*/ 925 h 5576"/>
                <a:gd name="T18" fmla="*/ 1608 w 3768"/>
                <a:gd name="T19" fmla="*/ 823 h 5576"/>
                <a:gd name="T20" fmla="*/ 1745 w 3768"/>
                <a:gd name="T21" fmla="*/ 754 h 5576"/>
                <a:gd name="T22" fmla="*/ 2116 w 3768"/>
                <a:gd name="T23" fmla="*/ 594 h 5576"/>
                <a:gd name="T24" fmla="*/ 2277 w 3768"/>
                <a:gd name="T25" fmla="*/ 639 h 5576"/>
                <a:gd name="T26" fmla="*/ 2447 w 3768"/>
                <a:gd name="T27" fmla="*/ 783 h 5576"/>
                <a:gd name="T28" fmla="*/ 2322 w 3768"/>
                <a:gd name="T29" fmla="*/ 981 h 5576"/>
                <a:gd name="T30" fmla="*/ 2203 w 3768"/>
                <a:gd name="T31" fmla="*/ 1207 h 5576"/>
                <a:gd name="T32" fmla="*/ 2311 w 3768"/>
                <a:gd name="T33" fmla="*/ 1366 h 5576"/>
                <a:gd name="T34" fmla="*/ 2571 w 3768"/>
                <a:gd name="T35" fmla="*/ 1390 h 5576"/>
                <a:gd name="T36" fmla="*/ 2632 w 3768"/>
                <a:gd name="T37" fmla="*/ 1551 h 5576"/>
                <a:gd name="T38" fmla="*/ 2885 w 3768"/>
                <a:gd name="T39" fmla="*/ 1869 h 5576"/>
                <a:gd name="T40" fmla="*/ 3129 w 3768"/>
                <a:gd name="T41" fmla="*/ 1494 h 5576"/>
                <a:gd name="T42" fmla="*/ 3322 w 3768"/>
                <a:gd name="T43" fmla="*/ 1051 h 5576"/>
                <a:gd name="T44" fmla="*/ 3447 w 3768"/>
                <a:gd name="T45" fmla="*/ 996 h 5576"/>
                <a:gd name="T46" fmla="*/ 3407 w 3768"/>
                <a:gd name="T47" fmla="*/ 1104 h 5576"/>
                <a:gd name="T48" fmla="*/ 3625 w 3768"/>
                <a:gd name="T49" fmla="*/ 892 h 5576"/>
                <a:gd name="T50" fmla="*/ 3764 w 3768"/>
                <a:gd name="T51" fmla="*/ 959 h 5576"/>
                <a:gd name="T52" fmla="*/ 3649 w 3768"/>
                <a:gd name="T53" fmla="*/ 1142 h 5576"/>
                <a:gd name="T54" fmla="*/ 3269 w 3768"/>
                <a:gd name="T55" fmla="*/ 1879 h 5576"/>
                <a:gd name="T56" fmla="*/ 3054 w 3768"/>
                <a:gd name="T57" fmla="*/ 2333 h 5576"/>
                <a:gd name="T58" fmla="*/ 2652 w 3768"/>
                <a:gd name="T59" fmla="*/ 2050 h 5576"/>
                <a:gd name="T60" fmla="*/ 2337 w 3768"/>
                <a:gd name="T61" fmla="*/ 2028 h 5576"/>
                <a:gd name="T62" fmla="*/ 2204 w 3768"/>
                <a:gd name="T63" fmla="*/ 2592 h 5576"/>
                <a:gd name="T64" fmla="*/ 2620 w 3768"/>
                <a:gd name="T65" fmla="*/ 3765 h 5576"/>
                <a:gd name="T66" fmla="*/ 2225 w 3768"/>
                <a:gd name="T67" fmla="*/ 4925 h 5576"/>
                <a:gd name="T68" fmla="*/ 2359 w 3768"/>
                <a:gd name="T69" fmla="*/ 5217 h 5576"/>
                <a:gd name="T70" fmla="*/ 2515 w 3768"/>
                <a:gd name="T71" fmla="*/ 5271 h 5576"/>
                <a:gd name="T72" fmla="*/ 2518 w 3768"/>
                <a:gd name="T73" fmla="*/ 5355 h 5576"/>
                <a:gd name="T74" fmla="*/ 2290 w 3768"/>
                <a:gd name="T75" fmla="*/ 5317 h 5576"/>
                <a:gd name="T76" fmla="*/ 1976 w 3768"/>
                <a:gd name="T77" fmla="*/ 5028 h 5576"/>
                <a:gd name="T78" fmla="*/ 2011 w 3768"/>
                <a:gd name="T79" fmla="*/ 4794 h 5576"/>
                <a:gd name="T80" fmla="*/ 2109 w 3768"/>
                <a:gd name="T81" fmla="*/ 4086 h 5576"/>
                <a:gd name="T82" fmla="*/ 2284 w 3768"/>
                <a:gd name="T83" fmla="*/ 3487 h 5576"/>
                <a:gd name="T84" fmla="*/ 1969 w 3768"/>
                <a:gd name="T85" fmla="*/ 3087 h 5576"/>
                <a:gd name="T86" fmla="*/ 1861 w 3768"/>
                <a:gd name="T87" fmla="*/ 4128 h 5576"/>
                <a:gd name="T88" fmla="*/ 1786 w 3768"/>
                <a:gd name="T89" fmla="*/ 4867 h 5576"/>
                <a:gd name="T90" fmla="*/ 1842 w 3768"/>
                <a:gd name="T91" fmla="*/ 5221 h 5576"/>
                <a:gd name="T92" fmla="*/ 1708 w 3768"/>
                <a:gd name="T93" fmla="*/ 5429 h 5576"/>
                <a:gd name="T94" fmla="*/ 1390 w 3768"/>
                <a:gd name="T95" fmla="*/ 5576 h 5576"/>
                <a:gd name="T96" fmla="*/ 1446 w 3768"/>
                <a:gd name="T97" fmla="*/ 5470 h 5576"/>
                <a:gd name="T98" fmla="*/ 1624 w 3768"/>
                <a:gd name="T99" fmla="*/ 5024 h 5576"/>
                <a:gd name="T100" fmla="*/ 1548 w 3768"/>
                <a:gd name="T101" fmla="*/ 4472 h 5576"/>
                <a:gd name="T102" fmla="*/ 1542 w 3768"/>
                <a:gd name="T103" fmla="*/ 3478 h 5576"/>
                <a:gd name="T104" fmla="*/ 1468 w 3768"/>
                <a:gd name="T105" fmla="*/ 2844 h 5576"/>
                <a:gd name="T106" fmla="*/ 1607 w 3768"/>
                <a:gd name="T107" fmla="*/ 2429 h 5576"/>
                <a:gd name="T108" fmla="*/ 1330 w 3768"/>
                <a:gd name="T109" fmla="*/ 1544 h 5576"/>
                <a:gd name="T110" fmla="*/ 792 w 3768"/>
                <a:gd name="T111" fmla="*/ 1508 h 5576"/>
                <a:gd name="T112" fmla="*/ 464 w 3768"/>
                <a:gd name="T113" fmla="*/ 515 h 5576"/>
                <a:gd name="T114" fmla="*/ 135 w 3768"/>
                <a:gd name="T115" fmla="*/ 299 h 5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68" h="5576">
                  <a:moveTo>
                    <a:pt x="67" y="0"/>
                  </a:moveTo>
                  <a:lnTo>
                    <a:pt x="86" y="18"/>
                  </a:lnTo>
                  <a:lnTo>
                    <a:pt x="101" y="40"/>
                  </a:lnTo>
                  <a:lnTo>
                    <a:pt x="112" y="62"/>
                  </a:lnTo>
                  <a:lnTo>
                    <a:pt x="125" y="86"/>
                  </a:lnTo>
                  <a:lnTo>
                    <a:pt x="135" y="107"/>
                  </a:lnTo>
                  <a:lnTo>
                    <a:pt x="147" y="128"/>
                  </a:lnTo>
                  <a:lnTo>
                    <a:pt x="164" y="147"/>
                  </a:lnTo>
                  <a:lnTo>
                    <a:pt x="190" y="164"/>
                  </a:lnTo>
                  <a:lnTo>
                    <a:pt x="206" y="171"/>
                  </a:lnTo>
                  <a:lnTo>
                    <a:pt x="231" y="185"/>
                  </a:lnTo>
                  <a:lnTo>
                    <a:pt x="263" y="200"/>
                  </a:lnTo>
                  <a:lnTo>
                    <a:pt x="296" y="217"/>
                  </a:lnTo>
                  <a:lnTo>
                    <a:pt x="328" y="231"/>
                  </a:lnTo>
                  <a:lnTo>
                    <a:pt x="357" y="244"/>
                  </a:lnTo>
                  <a:lnTo>
                    <a:pt x="381" y="251"/>
                  </a:lnTo>
                  <a:lnTo>
                    <a:pt x="394" y="251"/>
                  </a:lnTo>
                  <a:lnTo>
                    <a:pt x="392" y="231"/>
                  </a:lnTo>
                  <a:lnTo>
                    <a:pt x="386" y="213"/>
                  </a:lnTo>
                  <a:lnTo>
                    <a:pt x="378" y="196"/>
                  </a:lnTo>
                  <a:lnTo>
                    <a:pt x="368" y="178"/>
                  </a:lnTo>
                  <a:lnTo>
                    <a:pt x="360" y="160"/>
                  </a:lnTo>
                  <a:lnTo>
                    <a:pt x="352" y="142"/>
                  </a:lnTo>
                  <a:lnTo>
                    <a:pt x="349" y="123"/>
                  </a:lnTo>
                  <a:lnTo>
                    <a:pt x="349" y="106"/>
                  </a:lnTo>
                  <a:lnTo>
                    <a:pt x="356" y="99"/>
                  </a:lnTo>
                  <a:lnTo>
                    <a:pt x="367" y="98"/>
                  </a:lnTo>
                  <a:lnTo>
                    <a:pt x="380" y="101"/>
                  </a:lnTo>
                  <a:lnTo>
                    <a:pt x="391" y="106"/>
                  </a:lnTo>
                  <a:lnTo>
                    <a:pt x="420" y="137"/>
                  </a:lnTo>
                  <a:lnTo>
                    <a:pt x="450" y="170"/>
                  </a:lnTo>
                  <a:lnTo>
                    <a:pt x="474" y="202"/>
                  </a:lnTo>
                  <a:lnTo>
                    <a:pt x="498" y="237"/>
                  </a:lnTo>
                  <a:lnTo>
                    <a:pt x="516" y="270"/>
                  </a:lnTo>
                  <a:lnTo>
                    <a:pt x="531" y="307"/>
                  </a:lnTo>
                  <a:lnTo>
                    <a:pt x="542" y="344"/>
                  </a:lnTo>
                  <a:lnTo>
                    <a:pt x="549" y="383"/>
                  </a:lnTo>
                  <a:lnTo>
                    <a:pt x="604" y="454"/>
                  </a:lnTo>
                  <a:lnTo>
                    <a:pt x="654" y="525"/>
                  </a:lnTo>
                  <a:lnTo>
                    <a:pt x="698" y="598"/>
                  </a:lnTo>
                  <a:lnTo>
                    <a:pt x="739" y="673"/>
                  </a:lnTo>
                  <a:lnTo>
                    <a:pt x="775" y="749"/>
                  </a:lnTo>
                  <a:lnTo>
                    <a:pt x="806" y="828"/>
                  </a:lnTo>
                  <a:lnTo>
                    <a:pt x="831" y="910"/>
                  </a:lnTo>
                  <a:lnTo>
                    <a:pt x="854" y="993"/>
                  </a:lnTo>
                  <a:lnTo>
                    <a:pt x="867" y="1026"/>
                  </a:lnTo>
                  <a:lnTo>
                    <a:pt x="878" y="1061"/>
                  </a:lnTo>
                  <a:lnTo>
                    <a:pt x="886" y="1095"/>
                  </a:lnTo>
                  <a:lnTo>
                    <a:pt x="894" y="1132"/>
                  </a:lnTo>
                  <a:lnTo>
                    <a:pt x="903" y="1165"/>
                  </a:lnTo>
                  <a:lnTo>
                    <a:pt x="920" y="1197"/>
                  </a:lnTo>
                  <a:lnTo>
                    <a:pt x="945" y="1227"/>
                  </a:lnTo>
                  <a:lnTo>
                    <a:pt x="980" y="1253"/>
                  </a:lnTo>
                  <a:lnTo>
                    <a:pt x="1038" y="1253"/>
                  </a:lnTo>
                  <a:lnTo>
                    <a:pt x="1097" y="1257"/>
                  </a:lnTo>
                  <a:lnTo>
                    <a:pt x="1154" y="1262"/>
                  </a:lnTo>
                  <a:lnTo>
                    <a:pt x="1212" y="1269"/>
                  </a:lnTo>
                  <a:lnTo>
                    <a:pt x="1267" y="1276"/>
                  </a:lnTo>
                  <a:lnTo>
                    <a:pt x="1323" y="1285"/>
                  </a:lnTo>
                  <a:lnTo>
                    <a:pt x="1376" y="1295"/>
                  </a:lnTo>
                  <a:lnTo>
                    <a:pt x="1431" y="1308"/>
                  </a:lnTo>
                  <a:lnTo>
                    <a:pt x="1470" y="1295"/>
                  </a:lnTo>
                  <a:lnTo>
                    <a:pt x="1511" y="1286"/>
                  </a:lnTo>
                  <a:lnTo>
                    <a:pt x="1554" y="1280"/>
                  </a:lnTo>
                  <a:lnTo>
                    <a:pt x="1600" y="1278"/>
                  </a:lnTo>
                  <a:lnTo>
                    <a:pt x="1643" y="1278"/>
                  </a:lnTo>
                  <a:lnTo>
                    <a:pt x="1685" y="1283"/>
                  </a:lnTo>
                  <a:lnTo>
                    <a:pt x="1727" y="1292"/>
                  </a:lnTo>
                  <a:lnTo>
                    <a:pt x="1768" y="1308"/>
                  </a:lnTo>
                  <a:lnTo>
                    <a:pt x="1783" y="1310"/>
                  </a:lnTo>
                  <a:lnTo>
                    <a:pt x="1799" y="1313"/>
                  </a:lnTo>
                  <a:lnTo>
                    <a:pt x="1815" y="1315"/>
                  </a:lnTo>
                  <a:lnTo>
                    <a:pt x="1835" y="1318"/>
                  </a:lnTo>
                  <a:lnTo>
                    <a:pt x="1852" y="1318"/>
                  </a:lnTo>
                  <a:lnTo>
                    <a:pt x="1869" y="1319"/>
                  </a:lnTo>
                  <a:lnTo>
                    <a:pt x="1888" y="1318"/>
                  </a:lnTo>
                  <a:lnTo>
                    <a:pt x="1908" y="1317"/>
                  </a:lnTo>
                  <a:lnTo>
                    <a:pt x="1927" y="1291"/>
                  </a:lnTo>
                  <a:lnTo>
                    <a:pt x="1944" y="1266"/>
                  </a:lnTo>
                  <a:lnTo>
                    <a:pt x="1956" y="1239"/>
                  </a:lnTo>
                  <a:lnTo>
                    <a:pt x="1964" y="1213"/>
                  </a:lnTo>
                  <a:lnTo>
                    <a:pt x="1968" y="1184"/>
                  </a:lnTo>
                  <a:lnTo>
                    <a:pt x="1969" y="1156"/>
                  </a:lnTo>
                  <a:lnTo>
                    <a:pt x="1968" y="1125"/>
                  </a:lnTo>
                  <a:lnTo>
                    <a:pt x="1965" y="1093"/>
                  </a:lnTo>
                  <a:lnTo>
                    <a:pt x="1953" y="1079"/>
                  </a:lnTo>
                  <a:lnTo>
                    <a:pt x="1942" y="1067"/>
                  </a:lnTo>
                  <a:lnTo>
                    <a:pt x="1930" y="1055"/>
                  </a:lnTo>
                  <a:lnTo>
                    <a:pt x="1919" y="1042"/>
                  </a:lnTo>
                  <a:lnTo>
                    <a:pt x="1906" y="1029"/>
                  </a:lnTo>
                  <a:lnTo>
                    <a:pt x="1899" y="1016"/>
                  </a:lnTo>
                  <a:lnTo>
                    <a:pt x="1892" y="1001"/>
                  </a:lnTo>
                  <a:lnTo>
                    <a:pt x="1890" y="986"/>
                  </a:lnTo>
                  <a:lnTo>
                    <a:pt x="1797" y="986"/>
                  </a:lnTo>
                  <a:lnTo>
                    <a:pt x="1795" y="975"/>
                  </a:lnTo>
                  <a:lnTo>
                    <a:pt x="1794" y="965"/>
                  </a:lnTo>
                  <a:lnTo>
                    <a:pt x="1792" y="954"/>
                  </a:lnTo>
                  <a:lnTo>
                    <a:pt x="1788" y="945"/>
                  </a:lnTo>
                  <a:lnTo>
                    <a:pt x="1781" y="936"/>
                  </a:lnTo>
                  <a:lnTo>
                    <a:pt x="1771" y="931"/>
                  </a:lnTo>
                  <a:lnTo>
                    <a:pt x="1757" y="928"/>
                  </a:lnTo>
                  <a:lnTo>
                    <a:pt x="1743" y="930"/>
                  </a:lnTo>
                  <a:lnTo>
                    <a:pt x="1729" y="931"/>
                  </a:lnTo>
                  <a:lnTo>
                    <a:pt x="1717" y="932"/>
                  </a:lnTo>
                  <a:lnTo>
                    <a:pt x="1704" y="931"/>
                  </a:lnTo>
                  <a:lnTo>
                    <a:pt x="1691" y="930"/>
                  </a:lnTo>
                  <a:lnTo>
                    <a:pt x="1679" y="927"/>
                  </a:lnTo>
                  <a:lnTo>
                    <a:pt x="1666" y="925"/>
                  </a:lnTo>
                  <a:lnTo>
                    <a:pt x="1655" y="922"/>
                  </a:lnTo>
                  <a:lnTo>
                    <a:pt x="1645" y="920"/>
                  </a:lnTo>
                  <a:lnTo>
                    <a:pt x="1653" y="911"/>
                  </a:lnTo>
                  <a:lnTo>
                    <a:pt x="1658" y="901"/>
                  </a:lnTo>
                  <a:lnTo>
                    <a:pt x="1661" y="889"/>
                  </a:lnTo>
                  <a:lnTo>
                    <a:pt x="1665" y="880"/>
                  </a:lnTo>
                  <a:lnTo>
                    <a:pt x="1658" y="867"/>
                  </a:lnTo>
                  <a:lnTo>
                    <a:pt x="1650" y="858"/>
                  </a:lnTo>
                  <a:lnTo>
                    <a:pt x="1640" y="848"/>
                  </a:lnTo>
                  <a:lnTo>
                    <a:pt x="1630" y="839"/>
                  </a:lnTo>
                  <a:lnTo>
                    <a:pt x="1619" y="830"/>
                  </a:lnTo>
                  <a:lnTo>
                    <a:pt x="1608" y="823"/>
                  </a:lnTo>
                  <a:lnTo>
                    <a:pt x="1596" y="816"/>
                  </a:lnTo>
                  <a:lnTo>
                    <a:pt x="1584" y="809"/>
                  </a:lnTo>
                  <a:lnTo>
                    <a:pt x="1586" y="802"/>
                  </a:lnTo>
                  <a:lnTo>
                    <a:pt x="1594" y="798"/>
                  </a:lnTo>
                  <a:lnTo>
                    <a:pt x="1601" y="795"/>
                  </a:lnTo>
                  <a:lnTo>
                    <a:pt x="1612" y="792"/>
                  </a:lnTo>
                  <a:lnTo>
                    <a:pt x="1622" y="789"/>
                  </a:lnTo>
                  <a:lnTo>
                    <a:pt x="1632" y="786"/>
                  </a:lnTo>
                  <a:lnTo>
                    <a:pt x="1640" y="781"/>
                  </a:lnTo>
                  <a:lnTo>
                    <a:pt x="1649" y="775"/>
                  </a:lnTo>
                  <a:lnTo>
                    <a:pt x="1698" y="769"/>
                  </a:lnTo>
                  <a:lnTo>
                    <a:pt x="1745" y="754"/>
                  </a:lnTo>
                  <a:lnTo>
                    <a:pt x="1786" y="729"/>
                  </a:lnTo>
                  <a:lnTo>
                    <a:pt x="1824" y="701"/>
                  </a:lnTo>
                  <a:lnTo>
                    <a:pt x="1861" y="669"/>
                  </a:lnTo>
                  <a:lnTo>
                    <a:pt x="1899" y="638"/>
                  </a:lnTo>
                  <a:lnTo>
                    <a:pt x="1938" y="611"/>
                  </a:lnTo>
                  <a:lnTo>
                    <a:pt x="1985" y="592"/>
                  </a:lnTo>
                  <a:lnTo>
                    <a:pt x="2007" y="587"/>
                  </a:lnTo>
                  <a:lnTo>
                    <a:pt x="2031" y="585"/>
                  </a:lnTo>
                  <a:lnTo>
                    <a:pt x="2052" y="583"/>
                  </a:lnTo>
                  <a:lnTo>
                    <a:pt x="2074" y="585"/>
                  </a:lnTo>
                  <a:lnTo>
                    <a:pt x="2095" y="587"/>
                  </a:lnTo>
                  <a:lnTo>
                    <a:pt x="2116" y="594"/>
                  </a:lnTo>
                  <a:lnTo>
                    <a:pt x="2134" y="603"/>
                  </a:lnTo>
                  <a:lnTo>
                    <a:pt x="2154" y="615"/>
                  </a:lnTo>
                  <a:lnTo>
                    <a:pt x="2164" y="609"/>
                  </a:lnTo>
                  <a:lnTo>
                    <a:pt x="2175" y="606"/>
                  </a:lnTo>
                  <a:lnTo>
                    <a:pt x="2186" y="603"/>
                  </a:lnTo>
                  <a:lnTo>
                    <a:pt x="2198" y="602"/>
                  </a:lnTo>
                  <a:lnTo>
                    <a:pt x="2209" y="600"/>
                  </a:lnTo>
                  <a:lnTo>
                    <a:pt x="2223" y="601"/>
                  </a:lnTo>
                  <a:lnTo>
                    <a:pt x="2235" y="602"/>
                  </a:lnTo>
                  <a:lnTo>
                    <a:pt x="2247" y="605"/>
                  </a:lnTo>
                  <a:lnTo>
                    <a:pt x="2262" y="620"/>
                  </a:lnTo>
                  <a:lnTo>
                    <a:pt x="2277" y="639"/>
                  </a:lnTo>
                  <a:lnTo>
                    <a:pt x="2288" y="658"/>
                  </a:lnTo>
                  <a:lnTo>
                    <a:pt x="2300" y="677"/>
                  </a:lnTo>
                  <a:lnTo>
                    <a:pt x="2311" y="696"/>
                  </a:lnTo>
                  <a:lnTo>
                    <a:pt x="2324" y="715"/>
                  </a:lnTo>
                  <a:lnTo>
                    <a:pt x="2337" y="733"/>
                  </a:lnTo>
                  <a:lnTo>
                    <a:pt x="2354" y="753"/>
                  </a:lnTo>
                  <a:lnTo>
                    <a:pt x="2367" y="761"/>
                  </a:lnTo>
                  <a:lnTo>
                    <a:pt x="2382" y="768"/>
                  </a:lnTo>
                  <a:lnTo>
                    <a:pt x="2396" y="774"/>
                  </a:lnTo>
                  <a:lnTo>
                    <a:pt x="2415" y="778"/>
                  </a:lnTo>
                  <a:lnTo>
                    <a:pt x="2430" y="780"/>
                  </a:lnTo>
                  <a:lnTo>
                    <a:pt x="2447" y="783"/>
                  </a:lnTo>
                  <a:lnTo>
                    <a:pt x="2467" y="784"/>
                  </a:lnTo>
                  <a:lnTo>
                    <a:pt x="2485" y="785"/>
                  </a:lnTo>
                  <a:lnTo>
                    <a:pt x="2483" y="811"/>
                  </a:lnTo>
                  <a:lnTo>
                    <a:pt x="2475" y="836"/>
                  </a:lnTo>
                  <a:lnTo>
                    <a:pt x="2460" y="860"/>
                  </a:lnTo>
                  <a:lnTo>
                    <a:pt x="2444" y="885"/>
                  </a:lnTo>
                  <a:lnTo>
                    <a:pt x="2422" y="906"/>
                  </a:lnTo>
                  <a:lnTo>
                    <a:pt x="2398" y="926"/>
                  </a:lnTo>
                  <a:lnTo>
                    <a:pt x="2372" y="944"/>
                  </a:lnTo>
                  <a:lnTo>
                    <a:pt x="2346" y="960"/>
                  </a:lnTo>
                  <a:lnTo>
                    <a:pt x="2330" y="969"/>
                  </a:lnTo>
                  <a:lnTo>
                    <a:pt x="2322" y="981"/>
                  </a:lnTo>
                  <a:lnTo>
                    <a:pt x="2318" y="993"/>
                  </a:lnTo>
                  <a:lnTo>
                    <a:pt x="2318" y="1009"/>
                  </a:lnTo>
                  <a:lnTo>
                    <a:pt x="2316" y="1023"/>
                  </a:lnTo>
                  <a:lnTo>
                    <a:pt x="2316" y="1037"/>
                  </a:lnTo>
                  <a:lnTo>
                    <a:pt x="2314" y="1049"/>
                  </a:lnTo>
                  <a:lnTo>
                    <a:pt x="2309" y="1063"/>
                  </a:lnTo>
                  <a:lnTo>
                    <a:pt x="2299" y="1088"/>
                  </a:lnTo>
                  <a:lnTo>
                    <a:pt x="2283" y="1112"/>
                  </a:lnTo>
                  <a:lnTo>
                    <a:pt x="2261" y="1135"/>
                  </a:lnTo>
                  <a:lnTo>
                    <a:pt x="2240" y="1159"/>
                  </a:lnTo>
                  <a:lnTo>
                    <a:pt x="2219" y="1181"/>
                  </a:lnTo>
                  <a:lnTo>
                    <a:pt x="2203" y="1207"/>
                  </a:lnTo>
                  <a:lnTo>
                    <a:pt x="2196" y="1235"/>
                  </a:lnTo>
                  <a:lnTo>
                    <a:pt x="2202" y="1267"/>
                  </a:lnTo>
                  <a:lnTo>
                    <a:pt x="2201" y="1281"/>
                  </a:lnTo>
                  <a:lnTo>
                    <a:pt x="2203" y="1296"/>
                  </a:lnTo>
                  <a:lnTo>
                    <a:pt x="2207" y="1309"/>
                  </a:lnTo>
                  <a:lnTo>
                    <a:pt x="2217" y="1322"/>
                  </a:lnTo>
                  <a:lnTo>
                    <a:pt x="2226" y="1332"/>
                  </a:lnTo>
                  <a:lnTo>
                    <a:pt x="2239" y="1341"/>
                  </a:lnTo>
                  <a:lnTo>
                    <a:pt x="2254" y="1349"/>
                  </a:lnTo>
                  <a:lnTo>
                    <a:pt x="2272" y="1359"/>
                  </a:lnTo>
                  <a:lnTo>
                    <a:pt x="2292" y="1361"/>
                  </a:lnTo>
                  <a:lnTo>
                    <a:pt x="2311" y="1366"/>
                  </a:lnTo>
                  <a:lnTo>
                    <a:pt x="2331" y="1371"/>
                  </a:lnTo>
                  <a:lnTo>
                    <a:pt x="2352" y="1377"/>
                  </a:lnTo>
                  <a:lnTo>
                    <a:pt x="2372" y="1380"/>
                  </a:lnTo>
                  <a:lnTo>
                    <a:pt x="2393" y="1382"/>
                  </a:lnTo>
                  <a:lnTo>
                    <a:pt x="2414" y="1379"/>
                  </a:lnTo>
                  <a:lnTo>
                    <a:pt x="2436" y="1372"/>
                  </a:lnTo>
                  <a:lnTo>
                    <a:pt x="2458" y="1370"/>
                  </a:lnTo>
                  <a:lnTo>
                    <a:pt x="2483" y="1370"/>
                  </a:lnTo>
                  <a:lnTo>
                    <a:pt x="2506" y="1371"/>
                  </a:lnTo>
                  <a:lnTo>
                    <a:pt x="2531" y="1375"/>
                  </a:lnTo>
                  <a:lnTo>
                    <a:pt x="2551" y="1380"/>
                  </a:lnTo>
                  <a:lnTo>
                    <a:pt x="2571" y="1390"/>
                  </a:lnTo>
                  <a:lnTo>
                    <a:pt x="2588" y="1402"/>
                  </a:lnTo>
                  <a:lnTo>
                    <a:pt x="2604" y="1422"/>
                  </a:lnTo>
                  <a:lnTo>
                    <a:pt x="2612" y="1434"/>
                  </a:lnTo>
                  <a:lnTo>
                    <a:pt x="2617" y="1448"/>
                  </a:lnTo>
                  <a:lnTo>
                    <a:pt x="2620" y="1463"/>
                  </a:lnTo>
                  <a:lnTo>
                    <a:pt x="2624" y="1478"/>
                  </a:lnTo>
                  <a:lnTo>
                    <a:pt x="2625" y="1493"/>
                  </a:lnTo>
                  <a:lnTo>
                    <a:pt x="2629" y="1508"/>
                  </a:lnTo>
                  <a:lnTo>
                    <a:pt x="2633" y="1523"/>
                  </a:lnTo>
                  <a:lnTo>
                    <a:pt x="2640" y="1538"/>
                  </a:lnTo>
                  <a:lnTo>
                    <a:pt x="2634" y="1543"/>
                  </a:lnTo>
                  <a:lnTo>
                    <a:pt x="2632" y="1551"/>
                  </a:lnTo>
                  <a:lnTo>
                    <a:pt x="2630" y="1561"/>
                  </a:lnTo>
                  <a:lnTo>
                    <a:pt x="2632" y="1573"/>
                  </a:lnTo>
                  <a:lnTo>
                    <a:pt x="2632" y="1583"/>
                  </a:lnTo>
                  <a:lnTo>
                    <a:pt x="2634" y="1595"/>
                  </a:lnTo>
                  <a:lnTo>
                    <a:pt x="2635" y="1607"/>
                  </a:lnTo>
                  <a:lnTo>
                    <a:pt x="2636" y="1619"/>
                  </a:lnTo>
                  <a:lnTo>
                    <a:pt x="2670" y="1662"/>
                  </a:lnTo>
                  <a:lnTo>
                    <a:pt x="2710" y="1704"/>
                  </a:lnTo>
                  <a:lnTo>
                    <a:pt x="2755" y="1744"/>
                  </a:lnTo>
                  <a:lnTo>
                    <a:pt x="2801" y="1785"/>
                  </a:lnTo>
                  <a:lnTo>
                    <a:pt x="2845" y="1825"/>
                  </a:lnTo>
                  <a:lnTo>
                    <a:pt x="2885" y="1869"/>
                  </a:lnTo>
                  <a:lnTo>
                    <a:pt x="2921" y="1913"/>
                  </a:lnTo>
                  <a:lnTo>
                    <a:pt x="2948" y="1963"/>
                  </a:lnTo>
                  <a:lnTo>
                    <a:pt x="2949" y="1972"/>
                  </a:lnTo>
                  <a:lnTo>
                    <a:pt x="2954" y="1981"/>
                  </a:lnTo>
                  <a:lnTo>
                    <a:pt x="2961" y="1987"/>
                  </a:lnTo>
                  <a:lnTo>
                    <a:pt x="2969" y="1993"/>
                  </a:lnTo>
                  <a:lnTo>
                    <a:pt x="2989" y="1906"/>
                  </a:lnTo>
                  <a:lnTo>
                    <a:pt x="3013" y="1822"/>
                  </a:lnTo>
                  <a:lnTo>
                    <a:pt x="3039" y="1739"/>
                  </a:lnTo>
                  <a:lnTo>
                    <a:pt x="3069" y="1658"/>
                  </a:lnTo>
                  <a:lnTo>
                    <a:pt x="3097" y="1575"/>
                  </a:lnTo>
                  <a:lnTo>
                    <a:pt x="3129" y="1494"/>
                  </a:lnTo>
                  <a:lnTo>
                    <a:pt x="3158" y="1413"/>
                  </a:lnTo>
                  <a:lnTo>
                    <a:pt x="3191" y="1330"/>
                  </a:lnTo>
                  <a:lnTo>
                    <a:pt x="3197" y="1296"/>
                  </a:lnTo>
                  <a:lnTo>
                    <a:pt x="3202" y="1262"/>
                  </a:lnTo>
                  <a:lnTo>
                    <a:pt x="3204" y="1227"/>
                  </a:lnTo>
                  <a:lnTo>
                    <a:pt x="3210" y="1193"/>
                  </a:lnTo>
                  <a:lnTo>
                    <a:pt x="3218" y="1159"/>
                  </a:lnTo>
                  <a:lnTo>
                    <a:pt x="3234" y="1128"/>
                  </a:lnTo>
                  <a:lnTo>
                    <a:pt x="3255" y="1097"/>
                  </a:lnTo>
                  <a:lnTo>
                    <a:pt x="3288" y="1073"/>
                  </a:lnTo>
                  <a:lnTo>
                    <a:pt x="3305" y="1061"/>
                  </a:lnTo>
                  <a:lnTo>
                    <a:pt x="3322" y="1051"/>
                  </a:lnTo>
                  <a:lnTo>
                    <a:pt x="3339" y="1040"/>
                  </a:lnTo>
                  <a:lnTo>
                    <a:pt x="3358" y="1030"/>
                  </a:lnTo>
                  <a:lnTo>
                    <a:pt x="3374" y="1018"/>
                  </a:lnTo>
                  <a:lnTo>
                    <a:pt x="3391" y="1007"/>
                  </a:lnTo>
                  <a:lnTo>
                    <a:pt x="3407" y="993"/>
                  </a:lnTo>
                  <a:lnTo>
                    <a:pt x="3424" y="980"/>
                  </a:lnTo>
                  <a:lnTo>
                    <a:pt x="3431" y="978"/>
                  </a:lnTo>
                  <a:lnTo>
                    <a:pt x="3436" y="979"/>
                  </a:lnTo>
                  <a:lnTo>
                    <a:pt x="3438" y="981"/>
                  </a:lnTo>
                  <a:lnTo>
                    <a:pt x="3442" y="986"/>
                  </a:lnTo>
                  <a:lnTo>
                    <a:pt x="3443" y="990"/>
                  </a:lnTo>
                  <a:lnTo>
                    <a:pt x="3447" y="996"/>
                  </a:lnTo>
                  <a:lnTo>
                    <a:pt x="3449" y="1002"/>
                  </a:lnTo>
                  <a:lnTo>
                    <a:pt x="3453" y="1007"/>
                  </a:lnTo>
                  <a:lnTo>
                    <a:pt x="3450" y="1020"/>
                  </a:lnTo>
                  <a:lnTo>
                    <a:pt x="3445" y="1034"/>
                  </a:lnTo>
                  <a:lnTo>
                    <a:pt x="3436" y="1047"/>
                  </a:lnTo>
                  <a:lnTo>
                    <a:pt x="3424" y="1061"/>
                  </a:lnTo>
                  <a:lnTo>
                    <a:pt x="3410" y="1073"/>
                  </a:lnTo>
                  <a:lnTo>
                    <a:pt x="3397" y="1085"/>
                  </a:lnTo>
                  <a:lnTo>
                    <a:pt x="3385" y="1098"/>
                  </a:lnTo>
                  <a:lnTo>
                    <a:pt x="3375" y="1113"/>
                  </a:lnTo>
                  <a:lnTo>
                    <a:pt x="3379" y="1117"/>
                  </a:lnTo>
                  <a:lnTo>
                    <a:pt x="3407" y="1104"/>
                  </a:lnTo>
                  <a:lnTo>
                    <a:pt x="3440" y="1092"/>
                  </a:lnTo>
                  <a:lnTo>
                    <a:pt x="3472" y="1079"/>
                  </a:lnTo>
                  <a:lnTo>
                    <a:pt x="3507" y="1067"/>
                  </a:lnTo>
                  <a:lnTo>
                    <a:pt x="3535" y="1049"/>
                  </a:lnTo>
                  <a:lnTo>
                    <a:pt x="3564" y="1031"/>
                  </a:lnTo>
                  <a:lnTo>
                    <a:pt x="3586" y="1009"/>
                  </a:lnTo>
                  <a:lnTo>
                    <a:pt x="3604" y="983"/>
                  </a:lnTo>
                  <a:lnTo>
                    <a:pt x="3612" y="966"/>
                  </a:lnTo>
                  <a:lnTo>
                    <a:pt x="3617" y="949"/>
                  </a:lnTo>
                  <a:lnTo>
                    <a:pt x="3618" y="929"/>
                  </a:lnTo>
                  <a:lnTo>
                    <a:pt x="3620" y="911"/>
                  </a:lnTo>
                  <a:lnTo>
                    <a:pt x="3625" y="892"/>
                  </a:lnTo>
                  <a:lnTo>
                    <a:pt x="3634" y="877"/>
                  </a:lnTo>
                  <a:lnTo>
                    <a:pt x="3649" y="864"/>
                  </a:lnTo>
                  <a:lnTo>
                    <a:pt x="3674" y="856"/>
                  </a:lnTo>
                  <a:lnTo>
                    <a:pt x="3687" y="886"/>
                  </a:lnTo>
                  <a:lnTo>
                    <a:pt x="3748" y="842"/>
                  </a:lnTo>
                  <a:lnTo>
                    <a:pt x="3757" y="854"/>
                  </a:lnTo>
                  <a:lnTo>
                    <a:pt x="3763" y="869"/>
                  </a:lnTo>
                  <a:lnTo>
                    <a:pt x="3767" y="887"/>
                  </a:lnTo>
                  <a:lnTo>
                    <a:pt x="3768" y="906"/>
                  </a:lnTo>
                  <a:lnTo>
                    <a:pt x="3767" y="924"/>
                  </a:lnTo>
                  <a:lnTo>
                    <a:pt x="3766" y="942"/>
                  </a:lnTo>
                  <a:lnTo>
                    <a:pt x="3764" y="959"/>
                  </a:lnTo>
                  <a:lnTo>
                    <a:pt x="3764" y="976"/>
                  </a:lnTo>
                  <a:lnTo>
                    <a:pt x="3758" y="984"/>
                  </a:lnTo>
                  <a:lnTo>
                    <a:pt x="3756" y="995"/>
                  </a:lnTo>
                  <a:lnTo>
                    <a:pt x="3752" y="1006"/>
                  </a:lnTo>
                  <a:lnTo>
                    <a:pt x="3751" y="1018"/>
                  </a:lnTo>
                  <a:lnTo>
                    <a:pt x="3747" y="1029"/>
                  </a:lnTo>
                  <a:lnTo>
                    <a:pt x="3745" y="1040"/>
                  </a:lnTo>
                  <a:lnTo>
                    <a:pt x="3740" y="1052"/>
                  </a:lnTo>
                  <a:lnTo>
                    <a:pt x="3731" y="1063"/>
                  </a:lnTo>
                  <a:lnTo>
                    <a:pt x="3701" y="1086"/>
                  </a:lnTo>
                  <a:lnTo>
                    <a:pt x="3676" y="1113"/>
                  </a:lnTo>
                  <a:lnTo>
                    <a:pt x="3649" y="1142"/>
                  </a:lnTo>
                  <a:lnTo>
                    <a:pt x="3623" y="1172"/>
                  </a:lnTo>
                  <a:lnTo>
                    <a:pt x="3594" y="1198"/>
                  </a:lnTo>
                  <a:lnTo>
                    <a:pt x="3564" y="1224"/>
                  </a:lnTo>
                  <a:lnTo>
                    <a:pt x="3528" y="1245"/>
                  </a:lnTo>
                  <a:lnTo>
                    <a:pt x="3490" y="1261"/>
                  </a:lnTo>
                  <a:lnTo>
                    <a:pt x="3411" y="1333"/>
                  </a:lnTo>
                  <a:lnTo>
                    <a:pt x="3363" y="1417"/>
                  </a:lnTo>
                  <a:lnTo>
                    <a:pt x="3331" y="1504"/>
                  </a:lnTo>
                  <a:lnTo>
                    <a:pt x="3315" y="1598"/>
                  </a:lnTo>
                  <a:lnTo>
                    <a:pt x="3303" y="1692"/>
                  </a:lnTo>
                  <a:lnTo>
                    <a:pt x="3289" y="1786"/>
                  </a:lnTo>
                  <a:lnTo>
                    <a:pt x="3269" y="1879"/>
                  </a:lnTo>
                  <a:lnTo>
                    <a:pt x="3236" y="1966"/>
                  </a:lnTo>
                  <a:lnTo>
                    <a:pt x="3216" y="2010"/>
                  </a:lnTo>
                  <a:lnTo>
                    <a:pt x="3195" y="2055"/>
                  </a:lnTo>
                  <a:lnTo>
                    <a:pt x="3173" y="2100"/>
                  </a:lnTo>
                  <a:lnTo>
                    <a:pt x="3151" y="2145"/>
                  </a:lnTo>
                  <a:lnTo>
                    <a:pt x="3128" y="2188"/>
                  </a:lnTo>
                  <a:lnTo>
                    <a:pt x="3106" y="2233"/>
                  </a:lnTo>
                  <a:lnTo>
                    <a:pt x="3085" y="2276"/>
                  </a:lnTo>
                  <a:lnTo>
                    <a:pt x="3067" y="2321"/>
                  </a:lnTo>
                  <a:lnTo>
                    <a:pt x="3059" y="2323"/>
                  </a:lnTo>
                  <a:lnTo>
                    <a:pt x="3055" y="2329"/>
                  </a:lnTo>
                  <a:lnTo>
                    <a:pt x="3054" y="2333"/>
                  </a:lnTo>
                  <a:lnTo>
                    <a:pt x="3048" y="2336"/>
                  </a:lnTo>
                  <a:lnTo>
                    <a:pt x="3038" y="2337"/>
                  </a:lnTo>
                  <a:lnTo>
                    <a:pt x="3030" y="2342"/>
                  </a:lnTo>
                  <a:lnTo>
                    <a:pt x="2979" y="2322"/>
                  </a:lnTo>
                  <a:lnTo>
                    <a:pt x="2929" y="2296"/>
                  </a:lnTo>
                  <a:lnTo>
                    <a:pt x="2884" y="2265"/>
                  </a:lnTo>
                  <a:lnTo>
                    <a:pt x="2842" y="2232"/>
                  </a:lnTo>
                  <a:lnTo>
                    <a:pt x="2801" y="2195"/>
                  </a:lnTo>
                  <a:lnTo>
                    <a:pt x="2762" y="2158"/>
                  </a:lnTo>
                  <a:lnTo>
                    <a:pt x="2724" y="2121"/>
                  </a:lnTo>
                  <a:lnTo>
                    <a:pt x="2686" y="2087"/>
                  </a:lnTo>
                  <a:lnTo>
                    <a:pt x="2652" y="2050"/>
                  </a:lnTo>
                  <a:lnTo>
                    <a:pt x="2625" y="2012"/>
                  </a:lnTo>
                  <a:lnTo>
                    <a:pt x="2598" y="1974"/>
                  </a:lnTo>
                  <a:lnTo>
                    <a:pt x="2571" y="1936"/>
                  </a:lnTo>
                  <a:lnTo>
                    <a:pt x="2543" y="1899"/>
                  </a:lnTo>
                  <a:lnTo>
                    <a:pt x="2510" y="1866"/>
                  </a:lnTo>
                  <a:lnTo>
                    <a:pt x="2473" y="1837"/>
                  </a:lnTo>
                  <a:lnTo>
                    <a:pt x="2428" y="1816"/>
                  </a:lnTo>
                  <a:lnTo>
                    <a:pt x="2412" y="1858"/>
                  </a:lnTo>
                  <a:lnTo>
                    <a:pt x="2394" y="1900"/>
                  </a:lnTo>
                  <a:lnTo>
                    <a:pt x="2375" y="1942"/>
                  </a:lnTo>
                  <a:lnTo>
                    <a:pt x="2357" y="1985"/>
                  </a:lnTo>
                  <a:lnTo>
                    <a:pt x="2337" y="2028"/>
                  </a:lnTo>
                  <a:lnTo>
                    <a:pt x="2320" y="2071"/>
                  </a:lnTo>
                  <a:lnTo>
                    <a:pt x="2304" y="2114"/>
                  </a:lnTo>
                  <a:lnTo>
                    <a:pt x="2293" y="2160"/>
                  </a:lnTo>
                  <a:lnTo>
                    <a:pt x="2272" y="2193"/>
                  </a:lnTo>
                  <a:lnTo>
                    <a:pt x="2257" y="2228"/>
                  </a:lnTo>
                  <a:lnTo>
                    <a:pt x="2245" y="2262"/>
                  </a:lnTo>
                  <a:lnTo>
                    <a:pt x="2236" y="2299"/>
                  </a:lnTo>
                  <a:lnTo>
                    <a:pt x="2226" y="2337"/>
                  </a:lnTo>
                  <a:lnTo>
                    <a:pt x="2219" y="2373"/>
                  </a:lnTo>
                  <a:lnTo>
                    <a:pt x="2208" y="2410"/>
                  </a:lnTo>
                  <a:lnTo>
                    <a:pt x="2198" y="2448"/>
                  </a:lnTo>
                  <a:lnTo>
                    <a:pt x="2204" y="2592"/>
                  </a:lnTo>
                  <a:lnTo>
                    <a:pt x="2247" y="2721"/>
                  </a:lnTo>
                  <a:lnTo>
                    <a:pt x="2316" y="2842"/>
                  </a:lnTo>
                  <a:lnTo>
                    <a:pt x="2404" y="2956"/>
                  </a:lnTo>
                  <a:lnTo>
                    <a:pt x="2495" y="3068"/>
                  </a:lnTo>
                  <a:lnTo>
                    <a:pt x="2585" y="3183"/>
                  </a:lnTo>
                  <a:lnTo>
                    <a:pt x="2661" y="3307"/>
                  </a:lnTo>
                  <a:lnTo>
                    <a:pt x="2714" y="3441"/>
                  </a:lnTo>
                  <a:lnTo>
                    <a:pt x="2715" y="3511"/>
                  </a:lnTo>
                  <a:lnTo>
                    <a:pt x="2704" y="3578"/>
                  </a:lnTo>
                  <a:lnTo>
                    <a:pt x="2683" y="3641"/>
                  </a:lnTo>
                  <a:lnTo>
                    <a:pt x="2654" y="3703"/>
                  </a:lnTo>
                  <a:lnTo>
                    <a:pt x="2620" y="3765"/>
                  </a:lnTo>
                  <a:lnTo>
                    <a:pt x="2586" y="3825"/>
                  </a:lnTo>
                  <a:lnTo>
                    <a:pt x="2554" y="3886"/>
                  </a:lnTo>
                  <a:lnTo>
                    <a:pt x="2531" y="3949"/>
                  </a:lnTo>
                  <a:lnTo>
                    <a:pt x="2485" y="4065"/>
                  </a:lnTo>
                  <a:lnTo>
                    <a:pt x="2436" y="4180"/>
                  </a:lnTo>
                  <a:lnTo>
                    <a:pt x="2384" y="4295"/>
                  </a:lnTo>
                  <a:lnTo>
                    <a:pt x="2335" y="4411"/>
                  </a:lnTo>
                  <a:lnTo>
                    <a:pt x="2290" y="4529"/>
                  </a:lnTo>
                  <a:lnTo>
                    <a:pt x="2255" y="4647"/>
                  </a:lnTo>
                  <a:lnTo>
                    <a:pt x="2231" y="4767"/>
                  </a:lnTo>
                  <a:lnTo>
                    <a:pt x="2223" y="4890"/>
                  </a:lnTo>
                  <a:lnTo>
                    <a:pt x="2225" y="4925"/>
                  </a:lnTo>
                  <a:lnTo>
                    <a:pt x="2238" y="4959"/>
                  </a:lnTo>
                  <a:lnTo>
                    <a:pt x="2255" y="4993"/>
                  </a:lnTo>
                  <a:lnTo>
                    <a:pt x="2277" y="5025"/>
                  </a:lnTo>
                  <a:lnTo>
                    <a:pt x="2297" y="5057"/>
                  </a:lnTo>
                  <a:lnTo>
                    <a:pt x="2316" y="5092"/>
                  </a:lnTo>
                  <a:lnTo>
                    <a:pt x="2330" y="5126"/>
                  </a:lnTo>
                  <a:lnTo>
                    <a:pt x="2337" y="5164"/>
                  </a:lnTo>
                  <a:lnTo>
                    <a:pt x="2342" y="5172"/>
                  </a:lnTo>
                  <a:lnTo>
                    <a:pt x="2346" y="5183"/>
                  </a:lnTo>
                  <a:lnTo>
                    <a:pt x="2350" y="5195"/>
                  </a:lnTo>
                  <a:lnTo>
                    <a:pt x="2354" y="5206"/>
                  </a:lnTo>
                  <a:lnTo>
                    <a:pt x="2359" y="5217"/>
                  </a:lnTo>
                  <a:lnTo>
                    <a:pt x="2368" y="5228"/>
                  </a:lnTo>
                  <a:lnTo>
                    <a:pt x="2379" y="5236"/>
                  </a:lnTo>
                  <a:lnTo>
                    <a:pt x="2394" y="5245"/>
                  </a:lnTo>
                  <a:lnTo>
                    <a:pt x="2409" y="5243"/>
                  </a:lnTo>
                  <a:lnTo>
                    <a:pt x="2426" y="5241"/>
                  </a:lnTo>
                  <a:lnTo>
                    <a:pt x="2443" y="5239"/>
                  </a:lnTo>
                  <a:lnTo>
                    <a:pt x="2462" y="5238"/>
                  </a:lnTo>
                  <a:lnTo>
                    <a:pt x="2479" y="5238"/>
                  </a:lnTo>
                  <a:lnTo>
                    <a:pt x="2495" y="5242"/>
                  </a:lnTo>
                  <a:lnTo>
                    <a:pt x="2507" y="5249"/>
                  </a:lnTo>
                  <a:lnTo>
                    <a:pt x="2517" y="5262"/>
                  </a:lnTo>
                  <a:lnTo>
                    <a:pt x="2515" y="5271"/>
                  </a:lnTo>
                  <a:lnTo>
                    <a:pt x="2517" y="5278"/>
                  </a:lnTo>
                  <a:lnTo>
                    <a:pt x="2523" y="5283"/>
                  </a:lnTo>
                  <a:lnTo>
                    <a:pt x="2532" y="5290"/>
                  </a:lnTo>
                  <a:lnTo>
                    <a:pt x="2538" y="5294"/>
                  </a:lnTo>
                  <a:lnTo>
                    <a:pt x="2545" y="5299"/>
                  </a:lnTo>
                  <a:lnTo>
                    <a:pt x="2548" y="5305"/>
                  </a:lnTo>
                  <a:lnTo>
                    <a:pt x="2547" y="5315"/>
                  </a:lnTo>
                  <a:lnTo>
                    <a:pt x="2543" y="5322"/>
                  </a:lnTo>
                  <a:lnTo>
                    <a:pt x="2539" y="5330"/>
                  </a:lnTo>
                  <a:lnTo>
                    <a:pt x="2533" y="5339"/>
                  </a:lnTo>
                  <a:lnTo>
                    <a:pt x="2527" y="5348"/>
                  </a:lnTo>
                  <a:lnTo>
                    <a:pt x="2518" y="5355"/>
                  </a:lnTo>
                  <a:lnTo>
                    <a:pt x="2510" y="5361"/>
                  </a:lnTo>
                  <a:lnTo>
                    <a:pt x="2500" y="5364"/>
                  </a:lnTo>
                  <a:lnTo>
                    <a:pt x="2490" y="5365"/>
                  </a:lnTo>
                  <a:lnTo>
                    <a:pt x="2469" y="5362"/>
                  </a:lnTo>
                  <a:lnTo>
                    <a:pt x="2447" y="5362"/>
                  </a:lnTo>
                  <a:lnTo>
                    <a:pt x="2425" y="5361"/>
                  </a:lnTo>
                  <a:lnTo>
                    <a:pt x="2405" y="5361"/>
                  </a:lnTo>
                  <a:lnTo>
                    <a:pt x="2384" y="5358"/>
                  </a:lnTo>
                  <a:lnTo>
                    <a:pt x="2367" y="5352"/>
                  </a:lnTo>
                  <a:lnTo>
                    <a:pt x="2352" y="5343"/>
                  </a:lnTo>
                  <a:lnTo>
                    <a:pt x="2342" y="5328"/>
                  </a:lnTo>
                  <a:lnTo>
                    <a:pt x="2290" y="5317"/>
                  </a:lnTo>
                  <a:lnTo>
                    <a:pt x="2251" y="5298"/>
                  </a:lnTo>
                  <a:lnTo>
                    <a:pt x="2220" y="5271"/>
                  </a:lnTo>
                  <a:lnTo>
                    <a:pt x="2196" y="5240"/>
                  </a:lnTo>
                  <a:lnTo>
                    <a:pt x="2177" y="5203"/>
                  </a:lnTo>
                  <a:lnTo>
                    <a:pt x="2162" y="5166"/>
                  </a:lnTo>
                  <a:lnTo>
                    <a:pt x="2151" y="5128"/>
                  </a:lnTo>
                  <a:lnTo>
                    <a:pt x="2140" y="5094"/>
                  </a:lnTo>
                  <a:lnTo>
                    <a:pt x="2118" y="5066"/>
                  </a:lnTo>
                  <a:lnTo>
                    <a:pt x="2089" y="5051"/>
                  </a:lnTo>
                  <a:lnTo>
                    <a:pt x="2052" y="5042"/>
                  </a:lnTo>
                  <a:lnTo>
                    <a:pt x="2013" y="5036"/>
                  </a:lnTo>
                  <a:lnTo>
                    <a:pt x="1976" y="5028"/>
                  </a:lnTo>
                  <a:lnTo>
                    <a:pt x="1944" y="5016"/>
                  </a:lnTo>
                  <a:lnTo>
                    <a:pt x="1924" y="4995"/>
                  </a:lnTo>
                  <a:lnTo>
                    <a:pt x="1915" y="4960"/>
                  </a:lnTo>
                  <a:lnTo>
                    <a:pt x="1912" y="4936"/>
                  </a:lnTo>
                  <a:lnTo>
                    <a:pt x="1917" y="4916"/>
                  </a:lnTo>
                  <a:lnTo>
                    <a:pt x="1928" y="4897"/>
                  </a:lnTo>
                  <a:lnTo>
                    <a:pt x="1943" y="4882"/>
                  </a:lnTo>
                  <a:lnTo>
                    <a:pt x="1960" y="4865"/>
                  </a:lnTo>
                  <a:lnTo>
                    <a:pt x="1976" y="4850"/>
                  </a:lnTo>
                  <a:lnTo>
                    <a:pt x="1990" y="4833"/>
                  </a:lnTo>
                  <a:lnTo>
                    <a:pt x="2001" y="4816"/>
                  </a:lnTo>
                  <a:lnTo>
                    <a:pt x="2011" y="4794"/>
                  </a:lnTo>
                  <a:lnTo>
                    <a:pt x="2026" y="4761"/>
                  </a:lnTo>
                  <a:lnTo>
                    <a:pt x="2039" y="4721"/>
                  </a:lnTo>
                  <a:lnTo>
                    <a:pt x="2054" y="4682"/>
                  </a:lnTo>
                  <a:lnTo>
                    <a:pt x="2068" y="4642"/>
                  </a:lnTo>
                  <a:lnTo>
                    <a:pt x="2080" y="4608"/>
                  </a:lnTo>
                  <a:lnTo>
                    <a:pt x="2090" y="4584"/>
                  </a:lnTo>
                  <a:lnTo>
                    <a:pt x="2096" y="4576"/>
                  </a:lnTo>
                  <a:lnTo>
                    <a:pt x="2098" y="4474"/>
                  </a:lnTo>
                  <a:lnTo>
                    <a:pt x="2100" y="4376"/>
                  </a:lnTo>
                  <a:lnTo>
                    <a:pt x="2100" y="4278"/>
                  </a:lnTo>
                  <a:lnTo>
                    <a:pt x="2103" y="4182"/>
                  </a:lnTo>
                  <a:lnTo>
                    <a:pt x="2109" y="4086"/>
                  </a:lnTo>
                  <a:lnTo>
                    <a:pt x="2123" y="3992"/>
                  </a:lnTo>
                  <a:lnTo>
                    <a:pt x="2146" y="3899"/>
                  </a:lnTo>
                  <a:lnTo>
                    <a:pt x="2182" y="3810"/>
                  </a:lnTo>
                  <a:lnTo>
                    <a:pt x="2188" y="3774"/>
                  </a:lnTo>
                  <a:lnTo>
                    <a:pt x="2202" y="3739"/>
                  </a:lnTo>
                  <a:lnTo>
                    <a:pt x="2222" y="3708"/>
                  </a:lnTo>
                  <a:lnTo>
                    <a:pt x="2244" y="3677"/>
                  </a:lnTo>
                  <a:lnTo>
                    <a:pt x="2266" y="3645"/>
                  </a:lnTo>
                  <a:lnTo>
                    <a:pt x="2292" y="3615"/>
                  </a:lnTo>
                  <a:lnTo>
                    <a:pt x="2315" y="3583"/>
                  </a:lnTo>
                  <a:lnTo>
                    <a:pt x="2337" y="3553"/>
                  </a:lnTo>
                  <a:lnTo>
                    <a:pt x="2284" y="3487"/>
                  </a:lnTo>
                  <a:lnTo>
                    <a:pt x="2233" y="3424"/>
                  </a:lnTo>
                  <a:lnTo>
                    <a:pt x="2183" y="3359"/>
                  </a:lnTo>
                  <a:lnTo>
                    <a:pt x="2138" y="3294"/>
                  </a:lnTo>
                  <a:lnTo>
                    <a:pt x="2093" y="3226"/>
                  </a:lnTo>
                  <a:lnTo>
                    <a:pt x="2052" y="3159"/>
                  </a:lnTo>
                  <a:lnTo>
                    <a:pt x="2012" y="3091"/>
                  </a:lnTo>
                  <a:lnTo>
                    <a:pt x="1976" y="3023"/>
                  </a:lnTo>
                  <a:lnTo>
                    <a:pt x="1969" y="3033"/>
                  </a:lnTo>
                  <a:lnTo>
                    <a:pt x="1967" y="3048"/>
                  </a:lnTo>
                  <a:lnTo>
                    <a:pt x="1965" y="3060"/>
                  </a:lnTo>
                  <a:lnTo>
                    <a:pt x="1968" y="3074"/>
                  </a:lnTo>
                  <a:lnTo>
                    <a:pt x="1969" y="3087"/>
                  </a:lnTo>
                  <a:lnTo>
                    <a:pt x="1972" y="3102"/>
                  </a:lnTo>
                  <a:lnTo>
                    <a:pt x="1970" y="3116"/>
                  </a:lnTo>
                  <a:lnTo>
                    <a:pt x="1969" y="3130"/>
                  </a:lnTo>
                  <a:lnTo>
                    <a:pt x="1969" y="3244"/>
                  </a:lnTo>
                  <a:lnTo>
                    <a:pt x="1964" y="3362"/>
                  </a:lnTo>
                  <a:lnTo>
                    <a:pt x="1953" y="3480"/>
                  </a:lnTo>
                  <a:lnTo>
                    <a:pt x="1940" y="3600"/>
                  </a:lnTo>
                  <a:lnTo>
                    <a:pt x="1922" y="3720"/>
                  </a:lnTo>
                  <a:lnTo>
                    <a:pt x="1905" y="3840"/>
                  </a:lnTo>
                  <a:lnTo>
                    <a:pt x="1887" y="3959"/>
                  </a:lnTo>
                  <a:lnTo>
                    <a:pt x="1869" y="4081"/>
                  </a:lnTo>
                  <a:lnTo>
                    <a:pt x="1861" y="4128"/>
                  </a:lnTo>
                  <a:lnTo>
                    <a:pt x="1857" y="4176"/>
                  </a:lnTo>
                  <a:lnTo>
                    <a:pt x="1853" y="4223"/>
                  </a:lnTo>
                  <a:lnTo>
                    <a:pt x="1852" y="4273"/>
                  </a:lnTo>
                  <a:lnTo>
                    <a:pt x="1850" y="4320"/>
                  </a:lnTo>
                  <a:lnTo>
                    <a:pt x="1848" y="4366"/>
                  </a:lnTo>
                  <a:lnTo>
                    <a:pt x="1846" y="4413"/>
                  </a:lnTo>
                  <a:lnTo>
                    <a:pt x="1842" y="4461"/>
                  </a:lnTo>
                  <a:lnTo>
                    <a:pt x="1837" y="4544"/>
                  </a:lnTo>
                  <a:lnTo>
                    <a:pt x="1824" y="4627"/>
                  </a:lnTo>
                  <a:lnTo>
                    <a:pt x="1808" y="4707"/>
                  </a:lnTo>
                  <a:lnTo>
                    <a:pt x="1795" y="4789"/>
                  </a:lnTo>
                  <a:lnTo>
                    <a:pt x="1786" y="4867"/>
                  </a:lnTo>
                  <a:lnTo>
                    <a:pt x="1787" y="4947"/>
                  </a:lnTo>
                  <a:lnTo>
                    <a:pt x="1800" y="5024"/>
                  </a:lnTo>
                  <a:lnTo>
                    <a:pt x="1834" y="5101"/>
                  </a:lnTo>
                  <a:lnTo>
                    <a:pt x="1839" y="5113"/>
                  </a:lnTo>
                  <a:lnTo>
                    <a:pt x="1846" y="5126"/>
                  </a:lnTo>
                  <a:lnTo>
                    <a:pt x="1852" y="5140"/>
                  </a:lnTo>
                  <a:lnTo>
                    <a:pt x="1858" y="5154"/>
                  </a:lnTo>
                  <a:lnTo>
                    <a:pt x="1861" y="5167"/>
                  </a:lnTo>
                  <a:lnTo>
                    <a:pt x="1862" y="5180"/>
                  </a:lnTo>
                  <a:lnTo>
                    <a:pt x="1860" y="5194"/>
                  </a:lnTo>
                  <a:lnTo>
                    <a:pt x="1853" y="5207"/>
                  </a:lnTo>
                  <a:lnTo>
                    <a:pt x="1842" y="5221"/>
                  </a:lnTo>
                  <a:lnTo>
                    <a:pt x="1829" y="5231"/>
                  </a:lnTo>
                  <a:lnTo>
                    <a:pt x="1814" y="5239"/>
                  </a:lnTo>
                  <a:lnTo>
                    <a:pt x="1800" y="5246"/>
                  </a:lnTo>
                  <a:lnTo>
                    <a:pt x="1786" y="5251"/>
                  </a:lnTo>
                  <a:lnTo>
                    <a:pt x="1772" y="5259"/>
                  </a:lnTo>
                  <a:lnTo>
                    <a:pt x="1759" y="5268"/>
                  </a:lnTo>
                  <a:lnTo>
                    <a:pt x="1751" y="5281"/>
                  </a:lnTo>
                  <a:lnTo>
                    <a:pt x="1740" y="5309"/>
                  </a:lnTo>
                  <a:lnTo>
                    <a:pt x="1731" y="5339"/>
                  </a:lnTo>
                  <a:lnTo>
                    <a:pt x="1724" y="5369"/>
                  </a:lnTo>
                  <a:lnTo>
                    <a:pt x="1717" y="5400"/>
                  </a:lnTo>
                  <a:lnTo>
                    <a:pt x="1708" y="5429"/>
                  </a:lnTo>
                  <a:lnTo>
                    <a:pt x="1698" y="5461"/>
                  </a:lnTo>
                  <a:lnTo>
                    <a:pt x="1688" y="5490"/>
                  </a:lnTo>
                  <a:lnTo>
                    <a:pt x="1677" y="5519"/>
                  </a:lnTo>
                  <a:lnTo>
                    <a:pt x="1659" y="5533"/>
                  </a:lnTo>
                  <a:lnTo>
                    <a:pt x="1635" y="5544"/>
                  </a:lnTo>
                  <a:lnTo>
                    <a:pt x="1612" y="5551"/>
                  </a:lnTo>
                  <a:lnTo>
                    <a:pt x="1589" y="5556"/>
                  </a:lnTo>
                  <a:lnTo>
                    <a:pt x="1562" y="5559"/>
                  </a:lnTo>
                  <a:lnTo>
                    <a:pt x="1537" y="5562"/>
                  </a:lnTo>
                  <a:lnTo>
                    <a:pt x="1511" y="5565"/>
                  </a:lnTo>
                  <a:lnTo>
                    <a:pt x="1489" y="5572"/>
                  </a:lnTo>
                  <a:lnTo>
                    <a:pt x="1390" y="5576"/>
                  </a:lnTo>
                  <a:lnTo>
                    <a:pt x="1384" y="5573"/>
                  </a:lnTo>
                  <a:lnTo>
                    <a:pt x="1381" y="5569"/>
                  </a:lnTo>
                  <a:lnTo>
                    <a:pt x="1377" y="5564"/>
                  </a:lnTo>
                  <a:lnTo>
                    <a:pt x="1376" y="5559"/>
                  </a:lnTo>
                  <a:lnTo>
                    <a:pt x="1374" y="5553"/>
                  </a:lnTo>
                  <a:lnTo>
                    <a:pt x="1376" y="5548"/>
                  </a:lnTo>
                  <a:lnTo>
                    <a:pt x="1377" y="5542"/>
                  </a:lnTo>
                  <a:lnTo>
                    <a:pt x="1382" y="5539"/>
                  </a:lnTo>
                  <a:lnTo>
                    <a:pt x="1401" y="5507"/>
                  </a:lnTo>
                  <a:lnTo>
                    <a:pt x="1417" y="5489"/>
                  </a:lnTo>
                  <a:lnTo>
                    <a:pt x="1431" y="5478"/>
                  </a:lnTo>
                  <a:lnTo>
                    <a:pt x="1446" y="5470"/>
                  </a:lnTo>
                  <a:lnTo>
                    <a:pt x="1459" y="5456"/>
                  </a:lnTo>
                  <a:lnTo>
                    <a:pt x="1477" y="5432"/>
                  </a:lnTo>
                  <a:lnTo>
                    <a:pt x="1496" y="5393"/>
                  </a:lnTo>
                  <a:lnTo>
                    <a:pt x="1526" y="5331"/>
                  </a:lnTo>
                  <a:lnTo>
                    <a:pt x="1527" y="5290"/>
                  </a:lnTo>
                  <a:lnTo>
                    <a:pt x="1539" y="5251"/>
                  </a:lnTo>
                  <a:lnTo>
                    <a:pt x="1558" y="5214"/>
                  </a:lnTo>
                  <a:lnTo>
                    <a:pt x="1581" y="5177"/>
                  </a:lnTo>
                  <a:lnTo>
                    <a:pt x="1601" y="5140"/>
                  </a:lnTo>
                  <a:lnTo>
                    <a:pt x="1618" y="5103"/>
                  </a:lnTo>
                  <a:lnTo>
                    <a:pt x="1627" y="5064"/>
                  </a:lnTo>
                  <a:lnTo>
                    <a:pt x="1624" y="5024"/>
                  </a:lnTo>
                  <a:lnTo>
                    <a:pt x="1622" y="4991"/>
                  </a:lnTo>
                  <a:lnTo>
                    <a:pt x="1617" y="4959"/>
                  </a:lnTo>
                  <a:lnTo>
                    <a:pt x="1608" y="4928"/>
                  </a:lnTo>
                  <a:lnTo>
                    <a:pt x="1600" y="4898"/>
                  </a:lnTo>
                  <a:lnTo>
                    <a:pt x="1590" y="4866"/>
                  </a:lnTo>
                  <a:lnTo>
                    <a:pt x="1581" y="4836"/>
                  </a:lnTo>
                  <a:lnTo>
                    <a:pt x="1573" y="4804"/>
                  </a:lnTo>
                  <a:lnTo>
                    <a:pt x="1570" y="4773"/>
                  </a:lnTo>
                  <a:lnTo>
                    <a:pt x="1559" y="4693"/>
                  </a:lnTo>
                  <a:lnTo>
                    <a:pt x="1552" y="4617"/>
                  </a:lnTo>
                  <a:lnTo>
                    <a:pt x="1548" y="4544"/>
                  </a:lnTo>
                  <a:lnTo>
                    <a:pt x="1548" y="4472"/>
                  </a:lnTo>
                  <a:lnTo>
                    <a:pt x="1550" y="4399"/>
                  </a:lnTo>
                  <a:lnTo>
                    <a:pt x="1557" y="4327"/>
                  </a:lnTo>
                  <a:lnTo>
                    <a:pt x="1565" y="4252"/>
                  </a:lnTo>
                  <a:lnTo>
                    <a:pt x="1580" y="4174"/>
                  </a:lnTo>
                  <a:lnTo>
                    <a:pt x="1570" y="4085"/>
                  </a:lnTo>
                  <a:lnTo>
                    <a:pt x="1563" y="3998"/>
                  </a:lnTo>
                  <a:lnTo>
                    <a:pt x="1554" y="3914"/>
                  </a:lnTo>
                  <a:lnTo>
                    <a:pt x="1548" y="3830"/>
                  </a:lnTo>
                  <a:lnTo>
                    <a:pt x="1541" y="3743"/>
                  </a:lnTo>
                  <a:lnTo>
                    <a:pt x="1537" y="3658"/>
                  </a:lnTo>
                  <a:lnTo>
                    <a:pt x="1537" y="3569"/>
                  </a:lnTo>
                  <a:lnTo>
                    <a:pt x="1542" y="3478"/>
                  </a:lnTo>
                  <a:lnTo>
                    <a:pt x="1541" y="3422"/>
                  </a:lnTo>
                  <a:lnTo>
                    <a:pt x="1546" y="3366"/>
                  </a:lnTo>
                  <a:lnTo>
                    <a:pt x="1552" y="3309"/>
                  </a:lnTo>
                  <a:lnTo>
                    <a:pt x="1558" y="3253"/>
                  </a:lnTo>
                  <a:lnTo>
                    <a:pt x="1559" y="3197"/>
                  </a:lnTo>
                  <a:lnTo>
                    <a:pt x="1554" y="3142"/>
                  </a:lnTo>
                  <a:lnTo>
                    <a:pt x="1539" y="3088"/>
                  </a:lnTo>
                  <a:lnTo>
                    <a:pt x="1514" y="3036"/>
                  </a:lnTo>
                  <a:lnTo>
                    <a:pt x="1498" y="2988"/>
                  </a:lnTo>
                  <a:lnTo>
                    <a:pt x="1485" y="2941"/>
                  </a:lnTo>
                  <a:lnTo>
                    <a:pt x="1474" y="2892"/>
                  </a:lnTo>
                  <a:lnTo>
                    <a:pt x="1468" y="2844"/>
                  </a:lnTo>
                  <a:lnTo>
                    <a:pt x="1466" y="2794"/>
                  </a:lnTo>
                  <a:lnTo>
                    <a:pt x="1472" y="2746"/>
                  </a:lnTo>
                  <a:lnTo>
                    <a:pt x="1484" y="2700"/>
                  </a:lnTo>
                  <a:lnTo>
                    <a:pt x="1509" y="2656"/>
                  </a:lnTo>
                  <a:lnTo>
                    <a:pt x="1522" y="2626"/>
                  </a:lnTo>
                  <a:lnTo>
                    <a:pt x="1536" y="2598"/>
                  </a:lnTo>
                  <a:lnTo>
                    <a:pt x="1548" y="2570"/>
                  </a:lnTo>
                  <a:lnTo>
                    <a:pt x="1562" y="2542"/>
                  </a:lnTo>
                  <a:lnTo>
                    <a:pt x="1573" y="2513"/>
                  </a:lnTo>
                  <a:lnTo>
                    <a:pt x="1585" y="2485"/>
                  </a:lnTo>
                  <a:lnTo>
                    <a:pt x="1596" y="2456"/>
                  </a:lnTo>
                  <a:lnTo>
                    <a:pt x="1607" y="2429"/>
                  </a:lnTo>
                  <a:lnTo>
                    <a:pt x="1614" y="2328"/>
                  </a:lnTo>
                  <a:lnTo>
                    <a:pt x="1616" y="2227"/>
                  </a:lnTo>
                  <a:lnTo>
                    <a:pt x="1608" y="2126"/>
                  </a:lnTo>
                  <a:lnTo>
                    <a:pt x="1598" y="2027"/>
                  </a:lnTo>
                  <a:lnTo>
                    <a:pt x="1581" y="1927"/>
                  </a:lnTo>
                  <a:lnTo>
                    <a:pt x="1559" y="1829"/>
                  </a:lnTo>
                  <a:lnTo>
                    <a:pt x="1534" y="1733"/>
                  </a:lnTo>
                  <a:lnTo>
                    <a:pt x="1509" y="1639"/>
                  </a:lnTo>
                  <a:lnTo>
                    <a:pt x="1478" y="1591"/>
                  </a:lnTo>
                  <a:lnTo>
                    <a:pt x="1436" y="1564"/>
                  </a:lnTo>
                  <a:lnTo>
                    <a:pt x="1384" y="1548"/>
                  </a:lnTo>
                  <a:lnTo>
                    <a:pt x="1330" y="1544"/>
                  </a:lnTo>
                  <a:lnTo>
                    <a:pt x="1270" y="1544"/>
                  </a:lnTo>
                  <a:lnTo>
                    <a:pt x="1208" y="1547"/>
                  </a:lnTo>
                  <a:lnTo>
                    <a:pt x="1149" y="1547"/>
                  </a:lnTo>
                  <a:lnTo>
                    <a:pt x="1095" y="1541"/>
                  </a:lnTo>
                  <a:lnTo>
                    <a:pt x="1055" y="1536"/>
                  </a:lnTo>
                  <a:lnTo>
                    <a:pt x="1017" y="1533"/>
                  </a:lnTo>
                  <a:lnTo>
                    <a:pt x="978" y="1530"/>
                  </a:lnTo>
                  <a:lnTo>
                    <a:pt x="940" y="1528"/>
                  </a:lnTo>
                  <a:lnTo>
                    <a:pt x="902" y="1524"/>
                  </a:lnTo>
                  <a:lnTo>
                    <a:pt x="863" y="1521"/>
                  </a:lnTo>
                  <a:lnTo>
                    <a:pt x="826" y="1515"/>
                  </a:lnTo>
                  <a:lnTo>
                    <a:pt x="792" y="1508"/>
                  </a:lnTo>
                  <a:lnTo>
                    <a:pt x="751" y="1468"/>
                  </a:lnTo>
                  <a:lnTo>
                    <a:pt x="697" y="1375"/>
                  </a:lnTo>
                  <a:lnTo>
                    <a:pt x="654" y="1278"/>
                  </a:lnTo>
                  <a:lnTo>
                    <a:pt x="618" y="1178"/>
                  </a:lnTo>
                  <a:lnTo>
                    <a:pt x="591" y="1076"/>
                  </a:lnTo>
                  <a:lnTo>
                    <a:pt x="567" y="972"/>
                  </a:lnTo>
                  <a:lnTo>
                    <a:pt x="546" y="867"/>
                  </a:lnTo>
                  <a:lnTo>
                    <a:pt x="527" y="762"/>
                  </a:lnTo>
                  <a:lnTo>
                    <a:pt x="509" y="659"/>
                  </a:lnTo>
                  <a:lnTo>
                    <a:pt x="499" y="609"/>
                  </a:lnTo>
                  <a:lnTo>
                    <a:pt x="484" y="561"/>
                  </a:lnTo>
                  <a:lnTo>
                    <a:pt x="464" y="515"/>
                  </a:lnTo>
                  <a:lnTo>
                    <a:pt x="439" y="473"/>
                  </a:lnTo>
                  <a:lnTo>
                    <a:pt x="404" y="433"/>
                  </a:lnTo>
                  <a:lnTo>
                    <a:pt x="364" y="400"/>
                  </a:lnTo>
                  <a:lnTo>
                    <a:pt x="316" y="371"/>
                  </a:lnTo>
                  <a:lnTo>
                    <a:pt x="259" y="351"/>
                  </a:lnTo>
                  <a:lnTo>
                    <a:pt x="240" y="343"/>
                  </a:lnTo>
                  <a:lnTo>
                    <a:pt x="223" y="336"/>
                  </a:lnTo>
                  <a:lnTo>
                    <a:pt x="206" y="327"/>
                  </a:lnTo>
                  <a:lnTo>
                    <a:pt x="190" y="320"/>
                  </a:lnTo>
                  <a:lnTo>
                    <a:pt x="170" y="312"/>
                  </a:lnTo>
                  <a:lnTo>
                    <a:pt x="153" y="305"/>
                  </a:lnTo>
                  <a:lnTo>
                    <a:pt x="135" y="299"/>
                  </a:lnTo>
                  <a:lnTo>
                    <a:pt x="116" y="294"/>
                  </a:lnTo>
                  <a:lnTo>
                    <a:pt x="89" y="263"/>
                  </a:lnTo>
                  <a:lnTo>
                    <a:pt x="70" y="231"/>
                  </a:lnTo>
                  <a:lnTo>
                    <a:pt x="56" y="197"/>
                  </a:lnTo>
                  <a:lnTo>
                    <a:pt x="45" y="163"/>
                  </a:lnTo>
                  <a:lnTo>
                    <a:pt x="35" y="126"/>
                  </a:lnTo>
                  <a:lnTo>
                    <a:pt x="26" y="92"/>
                  </a:lnTo>
                  <a:lnTo>
                    <a:pt x="16" y="57"/>
                  </a:lnTo>
                  <a:lnTo>
                    <a:pt x="5" y="23"/>
                  </a:lnTo>
                  <a:lnTo>
                    <a:pt x="0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45" name="Freeform 5"/>
            <p:cNvSpPr>
              <a:spLocks/>
            </p:cNvSpPr>
            <p:nvPr/>
          </p:nvSpPr>
          <p:spPr bwMode="auto">
            <a:xfrm>
              <a:off x="492" y="995"/>
              <a:ext cx="270" cy="249"/>
            </a:xfrm>
            <a:custGeom>
              <a:avLst/>
              <a:gdLst>
                <a:gd name="T0" fmla="*/ 352 w 541"/>
                <a:gd name="T1" fmla="*/ 308 h 499"/>
                <a:gd name="T2" fmla="*/ 366 w 541"/>
                <a:gd name="T3" fmla="*/ 308 h 499"/>
                <a:gd name="T4" fmla="*/ 382 w 541"/>
                <a:gd name="T5" fmla="*/ 297 h 499"/>
                <a:gd name="T6" fmla="*/ 397 w 541"/>
                <a:gd name="T7" fmla="*/ 284 h 499"/>
                <a:gd name="T8" fmla="*/ 404 w 541"/>
                <a:gd name="T9" fmla="*/ 257 h 499"/>
                <a:gd name="T10" fmla="*/ 394 w 541"/>
                <a:gd name="T11" fmla="*/ 222 h 499"/>
                <a:gd name="T12" fmla="*/ 377 w 541"/>
                <a:gd name="T13" fmla="*/ 186 h 499"/>
                <a:gd name="T14" fmla="*/ 359 w 541"/>
                <a:gd name="T15" fmla="*/ 151 h 499"/>
                <a:gd name="T16" fmla="*/ 375 w 541"/>
                <a:gd name="T17" fmla="*/ 161 h 499"/>
                <a:gd name="T18" fmla="*/ 421 w 541"/>
                <a:gd name="T19" fmla="*/ 216 h 499"/>
                <a:gd name="T20" fmla="*/ 463 w 541"/>
                <a:gd name="T21" fmla="*/ 276 h 499"/>
                <a:gd name="T22" fmla="*/ 492 w 541"/>
                <a:gd name="T23" fmla="*/ 341 h 499"/>
                <a:gd name="T24" fmla="*/ 499 w 541"/>
                <a:gd name="T25" fmla="*/ 392 h 499"/>
                <a:gd name="T26" fmla="*/ 516 w 541"/>
                <a:gd name="T27" fmla="*/ 420 h 499"/>
                <a:gd name="T28" fmla="*/ 536 w 541"/>
                <a:gd name="T29" fmla="*/ 449 h 499"/>
                <a:gd name="T30" fmla="*/ 538 w 541"/>
                <a:gd name="T31" fmla="*/ 476 h 499"/>
                <a:gd name="T32" fmla="*/ 516 w 541"/>
                <a:gd name="T33" fmla="*/ 491 h 499"/>
                <a:gd name="T34" fmla="*/ 501 w 541"/>
                <a:gd name="T35" fmla="*/ 496 h 499"/>
                <a:gd name="T36" fmla="*/ 485 w 541"/>
                <a:gd name="T37" fmla="*/ 498 h 499"/>
                <a:gd name="T38" fmla="*/ 469 w 541"/>
                <a:gd name="T39" fmla="*/ 498 h 499"/>
                <a:gd name="T40" fmla="*/ 446 w 541"/>
                <a:gd name="T41" fmla="*/ 458 h 499"/>
                <a:gd name="T42" fmla="*/ 364 w 541"/>
                <a:gd name="T43" fmla="*/ 386 h 499"/>
                <a:gd name="T44" fmla="*/ 242 w 541"/>
                <a:gd name="T45" fmla="*/ 319 h 499"/>
                <a:gd name="T46" fmla="*/ 127 w 541"/>
                <a:gd name="T47" fmla="*/ 267 h 499"/>
                <a:gd name="T48" fmla="*/ 70 w 541"/>
                <a:gd name="T49" fmla="*/ 216 h 499"/>
                <a:gd name="T50" fmla="*/ 47 w 541"/>
                <a:gd name="T51" fmla="*/ 156 h 499"/>
                <a:gd name="T52" fmla="*/ 27 w 541"/>
                <a:gd name="T53" fmla="*/ 93 h 499"/>
                <a:gd name="T54" fmla="*/ 9 w 541"/>
                <a:gd name="T55" fmla="*/ 31 h 499"/>
                <a:gd name="T56" fmla="*/ 11 w 541"/>
                <a:gd name="T57" fmla="*/ 19 h 499"/>
                <a:gd name="T58" fmla="*/ 35 w 541"/>
                <a:gd name="T59" fmla="*/ 57 h 499"/>
                <a:gd name="T60" fmla="*/ 54 w 541"/>
                <a:gd name="T61" fmla="*/ 98 h 499"/>
                <a:gd name="T62" fmla="*/ 75 w 541"/>
                <a:gd name="T63" fmla="*/ 139 h 499"/>
                <a:gd name="T64" fmla="*/ 122 w 541"/>
                <a:gd name="T65" fmla="*/ 176 h 499"/>
                <a:gd name="T66" fmla="*/ 196 w 541"/>
                <a:gd name="T67" fmla="*/ 202 h 499"/>
                <a:gd name="T68" fmla="*/ 266 w 541"/>
                <a:gd name="T69" fmla="*/ 233 h 499"/>
                <a:gd name="T70" fmla="*/ 325 w 541"/>
                <a:gd name="T71" fmla="*/ 275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1" h="499">
                  <a:moveTo>
                    <a:pt x="350" y="304"/>
                  </a:moveTo>
                  <a:lnTo>
                    <a:pt x="352" y="308"/>
                  </a:lnTo>
                  <a:lnTo>
                    <a:pt x="359" y="310"/>
                  </a:lnTo>
                  <a:lnTo>
                    <a:pt x="366" y="308"/>
                  </a:lnTo>
                  <a:lnTo>
                    <a:pt x="375" y="304"/>
                  </a:lnTo>
                  <a:lnTo>
                    <a:pt x="382" y="297"/>
                  </a:lnTo>
                  <a:lnTo>
                    <a:pt x="391" y="291"/>
                  </a:lnTo>
                  <a:lnTo>
                    <a:pt x="397" y="284"/>
                  </a:lnTo>
                  <a:lnTo>
                    <a:pt x="404" y="278"/>
                  </a:lnTo>
                  <a:lnTo>
                    <a:pt x="404" y="257"/>
                  </a:lnTo>
                  <a:lnTo>
                    <a:pt x="402" y="239"/>
                  </a:lnTo>
                  <a:lnTo>
                    <a:pt x="394" y="222"/>
                  </a:lnTo>
                  <a:lnTo>
                    <a:pt x="387" y="204"/>
                  </a:lnTo>
                  <a:lnTo>
                    <a:pt x="377" y="186"/>
                  </a:lnTo>
                  <a:lnTo>
                    <a:pt x="367" y="168"/>
                  </a:lnTo>
                  <a:lnTo>
                    <a:pt x="359" y="151"/>
                  </a:lnTo>
                  <a:lnTo>
                    <a:pt x="354" y="133"/>
                  </a:lnTo>
                  <a:lnTo>
                    <a:pt x="375" y="161"/>
                  </a:lnTo>
                  <a:lnTo>
                    <a:pt x="398" y="189"/>
                  </a:lnTo>
                  <a:lnTo>
                    <a:pt x="421" y="216"/>
                  </a:lnTo>
                  <a:lnTo>
                    <a:pt x="445" y="246"/>
                  </a:lnTo>
                  <a:lnTo>
                    <a:pt x="463" y="276"/>
                  </a:lnTo>
                  <a:lnTo>
                    <a:pt x="481" y="308"/>
                  </a:lnTo>
                  <a:lnTo>
                    <a:pt x="492" y="341"/>
                  </a:lnTo>
                  <a:lnTo>
                    <a:pt x="498" y="378"/>
                  </a:lnTo>
                  <a:lnTo>
                    <a:pt x="499" y="392"/>
                  </a:lnTo>
                  <a:lnTo>
                    <a:pt x="506" y="406"/>
                  </a:lnTo>
                  <a:lnTo>
                    <a:pt x="516" y="420"/>
                  </a:lnTo>
                  <a:lnTo>
                    <a:pt x="529" y="436"/>
                  </a:lnTo>
                  <a:lnTo>
                    <a:pt x="536" y="449"/>
                  </a:lnTo>
                  <a:lnTo>
                    <a:pt x="541" y="463"/>
                  </a:lnTo>
                  <a:lnTo>
                    <a:pt x="538" y="476"/>
                  </a:lnTo>
                  <a:lnTo>
                    <a:pt x="525" y="489"/>
                  </a:lnTo>
                  <a:lnTo>
                    <a:pt x="516" y="491"/>
                  </a:lnTo>
                  <a:lnTo>
                    <a:pt x="509" y="494"/>
                  </a:lnTo>
                  <a:lnTo>
                    <a:pt x="501" y="496"/>
                  </a:lnTo>
                  <a:lnTo>
                    <a:pt x="494" y="498"/>
                  </a:lnTo>
                  <a:lnTo>
                    <a:pt x="485" y="498"/>
                  </a:lnTo>
                  <a:lnTo>
                    <a:pt x="478" y="499"/>
                  </a:lnTo>
                  <a:lnTo>
                    <a:pt x="469" y="498"/>
                  </a:lnTo>
                  <a:lnTo>
                    <a:pt x="460" y="498"/>
                  </a:lnTo>
                  <a:lnTo>
                    <a:pt x="446" y="458"/>
                  </a:lnTo>
                  <a:lnTo>
                    <a:pt x="414" y="421"/>
                  </a:lnTo>
                  <a:lnTo>
                    <a:pt x="364" y="386"/>
                  </a:lnTo>
                  <a:lnTo>
                    <a:pt x="306" y="352"/>
                  </a:lnTo>
                  <a:lnTo>
                    <a:pt x="242" y="319"/>
                  </a:lnTo>
                  <a:lnTo>
                    <a:pt x="181" y="292"/>
                  </a:lnTo>
                  <a:lnTo>
                    <a:pt x="127" y="267"/>
                  </a:lnTo>
                  <a:lnTo>
                    <a:pt x="88" y="247"/>
                  </a:lnTo>
                  <a:lnTo>
                    <a:pt x="70" y="216"/>
                  </a:lnTo>
                  <a:lnTo>
                    <a:pt x="58" y="187"/>
                  </a:lnTo>
                  <a:lnTo>
                    <a:pt x="47" y="156"/>
                  </a:lnTo>
                  <a:lnTo>
                    <a:pt x="37" y="125"/>
                  </a:lnTo>
                  <a:lnTo>
                    <a:pt x="27" y="93"/>
                  </a:lnTo>
                  <a:lnTo>
                    <a:pt x="18" y="62"/>
                  </a:lnTo>
                  <a:lnTo>
                    <a:pt x="9" y="31"/>
                  </a:lnTo>
                  <a:lnTo>
                    <a:pt x="0" y="0"/>
                  </a:lnTo>
                  <a:lnTo>
                    <a:pt x="11" y="19"/>
                  </a:lnTo>
                  <a:lnTo>
                    <a:pt x="24" y="38"/>
                  </a:lnTo>
                  <a:lnTo>
                    <a:pt x="35" y="57"/>
                  </a:lnTo>
                  <a:lnTo>
                    <a:pt x="46" y="79"/>
                  </a:lnTo>
                  <a:lnTo>
                    <a:pt x="54" y="98"/>
                  </a:lnTo>
                  <a:lnTo>
                    <a:pt x="66" y="119"/>
                  </a:lnTo>
                  <a:lnTo>
                    <a:pt x="75" y="139"/>
                  </a:lnTo>
                  <a:lnTo>
                    <a:pt x="88" y="161"/>
                  </a:lnTo>
                  <a:lnTo>
                    <a:pt x="122" y="176"/>
                  </a:lnTo>
                  <a:lnTo>
                    <a:pt x="160" y="189"/>
                  </a:lnTo>
                  <a:lnTo>
                    <a:pt x="196" y="202"/>
                  </a:lnTo>
                  <a:lnTo>
                    <a:pt x="233" y="217"/>
                  </a:lnTo>
                  <a:lnTo>
                    <a:pt x="266" y="233"/>
                  </a:lnTo>
                  <a:lnTo>
                    <a:pt x="298" y="252"/>
                  </a:lnTo>
                  <a:lnTo>
                    <a:pt x="325" y="275"/>
                  </a:lnTo>
                  <a:lnTo>
                    <a:pt x="350" y="304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46" name="Freeform 6"/>
            <p:cNvSpPr>
              <a:spLocks/>
            </p:cNvSpPr>
            <p:nvPr/>
          </p:nvSpPr>
          <p:spPr bwMode="auto">
            <a:xfrm>
              <a:off x="737" y="1281"/>
              <a:ext cx="1376" cy="2217"/>
            </a:xfrm>
            <a:custGeom>
              <a:avLst/>
              <a:gdLst>
                <a:gd name="T0" fmla="*/ 727 w 2753"/>
                <a:gd name="T1" fmla="*/ 724 h 4435"/>
                <a:gd name="T2" fmla="*/ 845 w 2753"/>
                <a:gd name="T3" fmla="*/ 787 h 4435"/>
                <a:gd name="T4" fmla="*/ 899 w 2753"/>
                <a:gd name="T5" fmla="*/ 790 h 4435"/>
                <a:gd name="T6" fmla="*/ 1034 w 2753"/>
                <a:gd name="T7" fmla="*/ 732 h 4435"/>
                <a:gd name="T8" fmla="*/ 1250 w 2753"/>
                <a:gd name="T9" fmla="*/ 760 h 4435"/>
                <a:gd name="T10" fmla="*/ 1330 w 2753"/>
                <a:gd name="T11" fmla="*/ 857 h 4435"/>
                <a:gd name="T12" fmla="*/ 1489 w 2753"/>
                <a:gd name="T13" fmla="*/ 924 h 4435"/>
                <a:gd name="T14" fmla="*/ 1686 w 2753"/>
                <a:gd name="T15" fmla="*/ 822 h 4435"/>
                <a:gd name="T16" fmla="*/ 1856 w 2753"/>
                <a:gd name="T17" fmla="*/ 847 h 4435"/>
                <a:gd name="T18" fmla="*/ 1984 w 2753"/>
                <a:gd name="T19" fmla="*/ 821 h 4435"/>
                <a:gd name="T20" fmla="*/ 2060 w 2753"/>
                <a:gd name="T21" fmla="*/ 948 h 4435"/>
                <a:gd name="T22" fmla="*/ 2191 w 2753"/>
                <a:gd name="T23" fmla="*/ 1176 h 4435"/>
                <a:gd name="T24" fmla="*/ 2360 w 2753"/>
                <a:gd name="T25" fmla="*/ 1377 h 4435"/>
                <a:gd name="T26" fmla="*/ 2468 w 2753"/>
                <a:gd name="T27" fmla="*/ 1472 h 4435"/>
                <a:gd name="T28" fmla="*/ 2485 w 2753"/>
                <a:gd name="T29" fmla="*/ 1353 h 4435"/>
                <a:gd name="T30" fmla="*/ 2651 w 2753"/>
                <a:gd name="T31" fmla="*/ 906 h 4435"/>
                <a:gd name="T32" fmla="*/ 2742 w 2753"/>
                <a:gd name="T33" fmla="*/ 933 h 4435"/>
                <a:gd name="T34" fmla="*/ 2697 w 2753"/>
                <a:gd name="T35" fmla="*/ 1360 h 4435"/>
                <a:gd name="T36" fmla="*/ 2561 w 2753"/>
                <a:gd name="T37" fmla="*/ 1622 h 4435"/>
                <a:gd name="T38" fmla="*/ 2362 w 2753"/>
                <a:gd name="T39" fmla="*/ 1639 h 4435"/>
                <a:gd name="T40" fmla="*/ 1969 w 2753"/>
                <a:gd name="T41" fmla="*/ 1214 h 4435"/>
                <a:gd name="T42" fmla="*/ 1865 w 2753"/>
                <a:gd name="T43" fmla="*/ 1139 h 4435"/>
                <a:gd name="T44" fmla="*/ 1836 w 2753"/>
                <a:gd name="T45" fmla="*/ 1261 h 4435"/>
                <a:gd name="T46" fmla="*/ 1616 w 2753"/>
                <a:gd name="T47" fmla="*/ 1689 h 4435"/>
                <a:gd name="T48" fmla="*/ 1635 w 2753"/>
                <a:gd name="T49" fmla="*/ 2140 h 4435"/>
                <a:gd name="T50" fmla="*/ 1948 w 2753"/>
                <a:gd name="T51" fmla="*/ 2539 h 4435"/>
                <a:gd name="T52" fmla="*/ 2042 w 2753"/>
                <a:gd name="T53" fmla="*/ 3203 h 4435"/>
                <a:gd name="T54" fmla="*/ 1684 w 2753"/>
                <a:gd name="T55" fmla="*/ 4061 h 4435"/>
                <a:gd name="T56" fmla="*/ 1619 w 2753"/>
                <a:gd name="T57" fmla="*/ 4059 h 4435"/>
                <a:gd name="T58" fmla="*/ 1611 w 2753"/>
                <a:gd name="T59" fmla="*/ 3975 h 4435"/>
                <a:gd name="T60" fmla="*/ 1622 w 2753"/>
                <a:gd name="T61" fmla="*/ 3611 h 4435"/>
                <a:gd name="T62" fmla="*/ 1761 w 2753"/>
                <a:gd name="T63" fmla="*/ 3153 h 4435"/>
                <a:gd name="T64" fmla="*/ 1667 w 2753"/>
                <a:gd name="T65" fmla="*/ 2709 h 4435"/>
                <a:gd name="T66" fmla="*/ 1459 w 2753"/>
                <a:gd name="T67" fmla="*/ 2350 h 4435"/>
                <a:gd name="T68" fmla="*/ 1409 w 2753"/>
                <a:gd name="T69" fmla="*/ 2291 h 4435"/>
                <a:gd name="T70" fmla="*/ 1399 w 2753"/>
                <a:gd name="T71" fmla="*/ 2593 h 4435"/>
                <a:gd name="T72" fmla="*/ 1393 w 2753"/>
                <a:gd name="T73" fmla="*/ 2712 h 4435"/>
                <a:gd name="T74" fmla="*/ 1326 w 2753"/>
                <a:gd name="T75" fmla="*/ 3414 h 4435"/>
                <a:gd name="T76" fmla="*/ 1274 w 2753"/>
                <a:gd name="T77" fmla="*/ 3981 h 4435"/>
                <a:gd name="T78" fmla="*/ 1213 w 2753"/>
                <a:gd name="T79" fmla="*/ 4311 h 4435"/>
                <a:gd name="T80" fmla="*/ 1159 w 2753"/>
                <a:gd name="T81" fmla="*/ 4431 h 4435"/>
                <a:gd name="T82" fmla="*/ 1079 w 2753"/>
                <a:gd name="T83" fmla="*/ 4086 h 4435"/>
                <a:gd name="T84" fmla="*/ 1084 w 2753"/>
                <a:gd name="T85" fmla="*/ 3746 h 4435"/>
                <a:gd name="T86" fmla="*/ 1068 w 2753"/>
                <a:gd name="T87" fmla="*/ 3172 h 4435"/>
                <a:gd name="T88" fmla="*/ 1084 w 2753"/>
                <a:gd name="T89" fmla="*/ 2642 h 4435"/>
                <a:gd name="T90" fmla="*/ 1095 w 2753"/>
                <a:gd name="T91" fmla="*/ 2498 h 4435"/>
                <a:gd name="T92" fmla="*/ 1093 w 2753"/>
                <a:gd name="T93" fmla="*/ 2445 h 4435"/>
                <a:gd name="T94" fmla="*/ 1009 w 2753"/>
                <a:gd name="T95" fmla="*/ 2262 h 4435"/>
                <a:gd name="T96" fmla="*/ 1129 w 2753"/>
                <a:gd name="T97" fmla="*/ 1909 h 4435"/>
                <a:gd name="T98" fmla="*/ 1154 w 2753"/>
                <a:gd name="T99" fmla="*/ 1700 h 4435"/>
                <a:gd name="T100" fmla="*/ 1029 w 2753"/>
                <a:gd name="T101" fmla="*/ 1001 h 4435"/>
                <a:gd name="T102" fmla="*/ 675 w 2753"/>
                <a:gd name="T103" fmla="*/ 938 h 4435"/>
                <a:gd name="T104" fmla="*/ 365 w 2753"/>
                <a:gd name="T105" fmla="*/ 892 h 4435"/>
                <a:gd name="T106" fmla="*/ 53 w 2753"/>
                <a:gd name="T107" fmla="*/ 333 h 4435"/>
                <a:gd name="T108" fmla="*/ 193 w 2753"/>
                <a:gd name="T109" fmla="*/ 213 h 4435"/>
                <a:gd name="T110" fmla="*/ 310 w 2753"/>
                <a:gd name="T111" fmla="*/ 562 h 4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53" h="4435">
                  <a:moveTo>
                    <a:pt x="352" y="713"/>
                  </a:moveTo>
                  <a:lnTo>
                    <a:pt x="411" y="709"/>
                  </a:lnTo>
                  <a:lnTo>
                    <a:pt x="474" y="708"/>
                  </a:lnTo>
                  <a:lnTo>
                    <a:pt x="537" y="708"/>
                  </a:lnTo>
                  <a:lnTo>
                    <a:pt x="601" y="712"/>
                  </a:lnTo>
                  <a:lnTo>
                    <a:pt x="664" y="716"/>
                  </a:lnTo>
                  <a:lnTo>
                    <a:pt x="727" y="724"/>
                  </a:lnTo>
                  <a:lnTo>
                    <a:pt x="788" y="733"/>
                  </a:lnTo>
                  <a:lnTo>
                    <a:pt x="848" y="746"/>
                  </a:lnTo>
                  <a:lnTo>
                    <a:pt x="848" y="752"/>
                  </a:lnTo>
                  <a:lnTo>
                    <a:pt x="848" y="760"/>
                  </a:lnTo>
                  <a:lnTo>
                    <a:pt x="847" y="768"/>
                  </a:lnTo>
                  <a:lnTo>
                    <a:pt x="846" y="779"/>
                  </a:lnTo>
                  <a:lnTo>
                    <a:pt x="845" y="787"/>
                  </a:lnTo>
                  <a:lnTo>
                    <a:pt x="846" y="796"/>
                  </a:lnTo>
                  <a:lnTo>
                    <a:pt x="850" y="803"/>
                  </a:lnTo>
                  <a:lnTo>
                    <a:pt x="857" y="811"/>
                  </a:lnTo>
                  <a:lnTo>
                    <a:pt x="868" y="807"/>
                  </a:lnTo>
                  <a:lnTo>
                    <a:pt x="879" y="802"/>
                  </a:lnTo>
                  <a:lnTo>
                    <a:pt x="889" y="796"/>
                  </a:lnTo>
                  <a:lnTo>
                    <a:pt x="899" y="790"/>
                  </a:lnTo>
                  <a:lnTo>
                    <a:pt x="908" y="782"/>
                  </a:lnTo>
                  <a:lnTo>
                    <a:pt x="917" y="776"/>
                  </a:lnTo>
                  <a:lnTo>
                    <a:pt x="927" y="768"/>
                  </a:lnTo>
                  <a:lnTo>
                    <a:pt x="940" y="763"/>
                  </a:lnTo>
                  <a:lnTo>
                    <a:pt x="968" y="747"/>
                  </a:lnTo>
                  <a:lnTo>
                    <a:pt x="1001" y="738"/>
                  </a:lnTo>
                  <a:lnTo>
                    <a:pt x="1034" y="732"/>
                  </a:lnTo>
                  <a:lnTo>
                    <a:pt x="1071" y="730"/>
                  </a:lnTo>
                  <a:lnTo>
                    <a:pt x="1107" y="730"/>
                  </a:lnTo>
                  <a:lnTo>
                    <a:pt x="1144" y="733"/>
                  </a:lnTo>
                  <a:lnTo>
                    <a:pt x="1178" y="737"/>
                  </a:lnTo>
                  <a:lnTo>
                    <a:pt x="1214" y="743"/>
                  </a:lnTo>
                  <a:lnTo>
                    <a:pt x="1233" y="751"/>
                  </a:lnTo>
                  <a:lnTo>
                    <a:pt x="1250" y="760"/>
                  </a:lnTo>
                  <a:lnTo>
                    <a:pt x="1265" y="771"/>
                  </a:lnTo>
                  <a:lnTo>
                    <a:pt x="1277" y="785"/>
                  </a:lnTo>
                  <a:lnTo>
                    <a:pt x="1287" y="797"/>
                  </a:lnTo>
                  <a:lnTo>
                    <a:pt x="1297" y="811"/>
                  </a:lnTo>
                  <a:lnTo>
                    <a:pt x="1305" y="826"/>
                  </a:lnTo>
                  <a:lnTo>
                    <a:pt x="1316" y="841"/>
                  </a:lnTo>
                  <a:lnTo>
                    <a:pt x="1330" y="857"/>
                  </a:lnTo>
                  <a:lnTo>
                    <a:pt x="1348" y="873"/>
                  </a:lnTo>
                  <a:lnTo>
                    <a:pt x="1367" y="887"/>
                  </a:lnTo>
                  <a:lnTo>
                    <a:pt x="1390" y="900"/>
                  </a:lnTo>
                  <a:lnTo>
                    <a:pt x="1412" y="909"/>
                  </a:lnTo>
                  <a:lnTo>
                    <a:pt x="1438" y="917"/>
                  </a:lnTo>
                  <a:lnTo>
                    <a:pt x="1463" y="922"/>
                  </a:lnTo>
                  <a:lnTo>
                    <a:pt x="1489" y="924"/>
                  </a:lnTo>
                  <a:lnTo>
                    <a:pt x="1523" y="922"/>
                  </a:lnTo>
                  <a:lnTo>
                    <a:pt x="1555" y="915"/>
                  </a:lnTo>
                  <a:lnTo>
                    <a:pt x="1586" y="903"/>
                  </a:lnTo>
                  <a:lnTo>
                    <a:pt x="1614" y="887"/>
                  </a:lnTo>
                  <a:lnTo>
                    <a:pt x="1640" y="866"/>
                  </a:lnTo>
                  <a:lnTo>
                    <a:pt x="1664" y="845"/>
                  </a:lnTo>
                  <a:lnTo>
                    <a:pt x="1686" y="822"/>
                  </a:lnTo>
                  <a:lnTo>
                    <a:pt x="1710" y="801"/>
                  </a:lnTo>
                  <a:lnTo>
                    <a:pt x="1733" y="808"/>
                  </a:lnTo>
                  <a:lnTo>
                    <a:pt x="1757" y="818"/>
                  </a:lnTo>
                  <a:lnTo>
                    <a:pt x="1781" y="830"/>
                  </a:lnTo>
                  <a:lnTo>
                    <a:pt x="1806" y="840"/>
                  </a:lnTo>
                  <a:lnTo>
                    <a:pt x="1831" y="846"/>
                  </a:lnTo>
                  <a:lnTo>
                    <a:pt x="1856" y="847"/>
                  </a:lnTo>
                  <a:lnTo>
                    <a:pt x="1882" y="842"/>
                  </a:lnTo>
                  <a:lnTo>
                    <a:pt x="1907" y="828"/>
                  </a:lnTo>
                  <a:lnTo>
                    <a:pt x="1921" y="826"/>
                  </a:lnTo>
                  <a:lnTo>
                    <a:pt x="1936" y="824"/>
                  </a:lnTo>
                  <a:lnTo>
                    <a:pt x="1952" y="821"/>
                  </a:lnTo>
                  <a:lnTo>
                    <a:pt x="1969" y="821"/>
                  </a:lnTo>
                  <a:lnTo>
                    <a:pt x="1984" y="821"/>
                  </a:lnTo>
                  <a:lnTo>
                    <a:pt x="1998" y="825"/>
                  </a:lnTo>
                  <a:lnTo>
                    <a:pt x="2013" y="831"/>
                  </a:lnTo>
                  <a:lnTo>
                    <a:pt x="2026" y="841"/>
                  </a:lnTo>
                  <a:lnTo>
                    <a:pt x="2042" y="857"/>
                  </a:lnTo>
                  <a:lnTo>
                    <a:pt x="2051" y="883"/>
                  </a:lnTo>
                  <a:lnTo>
                    <a:pt x="2055" y="913"/>
                  </a:lnTo>
                  <a:lnTo>
                    <a:pt x="2060" y="948"/>
                  </a:lnTo>
                  <a:lnTo>
                    <a:pt x="2062" y="983"/>
                  </a:lnTo>
                  <a:lnTo>
                    <a:pt x="2070" y="1019"/>
                  </a:lnTo>
                  <a:lnTo>
                    <a:pt x="2085" y="1051"/>
                  </a:lnTo>
                  <a:lnTo>
                    <a:pt x="2108" y="1078"/>
                  </a:lnTo>
                  <a:lnTo>
                    <a:pt x="2131" y="1111"/>
                  </a:lnTo>
                  <a:lnTo>
                    <a:pt x="2161" y="1145"/>
                  </a:lnTo>
                  <a:lnTo>
                    <a:pt x="2191" y="1176"/>
                  </a:lnTo>
                  <a:lnTo>
                    <a:pt x="2224" y="1208"/>
                  </a:lnTo>
                  <a:lnTo>
                    <a:pt x="2253" y="1239"/>
                  </a:lnTo>
                  <a:lnTo>
                    <a:pt x="2284" y="1271"/>
                  </a:lnTo>
                  <a:lnTo>
                    <a:pt x="2310" y="1304"/>
                  </a:lnTo>
                  <a:lnTo>
                    <a:pt x="2333" y="1339"/>
                  </a:lnTo>
                  <a:lnTo>
                    <a:pt x="2347" y="1356"/>
                  </a:lnTo>
                  <a:lnTo>
                    <a:pt x="2360" y="1377"/>
                  </a:lnTo>
                  <a:lnTo>
                    <a:pt x="2375" y="1401"/>
                  </a:lnTo>
                  <a:lnTo>
                    <a:pt x="2392" y="1425"/>
                  </a:lnTo>
                  <a:lnTo>
                    <a:pt x="2407" y="1447"/>
                  </a:lnTo>
                  <a:lnTo>
                    <a:pt x="2423" y="1466"/>
                  </a:lnTo>
                  <a:lnTo>
                    <a:pt x="2440" y="1480"/>
                  </a:lnTo>
                  <a:lnTo>
                    <a:pt x="2460" y="1489"/>
                  </a:lnTo>
                  <a:lnTo>
                    <a:pt x="2468" y="1472"/>
                  </a:lnTo>
                  <a:lnTo>
                    <a:pt x="2473" y="1456"/>
                  </a:lnTo>
                  <a:lnTo>
                    <a:pt x="2475" y="1439"/>
                  </a:lnTo>
                  <a:lnTo>
                    <a:pt x="2479" y="1421"/>
                  </a:lnTo>
                  <a:lnTo>
                    <a:pt x="2480" y="1403"/>
                  </a:lnTo>
                  <a:lnTo>
                    <a:pt x="2481" y="1386"/>
                  </a:lnTo>
                  <a:lnTo>
                    <a:pt x="2481" y="1368"/>
                  </a:lnTo>
                  <a:lnTo>
                    <a:pt x="2485" y="1353"/>
                  </a:lnTo>
                  <a:lnTo>
                    <a:pt x="2498" y="1289"/>
                  </a:lnTo>
                  <a:lnTo>
                    <a:pt x="2519" y="1224"/>
                  </a:lnTo>
                  <a:lnTo>
                    <a:pt x="2541" y="1160"/>
                  </a:lnTo>
                  <a:lnTo>
                    <a:pt x="2567" y="1096"/>
                  </a:lnTo>
                  <a:lnTo>
                    <a:pt x="2594" y="1032"/>
                  </a:lnTo>
                  <a:lnTo>
                    <a:pt x="2623" y="967"/>
                  </a:lnTo>
                  <a:lnTo>
                    <a:pt x="2651" y="906"/>
                  </a:lnTo>
                  <a:lnTo>
                    <a:pt x="2678" y="847"/>
                  </a:lnTo>
                  <a:lnTo>
                    <a:pt x="2690" y="825"/>
                  </a:lnTo>
                  <a:lnTo>
                    <a:pt x="2703" y="824"/>
                  </a:lnTo>
                  <a:lnTo>
                    <a:pt x="2715" y="840"/>
                  </a:lnTo>
                  <a:lnTo>
                    <a:pt x="2726" y="867"/>
                  </a:lnTo>
                  <a:lnTo>
                    <a:pt x="2735" y="900"/>
                  </a:lnTo>
                  <a:lnTo>
                    <a:pt x="2742" y="933"/>
                  </a:lnTo>
                  <a:lnTo>
                    <a:pt x="2747" y="959"/>
                  </a:lnTo>
                  <a:lnTo>
                    <a:pt x="2751" y="974"/>
                  </a:lnTo>
                  <a:lnTo>
                    <a:pt x="2753" y="1054"/>
                  </a:lnTo>
                  <a:lnTo>
                    <a:pt x="2750" y="1133"/>
                  </a:lnTo>
                  <a:lnTo>
                    <a:pt x="2738" y="1209"/>
                  </a:lnTo>
                  <a:lnTo>
                    <a:pt x="2721" y="1287"/>
                  </a:lnTo>
                  <a:lnTo>
                    <a:pt x="2697" y="1360"/>
                  </a:lnTo>
                  <a:lnTo>
                    <a:pt x="2668" y="1433"/>
                  </a:lnTo>
                  <a:lnTo>
                    <a:pt x="2635" y="1506"/>
                  </a:lnTo>
                  <a:lnTo>
                    <a:pt x="2601" y="1576"/>
                  </a:lnTo>
                  <a:lnTo>
                    <a:pt x="2592" y="1576"/>
                  </a:lnTo>
                  <a:lnTo>
                    <a:pt x="2582" y="1592"/>
                  </a:lnTo>
                  <a:lnTo>
                    <a:pt x="2571" y="1607"/>
                  </a:lnTo>
                  <a:lnTo>
                    <a:pt x="2561" y="1622"/>
                  </a:lnTo>
                  <a:lnTo>
                    <a:pt x="2553" y="1637"/>
                  </a:lnTo>
                  <a:lnTo>
                    <a:pt x="2543" y="1652"/>
                  </a:lnTo>
                  <a:lnTo>
                    <a:pt x="2533" y="1667"/>
                  </a:lnTo>
                  <a:lnTo>
                    <a:pt x="2522" y="1681"/>
                  </a:lnTo>
                  <a:lnTo>
                    <a:pt x="2509" y="1697"/>
                  </a:lnTo>
                  <a:lnTo>
                    <a:pt x="2437" y="1680"/>
                  </a:lnTo>
                  <a:lnTo>
                    <a:pt x="2362" y="1639"/>
                  </a:lnTo>
                  <a:lnTo>
                    <a:pt x="2284" y="1577"/>
                  </a:lnTo>
                  <a:lnTo>
                    <a:pt x="2210" y="1504"/>
                  </a:lnTo>
                  <a:lnTo>
                    <a:pt x="2139" y="1423"/>
                  </a:lnTo>
                  <a:lnTo>
                    <a:pt x="2076" y="1347"/>
                  </a:lnTo>
                  <a:lnTo>
                    <a:pt x="2023" y="1279"/>
                  </a:lnTo>
                  <a:lnTo>
                    <a:pt x="1985" y="1228"/>
                  </a:lnTo>
                  <a:lnTo>
                    <a:pt x="1969" y="1214"/>
                  </a:lnTo>
                  <a:lnTo>
                    <a:pt x="1954" y="1201"/>
                  </a:lnTo>
                  <a:lnTo>
                    <a:pt x="1939" y="1188"/>
                  </a:lnTo>
                  <a:lnTo>
                    <a:pt x="1926" y="1175"/>
                  </a:lnTo>
                  <a:lnTo>
                    <a:pt x="1911" y="1163"/>
                  </a:lnTo>
                  <a:lnTo>
                    <a:pt x="1898" y="1153"/>
                  </a:lnTo>
                  <a:lnTo>
                    <a:pt x="1882" y="1144"/>
                  </a:lnTo>
                  <a:lnTo>
                    <a:pt x="1865" y="1139"/>
                  </a:lnTo>
                  <a:lnTo>
                    <a:pt x="1856" y="1153"/>
                  </a:lnTo>
                  <a:lnTo>
                    <a:pt x="1849" y="1170"/>
                  </a:lnTo>
                  <a:lnTo>
                    <a:pt x="1845" y="1187"/>
                  </a:lnTo>
                  <a:lnTo>
                    <a:pt x="1843" y="1205"/>
                  </a:lnTo>
                  <a:lnTo>
                    <a:pt x="1840" y="1223"/>
                  </a:lnTo>
                  <a:lnTo>
                    <a:pt x="1838" y="1242"/>
                  </a:lnTo>
                  <a:lnTo>
                    <a:pt x="1836" y="1261"/>
                  </a:lnTo>
                  <a:lnTo>
                    <a:pt x="1833" y="1279"/>
                  </a:lnTo>
                  <a:lnTo>
                    <a:pt x="1819" y="1352"/>
                  </a:lnTo>
                  <a:lnTo>
                    <a:pt x="1789" y="1421"/>
                  </a:lnTo>
                  <a:lnTo>
                    <a:pt x="1749" y="1489"/>
                  </a:lnTo>
                  <a:lnTo>
                    <a:pt x="1704" y="1556"/>
                  </a:lnTo>
                  <a:lnTo>
                    <a:pt x="1657" y="1621"/>
                  </a:lnTo>
                  <a:lnTo>
                    <a:pt x="1616" y="1689"/>
                  </a:lnTo>
                  <a:lnTo>
                    <a:pt x="1586" y="1762"/>
                  </a:lnTo>
                  <a:lnTo>
                    <a:pt x="1571" y="1840"/>
                  </a:lnTo>
                  <a:lnTo>
                    <a:pt x="1561" y="1904"/>
                  </a:lnTo>
                  <a:lnTo>
                    <a:pt x="1568" y="1966"/>
                  </a:lnTo>
                  <a:lnTo>
                    <a:pt x="1581" y="2026"/>
                  </a:lnTo>
                  <a:lnTo>
                    <a:pt x="1606" y="2085"/>
                  </a:lnTo>
                  <a:lnTo>
                    <a:pt x="1635" y="2140"/>
                  </a:lnTo>
                  <a:lnTo>
                    <a:pt x="1670" y="2195"/>
                  </a:lnTo>
                  <a:lnTo>
                    <a:pt x="1707" y="2249"/>
                  </a:lnTo>
                  <a:lnTo>
                    <a:pt x="1746" y="2302"/>
                  </a:lnTo>
                  <a:lnTo>
                    <a:pt x="1797" y="2360"/>
                  </a:lnTo>
                  <a:lnTo>
                    <a:pt x="1848" y="2418"/>
                  </a:lnTo>
                  <a:lnTo>
                    <a:pt x="1899" y="2478"/>
                  </a:lnTo>
                  <a:lnTo>
                    <a:pt x="1948" y="2539"/>
                  </a:lnTo>
                  <a:lnTo>
                    <a:pt x="1992" y="2599"/>
                  </a:lnTo>
                  <a:lnTo>
                    <a:pt x="2037" y="2662"/>
                  </a:lnTo>
                  <a:lnTo>
                    <a:pt x="2079" y="2726"/>
                  </a:lnTo>
                  <a:lnTo>
                    <a:pt x="2115" y="2791"/>
                  </a:lnTo>
                  <a:lnTo>
                    <a:pt x="2122" y="2895"/>
                  </a:lnTo>
                  <a:lnTo>
                    <a:pt x="2095" y="3037"/>
                  </a:lnTo>
                  <a:lnTo>
                    <a:pt x="2042" y="3203"/>
                  </a:lnTo>
                  <a:lnTo>
                    <a:pt x="1973" y="3384"/>
                  </a:lnTo>
                  <a:lnTo>
                    <a:pt x="1894" y="3569"/>
                  </a:lnTo>
                  <a:lnTo>
                    <a:pt x="1816" y="3750"/>
                  </a:lnTo>
                  <a:lnTo>
                    <a:pt x="1749" y="3914"/>
                  </a:lnTo>
                  <a:lnTo>
                    <a:pt x="1702" y="4052"/>
                  </a:lnTo>
                  <a:lnTo>
                    <a:pt x="1693" y="4056"/>
                  </a:lnTo>
                  <a:lnTo>
                    <a:pt x="1684" y="4061"/>
                  </a:lnTo>
                  <a:lnTo>
                    <a:pt x="1676" y="4064"/>
                  </a:lnTo>
                  <a:lnTo>
                    <a:pt x="1667" y="4068"/>
                  </a:lnTo>
                  <a:lnTo>
                    <a:pt x="1657" y="4070"/>
                  </a:lnTo>
                  <a:lnTo>
                    <a:pt x="1650" y="4071"/>
                  </a:lnTo>
                  <a:lnTo>
                    <a:pt x="1640" y="4070"/>
                  </a:lnTo>
                  <a:lnTo>
                    <a:pt x="1633" y="4068"/>
                  </a:lnTo>
                  <a:lnTo>
                    <a:pt x="1619" y="4059"/>
                  </a:lnTo>
                  <a:lnTo>
                    <a:pt x="1613" y="4049"/>
                  </a:lnTo>
                  <a:lnTo>
                    <a:pt x="1609" y="4036"/>
                  </a:lnTo>
                  <a:lnTo>
                    <a:pt x="1609" y="4024"/>
                  </a:lnTo>
                  <a:lnTo>
                    <a:pt x="1609" y="4010"/>
                  </a:lnTo>
                  <a:lnTo>
                    <a:pt x="1612" y="3998"/>
                  </a:lnTo>
                  <a:lnTo>
                    <a:pt x="1611" y="3985"/>
                  </a:lnTo>
                  <a:lnTo>
                    <a:pt x="1611" y="3975"/>
                  </a:lnTo>
                  <a:lnTo>
                    <a:pt x="1616" y="3923"/>
                  </a:lnTo>
                  <a:lnTo>
                    <a:pt x="1620" y="3871"/>
                  </a:lnTo>
                  <a:lnTo>
                    <a:pt x="1622" y="3819"/>
                  </a:lnTo>
                  <a:lnTo>
                    <a:pt x="1623" y="3768"/>
                  </a:lnTo>
                  <a:lnTo>
                    <a:pt x="1622" y="3716"/>
                  </a:lnTo>
                  <a:lnTo>
                    <a:pt x="1622" y="3664"/>
                  </a:lnTo>
                  <a:lnTo>
                    <a:pt x="1622" y="3611"/>
                  </a:lnTo>
                  <a:lnTo>
                    <a:pt x="1623" y="3560"/>
                  </a:lnTo>
                  <a:lnTo>
                    <a:pt x="1635" y="3490"/>
                  </a:lnTo>
                  <a:lnTo>
                    <a:pt x="1651" y="3418"/>
                  </a:lnTo>
                  <a:lnTo>
                    <a:pt x="1668" y="3349"/>
                  </a:lnTo>
                  <a:lnTo>
                    <a:pt x="1694" y="3283"/>
                  </a:lnTo>
                  <a:lnTo>
                    <a:pt x="1723" y="3216"/>
                  </a:lnTo>
                  <a:lnTo>
                    <a:pt x="1761" y="3153"/>
                  </a:lnTo>
                  <a:lnTo>
                    <a:pt x="1806" y="3093"/>
                  </a:lnTo>
                  <a:lnTo>
                    <a:pt x="1865" y="3038"/>
                  </a:lnTo>
                  <a:lnTo>
                    <a:pt x="1923" y="2982"/>
                  </a:lnTo>
                  <a:lnTo>
                    <a:pt x="1845" y="2921"/>
                  </a:lnTo>
                  <a:lnTo>
                    <a:pt x="1778" y="2854"/>
                  </a:lnTo>
                  <a:lnTo>
                    <a:pt x="1719" y="2783"/>
                  </a:lnTo>
                  <a:lnTo>
                    <a:pt x="1667" y="2709"/>
                  </a:lnTo>
                  <a:lnTo>
                    <a:pt x="1618" y="2632"/>
                  </a:lnTo>
                  <a:lnTo>
                    <a:pt x="1574" y="2554"/>
                  </a:lnTo>
                  <a:lnTo>
                    <a:pt x="1529" y="2478"/>
                  </a:lnTo>
                  <a:lnTo>
                    <a:pt x="1484" y="2402"/>
                  </a:lnTo>
                  <a:lnTo>
                    <a:pt x="1475" y="2384"/>
                  </a:lnTo>
                  <a:lnTo>
                    <a:pt x="1468" y="2368"/>
                  </a:lnTo>
                  <a:lnTo>
                    <a:pt x="1459" y="2350"/>
                  </a:lnTo>
                  <a:lnTo>
                    <a:pt x="1452" y="2335"/>
                  </a:lnTo>
                  <a:lnTo>
                    <a:pt x="1444" y="2319"/>
                  </a:lnTo>
                  <a:lnTo>
                    <a:pt x="1438" y="2302"/>
                  </a:lnTo>
                  <a:lnTo>
                    <a:pt x="1433" y="2285"/>
                  </a:lnTo>
                  <a:lnTo>
                    <a:pt x="1435" y="2269"/>
                  </a:lnTo>
                  <a:lnTo>
                    <a:pt x="1419" y="2278"/>
                  </a:lnTo>
                  <a:lnTo>
                    <a:pt x="1409" y="2291"/>
                  </a:lnTo>
                  <a:lnTo>
                    <a:pt x="1401" y="2306"/>
                  </a:lnTo>
                  <a:lnTo>
                    <a:pt x="1399" y="2324"/>
                  </a:lnTo>
                  <a:lnTo>
                    <a:pt x="1396" y="2341"/>
                  </a:lnTo>
                  <a:lnTo>
                    <a:pt x="1396" y="2359"/>
                  </a:lnTo>
                  <a:lnTo>
                    <a:pt x="1395" y="2374"/>
                  </a:lnTo>
                  <a:lnTo>
                    <a:pt x="1394" y="2389"/>
                  </a:lnTo>
                  <a:lnTo>
                    <a:pt x="1399" y="2593"/>
                  </a:lnTo>
                  <a:lnTo>
                    <a:pt x="1393" y="2607"/>
                  </a:lnTo>
                  <a:lnTo>
                    <a:pt x="1390" y="2623"/>
                  </a:lnTo>
                  <a:lnTo>
                    <a:pt x="1389" y="2639"/>
                  </a:lnTo>
                  <a:lnTo>
                    <a:pt x="1390" y="2657"/>
                  </a:lnTo>
                  <a:lnTo>
                    <a:pt x="1390" y="2675"/>
                  </a:lnTo>
                  <a:lnTo>
                    <a:pt x="1391" y="2693"/>
                  </a:lnTo>
                  <a:lnTo>
                    <a:pt x="1393" y="2712"/>
                  </a:lnTo>
                  <a:lnTo>
                    <a:pt x="1394" y="2731"/>
                  </a:lnTo>
                  <a:lnTo>
                    <a:pt x="1389" y="2843"/>
                  </a:lnTo>
                  <a:lnTo>
                    <a:pt x="1383" y="2958"/>
                  </a:lnTo>
                  <a:lnTo>
                    <a:pt x="1374" y="3072"/>
                  </a:lnTo>
                  <a:lnTo>
                    <a:pt x="1362" y="3188"/>
                  </a:lnTo>
                  <a:lnTo>
                    <a:pt x="1346" y="3301"/>
                  </a:lnTo>
                  <a:lnTo>
                    <a:pt x="1326" y="3414"/>
                  </a:lnTo>
                  <a:lnTo>
                    <a:pt x="1302" y="3526"/>
                  </a:lnTo>
                  <a:lnTo>
                    <a:pt x="1276" y="3637"/>
                  </a:lnTo>
                  <a:lnTo>
                    <a:pt x="1277" y="3705"/>
                  </a:lnTo>
                  <a:lnTo>
                    <a:pt x="1279" y="3773"/>
                  </a:lnTo>
                  <a:lnTo>
                    <a:pt x="1279" y="3842"/>
                  </a:lnTo>
                  <a:lnTo>
                    <a:pt x="1279" y="3913"/>
                  </a:lnTo>
                  <a:lnTo>
                    <a:pt x="1274" y="3981"/>
                  </a:lnTo>
                  <a:lnTo>
                    <a:pt x="1267" y="4051"/>
                  </a:lnTo>
                  <a:lnTo>
                    <a:pt x="1255" y="4119"/>
                  </a:lnTo>
                  <a:lnTo>
                    <a:pt x="1238" y="4189"/>
                  </a:lnTo>
                  <a:lnTo>
                    <a:pt x="1230" y="4219"/>
                  </a:lnTo>
                  <a:lnTo>
                    <a:pt x="1225" y="4250"/>
                  </a:lnTo>
                  <a:lnTo>
                    <a:pt x="1218" y="4280"/>
                  </a:lnTo>
                  <a:lnTo>
                    <a:pt x="1213" y="4311"/>
                  </a:lnTo>
                  <a:lnTo>
                    <a:pt x="1206" y="4340"/>
                  </a:lnTo>
                  <a:lnTo>
                    <a:pt x="1199" y="4371"/>
                  </a:lnTo>
                  <a:lnTo>
                    <a:pt x="1192" y="4403"/>
                  </a:lnTo>
                  <a:lnTo>
                    <a:pt x="1186" y="4433"/>
                  </a:lnTo>
                  <a:lnTo>
                    <a:pt x="1176" y="4435"/>
                  </a:lnTo>
                  <a:lnTo>
                    <a:pt x="1167" y="4434"/>
                  </a:lnTo>
                  <a:lnTo>
                    <a:pt x="1159" y="4431"/>
                  </a:lnTo>
                  <a:lnTo>
                    <a:pt x="1153" y="4427"/>
                  </a:lnTo>
                  <a:lnTo>
                    <a:pt x="1129" y="4371"/>
                  </a:lnTo>
                  <a:lnTo>
                    <a:pt x="1111" y="4316"/>
                  </a:lnTo>
                  <a:lnTo>
                    <a:pt x="1098" y="4260"/>
                  </a:lnTo>
                  <a:lnTo>
                    <a:pt x="1090" y="4204"/>
                  </a:lnTo>
                  <a:lnTo>
                    <a:pt x="1084" y="4146"/>
                  </a:lnTo>
                  <a:lnTo>
                    <a:pt x="1079" y="4086"/>
                  </a:lnTo>
                  <a:lnTo>
                    <a:pt x="1074" y="4027"/>
                  </a:lnTo>
                  <a:lnTo>
                    <a:pt x="1070" y="3968"/>
                  </a:lnTo>
                  <a:lnTo>
                    <a:pt x="1076" y="3924"/>
                  </a:lnTo>
                  <a:lnTo>
                    <a:pt x="1079" y="3879"/>
                  </a:lnTo>
                  <a:lnTo>
                    <a:pt x="1080" y="3834"/>
                  </a:lnTo>
                  <a:lnTo>
                    <a:pt x="1081" y="3791"/>
                  </a:lnTo>
                  <a:lnTo>
                    <a:pt x="1084" y="3746"/>
                  </a:lnTo>
                  <a:lnTo>
                    <a:pt x="1091" y="3704"/>
                  </a:lnTo>
                  <a:lnTo>
                    <a:pt x="1103" y="3662"/>
                  </a:lnTo>
                  <a:lnTo>
                    <a:pt x="1124" y="3623"/>
                  </a:lnTo>
                  <a:lnTo>
                    <a:pt x="1106" y="3513"/>
                  </a:lnTo>
                  <a:lnTo>
                    <a:pt x="1091" y="3400"/>
                  </a:lnTo>
                  <a:lnTo>
                    <a:pt x="1077" y="3287"/>
                  </a:lnTo>
                  <a:lnTo>
                    <a:pt x="1068" y="3172"/>
                  </a:lnTo>
                  <a:lnTo>
                    <a:pt x="1060" y="3055"/>
                  </a:lnTo>
                  <a:lnTo>
                    <a:pt x="1060" y="2942"/>
                  </a:lnTo>
                  <a:lnTo>
                    <a:pt x="1065" y="2829"/>
                  </a:lnTo>
                  <a:lnTo>
                    <a:pt x="1079" y="2721"/>
                  </a:lnTo>
                  <a:lnTo>
                    <a:pt x="1081" y="2693"/>
                  </a:lnTo>
                  <a:lnTo>
                    <a:pt x="1084" y="2668"/>
                  </a:lnTo>
                  <a:lnTo>
                    <a:pt x="1084" y="2642"/>
                  </a:lnTo>
                  <a:lnTo>
                    <a:pt x="1085" y="2618"/>
                  </a:lnTo>
                  <a:lnTo>
                    <a:pt x="1085" y="2592"/>
                  </a:lnTo>
                  <a:lnTo>
                    <a:pt x="1086" y="2567"/>
                  </a:lnTo>
                  <a:lnTo>
                    <a:pt x="1089" y="2540"/>
                  </a:lnTo>
                  <a:lnTo>
                    <a:pt x="1095" y="2514"/>
                  </a:lnTo>
                  <a:lnTo>
                    <a:pt x="1095" y="2505"/>
                  </a:lnTo>
                  <a:lnTo>
                    <a:pt x="1095" y="2498"/>
                  </a:lnTo>
                  <a:lnTo>
                    <a:pt x="1095" y="2490"/>
                  </a:lnTo>
                  <a:lnTo>
                    <a:pt x="1096" y="2482"/>
                  </a:lnTo>
                  <a:lnTo>
                    <a:pt x="1095" y="2473"/>
                  </a:lnTo>
                  <a:lnTo>
                    <a:pt x="1095" y="2466"/>
                  </a:lnTo>
                  <a:lnTo>
                    <a:pt x="1095" y="2459"/>
                  </a:lnTo>
                  <a:lnTo>
                    <a:pt x="1095" y="2452"/>
                  </a:lnTo>
                  <a:lnTo>
                    <a:pt x="1093" y="2445"/>
                  </a:lnTo>
                  <a:lnTo>
                    <a:pt x="1090" y="2441"/>
                  </a:lnTo>
                  <a:lnTo>
                    <a:pt x="1084" y="2438"/>
                  </a:lnTo>
                  <a:lnTo>
                    <a:pt x="1079" y="2436"/>
                  </a:lnTo>
                  <a:lnTo>
                    <a:pt x="1045" y="2460"/>
                  </a:lnTo>
                  <a:lnTo>
                    <a:pt x="1025" y="2395"/>
                  </a:lnTo>
                  <a:lnTo>
                    <a:pt x="1013" y="2329"/>
                  </a:lnTo>
                  <a:lnTo>
                    <a:pt x="1009" y="2262"/>
                  </a:lnTo>
                  <a:lnTo>
                    <a:pt x="1013" y="2193"/>
                  </a:lnTo>
                  <a:lnTo>
                    <a:pt x="1025" y="2126"/>
                  </a:lnTo>
                  <a:lnTo>
                    <a:pt x="1047" y="2062"/>
                  </a:lnTo>
                  <a:lnTo>
                    <a:pt x="1077" y="2001"/>
                  </a:lnTo>
                  <a:lnTo>
                    <a:pt x="1121" y="1944"/>
                  </a:lnTo>
                  <a:lnTo>
                    <a:pt x="1124" y="1926"/>
                  </a:lnTo>
                  <a:lnTo>
                    <a:pt x="1129" y="1909"/>
                  </a:lnTo>
                  <a:lnTo>
                    <a:pt x="1134" y="1891"/>
                  </a:lnTo>
                  <a:lnTo>
                    <a:pt x="1140" y="1874"/>
                  </a:lnTo>
                  <a:lnTo>
                    <a:pt x="1143" y="1856"/>
                  </a:lnTo>
                  <a:lnTo>
                    <a:pt x="1146" y="1838"/>
                  </a:lnTo>
                  <a:lnTo>
                    <a:pt x="1146" y="1819"/>
                  </a:lnTo>
                  <a:lnTo>
                    <a:pt x="1144" y="1801"/>
                  </a:lnTo>
                  <a:lnTo>
                    <a:pt x="1154" y="1700"/>
                  </a:lnTo>
                  <a:lnTo>
                    <a:pt x="1156" y="1600"/>
                  </a:lnTo>
                  <a:lnTo>
                    <a:pt x="1151" y="1499"/>
                  </a:lnTo>
                  <a:lnTo>
                    <a:pt x="1140" y="1397"/>
                  </a:lnTo>
                  <a:lnTo>
                    <a:pt x="1121" y="1295"/>
                  </a:lnTo>
                  <a:lnTo>
                    <a:pt x="1095" y="1194"/>
                  </a:lnTo>
                  <a:lnTo>
                    <a:pt x="1064" y="1096"/>
                  </a:lnTo>
                  <a:lnTo>
                    <a:pt x="1029" y="1001"/>
                  </a:lnTo>
                  <a:lnTo>
                    <a:pt x="985" y="975"/>
                  </a:lnTo>
                  <a:lnTo>
                    <a:pt x="938" y="960"/>
                  </a:lnTo>
                  <a:lnTo>
                    <a:pt x="887" y="949"/>
                  </a:lnTo>
                  <a:lnTo>
                    <a:pt x="835" y="945"/>
                  </a:lnTo>
                  <a:lnTo>
                    <a:pt x="781" y="941"/>
                  </a:lnTo>
                  <a:lnTo>
                    <a:pt x="727" y="940"/>
                  </a:lnTo>
                  <a:lnTo>
                    <a:pt x="675" y="938"/>
                  </a:lnTo>
                  <a:lnTo>
                    <a:pt x="623" y="934"/>
                  </a:lnTo>
                  <a:lnTo>
                    <a:pt x="579" y="928"/>
                  </a:lnTo>
                  <a:lnTo>
                    <a:pt x="534" y="923"/>
                  </a:lnTo>
                  <a:lnTo>
                    <a:pt x="491" y="917"/>
                  </a:lnTo>
                  <a:lnTo>
                    <a:pt x="448" y="912"/>
                  </a:lnTo>
                  <a:lnTo>
                    <a:pt x="405" y="903"/>
                  </a:lnTo>
                  <a:lnTo>
                    <a:pt x="365" y="892"/>
                  </a:lnTo>
                  <a:lnTo>
                    <a:pt x="324" y="878"/>
                  </a:lnTo>
                  <a:lnTo>
                    <a:pt x="287" y="860"/>
                  </a:lnTo>
                  <a:lnTo>
                    <a:pt x="232" y="758"/>
                  </a:lnTo>
                  <a:lnTo>
                    <a:pt x="179" y="656"/>
                  </a:lnTo>
                  <a:lnTo>
                    <a:pt x="131" y="550"/>
                  </a:lnTo>
                  <a:lnTo>
                    <a:pt x="89" y="443"/>
                  </a:lnTo>
                  <a:lnTo>
                    <a:pt x="53" y="333"/>
                  </a:lnTo>
                  <a:lnTo>
                    <a:pt x="26" y="223"/>
                  </a:lnTo>
                  <a:lnTo>
                    <a:pt x="8" y="112"/>
                  </a:lnTo>
                  <a:lnTo>
                    <a:pt x="0" y="0"/>
                  </a:lnTo>
                  <a:lnTo>
                    <a:pt x="75" y="38"/>
                  </a:lnTo>
                  <a:lnTo>
                    <a:pt x="131" y="90"/>
                  </a:lnTo>
                  <a:lnTo>
                    <a:pt x="168" y="148"/>
                  </a:lnTo>
                  <a:lnTo>
                    <a:pt x="193" y="213"/>
                  </a:lnTo>
                  <a:lnTo>
                    <a:pt x="211" y="280"/>
                  </a:lnTo>
                  <a:lnTo>
                    <a:pt x="230" y="349"/>
                  </a:lnTo>
                  <a:lnTo>
                    <a:pt x="251" y="414"/>
                  </a:lnTo>
                  <a:lnTo>
                    <a:pt x="282" y="476"/>
                  </a:lnTo>
                  <a:lnTo>
                    <a:pt x="291" y="503"/>
                  </a:lnTo>
                  <a:lnTo>
                    <a:pt x="302" y="534"/>
                  </a:lnTo>
                  <a:lnTo>
                    <a:pt x="310" y="562"/>
                  </a:lnTo>
                  <a:lnTo>
                    <a:pt x="319" y="593"/>
                  </a:lnTo>
                  <a:lnTo>
                    <a:pt x="326" y="623"/>
                  </a:lnTo>
                  <a:lnTo>
                    <a:pt x="334" y="652"/>
                  </a:lnTo>
                  <a:lnTo>
                    <a:pt x="342" y="683"/>
                  </a:lnTo>
                  <a:lnTo>
                    <a:pt x="352" y="71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47" name="Freeform 7"/>
            <p:cNvSpPr>
              <a:spLocks/>
            </p:cNvSpPr>
            <p:nvPr/>
          </p:nvSpPr>
          <p:spPr bwMode="auto">
            <a:xfrm>
              <a:off x="1316" y="1779"/>
              <a:ext cx="54" cy="89"/>
            </a:xfrm>
            <a:custGeom>
              <a:avLst/>
              <a:gdLst>
                <a:gd name="T0" fmla="*/ 54 w 107"/>
                <a:gd name="T1" fmla="*/ 0 h 177"/>
                <a:gd name="T2" fmla="*/ 64 w 107"/>
                <a:gd name="T3" fmla="*/ 1 h 177"/>
                <a:gd name="T4" fmla="*/ 74 w 107"/>
                <a:gd name="T5" fmla="*/ 7 h 177"/>
                <a:gd name="T6" fmla="*/ 81 w 107"/>
                <a:gd name="T7" fmla="*/ 15 h 177"/>
                <a:gd name="T8" fmla="*/ 91 w 107"/>
                <a:gd name="T9" fmla="*/ 27 h 177"/>
                <a:gd name="T10" fmla="*/ 97 w 107"/>
                <a:gd name="T11" fmla="*/ 40 h 177"/>
                <a:gd name="T12" fmla="*/ 102 w 107"/>
                <a:gd name="T13" fmla="*/ 56 h 177"/>
                <a:gd name="T14" fmla="*/ 105 w 107"/>
                <a:gd name="T15" fmla="*/ 72 h 177"/>
                <a:gd name="T16" fmla="*/ 107 w 107"/>
                <a:gd name="T17" fmla="*/ 92 h 177"/>
                <a:gd name="T18" fmla="*/ 105 w 107"/>
                <a:gd name="T19" fmla="*/ 109 h 177"/>
                <a:gd name="T20" fmla="*/ 102 w 107"/>
                <a:gd name="T21" fmla="*/ 125 h 177"/>
                <a:gd name="T22" fmla="*/ 97 w 107"/>
                <a:gd name="T23" fmla="*/ 140 h 177"/>
                <a:gd name="T24" fmla="*/ 91 w 107"/>
                <a:gd name="T25" fmla="*/ 153 h 177"/>
                <a:gd name="T26" fmla="*/ 81 w 107"/>
                <a:gd name="T27" fmla="*/ 162 h 177"/>
                <a:gd name="T28" fmla="*/ 74 w 107"/>
                <a:gd name="T29" fmla="*/ 170 h 177"/>
                <a:gd name="T30" fmla="*/ 64 w 107"/>
                <a:gd name="T31" fmla="*/ 175 h 177"/>
                <a:gd name="T32" fmla="*/ 54 w 107"/>
                <a:gd name="T33" fmla="*/ 177 h 177"/>
                <a:gd name="T34" fmla="*/ 42 w 107"/>
                <a:gd name="T35" fmla="*/ 175 h 177"/>
                <a:gd name="T36" fmla="*/ 32 w 107"/>
                <a:gd name="T37" fmla="*/ 170 h 177"/>
                <a:gd name="T38" fmla="*/ 21 w 107"/>
                <a:gd name="T39" fmla="*/ 162 h 177"/>
                <a:gd name="T40" fmla="*/ 14 w 107"/>
                <a:gd name="T41" fmla="*/ 153 h 177"/>
                <a:gd name="T42" fmla="*/ 6 w 107"/>
                <a:gd name="T43" fmla="*/ 140 h 177"/>
                <a:gd name="T44" fmla="*/ 2 w 107"/>
                <a:gd name="T45" fmla="*/ 125 h 177"/>
                <a:gd name="T46" fmla="*/ 0 w 107"/>
                <a:gd name="T47" fmla="*/ 109 h 177"/>
                <a:gd name="T48" fmla="*/ 0 w 107"/>
                <a:gd name="T49" fmla="*/ 92 h 177"/>
                <a:gd name="T50" fmla="*/ 0 w 107"/>
                <a:gd name="T51" fmla="*/ 72 h 177"/>
                <a:gd name="T52" fmla="*/ 2 w 107"/>
                <a:gd name="T53" fmla="*/ 56 h 177"/>
                <a:gd name="T54" fmla="*/ 6 w 107"/>
                <a:gd name="T55" fmla="*/ 40 h 177"/>
                <a:gd name="T56" fmla="*/ 14 w 107"/>
                <a:gd name="T57" fmla="*/ 27 h 177"/>
                <a:gd name="T58" fmla="*/ 21 w 107"/>
                <a:gd name="T59" fmla="*/ 15 h 177"/>
                <a:gd name="T60" fmla="*/ 32 w 107"/>
                <a:gd name="T61" fmla="*/ 7 h 177"/>
                <a:gd name="T62" fmla="*/ 42 w 107"/>
                <a:gd name="T63" fmla="*/ 1 h 177"/>
                <a:gd name="T64" fmla="*/ 54 w 107"/>
                <a:gd name="T6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1" y="27"/>
                  </a:lnTo>
                  <a:lnTo>
                    <a:pt x="97" y="40"/>
                  </a:lnTo>
                  <a:lnTo>
                    <a:pt x="102" y="56"/>
                  </a:lnTo>
                  <a:lnTo>
                    <a:pt x="105" y="72"/>
                  </a:lnTo>
                  <a:lnTo>
                    <a:pt x="107" y="92"/>
                  </a:lnTo>
                  <a:lnTo>
                    <a:pt x="105" y="109"/>
                  </a:lnTo>
                  <a:lnTo>
                    <a:pt x="102" y="125"/>
                  </a:lnTo>
                  <a:lnTo>
                    <a:pt x="97" y="140"/>
                  </a:lnTo>
                  <a:lnTo>
                    <a:pt x="91" y="153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2" y="175"/>
                  </a:lnTo>
                  <a:lnTo>
                    <a:pt x="32" y="170"/>
                  </a:lnTo>
                  <a:lnTo>
                    <a:pt x="21" y="162"/>
                  </a:lnTo>
                  <a:lnTo>
                    <a:pt x="14" y="153"/>
                  </a:lnTo>
                  <a:lnTo>
                    <a:pt x="6" y="140"/>
                  </a:lnTo>
                  <a:lnTo>
                    <a:pt x="2" y="125"/>
                  </a:lnTo>
                  <a:lnTo>
                    <a:pt x="0" y="109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2" y="56"/>
                  </a:lnTo>
                  <a:lnTo>
                    <a:pt x="6" y="40"/>
                  </a:lnTo>
                  <a:lnTo>
                    <a:pt x="14" y="27"/>
                  </a:lnTo>
                  <a:lnTo>
                    <a:pt x="21" y="15"/>
                  </a:lnTo>
                  <a:lnTo>
                    <a:pt x="32" y="7"/>
                  </a:lnTo>
                  <a:lnTo>
                    <a:pt x="42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auto">
            <a:xfrm>
              <a:off x="1321" y="1870"/>
              <a:ext cx="53" cy="90"/>
            </a:xfrm>
            <a:custGeom>
              <a:avLst/>
              <a:gdLst>
                <a:gd name="T0" fmla="*/ 53 w 107"/>
                <a:gd name="T1" fmla="*/ 181 h 181"/>
                <a:gd name="T2" fmla="*/ 62 w 107"/>
                <a:gd name="T3" fmla="*/ 179 h 181"/>
                <a:gd name="T4" fmla="*/ 72 w 107"/>
                <a:gd name="T5" fmla="*/ 174 h 181"/>
                <a:gd name="T6" fmla="*/ 82 w 107"/>
                <a:gd name="T7" fmla="*/ 165 h 181"/>
                <a:gd name="T8" fmla="*/ 91 w 107"/>
                <a:gd name="T9" fmla="*/ 154 h 181"/>
                <a:gd name="T10" fmla="*/ 97 w 107"/>
                <a:gd name="T11" fmla="*/ 140 h 181"/>
                <a:gd name="T12" fmla="*/ 102 w 107"/>
                <a:gd name="T13" fmla="*/ 126 h 181"/>
                <a:gd name="T14" fmla="*/ 104 w 107"/>
                <a:gd name="T15" fmla="*/ 109 h 181"/>
                <a:gd name="T16" fmla="*/ 107 w 107"/>
                <a:gd name="T17" fmla="*/ 91 h 181"/>
                <a:gd name="T18" fmla="*/ 104 w 107"/>
                <a:gd name="T19" fmla="*/ 72 h 181"/>
                <a:gd name="T20" fmla="*/ 102 w 107"/>
                <a:gd name="T21" fmla="*/ 56 h 181"/>
                <a:gd name="T22" fmla="*/ 97 w 107"/>
                <a:gd name="T23" fmla="*/ 40 h 181"/>
                <a:gd name="T24" fmla="*/ 91 w 107"/>
                <a:gd name="T25" fmla="*/ 27 h 181"/>
                <a:gd name="T26" fmla="*/ 82 w 107"/>
                <a:gd name="T27" fmla="*/ 16 h 181"/>
                <a:gd name="T28" fmla="*/ 72 w 107"/>
                <a:gd name="T29" fmla="*/ 8 h 181"/>
                <a:gd name="T30" fmla="*/ 62 w 107"/>
                <a:gd name="T31" fmla="*/ 1 h 181"/>
                <a:gd name="T32" fmla="*/ 53 w 107"/>
                <a:gd name="T33" fmla="*/ 0 h 181"/>
                <a:gd name="T34" fmla="*/ 41 w 107"/>
                <a:gd name="T35" fmla="*/ 1 h 181"/>
                <a:gd name="T36" fmla="*/ 32 w 107"/>
                <a:gd name="T37" fmla="*/ 8 h 181"/>
                <a:gd name="T38" fmla="*/ 23 w 107"/>
                <a:gd name="T39" fmla="*/ 16 h 181"/>
                <a:gd name="T40" fmla="*/ 16 w 107"/>
                <a:gd name="T41" fmla="*/ 27 h 181"/>
                <a:gd name="T42" fmla="*/ 7 w 107"/>
                <a:gd name="T43" fmla="*/ 40 h 181"/>
                <a:gd name="T44" fmla="*/ 3 w 107"/>
                <a:gd name="T45" fmla="*/ 56 h 181"/>
                <a:gd name="T46" fmla="*/ 0 w 107"/>
                <a:gd name="T47" fmla="*/ 72 h 181"/>
                <a:gd name="T48" fmla="*/ 0 w 107"/>
                <a:gd name="T49" fmla="*/ 91 h 181"/>
                <a:gd name="T50" fmla="*/ 0 w 107"/>
                <a:gd name="T51" fmla="*/ 109 h 181"/>
                <a:gd name="T52" fmla="*/ 3 w 107"/>
                <a:gd name="T53" fmla="*/ 126 h 181"/>
                <a:gd name="T54" fmla="*/ 7 w 107"/>
                <a:gd name="T55" fmla="*/ 140 h 181"/>
                <a:gd name="T56" fmla="*/ 16 w 107"/>
                <a:gd name="T57" fmla="*/ 154 h 181"/>
                <a:gd name="T58" fmla="*/ 23 w 107"/>
                <a:gd name="T59" fmla="*/ 165 h 181"/>
                <a:gd name="T60" fmla="*/ 32 w 107"/>
                <a:gd name="T61" fmla="*/ 174 h 181"/>
                <a:gd name="T62" fmla="*/ 41 w 107"/>
                <a:gd name="T63" fmla="*/ 179 h 181"/>
                <a:gd name="T64" fmla="*/ 53 w 107"/>
                <a:gd name="T6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81">
                  <a:moveTo>
                    <a:pt x="53" y="181"/>
                  </a:moveTo>
                  <a:lnTo>
                    <a:pt x="62" y="179"/>
                  </a:lnTo>
                  <a:lnTo>
                    <a:pt x="72" y="174"/>
                  </a:lnTo>
                  <a:lnTo>
                    <a:pt x="82" y="165"/>
                  </a:lnTo>
                  <a:lnTo>
                    <a:pt x="91" y="154"/>
                  </a:lnTo>
                  <a:lnTo>
                    <a:pt x="97" y="140"/>
                  </a:lnTo>
                  <a:lnTo>
                    <a:pt x="102" y="126"/>
                  </a:lnTo>
                  <a:lnTo>
                    <a:pt x="104" y="109"/>
                  </a:lnTo>
                  <a:lnTo>
                    <a:pt x="107" y="91"/>
                  </a:lnTo>
                  <a:lnTo>
                    <a:pt x="104" y="72"/>
                  </a:lnTo>
                  <a:lnTo>
                    <a:pt x="102" y="56"/>
                  </a:lnTo>
                  <a:lnTo>
                    <a:pt x="97" y="40"/>
                  </a:lnTo>
                  <a:lnTo>
                    <a:pt x="91" y="27"/>
                  </a:lnTo>
                  <a:lnTo>
                    <a:pt x="82" y="16"/>
                  </a:lnTo>
                  <a:lnTo>
                    <a:pt x="72" y="8"/>
                  </a:lnTo>
                  <a:lnTo>
                    <a:pt x="62" y="1"/>
                  </a:lnTo>
                  <a:lnTo>
                    <a:pt x="53" y="0"/>
                  </a:lnTo>
                  <a:lnTo>
                    <a:pt x="41" y="1"/>
                  </a:lnTo>
                  <a:lnTo>
                    <a:pt x="32" y="8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7" y="40"/>
                  </a:lnTo>
                  <a:lnTo>
                    <a:pt x="3" y="56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0" y="109"/>
                  </a:lnTo>
                  <a:lnTo>
                    <a:pt x="3" y="126"/>
                  </a:lnTo>
                  <a:lnTo>
                    <a:pt x="7" y="140"/>
                  </a:lnTo>
                  <a:lnTo>
                    <a:pt x="16" y="154"/>
                  </a:lnTo>
                  <a:lnTo>
                    <a:pt x="23" y="165"/>
                  </a:lnTo>
                  <a:lnTo>
                    <a:pt x="32" y="174"/>
                  </a:lnTo>
                  <a:lnTo>
                    <a:pt x="41" y="179"/>
                  </a:lnTo>
                  <a:lnTo>
                    <a:pt x="53" y="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49" name="Freeform 9"/>
            <p:cNvSpPr>
              <a:spLocks/>
            </p:cNvSpPr>
            <p:nvPr/>
          </p:nvSpPr>
          <p:spPr bwMode="auto">
            <a:xfrm>
              <a:off x="1353" y="1820"/>
              <a:ext cx="103" cy="53"/>
            </a:xfrm>
            <a:custGeom>
              <a:avLst/>
              <a:gdLst>
                <a:gd name="T0" fmla="*/ 1 w 206"/>
                <a:gd name="T1" fmla="*/ 85 h 105"/>
                <a:gd name="T2" fmla="*/ 0 w 206"/>
                <a:gd name="T3" fmla="*/ 76 h 105"/>
                <a:gd name="T4" fmla="*/ 2 w 206"/>
                <a:gd name="T5" fmla="*/ 67 h 105"/>
                <a:gd name="T6" fmla="*/ 8 w 206"/>
                <a:gd name="T7" fmla="*/ 57 h 105"/>
                <a:gd name="T8" fmla="*/ 19 w 206"/>
                <a:gd name="T9" fmla="*/ 47 h 105"/>
                <a:gd name="T10" fmla="*/ 30 w 206"/>
                <a:gd name="T11" fmla="*/ 37 h 105"/>
                <a:gd name="T12" fmla="*/ 46 w 206"/>
                <a:gd name="T13" fmla="*/ 28 h 105"/>
                <a:gd name="T14" fmla="*/ 62 w 206"/>
                <a:gd name="T15" fmla="*/ 19 h 105"/>
                <a:gd name="T16" fmla="*/ 83 w 206"/>
                <a:gd name="T17" fmla="*/ 12 h 105"/>
                <a:gd name="T18" fmla="*/ 103 w 206"/>
                <a:gd name="T19" fmla="*/ 5 h 105"/>
                <a:gd name="T20" fmla="*/ 124 w 206"/>
                <a:gd name="T21" fmla="*/ 2 h 105"/>
                <a:gd name="T22" fmla="*/ 142 w 206"/>
                <a:gd name="T23" fmla="*/ 0 h 105"/>
                <a:gd name="T24" fmla="*/ 161 w 206"/>
                <a:gd name="T25" fmla="*/ 1 h 105"/>
                <a:gd name="T26" fmla="*/ 176 w 206"/>
                <a:gd name="T27" fmla="*/ 2 h 105"/>
                <a:gd name="T28" fmla="*/ 188 w 206"/>
                <a:gd name="T29" fmla="*/ 6 h 105"/>
                <a:gd name="T30" fmla="*/ 198 w 206"/>
                <a:gd name="T31" fmla="*/ 11 h 105"/>
                <a:gd name="T32" fmla="*/ 206 w 206"/>
                <a:gd name="T33" fmla="*/ 18 h 105"/>
                <a:gd name="T34" fmla="*/ 206 w 206"/>
                <a:gd name="T35" fmla="*/ 26 h 105"/>
                <a:gd name="T36" fmla="*/ 204 w 206"/>
                <a:gd name="T37" fmla="*/ 36 h 105"/>
                <a:gd name="T38" fmla="*/ 197 w 206"/>
                <a:gd name="T39" fmla="*/ 45 h 105"/>
                <a:gd name="T40" fmla="*/ 189 w 206"/>
                <a:gd name="T41" fmla="*/ 57 h 105"/>
                <a:gd name="T42" fmla="*/ 177 w 206"/>
                <a:gd name="T43" fmla="*/ 66 h 105"/>
                <a:gd name="T44" fmla="*/ 162 w 206"/>
                <a:gd name="T45" fmla="*/ 75 h 105"/>
                <a:gd name="T46" fmla="*/ 144 w 206"/>
                <a:gd name="T47" fmla="*/ 83 h 105"/>
                <a:gd name="T48" fmla="*/ 124 w 206"/>
                <a:gd name="T49" fmla="*/ 91 h 105"/>
                <a:gd name="T50" fmla="*/ 102 w 206"/>
                <a:gd name="T51" fmla="*/ 97 h 105"/>
                <a:gd name="T52" fmla="*/ 82 w 206"/>
                <a:gd name="T53" fmla="*/ 102 h 105"/>
                <a:gd name="T54" fmla="*/ 62 w 206"/>
                <a:gd name="T55" fmla="*/ 104 h 105"/>
                <a:gd name="T56" fmla="*/ 45 w 206"/>
                <a:gd name="T57" fmla="*/ 105 h 105"/>
                <a:gd name="T58" fmla="*/ 29 w 206"/>
                <a:gd name="T59" fmla="*/ 102 h 105"/>
                <a:gd name="T60" fmla="*/ 18 w 206"/>
                <a:gd name="T61" fmla="*/ 98 h 105"/>
                <a:gd name="T62" fmla="*/ 7 w 206"/>
                <a:gd name="T63" fmla="*/ 92 h 105"/>
                <a:gd name="T64" fmla="*/ 1 w 206"/>
                <a:gd name="T65" fmla="*/ 8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5">
                  <a:moveTo>
                    <a:pt x="1" y="85"/>
                  </a:moveTo>
                  <a:lnTo>
                    <a:pt x="0" y="76"/>
                  </a:lnTo>
                  <a:lnTo>
                    <a:pt x="2" y="67"/>
                  </a:lnTo>
                  <a:lnTo>
                    <a:pt x="8" y="57"/>
                  </a:lnTo>
                  <a:lnTo>
                    <a:pt x="19" y="47"/>
                  </a:lnTo>
                  <a:lnTo>
                    <a:pt x="30" y="37"/>
                  </a:lnTo>
                  <a:lnTo>
                    <a:pt x="46" y="28"/>
                  </a:lnTo>
                  <a:lnTo>
                    <a:pt x="62" y="19"/>
                  </a:lnTo>
                  <a:lnTo>
                    <a:pt x="83" y="12"/>
                  </a:lnTo>
                  <a:lnTo>
                    <a:pt x="103" y="5"/>
                  </a:lnTo>
                  <a:lnTo>
                    <a:pt x="124" y="2"/>
                  </a:lnTo>
                  <a:lnTo>
                    <a:pt x="142" y="0"/>
                  </a:lnTo>
                  <a:lnTo>
                    <a:pt x="161" y="1"/>
                  </a:lnTo>
                  <a:lnTo>
                    <a:pt x="176" y="2"/>
                  </a:lnTo>
                  <a:lnTo>
                    <a:pt x="188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6" y="26"/>
                  </a:lnTo>
                  <a:lnTo>
                    <a:pt x="204" y="36"/>
                  </a:lnTo>
                  <a:lnTo>
                    <a:pt x="197" y="45"/>
                  </a:lnTo>
                  <a:lnTo>
                    <a:pt x="189" y="57"/>
                  </a:lnTo>
                  <a:lnTo>
                    <a:pt x="177" y="66"/>
                  </a:lnTo>
                  <a:lnTo>
                    <a:pt x="162" y="75"/>
                  </a:lnTo>
                  <a:lnTo>
                    <a:pt x="144" y="83"/>
                  </a:lnTo>
                  <a:lnTo>
                    <a:pt x="124" y="91"/>
                  </a:lnTo>
                  <a:lnTo>
                    <a:pt x="102" y="97"/>
                  </a:lnTo>
                  <a:lnTo>
                    <a:pt x="82" y="102"/>
                  </a:lnTo>
                  <a:lnTo>
                    <a:pt x="62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8" y="98"/>
                  </a:lnTo>
                  <a:lnTo>
                    <a:pt x="7" y="92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50" name="Freeform 10"/>
            <p:cNvSpPr>
              <a:spLocks/>
            </p:cNvSpPr>
            <p:nvPr/>
          </p:nvSpPr>
          <p:spPr bwMode="auto">
            <a:xfrm>
              <a:off x="1270" y="1828"/>
              <a:ext cx="66" cy="52"/>
            </a:xfrm>
            <a:custGeom>
              <a:avLst/>
              <a:gdLst>
                <a:gd name="T0" fmla="*/ 132 w 133"/>
                <a:gd name="T1" fmla="*/ 87 h 104"/>
                <a:gd name="T2" fmla="*/ 133 w 133"/>
                <a:gd name="T3" fmla="*/ 76 h 104"/>
                <a:gd name="T4" fmla="*/ 131 w 133"/>
                <a:gd name="T5" fmla="*/ 66 h 104"/>
                <a:gd name="T6" fmla="*/ 125 w 133"/>
                <a:gd name="T7" fmla="*/ 56 h 104"/>
                <a:gd name="T8" fmla="*/ 115 w 133"/>
                <a:gd name="T9" fmla="*/ 47 h 104"/>
                <a:gd name="T10" fmla="*/ 101 w 133"/>
                <a:gd name="T11" fmla="*/ 37 h 104"/>
                <a:gd name="T12" fmla="*/ 87 w 133"/>
                <a:gd name="T13" fmla="*/ 27 h 104"/>
                <a:gd name="T14" fmla="*/ 68 w 133"/>
                <a:gd name="T15" fmla="*/ 19 h 104"/>
                <a:gd name="T16" fmla="*/ 48 w 133"/>
                <a:gd name="T17" fmla="*/ 13 h 104"/>
                <a:gd name="T18" fmla="*/ 36 w 133"/>
                <a:gd name="T19" fmla="*/ 8 h 104"/>
                <a:gd name="T20" fmla="*/ 24 w 133"/>
                <a:gd name="T21" fmla="*/ 5 h 104"/>
                <a:gd name="T22" fmla="*/ 11 w 133"/>
                <a:gd name="T23" fmla="*/ 2 h 104"/>
                <a:gd name="T24" fmla="*/ 0 w 133"/>
                <a:gd name="T25" fmla="*/ 0 h 104"/>
                <a:gd name="T26" fmla="*/ 3 w 133"/>
                <a:gd name="T27" fmla="*/ 12 h 104"/>
                <a:gd name="T28" fmla="*/ 7 w 133"/>
                <a:gd name="T29" fmla="*/ 24 h 104"/>
                <a:gd name="T30" fmla="*/ 10 w 133"/>
                <a:gd name="T31" fmla="*/ 37 h 104"/>
                <a:gd name="T32" fmla="*/ 14 w 133"/>
                <a:gd name="T33" fmla="*/ 50 h 104"/>
                <a:gd name="T34" fmla="*/ 18 w 133"/>
                <a:gd name="T35" fmla="*/ 62 h 104"/>
                <a:gd name="T36" fmla="*/ 21 w 133"/>
                <a:gd name="T37" fmla="*/ 74 h 104"/>
                <a:gd name="T38" fmla="*/ 25 w 133"/>
                <a:gd name="T39" fmla="*/ 87 h 104"/>
                <a:gd name="T40" fmla="*/ 29 w 133"/>
                <a:gd name="T41" fmla="*/ 100 h 104"/>
                <a:gd name="T42" fmla="*/ 46 w 133"/>
                <a:gd name="T43" fmla="*/ 102 h 104"/>
                <a:gd name="T44" fmla="*/ 64 w 133"/>
                <a:gd name="T45" fmla="*/ 104 h 104"/>
                <a:gd name="T46" fmla="*/ 79 w 133"/>
                <a:gd name="T47" fmla="*/ 104 h 104"/>
                <a:gd name="T48" fmla="*/ 95 w 133"/>
                <a:gd name="T49" fmla="*/ 104 h 104"/>
                <a:gd name="T50" fmla="*/ 106 w 133"/>
                <a:gd name="T51" fmla="*/ 101 h 104"/>
                <a:gd name="T52" fmla="*/ 119 w 133"/>
                <a:gd name="T53" fmla="*/ 98 h 104"/>
                <a:gd name="T54" fmla="*/ 126 w 133"/>
                <a:gd name="T55" fmla="*/ 93 h 104"/>
                <a:gd name="T56" fmla="*/ 132 w 133"/>
                <a:gd name="T57" fmla="*/ 8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3" h="104">
                  <a:moveTo>
                    <a:pt x="132" y="87"/>
                  </a:moveTo>
                  <a:lnTo>
                    <a:pt x="133" y="76"/>
                  </a:lnTo>
                  <a:lnTo>
                    <a:pt x="131" y="66"/>
                  </a:lnTo>
                  <a:lnTo>
                    <a:pt x="125" y="56"/>
                  </a:lnTo>
                  <a:lnTo>
                    <a:pt x="115" y="47"/>
                  </a:lnTo>
                  <a:lnTo>
                    <a:pt x="101" y="37"/>
                  </a:lnTo>
                  <a:lnTo>
                    <a:pt x="87" y="27"/>
                  </a:lnTo>
                  <a:lnTo>
                    <a:pt x="68" y="19"/>
                  </a:lnTo>
                  <a:lnTo>
                    <a:pt x="48" y="13"/>
                  </a:lnTo>
                  <a:lnTo>
                    <a:pt x="36" y="8"/>
                  </a:lnTo>
                  <a:lnTo>
                    <a:pt x="24" y="5"/>
                  </a:lnTo>
                  <a:lnTo>
                    <a:pt x="11" y="2"/>
                  </a:lnTo>
                  <a:lnTo>
                    <a:pt x="0" y="0"/>
                  </a:lnTo>
                  <a:lnTo>
                    <a:pt x="3" y="12"/>
                  </a:lnTo>
                  <a:lnTo>
                    <a:pt x="7" y="24"/>
                  </a:lnTo>
                  <a:lnTo>
                    <a:pt x="10" y="37"/>
                  </a:lnTo>
                  <a:lnTo>
                    <a:pt x="14" y="50"/>
                  </a:lnTo>
                  <a:lnTo>
                    <a:pt x="18" y="62"/>
                  </a:lnTo>
                  <a:lnTo>
                    <a:pt x="21" y="74"/>
                  </a:lnTo>
                  <a:lnTo>
                    <a:pt x="25" y="87"/>
                  </a:lnTo>
                  <a:lnTo>
                    <a:pt x="29" y="100"/>
                  </a:lnTo>
                  <a:lnTo>
                    <a:pt x="46" y="102"/>
                  </a:lnTo>
                  <a:lnTo>
                    <a:pt x="64" y="104"/>
                  </a:lnTo>
                  <a:lnTo>
                    <a:pt x="79" y="104"/>
                  </a:lnTo>
                  <a:lnTo>
                    <a:pt x="95" y="104"/>
                  </a:lnTo>
                  <a:lnTo>
                    <a:pt x="106" y="101"/>
                  </a:lnTo>
                  <a:lnTo>
                    <a:pt x="119" y="98"/>
                  </a:lnTo>
                  <a:lnTo>
                    <a:pt x="126" y="93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51" name="Freeform 11"/>
            <p:cNvSpPr>
              <a:spLocks/>
            </p:cNvSpPr>
            <p:nvPr/>
          </p:nvSpPr>
          <p:spPr bwMode="auto">
            <a:xfrm>
              <a:off x="1353" y="1867"/>
              <a:ext cx="103" cy="53"/>
            </a:xfrm>
            <a:custGeom>
              <a:avLst/>
              <a:gdLst>
                <a:gd name="T0" fmla="*/ 206 w 206"/>
                <a:gd name="T1" fmla="*/ 89 h 106"/>
                <a:gd name="T2" fmla="*/ 206 w 206"/>
                <a:gd name="T3" fmla="*/ 78 h 106"/>
                <a:gd name="T4" fmla="*/ 204 w 206"/>
                <a:gd name="T5" fmla="*/ 69 h 106"/>
                <a:gd name="T6" fmla="*/ 197 w 206"/>
                <a:gd name="T7" fmla="*/ 59 h 106"/>
                <a:gd name="T8" fmla="*/ 189 w 206"/>
                <a:gd name="T9" fmla="*/ 49 h 106"/>
                <a:gd name="T10" fmla="*/ 177 w 206"/>
                <a:gd name="T11" fmla="*/ 39 h 106"/>
                <a:gd name="T12" fmla="*/ 162 w 206"/>
                <a:gd name="T13" fmla="*/ 30 h 106"/>
                <a:gd name="T14" fmla="*/ 144 w 206"/>
                <a:gd name="T15" fmla="*/ 22 h 106"/>
                <a:gd name="T16" fmla="*/ 124 w 206"/>
                <a:gd name="T17" fmla="*/ 16 h 106"/>
                <a:gd name="T18" fmla="*/ 102 w 206"/>
                <a:gd name="T19" fmla="*/ 9 h 106"/>
                <a:gd name="T20" fmla="*/ 82 w 206"/>
                <a:gd name="T21" fmla="*/ 3 h 106"/>
                <a:gd name="T22" fmla="*/ 62 w 206"/>
                <a:gd name="T23" fmla="*/ 0 h 106"/>
                <a:gd name="T24" fmla="*/ 45 w 206"/>
                <a:gd name="T25" fmla="*/ 1 h 106"/>
                <a:gd name="T26" fmla="*/ 29 w 206"/>
                <a:gd name="T27" fmla="*/ 3 h 106"/>
                <a:gd name="T28" fmla="*/ 18 w 206"/>
                <a:gd name="T29" fmla="*/ 8 h 106"/>
                <a:gd name="T30" fmla="*/ 7 w 206"/>
                <a:gd name="T31" fmla="*/ 13 h 106"/>
                <a:gd name="T32" fmla="*/ 1 w 206"/>
                <a:gd name="T33" fmla="*/ 22 h 106"/>
                <a:gd name="T34" fmla="*/ 0 w 206"/>
                <a:gd name="T35" fmla="*/ 29 h 106"/>
                <a:gd name="T36" fmla="*/ 2 w 206"/>
                <a:gd name="T37" fmla="*/ 38 h 106"/>
                <a:gd name="T38" fmla="*/ 8 w 206"/>
                <a:gd name="T39" fmla="*/ 48 h 106"/>
                <a:gd name="T40" fmla="*/ 19 w 206"/>
                <a:gd name="T41" fmla="*/ 59 h 106"/>
                <a:gd name="T42" fmla="*/ 30 w 206"/>
                <a:gd name="T43" fmla="*/ 68 h 106"/>
                <a:gd name="T44" fmla="*/ 46 w 206"/>
                <a:gd name="T45" fmla="*/ 78 h 106"/>
                <a:gd name="T46" fmla="*/ 62 w 206"/>
                <a:gd name="T47" fmla="*/ 87 h 106"/>
                <a:gd name="T48" fmla="*/ 83 w 206"/>
                <a:gd name="T49" fmla="*/ 96 h 106"/>
                <a:gd name="T50" fmla="*/ 103 w 206"/>
                <a:gd name="T51" fmla="*/ 100 h 106"/>
                <a:gd name="T52" fmla="*/ 124 w 206"/>
                <a:gd name="T53" fmla="*/ 104 h 106"/>
                <a:gd name="T54" fmla="*/ 142 w 206"/>
                <a:gd name="T55" fmla="*/ 105 h 106"/>
                <a:gd name="T56" fmla="*/ 161 w 206"/>
                <a:gd name="T57" fmla="*/ 106 h 106"/>
                <a:gd name="T58" fmla="*/ 176 w 206"/>
                <a:gd name="T59" fmla="*/ 103 h 106"/>
                <a:gd name="T60" fmla="*/ 188 w 206"/>
                <a:gd name="T61" fmla="*/ 100 h 106"/>
                <a:gd name="T62" fmla="*/ 198 w 206"/>
                <a:gd name="T63" fmla="*/ 95 h 106"/>
                <a:gd name="T64" fmla="*/ 206 w 206"/>
                <a:gd name="T65" fmla="*/ 8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6">
                  <a:moveTo>
                    <a:pt x="206" y="89"/>
                  </a:moveTo>
                  <a:lnTo>
                    <a:pt x="206" y="78"/>
                  </a:lnTo>
                  <a:lnTo>
                    <a:pt x="204" y="69"/>
                  </a:lnTo>
                  <a:lnTo>
                    <a:pt x="197" y="59"/>
                  </a:lnTo>
                  <a:lnTo>
                    <a:pt x="189" y="49"/>
                  </a:lnTo>
                  <a:lnTo>
                    <a:pt x="177" y="39"/>
                  </a:lnTo>
                  <a:lnTo>
                    <a:pt x="162" y="30"/>
                  </a:lnTo>
                  <a:lnTo>
                    <a:pt x="144" y="22"/>
                  </a:lnTo>
                  <a:lnTo>
                    <a:pt x="124" y="16"/>
                  </a:lnTo>
                  <a:lnTo>
                    <a:pt x="102" y="9"/>
                  </a:lnTo>
                  <a:lnTo>
                    <a:pt x="82" y="3"/>
                  </a:lnTo>
                  <a:lnTo>
                    <a:pt x="62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9" y="59"/>
                  </a:lnTo>
                  <a:lnTo>
                    <a:pt x="30" y="68"/>
                  </a:lnTo>
                  <a:lnTo>
                    <a:pt x="46" y="78"/>
                  </a:lnTo>
                  <a:lnTo>
                    <a:pt x="62" y="87"/>
                  </a:lnTo>
                  <a:lnTo>
                    <a:pt x="83" y="96"/>
                  </a:lnTo>
                  <a:lnTo>
                    <a:pt x="103" y="100"/>
                  </a:lnTo>
                  <a:lnTo>
                    <a:pt x="124" y="104"/>
                  </a:lnTo>
                  <a:lnTo>
                    <a:pt x="142" y="105"/>
                  </a:lnTo>
                  <a:lnTo>
                    <a:pt x="161" y="106"/>
                  </a:lnTo>
                  <a:lnTo>
                    <a:pt x="176" y="103"/>
                  </a:lnTo>
                  <a:lnTo>
                    <a:pt x="188" y="100"/>
                  </a:lnTo>
                  <a:lnTo>
                    <a:pt x="198" y="95"/>
                  </a:lnTo>
                  <a:lnTo>
                    <a:pt x="206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52" name="Freeform 12"/>
            <p:cNvSpPr>
              <a:spLocks/>
            </p:cNvSpPr>
            <p:nvPr/>
          </p:nvSpPr>
          <p:spPr bwMode="auto">
            <a:xfrm>
              <a:off x="1284" y="1875"/>
              <a:ext cx="52" cy="46"/>
            </a:xfrm>
            <a:custGeom>
              <a:avLst/>
              <a:gdLst>
                <a:gd name="T0" fmla="*/ 0 w 103"/>
                <a:gd name="T1" fmla="*/ 6 h 93"/>
                <a:gd name="T2" fmla="*/ 17 w 103"/>
                <a:gd name="T3" fmla="*/ 2 h 93"/>
                <a:gd name="T4" fmla="*/ 35 w 103"/>
                <a:gd name="T5" fmla="*/ 0 h 93"/>
                <a:gd name="T6" fmla="*/ 50 w 103"/>
                <a:gd name="T7" fmla="*/ 0 h 93"/>
                <a:gd name="T8" fmla="*/ 66 w 103"/>
                <a:gd name="T9" fmla="*/ 1 h 93"/>
                <a:gd name="T10" fmla="*/ 77 w 103"/>
                <a:gd name="T11" fmla="*/ 3 h 93"/>
                <a:gd name="T12" fmla="*/ 90 w 103"/>
                <a:gd name="T13" fmla="*/ 7 h 93"/>
                <a:gd name="T14" fmla="*/ 97 w 103"/>
                <a:gd name="T15" fmla="*/ 12 h 93"/>
                <a:gd name="T16" fmla="*/ 103 w 103"/>
                <a:gd name="T17" fmla="*/ 19 h 93"/>
                <a:gd name="T18" fmla="*/ 103 w 103"/>
                <a:gd name="T19" fmla="*/ 27 h 93"/>
                <a:gd name="T20" fmla="*/ 101 w 103"/>
                <a:gd name="T21" fmla="*/ 37 h 93"/>
                <a:gd name="T22" fmla="*/ 95 w 103"/>
                <a:gd name="T23" fmla="*/ 47 h 93"/>
                <a:gd name="T24" fmla="*/ 86 w 103"/>
                <a:gd name="T25" fmla="*/ 58 h 93"/>
                <a:gd name="T26" fmla="*/ 74 w 103"/>
                <a:gd name="T27" fmla="*/ 68 h 93"/>
                <a:gd name="T28" fmla="*/ 60 w 103"/>
                <a:gd name="T29" fmla="*/ 77 h 93"/>
                <a:gd name="T30" fmla="*/ 43 w 103"/>
                <a:gd name="T31" fmla="*/ 85 h 93"/>
                <a:gd name="T32" fmla="*/ 26 w 103"/>
                <a:gd name="T33" fmla="*/ 93 h 93"/>
                <a:gd name="T34" fmla="*/ 21 w 103"/>
                <a:gd name="T35" fmla="*/ 81 h 93"/>
                <a:gd name="T36" fmla="*/ 17 w 103"/>
                <a:gd name="T37" fmla="*/ 71 h 93"/>
                <a:gd name="T38" fmla="*/ 14 w 103"/>
                <a:gd name="T39" fmla="*/ 59 h 93"/>
                <a:gd name="T40" fmla="*/ 12 w 103"/>
                <a:gd name="T41" fmla="*/ 49 h 93"/>
                <a:gd name="T42" fmla="*/ 8 w 103"/>
                <a:gd name="T43" fmla="*/ 37 h 93"/>
                <a:gd name="T44" fmla="*/ 5 w 103"/>
                <a:gd name="T45" fmla="*/ 27 h 93"/>
                <a:gd name="T46" fmla="*/ 2 w 103"/>
                <a:gd name="T47" fmla="*/ 16 h 93"/>
                <a:gd name="T48" fmla="*/ 0 w 103"/>
                <a:gd name="T49" fmla="*/ 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" h="93">
                  <a:moveTo>
                    <a:pt x="0" y="6"/>
                  </a:moveTo>
                  <a:lnTo>
                    <a:pt x="17" y="2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66" y="1"/>
                  </a:lnTo>
                  <a:lnTo>
                    <a:pt x="77" y="3"/>
                  </a:lnTo>
                  <a:lnTo>
                    <a:pt x="90" y="7"/>
                  </a:lnTo>
                  <a:lnTo>
                    <a:pt x="97" y="12"/>
                  </a:lnTo>
                  <a:lnTo>
                    <a:pt x="103" y="19"/>
                  </a:lnTo>
                  <a:lnTo>
                    <a:pt x="103" y="27"/>
                  </a:lnTo>
                  <a:lnTo>
                    <a:pt x="101" y="37"/>
                  </a:lnTo>
                  <a:lnTo>
                    <a:pt x="95" y="47"/>
                  </a:lnTo>
                  <a:lnTo>
                    <a:pt x="86" y="58"/>
                  </a:lnTo>
                  <a:lnTo>
                    <a:pt x="74" y="68"/>
                  </a:lnTo>
                  <a:lnTo>
                    <a:pt x="60" y="77"/>
                  </a:lnTo>
                  <a:lnTo>
                    <a:pt x="43" y="85"/>
                  </a:lnTo>
                  <a:lnTo>
                    <a:pt x="26" y="93"/>
                  </a:lnTo>
                  <a:lnTo>
                    <a:pt x="21" y="81"/>
                  </a:lnTo>
                  <a:lnTo>
                    <a:pt x="17" y="71"/>
                  </a:lnTo>
                  <a:lnTo>
                    <a:pt x="14" y="59"/>
                  </a:lnTo>
                  <a:lnTo>
                    <a:pt x="12" y="49"/>
                  </a:lnTo>
                  <a:lnTo>
                    <a:pt x="8" y="37"/>
                  </a:lnTo>
                  <a:lnTo>
                    <a:pt x="5" y="27"/>
                  </a:lnTo>
                  <a:lnTo>
                    <a:pt x="2" y="1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53" name="Freeform 13"/>
            <p:cNvSpPr>
              <a:spLocks/>
            </p:cNvSpPr>
            <p:nvPr/>
          </p:nvSpPr>
          <p:spPr bwMode="auto">
            <a:xfrm>
              <a:off x="1308" y="1844"/>
              <a:ext cx="81" cy="58"/>
            </a:xfrm>
            <a:custGeom>
              <a:avLst/>
              <a:gdLst>
                <a:gd name="T0" fmla="*/ 78 w 160"/>
                <a:gd name="T1" fmla="*/ 0 h 114"/>
                <a:gd name="T2" fmla="*/ 92 w 160"/>
                <a:gd name="T3" fmla="*/ 0 h 114"/>
                <a:gd name="T4" fmla="*/ 110 w 160"/>
                <a:gd name="T5" fmla="*/ 4 h 114"/>
                <a:gd name="T6" fmla="*/ 123 w 160"/>
                <a:gd name="T7" fmla="*/ 9 h 114"/>
                <a:gd name="T8" fmla="*/ 135 w 160"/>
                <a:gd name="T9" fmla="*/ 16 h 114"/>
                <a:gd name="T10" fmla="*/ 145 w 160"/>
                <a:gd name="T11" fmla="*/ 24 h 114"/>
                <a:gd name="T12" fmla="*/ 153 w 160"/>
                <a:gd name="T13" fmla="*/ 33 h 114"/>
                <a:gd name="T14" fmla="*/ 158 w 160"/>
                <a:gd name="T15" fmla="*/ 44 h 114"/>
                <a:gd name="T16" fmla="*/ 160 w 160"/>
                <a:gd name="T17" fmla="*/ 57 h 114"/>
                <a:gd name="T18" fmla="*/ 158 w 160"/>
                <a:gd name="T19" fmla="*/ 67 h 114"/>
                <a:gd name="T20" fmla="*/ 153 w 160"/>
                <a:gd name="T21" fmla="*/ 78 h 114"/>
                <a:gd name="T22" fmla="*/ 145 w 160"/>
                <a:gd name="T23" fmla="*/ 87 h 114"/>
                <a:gd name="T24" fmla="*/ 135 w 160"/>
                <a:gd name="T25" fmla="*/ 96 h 114"/>
                <a:gd name="T26" fmla="*/ 123 w 160"/>
                <a:gd name="T27" fmla="*/ 102 h 114"/>
                <a:gd name="T28" fmla="*/ 110 w 160"/>
                <a:gd name="T29" fmla="*/ 109 h 114"/>
                <a:gd name="T30" fmla="*/ 92 w 160"/>
                <a:gd name="T31" fmla="*/ 112 h 114"/>
                <a:gd name="T32" fmla="*/ 78 w 160"/>
                <a:gd name="T33" fmla="*/ 114 h 114"/>
                <a:gd name="T34" fmla="*/ 63 w 160"/>
                <a:gd name="T35" fmla="*/ 112 h 114"/>
                <a:gd name="T36" fmla="*/ 48 w 160"/>
                <a:gd name="T37" fmla="*/ 109 h 114"/>
                <a:gd name="T38" fmla="*/ 33 w 160"/>
                <a:gd name="T39" fmla="*/ 102 h 114"/>
                <a:gd name="T40" fmla="*/ 23 w 160"/>
                <a:gd name="T41" fmla="*/ 96 h 114"/>
                <a:gd name="T42" fmla="*/ 12 w 160"/>
                <a:gd name="T43" fmla="*/ 87 h 114"/>
                <a:gd name="T44" fmla="*/ 6 w 160"/>
                <a:gd name="T45" fmla="*/ 78 h 114"/>
                <a:gd name="T46" fmla="*/ 1 w 160"/>
                <a:gd name="T47" fmla="*/ 67 h 114"/>
                <a:gd name="T48" fmla="*/ 0 w 160"/>
                <a:gd name="T49" fmla="*/ 57 h 114"/>
                <a:gd name="T50" fmla="*/ 1 w 160"/>
                <a:gd name="T51" fmla="*/ 44 h 114"/>
                <a:gd name="T52" fmla="*/ 6 w 160"/>
                <a:gd name="T53" fmla="*/ 33 h 114"/>
                <a:gd name="T54" fmla="*/ 12 w 160"/>
                <a:gd name="T55" fmla="*/ 24 h 114"/>
                <a:gd name="T56" fmla="*/ 23 w 160"/>
                <a:gd name="T57" fmla="*/ 16 h 114"/>
                <a:gd name="T58" fmla="*/ 33 w 160"/>
                <a:gd name="T59" fmla="*/ 9 h 114"/>
                <a:gd name="T60" fmla="*/ 48 w 160"/>
                <a:gd name="T61" fmla="*/ 4 h 114"/>
                <a:gd name="T62" fmla="*/ 63 w 160"/>
                <a:gd name="T63" fmla="*/ 0 h 114"/>
                <a:gd name="T64" fmla="*/ 78 w 160"/>
                <a:gd name="T6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14">
                  <a:moveTo>
                    <a:pt x="78" y="0"/>
                  </a:moveTo>
                  <a:lnTo>
                    <a:pt x="92" y="0"/>
                  </a:lnTo>
                  <a:lnTo>
                    <a:pt x="110" y="4"/>
                  </a:lnTo>
                  <a:lnTo>
                    <a:pt x="123" y="9"/>
                  </a:lnTo>
                  <a:lnTo>
                    <a:pt x="135" y="16"/>
                  </a:lnTo>
                  <a:lnTo>
                    <a:pt x="145" y="24"/>
                  </a:lnTo>
                  <a:lnTo>
                    <a:pt x="153" y="33"/>
                  </a:lnTo>
                  <a:lnTo>
                    <a:pt x="158" y="44"/>
                  </a:lnTo>
                  <a:lnTo>
                    <a:pt x="160" y="57"/>
                  </a:lnTo>
                  <a:lnTo>
                    <a:pt x="158" y="67"/>
                  </a:lnTo>
                  <a:lnTo>
                    <a:pt x="153" y="78"/>
                  </a:lnTo>
                  <a:lnTo>
                    <a:pt x="145" y="87"/>
                  </a:lnTo>
                  <a:lnTo>
                    <a:pt x="135" y="96"/>
                  </a:lnTo>
                  <a:lnTo>
                    <a:pt x="123" y="102"/>
                  </a:lnTo>
                  <a:lnTo>
                    <a:pt x="110" y="109"/>
                  </a:lnTo>
                  <a:lnTo>
                    <a:pt x="92" y="112"/>
                  </a:lnTo>
                  <a:lnTo>
                    <a:pt x="78" y="114"/>
                  </a:lnTo>
                  <a:lnTo>
                    <a:pt x="63" y="112"/>
                  </a:lnTo>
                  <a:lnTo>
                    <a:pt x="48" y="109"/>
                  </a:lnTo>
                  <a:lnTo>
                    <a:pt x="33" y="102"/>
                  </a:lnTo>
                  <a:lnTo>
                    <a:pt x="23" y="96"/>
                  </a:lnTo>
                  <a:lnTo>
                    <a:pt x="12" y="87"/>
                  </a:lnTo>
                  <a:lnTo>
                    <a:pt x="6" y="78"/>
                  </a:lnTo>
                  <a:lnTo>
                    <a:pt x="1" y="67"/>
                  </a:lnTo>
                  <a:lnTo>
                    <a:pt x="0" y="57"/>
                  </a:lnTo>
                  <a:lnTo>
                    <a:pt x="1" y="44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23" y="16"/>
                  </a:lnTo>
                  <a:lnTo>
                    <a:pt x="33" y="9"/>
                  </a:lnTo>
                  <a:lnTo>
                    <a:pt x="48" y="4"/>
                  </a:lnTo>
                  <a:lnTo>
                    <a:pt x="63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54" name="Freeform 14"/>
            <p:cNvSpPr>
              <a:spLocks/>
            </p:cNvSpPr>
            <p:nvPr/>
          </p:nvSpPr>
          <p:spPr bwMode="auto">
            <a:xfrm>
              <a:off x="1503" y="2027"/>
              <a:ext cx="54" cy="89"/>
            </a:xfrm>
            <a:custGeom>
              <a:avLst/>
              <a:gdLst>
                <a:gd name="T0" fmla="*/ 54 w 107"/>
                <a:gd name="T1" fmla="*/ 0 h 177"/>
                <a:gd name="T2" fmla="*/ 64 w 107"/>
                <a:gd name="T3" fmla="*/ 1 h 177"/>
                <a:gd name="T4" fmla="*/ 74 w 107"/>
                <a:gd name="T5" fmla="*/ 7 h 177"/>
                <a:gd name="T6" fmla="*/ 81 w 107"/>
                <a:gd name="T7" fmla="*/ 15 h 177"/>
                <a:gd name="T8" fmla="*/ 90 w 107"/>
                <a:gd name="T9" fmla="*/ 26 h 177"/>
                <a:gd name="T10" fmla="*/ 97 w 107"/>
                <a:gd name="T11" fmla="*/ 38 h 177"/>
                <a:gd name="T12" fmla="*/ 102 w 107"/>
                <a:gd name="T13" fmla="*/ 55 h 177"/>
                <a:gd name="T14" fmla="*/ 105 w 107"/>
                <a:gd name="T15" fmla="*/ 71 h 177"/>
                <a:gd name="T16" fmla="*/ 107 w 107"/>
                <a:gd name="T17" fmla="*/ 90 h 177"/>
                <a:gd name="T18" fmla="*/ 105 w 107"/>
                <a:gd name="T19" fmla="*/ 108 h 177"/>
                <a:gd name="T20" fmla="*/ 102 w 107"/>
                <a:gd name="T21" fmla="*/ 124 h 177"/>
                <a:gd name="T22" fmla="*/ 97 w 107"/>
                <a:gd name="T23" fmla="*/ 138 h 177"/>
                <a:gd name="T24" fmla="*/ 90 w 107"/>
                <a:gd name="T25" fmla="*/ 152 h 177"/>
                <a:gd name="T26" fmla="*/ 81 w 107"/>
                <a:gd name="T27" fmla="*/ 162 h 177"/>
                <a:gd name="T28" fmla="*/ 74 w 107"/>
                <a:gd name="T29" fmla="*/ 170 h 177"/>
                <a:gd name="T30" fmla="*/ 64 w 107"/>
                <a:gd name="T31" fmla="*/ 175 h 177"/>
                <a:gd name="T32" fmla="*/ 54 w 107"/>
                <a:gd name="T33" fmla="*/ 177 h 177"/>
                <a:gd name="T34" fmla="*/ 43 w 107"/>
                <a:gd name="T35" fmla="*/ 175 h 177"/>
                <a:gd name="T36" fmla="*/ 33 w 107"/>
                <a:gd name="T37" fmla="*/ 170 h 177"/>
                <a:gd name="T38" fmla="*/ 22 w 107"/>
                <a:gd name="T39" fmla="*/ 162 h 177"/>
                <a:gd name="T40" fmla="*/ 15 w 107"/>
                <a:gd name="T41" fmla="*/ 152 h 177"/>
                <a:gd name="T42" fmla="*/ 7 w 107"/>
                <a:gd name="T43" fmla="*/ 138 h 177"/>
                <a:gd name="T44" fmla="*/ 4 w 107"/>
                <a:gd name="T45" fmla="*/ 124 h 177"/>
                <a:gd name="T46" fmla="*/ 0 w 107"/>
                <a:gd name="T47" fmla="*/ 108 h 177"/>
                <a:gd name="T48" fmla="*/ 0 w 107"/>
                <a:gd name="T49" fmla="*/ 90 h 177"/>
                <a:gd name="T50" fmla="*/ 0 w 107"/>
                <a:gd name="T51" fmla="*/ 71 h 177"/>
                <a:gd name="T52" fmla="*/ 4 w 107"/>
                <a:gd name="T53" fmla="*/ 55 h 177"/>
                <a:gd name="T54" fmla="*/ 7 w 107"/>
                <a:gd name="T55" fmla="*/ 38 h 177"/>
                <a:gd name="T56" fmla="*/ 15 w 107"/>
                <a:gd name="T57" fmla="*/ 26 h 177"/>
                <a:gd name="T58" fmla="*/ 22 w 107"/>
                <a:gd name="T59" fmla="*/ 15 h 177"/>
                <a:gd name="T60" fmla="*/ 33 w 107"/>
                <a:gd name="T61" fmla="*/ 7 h 177"/>
                <a:gd name="T62" fmla="*/ 43 w 107"/>
                <a:gd name="T63" fmla="*/ 1 h 177"/>
                <a:gd name="T64" fmla="*/ 54 w 107"/>
                <a:gd name="T6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0" y="26"/>
                  </a:lnTo>
                  <a:lnTo>
                    <a:pt x="97" y="38"/>
                  </a:lnTo>
                  <a:lnTo>
                    <a:pt x="102" y="55"/>
                  </a:lnTo>
                  <a:lnTo>
                    <a:pt x="105" y="71"/>
                  </a:lnTo>
                  <a:lnTo>
                    <a:pt x="107" y="90"/>
                  </a:lnTo>
                  <a:lnTo>
                    <a:pt x="105" y="108"/>
                  </a:lnTo>
                  <a:lnTo>
                    <a:pt x="102" y="124"/>
                  </a:lnTo>
                  <a:lnTo>
                    <a:pt x="97" y="138"/>
                  </a:lnTo>
                  <a:lnTo>
                    <a:pt x="90" y="152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3" y="175"/>
                  </a:lnTo>
                  <a:lnTo>
                    <a:pt x="33" y="170"/>
                  </a:lnTo>
                  <a:lnTo>
                    <a:pt x="22" y="162"/>
                  </a:lnTo>
                  <a:lnTo>
                    <a:pt x="15" y="152"/>
                  </a:lnTo>
                  <a:lnTo>
                    <a:pt x="7" y="138"/>
                  </a:lnTo>
                  <a:lnTo>
                    <a:pt x="4" y="124"/>
                  </a:lnTo>
                  <a:lnTo>
                    <a:pt x="0" y="108"/>
                  </a:lnTo>
                  <a:lnTo>
                    <a:pt x="0" y="90"/>
                  </a:lnTo>
                  <a:lnTo>
                    <a:pt x="0" y="71"/>
                  </a:lnTo>
                  <a:lnTo>
                    <a:pt x="4" y="55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2" y="15"/>
                  </a:lnTo>
                  <a:lnTo>
                    <a:pt x="33" y="7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55" name="Freeform 15"/>
            <p:cNvSpPr>
              <a:spLocks/>
            </p:cNvSpPr>
            <p:nvPr/>
          </p:nvSpPr>
          <p:spPr bwMode="auto">
            <a:xfrm>
              <a:off x="1507" y="2119"/>
              <a:ext cx="39" cy="84"/>
            </a:xfrm>
            <a:custGeom>
              <a:avLst/>
              <a:gdLst>
                <a:gd name="T0" fmla="*/ 77 w 77"/>
                <a:gd name="T1" fmla="*/ 10 h 169"/>
                <a:gd name="T2" fmla="*/ 65 w 77"/>
                <a:gd name="T3" fmla="*/ 2 h 169"/>
                <a:gd name="T4" fmla="*/ 53 w 77"/>
                <a:gd name="T5" fmla="*/ 0 h 169"/>
                <a:gd name="T6" fmla="*/ 42 w 77"/>
                <a:gd name="T7" fmla="*/ 1 h 169"/>
                <a:gd name="T8" fmla="*/ 32 w 77"/>
                <a:gd name="T9" fmla="*/ 6 h 169"/>
                <a:gd name="T10" fmla="*/ 23 w 77"/>
                <a:gd name="T11" fmla="*/ 14 h 169"/>
                <a:gd name="T12" fmla="*/ 14 w 77"/>
                <a:gd name="T13" fmla="*/ 26 h 169"/>
                <a:gd name="T14" fmla="*/ 7 w 77"/>
                <a:gd name="T15" fmla="*/ 38 h 169"/>
                <a:gd name="T16" fmla="*/ 3 w 77"/>
                <a:gd name="T17" fmla="*/ 53 h 169"/>
                <a:gd name="T18" fmla="*/ 0 w 77"/>
                <a:gd name="T19" fmla="*/ 70 h 169"/>
                <a:gd name="T20" fmla="*/ 0 w 77"/>
                <a:gd name="T21" fmla="*/ 88 h 169"/>
                <a:gd name="T22" fmla="*/ 0 w 77"/>
                <a:gd name="T23" fmla="*/ 99 h 169"/>
                <a:gd name="T24" fmla="*/ 1 w 77"/>
                <a:gd name="T25" fmla="*/ 111 h 169"/>
                <a:gd name="T26" fmla="*/ 3 w 77"/>
                <a:gd name="T27" fmla="*/ 123 h 169"/>
                <a:gd name="T28" fmla="*/ 7 w 77"/>
                <a:gd name="T29" fmla="*/ 134 h 169"/>
                <a:gd name="T30" fmla="*/ 11 w 77"/>
                <a:gd name="T31" fmla="*/ 143 h 169"/>
                <a:gd name="T32" fmla="*/ 16 w 77"/>
                <a:gd name="T33" fmla="*/ 152 h 169"/>
                <a:gd name="T34" fmla="*/ 22 w 77"/>
                <a:gd name="T35" fmla="*/ 160 h 169"/>
                <a:gd name="T36" fmla="*/ 29 w 77"/>
                <a:gd name="T37" fmla="*/ 169 h 169"/>
                <a:gd name="T38" fmla="*/ 29 w 77"/>
                <a:gd name="T39" fmla="*/ 164 h 169"/>
                <a:gd name="T40" fmla="*/ 30 w 77"/>
                <a:gd name="T41" fmla="*/ 143 h 169"/>
                <a:gd name="T42" fmla="*/ 34 w 77"/>
                <a:gd name="T43" fmla="*/ 123 h 169"/>
                <a:gd name="T44" fmla="*/ 38 w 77"/>
                <a:gd name="T45" fmla="*/ 102 h 169"/>
                <a:gd name="T46" fmla="*/ 45 w 77"/>
                <a:gd name="T47" fmla="*/ 84 h 169"/>
                <a:gd name="T48" fmla="*/ 51 w 77"/>
                <a:gd name="T49" fmla="*/ 64 h 169"/>
                <a:gd name="T50" fmla="*/ 59 w 77"/>
                <a:gd name="T51" fmla="*/ 45 h 169"/>
                <a:gd name="T52" fmla="*/ 67 w 77"/>
                <a:gd name="T53" fmla="*/ 28 h 169"/>
                <a:gd name="T54" fmla="*/ 77 w 77"/>
                <a:gd name="T55" fmla="*/ 1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7" h="169">
                  <a:moveTo>
                    <a:pt x="77" y="10"/>
                  </a:moveTo>
                  <a:lnTo>
                    <a:pt x="65" y="2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6"/>
                  </a:lnTo>
                  <a:lnTo>
                    <a:pt x="23" y="14"/>
                  </a:lnTo>
                  <a:lnTo>
                    <a:pt x="14" y="26"/>
                  </a:lnTo>
                  <a:lnTo>
                    <a:pt x="7" y="38"/>
                  </a:lnTo>
                  <a:lnTo>
                    <a:pt x="3" y="53"/>
                  </a:lnTo>
                  <a:lnTo>
                    <a:pt x="0" y="70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1" y="111"/>
                  </a:lnTo>
                  <a:lnTo>
                    <a:pt x="3" y="123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2"/>
                  </a:lnTo>
                  <a:lnTo>
                    <a:pt x="22" y="160"/>
                  </a:lnTo>
                  <a:lnTo>
                    <a:pt x="29" y="169"/>
                  </a:lnTo>
                  <a:lnTo>
                    <a:pt x="29" y="164"/>
                  </a:lnTo>
                  <a:lnTo>
                    <a:pt x="30" y="143"/>
                  </a:lnTo>
                  <a:lnTo>
                    <a:pt x="34" y="123"/>
                  </a:lnTo>
                  <a:lnTo>
                    <a:pt x="38" y="102"/>
                  </a:lnTo>
                  <a:lnTo>
                    <a:pt x="45" y="84"/>
                  </a:lnTo>
                  <a:lnTo>
                    <a:pt x="51" y="64"/>
                  </a:lnTo>
                  <a:lnTo>
                    <a:pt x="59" y="45"/>
                  </a:lnTo>
                  <a:lnTo>
                    <a:pt x="67" y="28"/>
                  </a:lnTo>
                  <a:lnTo>
                    <a:pt x="7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56" name="Freeform 16"/>
            <p:cNvSpPr>
              <a:spLocks/>
            </p:cNvSpPr>
            <p:nvPr/>
          </p:nvSpPr>
          <p:spPr bwMode="auto">
            <a:xfrm>
              <a:off x="1540" y="2077"/>
              <a:ext cx="35" cy="40"/>
            </a:xfrm>
            <a:custGeom>
              <a:avLst/>
              <a:gdLst>
                <a:gd name="T0" fmla="*/ 4 w 70"/>
                <a:gd name="T1" fmla="*/ 66 h 79"/>
                <a:gd name="T2" fmla="*/ 0 w 70"/>
                <a:gd name="T3" fmla="*/ 57 h 79"/>
                <a:gd name="T4" fmla="*/ 1 w 70"/>
                <a:gd name="T5" fmla="*/ 49 h 79"/>
                <a:gd name="T6" fmla="*/ 6 w 70"/>
                <a:gd name="T7" fmla="*/ 40 h 79"/>
                <a:gd name="T8" fmla="*/ 15 w 70"/>
                <a:gd name="T9" fmla="*/ 32 h 79"/>
                <a:gd name="T10" fmla="*/ 26 w 70"/>
                <a:gd name="T11" fmla="*/ 23 h 79"/>
                <a:gd name="T12" fmla="*/ 39 w 70"/>
                <a:gd name="T13" fmla="*/ 14 h 79"/>
                <a:gd name="T14" fmla="*/ 53 w 70"/>
                <a:gd name="T15" fmla="*/ 6 h 79"/>
                <a:gd name="T16" fmla="*/ 70 w 70"/>
                <a:gd name="T17" fmla="*/ 0 h 79"/>
                <a:gd name="T18" fmla="*/ 63 w 70"/>
                <a:gd name="T19" fmla="*/ 9 h 79"/>
                <a:gd name="T20" fmla="*/ 57 w 70"/>
                <a:gd name="T21" fmla="*/ 19 h 79"/>
                <a:gd name="T22" fmla="*/ 49 w 70"/>
                <a:gd name="T23" fmla="*/ 29 h 79"/>
                <a:gd name="T24" fmla="*/ 43 w 70"/>
                <a:gd name="T25" fmla="*/ 39 h 79"/>
                <a:gd name="T26" fmla="*/ 36 w 70"/>
                <a:gd name="T27" fmla="*/ 49 h 79"/>
                <a:gd name="T28" fmla="*/ 29 w 70"/>
                <a:gd name="T29" fmla="*/ 59 h 79"/>
                <a:gd name="T30" fmla="*/ 22 w 70"/>
                <a:gd name="T31" fmla="*/ 69 h 79"/>
                <a:gd name="T32" fmla="*/ 16 w 70"/>
                <a:gd name="T33" fmla="*/ 79 h 79"/>
                <a:gd name="T34" fmla="*/ 7 w 70"/>
                <a:gd name="T35" fmla="*/ 74 h 79"/>
                <a:gd name="T36" fmla="*/ 4 w 70"/>
                <a:gd name="T37" fmla="*/ 6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79">
                  <a:moveTo>
                    <a:pt x="4" y="66"/>
                  </a:moveTo>
                  <a:lnTo>
                    <a:pt x="0" y="57"/>
                  </a:lnTo>
                  <a:lnTo>
                    <a:pt x="1" y="49"/>
                  </a:lnTo>
                  <a:lnTo>
                    <a:pt x="6" y="40"/>
                  </a:lnTo>
                  <a:lnTo>
                    <a:pt x="15" y="32"/>
                  </a:lnTo>
                  <a:lnTo>
                    <a:pt x="26" y="23"/>
                  </a:lnTo>
                  <a:lnTo>
                    <a:pt x="39" y="14"/>
                  </a:lnTo>
                  <a:lnTo>
                    <a:pt x="53" y="6"/>
                  </a:lnTo>
                  <a:lnTo>
                    <a:pt x="70" y="0"/>
                  </a:lnTo>
                  <a:lnTo>
                    <a:pt x="63" y="9"/>
                  </a:lnTo>
                  <a:lnTo>
                    <a:pt x="57" y="19"/>
                  </a:lnTo>
                  <a:lnTo>
                    <a:pt x="49" y="29"/>
                  </a:lnTo>
                  <a:lnTo>
                    <a:pt x="43" y="39"/>
                  </a:lnTo>
                  <a:lnTo>
                    <a:pt x="36" y="49"/>
                  </a:lnTo>
                  <a:lnTo>
                    <a:pt x="29" y="59"/>
                  </a:lnTo>
                  <a:lnTo>
                    <a:pt x="22" y="69"/>
                  </a:lnTo>
                  <a:lnTo>
                    <a:pt x="16" y="79"/>
                  </a:lnTo>
                  <a:lnTo>
                    <a:pt x="7" y="74"/>
                  </a:lnTo>
                  <a:lnTo>
                    <a:pt x="4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57" name="Freeform 17"/>
            <p:cNvSpPr>
              <a:spLocks/>
            </p:cNvSpPr>
            <p:nvPr/>
          </p:nvSpPr>
          <p:spPr bwMode="auto">
            <a:xfrm>
              <a:off x="1419" y="2074"/>
              <a:ext cx="104" cy="55"/>
            </a:xfrm>
            <a:custGeom>
              <a:avLst/>
              <a:gdLst>
                <a:gd name="T0" fmla="*/ 205 w 206"/>
                <a:gd name="T1" fmla="*/ 88 h 108"/>
                <a:gd name="T2" fmla="*/ 206 w 206"/>
                <a:gd name="T3" fmla="*/ 78 h 108"/>
                <a:gd name="T4" fmla="*/ 205 w 206"/>
                <a:gd name="T5" fmla="*/ 68 h 108"/>
                <a:gd name="T6" fmla="*/ 199 w 206"/>
                <a:gd name="T7" fmla="*/ 58 h 108"/>
                <a:gd name="T8" fmla="*/ 189 w 206"/>
                <a:gd name="T9" fmla="*/ 48 h 108"/>
                <a:gd name="T10" fmla="*/ 177 w 206"/>
                <a:gd name="T11" fmla="*/ 38 h 108"/>
                <a:gd name="T12" fmla="*/ 162 w 206"/>
                <a:gd name="T13" fmla="*/ 29 h 108"/>
                <a:gd name="T14" fmla="*/ 145 w 206"/>
                <a:gd name="T15" fmla="*/ 21 h 108"/>
                <a:gd name="T16" fmla="*/ 126 w 206"/>
                <a:gd name="T17" fmla="*/ 15 h 108"/>
                <a:gd name="T18" fmla="*/ 104 w 206"/>
                <a:gd name="T19" fmla="*/ 8 h 108"/>
                <a:gd name="T20" fmla="*/ 85 w 206"/>
                <a:gd name="T21" fmla="*/ 4 h 108"/>
                <a:gd name="T22" fmla="*/ 65 w 206"/>
                <a:gd name="T23" fmla="*/ 0 h 108"/>
                <a:gd name="T24" fmla="*/ 48 w 206"/>
                <a:gd name="T25" fmla="*/ 2 h 108"/>
                <a:gd name="T26" fmla="*/ 32 w 206"/>
                <a:gd name="T27" fmla="*/ 4 h 108"/>
                <a:gd name="T28" fmla="*/ 21 w 206"/>
                <a:gd name="T29" fmla="*/ 8 h 108"/>
                <a:gd name="T30" fmla="*/ 11 w 206"/>
                <a:gd name="T31" fmla="*/ 13 h 108"/>
                <a:gd name="T32" fmla="*/ 3 w 206"/>
                <a:gd name="T33" fmla="*/ 22 h 108"/>
                <a:gd name="T34" fmla="*/ 0 w 206"/>
                <a:gd name="T35" fmla="*/ 30 h 108"/>
                <a:gd name="T36" fmla="*/ 2 w 206"/>
                <a:gd name="T37" fmla="*/ 40 h 108"/>
                <a:gd name="T38" fmla="*/ 8 w 206"/>
                <a:gd name="T39" fmla="*/ 49 h 108"/>
                <a:gd name="T40" fmla="*/ 18 w 206"/>
                <a:gd name="T41" fmla="*/ 61 h 108"/>
                <a:gd name="T42" fmla="*/ 29 w 206"/>
                <a:gd name="T43" fmla="*/ 70 h 108"/>
                <a:gd name="T44" fmla="*/ 45 w 206"/>
                <a:gd name="T45" fmla="*/ 79 h 108"/>
                <a:gd name="T46" fmla="*/ 64 w 206"/>
                <a:gd name="T47" fmla="*/ 87 h 108"/>
                <a:gd name="T48" fmla="*/ 86 w 206"/>
                <a:gd name="T49" fmla="*/ 95 h 108"/>
                <a:gd name="T50" fmla="*/ 105 w 206"/>
                <a:gd name="T51" fmla="*/ 100 h 108"/>
                <a:gd name="T52" fmla="*/ 126 w 206"/>
                <a:gd name="T53" fmla="*/ 105 h 108"/>
                <a:gd name="T54" fmla="*/ 145 w 206"/>
                <a:gd name="T55" fmla="*/ 107 h 108"/>
                <a:gd name="T56" fmla="*/ 163 w 206"/>
                <a:gd name="T57" fmla="*/ 108 h 108"/>
                <a:gd name="T58" fmla="*/ 177 w 206"/>
                <a:gd name="T59" fmla="*/ 105 h 108"/>
                <a:gd name="T60" fmla="*/ 189 w 206"/>
                <a:gd name="T61" fmla="*/ 101 h 108"/>
                <a:gd name="T62" fmla="*/ 199 w 206"/>
                <a:gd name="T63" fmla="*/ 95 h 108"/>
                <a:gd name="T64" fmla="*/ 205 w 206"/>
                <a:gd name="T65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8">
                  <a:moveTo>
                    <a:pt x="205" y="88"/>
                  </a:moveTo>
                  <a:lnTo>
                    <a:pt x="206" y="78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89" y="48"/>
                  </a:lnTo>
                  <a:lnTo>
                    <a:pt x="177" y="38"/>
                  </a:lnTo>
                  <a:lnTo>
                    <a:pt x="162" y="29"/>
                  </a:lnTo>
                  <a:lnTo>
                    <a:pt x="145" y="21"/>
                  </a:lnTo>
                  <a:lnTo>
                    <a:pt x="126" y="15"/>
                  </a:lnTo>
                  <a:lnTo>
                    <a:pt x="104" y="8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8" y="2"/>
                  </a:lnTo>
                  <a:lnTo>
                    <a:pt x="32" y="4"/>
                  </a:lnTo>
                  <a:lnTo>
                    <a:pt x="21" y="8"/>
                  </a:lnTo>
                  <a:lnTo>
                    <a:pt x="11" y="13"/>
                  </a:lnTo>
                  <a:lnTo>
                    <a:pt x="3" y="22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8" y="49"/>
                  </a:lnTo>
                  <a:lnTo>
                    <a:pt x="18" y="61"/>
                  </a:lnTo>
                  <a:lnTo>
                    <a:pt x="29" y="70"/>
                  </a:lnTo>
                  <a:lnTo>
                    <a:pt x="45" y="79"/>
                  </a:lnTo>
                  <a:lnTo>
                    <a:pt x="64" y="87"/>
                  </a:lnTo>
                  <a:lnTo>
                    <a:pt x="86" y="95"/>
                  </a:lnTo>
                  <a:lnTo>
                    <a:pt x="105" y="100"/>
                  </a:lnTo>
                  <a:lnTo>
                    <a:pt x="126" y="105"/>
                  </a:lnTo>
                  <a:lnTo>
                    <a:pt x="145" y="107"/>
                  </a:lnTo>
                  <a:lnTo>
                    <a:pt x="163" y="108"/>
                  </a:lnTo>
                  <a:lnTo>
                    <a:pt x="177" y="105"/>
                  </a:lnTo>
                  <a:lnTo>
                    <a:pt x="189" y="101"/>
                  </a:lnTo>
                  <a:lnTo>
                    <a:pt x="199" y="95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58" name="Freeform 18"/>
            <p:cNvSpPr>
              <a:spLocks/>
            </p:cNvSpPr>
            <p:nvPr/>
          </p:nvSpPr>
          <p:spPr bwMode="auto">
            <a:xfrm>
              <a:off x="1540" y="2119"/>
              <a:ext cx="8" cy="13"/>
            </a:xfrm>
            <a:custGeom>
              <a:avLst/>
              <a:gdLst>
                <a:gd name="T0" fmla="*/ 16 w 16"/>
                <a:gd name="T1" fmla="*/ 0 h 27"/>
                <a:gd name="T2" fmla="*/ 6 w 16"/>
                <a:gd name="T3" fmla="*/ 5 h 27"/>
                <a:gd name="T4" fmla="*/ 4 w 16"/>
                <a:gd name="T5" fmla="*/ 13 h 27"/>
                <a:gd name="T6" fmla="*/ 0 w 16"/>
                <a:gd name="T7" fmla="*/ 20 h 27"/>
                <a:gd name="T8" fmla="*/ 4 w 16"/>
                <a:gd name="T9" fmla="*/ 27 h 27"/>
                <a:gd name="T10" fmla="*/ 4 w 16"/>
                <a:gd name="T11" fmla="*/ 21 h 27"/>
                <a:gd name="T12" fmla="*/ 7 w 16"/>
                <a:gd name="T13" fmla="*/ 14 h 27"/>
                <a:gd name="T14" fmla="*/ 11 w 16"/>
                <a:gd name="T15" fmla="*/ 7 h 27"/>
                <a:gd name="T16" fmla="*/ 16 w 16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7">
                  <a:moveTo>
                    <a:pt x="16" y="0"/>
                  </a:moveTo>
                  <a:lnTo>
                    <a:pt x="6" y="5"/>
                  </a:lnTo>
                  <a:lnTo>
                    <a:pt x="4" y="13"/>
                  </a:lnTo>
                  <a:lnTo>
                    <a:pt x="0" y="20"/>
                  </a:lnTo>
                  <a:lnTo>
                    <a:pt x="4" y="27"/>
                  </a:lnTo>
                  <a:lnTo>
                    <a:pt x="4" y="21"/>
                  </a:lnTo>
                  <a:lnTo>
                    <a:pt x="7" y="14"/>
                  </a:lnTo>
                  <a:lnTo>
                    <a:pt x="11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59" name="Freeform 19"/>
            <p:cNvSpPr>
              <a:spLocks/>
            </p:cNvSpPr>
            <p:nvPr/>
          </p:nvSpPr>
          <p:spPr bwMode="auto">
            <a:xfrm>
              <a:off x="1419" y="2123"/>
              <a:ext cx="104" cy="52"/>
            </a:xfrm>
            <a:custGeom>
              <a:avLst/>
              <a:gdLst>
                <a:gd name="T0" fmla="*/ 3 w 206"/>
                <a:gd name="T1" fmla="*/ 87 h 106"/>
                <a:gd name="T2" fmla="*/ 0 w 206"/>
                <a:gd name="T3" fmla="*/ 78 h 106"/>
                <a:gd name="T4" fmla="*/ 2 w 206"/>
                <a:gd name="T5" fmla="*/ 69 h 106"/>
                <a:gd name="T6" fmla="*/ 8 w 206"/>
                <a:gd name="T7" fmla="*/ 58 h 106"/>
                <a:gd name="T8" fmla="*/ 18 w 206"/>
                <a:gd name="T9" fmla="*/ 48 h 106"/>
                <a:gd name="T10" fmla="*/ 29 w 206"/>
                <a:gd name="T11" fmla="*/ 38 h 106"/>
                <a:gd name="T12" fmla="*/ 45 w 206"/>
                <a:gd name="T13" fmla="*/ 29 h 106"/>
                <a:gd name="T14" fmla="*/ 64 w 206"/>
                <a:gd name="T15" fmla="*/ 20 h 106"/>
                <a:gd name="T16" fmla="*/ 86 w 206"/>
                <a:gd name="T17" fmla="*/ 13 h 106"/>
                <a:gd name="T18" fmla="*/ 105 w 206"/>
                <a:gd name="T19" fmla="*/ 6 h 106"/>
                <a:gd name="T20" fmla="*/ 126 w 206"/>
                <a:gd name="T21" fmla="*/ 3 h 106"/>
                <a:gd name="T22" fmla="*/ 145 w 206"/>
                <a:gd name="T23" fmla="*/ 0 h 106"/>
                <a:gd name="T24" fmla="*/ 163 w 206"/>
                <a:gd name="T25" fmla="*/ 1 h 106"/>
                <a:gd name="T26" fmla="*/ 177 w 206"/>
                <a:gd name="T27" fmla="*/ 2 h 106"/>
                <a:gd name="T28" fmla="*/ 189 w 206"/>
                <a:gd name="T29" fmla="*/ 6 h 106"/>
                <a:gd name="T30" fmla="*/ 199 w 206"/>
                <a:gd name="T31" fmla="*/ 12 h 106"/>
                <a:gd name="T32" fmla="*/ 205 w 206"/>
                <a:gd name="T33" fmla="*/ 19 h 106"/>
                <a:gd name="T34" fmla="*/ 206 w 206"/>
                <a:gd name="T35" fmla="*/ 27 h 106"/>
                <a:gd name="T36" fmla="*/ 205 w 206"/>
                <a:gd name="T37" fmla="*/ 37 h 106"/>
                <a:gd name="T38" fmla="*/ 199 w 206"/>
                <a:gd name="T39" fmla="*/ 46 h 106"/>
                <a:gd name="T40" fmla="*/ 189 w 206"/>
                <a:gd name="T41" fmla="*/ 58 h 106"/>
                <a:gd name="T42" fmla="*/ 177 w 206"/>
                <a:gd name="T43" fmla="*/ 68 h 106"/>
                <a:gd name="T44" fmla="*/ 162 w 206"/>
                <a:gd name="T45" fmla="*/ 77 h 106"/>
                <a:gd name="T46" fmla="*/ 145 w 206"/>
                <a:gd name="T47" fmla="*/ 85 h 106"/>
                <a:gd name="T48" fmla="*/ 126 w 206"/>
                <a:gd name="T49" fmla="*/ 93 h 106"/>
                <a:gd name="T50" fmla="*/ 104 w 206"/>
                <a:gd name="T51" fmla="*/ 99 h 106"/>
                <a:gd name="T52" fmla="*/ 85 w 206"/>
                <a:gd name="T53" fmla="*/ 103 h 106"/>
                <a:gd name="T54" fmla="*/ 65 w 206"/>
                <a:gd name="T55" fmla="*/ 105 h 106"/>
                <a:gd name="T56" fmla="*/ 48 w 206"/>
                <a:gd name="T57" fmla="*/ 106 h 106"/>
                <a:gd name="T58" fmla="*/ 32 w 206"/>
                <a:gd name="T59" fmla="*/ 103 h 106"/>
                <a:gd name="T60" fmla="*/ 21 w 206"/>
                <a:gd name="T61" fmla="*/ 100 h 106"/>
                <a:gd name="T62" fmla="*/ 11 w 206"/>
                <a:gd name="T63" fmla="*/ 94 h 106"/>
                <a:gd name="T64" fmla="*/ 3 w 206"/>
                <a:gd name="T65" fmla="*/ 8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6">
                  <a:moveTo>
                    <a:pt x="3" y="87"/>
                  </a:moveTo>
                  <a:lnTo>
                    <a:pt x="0" y="78"/>
                  </a:lnTo>
                  <a:lnTo>
                    <a:pt x="2" y="69"/>
                  </a:lnTo>
                  <a:lnTo>
                    <a:pt x="8" y="58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5" y="29"/>
                  </a:lnTo>
                  <a:lnTo>
                    <a:pt x="64" y="20"/>
                  </a:lnTo>
                  <a:lnTo>
                    <a:pt x="86" y="13"/>
                  </a:lnTo>
                  <a:lnTo>
                    <a:pt x="105" y="6"/>
                  </a:lnTo>
                  <a:lnTo>
                    <a:pt x="126" y="3"/>
                  </a:lnTo>
                  <a:lnTo>
                    <a:pt x="145" y="0"/>
                  </a:lnTo>
                  <a:lnTo>
                    <a:pt x="163" y="1"/>
                  </a:lnTo>
                  <a:lnTo>
                    <a:pt x="177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5" y="19"/>
                  </a:lnTo>
                  <a:lnTo>
                    <a:pt x="206" y="27"/>
                  </a:lnTo>
                  <a:lnTo>
                    <a:pt x="205" y="37"/>
                  </a:lnTo>
                  <a:lnTo>
                    <a:pt x="199" y="46"/>
                  </a:lnTo>
                  <a:lnTo>
                    <a:pt x="189" y="58"/>
                  </a:lnTo>
                  <a:lnTo>
                    <a:pt x="177" y="68"/>
                  </a:lnTo>
                  <a:lnTo>
                    <a:pt x="162" y="77"/>
                  </a:lnTo>
                  <a:lnTo>
                    <a:pt x="145" y="85"/>
                  </a:lnTo>
                  <a:lnTo>
                    <a:pt x="126" y="93"/>
                  </a:lnTo>
                  <a:lnTo>
                    <a:pt x="104" y="99"/>
                  </a:lnTo>
                  <a:lnTo>
                    <a:pt x="85" y="103"/>
                  </a:lnTo>
                  <a:lnTo>
                    <a:pt x="65" y="105"/>
                  </a:lnTo>
                  <a:lnTo>
                    <a:pt x="48" y="106"/>
                  </a:lnTo>
                  <a:lnTo>
                    <a:pt x="32" y="103"/>
                  </a:lnTo>
                  <a:lnTo>
                    <a:pt x="21" y="100"/>
                  </a:lnTo>
                  <a:lnTo>
                    <a:pt x="11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60" name="Freeform 20"/>
            <p:cNvSpPr>
              <a:spLocks/>
            </p:cNvSpPr>
            <p:nvPr/>
          </p:nvSpPr>
          <p:spPr bwMode="auto">
            <a:xfrm>
              <a:off x="1497" y="2092"/>
              <a:ext cx="64" cy="57"/>
            </a:xfrm>
            <a:custGeom>
              <a:avLst/>
              <a:gdLst>
                <a:gd name="T0" fmla="*/ 78 w 127"/>
                <a:gd name="T1" fmla="*/ 0 h 114"/>
                <a:gd name="T2" fmla="*/ 89 w 127"/>
                <a:gd name="T3" fmla="*/ 0 h 114"/>
                <a:gd name="T4" fmla="*/ 102 w 127"/>
                <a:gd name="T5" fmla="*/ 2 h 114"/>
                <a:gd name="T6" fmla="*/ 116 w 127"/>
                <a:gd name="T7" fmla="*/ 6 h 114"/>
                <a:gd name="T8" fmla="*/ 127 w 127"/>
                <a:gd name="T9" fmla="*/ 13 h 114"/>
                <a:gd name="T10" fmla="*/ 118 w 127"/>
                <a:gd name="T11" fmla="*/ 26 h 114"/>
                <a:gd name="T12" fmla="*/ 111 w 127"/>
                <a:gd name="T13" fmla="*/ 38 h 114"/>
                <a:gd name="T14" fmla="*/ 102 w 127"/>
                <a:gd name="T15" fmla="*/ 50 h 114"/>
                <a:gd name="T16" fmla="*/ 96 w 127"/>
                <a:gd name="T17" fmla="*/ 63 h 114"/>
                <a:gd name="T18" fmla="*/ 89 w 127"/>
                <a:gd name="T19" fmla="*/ 76 h 114"/>
                <a:gd name="T20" fmla="*/ 82 w 127"/>
                <a:gd name="T21" fmla="*/ 88 h 114"/>
                <a:gd name="T22" fmla="*/ 76 w 127"/>
                <a:gd name="T23" fmla="*/ 100 h 114"/>
                <a:gd name="T24" fmla="*/ 73 w 127"/>
                <a:gd name="T25" fmla="*/ 114 h 114"/>
                <a:gd name="T26" fmla="*/ 58 w 127"/>
                <a:gd name="T27" fmla="*/ 111 h 114"/>
                <a:gd name="T28" fmla="*/ 44 w 127"/>
                <a:gd name="T29" fmla="*/ 108 h 114"/>
                <a:gd name="T30" fmla="*/ 31 w 127"/>
                <a:gd name="T31" fmla="*/ 102 h 114"/>
                <a:gd name="T32" fmla="*/ 21 w 127"/>
                <a:gd name="T33" fmla="*/ 96 h 114"/>
                <a:gd name="T34" fmla="*/ 11 w 127"/>
                <a:gd name="T35" fmla="*/ 87 h 114"/>
                <a:gd name="T36" fmla="*/ 5 w 127"/>
                <a:gd name="T37" fmla="*/ 78 h 114"/>
                <a:gd name="T38" fmla="*/ 0 w 127"/>
                <a:gd name="T39" fmla="*/ 67 h 114"/>
                <a:gd name="T40" fmla="*/ 0 w 127"/>
                <a:gd name="T41" fmla="*/ 57 h 114"/>
                <a:gd name="T42" fmla="*/ 0 w 127"/>
                <a:gd name="T43" fmla="*/ 44 h 114"/>
                <a:gd name="T44" fmla="*/ 5 w 127"/>
                <a:gd name="T45" fmla="*/ 33 h 114"/>
                <a:gd name="T46" fmla="*/ 11 w 127"/>
                <a:gd name="T47" fmla="*/ 24 h 114"/>
                <a:gd name="T48" fmla="*/ 21 w 127"/>
                <a:gd name="T49" fmla="*/ 15 h 114"/>
                <a:gd name="T50" fmla="*/ 31 w 127"/>
                <a:gd name="T51" fmla="*/ 8 h 114"/>
                <a:gd name="T52" fmla="*/ 46 w 127"/>
                <a:gd name="T53" fmla="*/ 3 h 114"/>
                <a:gd name="T54" fmla="*/ 60 w 127"/>
                <a:gd name="T55" fmla="*/ 0 h 114"/>
                <a:gd name="T56" fmla="*/ 78 w 127"/>
                <a:gd name="T5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7" h="114">
                  <a:moveTo>
                    <a:pt x="78" y="0"/>
                  </a:moveTo>
                  <a:lnTo>
                    <a:pt x="89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7" y="13"/>
                  </a:lnTo>
                  <a:lnTo>
                    <a:pt x="118" y="26"/>
                  </a:lnTo>
                  <a:lnTo>
                    <a:pt x="111" y="38"/>
                  </a:lnTo>
                  <a:lnTo>
                    <a:pt x="102" y="50"/>
                  </a:lnTo>
                  <a:lnTo>
                    <a:pt x="96" y="63"/>
                  </a:lnTo>
                  <a:lnTo>
                    <a:pt x="89" y="76"/>
                  </a:lnTo>
                  <a:lnTo>
                    <a:pt x="82" y="88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58" y="111"/>
                  </a:lnTo>
                  <a:lnTo>
                    <a:pt x="44" y="108"/>
                  </a:lnTo>
                  <a:lnTo>
                    <a:pt x="31" y="102"/>
                  </a:lnTo>
                  <a:lnTo>
                    <a:pt x="21" y="96"/>
                  </a:lnTo>
                  <a:lnTo>
                    <a:pt x="11" y="87"/>
                  </a:lnTo>
                  <a:lnTo>
                    <a:pt x="5" y="78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5" y="33"/>
                  </a:lnTo>
                  <a:lnTo>
                    <a:pt x="11" y="24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61" name="Freeform 21"/>
            <p:cNvSpPr>
              <a:spLocks/>
            </p:cNvSpPr>
            <p:nvPr/>
          </p:nvSpPr>
          <p:spPr bwMode="auto">
            <a:xfrm>
              <a:off x="1618" y="2440"/>
              <a:ext cx="37" cy="45"/>
            </a:xfrm>
            <a:custGeom>
              <a:avLst/>
              <a:gdLst>
                <a:gd name="T0" fmla="*/ 74 w 74"/>
                <a:gd name="T1" fmla="*/ 83 h 90"/>
                <a:gd name="T2" fmla="*/ 64 w 74"/>
                <a:gd name="T3" fmla="*/ 88 h 90"/>
                <a:gd name="T4" fmla="*/ 53 w 74"/>
                <a:gd name="T5" fmla="*/ 90 h 90"/>
                <a:gd name="T6" fmla="*/ 42 w 74"/>
                <a:gd name="T7" fmla="*/ 88 h 90"/>
                <a:gd name="T8" fmla="*/ 32 w 74"/>
                <a:gd name="T9" fmla="*/ 82 h 90"/>
                <a:gd name="T10" fmla="*/ 22 w 74"/>
                <a:gd name="T11" fmla="*/ 73 h 90"/>
                <a:gd name="T12" fmla="*/ 15 w 74"/>
                <a:gd name="T13" fmla="*/ 63 h 90"/>
                <a:gd name="T14" fmla="*/ 8 w 74"/>
                <a:gd name="T15" fmla="*/ 49 h 90"/>
                <a:gd name="T16" fmla="*/ 4 w 74"/>
                <a:gd name="T17" fmla="*/ 34 h 90"/>
                <a:gd name="T18" fmla="*/ 0 w 74"/>
                <a:gd name="T19" fmla="*/ 17 h 90"/>
                <a:gd name="T20" fmla="*/ 0 w 74"/>
                <a:gd name="T21" fmla="*/ 0 h 90"/>
                <a:gd name="T22" fmla="*/ 9 w 74"/>
                <a:gd name="T23" fmla="*/ 10 h 90"/>
                <a:gd name="T24" fmla="*/ 18 w 74"/>
                <a:gd name="T25" fmla="*/ 21 h 90"/>
                <a:gd name="T26" fmla="*/ 26 w 74"/>
                <a:gd name="T27" fmla="*/ 31 h 90"/>
                <a:gd name="T28" fmla="*/ 36 w 74"/>
                <a:gd name="T29" fmla="*/ 43 h 90"/>
                <a:gd name="T30" fmla="*/ 45 w 74"/>
                <a:gd name="T31" fmla="*/ 53 h 90"/>
                <a:gd name="T32" fmla="*/ 56 w 74"/>
                <a:gd name="T33" fmla="*/ 63 h 90"/>
                <a:gd name="T34" fmla="*/ 64 w 74"/>
                <a:gd name="T35" fmla="*/ 73 h 90"/>
                <a:gd name="T36" fmla="*/ 74 w 74"/>
                <a:gd name="T37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90">
                  <a:moveTo>
                    <a:pt x="74" y="83"/>
                  </a:moveTo>
                  <a:lnTo>
                    <a:pt x="64" y="88"/>
                  </a:lnTo>
                  <a:lnTo>
                    <a:pt x="53" y="90"/>
                  </a:lnTo>
                  <a:lnTo>
                    <a:pt x="42" y="88"/>
                  </a:lnTo>
                  <a:lnTo>
                    <a:pt x="32" y="82"/>
                  </a:lnTo>
                  <a:lnTo>
                    <a:pt x="22" y="73"/>
                  </a:lnTo>
                  <a:lnTo>
                    <a:pt x="15" y="63"/>
                  </a:lnTo>
                  <a:lnTo>
                    <a:pt x="8" y="49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" y="10"/>
                  </a:lnTo>
                  <a:lnTo>
                    <a:pt x="18" y="21"/>
                  </a:lnTo>
                  <a:lnTo>
                    <a:pt x="26" y="31"/>
                  </a:lnTo>
                  <a:lnTo>
                    <a:pt x="36" y="43"/>
                  </a:lnTo>
                  <a:lnTo>
                    <a:pt x="45" y="53"/>
                  </a:lnTo>
                  <a:lnTo>
                    <a:pt x="56" y="63"/>
                  </a:lnTo>
                  <a:lnTo>
                    <a:pt x="64" y="73"/>
                  </a:lnTo>
                  <a:lnTo>
                    <a:pt x="74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62" name="Freeform 22"/>
            <p:cNvSpPr>
              <a:spLocks/>
            </p:cNvSpPr>
            <p:nvPr/>
          </p:nvSpPr>
          <p:spPr bwMode="auto">
            <a:xfrm>
              <a:off x="1624" y="2487"/>
              <a:ext cx="54" cy="89"/>
            </a:xfrm>
            <a:custGeom>
              <a:avLst/>
              <a:gdLst>
                <a:gd name="T0" fmla="*/ 54 w 107"/>
                <a:gd name="T1" fmla="*/ 177 h 177"/>
                <a:gd name="T2" fmla="*/ 62 w 107"/>
                <a:gd name="T3" fmla="*/ 175 h 177"/>
                <a:gd name="T4" fmla="*/ 72 w 107"/>
                <a:gd name="T5" fmla="*/ 170 h 177"/>
                <a:gd name="T6" fmla="*/ 81 w 107"/>
                <a:gd name="T7" fmla="*/ 161 h 177"/>
                <a:gd name="T8" fmla="*/ 89 w 107"/>
                <a:gd name="T9" fmla="*/ 151 h 177"/>
                <a:gd name="T10" fmla="*/ 96 w 107"/>
                <a:gd name="T11" fmla="*/ 137 h 177"/>
                <a:gd name="T12" fmla="*/ 101 w 107"/>
                <a:gd name="T13" fmla="*/ 123 h 177"/>
                <a:gd name="T14" fmla="*/ 103 w 107"/>
                <a:gd name="T15" fmla="*/ 107 h 177"/>
                <a:gd name="T16" fmla="*/ 107 w 107"/>
                <a:gd name="T17" fmla="*/ 90 h 177"/>
                <a:gd name="T18" fmla="*/ 103 w 107"/>
                <a:gd name="T19" fmla="*/ 71 h 177"/>
                <a:gd name="T20" fmla="*/ 101 w 107"/>
                <a:gd name="T21" fmla="*/ 55 h 177"/>
                <a:gd name="T22" fmla="*/ 96 w 107"/>
                <a:gd name="T23" fmla="*/ 37 h 177"/>
                <a:gd name="T24" fmla="*/ 89 w 107"/>
                <a:gd name="T25" fmla="*/ 25 h 177"/>
                <a:gd name="T26" fmla="*/ 81 w 107"/>
                <a:gd name="T27" fmla="*/ 14 h 177"/>
                <a:gd name="T28" fmla="*/ 72 w 107"/>
                <a:gd name="T29" fmla="*/ 6 h 177"/>
                <a:gd name="T30" fmla="*/ 62 w 107"/>
                <a:gd name="T31" fmla="*/ 1 h 177"/>
                <a:gd name="T32" fmla="*/ 54 w 107"/>
                <a:gd name="T33" fmla="*/ 0 h 177"/>
                <a:gd name="T34" fmla="*/ 39 w 107"/>
                <a:gd name="T35" fmla="*/ 1 h 177"/>
                <a:gd name="T36" fmla="*/ 29 w 107"/>
                <a:gd name="T37" fmla="*/ 6 h 177"/>
                <a:gd name="T38" fmla="*/ 19 w 107"/>
                <a:gd name="T39" fmla="*/ 14 h 177"/>
                <a:gd name="T40" fmla="*/ 13 w 107"/>
                <a:gd name="T41" fmla="*/ 25 h 177"/>
                <a:gd name="T42" fmla="*/ 6 w 107"/>
                <a:gd name="T43" fmla="*/ 37 h 177"/>
                <a:gd name="T44" fmla="*/ 2 w 107"/>
                <a:gd name="T45" fmla="*/ 55 h 177"/>
                <a:gd name="T46" fmla="*/ 0 w 107"/>
                <a:gd name="T47" fmla="*/ 71 h 177"/>
                <a:gd name="T48" fmla="*/ 0 w 107"/>
                <a:gd name="T49" fmla="*/ 90 h 177"/>
                <a:gd name="T50" fmla="*/ 0 w 107"/>
                <a:gd name="T51" fmla="*/ 107 h 177"/>
                <a:gd name="T52" fmla="*/ 2 w 107"/>
                <a:gd name="T53" fmla="*/ 123 h 177"/>
                <a:gd name="T54" fmla="*/ 6 w 107"/>
                <a:gd name="T55" fmla="*/ 137 h 177"/>
                <a:gd name="T56" fmla="*/ 13 w 107"/>
                <a:gd name="T57" fmla="*/ 151 h 177"/>
                <a:gd name="T58" fmla="*/ 19 w 107"/>
                <a:gd name="T59" fmla="*/ 161 h 177"/>
                <a:gd name="T60" fmla="*/ 29 w 107"/>
                <a:gd name="T61" fmla="*/ 170 h 177"/>
                <a:gd name="T62" fmla="*/ 39 w 107"/>
                <a:gd name="T63" fmla="*/ 175 h 177"/>
                <a:gd name="T64" fmla="*/ 54 w 107"/>
                <a:gd name="T6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77">
                  <a:moveTo>
                    <a:pt x="54" y="177"/>
                  </a:moveTo>
                  <a:lnTo>
                    <a:pt x="62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89" y="151"/>
                  </a:lnTo>
                  <a:lnTo>
                    <a:pt x="96" y="137"/>
                  </a:lnTo>
                  <a:lnTo>
                    <a:pt x="101" y="123"/>
                  </a:lnTo>
                  <a:lnTo>
                    <a:pt x="103" y="107"/>
                  </a:lnTo>
                  <a:lnTo>
                    <a:pt x="107" y="90"/>
                  </a:lnTo>
                  <a:lnTo>
                    <a:pt x="103" y="71"/>
                  </a:lnTo>
                  <a:lnTo>
                    <a:pt x="101" y="55"/>
                  </a:lnTo>
                  <a:lnTo>
                    <a:pt x="96" y="37"/>
                  </a:lnTo>
                  <a:lnTo>
                    <a:pt x="89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2" y="1"/>
                  </a:lnTo>
                  <a:lnTo>
                    <a:pt x="54" y="0"/>
                  </a:lnTo>
                  <a:lnTo>
                    <a:pt x="39" y="1"/>
                  </a:lnTo>
                  <a:lnTo>
                    <a:pt x="29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5"/>
                  </a:lnTo>
                  <a:lnTo>
                    <a:pt x="0" y="71"/>
                  </a:lnTo>
                  <a:lnTo>
                    <a:pt x="0" y="90"/>
                  </a:lnTo>
                  <a:lnTo>
                    <a:pt x="0" y="107"/>
                  </a:lnTo>
                  <a:lnTo>
                    <a:pt x="2" y="123"/>
                  </a:lnTo>
                  <a:lnTo>
                    <a:pt x="6" y="137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29" y="170"/>
                  </a:lnTo>
                  <a:lnTo>
                    <a:pt x="39" y="175"/>
                  </a:lnTo>
                  <a:lnTo>
                    <a:pt x="54" y="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63" name="Freeform 23"/>
            <p:cNvSpPr>
              <a:spLocks/>
            </p:cNvSpPr>
            <p:nvPr/>
          </p:nvSpPr>
          <p:spPr bwMode="auto">
            <a:xfrm>
              <a:off x="1535" y="2444"/>
              <a:ext cx="103" cy="53"/>
            </a:xfrm>
            <a:custGeom>
              <a:avLst/>
              <a:gdLst>
                <a:gd name="T0" fmla="*/ 207 w 207"/>
                <a:gd name="T1" fmla="*/ 85 h 104"/>
                <a:gd name="T2" fmla="*/ 207 w 207"/>
                <a:gd name="T3" fmla="*/ 75 h 104"/>
                <a:gd name="T4" fmla="*/ 204 w 207"/>
                <a:gd name="T5" fmla="*/ 66 h 104"/>
                <a:gd name="T6" fmla="*/ 198 w 207"/>
                <a:gd name="T7" fmla="*/ 56 h 104"/>
                <a:gd name="T8" fmla="*/ 191 w 207"/>
                <a:gd name="T9" fmla="*/ 47 h 104"/>
                <a:gd name="T10" fmla="*/ 177 w 207"/>
                <a:gd name="T11" fmla="*/ 37 h 104"/>
                <a:gd name="T12" fmla="*/ 163 w 207"/>
                <a:gd name="T13" fmla="*/ 28 h 104"/>
                <a:gd name="T14" fmla="*/ 144 w 207"/>
                <a:gd name="T15" fmla="*/ 18 h 104"/>
                <a:gd name="T16" fmla="*/ 126 w 207"/>
                <a:gd name="T17" fmla="*/ 11 h 104"/>
                <a:gd name="T18" fmla="*/ 104 w 207"/>
                <a:gd name="T19" fmla="*/ 5 h 104"/>
                <a:gd name="T20" fmla="*/ 83 w 207"/>
                <a:gd name="T21" fmla="*/ 2 h 104"/>
                <a:gd name="T22" fmla="*/ 63 w 207"/>
                <a:gd name="T23" fmla="*/ 0 h 104"/>
                <a:gd name="T24" fmla="*/ 47 w 207"/>
                <a:gd name="T25" fmla="*/ 1 h 104"/>
                <a:gd name="T26" fmla="*/ 31 w 207"/>
                <a:gd name="T27" fmla="*/ 3 h 104"/>
                <a:gd name="T28" fmla="*/ 17 w 207"/>
                <a:gd name="T29" fmla="*/ 7 h 104"/>
                <a:gd name="T30" fmla="*/ 7 w 207"/>
                <a:gd name="T31" fmla="*/ 12 h 104"/>
                <a:gd name="T32" fmla="*/ 3 w 207"/>
                <a:gd name="T33" fmla="*/ 21 h 104"/>
                <a:gd name="T34" fmla="*/ 0 w 207"/>
                <a:gd name="T35" fmla="*/ 29 h 104"/>
                <a:gd name="T36" fmla="*/ 3 w 207"/>
                <a:gd name="T37" fmla="*/ 38 h 104"/>
                <a:gd name="T38" fmla="*/ 7 w 207"/>
                <a:gd name="T39" fmla="*/ 47 h 104"/>
                <a:gd name="T40" fmla="*/ 17 w 207"/>
                <a:gd name="T41" fmla="*/ 57 h 104"/>
                <a:gd name="T42" fmla="*/ 28 w 207"/>
                <a:gd name="T43" fmla="*/ 66 h 104"/>
                <a:gd name="T44" fmla="*/ 46 w 207"/>
                <a:gd name="T45" fmla="*/ 75 h 104"/>
                <a:gd name="T46" fmla="*/ 63 w 207"/>
                <a:gd name="T47" fmla="*/ 83 h 104"/>
                <a:gd name="T48" fmla="*/ 84 w 207"/>
                <a:gd name="T49" fmla="*/ 91 h 104"/>
                <a:gd name="T50" fmla="*/ 105 w 207"/>
                <a:gd name="T51" fmla="*/ 97 h 104"/>
                <a:gd name="T52" fmla="*/ 126 w 207"/>
                <a:gd name="T53" fmla="*/ 101 h 104"/>
                <a:gd name="T54" fmla="*/ 143 w 207"/>
                <a:gd name="T55" fmla="*/ 103 h 104"/>
                <a:gd name="T56" fmla="*/ 163 w 207"/>
                <a:gd name="T57" fmla="*/ 104 h 104"/>
                <a:gd name="T58" fmla="*/ 177 w 207"/>
                <a:gd name="T59" fmla="*/ 101 h 104"/>
                <a:gd name="T60" fmla="*/ 190 w 207"/>
                <a:gd name="T61" fmla="*/ 98 h 104"/>
                <a:gd name="T62" fmla="*/ 200 w 207"/>
                <a:gd name="T63" fmla="*/ 92 h 104"/>
                <a:gd name="T64" fmla="*/ 207 w 207"/>
                <a:gd name="T6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4" y="66"/>
                  </a:lnTo>
                  <a:lnTo>
                    <a:pt x="198" y="56"/>
                  </a:lnTo>
                  <a:lnTo>
                    <a:pt x="191" y="47"/>
                  </a:lnTo>
                  <a:lnTo>
                    <a:pt x="177" y="37"/>
                  </a:lnTo>
                  <a:lnTo>
                    <a:pt x="163" y="28"/>
                  </a:lnTo>
                  <a:lnTo>
                    <a:pt x="144" y="18"/>
                  </a:lnTo>
                  <a:lnTo>
                    <a:pt x="126" y="11"/>
                  </a:lnTo>
                  <a:lnTo>
                    <a:pt x="104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7" y="1"/>
                  </a:lnTo>
                  <a:lnTo>
                    <a:pt x="31" y="3"/>
                  </a:lnTo>
                  <a:lnTo>
                    <a:pt x="17" y="7"/>
                  </a:lnTo>
                  <a:lnTo>
                    <a:pt x="7" y="12"/>
                  </a:lnTo>
                  <a:lnTo>
                    <a:pt x="3" y="21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7" y="47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6" y="75"/>
                  </a:lnTo>
                  <a:lnTo>
                    <a:pt x="63" y="83"/>
                  </a:lnTo>
                  <a:lnTo>
                    <a:pt x="84" y="91"/>
                  </a:lnTo>
                  <a:lnTo>
                    <a:pt x="105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3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64" name="Freeform 24"/>
            <p:cNvSpPr>
              <a:spLocks/>
            </p:cNvSpPr>
            <p:nvPr/>
          </p:nvSpPr>
          <p:spPr bwMode="auto">
            <a:xfrm>
              <a:off x="1655" y="2490"/>
              <a:ext cx="41" cy="40"/>
            </a:xfrm>
            <a:custGeom>
              <a:avLst/>
              <a:gdLst>
                <a:gd name="T0" fmla="*/ 12 w 81"/>
                <a:gd name="T1" fmla="*/ 0 h 81"/>
                <a:gd name="T2" fmla="*/ 8 w 81"/>
                <a:gd name="T3" fmla="*/ 2 h 81"/>
                <a:gd name="T4" fmla="*/ 4 w 81"/>
                <a:gd name="T5" fmla="*/ 7 h 81"/>
                <a:gd name="T6" fmla="*/ 0 w 81"/>
                <a:gd name="T7" fmla="*/ 15 h 81"/>
                <a:gd name="T8" fmla="*/ 3 w 81"/>
                <a:gd name="T9" fmla="*/ 24 h 81"/>
                <a:gd name="T10" fmla="*/ 8 w 81"/>
                <a:gd name="T11" fmla="*/ 34 h 81"/>
                <a:gd name="T12" fmla="*/ 17 w 81"/>
                <a:gd name="T13" fmla="*/ 46 h 81"/>
                <a:gd name="T14" fmla="*/ 28 w 81"/>
                <a:gd name="T15" fmla="*/ 55 h 81"/>
                <a:gd name="T16" fmla="*/ 46 w 81"/>
                <a:gd name="T17" fmla="*/ 64 h 81"/>
                <a:gd name="T18" fmla="*/ 62 w 81"/>
                <a:gd name="T19" fmla="*/ 72 h 81"/>
                <a:gd name="T20" fmla="*/ 81 w 81"/>
                <a:gd name="T21" fmla="*/ 81 h 81"/>
                <a:gd name="T22" fmla="*/ 72 w 81"/>
                <a:gd name="T23" fmla="*/ 70 h 81"/>
                <a:gd name="T24" fmla="*/ 63 w 81"/>
                <a:gd name="T25" fmla="*/ 61 h 81"/>
                <a:gd name="T26" fmla="*/ 54 w 81"/>
                <a:gd name="T27" fmla="*/ 50 h 81"/>
                <a:gd name="T28" fmla="*/ 47 w 81"/>
                <a:gd name="T29" fmla="*/ 41 h 81"/>
                <a:gd name="T30" fmla="*/ 37 w 81"/>
                <a:gd name="T31" fmla="*/ 29 h 81"/>
                <a:gd name="T32" fmla="*/ 28 w 81"/>
                <a:gd name="T33" fmla="*/ 19 h 81"/>
                <a:gd name="T34" fmla="*/ 20 w 81"/>
                <a:gd name="T35" fmla="*/ 9 h 81"/>
                <a:gd name="T36" fmla="*/ 12 w 81"/>
                <a:gd name="T3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1" h="81">
                  <a:moveTo>
                    <a:pt x="12" y="0"/>
                  </a:moveTo>
                  <a:lnTo>
                    <a:pt x="8" y="2"/>
                  </a:lnTo>
                  <a:lnTo>
                    <a:pt x="4" y="7"/>
                  </a:lnTo>
                  <a:lnTo>
                    <a:pt x="0" y="15"/>
                  </a:lnTo>
                  <a:lnTo>
                    <a:pt x="3" y="24"/>
                  </a:lnTo>
                  <a:lnTo>
                    <a:pt x="8" y="34"/>
                  </a:lnTo>
                  <a:lnTo>
                    <a:pt x="17" y="46"/>
                  </a:lnTo>
                  <a:lnTo>
                    <a:pt x="28" y="55"/>
                  </a:lnTo>
                  <a:lnTo>
                    <a:pt x="46" y="64"/>
                  </a:lnTo>
                  <a:lnTo>
                    <a:pt x="62" y="72"/>
                  </a:lnTo>
                  <a:lnTo>
                    <a:pt x="81" y="81"/>
                  </a:lnTo>
                  <a:lnTo>
                    <a:pt x="72" y="70"/>
                  </a:lnTo>
                  <a:lnTo>
                    <a:pt x="63" y="61"/>
                  </a:lnTo>
                  <a:lnTo>
                    <a:pt x="54" y="50"/>
                  </a:lnTo>
                  <a:lnTo>
                    <a:pt x="47" y="41"/>
                  </a:lnTo>
                  <a:lnTo>
                    <a:pt x="37" y="29"/>
                  </a:lnTo>
                  <a:lnTo>
                    <a:pt x="28" y="19"/>
                  </a:lnTo>
                  <a:lnTo>
                    <a:pt x="2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65" name="Freeform 25"/>
            <p:cNvSpPr>
              <a:spLocks/>
            </p:cNvSpPr>
            <p:nvPr/>
          </p:nvSpPr>
          <p:spPr bwMode="auto">
            <a:xfrm>
              <a:off x="1535" y="2491"/>
              <a:ext cx="103" cy="53"/>
            </a:xfrm>
            <a:custGeom>
              <a:avLst/>
              <a:gdLst>
                <a:gd name="T0" fmla="*/ 3 w 207"/>
                <a:gd name="T1" fmla="*/ 89 h 106"/>
                <a:gd name="T2" fmla="*/ 0 w 207"/>
                <a:gd name="T3" fmla="*/ 78 h 106"/>
                <a:gd name="T4" fmla="*/ 3 w 207"/>
                <a:gd name="T5" fmla="*/ 69 h 106"/>
                <a:gd name="T6" fmla="*/ 7 w 207"/>
                <a:gd name="T7" fmla="*/ 59 h 106"/>
                <a:gd name="T8" fmla="*/ 17 w 207"/>
                <a:gd name="T9" fmla="*/ 50 h 106"/>
                <a:gd name="T10" fmla="*/ 28 w 207"/>
                <a:gd name="T11" fmla="*/ 40 h 106"/>
                <a:gd name="T12" fmla="*/ 46 w 207"/>
                <a:gd name="T13" fmla="*/ 29 h 106"/>
                <a:gd name="T14" fmla="*/ 63 w 207"/>
                <a:gd name="T15" fmla="*/ 21 h 106"/>
                <a:gd name="T16" fmla="*/ 84 w 207"/>
                <a:gd name="T17" fmla="*/ 15 h 106"/>
                <a:gd name="T18" fmla="*/ 105 w 207"/>
                <a:gd name="T19" fmla="*/ 8 h 106"/>
                <a:gd name="T20" fmla="*/ 126 w 207"/>
                <a:gd name="T21" fmla="*/ 3 h 106"/>
                <a:gd name="T22" fmla="*/ 143 w 207"/>
                <a:gd name="T23" fmla="*/ 0 h 106"/>
                <a:gd name="T24" fmla="*/ 163 w 207"/>
                <a:gd name="T25" fmla="*/ 1 h 106"/>
                <a:gd name="T26" fmla="*/ 177 w 207"/>
                <a:gd name="T27" fmla="*/ 3 h 106"/>
                <a:gd name="T28" fmla="*/ 190 w 207"/>
                <a:gd name="T29" fmla="*/ 7 h 106"/>
                <a:gd name="T30" fmla="*/ 200 w 207"/>
                <a:gd name="T31" fmla="*/ 12 h 106"/>
                <a:gd name="T32" fmla="*/ 207 w 207"/>
                <a:gd name="T33" fmla="*/ 21 h 106"/>
                <a:gd name="T34" fmla="*/ 207 w 207"/>
                <a:gd name="T35" fmla="*/ 28 h 106"/>
                <a:gd name="T36" fmla="*/ 204 w 207"/>
                <a:gd name="T37" fmla="*/ 39 h 106"/>
                <a:gd name="T38" fmla="*/ 198 w 207"/>
                <a:gd name="T39" fmla="*/ 49 h 106"/>
                <a:gd name="T40" fmla="*/ 191 w 207"/>
                <a:gd name="T41" fmla="*/ 59 h 106"/>
                <a:gd name="T42" fmla="*/ 177 w 207"/>
                <a:gd name="T43" fmla="*/ 68 h 106"/>
                <a:gd name="T44" fmla="*/ 163 w 207"/>
                <a:gd name="T45" fmla="*/ 78 h 106"/>
                <a:gd name="T46" fmla="*/ 144 w 207"/>
                <a:gd name="T47" fmla="*/ 86 h 106"/>
                <a:gd name="T48" fmla="*/ 126 w 207"/>
                <a:gd name="T49" fmla="*/ 96 h 106"/>
                <a:gd name="T50" fmla="*/ 104 w 207"/>
                <a:gd name="T51" fmla="*/ 100 h 106"/>
                <a:gd name="T52" fmla="*/ 83 w 207"/>
                <a:gd name="T53" fmla="*/ 104 h 106"/>
                <a:gd name="T54" fmla="*/ 63 w 207"/>
                <a:gd name="T55" fmla="*/ 105 h 106"/>
                <a:gd name="T56" fmla="*/ 47 w 207"/>
                <a:gd name="T57" fmla="*/ 106 h 106"/>
                <a:gd name="T58" fmla="*/ 31 w 207"/>
                <a:gd name="T59" fmla="*/ 103 h 106"/>
                <a:gd name="T60" fmla="*/ 17 w 207"/>
                <a:gd name="T61" fmla="*/ 100 h 106"/>
                <a:gd name="T62" fmla="*/ 7 w 207"/>
                <a:gd name="T63" fmla="*/ 95 h 106"/>
                <a:gd name="T64" fmla="*/ 3 w 207"/>
                <a:gd name="T65" fmla="*/ 8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06">
                  <a:moveTo>
                    <a:pt x="3" y="89"/>
                  </a:moveTo>
                  <a:lnTo>
                    <a:pt x="0" y="78"/>
                  </a:lnTo>
                  <a:lnTo>
                    <a:pt x="3" y="69"/>
                  </a:lnTo>
                  <a:lnTo>
                    <a:pt x="7" y="59"/>
                  </a:lnTo>
                  <a:lnTo>
                    <a:pt x="17" y="50"/>
                  </a:lnTo>
                  <a:lnTo>
                    <a:pt x="28" y="40"/>
                  </a:lnTo>
                  <a:lnTo>
                    <a:pt x="46" y="29"/>
                  </a:lnTo>
                  <a:lnTo>
                    <a:pt x="63" y="21"/>
                  </a:lnTo>
                  <a:lnTo>
                    <a:pt x="84" y="15"/>
                  </a:lnTo>
                  <a:lnTo>
                    <a:pt x="105" y="8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3" y="1"/>
                  </a:lnTo>
                  <a:lnTo>
                    <a:pt x="177" y="3"/>
                  </a:lnTo>
                  <a:lnTo>
                    <a:pt x="190" y="7"/>
                  </a:lnTo>
                  <a:lnTo>
                    <a:pt x="200" y="12"/>
                  </a:lnTo>
                  <a:lnTo>
                    <a:pt x="207" y="21"/>
                  </a:lnTo>
                  <a:lnTo>
                    <a:pt x="207" y="28"/>
                  </a:lnTo>
                  <a:lnTo>
                    <a:pt x="204" y="39"/>
                  </a:lnTo>
                  <a:lnTo>
                    <a:pt x="198" y="49"/>
                  </a:lnTo>
                  <a:lnTo>
                    <a:pt x="191" y="59"/>
                  </a:lnTo>
                  <a:lnTo>
                    <a:pt x="177" y="68"/>
                  </a:lnTo>
                  <a:lnTo>
                    <a:pt x="163" y="78"/>
                  </a:lnTo>
                  <a:lnTo>
                    <a:pt x="144" y="86"/>
                  </a:lnTo>
                  <a:lnTo>
                    <a:pt x="126" y="96"/>
                  </a:lnTo>
                  <a:lnTo>
                    <a:pt x="104" y="100"/>
                  </a:lnTo>
                  <a:lnTo>
                    <a:pt x="83" y="104"/>
                  </a:lnTo>
                  <a:lnTo>
                    <a:pt x="63" y="105"/>
                  </a:lnTo>
                  <a:lnTo>
                    <a:pt x="47" y="106"/>
                  </a:lnTo>
                  <a:lnTo>
                    <a:pt x="31" y="103"/>
                  </a:lnTo>
                  <a:lnTo>
                    <a:pt x="17" y="100"/>
                  </a:lnTo>
                  <a:lnTo>
                    <a:pt x="7" y="95"/>
                  </a:lnTo>
                  <a:lnTo>
                    <a:pt x="3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66" name="Freeform 26"/>
            <p:cNvSpPr>
              <a:spLocks/>
            </p:cNvSpPr>
            <p:nvPr/>
          </p:nvSpPr>
          <p:spPr bwMode="auto">
            <a:xfrm>
              <a:off x="1612" y="2462"/>
              <a:ext cx="68" cy="57"/>
            </a:xfrm>
            <a:custGeom>
              <a:avLst/>
              <a:gdLst>
                <a:gd name="T0" fmla="*/ 135 w 135"/>
                <a:gd name="T1" fmla="*/ 97 h 114"/>
                <a:gd name="T2" fmla="*/ 127 w 135"/>
                <a:gd name="T3" fmla="*/ 100 h 114"/>
                <a:gd name="T4" fmla="*/ 121 w 135"/>
                <a:gd name="T5" fmla="*/ 103 h 114"/>
                <a:gd name="T6" fmla="*/ 113 w 135"/>
                <a:gd name="T7" fmla="*/ 106 h 114"/>
                <a:gd name="T8" fmla="*/ 107 w 135"/>
                <a:gd name="T9" fmla="*/ 109 h 114"/>
                <a:gd name="T10" fmla="*/ 100 w 135"/>
                <a:gd name="T11" fmla="*/ 110 h 114"/>
                <a:gd name="T12" fmla="*/ 92 w 135"/>
                <a:gd name="T13" fmla="*/ 112 h 114"/>
                <a:gd name="T14" fmla="*/ 85 w 135"/>
                <a:gd name="T15" fmla="*/ 113 h 114"/>
                <a:gd name="T16" fmla="*/ 79 w 135"/>
                <a:gd name="T17" fmla="*/ 114 h 114"/>
                <a:gd name="T18" fmla="*/ 62 w 135"/>
                <a:gd name="T19" fmla="*/ 112 h 114"/>
                <a:gd name="T20" fmla="*/ 48 w 135"/>
                <a:gd name="T21" fmla="*/ 109 h 114"/>
                <a:gd name="T22" fmla="*/ 34 w 135"/>
                <a:gd name="T23" fmla="*/ 103 h 114"/>
                <a:gd name="T24" fmla="*/ 23 w 135"/>
                <a:gd name="T25" fmla="*/ 96 h 114"/>
                <a:gd name="T26" fmla="*/ 14 w 135"/>
                <a:gd name="T27" fmla="*/ 85 h 114"/>
                <a:gd name="T28" fmla="*/ 6 w 135"/>
                <a:gd name="T29" fmla="*/ 75 h 114"/>
                <a:gd name="T30" fmla="*/ 0 w 135"/>
                <a:gd name="T31" fmla="*/ 64 h 114"/>
                <a:gd name="T32" fmla="*/ 0 w 135"/>
                <a:gd name="T33" fmla="*/ 53 h 114"/>
                <a:gd name="T34" fmla="*/ 0 w 135"/>
                <a:gd name="T35" fmla="*/ 44 h 114"/>
                <a:gd name="T36" fmla="*/ 4 w 135"/>
                <a:gd name="T37" fmla="*/ 35 h 114"/>
                <a:gd name="T38" fmla="*/ 7 w 135"/>
                <a:gd name="T39" fmla="*/ 27 h 114"/>
                <a:gd name="T40" fmla="*/ 15 w 135"/>
                <a:gd name="T41" fmla="*/ 21 h 114"/>
                <a:gd name="T42" fmla="*/ 21 w 135"/>
                <a:gd name="T43" fmla="*/ 14 h 114"/>
                <a:gd name="T44" fmla="*/ 31 w 135"/>
                <a:gd name="T45" fmla="*/ 9 h 114"/>
                <a:gd name="T46" fmla="*/ 41 w 135"/>
                <a:gd name="T47" fmla="*/ 3 h 114"/>
                <a:gd name="T48" fmla="*/ 53 w 135"/>
                <a:gd name="T49" fmla="*/ 0 h 114"/>
                <a:gd name="T50" fmla="*/ 62 w 135"/>
                <a:gd name="T51" fmla="*/ 11 h 114"/>
                <a:gd name="T52" fmla="*/ 73 w 135"/>
                <a:gd name="T53" fmla="*/ 23 h 114"/>
                <a:gd name="T54" fmla="*/ 81 w 135"/>
                <a:gd name="T55" fmla="*/ 35 h 114"/>
                <a:gd name="T56" fmla="*/ 92 w 135"/>
                <a:gd name="T57" fmla="*/ 48 h 114"/>
                <a:gd name="T58" fmla="*/ 102 w 135"/>
                <a:gd name="T59" fmla="*/ 59 h 114"/>
                <a:gd name="T60" fmla="*/ 112 w 135"/>
                <a:gd name="T61" fmla="*/ 71 h 114"/>
                <a:gd name="T62" fmla="*/ 123 w 135"/>
                <a:gd name="T63" fmla="*/ 83 h 114"/>
                <a:gd name="T64" fmla="*/ 135 w 135"/>
                <a:gd name="T65" fmla="*/ 9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4">
                  <a:moveTo>
                    <a:pt x="135" y="97"/>
                  </a:moveTo>
                  <a:lnTo>
                    <a:pt x="127" y="100"/>
                  </a:lnTo>
                  <a:lnTo>
                    <a:pt x="121" y="103"/>
                  </a:lnTo>
                  <a:lnTo>
                    <a:pt x="113" y="106"/>
                  </a:lnTo>
                  <a:lnTo>
                    <a:pt x="107" y="109"/>
                  </a:lnTo>
                  <a:lnTo>
                    <a:pt x="100" y="110"/>
                  </a:lnTo>
                  <a:lnTo>
                    <a:pt x="92" y="112"/>
                  </a:lnTo>
                  <a:lnTo>
                    <a:pt x="85" y="113"/>
                  </a:lnTo>
                  <a:lnTo>
                    <a:pt x="79" y="114"/>
                  </a:lnTo>
                  <a:lnTo>
                    <a:pt x="62" y="112"/>
                  </a:lnTo>
                  <a:lnTo>
                    <a:pt x="48" y="109"/>
                  </a:lnTo>
                  <a:lnTo>
                    <a:pt x="34" y="103"/>
                  </a:lnTo>
                  <a:lnTo>
                    <a:pt x="23" y="96"/>
                  </a:lnTo>
                  <a:lnTo>
                    <a:pt x="14" y="85"/>
                  </a:lnTo>
                  <a:lnTo>
                    <a:pt x="6" y="75"/>
                  </a:lnTo>
                  <a:lnTo>
                    <a:pt x="0" y="64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4" y="35"/>
                  </a:lnTo>
                  <a:lnTo>
                    <a:pt x="7" y="27"/>
                  </a:lnTo>
                  <a:lnTo>
                    <a:pt x="15" y="21"/>
                  </a:lnTo>
                  <a:lnTo>
                    <a:pt x="21" y="14"/>
                  </a:lnTo>
                  <a:lnTo>
                    <a:pt x="31" y="9"/>
                  </a:lnTo>
                  <a:lnTo>
                    <a:pt x="41" y="3"/>
                  </a:lnTo>
                  <a:lnTo>
                    <a:pt x="53" y="0"/>
                  </a:lnTo>
                  <a:lnTo>
                    <a:pt x="62" y="11"/>
                  </a:lnTo>
                  <a:lnTo>
                    <a:pt x="73" y="23"/>
                  </a:lnTo>
                  <a:lnTo>
                    <a:pt x="81" y="35"/>
                  </a:lnTo>
                  <a:lnTo>
                    <a:pt x="92" y="48"/>
                  </a:lnTo>
                  <a:lnTo>
                    <a:pt x="102" y="59"/>
                  </a:lnTo>
                  <a:lnTo>
                    <a:pt x="112" y="71"/>
                  </a:lnTo>
                  <a:lnTo>
                    <a:pt x="123" y="83"/>
                  </a:lnTo>
                  <a:lnTo>
                    <a:pt x="135" y="9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67" name="Freeform 27"/>
            <p:cNvSpPr>
              <a:spLocks/>
            </p:cNvSpPr>
            <p:nvPr/>
          </p:nvSpPr>
          <p:spPr bwMode="auto">
            <a:xfrm>
              <a:off x="1577" y="2870"/>
              <a:ext cx="39" cy="74"/>
            </a:xfrm>
            <a:custGeom>
              <a:avLst/>
              <a:gdLst>
                <a:gd name="T0" fmla="*/ 65 w 79"/>
                <a:gd name="T1" fmla="*/ 0 h 147"/>
                <a:gd name="T2" fmla="*/ 68 w 79"/>
                <a:gd name="T3" fmla="*/ 5 h 147"/>
                <a:gd name="T4" fmla="*/ 70 w 79"/>
                <a:gd name="T5" fmla="*/ 12 h 147"/>
                <a:gd name="T6" fmla="*/ 71 w 79"/>
                <a:gd name="T7" fmla="*/ 18 h 147"/>
                <a:gd name="T8" fmla="*/ 75 w 79"/>
                <a:gd name="T9" fmla="*/ 26 h 147"/>
                <a:gd name="T10" fmla="*/ 76 w 79"/>
                <a:gd name="T11" fmla="*/ 33 h 147"/>
                <a:gd name="T12" fmla="*/ 77 w 79"/>
                <a:gd name="T13" fmla="*/ 41 h 147"/>
                <a:gd name="T14" fmla="*/ 77 w 79"/>
                <a:gd name="T15" fmla="*/ 51 h 147"/>
                <a:gd name="T16" fmla="*/ 79 w 79"/>
                <a:gd name="T17" fmla="*/ 60 h 147"/>
                <a:gd name="T18" fmla="*/ 76 w 79"/>
                <a:gd name="T19" fmla="*/ 77 h 147"/>
                <a:gd name="T20" fmla="*/ 74 w 79"/>
                <a:gd name="T21" fmla="*/ 93 h 147"/>
                <a:gd name="T22" fmla="*/ 68 w 79"/>
                <a:gd name="T23" fmla="*/ 108 h 147"/>
                <a:gd name="T24" fmla="*/ 61 w 79"/>
                <a:gd name="T25" fmla="*/ 121 h 147"/>
                <a:gd name="T26" fmla="*/ 53 w 79"/>
                <a:gd name="T27" fmla="*/ 131 h 147"/>
                <a:gd name="T28" fmla="*/ 44 w 79"/>
                <a:gd name="T29" fmla="*/ 139 h 147"/>
                <a:gd name="T30" fmla="*/ 34 w 79"/>
                <a:gd name="T31" fmla="*/ 144 h 147"/>
                <a:gd name="T32" fmla="*/ 26 w 79"/>
                <a:gd name="T33" fmla="*/ 147 h 147"/>
                <a:gd name="T34" fmla="*/ 13 w 79"/>
                <a:gd name="T35" fmla="*/ 143 h 147"/>
                <a:gd name="T36" fmla="*/ 0 w 79"/>
                <a:gd name="T37" fmla="*/ 136 h 147"/>
                <a:gd name="T38" fmla="*/ 5 w 79"/>
                <a:gd name="T39" fmla="*/ 118 h 147"/>
                <a:gd name="T40" fmla="*/ 12 w 79"/>
                <a:gd name="T41" fmla="*/ 101 h 147"/>
                <a:gd name="T42" fmla="*/ 20 w 79"/>
                <a:gd name="T43" fmla="*/ 83 h 147"/>
                <a:gd name="T44" fmla="*/ 28 w 79"/>
                <a:gd name="T45" fmla="*/ 67 h 147"/>
                <a:gd name="T46" fmla="*/ 36 w 79"/>
                <a:gd name="T47" fmla="*/ 50 h 147"/>
                <a:gd name="T48" fmla="*/ 44 w 79"/>
                <a:gd name="T49" fmla="*/ 33 h 147"/>
                <a:gd name="T50" fmla="*/ 54 w 79"/>
                <a:gd name="T51" fmla="*/ 16 h 147"/>
                <a:gd name="T52" fmla="*/ 65 w 79"/>
                <a:gd name="T5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" h="147">
                  <a:moveTo>
                    <a:pt x="65" y="0"/>
                  </a:moveTo>
                  <a:lnTo>
                    <a:pt x="68" y="5"/>
                  </a:lnTo>
                  <a:lnTo>
                    <a:pt x="70" y="12"/>
                  </a:lnTo>
                  <a:lnTo>
                    <a:pt x="71" y="18"/>
                  </a:lnTo>
                  <a:lnTo>
                    <a:pt x="75" y="26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7" y="51"/>
                  </a:lnTo>
                  <a:lnTo>
                    <a:pt x="79" y="60"/>
                  </a:lnTo>
                  <a:lnTo>
                    <a:pt x="76" y="77"/>
                  </a:lnTo>
                  <a:lnTo>
                    <a:pt x="74" y="93"/>
                  </a:lnTo>
                  <a:lnTo>
                    <a:pt x="68" y="108"/>
                  </a:lnTo>
                  <a:lnTo>
                    <a:pt x="61" y="121"/>
                  </a:lnTo>
                  <a:lnTo>
                    <a:pt x="53" y="131"/>
                  </a:lnTo>
                  <a:lnTo>
                    <a:pt x="44" y="139"/>
                  </a:lnTo>
                  <a:lnTo>
                    <a:pt x="34" y="144"/>
                  </a:lnTo>
                  <a:lnTo>
                    <a:pt x="26" y="147"/>
                  </a:lnTo>
                  <a:lnTo>
                    <a:pt x="13" y="143"/>
                  </a:lnTo>
                  <a:lnTo>
                    <a:pt x="0" y="136"/>
                  </a:lnTo>
                  <a:lnTo>
                    <a:pt x="5" y="118"/>
                  </a:lnTo>
                  <a:lnTo>
                    <a:pt x="12" y="101"/>
                  </a:lnTo>
                  <a:lnTo>
                    <a:pt x="20" y="83"/>
                  </a:lnTo>
                  <a:lnTo>
                    <a:pt x="28" y="67"/>
                  </a:lnTo>
                  <a:lnTo>
                    <a:pt x="36" y="50"/>
                  </a:lnTo>
                  <a:lnTo>
                    <a:pt x="44" y="33"/>
                  </a:lnTo>
                  <a:lnTo>
                    <a:pt x="54" y="1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68" name="Freeform 28"/>
            <p:cNvSpPr>
              <a:spLocks/>
            </p:cNvSpPr>
            <p:nvPr/>
          </p:nvSpPr>
          <p:spPr bwMode="auto">
            <a:xfrm>
              <a:off x="1569" y="2947"/>
              <a:ext cx="53" cy="88"/>
            </a:xfrm>
            <a:custGeom>
              <a:avLst/>
              <a:gdLst>
                <a:gd name="T0" fmla="*/ 53 w 107"/>
                <a:gd name="T1" fmla="*/ 177 h 177"/>
                <a:gd name="T2" fmla="*/ 63 w 107"/>
                <a:gd name="T3" fmla="*/ 175 h 177"/>
                <a:gd name="T4" fmla="*/ 72 w 107"/>
                <a:gd name="T5" fmla="*/ 170 h 177"/>
                <a:gd name="T6" fmla="*/ 81 w 107"/>
                <a:gd name="T7" fmla="*/ 161 h 177"/>
                <a:gd name="T8" fmla="*/ 91 w 107"/>
                <a:gd name="T9" fmla="*/ 151 h 177"/>
                <a:gd name="T10" fmla="*/ 97 w 107"/>
                <a:gd name="T11" fmla="*/ 136 h 177"/>
                <a:gd name="T12" fmla="*/ 102 w 107"/>
                <a:gd name="T13" fmla="*/ 122 h 177"/>
                <a:gd name="T14" fmla="*/ 104 w 107"/>
                <a:gd name="T15" fmla="*/ 105 h 177"/>
                <a:gd name="T16" fmla="*/ 107 w 107"/>
                <a:gd name="T17" fmla="*/ 86 h 177"/>
                <a:gd name="T18" fmla="*/ 104 w 107"/>
                <a:gd name="T19" fmla="*/ 68 h 177"/>
                <a:gd name="T20" fmla="*/ 102 w 107"/>
                <a:gd name="T21" fmla="*/ 53 h 177"/>
                <a:gd name="T22" fmla="*/ 97 w 107"/>
                <a:gd name="T23" fmla="*/ 37 h 177"/>
                <a:gd name="T24" fmla="*/ 91 w 107"/>
                <a:gd name="T25" fmla="*/ 25 h 177"/>
                <a:gd name="T26" fmla="*/ 81 w 107"/>
                <a:gd name="T27" fmla="*/ 14 h 177"/>
                <a:gd name="T28" fmla="*/ 72 w 107"/>
                <a:gd name="T29" fmla="*/ 6 h 177"/>
                <a:gd name="T30" fmla="*/ 63 w 107"/>
                <a:gd name="T31" fmla="*/ 1 h 177"/>
                <a:gd name="T32" fmla="*/ 53 w 107"/>
                <a:gd name="T33" fmla="*/ 0 h 177"/>
                <a:gd name="T34" fmla="*/ 40 w 107"/>
                <a:gd name="T35" fmla="*/ 1 h 177"/>
                <a:gd name="T36" fmla="*/ 31 w 107"/>
                <a:gd name="T37" fmla="*/ 6 h 177"/>
                <a:gd name="T38" fmla="*/ 19 w 107"/>
                <a:gd name="T39" fmla="*/ 14 h 177"/>
                <a:gd name="T40" fmla="*/ 13 w 107"/>
                <a:gd name="T41" fmla="*/ 25 h 177"/>
                <a:gd name="T42" fmla="*/ 6 w 107"/>
                <a:gd name="T43" fmla="*/ 37 h 177"/>
                <a:gd name="T44" fmla="*/ 2 w 107"/>
                <a:gd name="T45" fmla="*/ 53 h 177"/>
                <a:gd name="T46" fmla="*/ 0 w 107"/>
                <a:gd name="T47" fmla="*/ 68 h 177"/>
                <a:gd name="T48" fmla="*/ 0 w 107"/>
                <a:gd name="T49" fmla="*/ 86 h 177"/>
                <a:gd name="T50" fmla="*/ 0 w 107"/>
                <a:gd name="T51" fmla="*/ 105 h 177"/>
                <a:gd name="T52" fmla="*/ 2 w 107"/>
                <a:gd name="T53" fmla="*/ 122 h 177"/>
                <a:gd name="T54" fmla="*/ 6 w 107"/>
                <a:gd name="T55" fmla="*/ 136 h 177"/>
                <a:gd name="T56" fmla="*/ 13 w 107"/>
                <a:gd name="T57" fmla="*/ 151 h 177"/>
                <a:gd name="T58" fmla="*/ 19 w 107"/>
                <a:gd name="T59" fmla="*/ 161 h 177"/>
                <a:gd name="T60" fmla="*/ 31 w 107"/>
                <a:gd name="T61" fmla="*/ 170 h 177"/>
                <a:gd name="T62" fmla="*/ 40 w 107"/>
                <a:gd name="T63" fmla="*/ 175 h 177"/>
                <a:gd name="T64" fmla="*/ 53 w 107"/>
                <a:gd name="T6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77">
                  <a:moveTo>
                    <a:pt x="53" y="177"/>
                  </a:moveTo>
                  <a:lnTo>
                    <a:pt x="63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91" y="151"/>
                  </a:lnTo>
                  <a:lnTo>
                    <a:pt x="97" y="136"/>
                  </a:lnTo>
                  <a:lnTo>
                    <a:pt x="102" y="122"/>
                  </a:lnTo>
                  <a:lnTo>
                    <a:pt x="104" y="105"/>
                  </a:lnTo>
                  <a:lnTo>
                    <a:pt x="107" y="86"/>
                  </a:lnTo>
                  <a:lnTo>
                    <a:pt x="104" y="68"/>
                  </a:lnTo>
                  <a:lnTo>
                    <a:pt x="102" y="53"/>
                  </a:lnTo>
                  <a:lnTo>
                    <a:pt x="97" y="37"/>
                  </a:lnTo>
                  <a:lnTo>
                    <a:pt x="91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0" y="1"/>
                  </a:lnTo>
                  <a:lnTo>
                    <a:pt x="31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86"/>
                  </a:lnTo>
                  <a:lnTo>
                    <a:pt x="0" y="105"/>
                  </a:lnTo>
                  <a:lnTo>
                    <a:pt x="2" y="122"/>
                  </a:lnTo>
                  <a:lnTo>
                    <a:pt x="6" y="136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31" y="170"/>
                  </a:lnTo>
                  <a:lnTo>
                    <a:pt x="40" y="175"/>
                  </a:lnTo>
                  <a:lnTo>
                    <a:pt x="53" y="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69" name="Freeform 29"/>
            <p:cNvSpPr>
              <a:spLocks/>
            </p:cNvSpPr>
            <p:nvPr/>
          </p:nvSpPr>
          <p:spPr bwMode="auto">
            <a:xfrm>
              <a:off x="1601" y="2896"/>
              <a:ext cx="103" cy="53"/>
            </a:xfrm>
            <a:custGeom>
              <a:avLst/>
              <a:gdLst>
                <a:gd name="T0" fmla="*/ 1 w 205"/>
                <a:gd name="T1" fmla="*/ 88 h 105"/>
                <a:gd name="T2" fmla="*/ 0 w 205"/>
                <a:gd name="T3" fmla="*/ 78 h 105"/>
                <a:gd name="T4" fmla="*/ 2 w 205"/>
                <a:gd name="T5" fmla="*/ 68 h 105"/>
                <a:gd name="T6" fmla="*/ 8 w 205"/>
                <a:gd name="T7" fmla="*/ 58 h 105"/>
                <a:gd name="T8" fmla="*/ 18 w 205"/>
                <a:gd name="T9" fmla="*/ 49 h 105"/>
                <a:gd name="T10" fmla="*/ 31 w 205"/>
                <a:gd name="T11" fmla="*/ 37 h 105"/>
                <a:gd name="T12" fmla="*/ 47 w 205"/>
                <a:gd name="T13" fmla="*/ 28 h 105"/>
                <a:gd name="T14" fmla="*/ 64 w 205"/>
                <a:gd name="T15" fmla="*/ 19 h 105"/>
                <a:gd name="T16" fmla="*/ 84 w 205"/>
                <a:gd name="T17" fmla="*/ 12 h 105"/>
                <a:gd name="T18" fmla="*/ 104 w 205"/>
                <a:gd name="T19" fmla="*/ 5 h 105"/>
                <a:gd name="T20" fmla="*/ 124 w 205"/>
                <a:gd name="T21" fmla="*/ 2 h 105"/>
                <a:gd name="T22" fmla="*/ 143 w 205"/>
                <a:gd name="T23" fmla="*/ 0 h 105"/>
                <a:gd name="T24" fmla="*/ 162 w 205"/>
                <a:gd name="T25" fmla="*/ 1 h 105"/>
                <a:gd name="T26" fmla="*/ 176 w 205"/>
                <a:gd name="T27" fmla="*/ 2 h 105"/>
                <a:gd name="T28" fmla="*/ 189 w 205"/>
                <a:gd name="T29" fmla="*/ 6 h 105"/>
                <a:gd name="T30" fmla="*/ 198 w 205"/>
                <a:gd name="T31" fmla="*/ 11 h 105"/>
                <a:gd name="T32" fmla="*/ 205 w 205"/>
                <a:gd name="T33" fmla="*/ 18 h 105"/>
                <a:gd name="T34" fmla="*/ 205 w 205"/>
                <a:gd name="T35" fmla="*/ 26 h 105"/>
                <a:gd name="T36" fmla="*/ 203 w 205"/>
                <a:gd name="T37" fmla="*/ 36 h 105"/>
                <a:gd name="T38" fmla="*/ 197 w 205"/>
                <a:gd name="T39" fmla="*/ 47 h 105"/>
                <a:gd name="T40" fmla="*/ 188 w 205"/>
                <a:gd name="T41" fmla="*/ 58 h 105"/>
                <a:gd name="T42" fmla="*/ 175 w 205"/>
                <a:gd name="T43" fmla="*/ 67 h 105"/>
                <a:gd name="T44" fmla="*/ 160 w 205"/>
                <a:gd name="T45" fmla="*/ 77 h 105"/>
                <a:gd name="T46" fmla="*/ 141 w 205"/>
                <a:gd name="T47" fmla="*/ 85 h 105"/>
                <a:gd name="T48" fmla="*/ 124 w 205"/>
                <a:gd name="T49" fmla="*/ 95 h 105"/>
                <a:gd name="T50" fmla="*/ 102 w 205"/>
                <a:gd name="T51" fmla="*/ 99 h 105"/>
                <a:gd name="T52" fmla="*/ 81 w 205"/>
                <a:gd name="T53" fmla="*/ 103 h 105"/>
                <a:gd name="T54" fmla="*/ 63 w 205"/>
                <a:gd name="T55" fmla="*/ 104 h 105"/>
                <a:gd name="T56" fmla="*/ 45 w 205"/>
                <a:gd name="T57" fmla="*/ 105 h 105"/>
                <a:gd name="T58" fmla="*/ 29 w 205"/>
                <a:gd name="T59" fmla="*/ 102 h 105"/>
                <a:gd name="T60" fmla="*/ 17 w 205"/>
                <a:gd name="T61" fmla="*/ 100 h 105"/>
                <a:gd name="T62" fmla="*/ 7 w 205"/>
                <a:gd name="T63" fmla="*/ 93 h 105"/>
                <a:gd name="T64" fmla="*/ 1 w 205"/>
                <a:gd name="T65" fmla="*/ 8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5" h="105">
                  <a:moveTo>
                    <a:pt x="1" y="88"/>
                  </a:moveTo>
                  <a:lnTo>
                    <a:pt x="0" y="78"/>
                  </a:lnTo>
                  <a:lnTo>
                    <a:pt x="2" y="68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1" y="37"/>
                  </a:lnTo>
                  <a:lnTo>
                    <a:pt x="47" y="28"/>
                  </a:lnTo>
                  <a:lnTo>
                    <a:pt x="64" y="19"/>
                  </a:lnTo>
                  <a:lnTo>
                    <a:pt x="84" y="12"/>
                  </a:lnTo>
                  <a:lnTo>
                    <a:pt x="104" y="5"/>
                  </a:lnTo>
                  <a:lnTo>
                    <a:pt x="124" y="2"/>
                  </a:lnTo>
                  <a:lnTo>
                    <a:pt x="143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8" y="11"/>
                  </a:lnTo>
                  <a:lnTo>
                    <a:pt x="205" y="18"/>
                  </a:lnTo>
                  <a:lnTo>
                    <a:pt x="205" y="26"/>
                  </a:lnTo>
                  <a:lnTo>
                    <a:pt x="203" y="36"/>
                  </a:lnTo>
                  <a:lnTo>
                    <a:pt x="197" y="47"/>
                  </a:lnTo>
                  <a:lnTo>
                    <a:pt x="188" y="58"/>
                  </a:lnTo>
                  <a:lnTo>
                    <a:pt x="175" y="67"/>
                  </a:lnTo>
                  <a:lnTo>
                    <a:pt x="160" y="77"/>
                  </a:lnTo>
                  <a:lnTo>
                    <a:pt x="141" y="85"/>
                  </a:lnTo>
                  <a:lnTo>
                    <a:pt x="124" y="95"/>
                  </a:lnTo>
                  <a:lnTo>
                    <a:pt x="102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7" y="100"/>
                  </a:lnTo>
                  <a:lnTo>
                    <a:pt x="7" y="93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70" name="Freeform 30"/>
            <p:cNvSpPr>
              <a:spLocks/>
            </p:cNvSpPr>
            <p:nvPr/>
          </p:nvSpPr>
          <p:spPr bwMode="auto">
            <a:xfrm>
              <a:off x="1573" y="2934"/>
              <a:ext cx="11" cy="20"/>
            </a:xfrm>
            <a:custGeom>
              <a:avLst/>
              <a:gdLst>
                <a:gd name="T0" fmla="*/ 22 w 22"/>
                <a:gd name="T1" fmla="*/ 27 h 40"/>
                <a:gd name="T2" fmla="*/ 22 w 22"/>
                <a:gd name="T3" fmla="*/ 20 h 40"/>
                <a:gd name="T4" fmla="*/ 22 w 22"/>
                <a:gd name="T5" fmla="*/ 12 h 40"/>
                <a:gd name="T6" fmla="*/ 17 w 22"/>
                <a:gd name="T7" fmla="*/ 5 h 40"/>
                <a:gd name="T8" fmla="*/ 12 w 22"/>
                <a:gd name="T9" fmla="*/ 0 h 40"/>
                <a:gd name="T10" fmla="*/ 9 w 22"/>
                <a:gd name="T11" fmla="*/ 9 h 40"/>
                <a:gd name="T12" fmla="*/ 6 w 22"/>
                <a:gd name="T13" fmla="*/ 20 h 40"/>
                <a:gd name="T14" fmla="*/ 3 w 22"/>
                <a:gd name="T15" fmla="*/ 30 h 40"/>
                <a:gd name="T16" fmla="*/ 0 w 22"/>
                <a:gd name="T17" fmla="*/ 40 h 40"/>
                <a:gd name="T18" fmla="*/ 12 w 22"/>
                <a:gd name="T19" fmla="*/ 35 h 40"/>
                <a:gd name="T20" fmla="*/ 22 w 22"/>
                <a:gd name="T21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40">
                  <a:moveTo>
                    <a:pt x="22" y="27"/>
                  </a:moveTo>
                  <a:lnTo>
                    <a:pt x="22" y="20"/>
                  </a:lnTo>
                  <a:lnTo>
                    <a:pt x="22" y="12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9" y="9"/>
                  </a:lnTo>
                  <a:lnTo>
                    <a:pt x="6" y="20"/>
                  </a:lnTo>
                  <a:lnTo>
                    <a:pt x="3" y="30"/>
                  </a:lnTo>
                  <a:lnTo>
                    <a:pt x="0" y="40"/>
                  </a:lnTo>
                  <a:lnTo>
                    <a:pt x="12" y="35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71" name="Freeform 31"/>
            <p:cNvSpPr>
              <a:spLocks/>
            </p:cNvSpPr>
            <p:nvPr/>
          </p:nvSpPr>
          <p:spPr bwMode="auto">
            <a:xfrm>
              <a:off x="1601" y="2943"/>
              <a:ext cx="103" cy="53"/>
            </a:xfrm>
            <a:custGeom>
              <a:avLst/>
              <a:gdLst>
                <a:gd name="T0" fmla="*/ 205 w 205"/>
                <a:gd name="T1" fmla="*/ 88 h 107"/>
                <a:gd name="T2" fmla="*/ 205 w 205"/>
                <a:gd name="T3" fmla="*/ 78 h 107"/>
                <a:gd name="T4" fmla="*/ 203 w 205"/>
                <a:gd name="T5" fmla="*/ 68 h 107"/>
                <a:gd name="T6" fmla="*/ 197 w 205"/>
                <a:gd name="T7" fmla="*/ 58 h 107"/>
                <a:gd name="T8" fmla="*/ 188 w 205"/>
                <a:gd name="T9" fmla="*/ 48 h 107"/>
                <a:gd name="T10" fmla="*/ 175 w 205"/>
                <a:gd name="T11" fmla="*/ 38 h 107"/>
                <a:gd name="T12" fmla="*/ 160 w 205"/>
                <a:gd name="T13" fmla="*/ 29 h 107"/>
                <a:gd name="T14" fmla="*/ 141 w 205"/>
                <a:gd name="T15" fmla="*/ 21 h 107"/>
                <a:gd name="T16" fmla="*/ 124 w 205"/>
                <a:gd name="T17" fmla="*/ 15 h 107"/>
                <a:gd name="T18" fmla="*/ 102 w 205"/>
                <a:gd name="T19" fmla="*/ 8 h 107"/>
                <a:gd name="T20" fmla="*/ 81 w 205"/>
                <a:gd name="T21" fmla="*/ 4 h 107"/>
                <a:gd name="T22" fmla="*/ 63 w 205"/>
                <a:gd name="T23" fmla="*/ 0 h 107"/>
                <a:gd name="T24" fmla="*/ 45 w 205"/>
                <a:gd name="T25" fmla="*/ 2 h 107"/>
                <a:gd name="T26" fmla="*/ 29 w 205"/>
                <a:gd name="T27" fmla="*/ 4 h 107"/>
                <a:gd name="T28" fmla="*/ 17 w 205"/>
                <a:gd name="T29" fmla="*/ 8 h 107"/>
                <a:gd name="T30" fmla="*/ 7 w 205"/>
                <a:gd name="T31" fmla="*/ 13 h 107"/>
                <a:gd name="T32" fmla="*/ 1 w 205"/>
                <a:gd name="T33" fmla="*/ 22 h 107"/>
                <a:gd name="T34" fmla="*/ 0 w 205"/>
                <a:gd name="T35" fmla="*/ 30 h 107"/>
                <a:gd name="T36" fmla="*/ 2 w 205"/>
                <a:gd name="T37" fmla="*/ 39 h 107"/>
                <a:gd name="T38" fmla="*/ 8 w 205"/>
                <a:gd name="T39" fmla="*/ 49 h 107"/>
                <a:gd name="T40" fmla="*/ 18 w 205"/>
                <a:gd name="T41" fmla="*/ 60 h 107"/>
                <a:gd name="T42" fmla="*/ 31 w 205"/>
                <a:gd name="T43" fmla="*/ 69 h 107"/>
                <a:gd name="T44" fmla="*/ 47 w 205"/>
                <a:gd name="T45" fmla="*/ 78 h 107"/>
                <a:gd name="T46" fmla="*/ 64 w 205"/>
                <a:gd name="T47" fmla="*/ 86 h 107"/>
                <a:gd name="T48" fmla="*/ 84 w 205"/>
                <a:gd name="T49" fmla="*/ 95 h 107"/>
                <a:gd name="T50" fmla="*/ 104 w 205"/>
                <a:gd name="T51" fmla="*/ 100 h 107"/>
                <a:gd name="T52" fmla="*/ 124 w 205"/>
                <a:gd name="T53" fmla="*/ 105 h 107"/>
                <a:gd name="T54" fmla="*/ 143 w 205"/>
                <a:gd name="T55" fmla="*/ 106 h 107"/>
                <a:gd name="T56" fmla="*/ 162 w 205"/>
                <a:gd name="T57" fmla="*/ 107 h 107"/>
                <a:gd name="T58" fmla="*/ 176 w 205"/>
                <a:gd name="T59" fmla="*/ 104 h 107"/>
                <a:gd name="T60" fmla="*/ 189 w 205"/>
                <a:gd name="T61" fmla="*/ 100 h 107"/>
                <a:gd name="T62" fmla="*/ 198 w 205"/>
                <a:gd name="T63" fmla="*/ 94 h 107"/>
                <a:gd name="T64" fmla="*/ 205 w 205"/>
                <a:gd name="T65" fmla="*/ 8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5" h="107">
                  <a:moveTo>
                    <a:pt x="205" y="88"/>
                  </a:moveTo>
                  <a:lnTo>
                    <a:pt x="205" y="78"/>
                  </a:lnTo>
                  <a:lnTo>
                    <a:pt x="203" y="68"/>
                  </a:lnTo>
                  <a:lnTo>
                    <a:pt x="197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1" y="21"/>
                  </a:lnTo>
                  <a:lnTo>
                    <a:pt x="124" y="15"/>
                  </a:lnTo>
                  <a:lnTo>
                    <a:pt x="102" y="8"/>
                  </a:lnTo>
                  <a:lnTo>
                    <a:pt x="81" y="4"/>
                  </a:lnTo>
                  <a:lnTo>
                    <a:pt x="63" y="0"/>
                  </a:lnTo>
                  <a:lnTo>
                    <a:pt x="45" y="2"/>
                  </a:lnTo>
                  <a:lnTo>
                    <a:pt x="29" y="4"/>
                  </a:lnTo>
                  <a:lnTo>
                    <a:pt x="17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60"/>
                  </a:lnTo>
                  <a:lnTo>
                    <a:pt x="31" y="69"/>
                  </a:lnTo>
                  <a:lnTo>
                    <a:pt x="47" y="78"/>
                  </a:lnTo>
                  <a:lnTo>
                    <a:pt x="64" y="86"/>
                  </a:lnTo>
                  <a:lnTo>
                    <a:pt x="84" y="95"/>
                  </a:lnTo>
                  <a:lnTo>
                    <a:pt x="104" y="100"/>
                  </a:lnTo>
                  <a:lnTo>
                    <a:pt x="124" y="105"/>
                  </a:lnTo>
                  <a:lnTo>
                    <a:pt x="143" y="106"/>
                  </a:lnTo>
                  <a:lnTo>
                    <a:pt x="162" y="107"/>
                  </a:lnTo>
                  <a:lnTo>
                    <a:pt x="176" y="104"/>
                  </a:lnTo>
                  <a:lnTo>
                    <a:pt x="189" y="100"/>
                  </a:lnTo>
                  <a:lnTo>
                    <a:pt x="198" y="94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72" name="Freeform 32"/>
            <p:cNvSpPr>
              <a:spLocks/>
            </p:cNvSpPr>
            <p:nvPr/>
          </p:nvSpPr>
          <p:spPr bwMode="auto">
            <a:xfrm>
              <a:off x="1563" y="2954"/>
              <a:ext cx="21" cy="34"/>
            </a:xfrm>
            <a:custGeom>
              <a:avLst/>
              <a:gdLst>
                <a:gd name="T0" fmla="*/ 20 w 42"/>
                <a:gd name="T1" fmla="*/ 0 h 69"/>
                <a:gd name="T2" fmla="*/ 32 w 42"/>
                <a:gd name="T3" fmla="*/ 5 h 69"/>
                <a:gd name="T4" fmla="*/ 42 w 42"/>
                <a:gd name="T5" fmla="*/ 13 h 69"/>
                <a:gd name="T6" fmla="*/ 42 w 42"/>
                <a:gd name="T7" fmla="*/ 19 h 69"/>
                <a:gd name="T8" fmla="*/ 42 w 42"/>
                <a:gd name="T9" fmla="*/ 25 h 69"/>
                <a:gd name="T10" fmla="*/ 37 w 42"/>
                <a:gd name="T11" fmla="*/ 33 h 69"/>
                <a:gd name="T12" fmla="*/ 34 w 42"/>
                <a:gd name="T13" fmla="*/ 40 h 69"/>
                <a:gd name="T14" fmla="*/ 26 w 42"/>
                <a:gd name="T15" fmla="*/ 46 h 69"/>
                <a:gd name="T16" fmla="*/ 19 w 42"/>
                <a:gd name="T17" fmla="*/ 54 h 69"/>
                <a:gd name="T18" fmla="*/ 9 w 42"/>
                <a:gd name="T19" fmla="*/ 61 h 69"/>
                <a:gd name="T20" fmla="*/ 0 w 42"/>
                <a:gd name="T21" fmla="*/ 69 h 69"/>
                <a:gd name="T22" fmla="*/ 0 w 42"/>
                <a:gd name="T23" fmla="*/ 60 h 69"/>
                <a:gd name="T24" fmla="*/ 3 w 42"/>
                <a:gd name="T25" fmla="*/ 52 h 69"/>
                <a:gd name="T26" fmla="*/ 5 w 42"/>
                <a:gd name="T27" fmla="*/ 43 h 69"/>
                <a:gd name="T28" fmla="*/ 8 w 42"/>
                <a:gd name="T29" fmla="*/ 35 h 69"/>
                <a:gd name="T30" fmla="*/ 10 w 42"/>
                <a:gd name="T31" fmla="*/ 25 h 69"/>
                <a:gd name="T32" fmla="*/ 14 w 42"/>
                <a:gd name="T33" fmla="*/ 17 h 69"/>
                <a:gd name="T34" fmla="*/ 16 w 42"/>
                <a:gd name="T35" fmla="*/ 8 h 69"/>
                <a:gd name="T36" fmla="*/ 20 w 42"/>
                <a:gd name="T3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69">
                  <a:moveTo>
                    <a:pt x="20" y="0"/>
                  </a:moveTo>
                  <a:lnTo>
                    <a:pt x="32" y="5"/>
                  </a:lnTo>
                  <a:lnTo>
                    <a:pt x="42" y="13"/>
                  </a:lnTo>
                  <a:lnTo>
                    <a:pt x="42" y="19"/>
                  </a:lnTo>
                  <a:lnTo>
                    <a:pt x="42" y="25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26" y="46"/>
                  </a:lnTo>
                  <a:lnTo>
                    <a:pt x="19" y="54"/>
                  </a:lnTo>
                  <a:lnTo>
                    <a:pt x="9" y="61"/>
                  </a:lnTo>
                  <a:lnTo>
                    <a:pt x="0" y="69"/>
                  </a:lnTo>
                  <a:lnTo>
                    <a:pt x="0" y="60"/>
                  </a:lnTo>
                  <a:lnTo>
                    <a:pt x="3" y="52"/>
                  </a:lnTo>
                  <a:lnTo>
                    <a:pt x="5" y="43"/>
                  </a:lnTo>
                  <a:lnTo>
                    <a:pt x="8" y="35"/>
                  </a:lnTo>
                  <a:lnTo>
                    <a:pt x="10" y="25"/>
                  </a:lnTo>
                  <a:lnTo>
                    <a:pt x="14" y="17"/>
                  </a:lnTo>
                  <a:lnTo>
                    <a:pt x="16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73" name="Freeform 33"/>
            <p:cNvSpPr>
              <a:spLocks/>
            </p:cNvSpPr>
            <p:nvPr/>
          </p:nvSpPr>
          <p:spPr bwMode="auto">
            <a:xfrm>
              <a:off x="1569" y="2920"/>
              <a:ext cx="68" cy="57"/>
            </a:xfrm>
            <a:custGeom>
              <a:avLst/>
              <a:gdLst>
                <a:gd name="T0" fmla="*/ 53 w 135"/>
                <a:gd name="T1" fmla="*/ 0 h 113"/>
                <a:gd name="T2" fmla="*/ 68 w 135"/>
                <a:gd name="T3" fmla="*/ 0 h 113"/>
                <a:gd name="T4" fmla="*/ 84 w 135"/>
                <a:gd name="T5" fmla="*/ 4 h 113"/>
                <a:gd name="T6" fmla="*/ 98 w 135"/>
                <a:gd name="T7" fmla="*/ 9 h 113"/>
                <a:gd name="T8" fmla="*/ 111 w 135"/>
                <a:gd name="T9" fmla="*/ 16 h 113"/>
                <a:gd name="T10" fmla="*/ 120 w 135"/>
                <a:gd name="T11" fmla="*/ 24 h 113"/>
                <a:gd name="T12" fmla="*/ 128 w 135"/>
                <a:gd name="T13" fmla="*/ 33 h 113"/>
                <a:gd name="T14" fmla="*/ 133 w 135"/>
                <a:gd name="T15" fmla="*/ 43 h 113"/>
                <a:gd name="T16" fmla="*/ 135 w 135"/>
                <a:gd name="T17" fmla="*/ 56 h 113"/>
                <a:gd name="T18" fmla="*/ 133 w 135"/>
                <a:gd name="T19" fmla="*/ 67 h 113"/>
                <a:gd name="T20" fmla="*/ 128 w 135"/>
                <a:gd name="T21" fmla="*/ 78 h 113"/>
                <a:gd name="T22" fmla="*/ 120 w 135"/>
                <a:gd name="T23" fmla="*/ 87 h 113"/>
                <a:gd name="T24" fmla="*/ 111 w 135"/>
                <a:gd name="T25" fmla="*/ 97 h 113"/>
                <a:gd name="T26" fmla="*/ 98 w 135"/>
                <a:gd name="T27" fmla="*/ 103 h 113"/>
                <a:gd name="T28" fmla="*/ 84 w 135"/>
                <a:gd name="T29" fmla="*/ 108 h 113"/>
                <a:gd name="T30" fmla="*/ 68 w 135"/>
                <a:gd name="T31" fmla="*/ 111 h 113"/>
                <a:gd name="T32" fmla="*/ 53 w 135"/>
                <a:gd name="T33" fmla="*/ 113 h 113"/>
                <a:gd name="T34" fmla="*/ 45 w 135"/>
                <a:gd name="T35" fmla="*/ 112 h 113"/>
                <a:gd name="T36" fmla="*/ 38 w 135"/>
                <a:gd name="T37" fmla="*/ 111 h 113"/>
                <a:gd name="T38" fmla="*/ 31 w 135"/>
                <a:gd name="T39" fmla="*/ 109 h 113"/>
                <a:gd name="T40" fmla="*/ 22 w 135"/>
                <a:gd name="T41" fmla="*/ 108 h 113"/>
                <a:gd name="T42" fmla="*/ 10 w 135"/>
                <a:gd name="T43" fmla="*/ 102 h 113"/>
                <a:gd name="T44" fmla="*/ 0 w 135"/>
                <a:gd name="T45" fmla="*/ 95 h 113"/>
                <a:gd name="T46" fmla="*/ 2 w 135"/>
                <a:gd name="T47" fmla="*/ 83 h 113"/>
                <a:gd name="T48" fmla="*/ 5 w 135"/>
                <a:gd name="T49" fmla="*/ 71 h 113"/>
                <a:gd name="T50" fmla="*/ 8 w 135"/>
                <a:gd name="T51" fmla="*/ 59 h 113"/>
                <a:gd name="T52" fmla="*/ 12 w 135"/>
                <a:gd name="T53" fmla="*/ 48 h 113"/>
                <a:gd name="T54" fmla="*/ 15 w 135"/>
                <a:gd name="T55" fmla="*/ 35 h 113"/>
                <a:gd name="T56" fmla="*/ 18 w 135"/>
                <a:gd name="T57" fmla="*/ 24 h 113"/>
                <a:gd name="T58" fmla="*/ 23 w 135"/>
                <a:gd name="T59" fmla="*/ 13 h 113"/>
                <a:gd name="T60" fmla="*/ 29 w 135"/>
                <a:gd name="T61" fmla="*/ 3 h 113"/>
                <a:gd name="T62" fmla="*/ 40 w 135"/>
                <a:gd name="T63" fmla="*/ 0 h 113"/>
                <a:gd name="T64" fmla="*/ 53 w 135"/>
                <a:gd name="T6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3">
                  <a:moveTo>
                    <a:pt x="53" y="0"/>
                  </a:moveTo>
                  <a:lnTo>
                    <a:pt x="68" y="0"/>
                  </a:lnTo>
                  <a:lnTo>
                    <a:pt x="84" y="4"/>
                  </a:lnTo>
                  <a:lnTo>
                    <a:pt x="98" y="9"/>
                  </a:lnTo>
                  <a:lnTo>
                    <a:pt x="111" y="16"/>
                  </a:lnTo>
                  <a:lnTo>
                    <a:pt x="120" y="24"/>
                  </a:lnTo>
                  <a:lnTo>
                    <a:pt x="128" y="33"/>
                  </a:lnTo>
                  <a:lnTo>
                    <a:pt x="133" y="43"/>
                  </a:lnTo>
                  <a:lnTo>
                    <a:pt x="135" y="56"/>
                  </a:lnTo>
                  <a:lnTo>
                    <a:pt x="133" y="67"/>
                  </a:lnTo>
                  <a:lnTo>
                    <a:pt x="128" y="78"/>
                  </a:lnTo>
                  <a:lnTo>
                    <a:pt x="120" y="87"/>
                  </a:lnTo>
                  <a:lnTo>
                    <a:pt x="111" y="97"/>
                  </a:lnTo>
                  <a:lnTo>
                    <a:pt x="98" y="103"/>
                  </a:lnTo>
                  <a:lnTo>
                    <a:pt x="84" y="108"/>
                  </a:lnTo>
                  <a:lnTo>
                    <a:pt x="68" y="111"/>
                  </a:lnTo>
                  <a:lnTo>
                    <a:pt x="53" y="113"/>
                  </a:lnTo>
                  <a:lnTo>
                    <a:pt x="45" y="112"/>
                  </a:lnTo>
                  <a:lnTo>
                    <a:pt x="38" y="111"/>
                  </a:lnTo>
                  <a:lnTo>
                    <a:pt x="31" y="109"/>
                  </a:lnTo>
                  <a:lnTo>
                    <a:pt x="22" y="108"/>
                  </a:lnTo>
                  <a:lnTo>
                    <a:pt x="10" y="102"/>
                  </a:lnTo>
                  <a:lnTo>
                    <a:pt x="0" y="95"/>
                  </a:lnTo>
                  <a:lnTo>
                    <a:pt x="2" y="83"/>
                  </a:lnTo>
                  <a:lnTo>
                    <a:pt x="5" y="71"/>
                  </a:lnTo>
                  <a:lnTo>
                    <a:pt x="8" y="59"/>
                  </a:lnTo>
                  <a:lnTo>
                    <a:pt x="12" y="48"/>
                  </a:lnTo>
                  <a:lnTo>
                    <a:pt x="15" y="35"/>
                  </a:lnTo>
                  <a:lnTo>
                    <a:pt x="18" y="24"/>
                  </a:lnTo>
                  <a:lnTo>
                    <a:pt x="23" y="13"/>
                  </a:lnTo>
                  <a:lnTo>
                    <a:pt x="29" y="3"/>
                  </a:lnTo>
                  <a:lnTo>
                    <a:pt x="40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74" name="Freeform 34"/>
            <p:cNvSpPr>
              <a:spLocks/>
            </p:cNvSpPr>
            <p:nvPr/>
          </p:nvSpPr>
          <p:spPr bwMode="auto">
            <a:xfrm>
              <a:off x="1268" y="2788"/>
              <a:ext cx="51" cy="89"/>
            </a:xfrm>
            <a:custGeom>
              <a:avLst/>
              <a:gdLst>
                <a:gd name="T0" fmla="*/ 48 w 102"/>
                <a:gd name="T1" fmla="*/ 0 h 178"/>
                <a:gd name="T2" fmla="*/ 59 w 102"/>
                <a:gd name="T3" fmla="*/ 1 h 178"/>
                <a:gd name="T4" fmla="*/ 70 w 102"/>
                <a:gd name="T5" fmla="*/ 7 h 178"/>
                <a:gd name="T6" fmla="*/ 79 w 102"/>
                <a:gd name="T7" fmla="*/ 15 h 178"/>
                <a:gd name="T8" fmla="*/ 87 w 102"/>
                <a:gd name="T9" fmla="*/ 26 h 178"/>
                <a:gd name="T10" fmla="*/ 92 w 102"/>
                <a:gd name="T11" fmla="*/ 38 h 178"/>
                <a:gd name="T12" fmla="*/ 97 w 102"/>
                <a:gd name="T13" fmla="*/ 55 h 178"/>
                <a:gd name="T14" fmla="*/ 99 w 102"/>
                <a:gd name="T15" fmla="*/ 71 h 178"/>
                <a:gd name="T16" fmla="*/ 102 w 102"/>
                <a:gd name="T17" fmla="*/ 90 h 178"/>
                <a:gd name="T18" fmla="*/ 99 w 102"/>
                <a:gd name="T19" fmla="*/ 106 h 178"/>
                <a:gd name="T20" fmla="*/ 97 w 102"/>
                <a:gd name="T21" fmla="*/ 122 h 178"/>
                <a:gd name="T22" fmla="*/ 92 w 102"/>
                <a:gd name="T23" fmla="*/ 136 h 178"/>
                <a:gd name="T24" fmla="*/ 87 w 102"/>
                <a:gd name="T25" fmla="*/ 150 h 178"/>
                <a:gd name="T26" fmla="*/ 79 w 102"/>
                <a:gd name="T27" fmla="*/ 161 h 178"/>
                <a:gd name="T28" fmla="*/ 70 w 102"/>
                <a:gd name="T29" fmla="*/ 171 h 178"/>
                <a:gd name="T30" fmla="*/ 59 w 102"/>
                <a:gd name="T31" fmla="*/ 176 h 178"/>
                <a:gd name="T32" fmla="*/ 48 w 102"/>
                <a:gd name="T33" fmla="*/ 178 h 178"/>
                <a:gd name="T34" fmla="*/ 40 w 102"/>
                <a:gd name="T35" fmla="*/ 176 h 178"/>
                <a:gd name="T36" fmla="*/ 33 w 102"/>
                <a:gd name="T37" fmla="*/ 174 h 178"/>
                <a:gd name="T38" fmla="*/ 26 w 102"/>
                <a:gd name="T39" fmla="*/ 169 h 178"/>
                <a:gd name="T40" fmla="*/ 21 w 102"/>
                <a:gd name="T41" fmla="*/ 163 h 178"/>
                <a:gd name="T42" fmla="*/ 14 w 102"/>
                <a:gd name="T43" fmla="*/ 154 h 178"/>
                <a:gd name="T44" fmla="*/ 10 w 102"/>
                <a:gd name="T45" fmla="*/ 146 h 178"/>
                <a:gd name="T46" fmla="*/ 6 w 102"/>
                <a:gd name="T47" fmla="*/ 136 h 178"/>
                <a:gd name="T48" fmla="*/ 3 w 102"/>
                <a:gd name="T49" fmla="*/ 127 h 178"/>
                <a:gd name="T50" fmla="*/ 1 w 102"/>
                <a:gd name="T51" fmla="*/ 119 h 178"/>
                <a:gd name="T52" fmla="*/ 0 w 102"/>
                <a:gd name="T53" fmla="*/ 111 h 178"/>
                <a:gd name="T54" fmla="*/ 0 w 102"/>
                <a:gd name="T55" fmla="*/ 102 h 178"/>
                <a:gd name="T56" fmla="*/ 0 w 102"/>
                <a:gd name="T57" fmla="*/ 94 h 178"/>
                <a:gd name="T58" fmla="*/ 0 w 102"/>
                <a:gd name="T59" fmla="*/ 86 h 178"/>
                <a:gd name="T60" fmla="*/ 0 w 102"/>
                <a:gd name="T61" fmla="*/ 78 h 178"/>
                <a:gd name="T62" fmla="*/ 0 w 102"/>
                <a:gd name="T63" fmla="*/ 70 h 178"/>
                <a:gd name="T64" fmla="*/ 0 w 102"/>
                <a:gd name="T65" fmla="*/ 64 h 178"/>
                <a:gd name="T66" fmla="*/ 1 w 102"/>
                <a:gd name="T67" fmla="*/ 49 h 178"/>
                <a:gd name="T68" fmla="*/ 5 w 102"/>
                <a:gd name="T69" fmla="*/ 37 h 178"/>
                <a:gd name="T70" fmla="*/ 8 w 102"/>
                <a:gd name="T71" fmla="*/ 26 h 178"/>
                <a:gd name="T72" fmla="*/ 16 w 102"/>
                <a:gd name="T73" fmla="*/ 18 h 178"/>
                <a:gd name="T74" fmla="*/ 22 w 102"/>
                <a:gd name="T75" fmla="*/ 10 h 178"/>
                <a:gd name="T76" fmla="*/ 29 w 102"/>
                <a:gd name="T77" fmla="*/ 5 h 178"/>
                <a:gd name="T78" fmla="*/ 38 w 102"/>
                <a:gd name="T79" fmla="*/ 0 h 178"/>
                <a:gd name="T80" fmla="*/ 48 w 102"/>
                <a:gd name="T8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" h="178">
                  <a:moveTo>
                    <a:pt x="48" y="0"/>
                  </a:moveTo>
                  <a:lnTo>
                    <a:pt x="59" y="1"/>
                  </a:lnTo>
                  <a:lnTo>
                    <a:pt x="70" y="7"/>
                  </a:lnTo>
                  <a:lnTo>
                    <a:pt x="79" y="15"/>
                  </a:lnTo>
                  <a:lnTo>
                    <a:pt x="87" y="26"/>
                  </a:lnTo>
                  <a:lnTo>
                    <a:pt x="92" y="38"/>
                  </a:lnTo>
                  <a:lnTo>
                    <a:pt x="97" y="55"/>
                  </a:lnTo>
                  <a:lnTo>
                    <a:pt x="99" y="71"/>
                  </a:lnTo>
                  <a:lnTo>
                    <a:pt x="102" y="90"/>
                  </a:lnTo>
                  <a:lnTo>
                    <a:pt x="99" y="106"/>
                  </a:lnTo>
                  <a:lnTo>
                    <a:pt x="97" y="122"/>
                  </a:lnTo>
                  <a:lnTo>
                    <a:pt x="92" y="136"/>
                  </a:lnTo>
                  <a:lnTo>
                    <a:pt x="87" y="150"/>
                  </a:lnTo>
                  <a:lnTo>
                    <a:pt x="79" y="161"/>
                  </a:lnTo>
                  <a:lnTo>
                    <a:pt x="70" y="171"/>
                  </a:lnTo>
                  <a:lnTo>
                    <a:pt x="59" y="176"/>
                  </a:lnTo>
                  <a:lnTo>
                    <a:pt x="48" y="178"/>
                  </a:lnTo>
                  <a:lnTo>
                    <a:pt x="40" y="176"/>
                  </a:lnTo>
                  <a:lnTo>
                    <a:pt x="33" y="174"/>
                  </a:lnTo>
                  <a:lnTo>
                    <a:pt x="26" y="169"/>
                  </a:lnTo>
                  <a:lnTo>
                    <a:pt x="21" y="163"/>
                  </a:lnTo>
                  <a:lnTo>
                    <a:pt x="14" y="154"/>
                  </a:lnTo>
                  <a:lnTo>
                    <a:pt x="10" y="146"/>
                  </a:lnTo>
                  <a:lnTo>
                    <a:pt x="6" y="136"/>
                  </a:lnTo>
                  <a:lnTo>
                    <a:pt x="3" y="127"/>
                  </a:lnTo>
                  <a:lnTo>
                    <a:pt x="1" y="119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1" y="49"/>
                  </a:lnTo>
                  <a:lnTo>
                    <a:pt x="5" y="37"/>
                  </a:lnTo>
                  <a:lnTo>
                    <a:pt x="8" y="26"/>
                  </a:lnTo>
                  <a:lnTo>
                    <a:pt x="16" y="18"/>
                  </a:lnTo>
                  <a:lnTo>
                    <a:pt x="22" y="10"/>
                  </a:lnTo>
                  <a:lnTo>
                    <a:pt x="29" y="5"/>
                  </a:lnTo>
                  <a:lnTo>
                    <a:pt x="3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75" name="Freeform 35"/>
            <p:cNvSpPr>
              <a:spLocks/>
            </p:cNvSpPr>
            <p:nvPr/>
          </p:nvSpPr>
          <p:spPr bwMode="auto">
            <a:xfrm>
              <a:off x="1274" y="2878"/>
              <a:ext cx="50" cy="90"/>
            </a:xfrm>
            <a:custGeom>
              <a:avLst/>
              <a:gdLst>
                <a:gd name="T0" fmla="*/ 49 w 101"/>
                <a:gd name="T1" fmla="*/ 179 h 179"/>
                <a:gd name="T2" fmla="*/ 59 w 101"/>
                <a:gd name="T3" fmla="*/ 176 h 179"/>
                <a:gd name="T4" fmla="*/ 69 w 101"/>
                <a:gd name="T5" fmla="*/ 171 h 179"/>
                <a:gd name="T6" fmla="*/ 76 w 101"/>
                <a:gd name="T7" fmla="*/ 162 h 179"/>
                <a:gd name="T8" fmla="*/ 85 w 101"/>
                <a:gd name="T9" fmla="*/ 152 h 179"/>
                <a:gd name="T10" fmla="*/ 91 w 101"/>
                <a:gd name="T11" fmla="*/ 138 h 179"/>
                <a:gd name="T12" fmla="*/ 96 w 101"/>
                <a:gd name="T13" fmla="*/ 123 h 179"/>
                <a:gd name="T14" fmla="*/ 99 w 101"/>
                <a:gd name="T15" fmla="*/ 106 h 179"/>
                <a:gd name="T16" fmla="*/ 101 w 101"/>
                <a:gd name="T17" fmla="*/ 90 h 179"/>
                <a:gd name="T18" fmla="*/ 99 w 101"/>
                <a:gd name="T19" fmla="*/ 70 h 179"/>
                <a:gd name="T20" fmla="*/ 96 w 101"/>
                <a:gd name="T21" fmla="*/ 54 h 179"/>
                <a:gd name="T22" fmla="*/ 91 w 101"/>
                <a:gd name="T23" fmla="*/ 38 h 179"/>
                <a:gd name="T24" fmla="*/ 85 w 101"/>
                <a:gd name="T25" fmla="*/ 25 h 179"/>
                <a:gd name="T26" fmla="*/ 76 w 101"/>
                <a:gd name="T27" fmla="*/ 14 h 179"/>
                <a:gd name="T28" fmla="*/ 69 w 101"/>
                <a:gd name="T29" fmla="*/ 6 h 179"/>
                <a:gd name="T30" fmla="*/ 59 w 101"/>
                <a:gd name="T31" fmla="*/ 1 h 179"/>
                <a:gd name="T32" fmla="*/ 49 w 101"/>
                <a:gd name="T33" fmla="*/ 0 h 179"/>
                <a:gd name="T34" fmla="*/ 38 w 101"/>
                <a:gd name="T35" fmla="*/ 0 h 179"/>
                <a:gd name="T36" fmla="*/ 31 w 101"/>
                <a:gd name="T37" fmla="*/ 3 h 179"/>
                <a:gd name="T38" fmla="*/ 22 w 101"/>
                <a:gd name="T39" fmla="*/ 8 h 179"/>
                <a:gd name="T40" fmla="*/ 17 w 101"/>
                <a:gd name="T41" fmla="*/ 15 h 179"/>
                <a:gd name="T42" fmla="*/ 10 w 101"/>
                <a:gd name="T43" fmla="*/ 22 h 179"/>
                <a:gd name="T44" fmla="*/ 6 w 101"/>
                <a:gd name="T45" fmla="*/ 32 h 179"/>
                <a:gd name="T46" fmla="*/ 2 w 101"/>
                <a:gd name="T47" fmla="*/ 41 h 179"/>
                <a:gd name="T48" fmla="*/ 0 w 101"/>
                <a:gd name="T49" fmla="*/ 53 h 179"/>
                <a:gd name="T50" fmla="*/ 0 w 101"/>
                <a:gd name="T51" fmla="*/ 65 h 179"/>
                <a:gd name="T52" fmla="*/ 0 w 101"/>
                <a:gd name="T53" fmla="*/ 77 h 179"/>
                <a:gd name="T54" fmla="*/ 0 w 101"/>
                <a:gd name="T55" fmla="*/ 90 h 179"/>
                <a:gd name="T56" fmla="*/ 1 w 101"/>
                <a:gd name="T57" fmla="*/ 102 h 179"/>
                <a:gd name="T58" fmla="*/ 2 w 101"/>
                <a:gd name="T59" fmla="*/ 113 h 179"/>
                <a:gd name="T60" fmla="*/ 4 w 101"/>
                <a:gd name="T61" fmla="*/ 125 h 179"/>
                <a:gd name="T62" fmla="*/ 5 w 101"/>
                <a:gd name="T63" fmla="*/ 138 h 179"/>
                <a:gd name="T64" fmla="*/ 7 w 101"/>
                <a:gd name="T65" fmla="*/ 150 h 179"/>
                <a:gd name="T66" fmla="*/ 10 w 101"/>
                <a:gd name="T67" fmla="*/ 155 h 179"/>
                <a:gd name="T68" fmla="*/ 14 w 101"/>
                <a:gd name="T69" fmla="*/ 161 h 179"/>
                <a:gd name="T70" fmla="*/ 18 w 101"/>
                <a:gd name="T71" fmla="*/ 165 h 179"/>
                <a:gd name="T72" fmla="*/ 25 w 101"/>
                <a:gd name="T73" fmla="*/ 170 h 179"/>
                <a:gd name="T74" fmla="*/ 36 w 101"/>
                <a:gd name="T75" fmla="*/ 176 h 179"/>
                <a:gd name="T76" fmla="*/ 49 w 101"/>
                <a:gd name="T77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" h="179">
                  <a:moveTo>
                    <a:pt x="49" y="179"/>
                  </a:moveTo>
                  <a:lnTo>
                    <a:pt x="59" y="176"/>
                  </a:lnTo>
                  <a:lnTo>
                    <a:pt x="69" y="171"/>
                  </a:lnTo>
                  <a:lnTo>
                    <a:pt x="76" y="162"/>
                  </a:lnTo>
                  <a:lnTo>
                    <a:pt x="85" y="152"/>
                  </a:lnTo>
                  <a:lnTo>
                    <a:pt x="91" y="138"/>
                  </a:lnTo>
                  <a:lnTo>
                    <a:pt x="96" y="123"/>
                  </a:lnTo>
                  <a:lnTo>
                    <a:pt x="99" y="106"/>
                  </a:lnTo>
                  <a:lnTo>
                    <a:pt x="101" y="90"/>
                  </a:lnTo>
                  <a:lnTo>
                    <a:pt x="99" y="70"/>
                  </a:lnTo>
                  <a:lnTo>
                    <a:pt x="96" y="54"/>
                  </a:lnTo>
                  <a:lnTo>
                    <a:pt x="91" y="38"/>
                  </a:lnTo>
                  <a:lnTo>
                    <a:pt x="85" y="25"/>
                  </a:lnTo>
                  <a:lnTo>
                    <a:pt x="76" y="14"/>
                  </a:lnTo>
                  <a:lnTo>
                    <a:pt x="69" y="6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0" y="22"/>
                  </a:lnTo>
                  <a:lnTo>
                    <a:pt x="6" y="32"/>
                  </a:lnTo>
                  <a:lnTo>
                    <a:pt x="2" y="41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102"/>
                  </a:lnTo>
                  <a:lnTo>
                    <a:pt x="2" y="113"/>
                  </a:lnTo>
                  <a:lnTo>
                    <a:pt x="4" y="125"/>
                  </a:lnTo>
                  <a:lnTo>
                    <a:pt x="5" y="138"/>
                  </a:lnTo>
                  <a:lnTo>
                    <a:pt x="7" y="150"/>
                  </a:lnTo>
                  <a:lnTo>
                    <a:pt x="10" y="155"/>
                  </a:lnTo>
                  <a:lnTo>
                    <a:pt x="14" y="161"/>
                  </a:lnTo>
                  <a:lnTo>
                    <a:pt x="18" y="165"/>
                  </a:lnTo>
                  <a:lnTo>
                    <a:pt x="25" y="170"/>
                  </a:lnTo>
                  <a:lnTo>
                    <a:pt x="36" y="176"/>
                  </a:lnTo>
                  <a:lnTo>
                    <a:pt x="49" y="1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76" name="Freeform 36"/>
            <p:cNvSpPr>
              <a:spLocks/>
            </p:cNvSpPr>
            <p:nvPr/>
          </p:nvSpPr>
          <p:spPr bwMode="auto">
            <a:xfrm>
              <a:off x="1304" y="2829"/>
              <a:ext cx="103" cy="52"/>
            </a:xfrm>
            <a:custGeom>
              <a:avLst/>
              <a:gdLst>
                <a:gd name="T0" fmla="*/ 3 w 207"/>
                <a:gd name="T1" fmla="*/ 87 h 106"/>
                <a:gd name="T2" fmla="*/ 0 w 207"/>
                <a:gd name="T3" fmla="*/ 76 h 106"/>
                <a:gd name="T4" fmla="*/ 3 w 207"/>
                <a:gd name="T5" fmla="*/ 66 h 106"/>
                <a:gd name="T6" fmla="*/ 8 w 207"/>
                <a:gd name="T7" fmla="*/ 56 h 106"/>
                <a:gd name="T8" fmla="*/ 17 w 207"/>
                <a:gd name="T9" fmla="*/ 47 h 106"/>
                <a:gd name="T10" fmla="*/ 28 w 207"/>
                <a:gd name="T11" fmla="*/ 38 h 106"/>
                <a:gd name="T12" fmla="*/ 44 w 207"/>
                <a:gd name="T13" fmla="*/ 29 h 106"/>
                <a:gd name="T14" fmla="*/ 63 w 207"/>
                <a:gd name="T15" fmla="*/ 19 h 106"/>
                <a:gd name="T16" fmla="*/ 84 w 207"/>
                <a:gd name="T17" fmla="*/ 12 h 106"/>
                <a:gd name="T18" fmla="*/ 104 w 207"/>
                <a:gd name="T19" fmla="*/ 6 h 106"/>
                <a:gd name="T20" fmla="*/ 126 w 207"/>
                <a:gd name="T21" fmla="*/ 3 h 106"/>
                <a:gd name="T22" fmla="*/ 143 w 207"/>
                <a:gd name="T23" fmla="*/ 0 h 106"/>
                <a:gd name="T24" fmla="*/ 161 w 207"/>
                <a:gd name="T25" fmla="*/ 0 h 106"/>
                <a:gd name="T26" fmla="*/ 177 w 207"/>
                <a:gd name="T27" fmla="*/ 1 h 106"/>
                <a:gd name="T28" fmla="*/ 190 w 207"/>
                <a:gd name="T29" fmla="*/ 5 h 106"/>
                <a:gd name="T30" fmla="*/ 200 w 207"/>
                <a:gd name="T31" fmla="*/ 10 h 106"/>
                <a:gd name="T32" fmla="*/ 207 w 207"/>
                <a:gd name="T33" fmla="*/ 19 h 106"/>
                <a:gd name="T34" fmla="*/ 207 w 207"/>
                <a:gd name="T35" fmla="*/ 28 h 106"/>
                <a:gd name="T36" fmla="*/ 205 w 207"/>
                <a:gd name="T37" fmla="*/ 37 h 106"/>
                <a:gd name="T38" fmla="*/ 197 w 207"/>
                <a:gd name="T39" fmla="*/ 47 h 106"/>
                <a:gd name="T40" fmla="*/ 189 w 207"/>
                <a:gd name="T41" fmla="*/ 57 h 106"/>
                <a:gd name="T42" fmla="*/ 174 w 207"/>
                <a:gd name="T43" fmla="*/ 66 h 106"/>
                <a:gd name="T44" fmla="*/ 160 w 207"/>
                <a:gd name="T45" fmla="*/ 76 h 106"/>
                <a:gd name="T46" fmla="*/ 143 w 207"/>
                <a:gd name="T47" fmla="*/ 85 h 106"/>
                <a:gd name="T48" fmla="*/ 126 w 207"/>
                <a:gd name="T49" fmla="*/ 93 h 106"/>
                <a:gd name="T50" fmla="*/ 102 w 207"/>
                <a:gd name="T51" fmla="*/ 99 h 106"/>
                <a:gd name="T52" fmla="*/ 83 w 207"/>
                <a:gd name="T53" fmla="*/ 103 h 106"/>
                <a:gd name="T54" fmla="*/ 63 w 207"/>
                <a:gd name="T55" fmla="*/ 105 h 106"/>
                <a:gd name="T56" fmla="*/ 46 w 207"/>
                <a:gd name="T57" fmla="*/ 106 h 106"/>
                <a:gd name="T58" fmla="*/ 30 w 207"/>
                <a:gd name="T59" fmla="*/ 103 h 106"/>
                <a:gd name="T60" fmla="*/ 17 w 207"/>
                <a:gd name="T61" fmla="*/ 100 h 106"/>
                <a:gd name="T62" fmla="*/ 8 w 207"/>
                <a:gd name="T63" fmla="*/ 94 h 106"/>
                <a:gd name="T64" fmla="*/ 3 w 207"/>
                <a:gd name="T65" fmla="*/ 8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06">
                  <a:moveTo>
                    <a:pt x="3" y="87"/>
                  </a:moveTo>
                  <a:lnTo>
                    <a:pt x="0" y="76"/>
                  </a:lnTo>
                  <a:lnTo>
                    <a:pt x="3" y="66"/>
                  </a:lnTo>
                  <a:lnTo>
                    <a:pt x="8" y="56"/>
                  </a:lnTo>
                  <a:lnTo>
                    <a:pt x="17" y="47"/>
                  </a:lnTo>
                  <a:lnTo>
                    <a:pt x="28" y="38"/>
                  </a:lnTo>
                  <a:lnTo>
                    <a:pt x="44" y="29"/>
                  </a:lnTo>
                  <a:lnTo>
                    <a:pt x="63" y="19"/>
                  </a:lnTo>
                  <a:lnTo>
                    <a:pt x="84" y="12"/>
                  </a:lnTo>
                  <a:lnTo>
                    <a:pt x="104" y="6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1" y="0"/>
                  </a:lnTo>
                  <a:lnTo>
                    <a:pt x="177" y="1"/>
                  </a:lnTo>
                  <a:lnTo>
                    <a:pt x="190" y="5"/>
                  </a:lnTo>
                  <a:lnTo>
                    <a:pt x="200" y="10"/>
                  </a:lnTo>
                  <a:lnTo>
                    <a:pt x="207" y="19"/>
                  </a:lnTo>
                  <a:lnTo>
                    <a:pt x="207" y="28"/>
                  </a:lnTo>
                  <a:lnTo>
                    <a:pt x="205" y="37"/>
                  </a:lnTo>
                  <a:lnTo>
                    <a:pt x="197" y="47"/>
                  </a:lnTo>
                  <a:lnTo>
                    <a:pt x="189" y="57"/>
                  </a:lnTo>
                  <a:lnTo>
                    <a:pt x="174" y="66"/>
                  </a:lnTo>
                  <a:lnTo>
                    <a:pt x="160" y="76"/>
                  </a:lnTo>
                  <a:lnTo>
                    <a:pt x="143" y="85"/>
                  </a:lnTo>
                  <a:lnTo>
                    <a:pt x="126" y="93"/>
                  </a:lnTo>
                  <a:lnTo>
                    <a:pt x="102" y="99"/>
                  </a:lnTo>
                  <a:lnTo>
                    <a:pt x="83" y="103"/>
                  </a:lnTo>
                  <a:lnTo>
                    <a:pt x="63" y="105"/>
                  </a:lnTo>
                  <a:lnTo>
                    <a:pt x="46" y="106"/>
                  </a:lnTo>
                  <a:lnTo>
                    <a:pt x="30" y="103"/>
                  </a:lnTo>
                  <a:lnTo>
                    <a:pt x="17" y="100"/>
                  </a:lnTo>
                  <a:lnTo>
                    <a:pt x="8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77" name="Freeform 37"/>
            <p:cNvSpPr>
              <a:spLocks/>
            </p:cNvSpPr>
            <p:nvPr/>
          </p:nvSpPr>
          <p:spPr bwMode="auto">
            <a:xfrm>
              <a:off x="1270" y="2853"/>
              <a:ext cx="16" cy="33"/>
            </a:xfrm>
            <a:custGeom>
              <a:avLst/>
              <a:gdLst>
                <a:gd name="T0" fmla="*/ 32 w 32"/>
                <a:gd name="T1" fmla="*/ 54 h 67"/>
                <a:gd name="T2" fmla="*/ 32 w 32"/>
                <a:gd name="T3" fmla="*/ 47 h 67"/>
                <a:gd name="T4" fmla="*/ 32 w 32"/>
                <a:gd name="T5" fmla="*/ 41 h 67"/>
                <a:gd name="T6" fmla="*/ 30 w 32"/>
                <a:gd name="T7" fmla="*/ 33 h 67"/>
                <a:gd name="T8" fmla="*/ 27 w 32"/>
                <a:gd name="T9" fmla="*/ 27 h 67"/>
                <a:gd name="T10" fmla="*/ 21 w 32"/>
                <a:gd name="T11" fmla="*/ 19 h 67"/>
                <a:gd name="T12" fmla="*/ 15 w 32"/>
                <a:gd name="T13" fmla="*/ 12 h 67"/>
                <a:gd name="T14" fmla="*/ 8 w 32"/>
                <a:gd name="T15" fmla="*/ 6 h 67"/>
                <a:gd name="T16" fmla="*/ 0 w 32"/>
                <a:gd name="T17" fmla="*/ 0 h 67"/>
                <a:gd name="T18" fmla="*/ 0 w 32"/>
                <a:gd name="T19" fmla="*/ 8 h 67"/>
                <a:gd name="T20" fmla="*/ 0 w 32"/>
                <a:gd name="T21" fmla="*/ 17 h 67"/>
                <a:gd name="T22" fmla="*/ 0 w 32"/>
                <a:gd name="T23" fmla="*/ 25 h 67"/>
                <a:gd name="T24" fmla="*/ 0 w 32"/>
                <a:gd name="T25" fmla="*/ 36 h 67"/>
                <a:gd name="T26" fmla="*/ 0 w 32"/>
                <a:gd name="T27" fmla="*/ 43 h 67"/>
                <a:gd name="T28" fmla="*/ 0 w 32"/>
                <a:gd name="T29" fmla="*/ 51 h 67"/>
                <a:gd name="T30" fmla="*/ 2 w 32"/>
                <a:gd name="T31" fmla="*/ 59 h 67"/>
                <a:gd name="T32" fmla="*/ 4 w 32"/>
                <a:gd name="T33" fmla="*/ 67 h 67"/>
                <a:gd name="T34" fmla="*/ 13 w 32"/>
                <a:gd name="T35" fmla="*/ 65 h 67"/>
                <a:gd name="T36" fmla="*/ 21 w 32"/>
                <a:gd name="T37" fmla="*/ 63 h 67"/>
                <a:gd name="T38" fmla="*/ 27 w 32"/>
                <a:gd name="T39" fmla="*/ 58 h 67"/>
                <a:gd name="T40" fmla="*/ 32 w 32"/>
                <a:gd name="T41" fmla="*/ 5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67">
                  <a:moveTo>
                    <a:pt x="32" y="54"/>
                  </a:moveTo>
                  <a:lnTo>
                    <a:pt x="32" y="47"/>
                  </a:lnTo>
                  <a:lnTo>
                    <a:pt x="32" y="41"/>
                  </a:lnTo>
                  <a:lnTo>
                    <a:pt x="30" y="33"/>
                  </a:lnTo>
                  <a:lnTo>
                    <a:pt x="27" y="27"/>
                  </a:lnTo>
                  <a:lnTo>
                    <a:pt x="21" y="19"/>
                  </a:lnTo>
                  <a:lnTo>
                    <a:pt x="15" y="12"/>
                  </a:lnTo>
                  <a:lnTo>
                    <a:pt x="8" y="6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4" y="67"/>
                  </a:lnTo>
                  <a:lnTo>
                    <a:pt x="13" y="65"/>
                  </a:lnTo>
                  <a:lnTo>
                    <a:pt x="21" y="63"/>
                  </a:lnTo>
                  <a:lnTo>
                    <a:pt x="27" y="58"/>
                  </a:lnTo>
                  <a:lnTo>
                    <a:pt x="32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78" name="Freeform 38"/>
            <p:cNvSpPr>
              <a:spLocks/>
            </p:cNvSpPr>
            <p:nvPr/>
          </p:nvSpPr>
          <p:spPr bwMode="auto">
            <a:xfrm>
              <a:off x="1304" y="2876"/>
              <a:ext cx="103" cy="52"/>
            </a:xfrm>
            <a:custGeom>
              <a:avLst/>
              <a:gdLst>
                <a:gd name="T0" fmla="*/ 207 w 207"/>
                <a:gd name="T1" fmla="*/ 85 h 104"/>
                <a:gd name="T2" fmla="*/ 207 w 207"/>
                <a:gd name="T3" fmla="*/ 75 h 104"/>
                <a:gd name="T4" fmla="*/ 205 w 207"/>
                <a:gd name="T5" fmla="*/ 67 h 104"/>
                <a:gd name="T6" fmla="*/ 197 w 207"/>
                <a:gd name="T7" fmla="*/ 57 h 104"/>
                <a:gd name="T8" fmla="*/ 189 w 207"/>
                <a:gd name="T9" fmla="*/ 48 h 104"/>
                <a:gd name="T10" fmla="*/ 174 w 207"/>
                <a:gd name="T11" fmla="*/ 38 h 104"/>
                <a:gd name="T12" fmla="*/ 160 w 207"/>
                <a:gd name="T13" fmla="*/ 27 h 104"/>
                <a:gd name="T14" fmla="*/ 143 w 207"/>
                <a:gd name="T15" fmla="*/ 18 h 104"/>
                <a:gd name="T16" fmla="*/ 126 w 207"/>
                <a:gd name="T17" fmla="*/ 11 h 104"/>
                <a:gd name="T18" fmla="*/ 102 w 207"/>
                <a:gd name="T19" fmla="*/ 5 h 104"/>
                <a:gd name="T20" fmla="*/ 83 w 207"/>
                <a:gd name="T21" fmla="*/ 2 h 104"/>
                <a:gd name="T22" fmla="*/ 63 w 207"/>
                <a:gd name="T23" fmla="*/ 0 h 104"/>
                <a:gd name="T24" fmla="*/ 46 w 207"/>
                <a:gd name="T25" fmla="*/ 1 h 104"/>
                <a:gd name="T26" fmla="*/ 30 w 207"/>
                <a:gd name="T27" fmla="*/ 2 h 104"/>
                <a:gd name="T28" fmla="*/ 17 w 207"/>
                <a:gd name="T29" fmla="*/ 6 h 104"/>
                <a:gd name="T30" fmla="*/ 8 w 207"/>
                <a:gd name="T31" fmla="*/ 11 h 104"/>
                <a:gd name="T32" fmla="*/ 3 w 207"/>
                <a:gd name="T33" fmla="*/ 18 h 104"/>
                <a:gd name="T34" fmla="*/ 0 w 207"/>
                <a:gd name="T35" fmla="*/ 26 h 104"/>
                <a:gd name="T36" fmla="*/ 3 w 207"/>
                <a:gd name="T37" fmla="*/ 37 h 104"/>
                <a:gd name="T38" fmla="*/ 8 w 207"/>
                <a:gd name="T39" fmla="*/ 46 h 104"/>
                <a:gd name="T40" fmla="*/ 17 w 207"/>
                <a:gd name="T41" fmla="*/ 57 h 104"/>
                <a:gd name="T42" fmla="*/ 28 w 207"/>
                <a:gd name="T43" fmla="*/ 66 h 104"/>
                <a:gd name="T44" fmla="*/ 44 w 207"/>
                <a:gd name="T45" fmla="*/ 75 h 104"/>
                <a:gd name="T46" fmla="*/ 63 w 207"/>
                <a:gd name="T47" fmla="*/ 84 h 104"/>
                <a:gd name="T48" fmla="*/ 84 w 207"/>
                <a:gd name="T49" fmla="*/ 92 h 104"/>
                <a:gd name="T50" fmla="*/ 104 w 207"/>
                <a:gd name="T51" fmla="*/ 97 h 104"/>
                <a:gd name="T52" fmla="*/ 126 w 207"/>
                <a:gd name="T53" fmla="*/ 101 h 104"/>
                <a:gd name="T54" fmla="*/ 143 w 207"/>
                <a:gd name="T55" fmla="*/ 103 h 104"/>
                <a:gd name="T56" fmla="*/ 161 w 207"/>
                <a:gd name="T57" fmla="*/ 104 h 104"/>
                <a:gd name="T58" fmla="*/ 177 w 207"/>
                <a:gd name="T59" fmla="*/ 101 h 104"/>
                <a:gd name="T60" fmla="*/ 190 w 207"/>
                <a:gd name="T61" fmla="*/ 98 h 104"/>
                <a:gd name="T62" fmla="*/ 200 w 207"/>
                <a:gd name="T63" fmla="*/ 92 h 104"/>
                <a:gd name="T64" fmla="*/ 207 w 207"/>
                <a:gd name="T6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5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4" y="38"/>
                  </a:lnTo>
                  <a:lnTo>
                    <a:pt x="160" y="27"/>
                  </a:lnTo>
                  <a:lnTo>
                    <a:pt x="143" y="18"/>
                  </a:lnTo>
                  <a:lnTo>
                    <a:pt x="126" y="11"/>
                  </a:lnTo>
                  <a:lnTo>
                    <a:pt x="102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2"/>
                  </a:lnTo>
                  <a:lnTo>
                    <a:pt x="17" y="6"/>
                  </a:lnTo>
                  <a:lnTo>
                    <a:pt x="8" y="11"/>
                  </a:lnTo>
                  <a:lnTo>
                    <a:pt x="3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6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4" y="75"/>
                  </a:lnTo>
                  <a:lnTo>
                    <a:pt x="63" y="84"/>
                  </a:lnTo>
                  <a:lnTo>
                    <a:pt x="84" y="92"/>
                  </a:lnTo>
                  <a:lnTo>
                    <a:pt x="104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1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79" name="Freeform 39"/>
            <p:cNvSpPr>
              <a:spLocks/>
            </p:cNvSpPr>
            <p:nvPr/>
          </p:nvSpPr>
          <p:spPr bwMode="auto">
            <a:xfrm>
              <a:off x="1272" y="2885"/>
              <a:ext cx="14" cy="30"/>
            </a:xfrm>
            <a:custGeom>
              <a:avLst/>
              <a:gdLst>
                <a:gd name="T0" fmla="*/ 0 w 28"/>
                <a:gd name="T1" fmla="*/ 0 h 60"/>
                <a:gd name="T2" fmla="*/ 9 w 28"/>
                <a:gd name="T3" fmla="*/ 2 h 60"/>
                <a:gd name="T4" fmla="*/ 17 w 28"/>
                <a:gd name="T5" fmla="*/ 5 h 60"/>
                <a:gd name="T6" fmla="*/ 23 w 28"/>
                <a:gd name="T7" fmla="*/ 9 h 60"/>
                <a:gd name="T8" fmla="*/ 28 w 28"/>
                <a:gd name="T9" fmla="*/ 17 h 60"/>
                <a:gd name="T10" fmla="*/ 28 w 28"/>
                <a:gd name="T11" fmla="*/ 21 h 60"/>
                <a:gd name="T12" fmla="*/ 28 w 28"/>
                <a:gd name="T13" fmla="*/ 27 h 60"/>
                <a:gd name="T14" fmla="*/ 27 w 28"/>
                <a:gd name="T15" fmla="*/ 32 h 60"/>
                <a:gd name="T16" fmla="*/ 26 w 28"/>
                <a:gd name="T17" fmla="*/ 38 h 60"/>
                <a:gd name="T18" fmla="*/ 21 w 28"/>
                <a:gd name="T19" fmla="*/ 43 h 60"/>
                <a:gd name="T20" fmla="*/ 17 w 28"/>
                <a:gd name="T21" fmla="*/ 49 h 60"/>
                <a:gd name="T22" fmla="*/ 11 w 28"/>
                <a:gd name="T23" fmla="*/ 54 h 60"/>
                <a:gd name="T24" fmla="*/ 5 w 28"/>
                <a:gd name="T25" fmla="*/ 60 h 60"/>
                <a:gd name="T26" fmla="*/ 4 w 28"/>
                <a:gd name="T27" fmla="*/ 52 h 60"/>
                <a:gd name="T28" fmla="*/ 4 w 28"/>
                <a:gd name="T29" fmla="*/ 45 h 60"/>
                <a:gd name="T30" fmla="*/ 3 w 28"/>
                <a:gd name="T31" fmla="*/ 37 h 60"/>
                <a:gd name="T32" fmla="*/ 3 w 28"/>
                <a:gd name="T33" fmla="*/ 30 h 60"/>
                <a:gd name="T34" fmla="*/ 1 w 28"/>
                <a:gd name="T35" fmla="*/ 22 h 60"/>
                <a:gd name="T36" fmla="*/ 0 w 28"/>
                <a:gd name="T37" fmla="*/ 15 h 60"/>
                <a:gd name="T38" fmla="*/ 0 w 28"/>
                <a:gd name="T39" fmla="*/ 7 h 60"/>
                <a:gd name="T40" fmla="*/ 0 w 28"/>
                <a:gd name="T4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60">
                  <a:moveTo>
                    <a:pt x="0" y="0"/>
                  </a:moveTo>
                  <a:lnTo>
                    <a:pt x="9" y="2"/>
                  </a:lnTo>
                  <a:lnTo>
                    <a:pt x="17" y="5"/>
                  </a:lnTo>
                  <a:lnTo>
                    <a:pt x="23" y="9"/>
                  </a:lnTo>
                  <a:lnTo>
                    <a:pt x="28" y="17"/>
                  </a:lnTo>
                  <a:lnTo>
                    <a:pt x="28" y="21"/>
                  </a:lnTo>
                  <a:lnTo>
                    <a:pt x="28" y="27"/>
                  </a:lnTo>
                  <a:lnTo>
                    <a:pt x="27" y="32"/>
                  </a:lnTo>
                  <a:lnTo>
                    <a:pt x="26" y="38"/>
                  </a:lnTo>
                  <a:lnTo>
                    <a:pt x="21" y="43"/>
                  </a:lnTo>
                  <a:lnTo>
                    <a:pt x="17" y="49"/>
                  </a:lnTo>
                  <a:lnTo>
                    <a:pt x="11" y="54"/>
                  </a:lnTo>
                  <a:lnTo>
                    <a:pt x="5" y="60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3" y="37"/>
                  </a:lnTo>
                  <a:lnTo>
                    <a:pt x="3" y="30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80" name="Freeform 40"/>
            <p:cNvSpPr>
              <a:spLocks/>
            </p:cNvSpPr>
            <p:nvPr/>
          </p:nvSpPr>
          <p:spPr bwMode="auto">
            <a:xfrm>
              <a:off x="1270" y="2852"/>
              <a:ext cx="69" cy="58"/>
            </a:xfrm>
            <a:custGeom>
              <a:avLst/>
              <a:gdLst>
                <a:gd name="T0" fmla="*/ 58 w 140"/>
                <a:gd name="T1" fmla="*/ 0 h 117"/>
                <a:gd name="T2" fmla="*/ 73 w 140"/>
                <a:gd name="T3" fmla="*/ 0 h 117"/>
                <a:gd name="T4" fmla="*/ 89 w 140"/>
                <a:gd name="T5" fmla="*/ 4 h 117"/>
                <a:gd name="T6" fmla="*/ 103 w 140"/>
                <a:gd name="T7" fmla="*/ 9 h 117"/>
                <a:gd name="T8" fmla="*/ 115 w 140"/>
                <a:gd name="T9" fmla="*/ 17 h 117"/>
                <a:gd name="T10" fmla="*/ 125 w 140"/>
                <a:gd name="T11" fmla="*/ 25 h 117"/>
                <a:gd name="T12" fmla="*/ 132 w 140"/>
                <a:gd name="T13" fmla="*/ 36 h 117"/>
                <a:gd name="T14" fmla="*/ 137 w 140"/>
                <a:gd name="T15" fmla="*/ 48 h 117"/>
                <a:gd name="T16" fmla="*/ 140 w 140"/>
                <a:gd name="T17" fmla="*/ 60 h 117"/>
                <a:gd name="T18" fmla="*/ 137 w 140"/>
                <a:gd name="T19" fmla="*/ 70 h 117"/>
                <a:gd name="T20" fmla="*/ 132 w 140"/>
                <a:gd name="T21" fmla="*/ 82 h 117"/>
                <a:gd name="T22" fmla="*/ 125 w 140"/>
                <a:gd name="T23" fmla="*/ 91 h 117"/>
                <a:gd name="T24" fmla="*/ 115 w 140"/>
                <a:gd name="T25" fmla="*/ 100 h 117"/>
                <a:gd name="T26" fmla="*/ 103 w 140"/>
                <a:gd name="T27" fmla="*/ 106 h 117"/>
                <a:gd name="T28" fmla="*/ 89 w 140"/>
                <a:gd name="T29" fmla="*/ 112 h 117"/>
                <a:gd name="T30" fmla="*/ 73 w 140"/>
                <a:gd name="T31" fmla="*/ 115 h 117"/>
                <a:gd name="T32" fmla="*/ 58 w 140"/>
                <a:gd name="T33" fmla="*/ 117 h 117"/>
                <a:gd name="T34" fmla="*/ 50 w 140"/>
                <a:gd name="T35" fmla="*/ 116 h 117"/>
                <a:gd name="T36" fmla="*/ 42 w 140"/>
                <a:gd name="T37" fmla="*/ 115 h 117"/>
                <a:gd name="T38" fmla="*/ 35 w 140"/>
                <a:gd name="T39" fmla="*/ 113 h 117"/>
                <a:gd name="T40" fmla="*/ 29 w 140"/>
                <a:gd name="T41" fmla="*/ 112 h 117"/>
                <a:gd name="T42" fmla="*/ 18 w 140"/>
                <a:gd name="T43" fmla="*/ 106 h 117"/>
                <a:gd name="T44" fmla="*/ 9 w 140"/>
                <a:gd name="T45" fmla="*/ 101 h 117"/>
                <a:gd name="T46" fmla="*/ 7 w 140"/>
                <a:gd name="T47" fmla="*/ 90 h 117"/>
                <a:gd name="T48" fmla="*/ 5 w 140"/>
                <a:gd name="T49" fmla="*/ 79 h 117"/>
                <a:gd name="T50" fmla="*/ 3 w 140"/>
                <a:gd name="T51" fmla="*/ 69 h 117"/>
                <a:gd name="T52" fmla="*/ 3 w 140"/>
                <a:gd name="T53" fmla="*/ 60 h 117"/>
                <a:gd name="T54" fmla="*/ 0 w 140"/>
                <a:gd name="T55" fmla="*/ 50 h 117"/>
                <a:gd name="T56" fmla="*/ 0 w 140"/>
                <a:gd name="T57" fmla="*/ 40 h 117"/>
                <a:gd name="T58" fmla="*/ 0 w 140"/>
                <a:gd name="T59" fmla="*/ 28 h 117"/>
                <a:gd name="T60" fmla="*/ 0 w 140"/>
                <a:gd name="T61" fmla="*/ 19 h 117"/>
                <a:gd name="T62" fmla="*/ 4 w 140"/>
                <a:gd name="T63" fmla="*/ 15 h 117"/>
                <a:gd name="T64" fmla="*/ 10 w 140"/>
                <a:gd name="T65" fmla="*/ 11 h 117"/>
                <a:gd name="T66" fmla="*/ 16 w 140"/>
                <a:gd name="T67" fmla="*/ 8 h 117"/>
                <a:gd name="T68" fmla="*/ 24 w 140"/>
                <a:gd name="T69" fmla="*/ 5 h 117"/>
                <a:gd name="T70" fmla="*/ 31 w 140"/>
                <a:gd name="T71" fmla="*/ 2 h 117"/>
                <a:gd name="T72" fmla="*/ 39 w 140"/>
                <a:gd name="T73" fmla="*/ 1 h 117"/>
                <a:gd name="T74" fmla="*/ 47 w 140"/>
                <a:gd name="T75" fmla="*/ 0 h 117"/>
                <a:gd name="T76" fmla="*/ 58 w 140"/>
                <a:gd name="T7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0" h="117">
                  <a:moveTo>
                    <a:pt x="58" y="0"/>
                  </a:moveTo>
                  <a:lnTo>
                    <a:pt x="73" y="0"/>
                  </a:lnTo>
                  <a:lnTo>
                    <a:pt x="89" y="4"/>
                  </a:lnTo>
                  <a:lnTo>
                    <a:pt x="103" y="9"/>
                  </a:lnTo>
                  <a:lnTo>
                    <a:pt x="115" y="17"/>
                  </a:lnTo>
                  <a:lnTo>
                    <a:pt x="125" y="25"/>
                  </a:lnTo>
                  <a:lnTo>
                    <a:pt x="132" y="36"/>
                  </a:lnTo>
                  <a:lnTo>
                    <a:pt x="137" y="48"/>
                  </a:lnTo>
                  <a:lnTo>
                    <a:pt x="140" y="60"/>
                  </a:lnTo>
                  <a:lnTo>
                    <a:pt x="137" y="70"/>
                  </a:lnTo>
                  <a:lnTo>
                    <a:pt x="132" y="82"/>
                  </a:lnTo>
                  <a:lnTo>
                    <a:pt x="125" y="91"/>
                  </a:lnTo>
                  <a:lnTo>
                    <a:pt x="115" y="100"/>
                  </a:lnTo>
                  <a:lnTo>
                    <a:pt x="103" y="106"/>
                  </a:lnTo>
                  <a:lnTo>
                    <a:pt x="89" y="112"/>
                  </a:lnTo>
                  <a:lnTo>
                    <a:pt x="73" y="115"/>
                  </a:lnTo>
                  <a:lnTo>
                    <a:pt x="58" y="117"/>
                  </a:lnTo>
                  <a:lnTo>
                    <a:pt x="50" y="116"/>
                  </a:lnTo>
                  <a:lnTo>
                    <a:pt x="42" y="115"/>
                  </a:lnTo>
                  <a:lnTo>
                    <a:pt x="35" y="113"/>
                  </a:lnTo>
                  <a:lnTo>
                    <a:pt x="29" y="112"/>
                  </a:lnTo>
                  <a:lnTo>
                    <a:pt x="18" y="106"/>
                  </a:lnTo>
                  <a:lnTo>
                    <a:pt x="9" y="101"/>
                  </a:lnTo>
                  <a:lnTo>
                    <a:pt x="7" y="90"/>
                  </a:lnTo>
                  <a:lnTo>
                    <a:pt x="5" y="79"/>
                  </a:lnTo>
                  <a:lnTo>
                    <a:pt x="3" y="69"/>
                  </a:lnTo>
                  <a:lnTo>
                    <a:pt x="3" y="6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10" y="11"/>
                  </a:lnTo>
                  <a:lnTo>
                    <a:pt x="16" y="8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81" name="Freeform 41"/>
            <p:cNvSpPr>
              <a:spLocks/>
            </p:cNvSpPr>
            <p:nvPr/>
          </p:nvSpPr>
          <p:spPr bwMode="auto">
            <a:xfrm>
              <a:off x="1735" y="1706"/>
              <a:ext cx="36" cy="87"/>
            </a:xfrm>
            <a:custGeom>
              <a:avLst/>
              <a:gdLst>
                <a:gd name="T0" fmla="*/ 50 w 74"/>
                <a:gd name="T1" fmla="*/ 174 h 174"/>
                <a:gd name="T2" fmla="*/ 62 w 74"/>
                <a:gd name="T3" fmla="*/ 171 h 174"/>
                <a:gd name="T4" fmla="*/ 74 w 74"/>
                <a:gd name="T5" fmla="*/ 167 h 174"/>
                <a:gd name="T6" fmla="*/ 68 w 74"/>
                <a:gd name="T7" fmla="*/ 142 h 174"/>
                <a:gd name="T8" fmla="*/ 65 w 74"/>
                <a:gd name="T9" fmla="*/ 118 h 174"/>
                <a:gd name="T10" fmla="*/ 63 w 74"/>
                <a:gd name="T11" fmla="*/ 95 h 174"/>
                <a:gd name="T12" fmla="*/ 62 w 74"/>
                <a:gd name="T13" fmla="*/ 72 h 174"/>
                <a:gd name="T14" fmla="*/ 58 w 74"/>
                <a:gd name="T15" fmla="*/ 50 h 174"/>
                <a:gd name="T16" fmla="*/ 55 w 74"/>
                <a:gd name="T17" fmla="*/ 31 h 174"/>
                <a:gd name="T18" fmla="*/ 49 w 74"/>
                <a:gd name="T19" fmla="*/ 13 h 174"/>
                <a:gd name="T20" fmla="*/ 42 w 74"/>
                <a:gd name="T21" fmla="*/ 0 h 174"/>
                <a:gd name="T22" fmla="*/ 32 w 74"/>
                <a:gd name="T23" fmla="*/ 3 h 174"/>
                <a:gd name="T24" fmla="*/ 25 w 74"/>
                <a:gd name="T25" fmla="*/ 9 h 174"/>
                <a:gd name="T26" fmla="*/ 17 w 74"/>
                <a:gd name="T27" fmla="*/ 17 h 174"/>
                <a:gd name="T28" fmla="*/ 11 w 74"/>
                <a:gd name="T29" fmla="*/ 29 h 174"/>
                <a:gd name="T30" fmla="*/ 5 w 74"/>
                <a:gd name="T31" fmla="*/ 40 h 174"/>
                <a:gd name="T32" fmla="*/ 2 w 74"/>
                <a:gd name="T33" fmla="*/ 54 h 174"/>
                <a:gd name="T34" fmla="*/ 0 w 74"/>
                <a:gd name="T35" fmla="*/ 69 h 174"/>
                <a:gd name="T36" fmla="*/ 0 w 74"/>
                <a:gd name="T37" fmla="*/ 87 h 174"/>
                <a:gd name="T38" fmla="*/ 0 w 74"/>
                <a:gd name="T39" fmla="*/ 102 h 174"/>
                <a:gd name="T40" fmla="*/ 2 w 74"/>
                <a:gd name="T41" fmla="*/ 118 h 174"/>
                <a:gd name="T42" fmla="*/ 6 w 74"/>
                <a:gd name="T43" fmla="*/ 133 h 174"/>
                <a:gd name="T44" fmla="*/ 15 w 74"/>
                <a:gd name="T45" fmla="*/ 147 h 174"/>
                <a:gd name="T46" fmla="*/ 21 w 74"/>
                <a:gd name="T47" fmla="*/ 157 h 174"/>
                <a:gd name="T48" fmla="*/ 30 w 74"/>
                <a:gd name="T49" fmla="*/ 167 h 174"/>
                <a:gd name="T50" fmla="*/ 39 w 74"/>
                <a:gd name="T51" fmla="*/ 172 h 174"/>
                <a:gd name="T52" fmla="*/ 50 w 74"/>
                <a:gd name="T5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4" h="174">
                  <a:moveTo>
                    <a:pt x="50" y="174"/>
                  </a:moveTo>
                  <a:lnTo>
                    <a:pt x="62" y="171"/>
                  </a:lnTo>
                  <a:lnTo>
                    <a:pt x="74" y="167"/>
                  </a:lnTo>
                  <a:lnTo>
                    <a:pt x="68" y="142"/>
                  </a:lnTo>
                  <a:lnTo>
                    <a:pt x="65" y="118"/>
                  </a:lnTo>
                  <a:lnTo>
                    <a:pt x="63" y="95"/>
                  </a:lnTo>
                  <a:lnTo>
                    <a:pt x="62" y="72"/>
                  </a:lnTo>
                  <a:lnTo>
                    <a:pt x="58" y="50"/>
                  </a:lnTo>
                  <a:lnTo>
                    <a:pt x="55" y="31"/>
                  </a:lnTo>
                  <a:lnTo>
                    <a:pt x="49" y="13"/>
                  </a:lnTo>
                  <a:lnTo>
                    <a:pt x="42" y="0"/>
                  </a:lnTo>
                  <a:lnTo>
                    <a:pt x="32" y="3"/>
                  </a:lnTo>
                  <a:lnTo>
                    <a:pt x="25" y="9"/>
                  </a:lnTo>
                  <a:lnTo>
                    <a:pt x="17" y="17"/>
                  </a:lnTo>
                  <a:lnTo>
                    <a:pt x="11" y="29"/>
                  </a:lnTo>
                  <a:lnTo>
                    <a:pt x="5" y="40"/>
                  </a:lnTo>
                  <a:lnTo>
                    <a:pt x="2" y="54"/>
                  </a:lnTo>
                  <a:lnTo>
                    <a:pt x="0" y="69"/>
                  </a:lnTo>
                  <a:lnTo>
                    <a:pt x="0" y="87"/>
                  </a:lnTo>
                  <a:lnTo>
                    <a:pt x="0" y="102"/>
                  </a:lnTo>
                  <a:lnTo>
                    <a:pt x="2" y="118"/>
                  </a:lnTo>
                  <a:lnTo>
                    <a:pt x="6" y="133"/>
                  </a:lnTo>
                  <a:lnTo>
                    <a:pt x="15" y="147"/>
                  </a:lnTo>
                  <a:lnTo>
                    <a:pt x="21" y="157"/>
                  </a:lnTo>
                  <a:lnTo>
                    <a:pt x="30" y="167"/>
                  </a:lnTo>
                  <a:lnTo>
                    <a:pt x="39" y="172"/>
                  </a:lnTo>
                  <a:lnTo>
                    <a:pt x="50" y="1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82" name="Freeform 42"/>
            <p:cNvSpPr>
              <a:spLocks/>
            </p:cNvSpPr>
            <p:nvPr/>
          </p:nvSpPr>
          <p:spPr bwMode="auto">
            <a:xfrm>
              <a:off x="1673" y="1691"/>
              <a:ext cx="76" cy="22"/>
            </a:xfrm>
            <a:custGeom>
              <a:avLst/>
              <a:gdLst>
                <a:gd name="T0" fmla="*/ 149 w 153"/>
                <a:gd name="T1" fmla="*/ 26 h 45"/>
                <a:gd name="T2" fmla="*/ 151 w 153"/>
                <a:gd name="T3" fmla="*/ 24 h 45"/>
                <a:gd name="T4" fmla="*/ 153 w 153"/>
                <a:gd name="T5" fmla="*/ 20 h 45"/>
                <a:gd name="T6" fmla="*/ 140 w 153"/>
                <a:gd name="T7" fmla="*/ 10 h 45"/>
                <a:gd name="T8" fmla="*/ 125 w 153"/>
                <a:gd name="T9" fmla="*/ 4 h 45"/>
                <a:gd name="T10" fmla="*/ 111 w 153"/>
                <a:gd name="T11" fmla="*/ 0 h 45"/>
                <a:gd name="T12" fmla="*/ 96 w 153"/>
                <a:gd name="T13" fmla="*/ 0 h 45"/>
                <a:gd name="T14" fmla="*/ 79 w 153"/>
                <a:gd name="T15" fmla="*/ 0 h 45"/>
                <a:gd name="T16" fmla="*/ 63 w 153"/>
                <a:gd name="T17" fmla="*/ 3 h 45"/>
                <a:gd name="T18" fmla="*/ 48 w 153"/>
                <a:gd name="T19" fmla="*/ 5 h 45"/>
                <a:gd name="T20" fmla="*/ 34 w 153"/>
                <a:gd name="T21" fmla="*/ 7 h 45"/>
                <a:gd name="T22" fmla="*/ 25 w 153"/>
                <a:gd name="T23" fmla="*/ 11 h 45"/>
                <a:gd name="T24" fmla="*/ 17 w 153"/>
                <a:gd name="T25" fmla="*/ 16 h 45"/>
                <a:gd name="T26" fmla="*/ 9 w 153"/>
                <a:gd name="T27" fmla="*/ 19 h 45"/>
                <a:gd name="T28" fmla="*/ 0 w 153"/>
                <a:gd name="T29" fmla="*/ 23 h 45"/>
                <a:gd name="T30" fmla="*/ 6 w 153"/>
                <a:gd name="T31" fmla="*/ 25 h 45"/>
                <a:gd name="T32" fmla="*/ 13 w 153"/>
                <a:gd name="T33" fmla="*/ 28 h 45"/>
                <a:gd name="T34" fmla="*/ 21 w 153"/>
                <a:gd name="T35" fmla="*/ 30 h 45"/>
                <a:gd name="T36" fmla="*/ 29 w 153"/>
                <a:gd name="T37" fmla="*/ 33 h 45"/>
                <a:gd name="T38" fmla="*/ 49 w 153"/>
                <a:gd name="T39" fmla="*/ 39 h 45"/>
                <a:gd name="T40" fmla="*/ 70 w 153"/>
                <a:gd name="T41" fmla="*/ 43 h 45"/>
                <a:gd name="T42" fmla="*/ 89 w 153"/>
                <a:gd name="T43" fmla="*/ 45 h 45"/>
                <a:gd name="T44" fmla="*/ 107 w 153"/>
                <a:gd name="T45" fmla="*/ 45 h 45"/>
                <a:gd name="T46" fmla="*/ 121 w 153"/>
                <a:gd name="T47" fmla="*/ 42 h 45"/>
                <a:gd name="T48" fmla="*/ 133 w 153"/>
                <a:gd name="T49" fmla="*/ 39 h 45"/>
                <a:gd name="T50" fmla="*/ 143 w 153"/>
                <a:gd name="T51" fmla="*/ 33 h 45"/>
                <a:gd name="T52" fmla="*/ 149 w 153"/>
                <a:gd name="T53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3" h="45">
                  <a:moveTo>
                    <a:pt x="149" y="26"/>
                  </a:moveTo>
                  <a:lnTo>
                    <a:pt x="151" y="24"/>
                  </a:lnTo>
                  <a:lnTo>
                    <a:pt x="153" y="20"/>
                  </a:lnTo>
                  <a:lnTo>
                    <a:pt x="140" y="10"/>
                  </a:lnTo>
                  <a:lnTo>
                    <a:pt x="125" y="4"/>
                  </a:lnTo>
                  <a:lnTo>
                    <a:pt x="111" y="0"/>
                  </a:lnTo>
                  <a:lnTo>
                    <a:pt x="96" y="0"/>
                  </a:lnTo>
                  <a:lnTo>
                    <a:pt x="79" y="0"/>
                  </a:lnTo>
                  <a:lnTo>
                    <a:pt x="63" y="3"/>
                  </a:lnTo>
                  <a:lnTo>
                    <a:pt x="48" y="5"/>
                  </a:lnTo>
                  <a:lnTo>
                    <a:pt x="34" y="7"/>
                  </a:lnTo>
                  <a:lnTo>
                    <a:pt x="25" y="11"/>
                  </a:lnTo>
                  <a:lnTo>
                    <a:pt x="17" y="16"/>
                  </a:lnTo>
                  <a:lnTo>
                    <a:pt x="9" y="19"/>
                  </a:lnTo>
                  <a:lnTo>
                    <a:pt x="0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1" y="30"/>
                  </a:lnTo>
                  <a:lnTo>
                    <a:pt x="29" y="33"/>
                  </a:lnTo>
                  <a:lnTo>
                    <a:pt x="49" y="39"/>
                  </a:lnTo>
                  <a:lnTo>
                    <a:pt x="70" y="43"/>
                  </a:lnTo>
                  <a:lnTo>
                    <a:pt x="89" y="45"/>
                  </a:lnTo>
                  <a:lnTo>
                    <a:pt x="107" y="45"/>
                  </a:lnTo>
                  <a:lnTo>
                    <a:pt x="121" y="42"/>
                  </a:lnTo>
                  <a:lnTo>
                    <a:pt x="133" y="39"/>
                  </a:lnTo>
                  <a:lnTo>
                    <a:pt x="143" y="33"/>
                  </a:lnTo>
                  <a:lnTo>
                    <a:pt x="149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83" name="Freeform 43"/>
            <p:cNvSpPr>
              <a:spLocks/>
            </p:cNvSpPr>
            <p:nvPr/>
          </p:nvSpPr>
          <p:spPr bwMode="auto">
            <a:xfrm>
              <a:off x="1646" y="1708"/>
              <a:ext cx="102" cy="53"/>
            </a:xfrm>
            <a:custGeom>
              <a:avLst/>
              <a:gdLst>
                <a:gd name="T0" fmla="*/ 1 w 203"/>
                <a:gd name="T1" fmla="*/ 88 h 105"/>
                <a:gd name="T2" fmla="*/ 0 w 203"/>
                <a:gd name="T3" fmla="*/ 78 h 105"/>
                <a:gd name="T4" fmla="*/ 2 w 203"/>
                <a:gd name="T5" fmla="*/ 67 h 105"/>
                <a:gd name="T6" fmla="*/ 7 w 203"/>
                <a:gd name="T7" fmla="*/ 57 h 105"/>
                <a:gd name="T8" fmla="*/ 17 w 203"/>
                <a:gd name="T9" fmla="*/ 48 h 105"/>
                <a:gd name="T10" fmla="*/ 28 w 203"/>
                <a:gd name="T11" fmla="*/ 38 h 105"/>
                <a:gd name="T12" fmla="*/ 43 w 203"/>
                <a:gd name="T13" fmla="*/ 28 h 105"/>
                <a:gd name="T14" fmla="*/ 62 w 203"/>
                <a:gd name="T15" fmla="*/ 19 h 105"/>
                <a:gd name="T16" fmla="*/ 82 w 203"/>
                <a:gd name="T17" fmla="*/ 11 h 105"/>
                <a:gd name="T18" fmla="*/ 102 w 203"/>
                <a:gd name="T19" fmla="*/ 5 h 105"/>
                <a:gd name="T20" fmla="*/ 123 w 203"/>
                <a:gd name="T21" fmla="*/ 2 h 105"/>
                <a:gd name="T22" fmla="*/ 142 w 203"/>
                <a:gd name="T23" fmla="*/ 0 h 105"/>
                <a:gd name="T24" fmla="*/ 160 w 203"/>
                <a:gd name="T25" fmla="*/ 1 h 105"/>
                <a:gd name="T26" fmla="*/ 174 w 203"/>
                <a:gd name="T27" fmla="*/ 3 h 105"/>
                <a:gd name="T28" fmla="*/ 186 w 203"/>
                <a:gd name="T29" fmla="*/ 7 h 105"/>
                <a:gd name="T30" fmla="*/ 196 w 203"/>
                <a:gd name="T31" fmla="*/ 12 h 105"/>
                <a:gd name="T32" fmla="*/ 202 w 203"/>
                <a:gd name="T33" fmla="*/ 22 h 105"/>
                <a:gd name="T34" fmla="*/ 203 w 203"/>
                <a:gd name="T35" fmla="*/ 29 h 105"/>
                <a:gd name="T36" fmla="*/ 202 w 203"/>
                <a:gd name="T37" fmla="*/ 38 h 105"/>
                <a:gd name="T38" fmla="*/ 196 w 203"/>
                <a:gd name="T39" fmla="*/ 47 h 105"/>
                <a:gd name="T40" fmla="*/ 186 w 203"/>
                <a:gd name="T41" fmla="*/ 57 h 105"/>
                <a:gd name="T42" fmla="*/ 174 w 203"/>
                <a:gd name="T43" fmla="*/ 66 h 105"/>
                <a:gd name="T44" fmla="*/ 159 w 203"/>
                <a:gd name="T45" fmla="*/ 77 h 105"/>
                <a:gd name="T46" fmla="*/ 142 w 203"/>
                <a:gd name="T47" fmla="*/ 86 h 105"/>
                <a:gd name="T48" fmla="*/ 123 w 203"/>
                <a:gd name="T49" fmla="*/ 95 h 105"/>
                <a:gd name="T50" fmla="*/ 101 w 203"/>
                <a:gd name="T51" fmla="*/ 99 h 105"/>
                <a:gd name="T52" fmla="*/ 81 w 203"/>
                <a:gd name="T53" fmla="*/ 103 h 105"/>
                <a:gd name="T54" fmla="*/ 63 w 203"/>
                <a:gd name="T55" fmla="*/ 104 h 105"/>
                <a:gd name="T56" fmla="*/ 44 w 203"/>
                <a:gd name="T57" fmla="*/ 105 h 105"/>
                <a:gd name="T58" fmla="*/ 28 w 203"/>
                <a:gd name="T59" fmla="*/ 102 h 105"/>
                <a:gd name="T60" fmla="*/ 17 w 203"/>
                <a:gd name="T61" fmla="*/ 99 h 105"/>
                <a:gd name="T62" fmla="*/ 7 w 203"/>
                <a:gd name="T63" fmla="*/ 94 h 105"/>
                <a:gd name="T64" fmla="*/ 1 w 203"/>
                <a:gd name="T65" fmla="*/ 8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3" h="105">
                  <a:moveTo>
                    <a:pt x="1" y="88"/>
                  </a:moveTo>
                  <a:lnTo>
                    <a:pt x="0" y="78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7" y="48"/>
                  </a:lnTo>
                  <a:lnTo>
                    <a:pt x="28" y="38"/>
                  </a:lnTo>
                  <a:lnTo>
                    <a:pt x="43" y="28"/>
                  </a:lnTo>
                  <a:lnTo>
                    <a:pt x="62" y="19"/>
                  </a:lnTo>
                  <a:lnTo>
                    <a:pt x="82" y="11"/>
                  </a:lnTo>
                  <a:lnTo>
                    <a:pt x="102" y="5"/>
                  </a:lnTo>
                  <a:lnTo>
                    <a:pt x="123" y="2"/>
                  </a:lnTo>
                  <a:lnTo>
                    <a:pt x="142" y="0"/>
                  </a:lnTo>
                  <a:lnTo>
                    <a:pt x="160" y="1"/>
                  </a:lnTo>
                  <a:lnTo>
                    <a:pt x="174" y="3"/>
                  </a:lnTo>
                  <a:lnTo>
                    <a:pt x="186" y="7"/>
                  </a:lnTo>
                  <a:lnTo>
                    <a:pt x="196" y="12"/>
                  </a:lnTo>
                  <a:lnTo>
                    <a:pt x="202" y="22"/>
                  </a:lnTo>
                  <a:lnTo>
                    <a:pt x="203" y="29"/>
                  </a:lnTo>
                  <a:lnTo>
                    <a:pt x="202" y="38"/>
                  </a:lnTo>
                  <a:lnTo>
                    <a:pt x="196" y="47"/>
                  </a:lnTo>
                  <a:lnTo>
                    <a:pt x="186" y="57"/>
                  </a:lnTo>
                  <a:lnTo>
                    <a:pt x="174" y="66"/>
                  </a:lnTo>
                  <a:lnTo>
                    <a:pt x="159" y="77"/>
                  </a:lnTo>
                  <a:lnTo>
                    <a:pt x="142" y="86"/>
                  </a:lnTo>
                  <a:lnTo>
                    <a:pt x="123" y="95"/>
                  </a:lnTo>
                  <a:lnTo>
                    <a:pt x="101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4" y="105"/>
                  </a:lnTo>
                  <a:lnTo>
                    <a:pt x="28" y="102"/>
                  </a:lnTo>
                  <a:lnTo>
                    <a:pt x="17" y="99"/>
                  </a:lnTo>
                  <a:lnTo>
                    <a:pt x="7" y="94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84" name="Freeform 44"/>
            <p:cNvSpPr>
              <a:spLocks/>
            </p:cNvSpPr>
            <p:nvPr/>
          </p:nvSpPr>
          <p:spPr bwMode="auto">
            <a:xfrm>
              <a:off x="1723" y="1690"/>
              <a:ext cx="40" cy="46"/>
            </a:xfrm>
            <a:custGeom>
              <a:avLst/>
              <a:gdLst>
                <a:gd name="T0" fmla="*/ 81 w 81"/>
                <a:gd name="T1" fmla="*/ 90 h 90"/>
                <a:gd name="T2" fmla="*/ 80 w 81"/>
                <a:gd name="T3" fmla="*/ 90 h 90"/>
                <a:gd name="T4" fmla="*/ 77 w 81"/>
                <a:gd name="T5" fmla="*/ 90 h 90"/>
                <a:gd name="T6" fmla="*/ 60 w 81"/>
                <a:gd name="T7" fmla="*/ 88 h 90"/>
                <a:gd name="T8" fmla="*/ 45 w 81"/>
                <a:gd name="T9" fmla="*/ 85 h 90"/>
                <a:gd name="T10" fmla="*/ 30 w 81"/>
                <a:gd name="T11" fmla="*/ 79 h 90"/>
                <a:gd name="T12" fmla="*/ 21 w 81"/>
                <a:gd name="T13" fmla="*/ 73 h 90"/>
                <a:gd name="T14" fmla="*/ 11 w 81"/>
                <a:gd name="T15" fmla="*/ 63 h 90"/>
                <a:gd name="T16" fmla="*/ 5 w 81"/>
                <a:gd name="T17" fmla="*/ 53 h 90"/>
                <a:gd name="T18" fmla="*/ 0 w 81"/>
                <a:gd name="T19" fmla="*/ 42 h 90"/>
                <a:gd name="T20" fmla="*/ 0 w 81"/>
                <a:gd name="T21" fmla="*/ 31 h 90"/>
                <a:gd name="T22" fmla="*/ 0 w 81"/>
                <a:gd name="T23" fmla="*/ 23 h 90"/>
                <a:gd name="T24" fmla="*/ 2 w 81"/>
                <a:gd name="T25" fmla="*/ 16 h 90"/>
                <a:gd name="T26" fmla="*/ 6 w 81"/>
                <a:gd name="T27" fmla="*/ 8 h 90"/>
                <a:gd name="T28" fmla="*/ 12 w 81"/>
                <a:gd name="T29" fmla="*/ 0 h 90"/>
                <a:gd name="T30" fmla="*/ 22 w 81"/>
                <a:gd name="T31" fmla="*/ 2 h 90"/>
                <a:gd name="T32" fmla="*/ 33 w 81"/>
                <a:gd name="T33" fmla="*/ 7 h 90"/>
                <a:gd name="T34" fmla="*/ 43 w 81"/>
                <a:gd name="T35" fmla="*/ 12 h 90"/>
                <a:gd name="T36" fmla="*/ 53 w 81"/>
                <a:gd name="T37" fmla="*/ 21 h 90"/>
                <a:gd name="T38" fmla="*/ 59 w 81"/>
                <a:gd name="T39" fmla="*/ 25 h 90"/>
                <a:gd name="T40" fmla="*/ 65 w 81"/>
                <a:gd name="T41" fmla="*/ 32 h 90"/>
                <a:gd name="T42" fmla="*/ 69 w 81"/>
                <a:gd name="T43" fmla="*/ 38 h 90"/>
                <a:gd name="T44" fmla="*/ 73 w 81"/>
                <a:gd name="T45" fmla="*/ 47 h 90"/>
                <a:gd name="T46" fmla="*/ 76 w 81"/>
                <a:gd name="T47" fmla="*/ 57 h 90"/>
                <a:gd name="T48" fmla="*/ 78 w 81"/>
                <a:gd name="T49" fmla="*/ 67 h 90"/>
                <a:gd name="T50" fmla="*/ 80 w 81"/>
                <a:gd name="T51" fmla="*/ 78 h 90"/>
                <a:gd name="T52" fmla="*/ 81 w 81"/>
                <a:gd name="T5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90">
                  <a:moveTo>
                    <a:pt x="81" y="90"/>
                  </a:moveTo>
                  <a:lnTo>
                    <a:pt x="80" y="90"/>
                  </a:lnTo>
                  <a:lnTo>
                    <a:pt x="77" y="90"/>
                  </a:lnTo>
                  <a:lnTo>
                    <a:pt x="60" y="88"/>
                  </a:lnTo>
                  <a:lnTo>
                    <a:pt x="45" y="85"/>
                  </a:lnTo>
                  <a:lnTo>
                    <a:pt x="30" y="79"/>
                  </a:lnTo>
                  <a:lnTo>
                    <a:pt x="21" y="73"/>
                  </a:lnTo>
                  <a:lnTo>
                    <a:pt x="11" y="63"/>
                  </a:lnTo>
                  <a:lnTo>
                    <a:pt x="5" y="53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33" y="7"/>
                  </a:lnTo>
                  <a:lnTo>
                    <a:pt x="43" y="12"/>
                  </a:lnTo>
                  <a:lnTo>
                    <a:pt x="53" y="21"/>
                  </a:lnTo>
                  <a:lnTo>
                    <a:pt x="59" y="25"/>
                  </a:lnTo>
                  <a:lnTo>
                    <a:pt x="65" y="32"/>
                  </a:lnTo>
                  <a:lnTo>
                    <a:pt x="69" y="38"/>
                  </a:lnTo>
                  <a:lnTo>
                    <a:pt x="73" y="47"/>
                  </a:lnTo>
                  <a:lnTo>
                    <a:pt x="76" y="57"/>
                  </a:lnTo>
                  <a:lnTo>
                    <a:pt x="78" y="67"/>
                  </a:lnTo>
                  <a:lnTo>
                    <a:pt x="80" y="78"/>
                  </a:lnTo>
                  <a:lnTo>
                    <a:pt x="81" y="9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85" name="Freeform 45"/>
            <p:cNvSpPr>
              <a:spLocks/>
            </p:cNvSpPr>
            <p:nvPr/>
          </p:nvSpPr>
          <p:spPr bwMode="auto">
            <a:xfrm>
              <a:off x="968" y="1636"/>
              <a:ext cx="54" cy="88"/>
            </a:xfrm>
            <a:custGeom>
              <a:avLst/>
              <a:gdLst>
                <a:gd name="T0" fmla="*/ 54 w 107"/>
                <a:gd name="T1" fmla="*/ 0 h 178"/>
                <a:gd name="T2" fmla="*/ 63 w 107"/>
                <a:gd name="T3" fmla="*/ 1 h 178"/>
                <a:gd name="T4" fmla="*/ 73 w 107"/>
                <a:gd name="T5" fmla="*/ 6 h 178"/>
                <a:gd name="T6" fmla="*/ 81 w 107"/>
                <a:gd name="T7" fmla="*/ 15 h 178"/>
                <a:gd name="T8" fmla="*/ 91 w 107"/>
                <a:gd name="T9" fmla="*/ 26 h 178"/>
                <a:gd name="T10" fmla="*/ 97 w 107"/>
                <a:gd name="T11" fmla="*/ 38 h 178"/>
                <a:gd name="T12" fmla="*/ 102 w 107"/>
                <a:gd name="T13" fmla="*/ 54 h 178"/>
                <a:gd name="T14" fmla="*/ 105 w 107"/>
                <a:gd name="T15" fmla="*/ 72 h 178"/>
                <a:gd name="T16" fmla="*/ 107 w 107"/>
                <a:gd name="T17" fmla="*/ 91 h 178"/>
                <a:gd name="T18" fmla="*/ 105 w 107"/>
                <a:gd name="T19" fmla="*/ 106 h 178"/>
                <a:gd name="T20" fmla="*/ 102 w 107"/>
                <a:gd name="T21" fmla="*/ 123 h 178"/>
                <a:gd name="T22" fmla="*/ 97 w 107"/>
                <a:gd name="T23" fmla="*/ 137 h 178"/>
                <a:gd name="T24" fmla="*/ 91 w 107"/>
                <a:gd name="T25" fmla="*/ 151 h 178"/>
                <a:gd name="T26" fmla="*/ 81 w 107"/>
                <a:gd name="T27" fmla="*/ 161 h 178"/>
                <a:gd name="T28" fmla="*/ 73 w 107"/>
                <a:gd name="T29" fmla="*/ 171 h 178"/>
                <a:gd name="T30" fmla="*/ 63 w 107"/>
                <a:gd name="T31" fmla="*/ 176 h 178"/>
                <a:gd name="T32" fmla="*/ 54 w 107"/>
                <a:gd name="T33" fmla="*/ 178 h 178"/>
                <a:gd name="T34" fmla="*/ 43 w 107"/>
                <a:gd name="T35" fmla="*/ 176 h 178"/>
                <a:gd name="T36" fmla="*/ 33 w 107"/>
                <a:gd name="T37" fmla="*/ 171 h 178"/>
                <a:gd name="T38" fmla="*/ 23 w 107"/>
                <a:gd name="T39" fmla="*/ 161 h 178"/>
                <a:gd name="T40" fmla="*/ 15 w 107"/>
                <a:gd name="T41" fmla="*/ 151 h 178"/>
                <a:gd name="T42" fmla="*/ 7 w 107"/>
                <a:gd name="T43" fmla="*/ 137 h 178"/>
                <a:gd name="T44" fmla="*/ 4 w 107"/>
                <a:gd name="T45" fmla="*/ 123 h 178"/>
                <a:gd name="T46" fmla="*/ 0 w 107"/>
                <a:gd name="T47" fmla="*/ 106 h 178"/>
                <a:gd name="T48" fmla="*/ 0 w 107"/>
                <a:gd name="T49" fmla="*/ 91 h 178"/>
                <a:gd name="T50" fmla="*/ 0 w 107"/>
                <a:gd name="T51" fmla="*/ 72 h 178"/>
                <a:gd name="T52" fmla="*/ 4 w 107"/>
                <a:gd name="T53" fmla="*/ 54 h 178"/>
                <a:gd name="T54" fmla="*/ 7 w 107"/>
                <a:gd name="T55" fmla="*/ 38 h 178"/>
                <a:gd name="T56" fmla="*/ 15 w 107"/>
                <a:gd name="T57" fmla="*/ 26 h 178"/>
                <a:gd name="T58" fmla="*/ 23 w 107"/>
                <a:gd name="T59" fmla="*/ 15 h 178"/>
                <a:gd name="T60" fmla="*/ 33 w 107"/>
                <a:gd name="T61" fmla="*/ 6 h 178"/>
                <a:gd name="T62" fmla="*/ 43 w 107"/>
                <a:gd name="T63" fmla="*/ 1 h 178"/>
                <a:gd name="T64" fmla="*/ 54 w 107"/>
                <a:gd name="T6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78">
                  <a:moveTo>
                    <a:pt x="54" y="0"/>
                  </a:moveTo>
                  <a:lnTo>
                    <a:pt x="63" y="1"/>
                  </a:lnTo>
                  <a:lnTo>
                    <a:pt x="73" y="6"/>
                  </a:lnTo>
                  <a:lnTo>
                    <a:pt x="81" y="15"/>
                  </a:lnTo>
                  <a:lnTo>
                    <a:pt x="91" y="26"/>
                  </a:lnTo>
                  <a:lnTo>
                    <a:pt x="97" y="38"/>
                  </a:lnTo>
                  <a:lnTo>
                    <a:pt x="102" y="54"/>
                  </a:lnTo>
                  <a:lnTo>
                    <a:pt x="105" y="72"/>
                  </a:lnTo>
                  <a:lnTo>
                    <a:pt x="107" y="91"/>
                  </a:lnTo>
                  <a:lnTo>
                    <a:pt x="105" y="106"/>
                  </a:lnTo>
                  <a:lnTo>
                    <a:pt x="102" y="123"/>
                  </a:lnTo>
                  <a:lnTo>
                    <a:pt x="97" y="137"/>
                  </a:lnTo>
                  <a:lnTo>
                    <a:pt x="91" y="151"/>
                  </a:lnTo>
                  <a:lnTo>
                    <a:pt x="81" y="161"/>
                  </a:lnTo>
                  <a:lnTo>
                    <a:pt x="73" y="171"/>
                  </a:lnTo>
                  <a:lnTo>
                    <a:pt x="63" y="176"/>
                  </a:lnTo>
                  <a:lnTo>
                    <a:pt x="54" y="178"/>
                  </a:lnTo>
                  <a:lnTo>
                    <a:pt x="43" y="176"/>
                  </a:lnTo>
                  <a:lnTo>
                    <a:pt x="33" y="171"/>
                  </a:lnTo>
                  <a:lnTo>
                    <a:pt x="23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6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4" y="54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3" y="15"/>
                  </a:lnTo>
                  <a:lnTo>
                    <a:pt x="33" y="6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86" name="Freeform 46"/>
            <p:cNvSpPr>
              <a:spLocks/>
            </p:cNvSpPr>
            <p:nvPr/>
          </p:nvSpPr>
          <p:spPr bwMode="auto">
            <a:xfrm>
              <a:off x="1005" y="1677"/>
              <a:ext cx="103" cy="52"/>
            </a:xfrm>
            <a:custGeom>
              <a:avLst/>
              <a:gdLst>
                <a:gd name="T0" fmla="*/ 4 w 207"/>
                <a:gd name="T1" fmla="*/ 85 h 104"/>
                <a:gd name="T2" fmla="*/ 0 w 207"/>
                <a:gd name="T3" fmla="*/ 75 h 104"/>
                <a:gd name="T4" fmla="*/ 2 w 207"/>
                <a:gd name="T5" fmla="*/ 67 h 104"/>
                <a:gd name="T6" fmla="*/ 7 w 207"/>
                <a:gd name="T7" fmla="*/ 57 h 104"/>
                <a:gd name="T8" fmla="*/ 18 w 207"/>
                <a:gd name="T9" fmla="*/ 48 h 104"/>
                <a:gd name="T10" fmla="*/ 30 w 207"/>
                <a:gd name="T11" fmla="*/ 38 h 104"/>
                <a:gd name="T12" fmla="*/ 46 w 207"/>
                <a:gd name="T13" fmla="*/ 27 h 104"/>
                <a:gd name="T14" fmla="*/ 64 w 207"/>
                <a:gd name="T15" fmla="*/ 18 h 104"/>
                <a:gd name="T16" fmla="*/ 86 w 207"/>
                <a:gd name="T17" fmla="*/ 11 h 104"/>
                <a:gd name="T18" fmla="*/ 105 w 207"/>
                <a:gd name="T19" fmla="*/ 5 h 104"/>
                <a:gd name="T20" fmla="*/ 124 w 207"/>
                <a:gd name="T21" fmla="*/ 2 h 104"/>
                <a:gd name="T22" fmla="*/ 144 w 207"/>
                <a:gd name="T23" fmla="*/ 0 h 104"/>
                <a:gd name="T24" fmla="*/ 162 w 207"/>
                <a:gd name="T25" fmla="*/ 1 h 104"/>
                <a:gd name="T26" fmla="*/ 177 w 207"/>
                <a:gd name="T27" fmla="*/ 2 h 104"/>
                <a:gd name="T28" fmla="*/ 190 w 207"/>
                <a:gd name="T29" fmla="*/ 6 h 104"/>
                <a:gd name="T30" fmla="*/ 198 w 207"/>
                <a:gd name="T31" fmla="*/ 11 h 104"/>
                <a:gd name="T32" fmla="*/ 206 w 207"/>
                <a:gd name="T33" fmla="*/ 18 h 104"/>
                <a:gd name="T34" fmla="*/ 207 w 207"/>
                <a:gd name="T35" fmla="*/ 26 h 104"/>
                <a:gd name="T36" fmla="*/ 206 w 207"/>
                <a:gd name="T37" fmla="*/ 36 h 104"/>
                <a:gd name="T38" fmla="*/ 198 w 207"/>
                <a:gd name="T39" fmla="*/ 46 h 104"/>
                <a:gd name="T40" fmla="*/ 190 w 207"/>
                <a:gd name="T41" fmla="*/ 56 h 104"/>
                <a:gd name="T42" fmla="*/ 176 w 207"/>
                <a:gd name="T43" fmla="*/ 65 h 104"/>
                <a:gd name="T44" fmla="*/ 161 w 207"/>
                <a:gd name="T45" fmla="*/ 74 h 104"/>
                <a:gd name="T46" fmla="*/ 143 w 207"/>
                <a:gd name="T47" fmla="*/ 83 h 104"/>
                <a:gd name="T48" fmla="*/ 123 w 207"/>
                <a:gd name="T49" fmla="*/ 91 h 104"/>
                <a:gd name="T50" fmla="*/ 102 w 207"/>
                <a:gd name="T51" fmla="*/ 97 h 104"/>
                <a:gd name="T52" fmla="*/ 84 w 207"/>
                <a:gd name="T53" fmla="*/ 101 h 104"/>
                <a:gd name="T54" fmla="*/ 64 w 207"/>
                <a:gd name="T55" fmla="*/ 103 h 104"/>
                <a:gd name="T56" fmla="*/ 48 w 207"/>
                <a:gd name="T57" fmla="*/ 104 h 104"/>
                <a:gd name="T58" fmla="*/ 32 w 207"/>
                <a:gd name="T59" fmla="*/ 101 h 104"/>
                <a:gd name="T60" fmla="*/ 21 w 207"/>
                <a:gd name="T61" fmla="*/ 98 h 104"/>
                <a:gd name="T62" fmla="*/ 11 w 207"/>
                <a:gd name="T63" fmla="*/ 92 h 104"/>
                <a:gd name="T64" fmla="*/ 4 w 207"/>
                <a:gd name="T6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04">
                  <a:moveTo>
                    <a:pt x="4" y="85"/>
                  </a:moveTo>
                  <a:lnTo>
                    <a:pt x="0" y="75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8" y="48"/>
                  </a:lnTo>
                  <a:lnTo>
                    <a:pt x="30" y="38"/>
                  </a:lnTo>
                  <a:lnTo>
                    <a:pt x="46" y="27"/>
                  </a:lnTo>
                  <a:lnTo>
                    <a:pt x="64" y="18"/>
                  </a:lnTo>
                  <a:lnTo>
                    <a:pt x="86" y="11"/>
                  </a:lnTo>
                  <a:lnTo>
                    <a:pt x="105" y="5"/>
                  </a:lnTo>
                  <a:lnTo>
                    <a:pt x="124" y="2"/>
                  </a:lnTo>
                  <a:lnTo>
                    <a:pt x="144" y="0"/>
                  </a:lnTo>
                  <a:lnTo>
                    <a:pt x="162" y="1"/>
                  </a:lnTo>
                  <a:lnTo>
                    <a:pt x="177" y="2"/>
                  </a:lnTo>
                  <a:lnTo>
                    <a:pt x="190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7" y="26"/>
                  </a:lnTo>
                  <a:lnTo>
                    <a:pt x="206" y="36"/>
                  </a:lnTo>
                  <a:lnTo>
                    <a:pt x="198" y="46"/>
                  </a:lnTo>
                  <a:lnTo>
                    <a:pt x="190" y="56"/>
                  </a:lnTo>
                  <a:lnTo>
                    <a:pt x="176" y="65"/>
                  </a:lnTo>
                  <a:lnTo>
                    <a:pt x="161" y="74"/>
                  </a:lnTo>
                  <a:lnTo>
                    <a:pt x="143" y="83"/>
                  </a:lnTo>
                  <a:lnTo>
                    <a:pt x="123" y="91"/>
                  </a:lnTo>
                  <a:lnTo>
                    <a:pt x="102" y="97"/>
                  </a:lnTo>
                  <a:lnTo>
                    <a:pt x="84" y="101"/>
                  </a:lnTo>
                  <a:lnTo>
                    <a:pt x="64" y="103"/>
                  </a:lnTo>
                  <a:lnTo>
                    <a:pt x="48" y="104"/>
                  </a:lnTo>
                  <a:lnTo>
                    <a:pt x="32" y="101"/>
                  </a:lnTo>
                  <a:lnTo>
                    <a:pt x="21" y="98"/>
                  </a:lnTo>
                  <a:lnTo>
                    <a:pt x="11" y="92"/>
                  </a:lnTo>
                  <a:lnTo>
                    <a:pt x="4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87" name="Freeform 47"/>
            <p:cNvSpPr>
              <a:spLocks/>
            </p:cNvSpPr>
            <p:nvPr/>
          </p:nvSpPr>
          <p:spPr bwMode="auto">
            <a:xfrm>
              <a:off x="885" y="1683"/>
              <a:ext cx="103" cy="53"/>
            </a:xfrm>
            <a:custGeom>
              <a:avLst/>
              <a:gdLst>
                <a:gd name="T0" fmla="*/ 204 w 205"/>
                <a:gd name="T1" fmla="*/ 88 h 104"/>
                <a:gd name="T2" fmla="*/ 205 w 205"/>
                <a:gd name="T3" fmla="*/ 78 h 104"/>
                <a:gd name="T4" fmla="*/ 203 w 205"/>
                <a:gd name="T5" fmla="*/ 67 h 104"/>
                <a:gd name="T6" fmla="*/ 197 w 205"/>
                <a:gd name="T7" fmla="*/ 57 h 104"/>
                <a:gd name="T8" fmla="*/ 189 w 205"/>
                <a:gd name="T9" fmla="*/ 48 h 104"/>
                <a:gd name="T10" fmla="*/ 175 w 205"/>
                <a:gd name="T11" fmla="*/ 38 h 104"/>
                <a:gd name="T12" fmla="*/ 160 w 205"/>
                <a:gd name="T13" fmla="*/ 29 h 104"/>
                <a:gd name="T14" fmla="*/ 143 w 205"/>
                <a:gd name="T15" fmla="*/ 21 h 104"/>
                <a:gd name="T16" fmla="*/ 125 w 205"/>
                <a:gd name="T17" fmla="*/ 14 h 104"/>
                <a:gd name="T18" fmla="*/ 102 w 205"/>
                <a:gd name="T19" fmla="*/ 7 h 104"/>
                <a:gd name="T20" fmla="*/ 82 w 205"/>
                <a:gd name="T21" fmla="*/ 3 h 104"/>
                <a:gd name="T22" fmla="*/ 64 w 205"/>
                <a:gd name="T23" fmla="*/ 0 h 104"/>
                <a:gd name="T24" fmla="*/ 45 w 205"/>
                <a:gd name="T25" fmla="*/ 1 h 104"/>
                <a:gd name="T26" fmla="*/ 29 w 205"/>
                <a:gd name="T27" fmla="*/ 3 h 104"/>
                <a:gd name="T28" fmla="*/ 18 w 205"/>
                <a:gd name="T29" fmla="*/ 7 h 104"/>
                <a:gd name="T30" fmla="*/ 8 w 205"/>
                <a:gd name="T31" fmla="*/ 12 h 104"/>
                <a:gd name="T32" fmla="*/ 2 w 205"/>
                <a:gd name="T33" fmla="*/ 22 h 104"/>
                <a:gd name="T34" fmla="*/ 0 w 205"/>
                <a:gd name="T35" fmla="*/ 28 h 104"/>
                <a:gd name="T36" fmla="*/ 1 w 205"/>
                <a:gd name="T37" fmla="*/ 35 h 104"/>
                <a:gd name="T38" fmla="*/ 4 w 205"/>
                <a:gd name="T39" fmla="*/ 42 h 104"/>
                <a:gd name="T40" fmla="*/ 10 w 205"/>
                <a:gd name="T41" fmla="*/ 51 h 104"/>
                <a:gd name="T42" fmla="*/ 17 w 205"/>
                <a:gd name="T43" fmla="*/ 59 h 104"/>
                <a:gd name="T44" fmla="*/ 28 w 205"/>
                <a:gd name="T45" fmla="*/ 67 h 104"/>
                <a:gd name="T46" fmla="*/ 39 w 205"/>
                <a:gd name="T47" fmla="*/ 76 h 104"/>
                <a:gd name="T48" fmla="*/ 55 w 205"/>
                <a:gd name="T49" fmla="*/ 85 h 104"/>
                <a:gd name="T50" fmla="*/ 66 w 205"/>
                <a:gd name="T51" fmla="*/ 87 h 104"/>
                <a:gd name="T52" fmla="*/ 77 w 205"/>
                <a:gd name="T53" fmla="*/ 90 h 104"/>
                <a:gd name="T54" fmla="*/ 87 w 205"/>
                <a:gd name="T55" fmla="*/ 92 h 104"/>
                <a:gd name="T56" fmla="*/ 98 w 205"/>
                <a:gd name="T57" fmla="*/ 95 h 104"/>
                <a:gd name="T58" fmla="*/ 109 w 205"/>
                <a:gd name="T59" fmla="*/ 97 h 104"/>
                <a:gd name="T60" fmla="*/ 121 w 205"/>
                <a:gd name="T61" fmla="*/ 100 h 104"/>
                <a:gd name="T62" fmla="*/ 134 w 205"/>
                <a:gd name="T63" fmla="*/ 102 h 104"/>
                <a:gd name="T64" fmla="*/ 146 w 205"/>
                <a:gd name="T65" fmla="*/ 104 h 104"/>
                <a:gd name="T66" fmla="*/ 156 w 205"/>
                <a:gd name="T67" fmla="*/ 104 h 104"/>
                <a:gd name="T68" fmla="*/ 166 w 205"/>
                <a:gd name="T69" fmla="*/ 104 h 104"/>
                <a:gd name="T70" fmla="*/ 175 w 205"/>
                <a:gd name="T71" fmla="*/ 103 h 104"/>
                <a:gd name="T72" fmla="*/ 183 w 205"/>
                <a:gd name="T73" fmla="*/ 102 h 104"/>
                <a:gd name="T74" fmla="*/ 191 w 205"/>
                <a:gd name="T75" fmla="*/ 99 h 104"/>
                <a:gd name="T76" fmla="*/ 197 w 205"/>
                <a:gd name="T77" fmla="*/ 96 h 104"/>
                <a:gd name="T78" fmla="*/ 201 w 205"/>
                <a:gd name="T79" fmla="*/ 92 h 104"/>
                <a:gd name="T80" fmla="*/ 204 w 205"/>
                <a:gd name="T81" fmla="*/ 8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5" h="104">
                  <a:moveTo>
                    <a:pt x="204" y="88"/>
                  </a:moveTo>
                  <a:lnTo>
                    <a:pt x="205" y="78"/>
                  </a:lnTo>
                  <a:lnTo>
                    <a:pt x="203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3" y="21"/>
                  </a:lnTo>
                  <a:lnTo>
                    <a:pt x="125" y="14"/>
                  </a:lnTo>
                  <a:lnTo>
                    <a:pt x="102" y="7"/>
                  </a:lnTo>
                  <a:lnTo>
                    <a:pt x="82" y="3"/>
                  </a:lnTo>
                  <a:lnTo>
                    <a:pt x="64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7"/>
                  </a:lnTo>
                  <a:lnTo>
                    <a:pt x="8" y="12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1" y="35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7" y="59"/>
                  </a:lnTo>
                  <a:lnTo>
                    <a:pt x="28" y="67"/>
                  </a:lnTo>
                  <a:lnTo>
                    <a:pt x="39" y="76"/>
                  </a:lnTo>
                  <a:lnTo>
                    <a:pt x="55" y="85"/>
                  </a:lnTo>
                  <a:lnTo>
                    <a:pt x="66" y="87"/>
                  </a:lnTo>
                  <a:lnTo>
                    <a:pt x="77" y="90"/>
                  </a:lnTo>
                  <a:lnTo>
                    <a:pt x="87" y="92"/>
                  </a:lnTo>
                  <a:lnTo>
                    <a:pt x="98" y="95"/>
                  </a:lnTo>
                  <a:lnTo>
                    <a:pt x="109" y="97"/>
                  </a:lnTo>
                  <a:lnTo>
                    <a:pt x="121" y="100"/>
                  </a:lnTo>
                  <a:lnTo>
                    <a:pt x="134" y="102"/>
                  </a:lnTo>
                  <a:lnTo>
                    <a:pt x="146" y="104"/>
                  </a:lnTo>
                  <a:lnTo>
                    <a:pt x="156" y="104"/>
                  </a:lnTo>
                  <a:lnTo>
                    <a:pt x="166" y="104"/>
                  </a:lnTo>
                  <a:lnTo>
                    <a:pt x="175" y="103"/>
                  </a:lnTo>
                  <a:lnTo>
                    <a:pt x="183" y="102"/>
                  </a:lnTo>
                  <a:lnTo>
                    <a:pt x="191" y="99"/>
                  </a:lnTo>
                  <a:lnTo>
                    <a:pt x="197" y="96"/>
                  </a:lnTo>
                  <a:lnTo>
                    <a:pt x="201" y="92"/>
                  </a:lnTo>
                  <a:lnTo>
                    <a:pt x="204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88" name="Freeform 48"/>
            <p:cNvSpPr>
              <a:spLocks/>
            </p:cNvSpPr>
            <p:nvPr/>
          </p:nvSpPr>
          <p:spPr bwMode="auto">
            <a:xfrm>
              <a:off x="1005" y="1723"/>
              <a:ext cx="98" cy="28"/>
            </a:xfrm>
            <a:custGeom>
              <a:avLst/>
              <a:gdLst>
                <a:gd name="T0" fmla="*/ 197 w 197"/>
                <a:gd name="T1" fmla="*/ 55 h 55"/>
                <a:gd name="T2" fmla="*/ 191 w 197"/>
                <a:gd name="T3" fmla="*/ 49 h 55"/>
                <a:gd name="T4" fmla="*/ 183 w 197"/>
                <a:gd name="T5" fmla="*/ 44 h 55"/>
                <a:gd name="T6" fmla="*/ 175 w 197"/>
                <a:gd name="T7" fmla="*/ 37 h 55"/>
                <a:gd name="T8" fmla="*/ 167 w 197"/>
                <a:gd name="T9" fmla="*/ 32 h 55"/>
                <a:gd name="T10" fmla="*/ 156 w 197"/>
                <a:gd name="T11" fmla="*/ 26 h 55"/>
                <a:gd name="T12" fmla="*/ 146 w 197"/>
                <a:gd name="T13" fmla="*/ 21 h 55"/>
                <a:gd name="T14" fmla="*/ 134 w 197"/>
                <a:gd name="T15" fmla="*/ 15 h 55"/>
                <a:gd name="T16" fmla="*/ 123 w 197"/>
                <a:gd name="T17" fmla="*/ 11 h 55"/>
                <a:gd name="T18" fmla="*/ 102 w 197"/>
                <a:gd name="T19" fmla="*/ 5 h 55"/>
                <a:gd name="T20" fmla="*/ 84 w 197"/>
                <a:gd name="T21" fmla="*/ 2 h 55"/>
                <a:gd name="T22" fmla="*/ 64 w 197"/>
                <a:gd name="T23" fmla="*/ 0 h 55"/>
                <a:gd name="T24" fmla="*/ 48 w 197"/>
                <a:gd name="T25" fmla="*/ 1 h 55"/>
                <a:gd name="T26" fmla="*/ 32 w 197"/>
                <a:gd name="T27" fmla="*/ 3 h 55"/>
                <a:gd name="T28" fmla="*/ 21 w 197"/>
                <a:gd name="T29" fmla="*/ 7 h 55"/>
                <a:gd name="T30" fmla="*/ 11 w 197"/>
                <a:gd name="T31" fmla="*/ 12 h 55"/>
                <a:gd name="T32" fmla="*/ 4 w 197"/>
                <a:gd name="T33" fmla="*/ 21 h 55"/>
                <a:gd name="T34" fmla="*/ 0 w 197"/>
                <a:gd name="T35" fmla="*/ 23 h 55"/>
                <a:gd name="T36" fmla="*/ 0 w 197"/>
                <a:gd name="T37" fmla="*/ 28 h 55"/>
                <a:gd name="T38" fmla="*/ 0 w 197"/>
                <a:gd name="T39" fmla="*/ 33 h 55"/>
                <a:gd name="T40" fmla="*/ 4 w 197"/>
                <a:gd name="T41" fmla="*/ 42 h 55"/>
                <a:gd name="T42" fmla="*/ 15 w 197"/>
                <a:gd name="T43" fmla="*/ 42 h 55"/>
                <a:gd name="T44" fmla="*/ 25 w 197"/>
                <a:gd name="T45" fmla="*/ 43 h 55"/>
                <a:gd name="T46" fmla="*/ 34 w 197"/>
                <a:gd name="T47" fmla="*/ 44 h 55"/>
                <a:gd name="T48" fmla="*/ 44 w 197"/>
                <a:gd name="T49" fmla="*/ 45 h 55"/>
                <a:gd name="T50" fmla="*/ 54 w 197"/>
                <a:gd name="T51" fmla="*/ 45 h 55"/>
                <a:gd name="T52" fmla="*/ 64 w 197"/>
                <a:gd name="T53" fmla="*/ 45 h 55"/>
                <a:gd name="T54" fmla="*/ 75 w 197"/>
                <a:gd name="T55" fmla="*/ 46 h 55"/>
                <a:gd name="T56" fmla="*/ 86 w 197"/>
                <a:gd name="T57" fmla="*/ 48 h 55"/>
                <a:gd name="T58" fmla="*/ 97 w 197"/>
                <a:gd name="T59" fmla="*/ 49 h 55"/>
                <a:gd name="T60" fmla="*/ 111 w 197"/>
                <a:gd name="T61" fmla="*/ 51 h 55"/>
                <a:gd name="T62" fmla="*/ 124 w 197"/>
                <a:gd name="T63" fmla="*/ 52 h 55"/>
                <a:gd name="T64" fmla="*/ 140 w 197"/>
                <a:gd name="T65" fmla="*/ 54 h 55"/>
                <a:gd name="T66" fmla="*/ 154 w 197"/>
                <a:gd name="T67" fmla="*/ 54 h 55"/>
                <a:gd name="T68" fmla="*/ 169 w 197"/>
                <a:gd name="T69" fmla="*/ 54 h 55"/>
                <a:gd name="T70" fmla="*/ 182 w 197"/>
                <a:gd name="T71" fmla="*/ 54 h 55"/>
                <a:gd name="T72" fmla="*/ 197 w 197"/>
                <a:gd name="T7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7" h="55">
                  <a:moveTo>
                    <a:pt x="197" y="55"/>
                  </a:moveTo>
                  <a:lnTo>
                    <a:pt x="191" y="49"/>
                  </a:lnTo>
                  <a:lnTo>
                    <a:pt x="183" y="44"/>
                  </a:lnTo>
                  <a:lnTo>
                    <a:pt x="175" y="37"/>
                  </a:lnTo>
                  <a:lnTo>
                    <a:pt x="167" y="32"/>
                  </a:lnTo>
                  <a:lnTo>
                    <a:pt x="156" y="26"/>
                  </a:lnTo>
                  <a:lnTo>
                    <a:pt x="146" y="21"/>
                  </a:lnTo>
                  <a:lnTo>
                    <a:pt x="134" y="15"/>
                  </a:lnTo>
                  <a:lnTo>
                    <a:pt x="123" y="11"/>
                  </a:lnTo>
                  <a:lnTo>
                    <a:pt x="102" y="5"/>
                  </a:lnTo>
                  <a:lnTo>
                    <a:pt x="84" y="2"/>
                  </a:lnTo>
                  <a:lnTo>
                    <a:pt x="64" y="0"/>
                  </a:lnTo>
                  <a:lnTo>
                    <a:pt x="48" y="1"/>
                  </a:lnTo>
                  <a:lnTo>
                    <a:pt x="32" y="3"/>
                  </a:lnTo>
                  <a:lnTo>
                    <a:pt x="21" y="7"/>
                  </a:lnTo>
                  <a:lnTo>
                    <a:pt x="11" y="12"/>
                  </a:lnTo>
                  <a:lnTo>
                    <a:pt x="4" y="21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4" y="42"/>
                  </a:lnTo>
                  <a:lnTo>
                    <a:pt x="15" y="42"/>
                  </a:lnTo>
                  <a:lnTo>
                    <a:pt x="25" y="43"/>
                  </a:lnTo>
                  <a:lnTo>
                    <a:pt x="34" y="44"/>
                  </a:lnTo>
                  <a:lnTo>
                    <a:pt x="44" y="45"/>
                  </a:lnTo>
                  <a:lnTo>
                    <a:pt x="54" y="45"/>
                  </a:lnTo>
                  <a:lnTo>
                    <a:pt x="64" y="45"/>
                  </a:lnTo>
                  <a:lnTo>
                    <a:pt x="75" y="46"/>
                  </a:lnTo>
                  <a:lnTo>
                    <a:pt x="86" y="48"/>
                  </a:lnTo>
                  <a:lnTo>
                    <a:pt x="97" y="49"/>
                  </a:lnTo>
                  <a:lnTo>
                    <a:pt x="111" y="51"/>
                  </a:lnTo>
                  <a:lnTo>
                    <a:pt x="124" y="52"/>
                  </a:lnTo>
                  <a:lnTo>
                    <a:pt x="140" y="54"/>
                  </a:lnTo>
                  <a:lnTo>
                    <a:pt x="154" y="54"/>
                  </a:lnTo>
                  <a:lnTo>
                    <a:pt x="169" y="54"/>
                  </a:lnTo>
                  <a:lnTo>
                    <a:pt x="182" y="54"/>
                  </a:lnTo>
                  <a:lnTo>
                    <a:pt x="197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89" name="Freeform 49"/>
            <p:cNvSpPr>
              <a:spLocks/>
            </p:cNvSpPr>
            <p:nvPr/>
          </p:nvSpPr>
          <p:spPr bwMode="auto">
            <a:xfrm>
              <a:off x="962" y="1701"/>
              <a:ext cx="77" cy="45"/>
            </a:xfrm>
            <a:custGeom>
              <a:avLst/>
              <a:gdLst>
                <a:gd name="T0" fmla="*/ 77 w 155"/>
                <a:gd name="T1" fmla="*/ 0 h 90"/>
                <a:gd name="T2" fmla="*/ 91 w 155"/>
                <a:gd name="T3" fmla="*/ 0 h 90"/>
                <a:gd name="T4" fmla="*/ 107 w 155"/>
                <a:gd name="T5" fmla="*/ 3 h 90"/>
                <a:gd name="T6" fmla="*/ 119 w 155"/>
                <a:gd name="T7" fmla="*/ 8 h 90"/>
                <a:gd name="T8" fmla="*/ 132 w 155"/>
                <a:gd name="T9" fmla="*/ 15 h 90"/>
                <a:gd name="T10" fmla="*/ 140 w 155"/>
                <a:gd name="T11" fmla="*/ 23 h 90"/>
                <a:gd name="T12" fmla="*/ 148 w 155"/>
                <a:gd name="T13" fmla="*/ 32 h 90"/>
                <a:gd name="T14" fmla="*/ 152 w 155"/>
                <a:gd name="T15" fmla="*/ 44 h 90"/>
                <a:gd name="T16" fmla="*/ 155 w 155"/>
                <a:gd name="T17" fmla="*/ 56 h 90"/>
                <a:gd name="T18" fmla="*/ 154 w 155"/>
                <a:gd name="T19" fmla="*/ 64 h 90"/>
                <a:gd name="T20" fmla="*/ 151 w 155"/>
                <a:gd name="T21" fmla="*/ 73 h 90"/>
                <a:gd name="T22" fmla="*/ 146 w 155"/>
                <a:gd name="T23" fmla="*/ 81 h 90"/>
                <a:gd name="T24" fmla="*/ 139 w 155"/>
                <a:gd name="T25" fmla="*/ 90 h 90"/>
                <a:gd name="T26" fmla="*/ 122 w 155"/>
                <a:gd name="T27" fmla="*/ 88 h 90"/>
                <a:gd name="T28" fmla="*/ 106 w 155"/>
                <a:gd name="T29" fmla="*/ 86 h 90"/>
                <a:gd name="T30" fmla="*/ 87 w 155"/>
                <a:gd name="T31" fmla="*/ 83 h 90"/>
                <a:gd name="T32" fmla="*/ 71 w 155"/>
                <a:gd name="T33" fmla="*/ 82 h 90"/>
                <a:gd name="T34" fmla="*/ 54 w 155"/>
                <a:gd name="T35" fmla="*/ 79 h 90"/>
                <a:gd name="T36" fmla="*/ 38 w 155"/>
                <a:gd name="T37" fmla="*/ 77 h 90"/>
                <a:gd name="T38" fmla="*/ 21 w 155"/>
                <a:gd name="T39" fmla="*/ 75 h 90"/>
                <a:gd name="T40" fmla="*/ 5 w 155"/>
                <a:gd name="T41" fmla="*/ 73 h 90"/>
                <a:gd name="T42" fmla="*/ 0 w 155"/>
                <a:gd name="T43" fmla="*/ 64 h 90"/>
                <a:gd name="T44" fmla="*/ 0 w 155"/>
                <a:gd name="T45" fmla="*/ 56 h 90"/>
                <a:gd name="T46" fmla="*/ 0 w 155"/>
                <a:gd name="T47" fmla="*/ 44 h 90"/>
                <a:gd name="T48" fmla="*/ 5 w 155"/>
                <a:gd name="T49" fmla="*/ 32 h 90"/>
                <a:gd name="T50" fmla="*/ 11 w 155"/>
                <a:gd name="T51" fmla="*/ 23 h 90"/>
                <a:gd name="T52" fmla="*/ 21 w 155"/>
                <a:gd name="T53" fmla="*/ 15 h 90"/>
                <a:gd name="T54" fmla="*/ 31 w 155"/>
                <a:gd name="T55" fmla="*/ 8 h 90"/>
                <a:gd name="T56" fmla="*/ 45 w 155"/>
                <a:gd name="T57" fmla="*/ 3 h 90"/>
                <a:gd name="T58" fmla="*/ 60 w 155"/>
                <a:gd name="T59" fmla="*/ 0 h 90"/>
                <a:gd name="T60" fmla="*/ 77 w 155"/>
                <a:gd name="T6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5" h="90">
                  <a:moveTo>
                    <a:pt x="77" y="0"/>
                  </a:moveTo>
                  <a:lnTo>
                    <a:pt x="91" y="0"/>
                  </a:lnTo>
                  <a:lnTo>
                    <a:pt x="107" y="3"/>
                  </a:lnTo>
                  <a:lnTo>
                    <a:pt x="119" y="8"/>
                  </a:lnTo>
                  <a:lnTo>
                    <a:pt x="132" y="15"/>
                  </a:lnTo>
                  <a:lnTo>
                    <a:pt x="140" y="23"/>
                  </a:lnTo>
                  <a:lnTo>
                    <a:pt x="148" y="32"/>
                  </a:lnTo>
                  <a:lnTo>
                    <a:pt x="152" y="44"/>
                  </a:lnTo>
                  <a:lnTo>
                    <a:pt x="155" y="56"/>
                  </a:lnTo>
                  <a:lnTo>
                    <a:pt x="154" y="64"/>
                  </a:lnTo>
                  <a:lnTo>
                    <a:pt x="151" y="73"/>
                  </a:lnTo>
                  <a:lnTo>
                    <a:pt x="146" y="81"/>
                  </a:lnTo>
                  <a:lnTo>
                    <a:pt x="139" y="90"/>
                  </a:lnTo>
                  <a:lnTo>
                    <a:pt x="122" y="88"/>
                  </a:lnTo>
                  <a:lnTo>
                    <a:pt x="106" y="86"/>
                  </a:lnTo>
                  <a:lnTo>
                    <a:pt x="87" y="83"/>
                  </a:lnTo>
                  <a:lnTo>
                    <a:pt x="71" y="82"/>
                  </a:lnTo>
                  <a:lnTo>
                    <a:pt x="54" y="79"/>
                  </a:lnTo>
                  <a:lnTo>
                    <a:pt x="38" y="77"/>
                  </a:lnTo>
                  <a:lnTo>
                    <a:pt x="21" y="75"/>
                  </a:lnTo>
                  <a:lnTo>
                    <a:pt x="5" y="73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2"/>
                  </a:lnTo>
                  <a:lnTo>
                    <a:pt x="11" y="23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5" y="3"/>
                  </a:lnTo>
                  <a:lnTo>
                    <a:pt x="6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90" name="Freeform 50"/>
            <p:cNvSpPr>
              <a:spLocks/>
            </p:cNvSpPr>
            <p:nvPr/>
          </p:nvSpPr>
          <p:spPr bwMode="auto">
            <a:xfrm>
              <a:off x="1934" y="2018"/>
              <a:ext cx="53" cy="89"/>
            </a:xfrm>
            <a:custGeom>
              <a:avLst/>
              <a:gdLst>
                <a:gd name="T0" fmla="*/ 70 w 106"/>
                <a:gd name="T1" fmla="*/ 4 h 178"/>
                <a:gd name="T2" fmla="*/ 76 w 106"/>
                <a:gd name="T3" fmla="*/ 9 h 178"/>
                <a:gd name="T4" fmla="*/ 84 w 106"/>
                <a:gd name="T5" fmla="*/ 17 h 178"/>
                <a:gd name="T6" fmla="*/ 89 w 106"/>
                <a:gd name="T7" fmla="*/ 26 h 178"/>
                <a:gd name="T8" fmla="*/ 95 w 106"/>
                <a:gd name="T9" fmla="*/ 37 h 178"/>
                <a:gd name="T10" fmla="*/ 98 w 106"/>
                <a:gd name="T11" fmla="*/ 48 h 178"/>
                <a:gd name="T12" fmla="*/ 102 w 106"/>
                <a:gd name="T13" fmla="*/ 60 h 178"/>
                <a:gd name="T14" fmla="*/ 105 w 106"/>
                <a:gd name="T15" fmla="*/ 74 h 178"/>
                <a:gd name="T16" fmla="*/ 106 w 106"/>
                <a:gd name="T17" fmla="*/ 88 h 178"/>
                <a:gd name="T18" fmla="*/ 103 w 106"/>
                <a:gd name="T19" fmla="*/ 105 h 178"/>
                <a:gd name="T20" fmla="*/ 101 w 106"/>
                <a:gd name="T21" fmla="*/ 123 h 178"/>
                <a:gd name="T22" fmla="*/ 96 w 106"/>
                <a:gd name="T23" fmla="*/ 137 h 178"/>
                <a:gd name="T24" fmla="*/ 90 w 106"/>
                <a:gd name="T25" fmla="*/ 151 h 178"/>
                <a:gd name="T26" fmla="*/ 81 w 106"/>
                <a:gd name="T27" fmla="*/ 161 h 178"/>
                <a:gd name="T28" fmla="*/ 74 w 106"/>
                <a:gd name="T29" fmla="*/ 171 h 178"/>
                <a:gd name="T30" fmla="*/ 64 w 106"/>
                <a:gd name="T31" fmla="*/ 176 h 178"/>
                <a:gd name="T32" fmla="*/ 53 w 106"/>
                <a:gd name="T33" fmla="*/ 178 h 178"/>
                <a:gd name="T34" fmla="*/ 42 w 106"/>
                <a:gd name="T35" fmla="*/ 176 h 178"/>
                <a:gd name="T36" fmla="*/ 32 w 106"/>
                <a:gd name="T37" fmla="*/ 171 h 178"/>
                <a:gd name="T38" fmla="*/ 22 w 106"/>
                <a:gd name="T39" fmla="*/ 161 h 178"/>
                <a:gd name="T40" fmla="*/ 15 w 106"/>
                <a:gd name="T41" fmla="*/ 151 h 178"/>
                <a:gd name="T42" fmla="*/ 7 w 106"/>
                <a:gd name="T43" fmla="*/ 137 h 178"/>
                <a:gd name="T44" fmla="*/ 4 w 106"/>
                <a:gd name="T45" fmla="*/ 123 h 178"/>
                <a:gd name="T46" fmla="*/ 0 w 106"/>
                <a:gd name="T47" fmla="*/ 105 h 178"/>
                <a:gd name="T48" fmla="*/ 0 w 106"/>
                <a:gd name="T49" fmla="*/ 88 h 178"/>
                <a:gd name="T50" fmla="*/ 0 w 106"/>
                <a:gd name="T51" fmla="*/ 72 h 178"/>
                <a:gd name="T52" fmla="*/ 2 w 106"/>
                <a:gd name="T53" fmla="*/ 57 h 178"/>
                <a:gd name="T54" fmla="*/ 5 w 106"/>
                <a:gd name="T55" fmla="*/ 43 h 178"/>
                <a:gd name="T56" fmla="*/ 11 w 106"/>
                <a:gd name="T57" fmla="*/ 32 h 178"/>
                <a:gd name="T58" fmla="*/ 16 w 106"/>
                <a:gd name="T59" fmla="*/ 21 h 178"/>
                <a:gd name="T60" fmla="*/ 23 w 106"/>
                <a:gd name="T61" fmla="*/ 12 h 178"/>
                <a:gd name="T62" fmla="*/ 31 w 106"/>
                <a:gd name="T63" fmla="*/ 4 h 178"/>
                <a:gd name="T64" fmla="*/ 41 w 106"/>
                <a:gd name="T65" fmla="*/ 0 h 178"/>
                <a:gd name="T66" fmla="*/ 52 w 106"/>
                <a:gd name="T67" fmla="*/ 8 h 178"/>
                <a:gd name="T68" fmla="*/ 65 w 106"/>
                <a:gd name="T69" fmla="*/ 14 h 178"/>
                <a:gd name="T70" fmla="*/ 68 w 106"/>
                <a:gd name="T71" fmla="*/ 8 h 178"/>
                <a:gd name="T72" fmla="*/ 70 w 106"/>
                <a:gd name="T73" fmla="*/ 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6" h="178">
                  <a:moveTo>
                    <a:pt x="70" y="4"/>
                  </a:moveTo>
                  <a:lnTo>
                    <a:pt x="76" y="9"/>
                  </a:lnTo>
                  <a:lnTo>
                    <a:pt x="84" y="17"/>
                  </a:lnTo>
                  <a:lnTo>
                    <a:pt x="89" y="26"/>
                  </a:lnTo>
                  <a:lnTo>
                    <a:pt x="95" y="37"/>
                  </a:lnTo>
                  <a:lnTo>
                    <a:pt x="98" y="48"/>
                  </a:lnTo>
                  <a:lnTo>
                    <a:pt x="102" y="60"/>
                  </a:lnTo>
                  <a:lnTo>
                    <a:pt x="105" y="74"/>
                  </a:lnTo>
                  <a:lnTo>
                    <a:pt x="106" y="88"/>
                  </a:lnTo>
                  <a:lnTo>
                    <a:pt x="103" y="105"/>
                  </a:lnTo>
                  <a:lnTo>
                    <a:pt x="101" y="123"/>
                  </a:lnTo>
                  <a:lnTo>
                    <a:pt x="96" y="137"/>
                  </a:lnTo>
                  <a:lnTo>
                    <a:pt x="90" y="151"/>
                  </a:lnTo>
                  <a:lnTo>
                    <a:pt x="81" y="161"/>
                  </a:lnTo>
                  <a:lnTo>
                    <a:pt x="74" y="171"/>
                  </a:lnTo>
                  <a:lnTo>
                    <a:pt x="64" y="176"/>
                  </a:lnTo>
                  <a:lnTo>
                    <a:pt x="53" y="178"/>
                  </a:lnTo>
                  <a:lnTo>
                    <a:pt x="42" y="176"/>
                  </a:lnTo>
                  <a:lnTo>
                    <a:pt x="32" y="171"/>
                  </a:lnTo>
                  <a:lnTo>
                    <a:pt x="22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5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5" y="43"/>
                  </a:lnTo>
                  <a:lnTo>
                    <a:pt x="11" y="32"/>
                  </a:lnTo>
                  <a:lnTo>
                    <a:pt x="16" y="21"/>
                  </a:lnTo>
                  <a:lnTo>
                    <a:pt x="23" y="12"/>
                  </a:lnTo>
                  <a:lnTo>
                    <a:pt x="31" y="4"/>
                  </a:lnTo>
                  <a:lnTo>
                    <a:pt x="41" y="0"/>
                  </a:lnTo>
                  <a:lnTo>
                    <a:pt x="52" y="8"/>
                  </a:lnTo>
                  <a:lnTo>
                    <a:pt x="65" y="14"/>
                  </a:lnTo>
                  <a:lnTo>
                    <a:pt x="68" y="8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91" name="Freeform 51"/>
            <p:cNvSpPr>
              <a:spLocks/>
            </p:cNvSpPr>
            <p:nvPr/>
          </p:nvSpPr>
          <p:spPr bwMode="auto">
            <a:xfrm>
              <a:off x="1971" y="2060"/>
              <a:ext cx="69" cy="51"/>
            </a:xfrm>
            <a:custGeom>
              <a:avLst/>
              <a:gdLst>
                <a:gd name="T0" fmla="*/ 4 w 139"/>
                <a:gd name="T1" fmla="*/ 84 h 100"/>
                <a:gd name="T2" fmla="*/ 0 w 139"/>
                <a:gd name="T3" fmla="*/ 73 h 100"/>
                <a:gd name="T4" fmla="*/ 2 w 139"/>
                <a:gd name="T5" fmla="*/ 64 h 100"/>
                <a:gd name="T6" fmla="*/ 7 w 139"/>
                <a:gd name="T7" fmla="*/ 54 h 100"/>
                <a:gd name="T8" fmla="*/ 17 w 139"/>
                <a:gd name="T9" fmla="*/ 45 h 100"/>
                <a:gd name="T10" fmla="*/ 28 w 139"/>
                <a:gd name="T11" fmla="*/ 35 h 100"/>
                <a:gd name="T12" fmla="*/ 44 w 139"/>
                <a:gd name="T13" fmla="*/ 25 h 100"/>
                <a:gd name="T14" fmla="*/ 61 w 139"/>
                <a:gd name="T15" fmla="*/ 16 h 100"/>
                <a:gd name="T16" fmla="*/ 81 w 139"/>
                <a:gd name="T17" fmla="*/ 10 h 100"/>
                <a:gd name="T18" fmla="*/ 88 w 139"/>
                <a:gd name="T19" fmla="*/ 7 h 100"/>
                <a:gd name="T20" fmla="*/ 96 w 139"/>
                <a:gd name="T21" fmla="*/ 5 h 100"/>
                <a:gd name="T22" fmla="*/ 103 w 139"/>
                <a:gd name="T23" fmla="*/ 3 h 100"/>
                <a:gd name="T24" fmla="*/ 112 w 139"/>
                <a:gd name="T25" fmla="*/ 2 h 100"/>
                <a:gd name="T26" fmla="*/ 118 w 139"/>
                <a:gd name="T27" fmla="*/ 0 h 100"/>
                <a:gd name="T28" fmla="*/ 125 w 139"/>
                <a:gd name="T29" fmla="*/ 0 h 100"/>
                <a:gd name="T30" fmla="*/ 132 w 139"/>
                <a:gd name="T31" fmla="*/ 0 h 100"/>
                <a:gd name="T32" fmla="*/ 139 w 139"/>
                <a:gd name="T33" fmla="*/ 0 h 100"/>
                <a:gd name="T34" fmla="*/ 136 w 139"/>
                <a:gd name="T35" fmla="*/ 6 h 100"/>
                <a:gd name="T36" fmla="*/ 132 w 139"/>
                <a:gd name="T37" fmla="*/ 16 h 100"/>
                <a:gd name="T38" fmla="*/ 123 w 139"/>
                <a:gd name="T39" fmla="*/ 16 h 100"/>
                <a:gd name="T40" fmla="*/ 116 w 139"/>
                <a:gd name="T41" fmla="*/ 26 h 100"/>
                <a:gd name="T42" fmla="*/ 108 w 139"/>
                <a:gd name="T43" fmla="*/ 38 h 100"/>
                <a:gd name="T44" fmla="*/ 101 w 139"/>
                <a:gd name="T45" fmla="*/ 48 h 100"/>
                <a:gd name="T46" fmla="*/ 95 w 139"/>
                <a:gd name="T47" fmla="*/ 59 h 100"/>
                <a:gd name="T48" fmla="*/ 87 w 139"/>
                <a:gd name="T49" fmla="*/ 69 h 100"/>
                <a:gd name="T50" fmla="*/ 80 w 139"/>
                <a:gd name="T51" fmla="*/ 79 h 100"/>
                <a:gd name="T52" fmla="*/ 72 w 139"/>
                <a:gd name="T53" fmla="*/ 90 h 100"/>
                <a:gd name="T54" fmla="*/ 65 w 139"/>
                <a:gd name="T55" fmla="*/ 100 h 100"/>
                <a:gd name="T56" fmla="*/ 54 w 139"/>
                <a:gd name="T57" fmla="*/ 100 h 100"/>
                <a:gd name="T58" fmla="*/ 42 w 139"/>
                <a:gd name="T59" fmla="*/ 100 h 100"/>
                <a:gd name="T60" fmla="*/ 32 w 139"/>
                <a:gd name="T61" fmla="*/ 99 h 100"/>
                <a:gd name="T62" fmla="*/ 24 w 139"/>
                <a:gd name="T63" fmla="*/ 98 h 100"/>
                <a:gd name="T64" fmla="*/ 16 w 139"/>
                <a:gd name="T65" fmla="*/ 95 h 100"/>
                <a:gd name="T66" fmla="*/ 10 w 139"/>
                <a:gd name="T67" fmla="*/ 92 h 100"/>
                <a:gd name="T68" fmla="*/ 6 w 139"/>
                <a:gd name="T69" fmla="*/ 88 h 100"/>
                <a:gd name="T70" fmla="*/ 4 w 139"/>
                <a:gd name="T71" fmla="*/ 8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9" h="100">
                  <a:moveTo>
                    <a:pt x="4" y="84"/>
                  </a:moveTo>
                  <a:lnTo>
                    <a:pt x="0" y="73"/>
                  </a:lnTo>
                  <a:lnTo>
                    <a:pt x="2" y="64"/>
                  </a:lnTo>
                  <a:lnTo>
                    <a:pt x="7" y="54"/>
                  </a:lnTo>
                  <a:lnTo>
                    <a:pt x="17" y="45"/>
                  </a:lnTo>
                  <a:lnTo>
                    <a:pt x="28" y="35"/>
                  </a:lnTo>
                  <a:lnTo>
                    <a:pt x="44" y="25"/>
                  </a:lnTo>
                  <a:lnTo>
                    <a:pt x="61" y="16"/>
                  </a:lnTo>
                  <a:lnTo>
                    <a:pt x="81" y="10"/>
                  </a:lnTo>
                  <a:lnTo>
                    <a:pt x="88" y="7"/>
                  </a:lnTo>
                  <a:lnTo>
                    <a:pt x="96" y="5"/>
                  </a:lnTo>
                  <a:lnTo>
                    <a:pt x="103" y="3"/>
                  </a:lnTo>
                  <a:lnTo>
                    <a:pt x="112" y="2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36" y="6"/>
                  </a:lnTo>
                  <a:lnTo>
                    <a:pt x="132" y="16"/>
                  </a:lnTo>
                  <a:lnTo>
                    <a:pt x="123" y="16"/>
                  </a:lnTo>
                  <a:lnTo>
                    <a:pt x="116" y="26"/>
                  </a:lnTo>
                  <a:lnTo>
                    <a:pt x="108" y="38"/>
                  </a:lnTo>
                  <a:lnTo>
                    <a:pt x="101" y="48"/>
                  </a:lnTo>
                  <a:lnTo>
                    <a:pt x="95" y="59"/>
                  </a:lnTo>
                  <a:lnTo>
                    <a:pt x="87" y="69"/>
                  </a:lnTo>
                  <a:lnTo>
                    <a:pt x="80" y="79"/>
                  </a:lnTo>
                  <a:lnTo>
                    <a:pt x="72" y="90"/>
                  </a:lnTo>
                  <a:lnTo>
                    <a:pt x="65" y="100"/>
                  </a:lnTo>
                  <a:lnTo>
                    <a:pt x="54" y="100"/>
                  </a:lnTo>
                  <a:lnTo>
                    <a:pt x="42" y="100"/>
                  </a:lnTo>
                  <a:lnTo>
                    <a:pt x="32" y="99"/>
                  </a:lnTo>
                  <a:lnTo>
                    <a:pt x="24" y="98"/>
                  </a:lnTo>
                  <a:lnTo>
                    <a:pt x="16" y="95"/>
                  </a:lnTo>
                  <a:lnTo>
                    <a:pt x="10" y="92"/>
                  </a:lnTo>
                  <a:lnTo>
                    <a:pt x="6" y="88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92" name="Freeform 52"/>
            <p:cNvSpPr>
              <a:spLocks/>
            </p:cNvSpPr>
            <p:nvPr/>
          </p:nvSpPr>
          <p:spPr bwMode="auto">
            <a:xfrm>
              <a:off x="1877" y="2067"/>
              <a:ext cx="76" cy="49"/>
            </a:xfrm>
            <a:custGeom>
              <a:avLst/>
              <a:gdLst>
                <a:gd name="T0" fmla="*/ 152 w 153"/>
                <a:gd name="T1" fmla="*/ 87 h 97"/>
                <a:gd name="T2" fmla="*/ 153 w 153"/>
                <a:gd name="T3" fmla="*/ 77 h 97"/>
                <a:gd name="T4" fmla="*/ 151 w 153"/>
                <a:gd name="T5" fmla="*/ 66 h 97"/>
                <a:gd name="T6" fmla="*/ 144 w 153"/>
                <a:gd name="T7" fmla="*/ 56 h 97"/>
                <a:gd name="T8" fmla="*/ 136 w 153"/>
                <a:gd name="T9" fmla="*/ 47 h 97"/>
                <a:gd name="T10" fmla="*/ 122 w 153"/>
                <a:gd name="T11" fmla="*/ 36 h 97"/>
                <a:gd name="T12" fmla="*/ 106 w 153"/>
                <a:gd name="T13" fmla="*/ 27 h 97"/>
                <a:gd name="T14" fmla="*/ 88 w 153"/>
                <a:gd name="T15" fmla="*/ 18 h 97"/>
                <a:gd name="T16" fmla="*/ 69 w 153"/>
                <a:gd name="T17" fmla="*/ 10 h 97"/>
                <a:gd name="T18" fmla="*/ 60 w 153"/>
                <a:gd name="T19" fmla="*/ 7 h 97"/>
                <a:gd name="T20" fmla="*/ 51 w 153"/>
                <a:gd name="T21" fmla="*/ 5 h 97"/>
                <a:gd name="T22" fmla="*/ 40 w 153"/>
                <a:gd name="T23" fmla="*/ 3 h 97"/>
                <a:gd name="T24" fmla="*/ 32 w 153"/>
                <a:gd name="T25" fmla="*/ 2 h 97"/>
                <a:gd name="T26" fmla="*/ 24 w 153"/>
                <a:gd name="T27" fmla="*/ 0 h 97"/>
                <a:gd name="T28" fmla="*/ 15 w 153"/>
                <a:gd name="T29" fmla="*/ 0 h 97"/>
                <a:gd name="T30" fmla="*/ 8 w 153"/>
                <a:gd name="T31" fmla="*/ 0 h 97"/>
                <a:gd name="T32" fmla="*/ 0 w 153"/>
                <a:gd name="T33" fmla="*/ 0 h 97"/>
                <a:gd name="T34" fmla="*/ 16 w 153"/>
                <a:gd name="T35" fmla="*/ 14 h 97"/>
                <a:gd name="T36" fmla="*/ 34 w 153"/>
                <a:gd name="T37" fmla="*/ 29 h 97"/>
                <a:gd name="T38" fmla="*/ 51 w 153"/>
                <a:gd name="T39" fmla="*/ 42 h 97"/>
                <a:gd name="T40" fmla="*/ 68 w 153"/>
                <a:gd name="T41" fmla="*/ 55 h 97"/>
                <a:gd name="T42" fmla="*/ 84 w 153"/>
                <a:gd name="T43" fmla="*/ 66 h 97"/>
                <a:gd name="T44" fmla="*/ 101 w 153"/>
                <a:gd name="T45" fmla="*/ 79 h 97"/>
                <a:gd name="T46" fmla="*/ 119 w 153"/>
                <a:gd name="T47" fmla="*/ 88 h 97"/>
                <a:gd name="T48" fmla="*/ 136 w 153"/>
                <a:gd name="T49" fmla="*/ 97 h 97"/>
                <a:gd name="T50" fmla="*/ 144 w 153"/>
                <a:gd name="T51" fmla="*/ 93 h 97"/>
                <a:gd name="T52" fmla="*/ 152 w 153"/>
                <a:gd name="T53" fmla="*/ 8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3" h="97">
                  <a:moveTo>
                    <a:pt x="152" y="87"/>
                  </a:moveTo>
                  <a:lnTo>
                    <a:pt x="153" y="77"/>
                  </a:lnTo>
                  <a:lnTo>
                    <a:pt x="151" y="66"/>
                  </a:lnTo>
                  <a:lnTo>
                    <a:pt x="144" y="56"/>
                  </a:lnTo>
                  <a:lnTo>
                    <a:pt x="136" y="47"/>
                  </a:lnTo>
                  <a:lnTo>
                    <a:pt x="122" y="36"/>
                  </a:lnTo>
                  <a:lnTo>
                    <a:pt x="106" y="27"/>
                  </a:lnTo>
                  <a:lnTo>
                    <a:pt x="88" y="18"/>
                  </a:lnTo>
                  <a:lnTo>
                    <a:pt x="69" y="10"/>
                  </a:lnTo>
                  <a:lnTo>
                    <a:pt x="60" y="7"/>
                  </a:lnTo>
                  <a:lnTo>
                    <a:pt x="51" y="5"/>
                  </a:lnTo>
                  <a:lnTo>
                    <a:pt x="40" y="3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14"/>
                  </a:lnTo>
                  <a:lnTo>
                    <a:pt x="34" y="29"/>
                  </a:lnTo>
                  <a:lnTo>
                    <a:pt x="51" y="42"/>
                  </a:lnTo>
                  <a:lnTo>
                    <a:pt x="68" y="55"/>
                  </a:lnTo>
                  <a:lnTo>
                    <a:pt x="84" y="66"/>
                  </a:lnTo>
                  <a:lnTo>
                    <a:pt x="101" y="79"/>
                  </a:lnTo>
                  <a:lnTo>
                    <a:pt x="119" y="88"/>
                  </a:lnTo>
                  <a:lnTo>
                    <a:pt x="136" y="97"/>
                  </a:lnTo>
                  <a:lnTo>
                    <a:pt x="144" y="93"/>
                  </a:lnTo>
                  <a:lnTo>
                    <a:pt x="152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93" name="Freeform 53"/>
            <p:cNvSpPr>
              <a:spLocks/>
            </p:cNvSpPr>
            <p:nvPr/>
          </p:nvSpPr>
          <p:spPr bwMode="auto">
            <a:xfrm>
              <a:off x="1971" y="2106"/>
              <a:ext cx="37" cy="23"/>
            </a:xfrm>
            <a:custGeom>
              <a:avLst/>
              <a:gdLst>
                <a:gd name="T0" fmla="*/ 74 w 74"/>
                <a:gd name="T1" fmla="*/ 2 h 46"/>
                <a:gd name="T2" fmla="*/ 61 w 74"/>
                <a:gd name="T3" fmla="*/ 0 h 46"/>
                <a:gd name="T4" fmla="*/ 49 w 74"/>
                <a:gd name="T5" fmla="*/ 1 h 46"/>
                <a:gd name="T6" fmla="*/ 37 w 74"/>
                <a:gd name="T7" fmla="*/ 1 h 46"/>
                <a:gd name="T8" fmla="*/ 28 w 74"/>
                <a:gd name="T9" fmla="*/ 4 h 46"/>
                <a:gd name="T10" fmla="*/ 20 w 74"/>
                <a:gd name="T11" fmla="*/ 6 h 46"/>
                <a:gd name="T12" fmla="*/ 12 w 74"/>
                <a:gd name="T13" fmla="*/ 10 h 46"/>
                <a:gd name="T14" fmla="*/ 6 w 74"/>
                <a:gd name="T15" fmla="*/ 13 h 46"/>
                <a:gd name="T16" fmla="*/ 4 w 74"/>
                <a:gd name="T17" fmla="*/ 19 h 46"/>
                <a:gd name="T18" fmla="*/ 0 w 74"/>
                <a:gd name="T19" fmla="*/ 23 h 46"/>
                <a:gd name="T20" fmla="*/ 0 w 74"/>
                <a:gd name="T21" fmla="*/ 29 h 46"/>
                <a:gd name="T22" fmla="*/ 0 w 74"/>
                <a:gd name="T23" fmla="*/ 34 h 46"/>
                <a:gd name="T24" fmla="*/ 4 w 74"/>
                <a:gd name="T25" fmla="*/ 43 h 46"/>
                <a:gd name="T26" fmla="*/ 12 w 74"/>
                <a:gd name="T27" fmla="*/ 44 h 46"/>
                <a:gd name="T28" fmla="*/ 22 w 74"/>
                <a:gd name="T29" fmla="*/ 45 h 46"/>
                <a:gd name="T30" fmla="*/ 31 w 74"/>
                <a:gd name="T31" fmla="*/ 45 h 46"/>
                <a:gd name="T32" fmla="*/ 40 w 74"/>
                <a:gd name="T33" fmla="*/ 46 h 46"/>
                <a:gd name="T34" fmla="*/ 49 w 74"/>
                <a:gd name="T35" fmla="*/ 35 h 46"/>
                <a:gd name="T36" fmla="*/ 58 w 74"/>
                <a:gd name="T37" fmla="*/ 25 h 46"/>
                <a:gd name="T38" fmla="*/ 61 w 74"/>
                <a:gd name="T39" fmla="*/ 19 h 46"/>
                <a:gd name="T40" fmla="*/ 65 w 74"/>
                <a:gd name="T41" fmla="*/ 13 h 46"/>
                <a:gd name="T42" fmla="*/ 69 w 74"/>
                <a:gd name="T43" fmla="*/ 7 h 46"/>
                <a:gd name="T44" fmla="*/ 74 w 74"/>
                <a:gd name="T4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46">
                  <a:moveTo>
                    <a:pt x="74" y="2"/>
                  </a:moveTo>
                  <a:lnTo>
                    <a:pt x="61" y="0"/>
                  </a:lnTo>
                  <a:lnTo>
                    <a:pt x="49" y="1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0" y="6"/>
                  </a:lnTo>
                  <a:lnTo>
                    <a:pt x="12" y="10"/>
                  </a:lnTo>
                  <a:lnTo>
                    <a:pt x="6" y="13"/>
                  </a:lnTo>
                  <a:lnTo>
                    <a:pt x="4" y="19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4" y="43"/>
                  </a:lnTo>
                  <a:lnTo>
                    <a:pt x="12" y="44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40" y="46"/>
                  </a:lnTo>
                  <a:lnTo>
                    <a:pt x="49" y="35"/>
                  </a:lnTo>
                  <a:lnTo>
                    <a:pt x="58" y="25"/>
                  </a:lnTo>
                  <a:lnTo>
                    <a:pt x="61" y="19"/>
                  </a:lnTo>
                  <a:lnTo>
                    <a:pt x="65" y="13"/>
                  </a:lnTo>
                  <a:lnTo>
                    <a:pt x="69" y="7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94" name="Freeform 54"/>
            <p:cNvSpPr>
              <a:spLocks/>
            </p:cNvSpPr>
            <p:nvPr/>
          </p:nvSpPr>
          <p:spPr bwMode="auto">
            <a:xfrm>
              <a:off x="1927" y="2084"/>
              <a:ext cx="79" cy="45"/>
            </a:xfrm>
            <a:custGeom>
              <a:avLst/>
              <a:gdLst>
                <a:gd name="T0" fmla="*/ 79 w 158"/>
                <a:gd name="T1" fmla="*/ 0 h 90"/>
                <a:gd name="T2" fmla="*/ 93 w 158"/>
                <a:gd name="T3" fmla="*/ 0 h 90"/>
                <a:gd name="T4" fmla="*/ 106 w 158"/>
                <a:gd name="T5" fmla="*/ 3 h 90"/>
                <a:gd name="T6" fmla="*/ 119 w 158"/>
                <a:gd name="T7" fmla="*/ 8 h 90"/>
                <a:gd name="T8" fmla="*/ 131 w 158"/>
                <a:gd name="T9" fmla="*/ 15 h 90"/>
                <a:gd name="T10" fmla="*/ 141 w 158"/>
                <a:gd name="T11" fmla="*/ 22 h 90"/>
                <a:gd name="T12" fmla="*/ 148 w 158"/>
                <a:gd name="T13" fmla="*/ 31 h 90"/>
                <a:gd name="T14" fmla="*/ 154 w 158"/>
                <a:gd name="T15" fmla="*/ 41 h 90"/>
                <a:gd name="T16" fmla="*/ 158 w 158"/>
                <a:gd name="T17" fmla="*/ 53 h 90"/>
                <a:gd name="T18" fmla="*/ 151 w 158"/>
                <a:gd name="T19" fmla="*/ 62 h 90"/>
                <a:gd name="T20" fmla="*/ 143 w 158"/>
                <a:gd name="T21" fmla="*/ 71 h 90"/>
                <a:gd name="T22" fmla="*/ 136 w 158"/>
                <a:gd name="T23" fmla="*/ 79 h 90"/>
                <a:gd name="T24" fmla="*/ 128 w 158"/>
                <a:gd name="T25" fmla="*/ 90 h 90"/>
                <a:gd name="T26" fmla="*/ 112 w 158"/>
                <a:gd name="T27" fmla="*/ 89 h 90"/>
                <a:gd name="T28" fmla="*/ 98 w 158"/>
                <a:gd name="T29" fmla="*/ 87 h 90"/>
                <a:gd name="T30" fmla="*/ 82 w 158"/>
                <a:gd name="T31" fmla="*/ 82 h 90"/>
                <a:gd name="T32" fmla="*/ 66 w 158"/>
                <a:gd name="T33" fmla="*/ 77 h 90"/>
                <a:gd name="T34" fmla="*/ 50 w 158"/>
                <a:gd name="T35" fmla="*/ 70 h 90"/>
                <a:gd name="T36" fmla="*/ 34 w 158"/>
                <a:gd name="T37" fmla="*/ 63 h 90"/>
                <a:gd name="T38" fmla="*/ 18 w 158"/>
                <a:gd name="T39" fmla="*/ 54 h 90"/>
                <a:gd name="T40" fmla="*/ 0 w 158"/>
                <a:gd name="T41" fmla="*/ 46 h 90"/>
                <a:gd name="T42" fmla="*/ 3 w 158"/>
                <a:gd name="T43" fmla="*/ 36 h 90"/>
                <a:gd name="T44" fmla="*/ 9 w 158"/>
                <a:gd name="T45" fmla="*/ 26 h 90"/>
                <a:gd name="T46" fmla="*/ 16 w 158"/>
                <a:gd name="T47" fmla="*/ 18 h 90"/>
                <a:gd name="T48" fmla="*/ 26 w 158"/>
                <a:gd name="T49" fmla="*/ 12 h 90"/>
                <a:gd name="T50" fmla="*/ 36 w 158"/>
                <a:gd name="T51" fmla="*/ 6 h 90"/>
                <a:gd name="T52" fmla="*/ 50 w 158"/>
                <a:gd name="T53" fmla="*/ 3 h 90"/>
                <a:gd name="T54" fmla="*/ 63 w 158"/>
                <a:gd name="T55" fmla="*/ 0 h 90"/>
                <a:gd name="T56" fmla="*/ 79 w 158"/>
                <a:gd name="T5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8" h="90">
                  <a:moveTo>
                    <a:pt x="79" y="0"/>
                  </a:moveTo>
                  <a:lnTo>
                    <a:pt x="93" y="0"/>
                  </a:lnTo>
                  <a:lnTo>
                    <a:pt x="106" y="3"/>
                  </a:lnTo>
                  <a:lnTo>
                    <a:pt x="119" y="8"/>
                  </a:lnTo>
                  <a:lnTo>
                    <a:pt x="131" y="15"/>
                  </a:lnTo>
                  <a:lnTo>
                    <a:pt x="141" y="22"/>
                  </a:lnTo>
                  <a:lnTo>
                    <a:pt x="148" y="31"/>
                  </a:lnTo>
                  <a:lnTo>
                    <a:pt x="154" y="41"/>
                  </a:lnTo>
                  <a:lnTo>
                    <a:pt x="158" y="53"/>
                  </a:lnTo>
                  <a:lnTo>
                    <a:pt x="151" y="62"/>
                  </a:lnTo>
                  <a:lnTo>
                    <a:pt x="143" y="71"/>
                  </a:lnTo>
                  <a:lnTo>
                    <a:pt x="136" y="79"/>
                  </a:lnTo>
                  <a:lnTo>
                    <a:pt x="128" y="90"/>
                  </a:lnTo>
                  <a:lnTo>
                    <a:pt x="112" y="89"/>
                  </a:lnTo>
                  <a:lnTo>
                    <a:pt x="98" y="87"/>
                  </a:lnTo>
                  <a:lnTo>
                    <a:pt x="82" y="82"/>
                  </a:lnTo>
                  <a:lnTo>
                    <a:pt x="66" y="77"/>
                  </a:lnTo>
                  <a:lnTo>
                    <a:pt x="50" y="70"/>
                  </a:lnTo>
                  <a:lnTo>
                    <a:pt x="34" y="63"/>
                  </a:lnTo>
                  <a:lnTo>
                    <a:pt x="18" y="54"/>
                  </a:lnTo>
                  <a:lnTo>
                    <a:pt x="0" y="46"/>
                  </a:lnTo>
                  <a:lnTo>
                    <a:pt x="3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50" y="3"/>
                  </a:lnTo>
                  <a:lnTo>
                    <a:pt x="63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95" name="Freeform 55"/>
            <p:cNvSpPr>
              <a:spLocks/>
            </p:cNvSpPr>
            <p:nvPr/>
          </p:nvSpPr>
          <p:spPr bwMode="auto">
            <a:xfrm>
              <a:off x="634" y="1270"/>
              <a:ext cx="318" cy="152"/>
            </a:xfrm>
            <a:custGeom>
              <a:avLst/>
              <a:gdLst>
                <a:gd name="T0" fmla="*/ 172 w 635"/>
                <a:gd name="T1" fmla="*/ 104 h 304"/>
                <a:gd name="T2" fmla="*/ 112 w 635"/>
                <a:gd name="T3" fmla="*/ 115 h 304"/>
                <a:gd name="T4" fmla="*/ 55 w 635"/>
                <a:gd name="T5" fmla="*/ 129 h 304"/>
                <a:gd name="T6" fmla="*/ 11 w 635"/>
                <a:gd name="T7" fmla="*/ 160 h 304"/>
                <a:gd name="T8" fmla="*/ 8 w 635"/>
                <a:gd name="T9" fmla="*/ 188 h 304"/>
                <a:gd name="T10" fmla="*/ 26 w 635"/>
                <a:gd name="T11" fmla="*/ 197 h 304"/>
                <a:gd name="T12" fmla="*/ 44 w 635"/>
                <a:gd name="T13" fmla="*/ 205 h 304"/>
                <a:gd name="T14" fmla="*/ 71 w 635"/>
                <a:gd name="T15" fmla="*/ 209 h 304"/>
                <a:gd name="T16" fmla="*/ 98 w 635"/>
                <a:gd name="T17" fmla="*/ 208 h 304"/>
                <a:gd name="T18" fmla="*/ 85 w 635"/>
                <a:gd name="T19" fmla="*/ 220 h 304"/>
                <a:gd name="T20" fmla="*/ 58 w 635"/>
                <a:gd name="T21" fmla="*/ 244 h 304"/>
                <a:gd name="T22" fmla="*/ 55 w 635"/>
                <a:gd name="T23" fmla="*/ 269 h 304"/>
                <a:gd name="T24" fmla="*/ 103 w 635"/>
                <a:gd name="T25" fmla="*/ 288 h 304"/>
                <a:gd name="T26" fmla="*/ 146 w 635"/>
                <a:gd name="T27" fmla="*/ 281 h 304"/>
                <a:gd name="T28" fmla="*/ 173 w 635"/>
                <a:gd name="T29" fmla="*/ 263 h 304"/>
                <a:gd name="T30" fmla="*/ 186 w 635"/>
                <a:gd name="T31" fmla="*/ 248 h 304"/>
                <a:gd name="T32" fmla="*/ 192 w 635"/>
                <a:gd name="T33" fmla="*/ 253 h 304"/>
                <a:gd name="T34" fmla="*/ 199 w 635"/>
                <a:gd name="T35" fmla="*/ 270 h 304"/>
                <a:gd name="T36" fmla="*/ 207 w 635"/>
                <a:gd name="T37" fmla="*/ 286 h 304"/>
                <a:gd name="T38" fmla="*/ 225 w 635"/>
                <a:gd name="T39" fmla="*/ 298 h 304"/>
                <a:gd name="T40" fmla="*/ 264 w 635"/>
                <a:gd name="T41" fmla="*/ 304 h 304"/>
                <a:gd name="T42" fmla="*/ 303 w 635"/>
                <a:gd name="T43" fmla="*/ 301 h 304"/>
                <a:gd name="T44" fmla="*/ 330 w 635"/>
                <a:gd name="T45" fmla="*/ 288 h 304"/>
                <a:gd name="T46" fmla="*/ 347 w 635"/>
                <a:gd name="T47" fmla="*/ 263 h 304"/>
                <a:gd name="T48" fmla="*/ 354 w 635"/>
                <a:gd name="T49" fmla="*/ 246 h 304"/>
                <a:gd name="T50" fmla="*/ 379 w 635"/>
                <a:gd name="T51" fmla="*/ 259 h 304"/>
                <a:gd name="T52" fmla="*/ 421 w 635"/>
                <a:gd name="T53" fmla="*/ 271 h 304"/>
                <a:gd name="T54" fmla="*/ 476 w 635"/>
                <a:gd name="T55" fmla="*/ 265 h 304"/>
                <a:gd name="T56" fmla="*/ 517 w 635"/>
                <a:gd name="T57" fmla="*/ 238 h 304"/>
                <a:gd name="T58" fmla="*/ 518 w 635"/>
                <a:gd name="T59" fmla="*/ 217 h 304"/>
                <a:gd name="T60" fmla="*/ 506 w 635"/>
                <a:gd name="T61" fmla="*/ 200 h 304"/>
                <a:gd name="T62" fmla="*/ 492 w 635"/>
                <a:gd name="T63" fmla="*/ 191 h 304"/>
                <a:gd name="T64" fmla="*/ 507 w 635"/>
                <a:gd name="T65" fmla="*/ 188 h 304"/>
                <a:gd name="T66" fmla="*/ 553 w 635"/>
                <a:gd name="T67" fmla="*/ 188 h 304"/>
                <a:gd name="T68" fmla="*/ 601 w 635"/>
                <a:gd name="T69" fmla="*/ 180 h 304"/>
                <a:gd name="T70" fmla="*/ 631 w 635"/>
                <a:gd name="T71" fmla="*/ 154 h 304"/>
                <a:gd name="T72" fmla="*/ 629 w 635"/>
                <a:gd name="T73" fmla="*/ 108 h 304"/>
                <a:gd name="T74" fmla="*/ 603 w 635"/>
                <a:gd name="T75" fmla="*/ 84 h 304"/>
                <a:gd name="T76" fmla="*/ 571 w 635"/>
                <a:gd name="T77" fmla="*/ 74 h 304"/>
                <a:gd name="T78" fmla="*/ 546 w 635"/>
                <a:gd name="T79" fmla="*/ 74 h 304"/>
                <a:gd name="T80" fmla="*/ 588 w 635"/>
                <a:gd name="T81" fmla="*/ 42 h 304"/>
                <a:gd name="T82" fmla="*/ 593 w 635"/>
                <a:gd name="T83" fmla="*/ 5 h 304"/>
                <a:gd name="T84" fmla="*/ 525 w 635"/>
                <a:gd name="T85" fmla="*/ 2 h 304"/>
                <a:gd name="T86" fmla="*/ 442 w 635"/>
                <a:gd name="T87" fmla="*/ 31 h 304"/>
                <a:gd name="T88" fmla="*/ 380 w 635"/>
                <a:gd name="T89" fmla="*/ 83 h 304"/>
                <a:gd name="T90" fmla="*/ 314 w 635"/>
                <a:gd name="T91" fmla="*/ 111 h 304"/>
                <a:gd name="T92" fmla="*/ 250 w 635"/>
                <a:gd name="T93" fmla="*/ 117 h 304"/>
                <a:gd name="T94" fmla="*/ 207 w 635"/>
                <a:gd name="T95" fmla="*/ 10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5" h="304">
                  <a:moveTo>
                    <a:pt x="200" y="96"/>
                  </a:moveTo>
                  <a:lnTo>
                    <a:pt x="172" y="104"/>
                  </a:lnTo>
                  <a:lnTo>
                    <a:pt x="144" y="110"/>
                  </a:lnTo>
                  <a:lnTo>
                    <a:pt x="112" y="115"/>
                  </a:lnTo>
                  <a:lnTo>
                    <a:pt x="83" y="122"/>
                  </a:lnTo>
                  <a:lnTo>
                    <a:pt x="55" y="129"/>
                  </a:lnTo>
                  <a:lnTo>
                    <a:pt x="31" y="143"/>
                  </a:lnTo>
                  <a:lnTo>
                    <a:pt x="11" y="160"/>
                  </a:lnTo>
                  <a:lnTo>
                    <a:pt x="0" y="186"/>
                  </a:lnTo>
                  <a:lnTo>
                    <a:pt x="8" y="188"/>
                  </a:lnTo>
                  <a:lnTo>
                    <a:pt x="17" y="193"/>
                  </a:lnTo>
                  <a:lnTo>
                    <a:pt x="26" y="197"/>
                  </a:lnTo>
                  <a:lnTo>
                    <a:pt x="35" y="202"/>
                  </a:lnTo>
                  <a:lnTo>
                    <a:pt x="44" y="205"/>
                  </a:lnTo>
                  <a:lnTo>
                    <a:pt x="58" y="208"/>
                  </a:lnTo>
                  <a:lnTo>
                    <a:pt x="71" y="209"/>
                  </a:lnTo>
                  <a:lnTo>
                    <a:pt x="90" y="209"/>
                  </a:lnTo>
                  <a:lnTo>
                    <a:pt x="98" y="208"/>
                  </a:lnTo>
                  <a:lnTo>
                    <a:pt x="96" y="213"/>
                  </a:lnTo>
                  <a:lnTo>
                    <a:pt x="85" y="220"/>
                  </a:lnTo>
                  <a:lnTo>
                    <a:pt x="71" y="232"/>
                  </a:lnTo>
                  <a:lnTo>
                    <a:pt x="58" y="244"/>
                  </a:lnTo>
                  <a:lnTo>
                    <a:pt x="50" y="257"/>
                  </a:lnTo>
                  <a:lnTo>
                    <a:pt x="55" y="269"/>
                  </a:lnTo>
                  <a:lnTo>
                    <a:pt x="77" y="283"/>
                  </a:lnTo>
                  <a:lnTo>
                    <a:pt x="103" y="288"/>
                  </a:lnTo>
                  <a:lnTo>
                    <a:pt x="128" y="288"/>
                  </a:lnTo>
                  <a:lnTo>
                    <a:pt x="146" y="281"/>
                  </a:lnTo>
                  <a:lnTo>
                    <a:pt x="162" y="273"/>
                  </a:lnTo>
                  <a:lnTo>
                    <a:pt x="173" y="263"/>
                  </a:lnTo>
                  <a:lnTo>
                    <a:pt x="182" y="255"/>
                  </a:lnTo>
                  <a:lnTo>
                    <a:pt x="186" y="248"/>
                  </a:lnTo>
                  <a:lnTo>
                    <a:pt x="188" y="246"/>
                  </a:lnTo>
                  <a:lnTo>
                    <a:pt x="192" y="253"/>
                  </a:lnTo>
                  <a:lnTo>
                    <a:pt x="196" y="262"/>
                  </a:lnTo>
                  <a:lnTo>
                    <a:pt x="199" y="270"/>
                  </a:lnTo>
                  <a:lnTo>
                    <a:pt x="203" y="278"/>
                  </a:lnTo>
                  <a:lnTo>
                    <a:pt x="207" y="286"/>
                  </a:lnTo>
                  <a:lnTo>
                    <a:pt x="215" y="293"/>
                  </a:lnTo>
                  <a:lnTo>
                    <a:pt x="225" y="298"/>
                  </a:lnTo>
                  <a:lnTo>
                    <a:pt x="240" y="303"/>
                  </a:lnTo>
                  <a:lnTo>
                    <a:pt x="264" y="304"/>
                  </a:lnTo>
                  <a:lnTo>
                    <a:pt x="285" y="304"/>
                  </a:lnTo>
                  <a:lnTo>
                    <a:pt x="303" y="301"/>
                  </a:lnTo>
                  <a:lnTo>
                    <a:pt x="319" y="296"/>
                  </a:lnTo>
                  <a:lnTo>
                    <a:pt x="330" y="288"/>
                  </a:lnTo>
                  <a:lnTo>
                    <a:pt x="340" y="277"/>
                  </a:lnTo>
                  <a:lnTo>
                    <a:pt x="347" y="263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3" y="251"/>
                  </a:lnTo>
                  <a:lnTo>
                    <a:pt x="379" y="259"/>
                  </a:lnTo>
                  <a:lnTo>
                    <a:pt x="399" y="267"/>
                  </a:lnTo>
                  <a:lnTo>
                    <a:pt x="421" y="271"/>
                  </a:lnTo>
                  <a:lnTo>
                    <a:pt x="448" y="272"/>
                  </a:lnTo>
                  <a:lnTo>
                    <a:pt x="476" y="265"/>
                  </a:lnTo>
                  <a:lnTo>
                    <a:pt x="508" y="249"/>
                  </a:lnTo>
                  <a:lnTo>
                    <a:pt x="517" y="238"/>
                  </a:lnTo>
                  <a:lnTo>
                    <a:pt x="519" y="227"/>
                  </a:lnTo>
                  <a:lnTo>
                    <a:pt x="518" y="217"/>
                  </a:lnTo>
                  <a:lnTo>
                    <a:pt x="513" y="209"/>
                  </a:lnTo>
                  <a:lnTo>
                    <a:pt x="506" y="200"/>
                  </a:lnTo>
                  <a:lnTo>
                    <a:pt x="498" y="195"/>
                  </a:lnTo>
                  <a:lnTo>
                    <a:pt x="492" y="191"/>
                  </a:lnTo>
                  <a:lnTo>
                    <a:pt x="491" y="190"/>
                  </a:lnTo>
                  <a:lnTo>
                    <a:pt x="507" y="188"/>
                  </a:lnTo>
                  <a:lnTo>
                    <a:pt x="528" y="188"/>
                  </a:lnTo>
                  <a:lnTo>
                    <a:pt x="553" y="188"/>
                  </a:lnTo>
                  <a:lnTo>
                    <a:pt x="578" y="187"/>
                  </a:lnTo>
                  <a:lnTo>
                    <a:pt x="601" y="180"/>
                  </a:lnTo>
                  <a:lnTo>
                    <a:pt x="619" y="171"/>
                  </a:lnTo>
                  <a:lnTo>
                    <a:pt x="631" y="154"/>
                  </a:lnTo>
                  <a:lnTo>
                    <a:pt x="635" y="129"/>
                  </a:lnTo>
                  <a:lnTo>
                    <a:pt x="629" y="108"/>
                  </a:lnTo>
                  <a:lnTo>
                    <a:pt x="618" y="94"/>
                  </a:lnTo>
                  <a:lnTo>
                    <a:pt x="603" y="84"/>
                  </a:lnTo>
                  <a:lnTo>
                    <a:pt x="587" y="78"/>
                  </a:lnTo>
                  <a:lnTo>
                    <a:pt x="571" y="74"/>
                  </a:lnTo>
                  <a:lnTo>
                    <a:pt x="556" y="74"/>
                  </a:lnTo>
                  <a:lnTo>
                    <a:pt x="546" y="74"/>
                  </a:lnTo>
                  <a:lnTo>
                    <a:pt x="544" y="75"/>
                  </a:lnTo>
                  <a:lnTo>
                    <a:pt x="588" y="42"/>
                  </a:lnTo>
                  <a:lnTo>
                    <a:pt x="603" y="19"/>
                  </a:lnTo>
                  <a:lnTo>
                    <a:pt x="593" y="5"/>
                  </a:lnTo>
                  <a:lnTo>
                    <a:pt x="566" y="0"/>
                  </a:lnTo>
                  <a:lnTo>
                    <a:pt x="525" y="2"/>
                  </a:lnTo>
                  <a:lnTo>
                    <a:pt x="482" y="13"/>
                  </a:lnTo>
                  <a:lnTo>
                    <a:pt x="442" y="31"/>
                  </a:lnTo>
                  <a:lnTo>
                    <a:pt x="409" y="58"/>
                  </a:lnTo>
                  <a:lnTo>
                    <a:pt x="380" y="83"/>
                  </a:lnTo>
                  <a:lnTo>
                    <a:pt x="348" y="100"/>
                  </a:lnTo>
                  <a:lnTo>
                    <a:pt x="314" y="111"/>
                  </a:lnTo>
                  <a:lnTo>
                    <a:pt x="280" y="117"/>
                  </a:lnTo>
                  <a:lnTo>
                    <a:pt x="250" y="117"/>
                  </a:lnTo>
                  <a:lnTo>
                    <a:pt x="224" y="114"/>
                  </a:lnTo>
                  <a:lnTo>
                    <a:pt x="207" y="106"/>
                  </a:lnTo>
                  <a:lnTo>
                    <a:pt x="200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96" name="Freeform 56"/>
            <p:cNvSpPr>
              <a:spLocks/>
            </p:cNvSpPr>
            <p:nvPr/>
          </p:nvSpPr>
          <p:spPr bwMode="auto">
            <a:xfrm>
              <a:off x="1903" y="1789"/>
              <a:ext cx="318" cy="120"/>
            </a:xfrm>
            <a:custGeom>
              <a:avLst/>
              <a:gdLst>
                <a:gd name="T0" fmla="*/ 192 w 637"/>
                <a:gd name="T1" fmla="*/ 16 h 239"/>
                <a:gd name="T2" fmla="*/ 132 w 637"/>
                <a:gd name="T3" fmla="*/ 14 h 239"/>
                <a:gd name="T4" fmla="*/ 72 w 637"/>
                <a:gd name="T5" fmla="*/ 15 h 239"/>
                <a:gd name="T6" fmla="*/ 19 w 637"/>
                <a:gd name="T7" fmla="*/ 32 h 239"/>
                <a:gd name="T8" fmla="*/ 8 w 637"/>
                <a:gd name="T9" fmla="*/ 59 h 239"/>
                <a:gd name="T10" fmla="*/ 24 w 637"/>
                <a:gd name="T11" fmla="*/ 73 h 239"/>
                <a:gd name="T12" fmla="*/ 37 w 637"/>
                <a:gd name="T13" fmla="*/ 85 h 239"/>
                <a:gd name="T14" fmla="*/ 61 w 637"/>
                <a:gd name="T15" fmla="*/ 94 h 239"/>
                <a:gd name="T16" fmla="*/ 87 w 637"/>
                <a:gd name="T17" fmla="*/ 98 h 239"/>
                <a:gd name="T18" fmla="*/ 69 w 637"/>
                <a:gd name="T19" fmla="*/ 106 h 239"/>
                <a:gd name="T20" fmla="*/ 36 w 637"/>
                <a:gd name="T21" fmla="*/ 122 h 239"/>
                <a:gd name="T22" fmla="*/ 25 w 637"/>
                <a:gd name="T23" fmla="*/ 146 h 239"/>
                <a:gd name="T24" fmla="*/ 66 w 637"/>
                <a:gd name="T25" fmla="*/ 176 h 239"/>
                <a:gd name="T26" fmla="*/ 107 w 637"/>
                <a:gd name="T27" fmla="*/ 180 h 239"/>
                <a:gd name="T28" fmla="*/ 141 w 637"/>
                <a:gd name="T29" fmla="*/ 169 h 239"/>
                <a:gd name="T30" fmla="*/ 157 w 637"/>
                <a:gd name="T31" fmla="*/ 155 h 239"/>
                <a:gd name="T32" fmla="*/ 160 w 637"/>
                <a:gd name="T33" fmla="*/ 161 h 239"/>
                <a:gd name="T34" fmla="*/ 160 w 637"/>
                <a:gd name="T35" fmla="*/ 180 h 239"/>
                <a:gd name="T36" fmla="*/ 164 w 637"/>
                <a:gd name="T37" fmla="*/ 199 h 239"/>
                <a:gd name="T38" fmla="*/ 178 w 637"/>
                <a:gd name="T39" fmla="*/ 216 h 239"/>
                <a:gd name="T40" fmla="*/ 216 w 637"/>
                <a:gd name="T41" fmla="*/ 229 h 239"/>
                <a:gd name="T42" fmla="*/ 254 w 637"/>
                <a:gd name="T43" fmla="*/ 234 h 239"/>
                <a:gd name="T44" fmla="*/ 282 w 637"/>
                <a:gd name="T45" fmla="*/ 228 h 239"/>
                <a:gd name="T46" fmla="*/ 304 w 637"/>
                <a:gd name="T47" fmla="*/ 207 h 239"/>
                <a:gd name="T48" fmla="*/ 319 w 637"/>
                <a:gd name="T49" fmla="*/ 192 h 239"/>
                <a:gd name="T50" fmla="*/ 338 w 637"/>
                <a:gd name="T51" fmla="*/ 209 h 239"/>
                <a:gd name="T52" fmla="*/ 372 w 637"/>
                <a:gd name="T53" fmla="*/ 231 h 239"/>
                <a:gd name="T54" fmla="*/ 428 w 637"/>
                <a:gd name="T55" fmla="*/ 239 h 239"/>
                <a:gd name="T56" fmla="*/ 476 w 637"/>
                <a:gd name="T57" fmla="*/ 222 h 239"/>
                <a:gd name="T58" fmla="*/ 485 w 637"/>
                <a:gd name="T59" fmla="*/ 203 h 239"/>
                <a:gd name="T60" fmla="*/ 481 w 637"/>
                <a:gd name="T61" fmla="*/ 184 h 239"/>
                <a:gd name="T62" fmla="*/ 473 w 637"/>
                <a:gd name="T63" fmla="*/ 172 h 239"/>
                <a:gd name="T64" fmla="*/ 487 w 637"/>
                <a:gd name="T65" fmla="*/ 172 h 239"/>
                <a:gd name="T66" fmla="*/ 532 w 637"/>
                <a:gd name="T67" fmla="*/ 182 h 239"/>
                <a:gd name="T68" fmla="*/ 580 w 637"/>
                <a:gd name="T69" fmla="*/ 186 h 239"/>
                <a:gd name="T70" fmla="*/ 618 w 637"/>
                <a:gd name="T71" fmla="*/ 167 h 239"/>
                <a:gd name="T72" fmla="*/ 632 w 637"/>
                <a:gd name="T73" fmla="*/ 123 h 239"/>
                <a:gd name="T74" fmla="*/ 614 w 637"/>
                <a:gd name="T75" fmla="*/ 94 h 239"/>
                <a:gd name="T76" fmla="*/ 586 w 637"/>
                <a:gd name="T77" fmla="*/ 79 h 239"/>
                <a:gd name="T78" fmla="*/ 566 w 637"/>
                <a:gd name="T79" fmla="*/ 74 h 239"/>
                <a:gd name="T80" fmla="*/ 615 w 637"/>
                <a:gd name="T81" fmla="*/ 53 h 239"/>
                <a:gd name="T82" fmla="*/ 631 w 637"/>
                <a:gd name="T83" fmla="*/ 19 h 239"/>
                <a:gd name="T84" fmla="*/ 567 w 637"/>
                <a:gd name="T85" fmla="*/ 0 h 239"/>
                <a:gd name="T86" fmla="*/ 474 w 637"/>
                <a:gd name="T87" fmla="*/ 8 h 239"/>
                <a:gd name="T88" fmla="*/ 399 w 637"/>
                <a:gd name="T89" fmla="*/ 42 h 239"/>
                <a:gd name="T90" fmla="*/ 327 w 637"/>
                <a:gd name="T91" fmla="*/ 54 h 239"/>
                <a:gd name="T92" fmla="*/ 264 w 637"/>
                <a:gd name="T93" fmla="*/ 45 h 239"/>
                <a:gd name="T94" fmla="*/ 226 w 637"/>
                <a:gd name="T95" fmla="*/ 2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7" h="239">
                  <a:moveTo>
                    <a:pt x="222" y="14"/>
                  </a:moveTo>
                  <a:lnTo>
                    <a:pt x="192" y="16"/>
                  </a:lnTo>
                  <a:lnTo>
                    <a:pt x="162" y="16"/>
                  </a:lnTo>
                  <a:lnTo>
                    <a:pt x="132" y="14"/>
                  </a:lnTo>
                  <a:lnTo>
                    <a:pt x="101" y="14"/>
                  </a:lnTo>
                  <a:lnTo>
                    <a:pt x="72" y="15"/>
                  </a:lnTo>
                  <a:lnTo>
                    <a:pt x="43" y="21"/>
                  </a:lnTo>
                  <a:lnTo>
                    <a:pt x="19" y="32"/>
                  </a:lnTo>
                  <a:lnTo>
                    <a:pt x="0" y="53"/>
                  </a:lnTo>
                  <a:lnTo>
                    <a:pt x="8" y="59"/>
                  </a:lnTo>
                  <a:lnTo>
                    <a:pt x="16" y="67"/>
                  </a:lnTo>
                  <a:lnTo>
                    <a:pt x="24" y="73"/>
                  </a:lnTo>
                  <a:lnTo>
                    <a:pt x="31" y="80"/>
                  </a:lnTo>
                  <a:lnTo>
                    <a:pt x="37" y="85"/>
                  </a:lnTo>
                  <a:lnTo>
                    <a:pt x="47" y="90"/>
                  </a:lnTo>
                  <a:lnTo>
                    <a:pt x="61" y="94"/>
                  </a:lnTo>
                  <a:lnTo>
                    <a:pt x="78" y="97"/>
                  </a:lnTo>
                  <a:lnTo>
                    <a:pt x="87" y="98"/>
                  </a:lnTo>
                  <a:lnTo>
                    <a:pt x="83" y="101"/>
                  </a:lnTo>
                  <a:lnTo>
                    <a:pt x="69" y="106"/>
                  </a:lnTo>
                  <a:lnTo>
                    <a:pt x="52" y="114"/>
                  </a:lnTo>
                  <a:lnTo>
                    <a:pt x="36" y="122"/>
                  </a:lnTo>
                  <a:lnTo>
                    <a:pt x="26" y="133"/>
                  </a:lnTo>
                  <a:lnTo>
                    <a:pt x="25" y="146"/>
                  </a:lnTo>
                  <a:lnTo>
                    <a:pt x="41" y="164"/>
                  </a:lnTo>
                  <a:lnTo>
                    <a:pt x="66" y="176"/>
                  </a:lnTo>
                  <a:lnTo>
                    <a:pt x="88" y="181"/>
                  </a:lnTo>
                  <a:lnTo>
                    <a:pt x="107" y="180"/>
                  </a:lnTo>
                  <a:lnTo>
                    <a:pt x="127" y="176"/>
                  </a:lnTo>
                  <a:lnTo>
                    <a:pt x="141" y="169"/>
                  </a:lnTo>
                  <a:lnTo>
                    <a:pt x="151" y="161"/>
                  </a:lnTo>
                  <a:lnTo>
                    <a:pt x="157" y="155"/>
                  </a:lnTo>
                  <a:lnTo>
                    <a:pt x="160" y="153"/>
                  </a:lnTo>
                  <a:lnTo>
                    <a:pt x="160" y="161"/>
                  </a:lnTo>
                  <a:lnTo>
                    <a:pt x="160" y="171"/>
                  </a:lnTo>
                  <a:lnTo>
                    <a:pt x="160" y="180"/>
                  </a:lnTo>
                  <a:lnTo>
                    <a:pt x="162" y="190"/>
                  </a:lnTo>
                  <a:lnTo>
                    <a:pt x="164" y="199"/>
                  </a:lnTo>
                  <a:lnTo>
                    <a:pt x="169" y="208"/>
                  </a:lnTo>
                  <a:lnTo>
                    <a:pt x="178" y="216"/>
                  </a:lnTo>
                  <a:lnTo>
                    <a:pt x="194" y="224"/>
                  </a:lnTo>
                  <a:lnTo>
                    <a:pt x="216" y="229"/>
                  </a:lnTo>
                  <a:lnTo>
                    <a:pt x="236" y="233"/>
                  </a:lnTo>
                  <a:lnTo>
                    <a:pt x="254" y="234"/>
                  </a:lnTo>
                  <a:lnTo>
                    <a:pt x="270" y="233"/>
                  </a:lnTo>
                  <a:lnTo>
                    <a:pt x="282" y="228"/>
                  </a:lnTo>
                  <a:lnTo>
                    <a:pt x="295" y="220"/>
                  </a:lnTo>
                  <a:lnTo>
                    <a:pt x="304" y="207"/>
                  </a:lnTo>
                  <a:lnTo>
                    <a:pt x="317" y="193"/>
                  </a:lnTo>
                  <a:lnTo>
                    <a:pt x="319" y="192"/>
                  </a:lnTo>
                  <a:lnTo>
                    <a:pt x="327" y="199"/>
                  </a:lnTo>
                  <a:lnTo>
                    <a:pt x="338" y="209"/>
                  </a:lnTo>
                  <a:lnTo>
                    <a:pt x="354" y="222"/>
                  </a:lnTo>
                  <a:lnTo>
                    <a:pt x="372" y="231"/>
                  </a:lnTo>
                  <a:lnTo>
                    <a:pt x="399" y="239"/>
                  </a:lnTo>
                  <a:lnTo>
                    <a:pt x="428" y="239"/>
                  </a:lnTo>
                  <a:lnTo>
                    <a:pt x="463" y="230"/>
                  </a:lnTo>
                  <a:lnTo>
                    <a:pt x="476" y="222"/>
                  </a:lnTo>
                  <a:lnTo>
                    <a:pt x="484" y="214"/>
                  </a:lnTo>
                  <a:lnTo>
                    <a:pt x="485" y="203"/>
                  </a:lnTo>
                  <a:lnTo>
                    <a:pt x="485" y="194"/>
                  </a:lnTo>
                  <a:lnTo>
                    <a:pt x="481" y="184"/>
                  </a:lnTo>
                  <a:lnTo>
                    <a:pt x="477" y="177"/>
                  </a:lnTo>
                  <a:lnTo>
                    <a:pt x="473" y="172"/>
                  </a:lnTo>
                  <a:lnTo>
                    <a:pt x="472" y="171"/>
                  </a:lnTo>
                  <a:lnTo>
                    <a:pt x="487" y="172"/>
                  </a:lnTo>
                  <a:lnTo>
                    <a:pt x="509" y="177"/>
                  </a:lnTo>
                  <a:lnTo>
                    <a:pt x="532" y="182"/>
                  </a:lnTo>
                  <a:lnTo>
                    <a:pt x="557" y="187"/>
                  </a:lnTo>
                  <a:lnTo>
                    <a:pt x="580" y="186"/>
                  </a:lnTo>
                  <a:lnTo>
                    <a:pt x="602" y="181"/>
                  </a:lnTo>
                  <a:lnTo>
                    <a:pt x="618" y="167"/>
                  </a:lnTo>
                  <a:lnTo>
                    <a:pt x="632" y="143"/>
                  </a:lnTo>
                  <a:lnTo>
                    <a:pt x="632" y="123"/>
                  </a:lnTo>
                  <a:lnTo>
                    <a:pt x="625" y="106"/>
                  </a:lnTo>
                  <a:lnTo>
                    <a:pt x="614" y="94"/>
                  </a:lnTo>
                  <a:lnTo>
                    <a:pt x="601" y="86"/>
                  </a:lnTo>
                  <a:lnTo>
                    <a:pt x="586" y="79"/>
                  </a:lnTo>
                  <a:lnTo>
                    <a:pt x="574" y="76"/>
                  </a:lnTo>
                  <a:lnTo>
                    <a:pt x="566" y="74"/>
                  </a:lnTo>
                  <a:lnTo>
                    <a:pt x="562" y="74"/>
                  </a:lnTo>
                  <a:lnTo>
                    <a:pt x="615" y="53"/>
                  </a:lnTo>
                  <a:lnTo>
                    <a:pt x="637" y="35"/>
                  </a:lnTo>
                  <a:lnTo>
                    <a:pt x="631" y="19"/>
                  </a:lnTo>
                  <a:lnTo>
                    <a:pt x="605" y="7"/>
                  </a:lnTo>
                  <a:lnTo>
                    <a:pt x="567" y="0"/>
                  </a:lnTo>
                  <a:lnTo>
                    <a:pt x="521" y="0"/>
                  </a:lnTo>
                  <a:lnTo>
                    <a:pt x="474" y="8"/>
                  </a:lnTo>
                  <a:lnTo>
                    <a:pt x="434" y="27"/>
                  </a:lnTo>
                  <a:lnTo>
                    <a:pt x="399" y="42"/>
                  </a:lnTo>
                  <a:lnTo>
                    <a:pt x="364" y="51"/>
                  </a:lnTo>
                  <a:lnTo>
                    <a:pt x="327" y="54"/>
                  </a:lnTo>
                  <a:lnTo>
                    <a:pt x="293" y="52"/>
                  </a:lnTo>
                  <a:lnTo>
                    <a:pt x="264" y="45"/>
                  </a:lnTo>
                  <a:lnTo>
                    <a:pt x="240" y="36"/>
                  </a:lnTo>
                  <a:lnTo>
                    <a:pt x="226" y="25"/>
                  </a:lnTo>
                  <a:lnTo>
                    <a:pt x="22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97" name="Freeform 57"/>
            <p:cNvSpPr>
              <a:spLocks/>
            </p:cNvSpPr>
            <p:nvPr/>
          </p:nvSpPr>
          <p:spPr bwMode="auto">
            <a:xfrm>
              <a:off x="1430" y="3206"/>
              <a:ext cx="317" cy="121"/>
            </a:xfrm>
            <a:custGeom>
              <a:avLst/>
              <a:gdLst>
                <a:gd name="T0" fmla="*/ 190 w 635"/>
                <a:gd name="T1" fmla="*/ 18 h 242"/>
                <a:gd name="T2" fmla="*/ 130 w 635"/>
                <a:gd name="T3" fmla="*/ 15 h 242"/>
                <a:gd name="T4" fmla="*/ 70 w 635"/>
                <a:gd name="T5" fmla="*/ 15 h 242"/>
                <a:gd name="T6" fmla="*/ 18 w 635"/>
                <a:gd name="T7" fmla="*/ 33 h 242"/>
                <a:gd name="T8" fmla="*/ 6 w 635"/>
                <a:gd name="T9" fmla="*/ 62 h 242"/>
                <a:gd name="T10" fmla="*/ 20 w 635"/>
                <a:gd name="T11" fmla="*/ 75 h 242"/>
                <a:gd name="T12" fmla="*/ 35 w 635"/>
                <a:gd name="T13" fmla="*/ 88 h 242"/>
                <a:gd name="T14" fmla="*/ 60 w 635"/>
                <a:gd name="T15" fmla="*/ 98 h 242"/>
                <a:gd name="T16" fmla="*/ 86 w 635"/>
                <a:gd name="T17" fmla="*/ 102 h 242"/>
                <a:gd name="T18" fmla="*/ 68 w 635"/>
                <a:gd name="T19" fmla="*/ 110 h 242"/>
                <a:gd name="T20" fmla="*/ 34 w 635"/>
                <a:gd name="T21" fmla="*/ 125 h 242"/>
                <a:gd name="T22" fmla="*/ 24 w 635"/>
                <a:gd name="T23" fmla="*/ 151 h 242"/>
                <a:gd name="T24" fmla="*/ 65 w 635"/>
                <a:gd name="T25" fmla="*/ 179 h 242"/>
                <a:gd name="T26" fmla="*/ 107 w 635"/>
                <a:gd name="T27" fmla="*/ 182 h 242"/>
                <a:gd name="T28" fmla="*/ 139 w 635"/>
                <a:gd name="T29" fmla="*/ 169 h 242"/>
                <a:gd name="T30" fmla="*/ 155 w 635"/>
                <a:gd name="T31" fmla="*/ 156 h 242"/>
                <a:gd name="T32" fmla="*/ 158 w 635"/>
                <a:gd name="T33" fmla="*/ 163 h 242"/>
                <a:gd name="T34" fmla="*/ 160 w 635"/>
                <a:gd name="T35" fmla="*/ 182 h 242"/>
                <a:gd name="T36" fmla="*/ 162 w 635"/>
                <a:gd name="T37" fmla="*/ 200 h 242"/>
                <a:gd name="T38" fmla="*/ 177 w 635"/>
                <a:gd name="T39" fmla="*/ 216 h 242"/>
                <a:gd name="T40" fmla="*/ 213 w 635"/>
                <a:gd name="T41" fmla="*/ 229 h 242"/>
                <a:gd name="T42" fmla="*/ 251 w 635"/>
                <a:gd name="T43" fmla="*/ 235 h 242"/>
                <a:gd name="T44" fmla="*/ 280 w 635"/>
                <a:gd name="T45" fmla="*/ 229 h 242"/>
                <a:gd name="T46" fmla="*/ 302 w 635"/>
                <a:gd name="T47" fmla="*/ 209 h 242"/>
                <a:gd name="T48" fmla="*/ 318 w 635"/>
                <a:gd name="T49" fmla="*/ 195 h 242"/>
                <a:gd name="T50" fmla="*/ 337 w 635"/>
                <a:gd name="T51" fmla="*/ 212 h 242"/>
                <a:gd name="T52" fmla="*/ 373 w 635"/>
                <a:gd name="T53" fmla="*/ 234 h 242"/>
                <a:gd name="T54" fmla="*/ 427 w 635"/>
                <a:gd name="T55" fmla="*/ 242 h 242"/>
                <a:gd name="T56" fmla="*/ 475 w 635"/>
                <a:gd name="T57" fmla="*/ 225 h 242"/>
                <a:gd name="T58" fmla="*/ 482 w 635"/>
                <a:gd name="T59" fmla="*/ 207 h 242"/>
                <a:gd name="T60" fmla="*/ 476 w 635"/>
                <a:gd name="T61" fmla="*/ 187 h 242"/>
                <a:gd name="T62" fmla="*/ 467 w 635"/>
                <a:gd name="T63" fmla="*/ 175 h 242"/>
                <a:gd name="T64" fmla="*/ 482 w 635"/>
                <a:gd name="T65" fmla="*/ 174 h 242"/>
                <a:gd name="T66" fmla="*/ 527 w 635"/>
                <a:gd name="T67" fmla="*/ 184 h 242"/>
                <a:gd name="T68" fmla="*/ 576 w 635"/>
                <a:gd name="T69" fmla="*/ 190 h 242"/>
                <a:gd name="T70" fmla="*/ 614 w 635"/>
                <a:gd name="T71" fmla="*/ 170 h 242"/>
                <a:gd name="T72" fmla="*/ 629 w 635"/>
                <a:gd name="T73" fmla="*/ 126 h 242"/>
                <a:gd name="T74" fmla="*/ 611 w 635"/>
                <a:gd name="T75" fmla="*/ 98 h 242"/>
                <a:gd name="T76" fmla="*/ 584 w 635"/>
                <a:gd name="T77" fmla="*/ 82 h 242"/>
                <a:gd name="T78" fmla="*/ 563 w 635"/>
                <a:gd name="T79" fmla="*/ 77 h 242"/>
                <a:gd name="T80" fmla="*/ 613 w 635"/>
                <a:gd name="T81" fmla="*/ 56 h 242"/>
                <a:gd name="T82" fmla="*/ 629 w 635"/>
                <a:gd name="T83" fmla="*/ 18 h 242"/>
                <a:gd name="T84" fmla="*/ 565 w 635"/>
                <a:gd name="T85" fmla="*/ 0 h 242"/>
                <a:gd name="T86" fmla="*/ 472 w 635"/>
                <a:gd name="T87" fmla="*/ 8 h 242"/>
                <a:gd name="T88" fmla="*/ 397 w 635"/>
                <a:gd name="T89" fmla="*/ 43 h 242"/>
                <a:gd name="T90" fmla="*/ 323 w 635"/>
                <a:gd name="T91" fmla="*/ 57 h 242"/>
                <a:gd name="T92" fmla="*/ 259 w 635"/>
                <a:gd name="T93" fmla="*/ 47 h 242"/>
                <a:gd name="T94" fmla="*/ 222 w 635"/>
                <a:gd name="T95" fmla="*/ 2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5" h="242">
                  <a:moveTo>
                    <a:pt x="220" y="16"/>
                  </a:moveTo>
                  <a:lnTo>
                    <a:pt x="190" y="18"/>
                  </a:lnTo>
                  <a:lnTo>
                    <a:pt x="160" y="17"/>
                  </a:lnTo>
                  <a:lnTo>
                    <a:pt x="130" y="15"/>
                  </a:lnTo>
                  <a:lnTo>
                    <a:pt x="99" y="14"/>
                  </a:lnTo>
                  <a:lnTo>
                    <a:pt x="70" y="15"/>
                  </a:lnTo>
                  <a:lnTo>
                    <a:pt x="43" y="21"/>
                  </a:lnTo>
                  <a:lnTo>
                    <a:pt x="18" y="33"/>
                  </a:lnTo>
                  <a:lnTo>
                    <a:pt x="0" y="57"/>
                  </a:lnTo>
                  <a:lnTo>
                    <a:pt x="6" y="62"/>
                  </a:lnTo>
                  <a:lnTo>
                    <a:pt x="13" y="69"/>
                  </a:lnTo>
                  <a:lnTo>
                    <a:pt x="20" y="75"/>
                  </a:lnTo>
                  <a:lnTo>
                    <a:pt x="28" y="82"/>
                  </a:lnTo>
                  <a:lnTo>
                    <a:pt x="35" y="88"/>
                  </a:lnTo>
                  <a:lnTo>
                    <a:pt x="46" y="94"/>
                  </a:lnTo>
                  <a:lnTo>
                    <a:pt x="60" y="98"/>
                  </a:lnTo>
                  <a:lnTo>
                    <a:pt x="77" y="101"/>
                  </a:lnTo>
                  <a:lnTo>
                    <a:pt x="86" y="102"/>
                  </a:lnTo>
                  <a:lnTo>
                    <a:pt x="82" y="105"/>
                  </a:lnTo>
                  <a:lnTo>
                    <a:pt x="68" y="110"/>
                  </a:lnTo>
                  <a:lnTo>
                    <a:pt x="52" y="117"/>
                  </a:lnTo>
                  <a:lnTo>
                    <a:pt x="34" y="125"/>
                  </a:lnTo>
                  <a:lnTo>
                    <a:pt x="24" y="137"/>
                  </a:lnTo>
                  <a:lnTo>
                    <a:pt x="24" y="151"/>
                  </a:lnTo>
                  <a:lnTo>
                    <a:pt x="40" y="167"/>
                  </a:lnTo>
                  <a:lnTo>
                    <a:pt x="65" y="179"/>
                  </a:lnTo>
                  <a:lnTo>
                    <a:pt x="87" y="184"/>
                  </a:lnTo>
                  <a:lnTo>
                    <a:pt x="107" y="182"/>
                  </a:lnTo>
                  <a:lnTo>
                    <a:pt x="125" y="177"/>
                  </a:lnTo>
                  <a:lnTo>
                    <a:pt x="139" y="169"/>
                  </a:lnTo>
                  <a:lnTo>
                    <a:pt x="149" y="162"/>
                  </a:lnTo>
                  <a:lnTo>
                    <a:pt x="155" y="156"/>
                  </a:lnTo>
                  <a:lnTo>
                    <a:pt x="158" y="154"/>
                  </a:lnTo>
                  <a:lnTo>
                    <a:pt x="158" y="163"/>
                  </a:lnTo>
                  <a:lnTo>
                    <a:pt x="160" y="173"/>
                  </a:lnTo>
                  <a:lnTo>
                    <a:pt x="160" y="182"/>
                  </a:lnTo>
                  <a:lnTo>
                    <a:pt x="161" y="192"/>
                  </a:lnTo>
                  <a:lnTo>
                    <a:pt x="162" y="200"/>
                  </a:lnTo>
                  <a:lnTo>
                    <a:pt x="167" y="209"/>
                  </a:lnTo>
                  <a:lnTo>
                    <a:pt x="177" y="216"/>
                  </a:lnTo>
                  <a:lnTo>
                    <a:pt x="192" y="224"/>
                  </a:lnTo>
                  <a:lnTo>
                    <a:pt x="213" y="229"/>
                  </a:lnTo>
                  <a:lnTo>
                    <a:pt x="232" y="233"/>
                  </a:lnTo>
                  <a:lnTo>
                    <a:pt x="251" y="235"/>
                  </a:lnTo>
                  <a:lnTo>
                    <a:pt x="267" y="234"/>
                  </a:lnTo>
                  <a:lnTo>
                    <a:pt x="280" y="229"/>
                  </a:lnTo>
                  <a:lnTo>
                    <a:pt x="293" y="221"/>
                  </a:lnTo>
                  <a:lnTo>
                    <a:pt x="302" y="209"/>
                  </a:lnTo>
                  <a:lnTo>
                    <a:pt x="315" y="194"/>
                  </a:lnTo>
                  <a:lnTo>
                    <a:pt x="318" y="195"/>
                  </a:lnTo>
                  <a:lnTo>
                    <a:pt x="326" y="202"/>
                  </a:lnTo>
                  <a:lnTo>
                    <a:pt x="337" y="212"/>
                  </a:lnTo>
                  <a:lnTo>
                    <a:pt x="353" y="224"/>
                  </a:lnTo>
                  <a:lnTo>
                    <a:pt x="373" y="234"/>
                  </a:lnTo>
                  <a:lnTo>
                    <a:pt x="398" y="242"/>
                  </a:lnTo>
                  <a:lnTo>
                    <a:pt x="427" y="242"/>
                  </a:lnTo>
                  <a:lnTo>
                    <a:pt x="462" y="234"/>
                  </a:lnTo>
                  <a:lnTo>
                    <a:pt x="475" y="225"/>
                  </a:lnTo>
                  <a:lnTo>
                    <a:pt x="481" y="217"/>
                  </a:lnTo>
                  <a:lnTo>
                    <a:pt x="482" y="207"/>
                  </a:lnTo>
                  <a:lnTo>
                    <a:pt x="481" y="198"/>
                  </a:lnTo>
                  <a:lnTo>
                    <a:pt x="476" y="187"/>
                  </a:lnTo>
                  <a:lnTo>
                    <a:pt x="471" y="180"/>
                  </a:lnTo>
                  <a:lnTo>
                    <a:pt x="467" y="175"/>
                  </a:lnTo>
                  <a:lnTo>
                    <a:pt x="466" y="174"/>
                  </a:lnTo>
                  <a:lnTo>
                    <a:pt x="482" y="174"/>
                  </a:lnTo>
                  <a:lnTo>
                    <a:pt x="503" y="179"/>
                  </a:lnTo>
                  <a:lnTo>
                    <a:pt x="527" y="184"/>
                  </a:lnTo>
                  <a:lnTo>
                    <a:pt x="551" y="190"/>
                  </a:lnTo>
                  <a:lnTo>
                    <a:pt x="576" y="190"/>
                  </a:lnTo>
                  <a:lnTo>
                    <a:pt x="597" y="184"/>
                  </a:lnTo>
                  <a:lnTo>
                    <a:pt x="614" y="170"/>
                  </a:lnTo>
                  <a:lnTo>
                    <a:pt x="627" y="148"/>
                  </a:lnTo>
                  <a:lnTo>
                    <a:pt x="629" y="126"/>
                  </a:lnTo>
                  <a:lnTo>
                    <a:pt x="623" y="111"/>
                  </a:lnTo>
                  <a:lnTo>
                    <a:pt x="611" y="98"/>
                  </a:lnTo>
                  <a:lnTo>
                    <a:pt x="599" y="90"/>
                  </a:lnTo>
                  <a:lnTo>
                    <a:pt x="584" y="82"/>
                  </a:lnTo>
                  <a:lnTo>
                    <a:pt x="572" y="79"/>
                  </a:lnTo>
                  <a:lnTo>
                    <a:pt x="563" y="77"/>
                  </a:lnTo>
                  <a:lnTo>
                    <a:pt x="561" y="77"/>
                  </a:lnTo>
                  <a:lnTo>
                    <a:pt x="613" y="56"/>
                  </a:lnTo>
                  <a:lnTo>
                    <a:pt x="635" y="36"/>
                  </a:lnTo>
                  <a:lnTo>
                    <a:pt x="629" y="18"/>
                  </a:lnTo>
                  <a:lnTo>
                    <a:pt x="604" y="7"/>
                  </a:lnTo>
                  <a:lnTo>
                    <a:pt x="565" y="0"/>
                  </a:lnTo>
                  <a:lnTo>
                    <a:pt x="519" y="0"/>
                  </a:lnTo>
                  <a:lnTo>
                    <a:pt x="472" y="8"/>
                  </a:lnTo>
                  <a:lnTo>
                    <a:pt x="434" y="26"/>
                  </a:lnTo>
                  <a:lnTo>
                    <a:pt x="397" y="43"/>
                  </a:lnTo>
                  <a:lnTo>
                    <a:pt x="360" y="54"/>
                  </a:lnTo>
                  <a:lnTo>
                    <a:pt x="323" y="57"/>
                  </a:lnTo>
                  <a:lnTo>
                    <a:pt x="289" y="55"/>
                  </a:lnTo>
                  <a:lnTo>
                    <a:pt x="259" y="47"/>
                  </a:lnTo>
                  <a:lnTo>
                    <a:pt x="236" y="38"/>
                  </a:lnTo>
                  <a:lnTo>
                    <a:pt x="222" y="26"/>
                  </a:lnTo>
                  <a:lnTo>
                    <a:pt x="22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98" name="Freeform 58"/>
            <p:cNvSpPr>
              <a:spLocks/>
            </p:cNvSpPr>
            <p:nvPr/>
          </p:nvSpPr>
          <p:spPr bwMode="auto">
            <a:xfrm>
              <a:off x="1132" y="3323"/>
              <a:ext cx="318" cy="121"/>
            </a:xfrm>
            <a:custGeom>
              <a:avLst/>
              <a:gdLst>
                <a:gd name="T0" fmla="*/ 190 w 636"/>
                <a:gd name="T1" fmla="*/ 20 h 243"/>
                <a:gd name="T2" fmla="*/ 129 w 636"/>
                <a:gd name="T3" fmla="*/ 17 h 243"/>
                <a:gd name="T4" fmla="*/ 70 w 636"/>
                <a:gd name="T5" fmla="*/ 17 h 243"/>
                <a:gd name="T6" fmla="*/ 21 w 636"/>
                <a:gd name="T7" fmla="*/ 35 h 243"/>
                <a:gd name="T8" fmla="*/ 7 w 636"/>
                <a:gd name="T9" fmla="*/ 64 h 243"/>
                <a:gd name="T10" fmla="*/ 21 w 636"/>
                <a:gd name="T11" fmla="*/ 76 h 243"/>
                <a:gd name="T12" fmla="*/ 34 w 636"/>
                <a:gd name="T13" fmla="*/ 89 h 243"/>
                <a:gd name="T14" fmla="*/ 56 w 636"/>
                <a:gd name="T15" fmla="*/ 99 h 243"/>
                <a:gd name="T16" fmla="*/ 85 w 636"/>
                <a:gd name="T17" fmla="*/ 103 h 243"/>
                <a:gd name="T18" fmla="*/ 67 w 636"/>
                <a:gd name="T19" fmla="*/ 112 h 243"/>
                <a:gd name="T20" fmla="*/ 34 w 636"/>
                <a:gd name="T21" fmla="*/ 127 h 243"/>
                <a:gd name="T22" fmla="*/ 24 w 636"/>
                <a:gd name="T23" fmla="*/ 151 h 243"/>
                <a:gd name="T24" fmla="*/ 65 w 636"/>
                <a:gd name="T25" fmla="*/ 181 h 243"/>
                <a:gd name="T26" fmla="*/ 107 w 636"/>
                <a:gd name="T27" fmla="*/ 184 h 243"/>
                <a:gd name="T28" fmla="*/ 136 w 636"/>
                <a:gd name="T29" fmla="*/ 171 h 243"/>
                <a:gd name="T30" fmla="*/ 154 w 636"/>
                <a:gd name="T31" fmla="*/ 157 h 243"/>
                <a:gd name="T32" fmla="*/ 157 w 636"/>
                <a:gd name="T33" fmla="*/ 165 h 243"/>
                <a:gd name="T34" fmla="*/ 158 w 636"/>
                <a:gd name="T35" fmla="*/ 184 h 243"/>
                <a:gd name="T36" fmla="*/ 161 w 636"/>
                <a:gd name="T37" fmla="*/ 202 h 243"/>
                <a:gd name="T38" fmla="*/ 176 w 636"/>
                <a:gd name="T39" fmla="*/ 218 h 243"/>
                <a:gd name="T40" fmla="*/ 213 w 636"/>
                <a:gd name="T41" fmla="*/ 231 h 243"/>
                <a:gd name="T42" fmla="*/ 251 w 636"/>
                <a:gd name="T43" fmla="*/ 238 h 243"/>
                <a:gd name="T44" fmla="*/ 282 w 636"/>
                <a:gd name="T45" fmla="*/ 232 h 243"/>
                <a:gd name="T46" fmla="*/ 305 w 636"/>
                <a:gd name="T47" fmla="*/ 213 h 243"/>
                <a:gd name="T48" fmla="*/ 318 w 636"/>
                <a:gd name="T49" fmla="*/ 197 h 243"/>
                <a:gd name="T50" fmla="*/ 338 w 636"/>
                <a:gd name="T51" fmla="*/ 215 h 243"/>
                <a:gd name="T52" fmla="*/ 373 w 636"/>
                <a:gd name="T53" fmla="*/ 235 h 243"/>
                <a:gd name="T54" fmla="*/ 428 w 636"/>
                <a:gd name="T55" fmla="*/ 243 h 243"/>
                <a:gd name="T56" fmla="*/ 476 w 636"/>
                <a:gd name="T57" fmla="*/ 227 h 243"/>
                <a:gd name="T58" fmla="*/ 483 w 636"/>
                <a:gd name="T59" fmla="*/ 207 h 243"/>
                <a:gd name="T60" fmla="*/ 477 w 636"/>
                <a:gd name="T61" fmla="*/ 188 h 243"/>
                <a:gd name="T62" fmla="*/ 470 w 636"/>
                <a:gd name="T63" fmla="*/ 176 h 243"/>
                <a:gd name="T64" fmla="*/ 483 w 636"/>
                <a:gd name="T65" fmla="*/ 176 h 243"/>
                <a:gd name="T66" fmla="*/ 529 w 636"/>
                <a:gd name="T67" fmla="*/ 186 h 243"/>
                <a:gd name="T68" fmla="*/ 576 w 636"/>
                <a:gd name="T69" fmla="*/ 191 h 243"/>
                <a:gd name="T70" fmla="*/ 615 w 636"/>
                <a:gd name="T71" fmla="*/ 172 h 243"/>
                <a:gd name="T72" fmla="*/ 629 w 636"/>
                <a:gd name="T73" fmla="*/ 127 h 243"/>
                <a:gd name="T74" fmla="*/ 613 w 636"/>
                <a:gd name="T75" fmla="*/ 98 h 243"/>
                <a:gd name="T76" fmla="*/ 587 w 636"/>
                <a:gd name="T77" fmla="*/ 84 h 243"/>
                <a:gd name="T78" fmla="*/ 565 w 636"/>
                <a:gd name="T79" fmla="*/ 79 h 243"/>
                <a:gd name="T80" fmla="*/ 615 w 636"/>
                <a:gd name="T81" fmla="*/ 56 h 243"/>
                <a:gd name="T82" fmla="*/ 630 w 636"/>
                <a:gd name="T83" fmla="*/ 20 h 243"/>
                <a:gd name="T84" fmla="*/ 565 w 636"/>
                <a:gd name="T85" fmla="*/ 0 h 243"/>
                <a:gd name="T86" fmla="*/ 471 w 636"/>
                <a:gd name="T87" fmla="*/ 10 h 243"/>
                <a:gd name="T88" fmla="*/ 396 w 636"/>
                <a:gd name="T89" fmla="*/ 44 h 243"/>
                <a:gd name="T90" fmla="*/ 322 w 636"/>
                <a:gd name="T91" fmla="*/ 59 h 243"/>
                <a:gd name="T92" fmla="*/ 259 w 636"/>
                <a:gd name="T93" fmla="*/ 49 h 243"/>
                <a:gd name="T94" fmla="*/ 225 w 636"/>
                <a:gd name="T95" fmla="*/ 2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6" h="243">
                  <a:moveTo>
                    <a:pt x="222" y="18"/>
                  </a:moveTo>
                  <a:lnTo>
                    <a:pt x="190" y="20"/>
                  </a:lnTo>
                  <a:lnTo>
                    <a:pt x="161" y="19"/>
                  </a:lnTo>
                  <a:lnTo>
                    <a:pt x="129" y="17"/>
                  </a:lnTo>
                  <a:lnTo>
                    <a:pt x="101" y="16"/>
                  </a:lnTo>
                  <a:lnTo>
                    <a:pt x="70" y="17"/>
                  </a:lnTo>
                  <a:lnTo>
                    <a:pt x="44" y="23"/>
                  </a:lnTo>
                  <a:lnTo>
                    <a:pt x="21" y="35"/>
                  </a:lnTo>
                  <a:lnTo>
                    <a:pt x="0" y="59"/>
                  </a:lnTo>
                  <a:lnTo>
                    <a:pt x="7" y="64"/>
                  </a:lnTo>
                  <a:lnTo>
                    <a:pt x="16" y="70"/>
                  </a:lnTo>
                  <a:lnTo>
                    <a:pt x="21" y="76"/>
                  </a:lnTo>
                  <a:lnTo>
                    <a:pt x="28" y="83"/>
                  </a:lnTo>
                  <a:lnTo>
                    <a:pt x="34" y="89"/>
                  </a:lnTo>
                  <a:lnTo>
                    <a:pt x="44" y="95"/>
                  </a:lnTo>
                  <a:lnTo>
                    <a:pt x="56" y="99"/>
                  </a:lnTo>
                  <a:lnTo>
                    <a:pt x="75" y="102"/>
                  </a:lnTo>
                  <a:lnTo>
                    <a:pt x="85" y="103"/>
                  </a:lnTo>
                  <a:lnTo>
                    <a:pt x="82" y="106"/>
                  </a:lnTo>
                  <a:lnTo>
                    <a:pt x="67" y="112"/>
                  </a:lnTo>
                  <a:lnTo>
                    <a:pt x="51" y="119"/>
                  </a:lnTo>
                  <a:lnTo>
                    <a:pt x="34" y="127"/>
                  </a:lnTo>
                  <a:lnTo>
                    <a:pt x="24" y="138"/>
                  </a:lnTo>
                  <a:lnTo>
                    <a:pt x="24" y="151"/>
                  </a:lnTo>
                  <a:lnTo>
                    <a:pt x="41" y="169"/>
                  </a:lnTo>
                  <a:lnTo>
                    <a:pt x="65" y="181"/>
                  </a:lnTo>
                  <a:lnTo>
                    <a:pt x="88" y="186"/>
                  </a:lnTo>
                  <a:lnTo>
                    <a:pt x="107" y="184"/>
                  </a:lnTo>
                  <a:lnTo>
                    <a:pt x="124" y="179"/>
                  </a:lnTo>
                  <a:lnTo>
                    <a:pt x="136" y="171"/>
                  </a:lnTo>
                  <a:lnTo>
                    <a:pt x="147" y="164"/>
                  </a:lnTo>
                  <a:lnTo>
                    <a:pt x="154" y="157"/>
                  </a:lnTo>
                  <a:lnTo>
                    <a:pt x="156" y="155"/>
                  </a:lnTo>
                  <a:lnTo>
                    <a:pt x="157" y="165"/>
                  </a:lnTo>
                  <a:lnTo>
                    <a:pt x="158" y="175"/>
                  </a:lnTo>
                  <a:lnTo>
                    <a:pt x="158" y="184"/>
                  </a:lnTo>
                  <a:lnTo>
                    <a:pt x="160" y="194"/>
                  </a:lnTo>
                  <a:lnTo>
                    <a:pt x="161" y="202"/>
                  </a:lnTo>
                  <a:lnTo>
                    <a:pt x="167" y="212"/>
                  </a:lnTo>
                  <a:lnTo>
                    <a:pt x="176" y="218"/>
                  </a:lnTo>
                  <a:lnTo>
                    <a:pt x="189" y="225"/>
                  </a:lnTo>
                  <a:lnTo>
                    <a:pt x="213" y="231"/>
                  </a:lnTo>
                  <a:lnTo>
                    <a:pt x="232" y="236"/>
                  </a:lnTo>
                  <a:lnTo>
                    <a:pt x="251" y="238"/>
                  </a:lnTo>
                  <a:lnTo>
                    <a:pt x="268" y="237"/>
                  </a:lnTo>
                  <a:lnTo>
                    <a:pt x="282" y="232"/>
                  </a:lnTo>
                  <a:lnTo>
                    <a:pt x="294" y="225"/>
                  </a:lnTo>
                  <a:lnTo>
                    <a:pt x="305" y="213"/>
                  </a:lnTo>
                  <a:lnTo>
                    <a:pt x="316" y="198"/>
                  </a:lnTo>
                  <a:lnTo>
                    <a:pt x="318" y="197"/>
                  </a:lnTo>
                  <a:lnTo>
                    <a:pt x="326" y="204"/>
                  </a:lnTo>
                  <a:lnTo>
                    <a:pt x="338" y="215"/>
                  </a:lnTo>
                  <a:lnTo>
                    <a:pt x="354" y="226"/>
                  </a:lnTo>
                  <a:lnTo>
                    <a:pt x="373" y="235"/>
                  </a:lnTo>
                  <a:lnTo>
                    <a:pt x="400" y="242"/>
                  </a:lnTo>
                  <a:lnTo>
                    <a:pt x="428" y="243"/>
                  </a:lnTo>
                  <a:lnTo>
                    <a:pt x="464" y="235"/>
                  </a:lnTo>
                  <a:lnTo>
                    <a:pt x="476" y="227"/>
                  </a:lnTo>
                  <a:lnTo>
                    <a:pt x="482" y="218"/>
                  </a:lnTo>
                  <a:lnTo>
                    <a:pt x="483" y="207"/>
                  </a:lnTo>
                  <a:lnTo>
                    <a:pt x="482" y="198"/>
                  </a:lnTo>
                  <a:lnTo>
                    <a:pt x="477" y="188"/>
                  </a:lnTo>
                  <a:lnTo>
                    <a:pt x="474" y="181"/>
                  </a:lnTo>
                  <a:lnTo>
                    <a:pt x="470" y="176"/>
                  </a:lnTo>
                  <a:lnTo>
                    <a:pt x="469" y="175"/>
                  </a:lnTo>
                  <a:lnTo>
                    <a:pt x="483" y="176"/>
                  </a:lnTo>
                  <a:lnTo>
                    <a:pt x="504" y="181"/>
                  </a:lnTo>
                  <a:lnTo>
                    <a:pt x="529" y="186"/>
                  </a:lnTo>
                  <a:lnTo>
                    <a:pt x="554" y="191"/>
                  </a:lnTo>
                  <a:lnTo>
                    <a:pt x="576" y="191"/>
                  </a:lnTo>
                  <a:lnTo>
                    <a:pt x="599" y="186"/>
                  </a:lnTo>
                  <a:lnTo>
                    <a:pt x="615" y="172"/>
                  </a:lnTo>
                  <a:lnTo>
                    <a:pt x="628" y="148"/>
                  </a:lnTo>
                  <a:lnTo>
                    <a:pt x="629" y="127"/>
                  </a:lnTo>
                  <a:lnTo>
                    <a:pt x="623" y="112"/>
                  </a:lnTo>
                  <a:lnTo>
                    <a:pt x="613" y="98"/>
                  </a:lnTo>
                  <a:lnTo>
                    <a:pt x="600" y="90"/>
                  </a:lnTo>
                  <a:lnTo>
                    <a:pt x="587" y="84"/>
                  </a:lnTo>
                  <a:lnTo>
                    <a:pt x="573" y="81"/>
                  </a:lnTo>
                  <a:lnTo>
                    <a:pt x="565" y="79"/>
                  </a:lnTo>
                  <a:lnTo>
                    <a:pt x="562" y="79"/>
                  </a:lnTo>
                  <a:lnTo>
                    <a:pt x="615" y="56"/>
                  </a:lnTo>
                  <a:lnTo>
                    <a:pt x="636" y="37"/>
                  </a:lnTo>
                  <a:lnTo>
                    <a:pt x="630" y="20"/>
                  </a:lnTo>
                  <a:lnTo>
                    <a:pt x="605" y="9"/>
                  </a:lnTo>
                  <a:lnTo>
                    <a:pt x="565" y="0"/>
                  </a:lnTo>
                  <a:lnTo>
                    <a:pt x="520" y="1"/>
                  </a:lnTo>
                  <a:lnTo>
                    <a:pt x="471" y="10"/>
                  </a:lnTo>
                  <a:lnTo>
                    <a:pt x="431" y="28"/>
                  </a:lnTo>
                  <a:lnTo>
                    <a:pt x="396" y="44"/>
                  </a:lnTo>
                  <a:lnTo>
                    <a:pt x="360" y="54"/>
                  </a:lnTo>
                  <a:lnTo>
                    <a:pt x="322" y="59"/>
                  </a:lnTo>
                  <a:lnTo>
                    <a:pt x="290" y="56"/>
                  </a:lnTo>
                  <a:lnTo>
                    <a:pt x="259" y="49"/>
                  </a:lnTo>
                  <a:lnTo>
                    <a:pt x="238" y="40"/>
                  </a:lnTo>
                  <a:lnTo>
                    <a:pt x="225" y="29"/>
                  </a:lnTo>
                  <a:lnTo>
                    <a:pt x="22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99" name="Freeform 59"/>
            <p:cNvSpPr>
              <a:spLocks/>
            </p:cNvSpPr>
            <p:nvPr/>
          </p:nvSpPr>
          <p:spPr bwMode="auto">
            <a:xfrm>
              <a:off x="1316" y="1296"/>
              <a:ext cx="364" cy="177"/>
            </a:xfrm>
            <a:custGeom>
              <a:avLst/>
              <a:gdLst>
                <a:gd name="T0" fmla="*/ 410 w 726"/>
                <a:gd name="T1" fmla="*/ 25 h 355"/>
                <a:gd name="T2" fmla="*/ 421 w 726"/>
                <a:gd name="T3" fmla="*/ 41 h 355"/>
                <a:gd name="T4" fmla="*/ 430 w 726"/>
                <a:gd name="T5" fmla="*/ 55 h 355"/>
                <a:gd name="T6" fmla="*/ 444 w 726"/>
                <a:gd name="T7" fmla="*/ 67 h 355"/>
                <a:gd name="T8" fmla="*/ 459 w 726"/>
                <a:gd name="T9" fmla="*/ 60 h 355"/>
                <a:gd name="T10" fmla="*/ 475 w 726"/>
                <a:gd name="T11" fmla="*/ 42 h 355"/>
                <a:gd name="T12" fmla="*/ 492 w 726"/>
                <a:gd name="T13" fmla="*/ 25 h 355"/>
                <a:gd name="T14" fmla="*/ 513 w 726"/>
                <a:gd name="T15" fmla="*/ 9 h 355"/>
                <a:gd name="T16" fmla="*/ 544 w 726"/>
                <a:gd name="T17" fmla="*/ 5 h 355"/>
                <a:gd name="T18" fmla="*/ 570 w 726"/>
                <a:gd name="T19" fmla="*/ 23 h 355"/>
                <a:gd name="T20" fmla="*/ 584 w 726"/>
                <a:gd name="T21" fmla="*/ 50 h 355"/>
                <a:gd name="T22" fmla="*/ 595 w 726"/>
                <a:gd name="T23" fmla="*/ 80 h 355"/>
                <a:gd name="T24" fmla="*/ 609 w 726"/>
                <a:gd name="T25" fmla="*/ 115 h 355"/>
                <a:gd name="T26" fmla="*/ 634 w 726"/>
                <a:gd name="T27" fmla="*/ 158 h 355"/>
                <a:gd name="T28" fmla="*/ 665 w 726"/>
                <a:gd name="T29" fmla="*/ 200 h 355"/>
                <a:gd name="T30" fmla="*/ 702 w 726"/>
                <a:gd name="T31" fmla="*/ 237 h 355"/>
                <a:gd name="T32" fmla="*/ 725 w 726"/>
                <a:gd name="T33" fmla="*/ 261 h 355"/>
                <a:gd name="T34" fmla="*/ 714 w 726"/>
                <a:gd name="T35" fmla="*/ 268 h 355"/>
                <a:gd name="T36" fmla="*/ 702 w 726"/>
                <a:gd name="T37" fmla="*/ 265 h 355"/>
                <a:gd name="T38" fmla="*/ 687 w 726"/>
                <a:gd name="T39" fmla="*/ 249 h 355"/>
                <a:gd name="T40" fmla="*/ 676 w 726"/>
                <a:gd name="T41" fmla="*/ 228 h 355"/>
                <a:gd name="T42" fmla="*/ 666 w 726"/>
                <a:gd name="T43" fmla="*/ 209 h 355"/>
                <a:gd name="T44" fmla="*/ 633 w 726"/>
                <a:gd name="T45" fmla="*/ 185 h 355"/>
                <a:gd name="T46" fmla="*/ 576 w 726"/>
                <a:gd name="T47" fmla="*/ 160 h 355"/>
                <a:gd name="T48" fmla="*/ 520 w 726"/>
                <a:gd name="T49" fmla="*/ 137 h 355"/>
                <a:gd name="T50" fmla="*/ 469 w 726"/>
                <a:gd name="T51" fmla="*/ 109 h 355"/>
                <a:gd name="T52" fmla="*/ 415 w 726"/>
                <a:gd name="T53" fmla="*/ 102 h 355"/>
                <a:gd name="T54" fmla="*/ 361 w 726"/>
                <a:gd name="T55" fmla="*/ 140 h 355"/>
                <a:gd name="T56" fmla="*/ 321 w 726"/>
                <a:gd name="T57" fmla="*/ 190 h 355"/>
                <a:gd name="T58" fmla="*/ 298 w 726"/>
                <a:gd name="T59" fmla="*/ 245 h 355"/>
                <a:gd name="T60" fmla="*/ 292 w 726"/>
                <a:gd name="T61" fmla="*/ 283 h 355"/>
                <a:gd name="T62" fmla="*/ 298 w 726"/>
                <a:gd name="T63" fmla="*/ 303 h 355"/>
                <a:gd name="T64" fmla="*/ 300 w 726"/>
                <a:gd name="T65" fmla="*/ 323 h 355"/>
                <a:gd name="T66" fmla="*/ 299 w 726"/>
                <a:gd name="T67" fmla="*/ 339 h 355"/>
                <a:gd name="T68" fmla="*/ 286 w 726"/>
                <a:gd name="T69" fmla="*/ 344 h 355"/>
                <a:gd name="T70" fmla="*/ 263 w 726"/>
                <a:gd name="T71" fmla="*/ 340 h 355"/>
                <a:gd name="T72" fmla="*/ 243 w 726"/>
                <a:gd name="T73" fmla="*/ 336 h 355"/>
                <a:gd name="T74" fmla="*/ 220 w 726"/>
                <a:gd name="T75" fmla="*/ 342 h 355"/>
                <a:gd name="T76" fmla="*/ 139 w 726"/>
                <a:gd name="T77" fmla="*/ 355 h 355"/>
                <a:gd name="T78" fmla="*/ 137 w 726"/>
                <a:gd name="T79" fmla="*/ 317 h 355"/>
                <a:gd name="T80" fmla="*/ 143 w 726"/>
                <a:gd name="T81" fmla="*/ 281 h 355"/>
                <a:gd name="T82" fmla="*/ 154 w 726"/>
                <a:gd name="T83" fmla="*/ 247 h 355"/>
                <a:gd name="T84" fmla="*/ 169 w 726"/>
                <a:gd name="T85" fmla="*/ 214 h 355"/>
                <a:gd name="T86" fmla="*/ 148 w 726"/>
                <a:gd name="T87" fmla="*/ 215 h 355"/>
                <a:gd name="T88" fmla="*/ 132 w 726"/>
                <a:gd name="T89" fmla="*/ 239 h 355"/>
                <a:gd name="T90" fmla="*/ 118 w 726"/>
                <a:gd name="T91" fmla="*/ 264 h 355"/>
                <a:gd name="T92" fmla="*/ 96 w 726"/>
                <a:gd name="T93" fmla="*/ 283 h 355"/>
                <a:gd name="T94" fmla="*/ 68 w 726"/>
                <a:gd name="T95" fmla="*/ 291 h 355"/>
                <a:gd name="T96" fmla="*/ 48 w 726"/>
                <a:gd name="T97" fmla="*/ 295 h 355"/>
                <a:gd name="T98" fmla="*/ 28 w 726"/>
                <a:gd name="T99" fmla="*/ 295 h 355"/>
                <a:gd name="T100" fmla="*/ 9 w 726"/>
                <a:gd name="T101" fmla="*/ 296 h 355"/>
                <a:gd name="T102" fmla="*/ 43 w 726"/>
                <a:gd name="T103" fmla="*/ 263 h 355"/>
                <a:gd name="T104" fmla="*/ 111 w 726"/>
                <a:gd name="T105" fmla="*/ 185 h 355"/>
                <a:gd name="T106" fmla="*/ 169 w 726"/>
                <a:gd name="T107" fmla="*/ 102 h 355"/>
                <a:gd name="T108" fmla="*/ 244 w 726"/>
                <a:gd name="T109" fmla="*/ 30 h 355"/>
                <a:gd name="T110" fmla="*/ 308 w 726"/>
                <a:gd name="T111" fmla="*/ 1 h 355"/>
                <a:gd name="T112" fmla="*/ 334 w 726"/>
                <a:gd name="T113" fmla="*/ 3 h 355"/>
                <a:gd name="T114" fmla="*/ 361 w 726"/>
                <a:gd name="T115" fmla="*/ 5 h 355"/>
                <a:gd name="T116" fmla="*/ 387 w 726"/>
                <a:gd name="T117" fmla="*/ 12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6" h="355">
                  <a:moveTo>
                    <a:pt x="401" y="20"/>
                  </a:moveTo>
                  <a:lnTo>
                    <a:pt x="410" y="25"/>
                  </a:lnTo>
                  <a:lnTo>
                    <a:pt x="416" y="33"/>
                  </a:lnTo>
                  <a:lnTo>
                    <a:pt x="421" y="41"/>
                  </a:lnTo>
                  <a:lnTo>
                    <a:pt x="426" y="49"/>
                  </a:lnTo>
                  <a:lnTo>
                    <a:pt x="430" y="55"/>
                  </a:lnTo>
                  <a:lnTo>
                    <a:pt x="437" y="62"/>
                  </a:lnTo>
                  <a:lnTo>
                    <a:pt x="444" y="67"/>
                  </a:lnTo>
                  <a:lnTo>
                    <a:pt x="456" y="70"/>
                  </a:lnTo>
                  <a:lnTo>
                    <a:pt x="459" y="60"/>
                  </a:lnTo>
                  <a:lnTo>
                    <a:pt x="468" y="51"/>
                  </a:lnTo>
                  <a:lnTo>
                    <a:pt x="475" y="42"/>
                  </a:lnTo>
                  <a:lnTo>
                    <a:pt x="484" y="34"/>
                  </a:lnTo>
                  <a:lnTo>
                    <a:pt x="492" y="25"/>
                  </a:lnTo>
                  <a:lnTo>
                    <a:pt x="502" y="17"/>
                  </a:lnTo>
                  <a:lnTo>
                    <a:pt x="513" y="9"/>
                  </a:lnTo>
                  <a:lnTo>
                    <a:pt x="524" y="3"/>
                  </a:lnTo>
                  <a:lnTo>
                    <a:pt x="544" y="5"/>
                  </a:lnTo>
                  <a:lnTo>
                    <a:pt x="559" y="13"/>
                  </a:lnTo>
                  <a:lnTo>
                    <a:pt x="570" y="23"/>
                  </a:lnTo>
                  <a:lnTo>
                    <a:pt x="579" y="37"/>
                  </a:lnTo>
                  <a:lnTo>
                    <a:pt x="584" y="50"/>
                  </a:lnTo>
                  <a:lnTo>
                    <a:pt x="589" y="65"/>
                  </a:lnTo>
                  <a:lnTo>
                    <a:pt x="595" y="80"/>
                  </a:lnTo>
                  <a:lnTo>
                    <a:pt x="600" y="94"/>
                  </a:lnTo>
                  <a:lnTo>
                    <a:pt x="609" y="115"/>
                  </a:lnTo>
                  <a:lnTo>
                    <a:pt x="622" y="137"/>
                  </a:lnTo>
                  <a:lnTo>
                    <a:pt x="634" y="158"/>
                  </a:lnTo>
                  <a:lnTo>
                    <a:pt x="649" y="180"/>
                  </a:lnTo>
                  <a:lnTo>
                    <a:pt x="665" y="200"/>
                  </a:lnTo>
                  <a:lnTo>
                    <a:pt x="683" y="219"/>
                  </a:lnTo>
                  <a:lnTo>
                    <a:pt x="702" y="237"/>
                  </a:lnTo>
                  <a:lnTo>
                    <a:pt x="726" y="254"/>
                  </a:lnTo>
                  <a:lnTo>
                    <a:pt x="725" y="261"/>
                  </a:lnTo>
                  <a:lnTo>
                    <a:pt x="722" y="265"/>
                  </a:lnTo>
                  <a:lnTo>
                    <a:pt x="714" y="268"/>
                  </a:lnTo>
                  <a:lnTo>
                    <a:pt x="713" y="271"/>
                  </a:lnTo>
                  <a:lnTo>
                    <a:pt x="702" y="265"/>
                  </a:lnTo>
                  <a:lnTo>
                    <a:pt x="694" y="258"/>
                  </a:lnTo>
                  <a:lnTo>
                    <a:pt x="687" y="249"/>
                  </a:lnTo>
                  <a:lnTo>
                    <a:pt x="682" y="240"/>
                  </a:lnTo>
                  <a:lnTo>
                    <a:pt x="676" y="228"/>
                  </a:lnTo>
                  <a:lnTo>
                    <a:pt x="671" y="219"/>
                  </a:lnTo>
                  <a:lnTo>
                    <a:pt x="666" y="209"/>
                  </a:lnTo>
                  <a:lnTo>
                    <a:pt x="661" y="201"/>
                  </a:lnTo>
                  <a:lnTo>
                    <a:pt x="633" y="185"/>
                  </a:lnTo>
                  <a:lnTo>
                    <a:pt x="606" y="172"/>
                  </a:lnTo>
                  <a:lnTo>
                    <a:pt x="576" y="160"/>
                  </a:lnTo>
                  <a:lnTo>
                    <a:pt x="549" y="150"/>
                  </a:lnTo>
                  <a:lnTo>
                    <a:pt x="520" y="137"/>
                  </a:lnTo>
                  <a:lnTo>
                    <a:pt x="494" y="124"/>
                  </a:lnTo>
                  <a:lnTo>
                    <a:pt x="469" y="109"/>
                  </a:lnTo>
                  <a:lnTo>
                    <a:pt x="447" y="91"/>
                  </a:lnTo>
                  <a:lnTo>
                    <a:pt x="415" y="102"/>
                  </a:lnTo>
                  <a:lnTo>
                    <a:pt x="385" y="119"/>
                  </a:lnTo>
                  <a:lnTo>
                    <a:pt x="361" y="140"/>
                  </a:lnTo>
                  <a:lnTo>
                    <a:pt x="339" y="164"/>
                  </a:lnTo>
                  <a:lnTo>
                    <a:pt x="321" y="190"/>
                  </a:lnTo>
                  <a:lnTo>
                    <a:pt x="308" y="217"/>
                  </a:lnTo>
                  <a:lnTo>
                    <a:pt x="298" y="245"/>
                  </a:lnTo>
                  <a:lnTo>
                    <a:pt x="292" y="274"/>
                  </a:lnTo>
                  <a:lnTo>
                    <a:pt x="292" y="283"/>
                  </a:lnTo>
                  <a:lnTo>
                    <a:pt x="295" y="293"/>
                  </a:lnTo>
                  <a:lnTo>
                    <a:pt x="298" y="303"/>
                  </a:lnTo>
                  <a:lnTo>
                    <a:pt x="300" y="314"/>
                  </a:lnTo>
                  <a:lnTo>
                    <a:pt x="300" y="323"/>
                  </a:lnTo>
                  <a:lnTo>
                    <a:pt x="302" y="332"/>
                  </a:lnTo>
                  <a:lnTo>
                    <a:pt x="299" y="339"/>
                  </a:lnTo>
                  <a:lnTo>
                    <a:pt x="295" y="345"/>
                  </a:lnTo>
                  <a:lnTo>
                    <a:pt x="286" y="344"/>
                  </a:lnTo>
                  <a:lnTo>
                    <a:pt x="275" y="342"/>
                  </a:lnTo>
                  <a:lnTo>
                    <a:pt x="263" y="340"/>
                  </a:lnTo>
                  <a:lnTo>
                    <a:pt x="254" y="338"/>
                  </a:lnTo>
                  <a:lnTo>
                    <a:pt x="243" y="336"/>
                  </a:lnTo>
                  <a:lnTo>
                    <a:pt x="231" y="338"/>
                  </a:lnTo>
                  <a:lnTo>
                    <a:pt x="220" y="342"/>
                  </a:lnTo>
                  <a:lnTo>
                    <a:pt x="209" y="352"/>
                  </a:lnTo>
                  <a:lnTo>
                    <a:pt x="139" y="355"/>
                  </a:lnTo>
                  <a:lnTo>
                    <a:pt x="137" y="336"/>
                  </a:lnTo>
                  <a:lnTo>
                    <a:pt x="137" y="317"/>
                  </a:lnTo>
                  <a:lnTo>
                    <a:pt x="138" y="299"/>
                  </a:lnTo>
                  <a:lnTo>
                    <a:pt x="143" y="281"/>
                  </a:lnTo>
                  <a:lnTo>
                    <a:pt x="146" y="264"/>
                  </a:lnTo>
                  <a:lnTo>
                    <a:pt x="154" y="247"/>
                  </a:lnTo>
                  <a:lnTo>
                    <a:pt x="161" y="229"/>
                  </a:lnTo>
                  <a:lnTo>
                    <a:pt x="169" y="214"/>
                  </a:lnTo>
                  <a:lnTo>
                    <a:pt x="161" y="207"/>
                  </a:lnTo>
                  <a:lnTo>
                    <a:pt x="148" y="215"/>
                  </a:lnTo>
                  <a:lnTo>
                    <a:pt x="139" y="226"/>
                  </a:lnTo>
                  <a:lnTo>
                    <a:pt x="132" y="239"/>
                  </a:lnTo>
                  <a:lnTo>
                    <a:pt x="127" y="252"/>
                  </a:lnTo>
                  <a:lnTo>
                    <a:pt x="118" y="264"/>
                  </a:lnTo>
                  <a:lnTo>
                    <a:pt x="110" y="274"/>
                  </a:lnTo>
                  <a:lnTo>
                    <a:pt x="96" y="283"/>
                  </a:lnTo>
                  <a:lnTo>
                    <a:pt x="78" y="288"/>
                  </a:lnTo>
                  <a:lnTo>
                    <a:pt x="68" y="291"/>
                  </a:lnTo>
                  <a:lnTo>
                    <a:pt x="58" y="294"/>
                  </a:lnTo>
                  <a:lnTo>
                    <a:pt x="48" y="295"/>
                  </a:lnTo>
                  <a:lnTo>
                    <a:pt x="39" y="296"/>
                  </a:lnTo>
                  <a:lnTo>
                    <a:pt x="28" y="295"/>
                  </a:lnTo>
                  <a:lnTo>
                    <a:pt x="18" y="295"/>
                  </a:lnTo>
                  <a:lnTo>
                    <a:pt x="9" y="296"/>
                  </a:lnTo>
                  <a:lnTo>
                    <a:pt x="0" y="298"/>
                  </a:lnTo>
                  <a:lnTo>
                    <a:pt x="43" y="263"/>
                  </a:lnTo>
                  <a:lnTo>
                    <a:pt x="79" y="224"/>
                  </a:lnTo>
                  <a:lnTo>
                    <a:pt x="111" y="185"/>
                  </a:lnTo>
                  <a:lnTo>
                    <a:pt x="139" y="144"/>
                  </a:lnTo>
                  <a:lnTo>
                    <a:pt x="169" y="102"/>
                  </a:lnTo>
                  <a:lnTo>
                    <a:pt x="203" y="64"/>
                  </a:lnTo>
                  <a:lnTo>
                    <a:pt x="244" y="30"/>
                  </a:lnTo>
                  <a:lnTo>
                    <a:pt x="295" y="0"/>
                  </a:lnTo>
                  <a:lnTo>
                    <a:pt x="308" y="1"/>
                  </a:lnTo>
                  <a:lnTo>
                    <a:pt x="321" y="2"/>
                  </a:lnTo>
                  <a:lnTo>
                    <a:pt x="334" y="3"/>
                  </a:lnTo>
                  <a:lnTo>
                    <a:pt x="348" y="4"/>
                  </a:lnTo>
                  <a:lnTo>
                    <a:pt x="361" y="5"/>
                  </a:lnTo>
                  <a:lnTo>
                    <a:pt x="374" y="8"/>
                  </a:lnTo>
                  <a:lnTo>
                    <a:pt x="387" y="12"/>
                  </a:lnTo>
                  <a:lnTo>
                    <a:pt x="401" y="2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00" name="Freeform 60"/>
            <p:cNvSpPr>
              <a:spLocks/>
            </p:cNvSpPr>
            <p:nvPr/>
          </p:nvSpPr>
          <p:spPr bwMode="auto">
            <a:xfrm>
              <a:off x="1453" y="1353"/>
              <a:ext cx="171" cy="318"/>
            </a:xfrm>
            <a:custGeom>
              <a:avLst/>
              <a:gdLst>
                <a:gd name="T0" fmla="*/ 334 w 342"/>
                <a:gd name="T1" fmla="*/ 311 h 636"/>
                <a:gd name="T2" fmla="*/ 319 w 342"/>
                <a:gd name="T3" fmla="*/ 340 h 636"/>
                <a:gd name="T4" fmla="*/ 303 w 342"/>
                <a:gd name="T5" fmla="*/ 367 h 636"/>
                <a:gd name="T6" fmla="*/ 287 w 342"/>
                <a:gd name="T7" fmla="*/ 395 h 636"/>
                <a:gd name="T8" fmla="*/ 273 w 342"/>
                <a:gd name="T9" fmla="*/ 415 h 636"/>
                <a:gd name="T10" fmla="*/ 252 w 342"/>
                <a:gd name="T11" fmla="*/ 428 h 636"/>
                <a:gd name="T12" fmla="*/ 230 w 342"/>
                <a:gd name="T13" fmla="*/ 435 h 636"/>
                <a:gd name="T14" fmla="*/ 207 w 342"/>
                <a:gd name="T15" fmla="*/ 438 h 636"/>
                <a:gd name="T16" fmla="*/ 187 w 342"/>
                <a:gd name="T17" fmla="*/ 436 h 636"/>
                <a:gd name="T18" fmla="*/ 174 w 342"/>
                <a:gd name="T19" fmla="*/ 430 h 636"/>
                <a:gd name="T20" fmla="*/ 160 w 342"/>
                <a:gd name="T21" fmla="*/ 421 h 636"/>
                <a:gd name="T22" fmla="*/ 147 w 342"/>
                <a:gd name="T23" fmla="*/ 413 h 636"/>
                <a:gd name="T24" fmla="*/ 128 w 342"/>
                <a:gd name="T25" fmla="*/ 417 h 636"/>
                <a:gd name="T26" fmla="*/ 122 w 342"/>
                <a:gd name="T27" fmla="*/ 432 h 636"/>
                <a:gd name="T28" fmla="*/ 129 w 342"/>
                <a:gd name="T29" fmla="*/ 444 h 636"/>
                <a:gd name="T30" fmla="*/ 144 w 342"/>
                <a:gd name="T31" fmla="*/ 453 h 636"/>
                <a:gd name="T32" fmla="*/ 184 w 342"/>
                <a:gd name="T33" fmla="*/ 457 h 636"/>
                <a:gd name="T34" fmla="*/ 219 w 342"/>
                <a:gd name="T35" fmla="*/ 488 h 636"/>
                <a:gd name="T36" fmla="*/ 227 w 342"/>
                <a:gd name="T37" fmla="*/ 540 h 636"/>
                <a:gd name="T38" fmla="*/ 223 w 342"/>
                <a:gd name="T39" fmla="*/ 595 h 636"/>
                <a:gd name="T40" fmla="*/ 216 w 342"/>
                <a:gd name="T41" fmla="*/ 630 h 636"/>
                <a:gd name="T42" fmla="*/ 168 w 342"/>
                <a:gd name="T43" fmla="*/ 636 h 636"/>
                <a:gd name="T44" fmla="*/ 97 w 342"/>
                <a:gd name="T45" fmla="*/ 622 h 636"/>
                <a:gd name="T46" fmla="*/ 28 w 342"/>
                <a:gd name="T47" fmla="*/ 598 h 636"/>
                <a:gd name="T48" fmla="*/ 0 w 342"/>
                <a:gd name="T49" fmla="*/ 569 h 636"/>
                <a:gd name="T50" fmla="*/ 15 w 342"/>
                <a:gd name="T51" fmla="*/ 502 h 636"/>
                <a:gd name="T52" fmla="*/ 36 w 342"/>
                <a:gd name="T53" fmla="*/ 409 h 636"/>
                <a:gd name="T54" fmla="*/ 41 w 342"/>
                <a:gd name="T55" fmla="*/ 325 h 636"/>
                <a:gd name="T56" fmla="*/ 25 w 342"/>
                <a:gd name="T57" fmla="*/ 288 h 636"/>
                <a:gd name="T58" fmla="*/ 28 w 342"/>
                <a:gd name="T59" fmla="*/ 269 h 636"/>
                <a:gd name="T60" fmla="*/ 39 w 342"/>
                <a:gd name="T61" fmla="*/ 259 h 636"/>
                <a:gd name="T62" fmla="*/ 55 w 342"/>
                <a:gd name="T63" fmla="*/ 266 h 636"/>
                <a:gd name="T64" fmla="*/ 72 w 342"/>
                <a:gd name="T65" fmla="*/ 274 h 636"/>
                <a:gd name="T66" fmla="*/ 86 w 342"/>
                <a:gd name="T67" fmla="*/ 275 h 636"/>
                <a:gd name="T68" fmla="*/ 83 w 342"/>
                <a:gd name="T69" fmla="*/ 245 h 636"/>
                <a:gd name="T70" fmla="*/ 64 w 342"/>
                <a:gd name="T71" fmla="*/ 195 h 636"/>
                <a:gd name="T72" fmla="*/ 62 w 342"/>
                <a:gd name="T73" fmla="*/ 144 h 636"/>
                <a:gd name="T74" fmla="*/ 79 w 342"/>
                <a:gd name="T75" fmla="*/ 95 h 636"/>
                <a:gd name="T76" fmla="*/ 168 w 342"/>
                <a:gd name="T77" fmla="*/ 0 h 636"/>
                <a:gd name="T78" fmla="*/ 203 w 342"/>
                <a:gd name="T79" fmla="*/ 23 h 636"/>
                <a:gd name="T80" fmla="*/ 239 w 342"/>
                <a:gd name="T81" fmla="*/ 45 h 636"/>
                <a:gd name="T82" fmla="*/ 277 w 342"/>
                <a:gd name="T83" fmla="*/ 62 h 636"/>
                <a:gd name="T84" fmla="*/ 319 w 342"/>
                <a:gd name="T85" fmla="*/ 73 h 636"/>
                <a:gd name="T86" fmla="*/ 339 w 342"/>
                <a:gd name="T87" fmla="*/ 125 h 636"/>
                <a:gd name="T88" fmla="*/ 342 w 342"/>
                <a:gd name="T89" fmla="*/ 183 h 636"/>
                <a:gd name="T90" fmla="*/ 339 w 342"/>
                <a:gd name="T91" fmla="*/ 240 h 636"/>
                <a:gd name="T92" fmla="*/ 340 w 342"/>
                <a:gd name="T93" fmla="*/ 297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2" h="636">
                  <a:moveTo>
                    <a:pt x="340" y="297"/>
                  </a:moveTo>
                  <a:lnTo>
                    <a:pt x="334" y="311"/>
                  </a:lnTo>
                  <a:lnTo>
                    <a:pt x="328" y="326"/>
                  </a:lnTo>
                  <a:lnTo>
                    <a:pt x="319" y="340"/>
                  </a:lnTo>
                  <a:lnTo>
                    <a:pt x="312" y="354"/>
                  </a:lnTo>
                  <a:lnTo>
                    <a:pt x="303" y="367"/>
                  </a:lnTo>
                  <a:lnTo>
                    <a:pt x="294" y="381"/>
                  </a:lnTo>
                  <a:lnTo>
                    <a:pt x="287" y="395"/>
                  </a:lnTo>
                  <a:lnTo>
                    <a:pt x="282" y="408"/>
                  </a:lnTo>
                  <a:lnTo>
                    <a:pt x="273" y="415"/>
                  </a:lnTo>
                  <a:lnTo>
                    <a:pt x="265" y="422"/>
                  </a:lnTo>
                  <a:lnTo>
                    <a:pt x="252" y="428"/>
                  </a:lnTo>
                  <a:lnTo>
                    <a:pt x="243" y="433"/>
                  </a:lnTo>
                  <a:lnTo>
                    <a:pt x="230" y="435"/>
                  </a:lnTo>
                  <a:lnTo>
                    <a:pt x="218" y="438"/>
                  </a:lnTo>
                  <a:lnTo>
                    <a:pt x="207" y="438"/>
                  </a:lnTo>
                  <a:lnTo>
                    <a:pt x="197" y="438"/>
                  </a:lnTo>
                  <a:lnTo>
                    <a:pt x="187" y="436"/>
                  </a:lnTo>
                  <a:lnTo>
                    <a:pt x="180" y="434"/>
                  </a:lnTo>
                  <a:lnTo>
                    <a:pt x="174" y="430"/>
                  </a:lnTo>
                  <a:lnTo>
                    <a:pt x="168" y="427"/>
                  </a:lnTo>
                  <a:lnTo>
                    <a:pt x="160" y="421"/>
                  </a:lnTo>
                  <a:lnTo>
                    <a:pt x="154" y="417"/>
                  </a:lnTo>
                  <a:lnTo>
                    <a:pt x="147" y="413"/>
                  </a:lnTo>
                  <a:lnTo>
                    <a:pt x="139" y="411"/>
                  </a:lnTo>
                  <a:lnTo>
                    <a:pt x="128" y="417"/>
                  </a:lnTo>
                  <a:lnTo>
                    <a:pt x="123" y="425"/>
                  </a:lnTo>
                  <a:lnTo>
                    <a:pt x="122" y="432"/>
                  </a:lnTo>
                  <a:lnTo>
                    <a:pt x="126" y="439"/>
                  </a:lnTo>
                  <a:lnTo>
                    <a:pt x="129" y="444"/>
                  </a:lnTo>
                  <a:lnTo>
                    <a:pt x="137" y="450"/>
                  </a:lnTo>
                  <a:lnTo>
                    <a:pt x="144" y="453"/>
                  </a:lnTo>
                  <a:lnTo>
                    <a:pt x="152" y="455"/>
                  </a:lnTo>
                  <a:lnTo>
                    <a:pt x="184" y="457"/>
                  </a:lnTo>
                  <a:lnTo>
                    <a:pt x="207" y="469"/>
                  </a:lnTo>
                  <a:lnTo>
                    <a:pt x="219" y="488"/>
                  </a:lnTo>
                  <a:lnTo>
                    <a:pt x="225" y="513"/>
                  </a:lnTo>
                  <a:lnTo>
                    <a:pt x="227" y="540"/>
                  </a:lnTo>
                  <a:lnTo>
                    <a:pt x="225" y="568"/>
                  </a:lnTo>
                  <a:lnTo>
                    <a:pt x="223" y="595"/>
                  </a:lnTo>
                  <a:lnTo>
                    <a:pt x="224" y="618"/>
                  </a:lnTo>
                  <a:lnTo>
                    <a:pt x="216" y="630"/>
                  </a:lnTo>
                  <a:lnTo>
                    <a:pt x="197" y="636"/>
                  </a:lnTo>
                  <a:lnTo>
                    <a:pt x="168" y="636"/>
                  </a:lnTo>
                  <a:lnTo>
                    <a:pt x="136" y="632"/>
                  </a:lnTo>
                  <a:lnTo>
                    <a:pt x="97" y="622"/>
                  </a:lnTo>
                  <a:lnTo>
                    <a:pt x="60" y="611"/>
                  </a:lnTo>
                  <a:lnTo>
                    <a:pt x="28" y="598"/>
                  </a:lnTo>
                  <a:lnTo>
                    <a:pt x="3" y="585"/>
                  </a:lnTo>
                  <a:lnTo>
                    <a:pt x="0" y="569"/>
                  </a:lnTo>
                  <a:lnTo>
                    <a:pt x="6" y="542"/>
                  </a:lnTo>
                  <a:lnTo>
                    <a:pt x="15" y="502"/>
                  </a:lnTo>
                  <a:lnTo>
                    <a:pt x="27" y="457"/>
                  </a:lnTo>
                  <a:lnTo>
                    <a:pt x="36" y="409"/>
                  </a:lnTo>
                  <a:lnTo>
                    <a:pt x="42" y="363"/>
                  </a:lnTo>
                  <a:lnTo>
                    <a:pt x="41" y="325"/>
                  </a:lnTo>
                  <a:lnTo>
                    <a:pt x="32" y="297"/>
                  </a:lnTo>
                  <a:lnTo>
                    <a:pt x="25" y="288"/>
                  </a:lnTo>
                  <a:lnTo>
                    <a:pt x="26" y="280"/>
                  </a:lnTo>
                  <a:lnTo>
                    <a:pt x="28" y="269"/>
                  </a:lnTo>
                  <a:lnTo>
                    <a:pt x="32" y="260"/>
                  </a:lnTo>
                  <a:lnTo>
                    <a:pt x="39" y="259"/>
                  </a:lnTo>
                  <a:lnTo>
                    <a:pt x="48" y="262"/>
                  </a:lnTo>
                  <a:lnTo>
                    <a:pt x="55" y="266"/>
                  </a:lnTo>
                  <a:lnTo>
                    <a:pt x="64" y="272"/>
                  </a:lnTo>
                  <a:lnTo>
                    <a:pt x="72" y="274"/>
                  </a:lnTo>
                  <a:lnTo>
                    <a:pt x="79" y="277"/>
                  </a:lnTo>
                  <a:lnTo>
                    <a:pt x="86" y="275"/>
                  </a:lnTo>
                  <a:lnTo>
                    <a:pt x="94" y="271"/>
                  </a:lnTo>
                  <a:lnTo>
                    <a:pt x="83" y="245"/>
                  </a:lnTo>
                  <a:lnTo>
                    <a:pt x="73" y="221"/>
                  </a:lnTo>
                  <a:lnTo>
                    <a:pt x="64" y="195"/>
                  </a:lnTo>
                  <a:lnTo>
                    <a:pt x="62" y="171"/>
                  </a:lnTo>
                  <a:lnTo>
                    <a:pt x="62" y="144"/>
                  </a:lnTo>
                  <a:lnTo>
                    <a:pt x="67" y="120"/>
                  </a:lnTo>
                  <a:lnTo>
                    <a:pt x="79" y="95"/>
                  </a:lnTo>
                  <a:lnTo>
                    <a:pt x="97" y="73"/>
                  </a:lnTo>
                  <a:lnTo>
                    <a:pt x="168" y="0"/>
                  </a:lnTo>
                  <a:lnTo>
                    <a:pt x="185" y="10"/>
                  </a:lnTo>
                  <a:lnTo>
                    <a:pt x="203" y="23"/>
                  </a:lnTo>
                  <a:lnTo>
                    <a:pt x="220" y="34"/>
                  </a:lnTo>
                  <a:lnTo>
                    <a:pt x="239" y="45"/>
                  </a:lnTo>
                  <a:lnTo>
                    <a:pt x="257" y="53"/>
                  </a:lnTo>
                  <a:lnTo>
                    <a:pt x="277" y="62"/>
                  </a:lnTo>
                  <a:lnTo>
                    <a:pt x="297" y="69"/>
                  </a:lnTo>
                  <a:lnTo>
                    <a:pt x="319" y="73"/>
                  </a:lnTo>
                  <a:lnTo>
                    <a:pt x="331" y="97"/>
                  </a:lnTo>
                  <a:lnTo>
                    <a:pt x="339" y="125"/>
                  </a:lnTo>
                  <a:lnTo>
                    <a:pt x="341" y="153"/>
                  </a:lnTo>
                  <a:lnTo>
                    <a:pt x="342" y="183"/>
                  </a:lnTo>
                  <a:lnTo>
                    <a:pt x="340" y="210"/>
                  </a:lnTo>
                  <a:lnTo>
                    <a:pt x="339" y="240"/>
                  </a:lnTo>
                  <a:lnTo>
                    <a:pt x="337" y="268"/>
                  </a:lnTo>
                  <a:lnTo>
                    <a:pt x="340" y="297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01" name="Freeform 61"/>
            <p:cNvSpPr>
              <a:spLocks/>
            </p:cNvSpPr>
            <p:nvPr/>
          </p:nvSpPr>
          <p:spPr bwMode="auto">
            <a:xfrm>
              <a:off x="1202" y="1270"/>
              <a:ext cx="611" cy="143"/>
            </a:xfrm>
            <a:custGeom>
              <a:avLst/>
              <a:gdLst>
                <a:gd name="T0" fmla="*/ 591 w 1223"/>
                <a:gd name="T1" fmla="*/ 49 h 287"/>
                <a:gd name="T2" fmla="*/ 713 w 1223"/>
                <a:gd name="T3" fmla="*/ 29 h 287"/>
                <a:gd name="T4" fmla="*/ 829 w 1223"/>
                <a:gd name="T5" fmla="*/ 13 h 287"/>
                <a:gd name="T6" fmla="*/ 932 w 1223"/>
                <a:gd name="T7" fmla="*/ 3 h 287"/>
                <a:gd name="T8" fmla="*/ 1027 w 1223"/>
                <a:gd name="T9" fmla="*/ 0 h 287"/>
                <a:gd name="T10" fmla="*/ 1104 w 1223"/>
                <a:gd name="T11" fmla="*/ 0 h 287"/>
                <a:gd name="T12" fmla="*/ 1165 w 1223"/>
                <a:gd name="T13" fmla="*/ 6 h 287"/>
                <a:gd name="T14" fmla="*/ 1205 w 1223"/>
                <a:gd name="T15" fmla="*/ 17 h 287"/>
                <a:gd name="T16" fmla="*/ 1223 w 1223"/>
                <a:gd name="T17" fmla="*/ 36 h 287"/>
                <a:gd name="T18" fmla="*/ 1213 w 1223"/>
                <a:gd name="T19" fmla="*/ 55 h 287"/>
                <a:gd name="T20" fmla="*/ 1181 w 1223"/>
                <a:gd name="T21" fmla="*/ 79 h 287"/>
                <a:gd name="T22" fmla="*/ 1127 w 1223"/>
                <a:gd name="T23" fmla="*/ 105 h 287"/>
                <a:gd name="T24" fmla="*/ 1056 w 1223"/>
                <a:gd name="T25" fmla="*/ 133 h 287"/>
                <a:gd name="T26" fmla="*/ 969 w 1223"/>
                <a:gd name="T27" fmla="*/ 159 h 287"/>
                <a:gd name="T28" fmla="*/ 868 w 1223"/>
                <a:gd name="T29" fmla="*/ 186 h 287"/>
                <a:gd name="T30" fmla="*/ 755 w 1223"/>
                <a:gd name="T31" fmla="*/ 212 h 287"/>
                <a:gd name="T32" fmla="*/ 637 w 1223"/>
                <a:gd name="T33" fmla="*/ 237 h 287"/>
                <a:gd name="T34" fmla="*/ 512 w 1223"/>
                <a:gd name="T35" fmla="*/ 256 h 287"/>
                <a:gd name="T36" fmla="*/ 395 w 1223"/>
                <a:gd name="T37" fmla="*/ 271 h 287"/>
                <a:gd name="T38" fmla="*/ 288 w 1223"/>
                <a:gd name="T39" fmla="*/ 280 h 287"/>
                <a:gd name="T40" fmla="*/ 196 w 1223"/>
                <a:gd name="T41" fmla="*/ 287 h 287"/>
                <a:gd name="T42" fmla="*/ 116 w 1223"/>
                <a:gd name="T43" fmla="*/ 286 h 287"/>
                <a:gd name="T44" fmla="*/ 55 w 1223"/>
                <a:gd name="T45" fmla="*/ 280 h 287"/>
                <a:gd name="T46" fmla="*/ 16 w 1223"/>
                <a:gd name="T47" fmla="*/ 269 h 287"/>
                <a:gd name="T48" fmla="*/ 0 w 1223"/>
                <a:gd name="T49" fmla="*/ 254 h 287"/>
                <a:gd name="T50" fmla="*/ 7 w 1223"/>
                <a:gd name="T51" fmla="*/ 231 h 287"/>
                <a:gd name="T52" fmla="*/ 38 w 1223"/>
                <a:gd name="T53" fmla="*/ 207 h 287"/>
                <a:gd name="T54" fmla="*/ 91 w 1223"/>
                <a:gd name="T55" fmla="*/ 180 h 287"/>
                <a:gd name="T56" fmla="*/ 164 w 1223"/>
                <a:gd name="T57" fmla="*/ 154 h 287"/>
                <a:gd name="T58" fmla="*/ 252 w 1223"/>
                <a:gd name="T59" fmla="*/ 125 h 287"/>
                <a:gd name="T60" fmla="*/ 355 w 1223"/>
                <a:gd name="T61" fmla="*/ 99 h 287"/>
                <a:gd name="T62" fmla="*/ 468 w 1223"/>
                <a:gd name="T63" fmla="*/ 71 h 287"/>
                <a:gd name="T64" fmla="*/ 591 w 1223"/>
                <a:gd name="T65" fmla="*/ 4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3" h="287">
                  <a:moveTo>
                    <a:pt x="591" y="49"/>
                  </a:moveTo>
                  <a:lnTo>
                    <a:pt x="713" y="29"/>
                  </a:lnTo>
                  <a:lnTo>
                    <a:pt x="829" y="13"/>
                  </a:lnTo>
                  <a:lnTo>
                    <a:pt x="932" y="3"/>
                  </a:lnTo>
                  <a:lnTo>
                    <a:pt x="1027" y="0"/>
                  </a:lnTo>
                  <a:lnTo>
                    <a:pt x="1104" y="0"/>
                  </a:lnTo>
                  <a:lnTo>
                    <a:pt x="1165" y="6"/>
                  </a:lnTo>
                  <a:lnTo>
                    <a:pt x="1205" y="17"/>
                  </a:lnTo>
                  <a:lnTo>
                    <a:pt x="1223" y="36"/>
                  </a:lnTo>
                  <a:lnTo>
                    <a:pt x="1213" y="55"/>
                  </a:lnTo>
                  <a:lnTo>
                    <a:pt x="1181" y="79"/>
                  </a:lnTo>
                  <a:lnTo>
                    <a:pt x="1127" y="105"/>
                  </a:lnTo>
                  <a:lnTo>
                    <a:pt x="1056" y="133"/>
                  </a:lnTo>
                  <a:lnTo>
                    <a:pt x="969" y="159"/>
                  </a:lnTo>
                  <a:lnTo>
                    <a:pt x="868" y="186"/>
                  </a:lnTo>
                  <a:lnTo>
                    <a:pt x="755" y="212"/>
                  </a:lnTo>
                  <a:lnTo>
                    <a:pt x="637" y="237"/>
                  </a:lnTo>
                  <a:lnTo>
                    <a:pt x="512" y="256"/>
                  </a:lnTo>
                  <a:lnTo>
                    <a:pt x="395" y="271"/>
                  </a:lnTo>
                  <a:lnTo>
                    <a:pt x="288" y="280"/>
                  </a:lnTo>
                  <a:lnTo>
                    <a:pt x="196" y="287"/>
                  </a:lnTo>
                  <a:lnTo>
                    <a:pt x="116" y="286"/>
                  </a:lnTo>
                  <a:lnTo>
                    <a:pt x="55" y="280"/>
                  </a:lnTo>
                  <a:lnTo>
                    <a:pt x="16" y="269"/>
                  </a:lnTo>
                  <a:lnTo>
                    <a:pt x="0" y="254"/>
                  </a:lnTo>
                  <a:lnTo>
                    <a:pt x="7" y="231"/>
                  </a:lnTo>
                  <a:lnTo>
                    <a:pt x="38" y="207"/>
                  </a:lnTo>
                  <a:lnTo>
                    <a:pt x="91" y="180"/>
                  </a:lnTo>
                  <a:lnTo>
                    <a:pt x="164" y="154"/>
                  </a:lnTo>
                  <a:lnTo>
                    <a:pt x="252" y="125"/>
                  </a:lnTo>
                  <a:lnTo>
                    <a:pt x="355" y="99"/>
                  </a:lnTo>
                  <a:lnTo>
                    <a:pt x="468" y="71"/>
                  </a:lnTo>
                  <a:lnTo>
                    <a:pt x="591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02" name="Freeform 62"/>
            <p:cNvSpPr>
              <a:spLocks/>
            </p:cNvSpPr>
            <p:nvPr/>
          </p:nvSpPr>
          <p:spPr bwMode="auto">
            <a:xfrm>
              <a:off x="1660" y="1383"/>
              <a:ext cx="44" cy="34"/>
            </a:xfrm>
            <a:custGeom>
              <a:avLst/>
              <a:gdLst>
                <a:gd name="T0" fmla="*/ 2 w 87"/>
                <a:gd name="T1" fmla="*/ 0 h 68"/>
                <a:gd name="T2" fmla="*/ 87 w 87"/>
                <a:gd name="T3" fmla="*/ 18 h 68"/>
                <a:gd name="T4" fmla="*/ 71 w 87"/>
                <a:gd name="T5" fmla="*/ 51 h 68"/>
                <a:gd name="T6" fmla="*/ 57 w 87"/>
                <a:gd name="T7" fmla="*/ 68 h 68"/>
                <a:gd name="T8" fmla="*/ 41 w 87"/>
                <a:gd name="T9" fmla="*/ 67 h 68"/>
                <a:gd name="T10" fmla="*/ 26 w 87"/>
                <a:gd name="T11" fmla="*/ 58 h 68"/>
                <a:gd name="T12" fmla="*/ 12 w 87"/>
                <a:gd name="T13" fmla="*/ 40 h 68"/>
                <a:gd name="T14" fmla="*/ 5 w 87"/>
                <a:gd name="T15" fmla="*/ 23 h 68"/>
                <a:gd name="T16" fmla="*/ 0 w 87"/>
                <a:gd name="T17" fmla="*/ 8 h 68"/>
                <a:gd name="T18" fmla="*/ 2 w 87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68">
                  <a:moveTo>
                    <a:pt x="2" y="0"/>
                  </a:moveTo>
                  <a:lnTo>
                    <a:pt x="87" y="18"/>
                  </a:lnTo>
                  <a:lnTo>
                    <a:pt x="71" y="51"/>
                  </a:lnTo>
                  <a:lnTo>
                    <a:pt x="57" y="68"/>
                  </a:lnTo>
                  <a:lnTo>
                    <a:pt x="41" y="67"/>
                  </a:lnTo>
                  <a:lnTo>
                    <a:pt x="26" y="58"/>
                  </a:lnTo>
                  <a:lnTo>
                    <a:pt x="12" y="40"/>
                  </a:lnTo>
                  <a:lnTo>
                    <a:pt x="5" y="23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03" name="Freeform 63"/>
            <p:cNvSpPr>
              <a:spLocks/>
            </p:cNvSpPr>
            <p:nvPr/>
          </p:nvSpPr>
          <p:spPr bwMode="auto">
            <a:xfrm>
              <a:off x="1507" y="1414"/>
              <a:ext cx="31" cy="16"/>
            </a:xfrm>
            <a:custGeom>
              <a:avLst/>
              <a:gdLst>
                <a:gd name="T0" fmla="*/ 0 w 61"/>
                <a:gd name="T1" fmla="*/ 33 h 33"/>
                <a:gd name="T2" fmla="*/ 3 w 61"/>
                <a:gd name="T3" fmla="*/ 27 h 33"/>
                <a:gd name="T4" fmla="*/ 10 w 61"/>
                <a:gd name="T5" fmla="*/ 20 h 33"/>
                <a:gd name="T6" fmla="*/ 17 w 61"/>
                <a:gd name="T7" fmla="*/ 14 h 33"/>
                <a:gd name="T8" fmla="*/ 26 w 61"/>
                <a:gd name="T9" fmla="*/ 9 h 33"/>
                <a:gd name="T10" fmla="*/ 33 w 61"/>
                <a:gd name="T11" fmla="*/ 4 h 33"/>
                <a:gd name="T12" fmla="*/ 43 w 61"/>
                <a:gd name="T13" fmla="*/ 2 h 33"/>
                <a:gd name="T14" fmla="*/ 51 w 61"/>
                <a:gd name="T15" fmla="*/ 0 h 33"/>
                <a:gd name="T16" fmla="*/ 61 w 61"/>
                <a:gd name="T17" fmla="*/ 2 h 33"/>
                <a:gd name="T18" fmla="*/ 54 w 61"/>
                <a:gd name="T19" fmla="*/ 5 h 33"/>
                <a:gd name="T20" fmla="*/ 46 w 61"/>
                <a:gd name="T21" fmla="*/ 10 h 33"/>
                <a:gd name="T22" fmla="*/ 39 w 61"/>
                <a:gd name="T23" fmla="*/ 14 h 33"/>
                <a:gd name="T24" fmla="*/ 33 w 61"/>
                <a:gd name="T25" fmla="*/ 19 h 33"/>
                <a:gd name="T26" fmla="*/ 24 w 61"/>
                <a:gd name="T27" fmla="*/ 23 h 33"/>
                <a:gd name="T28" fmla="*/ 16 w 61"/>
                <a:gd name="T29" fmla="*/ 28 h 33"/>
                <a:gd name="T30" fmla="*/ 7 w 61"/>
                <a:gd name="T31" fmla="*/ 30 h 33"/>
                <a:gd name="T32" fmla="*/ 0 w 61"/>
                <a:gd name="T3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3">
                  <a:moveTo>
                    <a:pt x="0" y="33"/>
                  </a:moveTo>
                  <a:lnTo>
                    <a:pt x="3" y="27"/>
                  </a:lnTo>
                  <a:lnTo>
                    <a:pt x="10" y="20"/>
                  </a:lnTo>
                  <a:lnTo>
                    <a:pt x="17" y="14"/>
                  </a:lnTo>
                  <a:lnTo>
                    <a:pt x="26" y="9"/>
                  </a:lnTo>
                  <a:lnTo>
                    <a:pt x="33" y="4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54" y="5"/>
                  </a:lnTo>
                  <a:lnTo>
                    <a:pt x="46" y="10"/>
                  </a:lnTo>
                  <a:lnTo>
                    <a:pt x="39" y="14"/>
                  </a:lnTo>
                  <a:lnTo>
                    <a:pt x="33" y="19"/>
                  </a:lnTo>
                  <a:lnTo>
                    <a:pt x="24" y="23"/>
                  </a:lnTo>
                  <a:lnTo>
                    <a:pt x="16" y="28"/>
                  </a:lnTo>
                  <a:lnTo>
                    <a:pt x="7" y="3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04" name="Freeform 64"/>
            <p:cNvSpPr>
              <a:spLocks/>
            </p:cNvSpPr>
            <p:nvPr/>
          </p:nvSpPr>
          <p:spPr bwMode="auto">
            <a:xfrm>
              <a:off x="1586" y="1406"/>
              <a:ext cx="32" cy="9"/>
            </a:xfrm>
            <a:custGeom>
              <a:avLst/>
              <a:gdLst>
                <a:gd name="T0" fmla="*/ 65 w 65"/>
                <a:gd name="T1" fmla="*/ 17 h 17"/>
                <a:gd name="T2" fmla="*/ 58 w 65"/>
                <a:gd name="T3" fmla="*/ 13 h 17"/>
                <a:gd name="T4" fmla="*/ 49 w 65"/>
                <a:gd name="T5" fmla="*/ 8 h 17"/>
                <a:gd name="T6" fmla="*/ 41 w 65"/>
                <a:gd name="T7" fmla="*/ 5 h 17"/>
                <a:gd name="T8" fmla="*/ 33 w 65"/>
                <a:gd name="T9" fmla="*/ 3 h 17"/>
                <a:gd name="T10" fmla="*/ 23 w 65"/>
                <a:gd name="T11" fmla="*/ 0 h 17"/>
                <a:gd name="T12" fmla="*/ 15 w 65"/>
                <a:gd name="T13" fmla="*/ 1 h 17"/>
                <a:gd name="T14" fmla="*/ 7 w 65"/>
                <a:gd name="T15" fmla="*/ 2 h 17"/>
                <a:gd name="T16" fmla="*/ 0 w 65"/>
                <a:gd name="T17" fmla="*/ 7 h 17"/>
                <a:gd name="T18" fmla="*/ 7 w 65"/>
                <a:gd name="T19" fmla="*/ 7 h 17"/>
                <a:gd name="T20" fmla="*/ 15 w 65"/>
                <a:gd name="T21" fmla="*/ 9 h 17"/>
                <a:gd name="T22" fmla="*/ 23 w 65"/>
                <a:gd name="T23" fmla="*/ 12 h 17"/>
                <a:gd name="T24" fmla="*/ 32 w 65"/>
                <a:gd name="T25" fmla="*/ 15 h 17"/>
                <a:gd name="T26" fmla="*/ 39 w 65"/>
                <a:gd name="T27" fmla="*/ 16 h 17"/>
                <a:gd name="T28" fmla="*/ 48 w 65"/>
                <a:gd name="T29" fmla="*/ 17 h 17"/>
                <a:gd name="T30" fmla="*/ 57 w 65"/>
                <a:gd name="T31" fmla="*/ 17 h 17"/>
                <a:gd name="T32" fmla="*/ 65 w 65"/>
                <a:gd name="T3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7">
                  <a:moveTo>
                    <a:pt x="65" y="17"/>
                  </a:moveTo>
                  <a:lnTo>
                    <a:pt x="58" y="13"/>
                  </a:lnTo>
                  <a:lnTo>
                    <a:pt x="49" y="8"/>
                  </a:lnTo>
                  <a:lnTo>
                    <a:pt x="41" y="5"/>
                  </a:lnTo>
                  <a:lnTo>
                    <a:pt x="33" y="3"/>
                  </a:lnTo>
                  <a:lnTo>
                    <a:pt x="23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0" y="7"/>
                  </a:lnTo>
                  <a:lnTo>
                    <a:pt x="7" y="7"/>
                  </a:lnTo>
                  <a:lnTo>
                    <a:pt x="15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8" y="17"/>
                  </a:lnTo>
                  <a:lnTo>
                    <a:pt x="57" y="17"/>
                  </a:lnTo>
                  <a:lnTo>
                    <a:pt x="6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05" name="Freeform 65"/>
            <p:cNvSpPr>
              <a:spLocks/>
            </p:cNvSpPr>
            <p:nvPr/>
          </p:nvSpPr>
          <p:spPr bwMode="auto">
            <a:xfrm>
              <a:off x="1569" y="1425"/>
              <a:ext cx="26" cy="77"/>
            </a:xfrm>
            <a:custGeom>
              <a:avLst/>
              <a:gdLst>
                <a:gd name="T0" fmla="*/ 12 w 53"/>
                <a:gd name="T1" fmla="*/ 0 h 154"/>
                <a:gd name="T2" fmla="*/ 11 w 53"/>
                <a:gd name="T3" fmla="*/ 17 h 154"/>
                <a:gd name="T4" fmla="*/ 13 w 53"/>
                <a:gd name="T5" fmla="*/ 35 h 154"/>
                <a:gd name="T6" fmla="*/ 16 w 53"/>
                <a:gd name="T7" fmla="*/ 51 h 154"/>
                <a:gd name="T8" fmla="*/ 22 w 53"/>
                <a:gd name="T9" fmla="*/ 67 h 154"/>
                <a:gd name="T10" fmla="*/ 29 w 53"/>
                <a:gd name="T11" fmla="*/ 83 h 154"/>
                <a:gd name="T12" fmla="*/ 37 w 53"/>
                <a:gd name="T13" fmla="*/ 98 h 154"/>
                <a:gd name="T14" fmla="*/ 44 w 53"/>
                <a:gd name="T15" fmla="*/ 114 h 154"/>
                <a:gd name="T16" fmla="*/ 53 w 53"/>
                <a:gd name="T17" fmla="*/ 131 h 154"/>
                <a:gd name="T18" fmla="*/ 53 w 53"/>
                <a:gd name="T19" fmla="*/ 136 h 154"/>
                <a:gd name="T20" fmla="*/ 52 w 53"/>
                <a:gd name="T21" fmla="*/ 142 h 154"/>
                <a:gd name="T22" fmla="*/ 48 w 53"/>
                <a:gd name="T23" fmla="*/ 146 h 154"/>
                <a:gd name="T24" fmla="*/ 44 w 53"/>
                <a:gd name="T25" fmla="*/ 150 h 154"/>
                <a:gd name="T26" fmla="*/ 37 w 53"/>
                <a:gd name="T27" fmla="*/ 152 h 154"/>
                <a:gd name="T28" fmla="*/ 31 w 53"/>
                <a:gd name="T29" fmla="*/ 154 h 154"/>
                <a:gd name="T30" fmla="*/ 22 w 53"/>
                <a:gd name="T31" fmla="*/ 154 h 154"/>
                <a:gd name="T32" fmla="*/ 16 w 53"/>
                <a:gd name="T33" fmla="*/ 154 h 154"/>
                <a:gd name="T34" fmla="*/ 0 w 53"/>
                <a:gd name="T35" fmla="*/ 154 h 154"/>
                <a:gd name="T36" fmla="*/ 2 w 53"/>
                <a:gd name="T37" fmla="*/ 149 h 154"/>
                <a:gd name="T38" fmla="*/ 10 w 53"/>
                <a:gd name="T39" fmla="*/ 146 h 154"/>
                <a:gd name="T40" fmla="*/ 17 w 53"/>
                <a:gd name="T41" fmla="*/ 144 h 154"/>
                <a:gd name="T42" fmla="*/ 28 w 53"/>
                <a:gd name="T43" fmla="*/ 142 h 154"/>
                <a:gd name="T44" fmla="*/ 34 w 53"/>
                <a:gd name="T45" fmla="*/ 138 h 154"/>
                <a:gd name="T46" fmla="*/ 39 w 53"/>
                <a:gd name="T47" fmla="*/ 135 h 154"/>
                <a:gd name="T48" fmla="*/ 38 w 53"/>
                <a:gd name="T49" fmla="*/ 129 h 154"/>
                <a:gd name="T50" fmla="*/ 33 w 53"/>
                <a:gd name="T51" fmla="*/ 121 h 154"/>
                <a:gd name="T52" fmla="*/ 23 w 53"/>
                <a:gd name="T53" fmla="*/ 106 h 154"/>
                <a:gd name="T54" fmla="*/ 16 w 53"/>
                <a:gd name="T55" fmla="*/ 92 h 154"/>
                <a:gd name="T56" fmla="*/ 8 w 53"/>
                <a:gd name="T57" fmla="*/ 77 h 154"/>
                <a:gd name="T58" fmla="*/ 3 w 53"/>
                <a:gd name="T59" fmla="*/ 61 h 154"/>
                <a:gd name="T60" fmla="*/ 0 w 53"/>
                <a:gd name="T61" fmla="*/ 45 h 154"/>
                <a:gd name="T62" fmla="*/ 0 w 53"/>
                <a:gd name="T63" fmla="*/ 30 h 154"/>
                <a:gd name="T64" fmla="*/ 3 w 53"/>
                <a:gd name="T65" fmla="*/ 14 h 154"/>
                <a:gd name="T66" fmla="*/ 12 w 53"/>
                <a:gd name="T6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" h="154">
                  <a:moveTo>
                    <a:pt x="12" y="0"/>
                  </a:moveTo>
                  <a:lnTo>
                    <a:pt x="11" y="17"/>
                  </a:lnTo>
                  <a:lnTo>
                    <a:pt x="13" y="35"/>
                  </a:lnTo>
                  <a:lnTo>
                    <a:pt x="16" y="51"/>
                  </a:lnTo>
                  <a:lnTo>
                    <a:pt x="22" y="67"/>
                  </a:lnTo>
                  <a:lnTo>
                    <a:pt x="29" y="83"/>
                  </a:lnTo>
                  <a:lnTo>
                    <a:pt x="37" y="98"/>
                  </a:lnTo>
                  <a:lnTo>
                    <a:pt x="44" y="114"/>
                  </a:lnTo>
                  <a:lnTo>
                    <a:pt x="53" y="131"/>
                  </a:lnTo>
                  <a:lnTo>
                    <a:pt x="53" y="136"/>
                  </a:lnTo>
                  <a:lnTo>
                    <a:pt x="52" y="142"/>
                  </a:lnTo>
                  <a:lnTo>
                    <a:pt x="48" y="146"/>
                  </a:lnTo>
                  <a:lnTo>
                    <a:pt x="44" y="150"/>
                  </a:lnTo>
                  <a:lnTo>
                    <a:pt x="37" y="152"/>
                  </a:lnTo>
                  <a:lnTo>
                    <a:pt x="31" y="154"/>
                  </a:lnTo>
                  <a:lnTo>
                    <a:pt x="22" y="154"/>
                  </a:lnTo>
                  <a:lnTo>
                    <a:pt x="16" y="154"/>
                  </a:lnTo>
                  <a:lnTo>
                    <a:pt x="0" y="154"/>
                  </a:lnTo>
                  <a:lnTo>
                    <a:pt x="2" y="149"/>
                  </a:lnTo>
                  <a:lnTo>
                    <a:pt x="10" y="146"/>
                  </a:lnTo>
                  <a:lnTo>
                    <a:pt x="17" y="144"/>
                  </a:lnTo>
                  <a:lnTo>
                    <a:pt x="28" y="142"/>
                  </a:lnTo>
                  <a:lnTo>
                    <a:pt x="34" y="138"/>
                  </a:lnTo>
                  <a:lnTo>
                    <a:pt x="39" y="135"/>
                  </a:lnTo>
                  <a:lnTo>
                    <a:pt x="38" y="129"/>
                  </a:lnTo>
                  <a:lnTo>
                    <a:pt x="33" y="121"/>
                  </a:lnTo>
                  <a:lnTo>
                    <a:pt x="23" y="106"/>
                  </a:lnTo>
                  <a:lnTo>
                    <a:pt x="16" y="92"/>
                  </a:lnTo>
                  <a:lnTo>
                    <a:pt x="8" y="77"/>
                  </a:lnTo>
                  <a:lnTo>
                    <a:pt x="3" y="6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3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06" name="Freeform 66"/>
            <p:cNvSpPr>
              <a:spLocks/>
            </p:cNvSpPr>
            <p:nvPr/>
          </p:nvSpPr>
          <p:spPr bwMode="auto">
            <a:xfrm>
              <a:off x="1515" y="1431"/>
              <a:ext cx="35" cy="18"/>
            </a:xfrm>
            <a:custGeom>
              <a:avLst/>
              <a:gdLst>
                <a:gd name="T0" fmla="*/ 3 w 70"/>
                <a:gd name="T1" fmla="*/ 31 h 36"/>
                <a:gd name="T2" fmla="*/ 0 w 70"/>
                <a:gd name="T3" fmla="*/ 23 h 36"/>
                <a:gd name="T4" fmla="*/ 1 w 70"/>
                <a:gd name="T5" fmla="*/ 18 h 36"/>
                <a:gd name="T6" fmla="*/ 3 w 70"/>
                <a:gd name="T7" fmla="*/ 12 h 36"/>
                <a:gd name="T8" fmla="*/ 12 w 70"/>
                <a:gd name="T9" fmla="*/ 8 h 36"/>
                <a:gd name="T10" fmla="*/ 18 w 70"/>
                <a:gd name="T11" fmla="*/ 5 h 36"/>
                <a:gd name="T12" fmla="*/ 27 w 70"/>
                <a:gd name="T13" fmla="*/ 2 h 36"/>
                <a:gd name="T14" fmla="*/ 34 w 70"/>
                <a:gd name="T15" fmla="*/ 0 h 36"/>
                <a:gd name="T16" fmla="*/ 42 w 70"/>
                <a:gd name="T17" fmla="*/ 0 h 36"/>
                <a:gd name="T18" fmla="*/ 45 w 70"/>
                <a:gd name="T19" fmla="*/ 0 h 36"/>
                <a:gd name="T20" fmla="*/ 51 w 70"/>
                <a:gd name="T21" fmla="*/ 2 h 36"/>
                <a:gd name="T22" fmla="*/ 56 w 70"/>
                <a:gd name="T23" fmla="*/ 5 h 36"/>
                <a:gd name="T24" fmla="*/ 62 w 70"/>
                <a:gd name="T25" fmla="*/ 8 h 36"/>
                <a:gd name="T26" fmla="*/ 70 w 70"/>
                <a:gd name="T27" fmla="*/ 16 h 36"/>
                <a:gd name="T28" fmla="*/ 65 w 70"/>
                <a:gd name="T29" fmla="*/ 21 h 36"/>
                <a:gd name="T30" fmla="*/ 56 w 70"/>
                <a:gd name="T31" fmla="*/ 21 h 36"/>
                <a:gd name="T32" fmla="*/ 49 w 70"/>
                <a:gd name="T33" fmla="*/ 24 h 36"/>
                <a:gd name="T34" fmla="*/ 40 w 70"/>
                <a:gd name="T35" fmla="*/ 27 h 36"/>
                <a:gd name="T36" fmla="*/ 33 w 70"/>
                <a:gd name="T37" fmla="*/ 32 h 36"/>
                <a:gd name="T38" fmla="*/ 24 w 70"/>
                <a:gd name="T39" fmla="*/ 34 h 36"/>
                <a:gd name="T40" fmla="*/ 17 w 70"/>
                <a:gd name="T41" fmla="*/ 36 h 36"/>
                <a:gd name="T42" fmla="*/ 10 w 70"/>
                <a:gd name="T43" fmla="*/ 35 h 36"/>
                <a:gd name="T44" fmla="*/ 3 w 70"/>
                <a:gd name="T4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36">
                  <a:moveTo>
                    <a:pt x="3" y="31"/>
                  </a:moveTo>
                  <a:lnTo>
                    <a:pt x="0" y="23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12" y="8"/>
                  </a:lnTo>
                  <a:lnTo>
                    <a:pt x="18" y="5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6" y="5"/>
                  </a:lnTo>
                  <a:lnTo>
                    <a:pt x="62" y="8"/>
                  </a:lnTo>
                  <a:lnTo>
                    <a:pt x="70" y="16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49" y="24"/>
                  </a:lnTo>
                  <a:lnTo>
                    <a:pt x="40" y="27"/>
                  </a:lnTo>
                  <a:lnTo>
                    <a:pt x="33" y="32"/>
                  </a:lnTo>
                  <a:lnTo>
                    <a:pt x="24" y="34"/>
                  </a:lnTo>
                  <a:lnTo>
                    <a:pt x="17" y="36"/>
                  </a:lnTo>
                  <a:lnTo>
                    <a:pt x="10" y="35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07" name="Freeform 67"/>
            <p:cNvSpPr>
              <a:spLocks/>
            </p:cNvSpPr>
            <p:nvPr/>
          </p:nvSpPr>
          <p:spPr bwMode="auto">
            <a:xfrm>
              <a:off x="1584" y="1425"/>
              <a:ext cx="33" cy="14"/>
            </a:xfrm>
            <a:custGeom>
              <a:avLst/>
              <a:gdLst>
                <a:gd name="T0" fmla="*/ 64 w 65"/>
                <a:gd name="T1" fmla="*/ 21 h 29"/>
                <a:gd name="T2" fmla="*/ 65 w 65"/>
                <a:gd name="T3" fmla="*/ 14 h 29"/>
                <a:gd name="T4" fmla="*/ 65 w 65"/>
                <a:gd name="T5" fmla="*/ 10 h 29"/>
                <a:gd name="T6" fmla="*/ 61 w 65"/>
                <a:gd name="T7" fmla="*/ 6 h 29"/>
                <a:gd name="T8" fmla="*/ 55 w 65"/>
                <a:gd name="T9" fmla="*/ 4 h 29"/>
                <a:gd name="T10" fmla="*/ 48 w 65"/>
                <a:gd name="T11" fmla="*/ 0 h 29"/>
                <a:gd name="T12" fmla="*/ 40 w 65"/>
                <a:gd name="T13" fmla="*/ 0 h 29"/>
                <a:gd name="T14" fmla="*/ 33 w 65"/>
                <a:gd name="T15" fmla="*/ 0 h 29"/>
                <a:gd name="T16" fmla="*/ 27 w 65"/>
                <a:gd name="T17" fmla="*/ 0 h 29"/>
                <a:gd name="T18" fmla="*/ 21 w 65"/>
                <a:gd name="T19" fmla="*/ 1 h 29"/>
                <a:gd name="T20" fmla="*/ 16 w 65"/>
                <a:gd name="T21" fmla="*/ 5 h 29"/>
                <a:gd name="T22" fmla="*/ 8 w 65"/>
                <a:gd name="T23" fmla="*/ 8 h 29"/>
                <a:gd name="T24" fmla="*/ 5 w 65"/>
                <a:gd name="T25" fmla="*/ 12 h 29"/>
                <a:gd name="T26" fmla="*/ 0 w 65"/>
                <a:gd name="T27" fmla="*/ 18 h 29"/>
                <a:gd name="T28" fmla="*/ 6 w 65"/>
                <a:gd name="T29" fmla="*/ 21 h 29"/>
                <a:gd name="T30" fmla="*/ 13 w 65"/>
                <a:gd name="T31" fmla="*/ 21 h 29"/>
                <a:gd name="T32" fmla="*/ 22 w 65"/>
                <a:gd name="T33" fmla="*/ 23 h 29"/>
                <a:gd name="T34" fmla="*/ 29 w 65"/>
                <a:gd name="T35" fmla="*/ 26 h 29"/>
                <a:gd name="T36" fmla="*/ 39 w 65"/>
                <a:gd name="T37" fmla="*/ 29 h 29"/>
                <a:gd name="T38" fmla="*/ 45 w 65"/>
                <a:gd name="T39" fmla="*/ 29 h 29"/>
                <a:gd name="T40" fmla="*/ 53 w 65"/>
                <a:gd name="T41" fmla="*/ 29 h 29"/>
                <a:gd name="T42" fmla="*/ 59 w 65"/>
                <a:gd name="T43" fmla="*/ 26 h 29"/>
                <a:gd name="T44" fmla="*/ 64 w 65"/>
                <a:gd name="T45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29">
                  <a:moveTo>
                    <a:pt x="64" y="21"/>
                  </a:moveTo>
                  <a:lnTo>
                    <a:pt x="65" y="14"/>
                  </a:lnTo>
                  <a:lnTo>
                    <a:pt x="65" y="10"/>
                  </a:lnTo>
                  <a:lnTo>
                    <a:pt x="61" y="6"/>
                  </a:lnTo>
                  <a:lnTo>
                    <a:pt x="55" y="4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1"/>
                  </a:lnTo>
                  <a:lnTo>
                    <a:pt x="16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0" y="18"/>
                  </a:lnTo>
                  <a:lnTo>
                    <a:pt x="6" y="21"/>
                  </a:lnTo>
                  <a:lnTo>
                    <a:pt x="13" y="21"/>
                  </a:lnTo>
                  <a:lnTo>
                    <a:pt x="22" y="23"/>
                  </a:lnTo>
                  <a:lnTo>
                    <a:pt x="29" y="26"/>
                  </a:lnTo>
                  <a:lnTo>
                    <a:pt x="39" y="29"/>
                  </a:lnTo>
                  <a:lnTo>
                    <a:pt x="45" y="29"/>
                  </a:lnTo>
                  <a:lnTo>
                    <a:pt x="53" y="29"/>
                  </a:lnTo>
                  <a:lnTo>
                    <a:pt x="59" y="26"/>
                  </a:lnTo>
                  <a:lnTo>
                    <a:pt x="6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08" name="Freeform 68"/>
            <p:cNvSpPr>
              <a:spLocks/>
            </p:cNvSpPr>
            <p:nvPr/>
          </p:nvSpPr>
          <p:spPr bwMode="auto">
            <a:xfrm>
              <a:off x="2290" y="1430"/>
              <a:ext cx="20" cy="28"/>
            </a:xfrm>
            <a:custGeom>
              <a:avLst/>
              <a:gdLst>
                <a:gd name="T0" fmla="*/ 8 w 38"/>
                <a:gd name="T1" fmla="*/ 56 h 57"/>
                <a:gd name="T2" fmla="*/ 5 w 38"/>
                <a:gd name="T3" fmla="*/ 57 h 57"/>
                <a:gd name="T4" fmla="*/ 2 w 38"/>
                <a:gd name="T5" fmla="*/ 53 h 57"/>
                <a:gd name="T6" fmla="*/ 0 w 38"/>
                <a:gd name="T7" fmla="*/ 45 h 57"/>
                <a:gd name="T8" fmla="*/ 1 w 38"/>
                <a:gd name="T9" fmla="*/ 35 h 57"/>
                <a:gd name="T10" fmla="*/ 2 w 38"/>
                <a:gd name="T11" fmla="*/ 24 h 57"/>
                <a:gd name="T12" fmla="*/ 7 w 38"/>
                <a:gd name="T13" fmla="*/ 12 h 57"/>
                <a:gd name="T14" fmla="*/ 16 w 38"/>
                <a:gd name="T15" fmla="*/ 4 h 57"/>
                <a:gd name="T16" fmla="*/ 28 w 38"/>
                <a:gd name="T17" fmla="*/ 0 h 57"/>
                <a:gd name="T18" fmla="*/ 36 w 38"/>
                <a:gd name="T19" fmla="*/ 2 h 57"/>
                <a:gd name="T20" fmla="*/ 38 w 38"/>
                <a:gd name="T21" fmla="*/ 7 h 57"/>
                <a:gd name="T22" fmla="*/ 36 w 38"/>
                <a:gd name="T23" fmla="*/ 16 h 57"/>
                <a:gd name="T24" fmla="*/ 29 w 38"/>
                <a:gd name="T25" fmla="*/ 26 h 57"/>
                <a:gd name="T26" fmla="*/ 22 w 38"/>
                <a:gd name="T27" fmla="*/ 35 h 57"/>
                <a:gd name="T28" fmla="*/ 15 w 38"/>
                <a:gd name="T29" fmla="*/ 44 h 57"/>
                <a:gd name="T30" fmla="*/ 10 w 38"/>
                <a:gd name="T31" fmla="*/ 51 h 57"/>
                <a:gd name="T32" fmla="*/ 8 w 38"/>
                <a:gd name="T33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57">
                  <a:moveTo>
                    <a:pt x="8" y="56"/>
                  </a:moveTo>
                  <a:lnTo>
                    <a:pt x="5" y="57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2" y="24"/>
                  </a:lnTo>
                  <a:lnTo>
                    <a:pt x="7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38" y="7"/>
                  </a:lnTo>
                  <a:lnTo>
                    <a:pt x="36" y="16"/>
                  </a:lnTo>
                  <a:lnTo>
                    <a:pt x="29" y="26"/>
                  </a:lnTo>
                  <a:lnTo>
                    <a:pt x="22" y="35"/>
                  </a:lnTo>
                  <a:lnTo>
                    <a:pt x="15" y="44"/>
                  </a:lnTo>
                  <a:lnTo>
                    <a:pt x="10" y="51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09" name="Freeform 69"/>
            <p:cNvSpPr>
              <a:spLocks/>
            </p:cNvSpPr>
            <p:nvPr/>
          </p:nvSpPr>
          <p:spPr bwMode="auto">
            <a:xfrm>
              <a:off x="2092" y="1433"/>
              <a:ext cx="254" cy="261"/>
            </a:xfrm>
            <a:custGeom>
              <a:avLst/>
              <a:gdLst>
                <a:gd name="T0" fmla="*/ 390 w 510"/>
                <a:gd name="T1" fmla="*/ 191 h 523"/>
                <a:gd name="T2" fmla="*/ 403 w 510"/>
                <a:gd name="T3" fmla="*/ 198 h 523"/>
                <a:gd name="T4" fmla="*/ 414 w 510"/>
                <a:gd name="T5" fmla="*/ 182 h 523"/>
                <a:gd name="T6" fmla="*/ 438 w 510"/>
                <a:gd name="T7" fmla="*/ 144 h 523"/>
                <a:gd name="T8" fmla="*/ 469 w 510"/>
                <a:gd name="T9" fmla="*/ 102 h 523"/>
                <a:gd name="T10" fmla="*/ 498 w 510"/>
                <a:gd name="T11" fmla="*/ 68 h 523"/>
                <a:gd name="T12" fmla="*/ 510 w 510"/>
                <a:gd name="T13" fmla="*/ 84 h 523"/>
                <a:gd name="T14" fmla="*/ 480 w 510"/>
                <a:gd name="T15" fmla="*/ 129 h 523"/>
                <a:gd name="T16" fmla="*/ 451 w 510"/>
                <a:gd name="T17" fmla="*/ 174 h 523"/>
                <a:gd name="T18" fmla="*/ 418 w 510"/>
                <a:gd name="T19" fmla="*/ 217 h 523"/>
                <a:gd name="T20" fmla="*/ 382 w 510"/>
                <a:gd name="T21" fmla="*/ 258 h 523"/>
                <a:gd name="T22" fmla="*/ 357 w 510"/>
                <a:gd name="T23" fmla="*/ 284 h 523"/>
                <a:gd name="T24" fmla="*/ 328 w 510"/>
                <a:gd name="T25" fmla="*/ 305 h 523"/>
                <a:gd name="T26" fmla="*/ 292 w 510"/>
                <a:gd name="T27" fmla="*/ 322 h 523"/>
                <a:gd name="T28" fmla="*/ 259 w 510"/>
                <a:gd name="T29" fmla="*/ 338 h 523"/>
                <a:gd name="T30" fmla="*/ 195 w 510"/>
                <a:gd name="T31" fmla="*/ 371 h 523"/>
                <a:gd name="T32" fmla="*/ 147 w 510"/>
                <a:gd name="T33" fmla="*/ 415 h 523"/>
                <a:gd name="T34" fmla="*/ 110 w 510"/>
                <a:gd name="T35" fmla="*/ 466 h 523"/>
                <a:gd name="T36" fmla="*/ 83 w 510"/>
                <a:gd name="T37" fmla="*/ 523 h 523"/>
                <a:gd name="T38" fmla="*/ 31 w 510"/>
                <a:gd name="T39" fmla="*/ 496 h 523"/>
                <a:gd name="T40" fmla="*/ 8 w 510"/>
                <a:gd name="T41" fmla="*/ 433 h 523"/>
                <a:gd name="T42" fmla="*/ 0 w 510"/>
                <a:gd name="T43" fmla="*/ 361 h 523"/>
                <a:gd name="T44" fmla="*/ 1 w 510"/>
                <a:gd name="T45" fmla="*/ 305 h 523"/>
                <a:gd name="T46" fmla="*/ 32 w 510"/>
                <a:gd name="T47" fmla="*/ 248 h 523"/>
                <a:gd name="T48" fmla="*/ 99 w 510"/>
                <a:gd name="T49" fmla="*/ 180 h 523"/>
                <a:gd name="T50" fmla="*/ 164 w 510"/>
                <a:gd name="T51" fmla="*/ 129 h 523"/>
                <a:gd name="T52" fmla="*/ 193 w 510"/>
                <a:gd name="T53" fmla="*/ 124 h 523"/>
                <a:gd name="T54" fmla="*/ 184 w 510"/>
                <a:gd name="T55" fmla="*/ 151 h 523"/>
                <a:gd name="T56" fmla="*/ 168 w 510"/>
                <a:gd name="T57" fmla="*/ 173 h 523"/>
                <a:gd name="T58" fmla="*/ 142 w 510"/>
                <a:gd name="T59" fmla="*/ 189 h 523"/>
                <a:gd name="T60" fmla="*/ 107 w 510"/>
                <a:gd name="T61" fmla="*/ 204 h 523"/>
                <a:gd name="T62" fmla="*/ 92 w 510"/>
                <a:gd name="T63" fmla="*/ 203 h 523"/>
                <a:gd name="T64" fmla="*/ 89 w 510"/>
                <a:gd name="T65" fmla="*/ 223 h 523"/>
                <a:gd name="T66" fmla="*/ 91 w 510"/>
                <a:gd name="T67" fmla="*/ 248 h 523"/>
                <a:gd name="T68" fmla="*/ 102 w 510"/>
                <a:gd name="T69" fmla="*/ 269 h 523"/>
                <a:gd name="T70" fmla="*/ 121 w 510"/>
                <a:gd name="T71" fmla="*/ 276 h 523"/>
                <a:gd name="T72" fmla="*/ 144 w 510"/>
                <a:gd name="T73" fmla="*/ 265 h 523"/>
                <a:gd name="T74" fmla="*/ 171 w 510"/>
                <a:gd name="T75" fmla="*/ 245 h 523"/>
                <a:gd name="T76" fmla="*/ 206 w 510"/>
                <a:gd name="T77" fmla="*/ 232 h 523"/>
                <a:gd name="T78" fmla="*/ 230 w 510"/>
                <a:gd name="T79" fmla="*/ 220 h 523"/>
                <a:gd name="T80" fmla="*/ 257 w 510"/>
                <a:gd name="T81" fmla="*/ 206 h 523"/>
                <a:gd name="T82" fmla="*/ 286 w 510"/>
                <a:gd name="T83" fmla="*/ 193 h 523"/>
                <a:gd name="T84" fmla="*/ 320 w 510"/>
                <a:gd name="T85" fmla="*/ 187 h 523"/>
                <a:gd name="T86" fmla="*/ 397 w 510"/>
                <a:gd name="T87" fmla="*/ 118 h 523"/>
                <a:gd name="T88" fmla="*/ 421 w 510"/>
                <a:gd name="T89" fmla="*/ 83 h 523"/>
                <a:gd name="T90" fmla="*/ 452 w 510"/>
                <a:gd name="T91" fmla="*/ 51 h 523"/>
                <a:gd name="T92" fmla="*/ 482 w 510"/>
                <a:gd name="T93" fmla="*/ 20 h 523"/>
                <a:gd name="T94" fmla="*/ 510 w 510"/>
                <a:gd name="T95" fmla="*/ 0 h 523"/>
                <a:gd name="T96" fmla="*/ 488 w 510"/>
                <a:gd name="T97" fmla="*/ 49 h 523"/>
                <a:gd name="T98" fmla="*/ 456 w 510"/>
                <a:gd name="T99" fmla="*/ 94 h 523"/>
                <a:gd name="T100" fmla="*/ 419 w 510"/>
                <a:gd name="T101" fmla="*/ 138 h 523"/>
                <a:gd name="T102" fmla="*/ 390 w 510"/>
                <a:gd name="T103" fmla="*/ 18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0" h="523">
                  <a:moveTo>
                    <a:pt x="390" y="184"/>
                  </a:moveTo>
                  <a:lnTo>
                    <a:pt x="390" y="191"/>
                  </a:lnTo>
                  <a:lnTo>
                    <a:pt x="397" y="196"/>
                  </a:lnTo>
                  <a:lnTo>
                    <a:pt x="403" y="198"/>
                  </a:lnTo>
                  <a:lnTo>
                    <a:pt x="406" y="194"/>
                  </a:lnTo>
                  <a:lnTo>
                    <a:pt x="414" y="182"/>
                  </a:lnTo>
                  <a:lnTo>
                    <a:pt x="425" y="165"/>
                  </a:lnTo>
                  <a:lnTo>
                    <a:pt x="438" y="144"/>
                  </a:lnTo>
                  <a:lnTo>
                    <a:pt x="454" y="124"/>
                  </a:lnTo>
                  <a:lnTo>
                    <a:pt x="469" y="102"/>
                  </a:lnTo>
                  <a:lnTo>
                    <a:pt x="484" y="83"/>
                  </a:lnTo>
                  <a:lnTo>
                    <a:pt x="498" y="68"/>
                  </a:lnTo>
                  <a:lnTo>
                    <a:pt x="510" y="57"/>
                  </a:lnTo>
                  <a:lnTo>
                    <a:pt x="510" y="84"/>
                  </a:lnTo>
                  <a:lnTo>
                    <a:pt x="494" y="105"/>
                  </a:lnTo>
                  <a:lnTo>
                    <a:pt x="480" y="129"/>
                  </a:lnTo>
                  <a:lnTo>
                    <a:pt x="466" y="150"/>
                  </a:lnTo>
                  <a:lnTo>
                    <a:pt x="451" y="174"/>
                  </a:lnTo>
                  <a:lnTo>
                    <a:pt x="434" y="195"/>
                  </a:lnTo>
                  <a:lnTo>
                    <a:pt x="418" y="217"/>
                  </a:lnTo>
                  <a:lnTo>
                    <a:pt x="399" y="238"/>
                  </a:lnTo>
                  <a:lnTo>
                    <a:pt x="382" y="258"/>
                  </a:lnTo>
                  <a:lnTo>
                    <a:pt x="370" y="272"/>
                  </a:lnTo>
                  <a:lnTo>
                    <a:pt x="357" y="284"/>
                  </a:lnTo>
                  <a:lnTo>
                    <a:pt x="342" y="295"/>
                  </a:lnTo>
                  <a:lnTo>
                    <a:pt x="328" y="305"/>
                  </a:lnTo>
                  <a:lnTo>
                    <a:pt x="309" y="313"/>
                  </a:lnTo>
                  <a:lnTo>
                    <a:pt x="292" y="322"/>
                  </a:lnTo>
                  <a:lnTo>
                    <a:pt x="275" y="330"/>
                  </a:lnTo>
                  <a:lnTo>
                    <a:pt x="259" y="338"/>
                  </a:lnTo>
                  <a:lnTo>
                    <a:pt x="224" y="352"/>
                  </a:lnTo>
                  <a:lnTo>
                    <a:pt x="195" y="371"/>
                  </a:lnTo>
                  <a:lnTo>
                    <a:pt x="168" y="391"/>
                  </a:lnTo>
                  <a:lnTo>
                    <a:pt x="147" y="415"/>
                  </a:lnTo>
                  <a:lnTo>
                    <a:pt x="127" y="440"/>
                  </a:lnTo>
                  <a:lnTo>
                    <a:pt x="110" y="466"/>
                  </a:lnTo>
                  <a:lnTo>
                    <a:pt x="94" y="495"/>
                  </a:lnTo>
                  <a:lnTo>
                    <a:pt x="83" y="523"/>
                  </a:lnTo>
                  <a:lnTo>
                    <a:pt x="52" y="515"/>
                  </a:lnTo>
                  <a:lnTo>
                    <a:pt x="31" y="496"/>
                  </a:lnTo>
                  <a:lnTo>
                    <a:pt x="15" y="466"/>
                  </a:lnTo>
                  <a:lnTo>
                    <a:pt x="8" y="433"/>
                  </a:lnTo>
                  <a:lnTo>
                    <a:pt x="1" y="396"/>
                  </a:lnTo>
                  <a:lnTo>
                    <a:pt x="0" y="361"/>
                  </a:lnTo>
                  <a:lnTo>
                    <a:pt x="0" y="329"/>
                  </a:lnTo>
                  <a:lnTo>
                    <a:pt x="1" y="305"/>
                  </a:lnTo>
                  <a:lnTo>
                    <a:pt x="9" y="280"/>
                  </a:lnTo>
                  <a:lnTo>
                    <a:pt x="32" y="248"/>
                  </a:lnTo>
                  <a:lnTo>
                    <a:pt x="63" y="213"/>
                  </a:lnTo>
                  <a:lnTo>
                    <a:pt x="99" y="180"/>
                  </a:lnTo>
                  <a:lnTo>
                    <a:pt x="133" y="149"/>
                  </a:lnTo>
                  <a:lnTo>
                    <a:pt x="164" y="129"/>
                  </a:lnTo>
                  <a:lnTo>
                    <a:pt x="184" y="119"/>
                  </a:lnTo>
                  <a:lnTo>
                    <a:pt x="193" y="124"/>
                  </a:lnTo>
                  <a:lnTo>
                    <a:pt x="190" y="138"/>
                  </a:lnTo>
                  <a:lnTo>
                    <a:pt x="184" y="151"/>
                  </a:lnTo>
                  <a:lnTo>
                    <a:pt x="176" y="163"/>
                  </a:lnTo>
                  <a:lnTo>
                    <a:pt x="168" y="173"/>
                  </a:lnTo>
                  <a:lnTo>
                    <a:pt x="155" y="181"/>
                  </a:lnTo>
                  <a:lnTo>
                    <a:pt x="142" y="189"/>
                  </a:lnTo>
                  <a:lnTo>
                    <a:pt x="126" y="196"/>
                  </a:lnTo>
                  <a:lnTo>
                    <a:pt x="107" y="204"/>
                  </a:lnTo>
                  <a:lnTo>
                    <a:pt x="99" y="200"/>
                  </a:lnTo>
                  <a:lnTo>
                    <a:pt x="92" y="203"/>
                  </a:lnTo>
                  <a:lnTo>
                    <a:pt x="89" y="212"/>
                  </a:lnTo>
                  <a:lnTo>
                    <a:pt x="89" y="223"/>
                  </a:lnTo>
                  <a:lnTo>
                    <a:pt x="89" y="235"/>
                  </a:lnTo>
                  <a:lnTo>
                    <a:pt x="91" y="248"/>
                  </a:lnTo>
                  <a:lnTo>
                    <a:pt x="95" y="259"/>
                  </a:lnTo>
                  <a:lnTo>
                    <a:pt x="102" y="269"/>
                  </a:lnTo>
                  <a:lnTo>
                    <a:pt x="111" y="275"/>
                  </a:lnTo>
                  <a:lnTo>
                    <a:pt x="121" y="276"/>
                  </a:lnTo>
                  <a:lnTo>
                    <a:pt x="132" y="272"/>
                  </a:lnTo>
                  <a:lnTo>
                    <a:pt x="144" y="265"/>
                  </a:lnTo>
                  <a:lnTo>
                    <a:pt x="157" y="254"/>
                  </a:lnTo>
                  <a:lnTo>
                    <a:pt x="171" y="245"/>
                  </a:lnTo>
                  <a:lnTo>
                    <a:pt x="186" y="237"/>
                  </a:lnTo>
                  <a:lnTo>
                    <a:pt x="206" y="232"/>
                  </a:lnTo>
                  <a:lnTo>
                    <a:pt x="218" y="225"/>
                  </a:lnTo>
                  <a:lnTo>
                    <a:pt x="230" y="220"/>
                  </a:lnTo>
                  <a:lnTo>
                    <a:pt x="243" y="213"/>
                  </a:lnTo>
                  <a:lnTo>
                    <a:pt x="257" y="206"/>
                  </a:lnTo>
                  <a:lnTo>
                    <a:pt x="271" y="199"/>
                  </a:lnTo>
                  <a:lnTo>
                    <a:pt x="286" y="193"/>
                  </a:lnTo>
                  <a:lnTo>
                    <a:pt x="301" y="189"/>
                  </a:lnTo>
                  <a:lnTo>
                    <a:pt x="320" y="187"/>
                  </a:lnTo>
                  <a:lnTo>
                    <a:pt x="390" y="137"/>
                  </a:lnTo>
                  <a:lnTo>
                    <a:pt x="397" y="118"/>
                  </a:lnTo>
                  <a:lnTo>
                    <a:pt x="408" y="100"/>
                  </a:lnTo>
                  <a:lnTo>
                    <a:pt x="421" y="83"/>
                  </a:lnTo>
                  <a:lnTo>
                    <a:pt x="436" y="68"/>
                  </a:lnTo>
                  <a:lnTo>
                    <a:pt x="452" y="51"/>
                  </a:lnTo>
                  <a:lnTo>
                    <a:pt x="468" y="36"/>
                  </a:lnTo>
                  <a:lnTo>
                    <a:pt x="482" y="20"/>
                  </a:lnTo>
                  <a:lnTo>
                    <a:pt x="496" y="4"/>
                  </a:lnTo>
                  <a:lnTo>
                    <a:pt x="510" y="0"/>
                  </a:lnTo>
                  <a:lnTo>
                    <a:pt x="499" y="25"/>
                  </a:lnTo>
                  <a:lnTo>
                    <a:pt x="488" y="49"/>
                  </a:lnTo>
                  <a:lnTo>
                    <a:pt x="472" y="72"/>
                  </a:lnTo>
                  <a:lnTo>
                    <a:pt x="456" y="94"/>
                  </a:lnTo>
                  <a:lnTo>
                    <a:pt x="436" y="116"/>
                  </a:lnTo>
                  <a:lnTo>
                    <a:pt x="419" y="138"/>
                  </a:lnTo>
                  <a:lnTo>
                    <a:pt x="403" y="159"/>
                  </a:lnTo>
                  <a:lnTo>
                    <a:pt x="390" y="184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10" name="Freeform 70"/>
            <p:cNvSpPr>
              <a:spLocks/>
            </p:cNvSpPr>
            <p:nvPr/>
          </p:nvSpPr>
          <p:spPr bwMode="auto">
            <a:xfrm>
              <a:off x="1561" y="1513"/>
              <a:ext cx="33" cy="14"/>
            </a:xfrm>
            <a:custGeom>
              <a:avLst/>
              <a:gdLst>
                <a:gd name="T0" fmla="*/ 65 w 65"/>
                <a:gd name="T1" fmla="*/ 14 h 27"/>
                <a:gd name="T2" fmla="*/ 59 w 65"/>
                <a:gd name="T3" fmla="*/ 17 h 27"/>
                <a:gd name="T4" fmla="*/ 52 w 65"/>
                <a:gd name="T5" fmla="*/ 21 h 27"/>
                <a:gd name="T6" fmla="*/ 43 w 65"/>
                <a:gd name="T7" fmla="*/ 23 h 27"/>
                <a:gd name="T8" fmla="*/ 34 w 65"/>
                <a:gd name="T9" fmla="*/ 25 h 27"/>
                <a:gd name="T10" fmla="*/ 24 w 65"/>
                <a:gd name="T11" fmla="*/ 25 h 27"/>
                <a:gd name="T12" fmla="*/ 16 w 65"/>
                <a:gd name="T13" fmla="*/ 26 h 27"/>
                <a:gd name="T14" fmla="*/ 7 w 65"/>
                <a:gd name="T15" fmla="*/ 26 h 27"/>
                <a:gd name="T16" fmla="*/ 0 w 65"/>
                <a:gd name="T17" fmla="*/ 27 h 27"/>
                <a:gd name="T18" fmla="*/ 2 w 65"/>
                <a:gd name="T19" fmla="*/ 17 h 27"/>
                <a:gd name="T20" fmla="*/ 11 w 65"/>
                <a:gd name="T21" fmla="*/ 11 h 27"/>
                <a:gd name="T22" fmla="*/ 21 w 65"/>
                <a:gd name="T23" fmla="*/ 5 h 27"/>
                <a:gd name="T24" fmla="*/ 32 w 65"/>
                <a:gd name="T25" fmla="*/ 0 h 27"/>
                <a:gd name="T26" fmla="*/ 40 w 65"/>
                <a:gd name="T27" fmla="*/ 0 h 27"/>
                <a:gd name="T28" fmla="*/ 50 w 65"/>
                <a:gd name="T29" fmla="*/ 2 h 27"/>
                <a:gd name="T30" fmla="*/ 58 w 65"/>
                <a:gd name="T31" fmla="*/ 6 h 27"/>
                <a:gd name="T32" fmla="*/ 65 w 65"/>
                <a:gd name="T33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27">
                  <a:moveTo>
                    <a:pt x="65" y="14"/>
                  </a:moveTo>
                  <a:lnTo>
                    <a:pt x="59" y="17"/>
                  </a:lnTo>
                  <a:lnTo>
                    <a:pt x="52" y="21"/>
                  </a:lnTo>
                  <a:lnTo>
                    <a:pt x="43" y="23"/>
                  </a:lnTo>
                  <a:lnTo>
                    <a:pt x="34" y="25"/>
                  </a:lnTo>
                  <a:lnTo>
                    <a:pt x="24" y="25"/>
                  </a:lnTo>
                  <a:lnTo>
                    <a:pt x="16" y="26"/>
                  </a:lnTo>
                  <a:lnTo>
                    <a:pt x="7" y="26"/>
                  </a:lnTo>
                  <a:lnTo>
                    <a:pt x="0" y="27"/>
                  </a:lnTo>
                  <a:lnTo>
                    <a:pt x="2" y="17"/>
                  </a:lnTo>
                  <a:lnTo>
                    <a:pt x="11" y="11"/>
                  </a:lnTo>
                  <a:lnTo>
                    <a:pt x="21" y="5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11" name="Freeform 71"/>
            <p:cNvSpPr>
              <a:spLocks/>
            </p:cNvSpPr>
            <p:nvPr/>
          </p:nvSpPr>
          <p:spPr bwMode="auto">
            <a:xfrm>
              <a:off x="1567" y="1529"/>
              <a:ext cx="28" cy="16"/>
            </a:xfrm>
            <a:custGeom>
              <a:avLst/>
              <a:gdLst>
                <a:gd name="T0" fmla="*/ 57 w 57"/>
                <a:gd name="T1" fmla="*/ 9 h 33"/>
                <a:gd name="T2" fmla="*/ 47 w 57"/>
                <a:gd name="T3" fmla="*/ 17 h 33"/>
                <a:gd name="T4" fmla="*/ 37 w 57"/>
                <a:gd name="T5" fmla="*/ 26 h 33"/>
                <a:gd name="T6" fmla="*/ 31 w 57"/>
                <a:gd name="T7" fmla="*/ 28 h 33"/>
                <a:gd name="T8" fmla="*/ 23 w 57"/>
                <a:gd name="T9" fmla="*/ 31 h 33"/>
                <a:gd name="T10" fmla="*/ 15 w 57"/>
                <a:gd name="T11" fmla="*/ 32 h 33"/>
                <a:gd name="T12" fmla="*/ 7 w 57"/>
                <a:gd name="T13" fmla="*/ 33 h 33"/>
                <a:gd name="T14" fmla="*/ 1 w 57"/>
                <a:gd name="T15" fmla="*/ 29 h 33"/>
                <a:gd name="T16" fmla="*/ 0 w 57"/>
                <a:gd name="T17" fmla="*/ 24 h 33"/>
                <a:gd name="T18" fmla="*/ 0 w 57"/>
                <a:gd name="T19" fmla="*/ 18 h 33"/>
                <a:gd name="T20" fmla="*/ 0 w 57"/>
                <a:gd name="T21" fmla="*/ 13 h 33"/>
                <a:gd name="T22" fmla="*/ 4 w 57"/>
                <a:gd name="T23" fmla="*/ 7 h 33"/>
                <a:gd name="T24" fmla="*/ 11 w 57"/>
                <a:gd name="T25" fmla="*/ 4 h 33"/>
                <a:gd name="T26" fmla="*/ 19 w 57"/>
                <a:gd name="T27" fmla="*/ 1 h 33"/>
                <a:gd name="T28" fmla="*/ 28 w 57"/>
                <a:gd name="T29" fmla="*/ 1 h 33"/>
                <a:gd name="T30" fmla="*/ 37 w 57"/>
                <a:gd name="T31" fmla="*/ 0 h 33"/>
                <a:gd name="T32" fmla="*/ 46 w 57"/>
                <a:gd name="T33" fmla="*/ 2 h 33"/>
                <a:gd name="T34" fmla="*/ 52 w 57"/>
                <a:gd name="T35" fmla="*/ 4 h 33"/>
                <a:gd name="T36" fmla="*/ 57 w 57"/>
                <a:gd name="T37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33">
                  <a:moveTo>
                    <a:pt x="57" y="9"/>
                  </a:moveTo>
                  <a:lnTo>
                    <a:pt x="47" y="17"/>
                  </a:lnTo>
                  <a:lnTo>
                    <a:pt x="37" y="26"/>
                  </a:lnTo>
                  <a:lnTo>
                    <a:pt x="31" y="28"/>
                  </a:lnTo>
                  <a:lnTo>
                    <a:pt x="23" y="31"/>
                  </a:lnTo>
                  <a:lnTo>
                    <a:pt x="15" y="32"/>
                  </a:lnTo>
                  <a:lnTo>
                    <a:pt x="7" y="33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4" y="7"/>
                  </a:lnTo>
                  <a:lnTo>
                    <a:pt x="11" y="4"/>
                  </a:lnTo>
                  <a:lnTo>
                    <a:pt x="19" y="1"/>
                  </a:lnTo>
                  <a:lnTo>
                    <a:pt x="28" y="1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12" name="Freeform 72"/>
            <p:cNvSpPr>
              <a:spLocks/>
            </p:cNvSpPr>
            <p:nvPr/>
          </p:nvSpPr>
          <p:spPr bwMode="auto">
            <a:xfrm>
              <a:off x="1464" y="3346"/>
              <a:ext cx="267" cy="314"/>
            </a:xfrm>
            <a:custGeom>
              <a:avLst/>
              <a:gdLst>
                <a:gd name="T0" fmla="*/ 215 w 534"/>
                <a:gd name="T1" fmla="*/ 139 h 627"/>
                <a:gd name="T2" fmla="*/ 211 w 534"/>
                <a:gd name="T3" fmla="*/ 196 h 627"/>
                <a:gd name="T4" fmla="*/ 221 w 534"/>
                <a:gd name="T5" fmla="*/ 251 h 627"/>
                <a:gd name="T6" fmla="*/ 253 w 534"/>
                <a:gd name="T7" fmla="*/ 299 h 627"/>
                <a:gd name="T8" fmla="*/ 297 w 534"/>
                <a:gd name="T9" fmla="*/ 361 h 627"/>
                <a:gd name="T10" fmla="*/ 332 w 534"/>
                <a:gd name="T11" fmla="*/ 452 h 627"/>
                <a:gd name="T12" fmla="*/ 377 w 534"/>
                <a:gd name="T13" fmla="*/ 536 h 627"/>
                <a:gd name="T14" fmla="*/ 463 w 534"/>
                <a:gd name="T15" fmla="*/ 586 h 627"/>
                <a:gd name="T16" fmla="*/ 534 w 534"/>
                <a:gd name="T17" fmla="*/ 594 h 627"/>
                <a:gd name="T18" fmla="*/ 532 w 534"/>
                <a:gd name="T19" fmla="*/ 603 h 627"/>
                <a:gd name="T20" fmla="*/ 525 w 534"/>
                <a:gd name="T21" fmla="*/ 614 h 627"/>
                <a:gd name="T22" fmla="*/ 516 w 534"/>
                <a:gd name="T23" fmla="*/ 625 h 627"/>
                <a:gd name="T24" fmla="*/ 498 w 534"/>
                <a:gd name="T25" fmla="*/ 627 h 627"/>
                <a:gd name="T26" fmla="*/ 462 w 534"/>
                <a:gd name="T27" fmla="*/ 626 h 627"/>
                <a:gd name="T28" fmla="*/ 427 w 534"/>
                <a:gd name="T29" fmla="*/ 617 h 627"/>
                <a:gd name="T30" fmla="*/ 401 w 534"/>
                <a:gd name="T31" fmla="*/ 600 h 627"/>
                <a:gd name="T32" fmla="*/ 390 w 534"/>
                <a:gd name="T33" fmla="*/ 583 h 627"/>
                <a:gd name="T34" fmla="*/ 367 w 534"/>
                <a:gd name="T35" fmla="*/ 570 h 627"/>
                <a:gd name="T36" fmla="*/ 338 w 534"/>
                <a:gd name="T37" fmla="*/ 554 h 627"/>
                <a:gd name="T38" fmla="*/ 316 w 534"/>
                <a:gd name="T39" fmla="*/ 544 h 627"/>
                <a:gd name="T40" fmla="*/ 266 w 534"/>
                <a:gd name="T41" fmla="*/ 516 h 627"/>
                <a:gd name="T42" fmla="*/ 206 w 534"/>
                <a:gd name="T43" fmla="*/ 430 h 627"/>
                <a:gd name="T44" fmla="*/ 157 w 534"/>
                <a:gd name="T45" fmla="*/ 336 h 627"/>
                <a:gd name="T46" fmla="*/ 87 w 534"/>
                <a:gd name="T47" fmla="*/ 276 h 627"/>
                <a:gd name="T48" fmla="*/ 23 w 534"/>
                <a:gd name="T49" fmla="*/ 270 h 627"/>
                <a:gd name="T50" fmla="*/ 3 w 534"/>
                <a:gd name="T51" fmla="*/ 256 h 627"/>
                <a:gd name="T52" fmla="*/ 4 w 534"/>
                <a:gd name="T53" fmla="*/ 216 h 627"/>
                <a:gd name="T54" fmla="*/ 34 w 534"/>
                <a:gd name="T55" fmla="*/ 156 h 627"/>
                <a:gd name="T56" fmla="*/ 78 w 534"/>
                <a:gd name="T57" fmla="*/ 100 h 627"/>
                <a:gd name="T58" fmla="*/ 119 w 534"/>
                <a:gd name="T59" fmla="*/ 43 h 627"/>
                <a:gd name="T60" fmla="*/ 138 w 534"/>
                <a:gd name="T61" fmla="*/ 5 h 627"/>
                <a:gd name="T62" fmla="*/ 159 w 534"/>
                <a:gd name="T63" fmla="*/ 0 h 627"/>
                <a:gd name="T64" fmla="*/ 189 w 534"/>
                <a:gd name="T65" fmla="*/ 4 h 627"/>
                <a:gd name="T66" fmla="*/ 213 w 534"/>
                <a:gd name="T67" fmla="*/ 12 h 627"/>
                <a:gd name="T68" fmla="*/ 222 w 534"/>
                <a:gd name="T69" fmla="*/ 11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4" h="627">
                  <a:moveTo>
                    <a:pt x="222" y="111"/>
                  </a:moveTo>
                  <a:lnTo>
                    <a:pt x="215" y="139"/>
                  </a:lnTo>
                  <a:lnTo>
                    <a:pt x="212" y="168"/>
                  </a:lnTo>
                  <a:lnTo>
                    <a:pt x="211" y="196"/>
                  </a:lnTo>
                  <a:lnTo>
                    <a:pt x="215" y="225"/>
                  </a:lnTo>
                  <a:lnTo>
                    <a:pt x="221" y="251"/>
                  </a:lnTo>
                  <a:lnTo>
                    <a:pt x="233" y="277"/>
                  </a:lnTo>
                  <a:lnTo>
                    <a:pt x="253" y="299"/>
                  </a:lnTo>
                  <a:lnTo>
                    <a:pt x="279" y="320"/>
                  </a:lnTo>
                  <a:lnTo>
                    <a:pt x="297" y="361"/>
                  </a:lnTo>
                  <a:lnTo>
                    <a:pt x="316" y="406"/>
                  </a:lnTo>
                  <a:lnTo>
                    <a:pt x="332" y="452"/>
                  </a:lnTo>
                  <a:lnTo>
                    <a:pt x="351" y="498"/>
                  </a:lnTo>
                  <a:lnTo>
                    <a:pt x="377" y="536"/>
                  </a:lnTo>
                  <a:lnTo>
                    <a:pt x="414" y="566"/>
                  </a:lnTo>
                  <a:lnTo>
                    <a:pt x="463" y="586"/>
                  </a:lnTo>
                  <a:lnTo>
                    <a:pt x="530" y="593"/>
                  </a:lnTo>
                  <a:lnTo>
                    <a:pt x="534" y="594"/>
                  </a:lnTo>
                  <a:lnTo>
                    <a:pt x="534" y="598"/>
                  </a:lnTo>
                  <a:lnTo>
                    <a:pt x="532" y="603"/>
                  </a:lnTo>
                  <a:lnTo>
                    <a:pt x="530" y="609"/>
                  </a:lnTo>
                  <a:lnTo>
                    <a:pt x="525" y="614"/>
                  </a:lnTo>
                  <a:lnTo>
                    <a:pt x="521" y="620"/>
                  </a:lnTo>
                  <a:lnTo>
                    <a:pt x="516" y="625"/>
                  </a:lnTo>
                  <a:lnTo>
                    <a:pt x="514" y="627"/>
                  </a:lnTo>
                  <a:lnTo>
                    <a:pt x="498" y="627"/>
                  </a:lnTo>
                  <a:lnTo>
                    <a:pt x="479" y="627"/>
                  </a:lnTo>
                  <a:lnTo>
                    <a:pt x="462" y="626"/>
                  </a:lnTo>
                  <a:lnTo>
                    <a:pt x="445" y="624"/>
                  </a:lnTo>
                  <a:lnTo>
                    <a:pt x="427" y="617"/>
                  </a:lnTo>
                  <a:lnTo>
                    <a:pt x="412" y="611"/>
                  </a:lnTo>
                  <a:lnTo>
                    <a:pt x="401" y="600"/>
                  </a:lnTo>
                  <a:lnTo>
                    <a:pt x="394" y="587"/>
                  </a:lnTo>
                  <a:lnTo>
                    <a:pt x="390" y="583"/>
                  </a:lnTo>
                  <a:lnTo>
                    <a:pt x="381" y="578"/>
                  </a:lnTo>
                  <a:lnTo>
                    <a:pt x="367" y="570"/>
                  </a:lnTo>
                  <a:lnTo>
                    <a:pt x="353" y="563"/>
                  </a:lnTo>
                  <a:lnTo>
                    <a:pt x="338" y="554"/>
                  </a:lnTo>
                  <a:lnTo>
                    <a:pt x="326" y="548"/>
                  </a:lnTo>
                  <a:lnTo>
                    <a:pt x="316" y="544"/>
                  </a:lnTo>
                  <a:lnTo>
                    <a:pt x="313" y="543"/>
                  </a:lnTo>
                  <a:lnTo>
                    <a:pt x="266" y="516"/>
                  </a:lnTo>
                  <a:lnTo>
                    <a:pt x="232" y="477"/>
                  </a:lnTo>
                  <a:lnTo>
                    <a:pt x="206" y="430"/>
                  </a:lnTo>
                  <a:lnTo>
                    <a:pt x="184" y="382"/>
                  </a:lnTo>
                  <a:lnTo>
                    <a:pt x="157" y="336"/>
                  </a:lnTo>
                  <a:lnTo>
                    <a:pt x="127" y="299"/>
                  </a:lnTo>
                  <a:lnTo>
                    <a:pt x="87" y="276"/>
                  </a:lnTo>
                  <a:lnTo>
                    <a:pt x="34" y="273"/>
                  </a:lnTo>
                  <a:lnTo>
                    <a:pt x="23" y="270"/>
                  </a:lnTo>
                  <a:lnTo>
                    <a:pt x="12" y="264"/>
                  </a:lnTo>
                  <a:lnTo>
                    <a:pt x="3" y="256"/>
                  </a:lnTo>
                  <a:lnTo>
                    <a:pt x="0" y="248"/>
                  </a:lnTo>
                  <a:lnTo>
                    <a:pt x="4" y="216"/>
                  </a:lnTo>
                  <a:lnTo>
                    <a:pt x="16" y="186"/>
                  </a:lnTo>
                  <a:lnTo>
                    <a:pt x="34" y="156"/>
                  </a:lnTo>
                  <a:lnTo>
                    <a:pt x="57" y="129"/>
                  </a:lnTo>
                  <a:lnTo>
                    <a:pt x="78" y="100"/>
                  </a:lnTo>
                  <a:lnTo>
                    <a:pt x="99" y="72"/>
                  </a:lnTo>
                  <a:lnTo>
                    <a:pt x="119" y="43"/>
                  </a:lnTo>
                  <a:lnTo>
                    <a:pt x="132" y="15"/>
                  </a:lnTo>
                  <a:lnTo>
                    <a:pt x="138" y="5"/>
                  </a:lnTo>
                  <a:lnTo>
                    <a:pt x="148" y="1"/>
                  </a:lnTo>
                  <a:lnTo>
                    <a:pt x="159" y="0"/>
                  </a:lnTo>
                  <a:lnTo>
                    <a:pt x="175" y="2"/>
                  </a:lnTo>
                  <a:lnTo>
                    <a:pt x="189" y="4"/>
                  </a:lnTo>
                  <a:lnTo>
                    <a:pt x="202" y="7"/>
                  </a:lnTo>
                  <a:lnTo>
                    <a:pt x="213" y="12"/>
                  </a:lnTo>
                  <a:lnTo>
                    <a:pt x="222" y="15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13" name="Freeform 73"/>
            <p:cNvSpPr>
              <a:spLocks/>
            </p:cNvSpPr>
            <p:nvPr/>
          </p:nvSpPr>
          <p:spPr bwMode="auto">
            <a:xfrm>
              <a:off x="1177" y="3528"/>
              <a:ext cx="197" cy="241"/>
            </a:xfrm>
            <a:custGeom>
              <a:avLst/>
              <a:gdLst>
                <a:gd name="T0" fmla="*/ 257 w 396"/>
                <a:gd name="T1" fmla="*/ 240 h 482"/>
                <a:gd name="T2" fmla="*/ 257 w 396"/>
                <a:gd name="T3" fmla="*/ 295 h 482"/>
                <a:gd name="T4" fmla="*/ 257 w 396"/>
                <a:gd name="T5" fmla="*/ 351 h 482"/>
                <a:gd name="T6" fmla="*/ 246 w 396"/>
                <a:gd name="T7" fmla="*/ 408 h 482"/>
                <a:gd name="T8" fmla="*/ 225 w 396"/>
                <a:gd name="T9" fmla="*/ 433 h 482"/>
                <a:gd name="T10" fmla="*/ 210 w 396"/>
                <a:gd name="T11" fmla="*/ 424 h 482"/>
                <a:gd name="T12" fmla="*/ 195 w 396"/>
                <a:gd name="T13" fmla="*/ 414 h 482"/>
                <a:gd name="T14" fmla="*/ 179 w 396"/>
                <a:gd name="T15" fmla="*/ 409 h 482"/>
                <a:gd name="T16" fmla="*/ 146 w 396"/>
                <a:gd name="T17" fmla="*/ 415 h 482"/>
                <a:gd name="T18" fmla="*/ 105 w 396"/>
                <a:gd name="T19" fmla="*/ 438 h 482"/>
                <a:gd name="T20" fmla="*/ 67 w 396"/>
                <a:gd name="T21" fmla="*/ 467 h 482"/>
                <a:gd name="T22" fmla="*/ 26 w 396"/>
                <a:gd name="T23" fmla="*/ 482 h 482"/>
                <a:gd name="T24" fmla="*/ 0 w 396"/>
                <a:gd name="T25" fmla="*/ 477 h 482"/>
                <a:gd name="T26" fmla="*/ 8 w 396"/>
                <a:gd name="T27" fmla="*/ 471 h 482"/>
                <a:gd name="T28" fmla="*/ 24 w 396"/>
                <a:gd name="T29" fmla="*/ 465 h 482"/>
                <a:gd name="T30" fmla="*/ 37 w 396"/>
                <a:gd name="T31" fmla="*/ 455 h 482"/>
                <a:gd name="T32" fmla="*/ 50 w 396"/>
                <a:gd name="T33" fmla="*/ 432 h 482"/>
                <a:gd name="T34" fmla="*/ 74 w 396"/>
                <a:gd name="T35" fmla="*/ 393 h 482"/>
                <a:gd name="T36" fmla="*/ 106 w 396"/>
                <a:gd name="T37" fmla="*/ 343 h 482"/>
                <a:gd name="T38" fmla="*/ 137 w 396"/>
                <a:gd name="T39" fmla="*/ 280 h 482"/>
                <a:gd name="T40" fmla="*/ 156 w 396"/>
                <a:gd name="T41" fmla="*/ 210 h 482"/>
                <a:gd name="T42" fmla="*/ 180 w 396"/>
                <a:gd name="T43" fmla="*/ 149 h 482"/>
                <a:gd name="T44" fmla="*/ 213 w 396"/>
                <a:gd name="T45" fmla="*/ 93 h 482"/>
                <a:gd name="T46" fmla="*/ 259 w 396"/>
                <a:gd name="T47" fmla="*/ 38 h 482"/>
                <a:gd name="T48" fmla="*/ 303 w 396"/>
                <a:gd name="T49" fmla="*/ 3 h 482"/>
                <a:gd name="T50" fmla="*/ 335 w 396"/>
                <a:gd name="T51" fmla="*/ 0 h 482"/>
                <a:gd name="T52" fmla="*/ 365 w 396"/>
                <a:gd name="T53" fmla="*/ 12 h 482"/>
                <a:gd name="T54" fmla="*/ 387 w 396"/>
                <a:gd name="T55" fmla="*/ 35 h 482"/>
                <a:gd name="T56" fmla="*/ 396 w 396"/>
                <a:gd name="T57" fmla="*/ 74 h 482"/>
                <a:gd name="T58" fmla="*/ 364 w 396"/>
                <a:gd name="T59" fmla="*/ 112 h 482"/>
                <a:gd name="T60" fmla="*/ 314 w 396"/>
                <a:gd name="T61" fmla="*/ 146 h 482"/>
                <a:gd name="T62" fmla="*/ 270 w 396"/>
                <a:gd name="T63" fmla="*/ 187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6" h="482">
                  <a:moveTo>
                    <a:pt x="260" y="213"/>
                  </a:moveTo>
                  <a:lnTo>
                    <a:pt x="257" y="240"/>
                  </a:lnTo>
                  <a:lnTo>
                    <a:pt x="257" y="268"/>
                  </a:lnTo>
                  <a:lnTo>
                    <a:pt x="257" y="295"/>
                  </a:lnTo>
                  <a:lnTo>
                    <a:pt x="258" y="324"/>
                  </a:lnTo>
                  <a:lnTo>
                    <a:pt x="257" y="351"/>
                  </a:lnTo>
                  <a:lnTo>
                    <a:pt x="253" y="381"/>
                  </a:lnTo>
                  <a:lnTo>
                    <a:pt x="246" y="408"/>
                  </a:lnTo>
                  <a:lnTo>
                    <a:pt x="234" y="437"/>
                  </a:lnTo>
                  <a:lnTo>
                    <a:pt x="225" y="433"/>
                  </a:lnTo>
                  <a:lnTo>
                    <a:pt x="217" y="429"/>
                  </a:lnTo>
                  <a:lnTo>
                    <a:pt x="210" y="424"/>
                  </a:lnTo>
                  <a:lnTo>
                    <a:pt x="204" y="419"/>
                  </a:lnTo>
                  <a:lnTo>
                    <a:pt x="195" y="414"/>
                  </a:lnTo>
                  <a:lnTo>
                    <a:pt x="188" y="411"/>
                  </a:lnTo>
                  <a:lnTo>
                    <a:pt x="179" y="409"/>
                  </a:lnTo>
                  <a:lnTo>
                    <a:pt x="169" y="410"/>
                  </a:lnTo>
                  <a:lnTo>
                    <a:pt x="146" y="415"/>
                  </a:lnTo>
                  <a:lnTo>
                    <a:pt x="126" y="425"/>
                  </a:lnTo>
                  <a:lnTo>
                    <a:pt x="105" y="438"/>
                  </a:lnTo>
                  <a:lnTo>
                    <a:pt x="87" y="453"/>
                  </a:lnTo>
                  <a:lnTo>
                    <a:pt x="67" y="467"/>
                  </a:lnTo>
                  <a:lnTo>
                    <a:pt x="47" y="477"/>
                  </a:lnTo>
                  <a:lnTo>
                    <a:pt x="26" y="482"/>
                  </a:lnTo>
                  <a:lnTo>
                    <a:pt x="5" y="480"/>
                  </a:lnTo>
                  <a:lnTo>
                    <a:pt x="0" y="477"/>
                  </a:lnTo>
                  <a:lnTo>
                    <a:pt x="3" y="474"/>
                  </a:lnTo>
                  <a:lnTo>
                    <a:pt x="8" y="471"/>
                  </a:lnTo>
                  <a:lnTo>
                    <a:pt x="16" y="469"/>
                  </a:lnTo>
                  <a:lnTo>
                    <a:pt x="24" y="465"/>
                  </a:lnTo>
                  <a:lnTo>
                    <a:pt x="31" y="460"/>
                  </a:lnTo>
                  <a:lnTo>
                    <a:pt x="37" y="455"/>
                  </a:lnTo>
                  <a:lnTo>
                    <a:pt x="42" y="450"/>
                  </a:lnTo>
                  <a:lnTo>
                    <a:pt x="50" y="432"/>
                  </a:lnTo>
                  <a:lnTo>
                    <a:pt x="61" y="414"/>
                  </a:lnTo>
                  <a:lnTo>
                    <a:pt x="74" y="393"/>
                  </a:lnTo>
                  <a:lnTo>
                    <a:pt x="90" y="371"/>
                  </a:lnTo>
                  <a:lnTo>
                    <a:pt x="106" y="343"/>
                  </a:lnTo>
                  <a:lnTo>
                    <a:pt x="124" y="315"/>
                  </a:lnTo>
                  <a:lnTo>
                    <a:pt x="137" y="280"/>
                  </a:lnTo>
                  <a:lnTo>
                    <a:pt x="149" y="242"/>
                  </a:lnTo>
                  <a:lnTo>
                    <a:pt x="156" y="210"/>
                  </a:lnTo>
                  <a:lnTo>
                    <a:pt x="167" y="179"/>
                  </a:lnTo>
                  <a:lnTo>
                    <a:pt x="180" y="149"/>
                  </a:lnTo>
                  <a:lnTo>
                    <a:pt x="196" y="121"/>
                  </a:lnTo>
                  <a:lnTo>
                    <a:pt x="213" y="93"/>
                  </a:lnTo>
                  <a:lnTo>
                    <a:pt x="236" y="66"/>
                  </a:lnTo>
                  <a:lnTo>
                    <a:pt x="259" y="38"/>
                  </a:lnTo>
                  <a:lnTo>
                    <a:pt x="285" y="12"/>
                  </a:lnTo>
                  <a:lnTo>
                    <a:pt x="303" y="3"/>
                  </a:lnTo>
                  <a:lnTo>
                    <a:pt x="321" y="0"/>
                  </a:lnTo>
                  <a:lnTo>
                    <a:pt x="335" y="0"/>
                  </a:lnTo>
                  <a:lnTo>
                    <a:pt x="351" y="6"/>
                  </a:lnTo>
                  <a:lnTo>
                    <a:pt x="365" y="12"/>
                  </a:lnTo>
                  <a:lnTo>
                    <a:pt x="377" y="23"/>
                  </a:lnTo>
                  <a:lnTo>
                    <a:pt x="387" y="35"/>
                  </a:lnTo>
                  <a:lnTo>
                    <a:pt x="396" y="51"/>
                  </a:lnTo>
                  <a:lnTo>
                    <a:pt x="396" y="74"/>
                  </a:lnTo>
                  <a:lnTo>
                    <a:pt x="385" y="94"/>
                  </a:lnTo>
                  <a:lnTo>
                    <a:pt x="364" y="112"/>
                  </a:lnTo>
                  <a:lnTo>
                    <a:pt x="340" y="130"/>
                  </a:lnTo>
                  <a:lnTo>
                    <a:pt x="314" y="146"/>
                  </a:lnTo>
                  <a:lnTo>
                    <a:pt x="290" y="166"/>
                  </a:lnTo>
                  <a:lnTo>
                    <a:pt x="270" y="187"/>
                  </a:lnTo>
                  <a:lnTo>
                    <a:pt x="260" y="213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14" name="Freeform 74"/>
            <p:cNvSpPr>
              <a:spLocks/>
            </p:cNvSpPr>
            <p:nvPr/>
          </p:nvSpPr>
          <p:spPr bwMode="auto">
            <a:xfrm>
              <a:off x="1696" y="3618"/>
              <a:ext cx="27" cy="9"/>
            </a:xfrm>
            <a:custGeom>
              <a:avLst/>
              <a:gdLst>
                <a:gd name="T0" fmla="*/ 51 w 55"/>
                <a:gd name="T1" fmla="*/ 9 h 19"/>
                <a:gd name="T2" fmla="*/ 55 w 55"/>
                <a:gd name="T3" fmla="*/ 19 h 19"/>
                <a:gd name="T4" fmla="*/ 46 w 55"/>
                <a:gd name="T5" fmla="*/ 18 h 19"/>
                <a:gd name="T6" fmla="*/ 39 w 55"/>
                <a:gd name="T7" fmla="*/ 17 h 19"/>
                <a:gd name="T8" fmla="*/ 30 w 55"/>
                <a:gd name="T9" fmla="*/ 15 h 19"/>
                <a:gd name="T10" fmla="*/ 21 w 55"/>
                <a:gd name="T11" fmla="*/ 14 h 19"/>
                <a:gd name="T12" fmla="*/ 13 w 55"/>
                <a:gd name="T13" fmla="*/ 11 h 19"/>
                <a:gd name="T14" fmla="*/ 7 w 55"/>
                <a:gd name="T15" fmla="*/ 8 h 19"/>
                <a:gd name="T16" fmla="*/ 3 w 55"/>
                <a:gd name="T17" fmla="*/ 5 h 19"/>
                <a:gd name="T18" fmla="*/ 0 w 55"/>
                <a:gd name="T19" fmla="*/ 3 h 19"/>
                <a:gd name="T20" fmla="*/ 5 w 55"/>
                <a:gd name="T21" fmla="*/ 1 h 19"/>
                <a:gd name="T22" fmla="*/ 13 w 55"/>
                <a:gd name="T23" fmla="*/ 0 h 19"/>
                <a:gd name="T24" fmla="*/ 19 w 55"/>
                <a:gd name="T25" fmla="*/ 0 h 19"/>
                <a:gd name="T26" fmla="*/ 28 w 55"/>
                <a:gd name="T27" fmla="*/ 0 h 19"/>
                <a:gd name="T28" fmla="*/ 40 w 55"/>
                <a:gd name="T29" fmla="*/ 3 h 19"/>
                <a:gd name="T30" fmla="*/ 51 w 55"/>
                <a:gd name="T3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19">
                  <a:moveTo>
                    <a:pt x="51" y="9"/>
                  </a:moveTo>
                  <a:lnTo>
                    <a:pt x="55" y="19"/>
                  </a:lnTo>
                  <a:lnTo>
                    <a:pt x="46" y="18"/>
                  </a:lnTo>
                  <a:lnTo>
                    <a:pt x="39" y="17"/>
                  </a:lnTo>
                  <a:lnTo>
                    <a:pt x="30" y="15"/>
                  </a:lnTo>
                  <a:lnTo>
                    <a:pt x="21" y="14"/>
                  </a:lnTo>
                  <a:lnTo>
                    <a:pt x="13" y="11"/>
                  </a:lnTo>
                  <a:lnTo>
                    <a:pt x="7" y="8"/>
                  </a:lnTo>
                  <a:lnTo>
                    <a:pt x="3" y="5"/>
                  </a:lnTo>
                  <a:lnTo>
                    <a:pt x="0" y="3"/>
                  </a:lnTo>
                  <a:lnTo>
                    <a:pt x="5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40" y="3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15" name="Freeform 75"/>
            <p:cNvSpPr>
              <a:spLocks/>
            </p:cNvSpPr>
            <p:nvPr/>
          </p:nvSpPr>
          <p:spPr bwMode="auto">
            <a:xfrm>
              <a:off x="1219" y="3699"/>
              <a:ext cx="5" cy="7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11 w 11"/>
                <a:gd name="T5" fmla="*/ 4 h 13"/>
                <a:gd name="T6" fmla="*/ 0 w 11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lnTo>
                    <a:pt x="8" y="0"/>
                  </a:lnTo>
                  <a:lnTo>
                    <a:pt x="11" y="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16" name="Freeform 76"/>
            <p:cNvSpPr>
              <a:spLocks/>
            </p:cNvSpPr>
            <p:nvPr/>
          </p:nvSpPr>
          <p:spPr bwMode="auto">
            <a:xfrm>
              <a:off x="1208" y="3728"/>
              <a:ext cx="1" cy="3"/>
            </a:xfrm>
            <a:custGeom>
              <a:avLst/>
              <a:gdLst>
                <a:gd name="T0" fmla="*/ 6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17" name="Freeform 77"/>
            <p:cNvSpPr>
              <a:spLocks/>
            </p:cNvSpPr>
            <p:nvPr/>
          </p:nvSpPr>
          <p:spPr bwMode="auto">
            <a:xfrm>
              <a:off x="1229" y="3743"/>
              <a:ext cx="41" cy="20"/>
            </a:xfrm>
            <a:custGeom>
              <a:avLst/>
              <a:gdLst>
                <a:gd name="T0" fmla="*/ 8 w 83"/>
                <a:gd name="T1" fmla="*/ 39 h 40"/>
                <a:gd name="T2" fmla="*/ 0 w 83"/>
                <a:gd name="T3" fmla="*/ 36 h 40"/>
                <a:gd name="T4" fmla="*/ 3 w 83"/>
                <a:gd name="T5" fmla="*/ 30 h 40"/>
                <a:gd name="T6" fmla="*/ 11 w 83"/>
                <a:gd name="T7" fmla="*/ 24 h 40"/>
                <a:gd name="T8" fmla="*/ 24 w 83"/>
                <a:gd name="T9" fmla="*/ 18 h 40"/>
                <a:gd name="T10" fmla="*/ 35 w 83"/>
                <a:gd name="T11" fmla="*/ 12 h 40"/>
                <a:gd name="T12" fmla="*/ 47 w 83"/>
                <a:gd name="T13" fmla="*/ 7 h 40"/>
                <a:gd name="T14" fmla="*/ 56 w 83"/>
                <a:gd name="T15" fmla="*/ 3 h 40"/>
                <a:gd name="T16" fmla="*/ 60 w 83"/>
                <a:gd name="T17" fmla="*/ 2 h 40"/>
                <a:gd name="T18" fmla="*/ 69 w 83"/>
                <a:gd name="T19" fmla="*/ 0 h 40"/>
                <a:gd name="T20" fmla="*/ 79 w 83"/>
                <a:gd name="T21" fmla="*/ 2 h 40"/>
                <a:gd name="T22" fmla="*/ 83 w 83"/>
                <a:gd name="T23" fmla="*/ 7 h 40"/>
                <a:gd name="T24" fmla="*/ 81 w 83"/>
                <a:gd name="T25" fmla="*/ 16 h 40"/>
                <a:gd name="T26" fmla="*/ 78 w 83"/>
                <a:gd name="T27" fmla="*/ 22 h 40"/>
                <a:gd name="T28" fmla="*/ 69 w 83"/>
                <a:gd name="T29" fmla="*/ 29 h 40"/>
                <a:gd name="T30" fmla="*/ 60 w 83"/>
                <a:gd name="T31" fmla="*/ 32 h 40"/>
                <a:gd name="T32" fmla="*/ 51 w 83"/>
                <a:gd name="T33" fmla="*/ 37 h 40"/>
                <a:gd name="T34" fmla="*/ 40 w 83"/>
                <a:gd name="T35" fmla="*/ 39 h 40"/>
                <a:gd name="T36" fmla="*/ 28 w 83"/>
                <a:gd name="T37" fmla="*/ 40 h 40"/>
                <a:gd name="T38" fmla="*/ 17 w 83"/>
                <a:gd name="T39" fmla="*/ 39 h 40"/>
                <a:gd name="T40" fmla="*/ 8 w 83"/>
                <a:gd name="T41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40">
                  <a:moveTo>
                    <a:pt x="8" y="39"/>
                  </a:moveTo>
                  <a:lnTo>
                    <a:pt x="0" y="36"/>
                  </a:lnTo>
                  <a:lnTo>
                    <a:pt x="3" y="30"/>
                  </a:lnTo>
                  <a:lnTo>
                    <a:pt x="11" y="24"/>
                  </a:lnTo>
                  <a:lnTo>
                    <a:pt x="24" y="18"/>
                  </a:lnTo>
                  <a:lnTo>
                    <a:pt x="35" y="12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0" y="2"/>
                  </a:lnTo>
                  <a:lnTo>
                    <a:pt x="69" y="0"/>
                  </a:lnTo>
                  <a:lnTo>
                    <a:pt x="79" y="2"/>
                  </a:lnTo>
                  <a:lnTo>
                    <a:pt x="83" y="7"/>
                  </a:lnTo>
                  <a:lnTo>
                    <a:pt x="81" y="16"/>
                  </a:lnTo>
                  <a:lnTo>
                    <a:pt x="78" y="22"/>
                  </a:lnTo>
                  <a:lnTo>
                    <a:pt x="69" y="29"/>
                  </a:lnTo>
                  <a:lnTo>
                    <a:pt x="60" y="32"/>
                  </a:lnTo>
                  <a:lnTo>
                    <a:pt x="51" y="37"/>
                  </a:lnTo>
                  <a:lnTo>
                    <a:pt x="40" y="39"/>
                  </a:lnTo>
                  <a:lnTo>
                    <a:pt x="28" y="40"/>
                  </a:lnTo>
                  <a:lnTo>
                    <a:pt x="17" y="39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18" name="Freeform 78"/>
            <p:cNvSpPr>
              <a:spLocks/>
            </p:cNvSpPr>
            <p:nvPr/>
          </p:nvSpPr>
          <p:spPr bwMode="auto">
            <a:xfrm>
              <a:off x="1224" y="1277"/>
              <a:ext cx="567" cy="124"/>
            </a:xfrm>
            <a:custGeom>
              <a:avLst/>
              <a:gdLst>
                <a:gd name="T0" fmla="*/ 547 w 1133"/>
                <a:gd name="T1" fmla="*/ 42 h 248"/>
                <a:gd name="T2" fmla="*/ 660 w 1133"/>
                <a:gd name="T3" fmla="*/ 24 h 248"/>
                <a:gd name="T4" fmla="*/ 767 w 1133"/>
                <a:gd name="T5" fmla="*/ 11 h 248"/>
                <a:gd name="T6" fmla="*/ 866 w 1133"/>
                <a:gd name="T7" fmla="*/ 3 h 248"/>
                <a:gd name="T8" fmla="*/ 952 w 1133"/>
                <a:gd name="T9" fmla="*/ 0 h 248"/>
                <a:gd name="T10" fmla="*/ 1023 w 1133"/>
                <a:gd name="T11" fmla="*/ 0 h 248"/>
                <a:gd name="T12" fmla="*/ 1080 w 1133"/>
                <a:gd name="T13" fmla="*/ 6 h 248"/>
                <a:gd name="T14" fmla="*/ 1117 w 1133"/>
                <a:gd name="T15" fmla="*/ 16 h 248"/>
                <a:gd name="T16" fmla="*/ 1133 w 1133"/>
                <a:gd name="T17" fmla="*/ 32 h 248"/>
                <a:gd name="T18" fmla="*/ 1124 w 1133"/>
                <a:gd name="T19" fmla="*/ 49 h 248"/>
                <a:gd name="T20" fmla="*/ 1095 w 1133"/>
                <a:gd name="T21" fmla="*/ 71 h 248"/>
                <a:gd name="T22" fmla="*/ 1046 w 1133"/>
                <a:gd name="T23" fmla="*/ 92 h 248"/>
                <a:gd name="T24" fmla="*/ 980 w 1133"/>
                <a:gd name="T25" fmla="*/ 115 h 248"/>
                <a:gd name="T26" fmla="*/ 898 w 1133"/>
                <a:gd name="T27" fmla="*/ 139 h 248"/>
                <a:gd name="T28" fmla="*/ 804 w 1133"/>
                <a:gd name="T29" fmla="*/ 162 h 248"/>
                <a:gd name="T30" fmla="*/ 698 w 1133"/>
                <a:gd name="T31" fmla="*/ 185 h 248"/>
                <a:gd name="T32" fmla="*/ 586 w 1133"/>
                <a:gd name="T33" fmla="*/ 206 h 248"/>
                <a:gd name="T34" fmla="*/ 472 w 1133"/>
                <a:gd name="T35" fmla="*/ 223 h 248"/>
                <a:gd name="T36" fmla="*/ 365 w 1133"/>
                <a:gd name="T37" fmla="*/ 236 h 248"/>
                <a:gd name="T38" fmla="*/ 265 w 1133"/>
                <a:gd name="T39" fmla="*/ 244 h 248"/>
                <a:gd name="T40" fmla="*/ 180 w 1133"/>
                <a:gd name="T41" fmla="*/ 248 h 248"/>
                <a:gd name="T42" fmla="*/ 106 w 1133"/>
                <a:gd name="T43" fmla="*/ 247 h 248"/>
                <a:gd name="T44" fmla="*/ 51 w 1133"/>
                <a:gd name="T45" fmla="*/ 242 h 248"/>
                <a:gd name="T46" fmla="*/ 14 w 1133"/>
                <a:gd name="T47" fmla="*/ 233 h 248"/>
                <a:gd name="T48" fmla="*/ 0 w 1133"/>
                <a:gd name="T49" fmla="*/ 220 h 248"/>
                <a:gd name="T50" fmla="*/ 6 w 1133"/>
                <a:gd name="T51" fmla="*/ 200 h 248"/>
                <a:gd name="T52" fmla="*/ 36 w 1133"/>
                <a:gd name="T53" fmla="*/ 179 h 248"/>
                <a:gd name="T54" fmla="*/ 85 w 1133"/>
                <a:gd name="T55" fmla="*/ 155 h 248"/>
                <a:gd name="T56" fmla="*/ 152 w 1133"/>
                <a:gd name="T57" fmla="*/ 133 h 248"/>
                <a:gd name="T58" fmla="*/ 232 w 1133"/>
                <a:gd name="T59" fmla="*/ 108 h 248"/>
                <a:gd name="T60" fmla="*/ 327 w 1133"/>
                <a:gd name="T61" fmla="*/ 86 h 248"/>
                <a:gd name="T62" fmla="*/ 431 w 1133"/>
                <a:gd name="T63" fmla="*/ 63 h 248"/>
                <a:gd name="T64" fmla="*/ 547 w 1133"/>
                <a:gd name="T65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3" h="248">
                  <a:moveTo>
                    <a:pt x="547" y="42"/>
                  </a:moveTo>
                  <a:lnTo>
                    <a:pt x="660" y="24"/>
                  </a:lnTo>
                  <a:lnTo>
                    <a:pt x="767" y="11"/>
                  </a:lnTo>
                  <a:lnTo>
                    <a:pt x="866" y="3"/>
                  </a:lnTo>
                  <a:lnTo>
                    <a:pt x="952" y="0"/>
                  </a:lnTo>
                  <a:lnTo>
                    <a:pt x="1023" y="0"/>
                  </a:lnTo>
                  <a:lnTo>
                    <a:pt x="1080" y="6"/>
                  </a:lnTo>
                  <a:lnTo>
                    <a:pt x="1117" y="16"/>
                  </a:lnTo>
                  <a:lnTo>
                    <a:pt x="1133" y="32"/>
                  </a:lnTo>
                  <a:lnTo>
                    <a:pt x="1124" y="49"/>
                  </a:lnTo>
                  <a:lnTo>
                    <a:pt x="1095" y="71"/>
                  </a:lnTo>
                  <a:lnTo>
                    <a:pt x="1046" y="92"/>
                  </a:lnTo>
                  <a:lnTo>
                    <a:pt x="980" y="115"/>
                  </a:lnTo>
                  <a:lnTo>
                    <a:pt x="898" y="139"/>
                  </a:lnTo>
                  <a:lnTo>
                    <a:pt x="804" y="162"/>
                  </a:lnTo>
                  <a:lnTo>
                    <a:pt x="698" y="185"/>
                  </a:lnTo>
                  <a:lnTo>
                    <a:pt x="586" y="206"/>
                  </a:lnTo>
                  <a:lnTo>
                    <a:pt x="472" y="223"/>
                  </a:lnTo>
                  <a:lnTo>
                    <a:pt x="365" y="236"/>
                  </a:lnTo>
                  <a:lnTo>
                    <a:pt x="265" y="244"/>
                  </a:lnTo>
                  <a:lnTo>
                    <a:pt x="180" y="248"/>
                  </a:lnTo>
                  <a:lnTo>
                    <a:pt x="106" y="247"/>
                  </a:lnTo>
                  <a:lnTo>
                    <a:pt x="51" y="242"/>
                  </a:lnTo>
                  <a:lnTo>
                    <a:pt x="14" y="233"/>
                  </a:lnTo>
                  <a:lnTo>
                    <a:pt x="0" y="220"/>
                  </a:lnTo>
                  <a:lnTo>
                    <a:pt x="6" y="200"/>
                  </a:lnTo>
                  <a:lnTo>
                    <a:pt x="36" y="179"/>
                  </a:lnTo>
                  <a:lnTo>
                    <a:pt x="85" y="155"/>
                  </a:lnTo>
                  <a:lnTo>
                    <a:pt x="152" y="133"/>
                  </a:lnTo>
                  <a:lnTo>
                    <a:pt x="232" y="108"/>
                  </a:lnTo>
                  <a:lnTo>
                    <a:pt x="327" y="86"/>
                  </a:lnTo>
                  <a:lnTo>
                    <a:pt x="431" y="63"/>
                  </a:lnTo>
                  <a:lnTo>
                    <a:pt x="547" y="42"/>
                  </a:lnTo>
                  <a:close/>
                </a:path>
              </a:pathLst>
            </a:custGeom>
            <a:solidFill>
              <a:srgbClr val="B0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19" name="Freeform 79"/>
            <p:cNvSpPr>
              <a:spLocks/>
            </p:cNvSpPr>
            <p:nvPr/>
          </p:nvSpPr>
          <p:spPr bwMode="auto">
            <a:xfrm>
              <a:off x="1387" y="1219"/>
              <a:ext cx="229" cy="132"/>
            </a:xfrm>
            <a:custGeom>
              <a:avLst/>
              <a:gdLst>
                <a:gd name="T0" fmla="*/ 460 w 460"/>
                <a:gd name="T1" fmla="*/ 182 h 265"/>
                <a:gd name="T2" fmla="*/ 404 w 460"/>
                <a:gd name="T3" fmla="*/ 202 h 265"/>
                <a:gd name="T4" fmla="*/ 350 w 460"/>
                <a:gd name="T5" fmla="*/ 221 h 265"/>
                <a:gd name="T6" fmla="*/ 295 w 460"/>
                <a:gd name="T7" fmla="*/ 238 h 265"/>
                <a:gd name="T8" fmla="*/ 240 w 460"/>
                <a:gd name="T9" fmla="*/ 251 h 265"/>
                <a:gd name="T10" fmla="*/ 184 w 460"/>
                <a:gd name="T11" fmla="*/ 259 h 265"/>
                <a:gd name="T12" fmla="*/ 127 w 460"/>
                <a:gd name="T13" fmla="*/ 265 h 265"/>
                <a:gd name="T14" fmla="*/ 71 w 460"/>
                <a:gd name="T15" fmla="*/ 265 h 265"/>
                <a:gd name="T16" fmla="*/ 16 w 460"/>
                <a:gd name="T17" fmla="*/ 261 h 265"/>
                <a:gd name="T18" fmla="*/ 0 w 460"/>
                <a:gd name="T19" fmla="*/ 153 h 265"/>
                <a:gd name="T20" fmla="*/ 29 w 460"/>
                <a:gd name="T21" fmla="*/ 74 h 265"/>
                <a:gd name="T22" fmla="*/ 88 w 460"/>
                <a:gd name="T23" fmla="*/ 23 h 265"/>
                <a:gd name="T24" fmla="*/ 167 w 460"/>
                <a:gd name="T25" fmla="*/ 0 h 265"/>
                <a:gd name="T26" fmla="*/ 253 w 460"/>
                <a:gd name="T27" fmla="*/ 3 h 265"/>
                <a:gd name="T28" fmla="*/ 339 w 460"/>
                <a:gd name="T29" fmla="*/ 35 h 265"/>
                <a:gd name="T30" fmla="*/ 410 w 460"/>
                <a:gd name="T31" fmla="*/ 94 h 265"/>
                <a:gd name="T32" fmla="*/ 460 w 460"/>
                <a:gd name="T33" fmla="*/ 18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0" h="265">
                  <a:moveTo>
                    <a:pt x="460" y="182"/>
                  </a:moveTo>
                  <a:lnTo>
                    <a:pt x="404" y="202"/>
                  </a:lnTo>
                  <a:lnTo>
                    <a:pt x="350" y="221"/>
                  </a:lnTo>
                  <a:lnTo>
                    <a:pt x="295" y="238"/>
                  </a:lnTo>
                  <a:lnTo>
                    <a:pt x="240" y="251"/>
                  </a:lnTo>
                  <a:lnTo>
                    <a:pt x="184" y="259"/>
                  </a:lnTo>
                  <a:lnTo>
                    <a:pt x="127" y="265"/>
                  </a:lnTo>
                  <a:lnTo>
                    <a:pt x="71" y="265"/>
                  </a:lnTo>
                  <a:lnTo>
                    <a:pt x="16" y="261"/>
                  </a:lnTo>
                  <a:lnTo>
                    <a:pt x="0" y="153"/>
                  </a:lnTo>
                  <a:lnTo>
                    <a:pt x="29" y="74"/>
                  </a:lnTo>
                  <a:lnTo>
                    <a:pt x="88" y="23"/>
                  </a:lnTo>
                  <a:lnTo>
                    <a:pt x="167" y="0"/>
                  </a:lnTo>
                  <a:lnTo>
                    <a:pt x="253" y="3"/>
                  </a:lnTo>
                  <a:lnTo>
                    <a:pt x="339" y="35"/>
                  </a:lnTo>
                  <a:lnTo>
                    <a:pt x="410" y="94"/>
                  </a:lnTo>
                  <a:lnTo>
                    <a:pt x="460" y="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20" name="Freeform 80"/>
            <p:cNvSpPr>
              <a:spLocks/>
            </p:cNvSpPr>
            <p:nvPr/>
          </p:nvSpPr>
          <p:spPr bwMode="auto">
            <a:xfrm>
              <a:off x="1392" y="1226"/>
              <a:ext cx="214" cy="126"/>
            </a:xfrm>
            <a:custGeom>
              <a:avLst/>
              <a:gdLst>
                <a:gd name="T0" fmla="*/ 428 w 428"/>
                <a:gd name="T1" fmla="*/ 173 h 252"/>
                <a:gd name="T2" fmla="*/ 376 w 428"/>
                <a:gd name="T3" fmla="*/ 191 h 252"/>
                <a:gd name="T4" fmla="*/ 325 w 428"/>
                <a:gd name="T5" fmla="*/ 209 h 252"/>
                <a:gd name="T6" fmla="*/ 274 w 428"/>
                <a:gd name="T7" fmla="*/ 224 h 252"/>
                <a:gd name="T8" fmla="*/ 223 w 428"/>
                <a:gd name="T9" fmla="*/ 237 h 252"/>
                <a:gd name="T10" fmla="*/ 170 w 428"/>
                <a:gd name="T11" fmla="*/ 245 h 252"/>
                <a:gd name="T12" fmla="*/ 119 w 428"/>
                <a:gd name="T13" fmla="*/ 251 h 252"/>
                <a:gd name="T14" fmla="*/ 67 w 428"/>
                <a:gd name="T15" fmla="*/ 252 h 252"/>
                <a:gd name="T16" fmla="*/ 14 w 428"/>
                <a:gd name="T17" fmla="*/ 249 h 252"/>
                <a:gd name="T18" fmla="*/ 0 w 428"/>
                <a:gd name="T19" fmla="*/ 146 h 252"/>
                <a:gd name="T20" fmla="*/ 26 w 428"/>
                <a:gd name="T21" fmla="*/ 71 h 252"/>
                <a:gd name="T22" fmla="*/ 82 w 428"/>
                <a:gd name="T23" fmla="*/ 22 h 252"/>
                <a:gd name="T24" fmla="*/ 156 w 428"/>
                <a:gd name="T25" fmla="*/ 0 h 252"/>
                <a:gd name="T26" fmla="*/ 236 w 428"/>
                <a:gd name="T27" fmla="*/ 2 h 252"/>
                <a:gd name="T28" fmla="*/ 317 w 428"/>
                <a:gd name="T29" fmla="*/ 33 h 252"/>
                <a:gd name="T30" fmla="*/ 383 w 428"/>
                <a:gd name="T31" fmla="*/ 89 h 252"/>
                <a:gd name="T32" fmla="*/ 428 w 428"/>
                <a:gd name="T33" fmla="*/ 17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8" h="252">
                  <a:moveTo>
                    <a:pt x="428" y="173"/>
                  </a:moveTo>
                  <a:lnTo>
                    <a:pt x="376" y="191"/>
                  </a:lnTo>
                  <a:lnTo>
                    <a:pt x="325" y="209"/>
                  </a:lnTo>
                  <a:lnTo>
                    <a:pt x="274" y="224"/>
                  </a:lnTo>
                  <a:lnTo>
                    <a:pt x="223" y="237"/>
                  </a:lnTo>
                  <a:lnTo>
                    <a:pt x="170" y="245"/>
                  </a:lnTo>
                  <a:lnTo>
                    <a:pt x="119" y="251"/>
                  </a:lnTo>
                  <a:lnTo>
                    <a:pt x="67" y="252"/>
                  </a:lnTo>
                  <a:lnTo>
                    <a:pt x="14" y="249"/>
                  </a:lnTo>
                  <a:lnTo>
                    <a:pt x="0" y="146"/>
                  </a:lnTo>
                  <a:lnTo>
                    <a:pt x="26" y="71"/>
                  </a:lnTo>
                  <a:lnTo>
                    <a:pt x="82" y="22"/>
                  </a:lnTo>
                  <a:lnTo>
                    <a:pt x="156" y="0"/>
                  </a:lnTo>
                  <a:lnTo>
                    <a:pt x="236" y="2"/>
                  </a:lnTo>
                  <a:lnTo>
                    <a:pt x="317" y="33"/>
                  </a:lnTo>
                  <a:lnTo>
                    <a:pt x="383" y="89"/>
                  </a:lnTo>
                  <a:lnTo>
                    <a:pt x="428" y="173"/>
                  </a:lnTo>
                  <a:close/>
                </a:path>
              </a:pathLst>
            </a:custGeom>
            <a:solidFill>
              <a:srgbClr val="009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21" name="Freeform 81"/>
            <p:cNvSpPr>
              <a:spLocks/>
            </p:cNvSpPr>
            <p:nvPr/>
          </p:nvSpPr>
          <p:spPr bwMode="auto">
            <a:xfrm>
              <a:off x="1592" y="1268"/>
              <a:ext cx="22" cy="36"/>
            </a:xfrm>
            <a:custGeom>
              <a:avLst/>
              <a:gdLst>
                <a:gd name="T0" fmla="*/ 24 w 46"/>
                <a:gd name="T1" fmla="*/ 0 h 73"/>
                <a:gd name="T2" fmla="*/ 31 w 46"/>
                <a:gd name="T3" fmla="*/ 2 h 73"/>
                <a:gd name="T4" fmla="*/ 39 w 46"/>
                <a:gd name="T5" fmla="*/ 10 h 73"/>
                <a:gd name="T6" fmla="*/ 40 w 46"/>
                <a:gd name="T7" fmla="*/ 15 h 73"/>
                <a:gd name="T8" fmla="*/ 42 w 46"/>
                <a:gd name="T9" fmla="*/ 21 h 73"/>
                <a:gd name="T10" fmla="*/ 45 w 46"/>
                <a:gd name="T11" fmla="*/ 28 h 73"/>
                <a:gd name="T12" fmla="*/ 46 w 46"/>
                <a:gd name="T13" fmla="*/ 37 h 73"/>
                <a:gd name="T14" fmla="*/ 45 w 46"/>
                <a:gd name="T15" fmla="*/ 44 h 73"/>
                <a:gd name="T16" fmla="*/ 42 w 46"/>
                <a:gd name="T17" fmla="*/ 51 h 73"/>
                <a:gd name="T18" fmla="*/ 40 w 46"/>
                <a:gd name="T19" fmla="*/ 56 h 73"/>
                <a:gd name="T20" fmla="*/ 39 w 46"/>
                <a:gd name="T21" fmla="*/ 62 h 73"/>
                <a:gd name="T22" fmla="*/ 31 w 46"/>
                <a:gd name="T23" fmla="*/ 70 h 73"/>
                <a:gd name="T24" fmla="*/ 24 w 46"/>
                <a:gd name="T25" fmla="*/ 73 h 73"/>
                <a:gd name="T26" fmla="*/ 14 w 46"/>
                <a:gd name="T27" fmla="*/ 70 h 73"/>
                <a:gd name="T28" fmla="*/ 8 w 46"/>
                <a:gd name="T29" fmla="*/ 62 h 73"/>
                <a:gd name="T30" fmla="*/ 4 w 46"/>
                <a:gd name="T31" fmla="*/ 56 h 73"/>
                <a:gd name="T32" fmla="*/ 2 w 46"/>
                <a:gd name="T33" fmla="*/ 51 h 73"/>
                <a:gd name="T34" fmla="*/ 0 w 46"/>
                <a:gd name="T35" fmla="*/ 44 h 73"/>
                <a:gd name="T36" fmla="*/ 0 w 46"/>
                <a:gd name="T37" fmla="*/ 37 h 73"/>
                <a:gd name="T38" fmla="*/ 0 w 46"/>
                <a:gd name="T39" fmla="*/ 28 h 73"/>
                <a:gd name="T40" fmla="*/ 2 w 46"/>
                <a:gd name="T41" fmla="*/ 21 h 73"/>
                <a:gd name="T42" fmla="*/ 4 w 46"/>
                <a:gd name="T43" fmla="*/ 15 h 73"/>
                <a:gd name="T44" fmla="*/ 8 w 46"/>
                <a:gd name="T45" fmla="*/ 10 h 73"/>
                <a:gd name="T46" fmla="*/ 14 w 46"/>
                <a:gd name="T47" fmla="*/ 2 h 73"/>
                <a:gd name="T48" fmla="*/ 24 w 46"/>
                <a:gd name="T4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73">
                  <a:moveTo>
                    <a:pt x="24" y="0"/>
                  </a:moveTo>
                  <a:lnTo>
                    <a:pt x="31" y="2"/>
                  </a:lnTo>
                  <a:lnTo>
                    <a:pt x="39" y="10"/>
                  </a:lnTo>
                  <a:lnTo>
                    <a:pt x="40" y="15"/>
                  </a:lnTo>
                  <a:lnTo>
                    <a:pt x="42" y="21"/>
                  </a:lnTo>
                  <a:lnTo>
                    <a:pt x="45" y="28"/>
                  </a:lnTo>
                  <a:lnTo>
                    <a:pt x="46" y="37"/>
                  </a:lnTo>
                  <a:lnTo>
                    <a:pt x="45" y="44"/>
                  </a:lnTo>
                  <a:lnTo>
                    <a:pt x="42" y="51"/>
                  </a:lnTo>
                  <a:lnTo>
                    <a:pt x="40" y="56"/>
                  </a:lnTo>
                  <a:lnTo>
                    <a:pt x="39" y="62"/>
                  </a:lnTo>
                  <a:lnTo>
                    <a:pt x="31" y="70"/>
                  </a:lnTo>
                  <a:lnTo>
                    <a:pt x="24" y="73"/>
                  </a:lnTo>
                  <a:lnTo>
                    <a:pt x="14" y="70"/>
                  </a:lnTo>
                  <a:lnTo>
                    <a:pt x="8" y="62"/>
                  </a:lnTo>
                  <a:lnTo>
                    <a:pt x="4" y="56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22" name="Freeform 82"/>
            <p:cNvSpPr>
              <a:spLocks/>
            </p:cNvSpPr>
            <p:nvPr/>
          </p:nvSpPr>
          <p:spPr bwMode="auto">
            <a:xfrm>
              <a:off x="1512" y="1310"/>
              <a:ext cx="16" cy="31"/>
            </a:xfrm>
            <a:custGeom>
              <a:avLst/>
              <a:gdLst>
                <a:gd name="T0" fmla="*/ 18 w 34"/>
                <a:gd name="T1" fmla="*/ 0 h 63"/>
                <a:gd name="T2" fmla="*/ 24 w 34"/>
                <a:gd name="T3" fmla="*/ 2 h 63"/>
                <a:gd name="T4" fmla="*/ 29 w 34"/>
                <a:gd name="T5" fmla="*/ 8 h 63"/>
                <a:gd name="T6" fmla="*/ 30 w 34"/>
                <a:gd name="T7" fmla="*/ 11 h 63"/>
                <a:gd name="T8" fmla="*/ 32 w 34"/>
                <a:gd name="T9" fmla="*/ 17 h 63"/>
                <a:gd name="T10" fmla="*/ 32 w 34"/>
                <a:gd name="T11" fmla="*/ 23 h 63"/>
                <a:gd name="T12" fmla="*/ 34 w 34"/>
                <a:gd name="T13" fmla="*/ 29 h 63"/>
                <a:gd name="T14" fmla="*/ 32 w 34"/>
                <a:gd name="T15" fmla="*/ 35 h 63"/>
                <a:gd name="T16" fmla="*/ 32 w 34"/>
                <a:gd name="T17" fmla="*/ 42 h 63"/>
                <a:gd name="T18" fmla="*/ 30 w 34"/>
                <a:gd name="T19" fmla="*/ 47 h 63"/>
                <a:gd name="T20" fmla="*/ 29 w 34"/>
                <a:gd name="T21" fmla="*/ 54 h 63"/>
                <a:gd name="T22" fmla="*/ 24 w 34"/>
                <a:gd name="T23" fmla="*/ 60 h 63"/>
                <a:gd name="T24" fmla="*/ 18 w 34"/>
                <a:gd name="T25" fmla="*/ 63 h 63"/>
                <a:gd name="T26" fmla="*/ 9 w 34"/>
                <a:gd name="T27" fmla="*/ 60 h 63"/>
                <a:gd name="T28" fmla="*/ 4 w 34"/>
                <a:gd name="T29" fmla="*/ 54 h 63"/>
                <a:gd name="T30" fmla="*/ 2 w 34"/>
                <a:gd name="T31" fmla="*/ 47 h 63"/>
                <a:gd name="T32" fmla="*/ 0 w 34"/>
                <a:gd name="T33" fmla="*/ 42 h 63"/>
                <a:gd name="T34" fmla="*/ 0 w 34"/>
                <a:gd name="T35" fmla="*/ 35 h 63"/>
                <a:gd name="T36" fmla="*/ 0 w 34"/>
                <a:gd name="T37" fmla="*/ 29 h 63"/>
                <a:gd name="T38" fmla="*/ 0 w 34"/>
                <a:gd name="T39" fmla="*/ 23 h 63"/>
                <a:gd name="T40" fmla="*/ 0 w 34"/>
                <a:gd name="T41" fmla="*/ 17 h 63"/>
                <a:gd name="T42" fmla="*/ 2 w 34"/>
                <a:gd name="T43" fmla="*/ 11 h 63"/>
                <a:gd name="T44" fmla="*/ 4 w 34"/>
                <a:gd name="T45" fmla="*/ 8 h 63"/>
                <a:gd name="T46" fmla="*/ 9 w 34"/>
                <a:gd name="T47" fmla="*/ 2 h 63"/>
                <a:gd name="T48" fmla="*/ 18 w 34"/>
                <a:gd name="T4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63">
                  <a:moveTo>
                    <a:pt x="18" y="0"/>
                  </a:moveTo>
                  <a:lnTo>
                    <a:pt x="24" y="2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2" y="17"/>
                  </a:lnTo>
                  <a:lnTo>
                    <a:pt x="32" y="23"/>
                  </a:lnTo>
                  <a:lnTo>
                    <a:pt x="34" y="29"/>
                  </a:lnTo>
                  <a:lnTo>
                    <a:pt x="32" y="35"/>
                  </a:lnTo>
                  <a:lnTo>
                    <a:pt x="32" y="42"/>
                  </a:lnTo>
                  <a:lnTo>
                    <a:pt x="30" y="47"/>
                  </a:lnTo>
                  <a:lnTo>
                    <a:pt x="29" y="54"/>
                  </a:lnTo>
                  <a:lnTo>
                    <a:pt x="24" y="60"/>
                  </a:lnTo>
                  <a:lnTo>
                    <a:pt x="18" y="63"/>
                  </a:lnTo>
                  <a:lnTo>
                    <a:pt x="9" y="60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23" name="Freeform 83"/>
            <p:cNvSpPr>
              <a:spLocks/>
            </p:cNvSpPr>
            <p:nvPr/>
          </p:nvSpPr>
          <p:spPr bwMode="auto">
            <a:xfrm>
              <a:off x="1594" y="1306"/>
              <a:ext cx="22" cy="37"/>
            </a:xfrm>
            <a:custGeom>
              <a:avLst/>
              <a:gdLst>
                <a:gd name="T0" fmla="*/ 25 w 46"/>
                <a:gd name="T1" fmla="*/ 74 h 74"/>
                <a:gd name="T2" fmla="*/ 32 w 46"/>
                <a:gd name="T3" fmla="*/ 71 h 74"/>
                <a:gd name="T4" fmla="*/ 38 w 46"/>
                <a:gd name="T5" fmla="*/ 63 h 74"/>
                <a:gd name="T6" fmla="*/ 41 w 46"/>
                <a:gd name="T7" fmla="*/ 56 h 74"/>
                <a:gd name="T8" fmla="*/ 43 w 46"/>
                <a:gd name="T9" fmla="*/ 51 h 74"/>
                <a:gd name="T10" fmla="*/ 44 w 46"/>
                <a:gd name="T11" fmla="*/ 44 h 74"/>
                <a:gd name="T12" fmla="*/ 46 w 46"/>
                <a:gd name="T13" fmla="*/ 37 h 74"/>
                <a:gd name="T14" fmla="*/ 44 w 46"/>
                <a:gd name="T15" fmla="*/ 29 h 74"/>
                <a:gd name="T16" fmla="*/ 43 w 46"/>
                <a:gd name="T17" fmla="*/ 22 h 74"/>
                <a:gd name="T18" fmla="*/ 41 w 46"/>
                <a:gd name="T19" fmla="*/ 16 h 74"/>
                <a:gd name="T20" fmla="*/ 38 w 46"/>
                <a:gd name="T21" fmla="*/ 11 h 74"/>
                <a:gd name="T22" fmla="*/ 32 w 46"/>
                <a:gd name="T23" fmla="*/ 2 h 74"/>
                <a:gd name="T24" fmla="*/ 25 w 46"/>
                <a:gd name="T25" fmla="*/ 0 h 74"/>
                <a:gd name="T26" fmla="*/ 15 w 46"/>
                <a:gd name="T27" fmla="*/ 2 h 74"/>
                <a:gd name="T28" fmla="*/ 7 w 46"/>
                <a:gd name="T29" fmla="*/ 11 h 74"/>
                <a:gd name="T30" fmla="*/ 4 w 46"/>
                <a:gd name="T31" fmla="*/ 16 h 74"/>
                <a:gd name="T32" fmla="*/ 1 w 46"/>
                <a:gd name="T33" fmla="*/ 22 h 74"/>
                <a:gd name="T34" fmla="*/ 0 w 46"/>
                <a:gd name="T35" fmla="*/ 29 h 74"/>
                <a:gd name="T36" fmla="*/ 0 w 46"/>
                <a:gd name="T37" fmla="*/ 37 h 74"/>
                <a:gd name="T38" fmla="*/ 0 w 46"/>
                <a:gd name="T39" fmla="*/ 44 h 74"/>
                <a:gd name="T40" fmla="*/ 1 w 46"/>
                <a:gd name="T41" fmla="*/ 51 h 74"/>
                <a:gd name="T42" fmla="*/ 4 w 46"/>
                <a:gd name="T43" fmla="*/ 56 h 74"/>
                <a:gd name="T44" fmla="*/ 7 w 46"/>
                <a:gd name="T45" fmla="*/ 63 h 74"/>
                <a:gd name="T46" fmla="*/ 15 w 46"/>
                <a:gd name="T47" fmla="*/ 71 h 74"/>
                <a:gd name="T48" fmla="*/ 25 w 46"/>
                <a:gd name="T4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74">
                  <a:moveTo>
                    <a:pt x="25" y="74"/>
                  </a:moveTo>
                  <a:lnTo>
                    <a:pt x="32" y="71"/>
                  </a:lnTo>
                  <a:lnTo>
                    <a:pt x="38" y="63"/>
                  </a:lnTo>
                  <a:lnTo>
                    <a:pt x="41" y="56"/>
                  </a:lnTo>
                  <a:lnTo>
                    <a:pt x="43" y="51"/>
                  </a:lnTo>
                  <a:lnTo>
                    <a:pt x="44" y="44"/>
                  </a:lnTo>
                  <a:lnTo>
                    <a:pt x="46" y="37"/>
                  </a:lnTo>
                  <a:lnTo>
                    <a:pt x="44" y="29"/>
                  </a:lnTo>
                  <a:lnTo>
                    <a:pt x="43" y="22"/>
                  </a:lnTo>
                  <a:lnTo>
                    <a:pt x="41" y="16"/>
                  </a:lnTo>
                  <a:lnTo>
                    <a:pt x="38" y="11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11"/>
                  </a:lnTo>
                  <a:lnTo>
                    <a:pt x="4" y="16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4" y="56"/>
                  </a:lnTo>
                  <a:lnTo>
                    <a:pt x="7" y="63"/>
                  </a:lnTo>
                  <a:lnTo>
                    <a:pt x="15" y="71"/>
                  </a:lnTo>
                  <a:lnTo>
                    <a:pt x="25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24" name="Freeform 84"/>
            <p:cNvSpPr>
              <a:spLocks/>
            </p:cNvSpPr>
            <p:nvPr/>
          </p:nvSpPr>
          <p:spPr bwMode="auto">
            <a:xfrm>
              <a:off x="1512" y="1341"/>
              <a:ext cx="18" cy="31"/>
            </a:xfrm>
            <a:custGeom>
              <a:avLst/>
              <a:gdLst>
                <a:gd name="T0" fmla="*/ 21 w 37"/>
                <a:gd name="T1" fmla="*/ 60 h 60"/>
                <a:gd name="T2" fmla="*/ 26 w 37"/>
                <a:gd name="T3" fmla="*/ 57 h 60"/>
                <a:gd name="T4" fmla="*/ 31 w 37"/>
                <a:gd name="T5" fmla="*/ 51 h 60"/>
                <a:gd name="T6" fmla="*/ 32 w 37"/>
                <a:gd name="T7" fmla="*/ 46 h 60"/>
                <a:gd name="T8" fmla="*/ 35 w 37"/>
                <a:gd name="T9" fmla="*/ 41 h 60"/>
                <a:gd name="T10" fmla="*/ 36 w 37"/>
                <a:gd name="T11" fmla="*/ 34 h 60"/>
                <a:gd name="T12" fmla="*/ 37 w 37"/>
                <a:gd name="T13" fmla="*/ 29 h 60"/>
                <a:gd name="T14" fmla="*/ 36 w 37"/>
                <a:gd name="T15" fmla="*/ 23 h 60"/>
                <a:gd name="T16" fmla="*/ 35 w 37"/>
                <a:gd name="T17" fmla="*/ 17 h 60"/>
                <a:gd name="T18" fmla="*/ 32 w 37"/>
                <a:gd name="T19" fmla="*/ 11 h 60"/>
                <a:gd name="T20" fmla="*/ 31 w 37"/>
                <a:gd name="T21" fmla="*/ 8 h 60"/>
                <a:gd name="T22" fmla="*/ 26 w 37"/>
                <a:gd name="T23" fmla="*/ 2 h 60"/>
                <a:gd name="T24" fmla="*/ 21 w 37"/>
                <a:gd name="T25" fmla="*/ 0 h 60"/>
                <a:gd name="T26" fmla="*/ 11 w 37"/>
                <a:gd name="T27" fmla="*/ 2 h 60"/>
                <a:gd name="T28" fmla="*/ 5 w 37"/>
                <a:gd name="T29" fmla="*/ 8 h 60"/>
                <a:gd name="T30" fmla="*/ 2 w 37"/>
                <a:gd name="T31" fmla="*/ 11 h 60"/>
                <a:gd name="T32" fmla="*/ 0 w 37"/>
                <a:gd name="T33" fmla="*/ 17 h 60"/>
                <a:gd name="T34" fmla="*/ 0 w 37"/>
                <a:gd name="T35" fmla="*/ 23 h 60"/>
                <a:gd name="T36" fmla="*/ 0 w 37"/>
                <a:gd name="T37" fmla="*/ 29 h 60"/>
                <a:gd name="T38" fmla="*/ 0 w 37"/>
                <a:gd name="T39" fmla="*/ 34 h 60"/>
                <a:gd name="T40" fmla="*/ 0 w 37"/>
                <a:gd name="T41" fmla="*/ 41 h 60"/>
                <a:gd name="T42" fmla="*/ 2 w 37"/>
                <a:gd name="T43" fmla="*/ 46 h 60"/>
                <a:gd name="T44" fmla="*/ 5 w 37"/>
                <a:gd name="T45" fmla="*/ 51 h 60"/>
                <a:gd name="T46" fmla="*/ 11 w 37"/>
                <a:gd name="T47" fmla="*/ 57 h 60"/>
                <a:gd name="T48" fmla="*/ 21 w 37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5" y="41"/>
                  </a:lnTo>
                  <a:lnTo>
                    <a:pt x="36" y="34"/>
                  </a:lnTo>
                  <a:lnTo>
                    <a:pt x="37" y="29"/>
                  </a:lnTo>
                  <a:lnTo>
                    <a:pt x="36" y="23"/>
                  </a:lnTo>
                  <a:lnTo>
                    <a:pt x="35" y="17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25" name="Freeform 85"/>
            <p:cNvSpPr>
              <a:spLocks/>
            </p:cNvSpPr>
            <p:nvPr/>
          </p:nvSpPr>
          <p:spPr bwMode="auto">
            <a:xfrm>
              <a:off x="1608" y="1285"/>
              <a:ext cx="43" cy="21"/>
            </a:xfrm>
            <a:custGeom>
              <a:avLst/>
              <a:gdLst>
                <a:gd name="T0" fmla="*/ 0 w 88"/>
                <a:gd name="T1" fmla="*/ 35 h 43"/>
                <a:gd name="T2" fmla="*/ 0 w 88"/>
                <a:gd name="T3" fmla="*/ 26 h 43"/>
                <a:gd name="T4" fmla="*/ 7 w 88"/>
                <a:gd name="T5" fmla="*/ 18 h 43"/>
                <a:gd name="T6" fmla="*/ 10 w 88"/>
                <a:gd name="T7" fmla="*/ 14 h 43"/>
                <a:gd name="T8" fmla="*/ 19 w 88"/>
                <a:gd name="T9" fmla="*/ 10 h 43"/>
                <a:gd name="T10" fmla="*/ 26 w 88"/>
                <a:gd name="T11" fmla="*/ 7 h 43"/>
                <a:gd name="T12" fmla="*/ 34 w 88"/>
                <a:gd name="T13" fmla="*/ 5 h 43"/>
                <a:gd name="T14" fmla="*/ 42 w 88"/>
                <a:gd name="T15" fmla="*/ 2 h 43"/>
                <a:gd name="T16" fmla="*/ 51 w 88"/>
                <a:gd name="T17" fmla="*/ 1 h 43"/>
                <a:gd name="T18" fmla="*/ 58 w 88"/>
                <a:gd name="T19" fmla="*/ 0 h 43"/>
                <a:gd name="T20" fmla="*/ 66 w 88"/>
                <a:gd name="T21" fmla="*/ 1 h 43"/>
                <a:gd name="T22" fmla="*/ 78 w 88"/>
                <a:gd name="T23" fmla="*/ 3 h 43"/>
                <a:gd name="T24" fmla="*/ 88 w 88"/>
                <a:gd name="T25" fmla="*/ 9 h 43"/>
                <a:gd name="T26" fmla="*/ 87 w 88"/>
                <a:gd name="T27" fmla="*/ 16 h 43"/>
                <a:gd name="T28" fmla="*/ 79 w 88"/>
                <a:gd name="T29" fmla="*/ 24 h 43"/>
                <a:gd name="T30" fmla="*/ 72 w 88"/>
                <a:gd name="T31" fmla="*/ 27 h 43"/>
                <a:gd name="T32" fmla="*/ 66 w 88"/>
                <a:gd name="T33" fmla="*/ 31 h 43"/>
                <a:gd name="T34" fmla="*/ 57 w 88"/>
                <a:gd name="T35" fmla="*/ 34 h 43"/>
                <a:gd name="T36" fmla="*/ 50 w 88"/>
                <a:gd name="T37" fmla="*/ 38 h 43"/>
                <a:gd name="T38" fmla="*/ 41 w 88"/>
                <a:gd name="T39" fmla="*/ 39 h 43"/>
                <a:gd name="T40" fmla="*/ 34 w 88"/>
                <a:gd name="T41" fmla="*/ 42 h 43"/>
                <a:gd name="T42" fmla="*/ 26 w 88"/>
                <a:gd name="T43" fmla="*/ 42 h 43"/>
                <a:gd name="T44" fmla="*/ 19 w 88"/>
                <a:gd name="T45" fmla="*/ 43 h 43"/>
                <a:gd name="T46" fmla="*/ 5 w 88"/>
                <a:gd name="T47" fmla="*/ 39 h 43"/>
                <a:gd name="T48" fmla="*/ 0 w 88"/>
                <a:gd name="T49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" h="43">
                  <a:moveTo>
                    <a:pt x="0" y="35"/>
                  </a:moveTo>
                  <a:lnTo>
                    <a:pt x="0" y="26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2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6" y="1"/>
                  </a:lnTo>
                  <a:lnTo>
                    <a:pt x="78" y="3"/>
                  </a:lnTo>
                  <a:lnTo>
                    <a:pt x="88" y="9"/>
                  </a:lnTo>
                  <a:lnTo>
                    <a:pt x="87" y="16"/>
                  </a:lnTo>
                  <a:lnTo>
                    <a:pt x="79" y="24"/>
                  </a:lnTo>
                  <a:lnTo>
                    <a:pt x="72" y="27"/>
                  </a:lnTo>
                  <a:lnTo>
                    <a:pt x="66" y="31"/>
                  </a:lnTo>
                  <a:lnTo>
                    <a:pt x="57" y="34"/>
                  </a:lnTo>
                  <a:lnTo>
                    <a:pt x="50" y="38"/>
                  </a:lnTo>
                  <a:lnTo>
                    <a:pt x="41" y="39"/>
                  </a:lnTo>
                  <a:lnTo>
                    <a:pt x="34" y="42"/>
                  </a:lnTo>
                  <a:lnTo>
                    <a:pt x="26" y="42"/>
                  </a:lnTo>
                  <a:lnTo>
                    <a:pt x="19" y="43"/>
                  </a:lnTo>
                  <a:lnTo>
                    <a:pt x="5" y="3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26" name="Freeform 86"/>
            <p:cNvSpPr>
              <a:spLocks/>
            </p:cNvSpPr>
            <p:nvPr/>
          </p:nvSpPr>
          <p:spPr bwMode="auto">
            <a:xfrm>
              <a:off x="1523" y="1324"/>
              <a:ext cx="36" cy="18"/>
            </a:xfrm>
            <a:custGeom>
              <a:avLst/>
              <a:gdLst>
                <a:gd name="T0" fmla="*/ 1 w 71"/>
                <a:gd name="T1" fmla="*/ 32 h 36"/>
                <a:gd name="T2" fmla="*/ 0 w 71"/>
                <a:gd name="T3" fmla="*/ 24 h 36"/>
                <a:gd name="T4" fmla="*/ 6 w 71"/>
                <a:gd name="T5" fmla="*/ 16 h 36"/>
                <a:gd name="T6" fmla="*/ 10 w 71"/>
                <a:gd name="T7" fmla="*/ 12 h 36"/>
                <a:gd name="T8" fmla="*/ 16 w 71"/>
                <a:gd name="T9" fmla="*/ 9 h 36"/>
                <a:gd name="T10" fmla="*/ 22 w 71"/>
                <a:gd name="T11" fmla="*/ 6 h 36"/>
                <a:gd name="T12" fmla="*/ 29 w 71"/>
                <a:gd name="T13" fmla="*/ 4 h 36"/>
                <a:gd name="T14" fmla="*/ 40 w 71"/>
                <a:gd name="T15" fmla="*/ 0 h 36"/>
                <a:gd name="T16" fmla="*/ 54 w 71"/>
                <a:gd name="T17" fmla="*/ 0 h 36"/>
                <a:gd name="T18" fmla="*/ 64 w 71"/>
                <a:gd name="T19" fmla="*/ 2 h 36"/>
                <a:gd name="T20" fmla="*/ 71 w 71"/>
                <a:gd name="T21" fmla="*/ 8 h 36"/>
                <a:gd name="T22" fmla="*/ 70 w 71"/>
                <a:gd name="T23" fmla="*/ 13 h 36"/>
                <a:gd name="T24" fmla="*/ 65 w 71"/>
                <a:gd name="T25" fmla="*/ 19 h 36"/>
                <a:gd name="T26" fmla="*/ 60 w 71"/>
                <a:gd name="T27" fmla="*/ 23 h 36"/>
                <a:gd name="T28" fmla="*/ 55 w 71"/>
                <a:gd name="T29" fmla="*/ 26 h 36"/>
                <a:gd name="T30" fmla="*/ 48 w 71"/>
                <a:gd name="T31" fmla="*/ 29 h 36"/>
                <a:gd name="T32" fmla="*/ 42 w 71"/>
                <a:gd name="T33" fmla="*/ 32 h 36"/>
                <a:gd name="T34" fmla="*/ 33 w 71"/>
                <a:gd name="T35" fmla="*/ 33 h 36"/>
                <a:gd name="T36" fmla="*/ 26 w 71"/>
                <a:gd name="T37" fmla="*/ 35 h 36"/>
                <a:gd name="T38" fmla="*/ 19 w 71"/>
                <a:gd name="T39" fmla="*/ 35 h 36"/>
                <a:gd name="T40" fmla="*/ 14 w 71"/>
                <a:gd name="T41" fmla="*/ 36 h 36"/>
                <a:gd name="T42" fmla="*/ 5 w 71"/>
                <a:gd name="T43" fmla="*/ 35 h 36"/>
                <a:gd name="T44" fmla="*/ 1 w 71"/>
                <a:gd name="T4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36">
                  <a:moveTo>
                    <a:pt x="1" y="32"/>
                  </a:moveTo>
                  <a:lnTo>
                    <a:pt x="0" y="2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29" y="4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1" y="8"/>
                  </a:lnTo>
                  <a:lnTo>
                    <a:pt x="70" y="13"/>
                  </a:lnTo>
                  <a:lnTo>
                    <a:pt x="65" y="19"/>
                  </a:lnTo>
                  <a:lnTo>
                    <a:pt x="60" y="23"/>
                  </a:lnTo>
                  <a:lnTo>
                    <a:pt x="55" y="26"/>
                  </a:lnTo>
                  <a:lnTo>
                    <a:pt x="48" y="29"/>
                  </a:lnTo>
                  <a:lnTo>
                    <a:pt x="42" y="32"/>
                  </a:lnTo>
                  <a:lnTo>
                    <a:pt x="33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6"/>
                  </a:lnTo>
                  <a:lnTo>
                    <a:pt x="5" y="35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27" name="Freeform 87"/>
            <p:cNvSpPr>
              <a:spLocks/>
            </p:cNvSpPr>
            <p:nvPr/>
          </p:nvSpPr>
          <p:spPr bwMode="auto">
            <a:xfrm>
              <a:off x="1558" y="1288"/>
              <a:ext cx="42" cy="22"/>
            </a:xfrm>
            <a:custGeom>
              <a:avLst/>
              <a:gdLst>
                <a:gd name="T0" fmla="*/ 82 w 82"/>
                <a:gd name="T1" fmla="*/ 36 h 44"/>
                <a:gd name="T2" fmla="*/ 81 w 82"/>
                <a:gd name="T3" fmla="*/ 27 h 44"/>
                <a:gd name="T4" fmla="*/ 76 w 82"/>
                <a:gd name="T5" fmla="*/ 19 h 44"/>
                <a:gd name="T6" fmla="*/ 70 w 82"/>
                <a:gd name="T7" fmla="*/ 14 h 44"/>
                <a:gd name="T8" fmla="*/ 65 w 82"/>
                <a:gd name="T9" fmla="*/ 11 h 44"/>
                <a:gd name="T10" fmla="*/ 58 w 82"/>
                <a:gd name="T11" fmla="*/ 8 h 44"/>
                <a:gd name="T12" fmla="*/ 50 w 82"/>
                <a:gd name="T13" fmla="*/ 6 h 44"/>
                <a:gd name="T14" fmla="*/ 39 w 82"/>
                <a:gd name="T15" fmla="*/ 3 h 44"/>
                <a:gd name="T16" fmla="*/ 31 w 82"/>
                <a:gd name="T17" fmla="*/ 1 h 44"/>
                <a:gd name="T18" fmla="*/ 23 w 82"/>
                <a:gd name="T19" fmla="*/ 0 h 44"/>
                <a:gd name="T20" fmla="*/ 17 w 82"/>
                <a:gd name="T21" fmla="*/ 1 h 44"/>
                <a:gd name="T22" fmla="*/ 6 w 82"/>
                <a:gd name="T23" fmla="*/ 3 h 44"/>
                <a:gd name="T24" fmla="*/ 1 w 82"/>
                <a:gd name="T25" fmla="*/ 9 h 44"/>
                <a:gd name="T26" fmla="*/ 0 w 82"/>
                <a:gd name="T27" fmla="*/ 15 h 44"/>
                <a:gd name="T28" fmla="*/ 6 w 82"/>
                <a:gd name="T29" fmla="*/ 23 h 44"/>
                <a:gd name="T30" fmla="*/ 10 w 82"/>
                <a:gd name="T31" fmla="*/ 27 h 44"/>
                <a:gd name="T32" fmla="*/ 16 w 82"/>
                <a:gd name="T33" fmla="*/ 31 h 44"/>
                <a:gd name="T34" fmla="*/ 23 w 82"/>
                <a:gd name="T35" fmla="*/ 34 h 44"/>
                <a:gd name="T36" fmla="*/ 33 w 82"/>
                <a:gd name="T37" fmla="*/ 39 h 44"/>
                <a:gd name="T38" fmla="*/ 40 w 82"/>
                <a:gd name="T39" fmla="*/ 40 h 44"/>
                <a:gd name="T40" fmla="*/ 50 w 82"/>
                <a:gd name="T41" fmla="*/ 42 h 44"/>
                <a:gd name="T42" fmla="*/ 58 w 82"/>
                <a:gd name="T43" fmla="*/ 42 h 44"/>
                <a:gd name="T44" fmla="*/ 65 w 82"/>
                <a:gd name="T45" fmla="*/ 44 h 44"/>
                <a:gd name="T46" fmla="*/ 75 w 82"/>
                <a:gd name="T47" fmla="*/ 41 h 44"/>
                <a:gd name="T48" fmla="*/ 82 w 82"/>
                <a:gd name="T4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44">
                  <a:moveTo>
                    <a:pt x="82" y="36"/>
                  </a:moveTo>
                  <a:lnTo>
                    <a:pt x="81" y="27"/>
                  </a:lnTo>
                  <a:lnTo>
                    <a:pt x="76" y="19"/>
                  </a:lnTo>
                  <a:lnTo>
                    <a:pt x="70" y="14"/>
                  </a:lnTo>
                  <a:lnTo>
                    <a:pt x="65" y="11"/>
                  </a:lnTo>
                  <a:lnTo>
                    <a:pt x="58" y="8"/>
                  </a:lnTo>
                  <a:lnTo>
                    <a:pt x="50" y="6"/>
                  </a:lnTo>
                  <a:lnTo>
                    <a:pt x="39" y="3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6" y="3"/>
                  </a:lnTo>
                  <a:lnTo>
                    <a:pt x="1" y="9"/>
                  </a:lnTo>
                  <a:lnTo>
                    <a:pt x="0" y="15"/>
                  </a:lnTo>
                  <a:lnTo>
                    <a:pt x="6" y="23"/>
                  </a:lnTo>
                  <a:lnTo>
                    <a:pt x="10" y="27"/>
                  </a:lnTo>
                  <a:lnTo>
                    <a:pt x="16" y="31"/>
                  </a:lnTo>
                  <a:lnTo>
                    <a:pt x="23" y="34"/>
                  </a:lnTo>
                  <a:lnTo>
                    <a:pt x="33" y="39"/>
                  </a:lnTo>
                  <a:lnTo>
                    <a:pt x="40" y="40"/>
                  </a:lnTo>
                  <a:lnTo>
                    <a:pt x="50" y="42"/>
                  </a:lnTo>
                  <a:lnTo>
                    <a:pt x="58" y="42"/>
                  </a:lnTo>
                  <a:lnTo>
                    <a:pt x="65" y="44"/>
                  </a:lnTo>
                  <a:lnTo>
                    <a:pt x="75" y="41"/>
                  </a:lnTo>
                  <a:lnTo>
                    <a:pt x="82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28" name="Freeform 88"/>
            <p:cNvSpPr>
              <a:spLocks/>
            </p:cNvSpPr>
            <p:nvPr/>
          </p:nvSpPr>
          <p:spPr bwMode="auto">
            <a:xfrm>
              <a:off x="1409" y="1310"/>
              <a:ext cx="90" cy="34"/>
            </a:xfrm>
            <a:custGeom>
              <a:avLst/>
              <a:gdLst>
                <a:gd name="T0" fmla="*/ 181 w 181"/>
                <a:gd name="T1" fmla="*/ 42 h 69"/>
                <a:gd name="T2" fmla="*/ 179 w 181"/>
                <a:gd name="T3" fmla="*/ 26 h 69"/>
                <a:gd name="T4" fmla="*/ 163 w 181"/>
                <a:gd name="T5" fmla="*/ 16 h 69"/>
                <a:gd name="T6" fmla="*/ 136 w 181"/>
                <a:gd name="T7" fmla="*/ 8 h 69"/>
                <a:gd name="T8" fmla="*/ 106 w 181"/>
                <a:gd name="T9" fmla="*/ 4 h 69"/>
                <a:gd name="T10" fmla="*/ 70 w 181"/>
                <a:gd name="T11" fmla="*/ 1 h 69"/>
                <a:gd name="T12" fmla="*/ 39 w 181"/>
                <a:gd name="T13" fmla="*/ 0 h 69"/>
                <a:gd name="T14" fmla="*/ 13 w 181"/>
                <a:gd name="T15" fmla="*/ 0 h 69"/>
                <a:gd name="T16" fmla="*/ 0 w 181"/>
                <a:gd name="T17" fmla="*/ 0 h 69"/>
                <a:gd name="T18" fmla="*/ 1 w 181"/>
                <a:gd name="T19" fmla="*/ 2 h 69"/>
                <a:gd name="T20" fmla="*/ 8 w 181"/>
                <a:gd name="T21" fmla="*/ 10 h 69"/>
                <a:gd name="T22" fmla="*/ 21 w 181"/>
                <a:gd name="T23" fmla="*/ 20 h 69"/>
                <a:gd name="T24" fmla="*/ 38 w 181"/>
                <a:gd name="T25" fmla="*/ 32 h 69"/>
                <a:gd name="T26" fmla="*/ 55 w 181"/>
                <a:gd name="T27" fmla="*/ 44 h 69"/>
                <a:gd name="T28" fmla="*/ 75 w 181"/>
                <a:gd name="T29" fmla="*/ 56 h 69"/>
                <a:gd name="T30" fmla="*/ 93 w 181"/>
                <a:gd name="T31" fmla="*/ 64 h 69"/>
                <a:gd name="T32" fmla="*/ 110 w 181"/>
                <a:gd name="T33" fmla="*/ 69 h 69"/>
                <a:gd name="T34" fmla="*/ 122 w 181"/>
                <a:gd name="T35" fmla="*/ 69 h 69"/>
                <a:gd name="T36" fmla="*/ 133 w 181"/>
                <a:gd name="T37" fmla="*/ 69 h 69"/>
                <a:gd name="T38" fmla="*/ 142 w 181"/>
                <a:gd name="T39" fmla="*/ 68 h 69"/>
                <a:gd name="T40" fmla="*/ 152 w 181"/>
                <a:gd name="T41" fmla="*/ 66 h 69"/>
                <a:gd name="T42" fmla="*/ 161 w 181"/>
                <a:gd name="T43" fmla="*/ 62 h 69"/>
                <a:gd name="T44" fmla="*/ 168 w 181"/>
                <a:gd name="T45" fmla="*/ 57 h 69"/>
                <a:gd name="T46" fmla="*/ 175 w 181"/>
                <a:gd name="T47" fmla="*/ 49 h 69"/>
                <a:gd name="T48" fmla="*/ 181 w 181"/>
                <a:gd name="T4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1" h="69">
                  <a:moveTo>
                    <a:pt x="181" y="42"/>
                  </a:moveTo>
                  <a:lnTo>
                    <a:pt x="179" y="26"/>
                  </a:lnTo>
                  <a:lnTo>
                    <a:pt x="163" y="16"/>
                  </a:lnTo>
                  <a:lnTo>
                    <a:pt x="136" y="8"/>
                  </a:lnTo>
                  <a:lnTo>
                    <a:pt x="106" y="4"/>
                  </a:lnTo>
                  <a:lnTo>
                    <a:pt x="70" y="1"/>
                  </a:lnTo>
                  <a:lnTo>
                    <a:pt x="3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8" y="10"/>
                  </a:lnTo>
                  <a:lnTo>
                    <a:pt x="21" y="20"/>
                  </a:lnTo>
                  <a:lnTo>
                    <a:pt x="38" y="32"/>
                  </a:lnTo>
                  <a:lnTo>
                    <a:pt x="55" y="44"/>
                  </a:lnTo>
                  <a:lnTo>
                    <a:pt x="75" y="56"/>
                  </a:lnTo>
                  <a:lnTo>
                    <a:pt x="93" y="64"/>
                  </a:lnTo>
                  <a:lnTo>
                    <a:pt x="110" y="69"/>
                  </a:lnTo>
                  <a:lnTo>
                    <a:pt x="122" y="69"/>
                  </a:lnTo>
                  <a:lnTo>
                    <a:pt x="133" y="69"/>
                  </a:lnTo>
                  <a:lnTo>
                    <a:pt x="142" y="68"/>
                  </a:lnTo>
                  <a:lnTo>
                    <a:pt x="152" y="66"/>
                  </a:lnTo>
                  <a:lnTo>
                    <a:pt x="161" y="62"/>
                  </a:lnTo>
                  <a:lnTo>
                    <a:pt x="168" y="57"/>
                  </a:lnTo>
                  <a:lnTo>
                    <a:pt x="175" y="49"/>
                  </a:lnTo>
                  <a:lnTo>
                    <a:pt x="181" y="42"/>
                  </a:lnTo>
                  <a:close/>
                </a:path>
              </a:pathLst>
            </a:custGeom>
            <a:solidFill>
              <a:srgbClr val="52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29" name="Freeform 89"/>
            <p:cNvSpPr>
              <a:spLocks/>
            </p:cNvSpPr>
            <p:nvPr/>
          </p:nvSpPr>
          <p:spPr bwMode="auto">
            <a:xfrm>
              <a:off x="1446" y="1350"/>
              <a:ext cx="64" cy="40"/>
            </a:xfrm>
            <a:custGeom>
              <a:avLst/>
              <a:gdLst>
                <a:gd name="T0" fmla="*/ 126 w 129"/>
                <a:gd name="T1" fmla="*/ 15 h 79"/>
                <a:gd name="T2" fmla="*/ 129 w 129"/>
                <a:gd name="T3" fmla="*/ 27 h 79"/>
                <a:gd name="T4" fmla="*/ 120 w 129"/>
                <a:gd name="T5" fmla="*/ 38 h 79"/>
                <a:gd name="T6" fmla="*/ 103 w 129"/>
                <a:gd name="T7" fmla="*/ 48 h 79"/>
                <a:gd name="T8" fmla="*/ 80 w 129"/>
                <a:gd name="T9" fmla="*/ 58 h 79"/>
                <a:gd name="T10" fmla="*/ 54 w 129"/>
                <a:gd name="T11" fmla="*/ 65 h 79"/>
                <a:gd name="T12" fmla="*/ 30 w 129"/>
                <a:gd name="T13" fmla="*/ 72 h 79"/>
                <a:gd name="T14" fmla="*/ 9 w 129"/>
                <a:gd name="T15" fmla="*/ 76 h 79"/>
                <a:gd name="T16" fmla="*/ 0 w 129"/>
                <a:gd name="T17" fmla="*/ 79 h 79"/>
                <a:gd name="T18" fmla="*/ 0 w 129"/>
                <a:gd name="T19" fmla="*/ 77 h 79"/>
                <a:gd name="T20" fmla="*/ 3 w 129"/>
                <a:gd name="T21" fmla="*/ 70 h 79"/>
                <a:gd name="T22" fmla="*/ 9 w 129"/>
                <a:gd name="T23" fmla="*/ 59 h 79"/>
                <a:gd name="T24" fmla="*/ 20 w 129"/>
                <a:gd name="T25" fmla="*/ 48 h 79"/>
                <a:gd name="T26" fmla="*/ 30 w 129"/>
                <a:gd name="T27" fmla="*/ 35 h 79"/>
                <a:gd name="T28" fmla="*/ 41 w 129"/>
                <a:gd name="T29" fmla="*/ 23 h 79"/>
                <a:gd name="T30" fmla="*/ 52 w 129"/>
                <a:gd name="T31" fmla="*/ 12 h 79"/>
                <a:gd name="T32" fmla="*/ 65 w 129"/>
                <a:gd name="T33" fmla="*/ 6 h 79"/>
                <a:gd name="T34" fmla="*/ 73 w 129"/>
                <a:gd name="T35" fmla="*/ 3 h 79"/>
                <a:gd name="T36" fmla="*/ 83 w 129"/>
                <a:gd name="T37" fmla="*/ 1 h 79"/>
                <a:gd name="T38" fmla="*/ 91 w 129"/>
                <a:gd name="T39" fmla="*/ 0 h 79"/>
                <a:gd name="T40" fmla="*/ 99 w 129"/>
                <a:gd name="T41" fmla="*/ 1 h 79"/>
                <a:gd name="T42" fmla="*/ 105 w 129"/>
                <a:gd name="T43" fmla="*/ 2 h 79"/>
                <a:gd name="T44" fmla="*/ 113 w 129"/>
                <a:gd name="T45" fmla="*/ 5 h 79"/>
                <a:gd name="T46" fmla="*/ 119 w 129"/>
                <a:gd name="T47" fmla="*/ 9 h 79"/>
                <a:gd name="T48" fmla="*/ 126 w 129"/>
                <a:gd name="T49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" h="79">
                  <a:moveTo>
                    <a:pt x="126" y="15"/>
                  </a:moveTo>
                  <a:lnTo>
                    <a:pt x="129" y="27"/>
                  </a:lnTo>
                  <a:lnTo>
                    <a:pt x="120" y="38"/>
                  </a:lnTo>
                  <a:lnTo>
                    <a:pt x="103" y="48"/>
                  </a:lnTo>
                  <a:lnTo>
                    <a:pt x="80" y="58"/>
                  </a:lnTo>
                  <a:lnTo>
                    <a:pt x="54" y="65"/>
                  </a:lnTo>
                  <a:lnTo>
                    <a:pt x="30" y="72"/>
                  </a:lnTo>
                  <a:lnTo>
                    <a:pt x="9" y="76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9" y="59"/>
                  </a:lnTo>
                  <a:lnTo>
                    <a:pt x="20" y="48"/>
                  </a:lnTo>
                  <a:lnTo>
                    <a:pt x="30" y="35"/>
                  </a:lnTo>
                  <a:lnTo>
                    <a:pt x="41" y="23"/>
                  </a:lnTo>
                  <a:lnTo>
                    <a:pt x="52" y="12"/>
                  </a:lnTo>
                  <a:lnTo>
                    <a:pt x="65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1" y="0"/>
                  </a:lnTo>
                  <a:lnTo>
                    <a:pt x="99" y="1"/>
                  </a:lnTo>
                  <a:lnTo>
                    <a:pt x="105" y="2"/>
                  </a:lnTo>
                  <a:lnTo>
                    <a:pt x="113" y="5"/>
                  </a:lnTo>
                  <a:lnTo>
                    <a:pt x="119" y="9"/>
                  </a:lnTo>
                  <a:lnTo>
                    <a:pt x="126" y="15"/>
                  </a:lnTo>
                  <a:close/>
                </a:path>
              </a:pathLst>
            </a:custGeom>
            <a:solidFill>
              <a:srgbClr val="52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30" name="Freeform 90"/>
            <p:cNvSpPr>
              <a:spLocks/>
            </p:cNvSpPr>
            <p:nvPr/>
          </p:nvSpPr>
          <p:spPr bwMode="auto">
            <a:xfrm>
              <a:off x="1637" y="1285"/>
              <a:ext cx="67" cy="34"/>
            </a:xfrm>
            <a:custGeom>
              <a:avLst/>
              <a:gdLst>
                <a:gd name="T0" fmla="*/ 3 w 133"/>
                <a:gd name="T1" fmla="*/ 51 h 69"/>
                <a:gd name="T2" fmla="*/ 0 w 133"/>
                <a:gd name="T3" fmla="*/ 36 h 69"/>
                <a:gd name="T4" fmla="*/ 9 w 133"/>
                <a:gd name="T5" fmla="*/ 27 h 69"/>
                <a:gd name="T6" fmla="*/ 28 w 133"/>
                <a:gd name="T7" fmla="*/ 19 h 69"/>
                <a:gd name="T8" fmla="*/ 52 w 133"/>
                <a:gd name="T9" fmla="*/ 13 h 69"/>
                <a:gd name="T10" fmla="*/ 77 w 133"/>
                <a:gd name="T11" fmla="*/ 7 h 69"/>
                <a:gd name="T12" fmla="*/ 103 w 133"/>
                <a:gd name="T13" fmla="*/ 3 h 69"/>
                <a:gd name="T14" fmla="*/ 121 w 133"/>
                <a:gd name="T15" fmla="*/ 0 h 69"/>
                <a:gd name="T16" fmla="*/ 133 w 133"/>
                <a:gd name="T17" fmla="*/ 0 h 69"/>
                <a:gd name="T18" fmla="*/ 132 w 133"/>
                <a:gd name="T19" fmla="*/ 0 h 69"/>
                <a:gd name="T20" fmla="*/ 127 w 133"/>
                <a:gd name="T21" fmla="*/ 6 h 69"/>
                <a:gd name="T22" fmla="*/ 120 w 133"/>
                <a:gd name="T23" fmla="*/ 15 h 69"/>
                <a:gd name="T24" fmla="*/ 110 w 133"/>
                <a:gd name="T25" fmla="*/ 27 h 69"/>
                <a:gd name="T26" fmla="*/ 98 w 133"/>
                <a:gd name="T27" fmla="*/ 38 h 69"/>
                <a:gd name="T28" fmla="*/ 85 w 133"/>
                <a:gd name="T29" fmla="*/ 51 h 69"/>
                <a:gd name="T30" fmla="*/ 71 w 133"/>
                <a:gd name="T31" fmla="*/ 60 h 69"/>
                <a:gd name="T32" fmla="*/ 61 w 133"/>
                <a:gd name="T33" fmla="*/ 67 h 69"/>
                <a:gd name="T34" fmla="*/ 51 w 133"/>
                <a:gd name="T35" fmla="*/ 68 h 69"/>
                <a:gd name="T36" fmla="*/ 42 w 133"/>
                <a:gd name="T37" fmla="*/ 69 h 69"/>
                <a:gd name="T38" fmla="*/ 34 w 133"/>
                <a:gd name="T39" fmla="*/ 69 h 69"/>
                <a:gd name="T40" fmla="*/ 26 w 133"/>
                <a:gd name="T41" fmla="*/ 68 h 69"/>
                <a:gd name="T42" fmla="*/ 19 w 133"/>
                <a:gd name="T43" fmla="*/ 65 h 69"/>
                <a:gd name="T44" fmla="*/ 12 w 133"/>
                <a:gd name="T45" fmla="*/ 62 h 69"/>
                <a:gd name="T46" fmla="*/ 5 w 133"/>
                <a:gd name="T47" fmla="*/ 56 h 69"/>
                <a:gd name="T48" fmla="*/ 3 w 133"/>
                <a:gd name="T49" fmla="*/ 5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3" h="69">
                  <a:moveTo>
                    <a:pt x="3" y="5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28" y="19"/>
                  </a:lnTo>
                  <a:lnTo>
                    <a:pt x="52" y="13"/>
                  </a:lnTo>
                  <a:lnTo>
                    <a:pt x="77" y="7"/>
                  </a:lnTo>
                  <a:lnTo>
                    <a:pt x="103" y="3"/>
                  </a:lnTo>
                  <a:lnTo>
                    <a:pt x="121" y="0"/>
                  </a:lnTo>
                  <a:lnTo>
                    <a:pt x="133" y="0"/>
                  </a:lnTo>
                  <a:lnTo>
                    <a:pt x="132" y="0"/>
                  </a:lnTo>
                  <a:lnTo>
                    <a:pt x="127" y="6"/>
                  </a:lnTo>
                  <a:lnTo>
                    <a:pt x="120" y="15"/>
                  </a:lnTo>
                  <a:lnTo>
                    <a:pt x="110" y="27"/>
                  </a:lnTo>
                  <a:lnTo>
                    <a:pt x="98" y="38"/>
                  </a:lnTo>
                  <a:lnTo>
                    <a:pt x="85" y="51"/>
                  </a:lnTo>
                  <a:lnTo>
                    <a:pt x="71" y="60"/>
                  </a:lnTo>
                  <a:lnTo>
                    <a:pt x="61" y="67"/>
                  </a:lnTo>
                  <a:lnTo>
                    <a:pt x="51" y="68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8"/>
                  </a:lnTo>
                  <a:lnTo>
                    <a:pt x="19" y="65"/>
                  </a:lnTo>
                  <a:lnTo>
                    <a:pt x="12" y="62"/>
                  </a:lnTo>
                  <a:lnTo>
                    <a:pt x="5" y="56"/>
                  </a:lnTo>
                  <a:lnTo>
                    <a:pt x="3" y="51"/>
                  </a:lnTo>
                  <a:close/>
                </a:path>
              </a:pathLst>
            </a:custGeom>
            <a:solidFill>
              <a:srgbClr val="52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31" name="Freeform 91"/>
            <p:cNvSpPr>
              <a:spLocks/>
            </p:cNvSpPr>
            <p:nvPr/>
          </p:nvSpPr>
          <p:spPr bwMode="auto">
            <a:xfrm>
              <a:off x="1482" y="1326"/>
              <a:ext cx="35" cy="19"/>
            </a:xfrm>
            <a:custGeom>
              <a:avLst/>
              <a:gdLst>
                <a:gd name="T0" fmla="*/ 70 w 70"/>
                <a:gd name="T1" fmla="*/ 30 h 37"/>
                <a:gd name="T2" fmla="*/ 70 w 70"/>
                <a:gd name="T3" fmla="*/ 23 h 37"/>
                <a:gd name="T4" fmla="*/ 65 w 70"/>
                <a:gd name="T5" fmla="*/ 16 h 37"/>
                <a:gd name="T6" fmla="*/ 61 w 70"/>
                <a:gd name="T7" fmla="*/ 12 h 37"/>
                <a:gd name="T8" fmla="*/ 56 w 70"/>
                <a:gd name="T9" fmla="*/ 9 h 37"/>
                <a:gd name="T10" fmla="*/ 48 w 70"/>
                <a:gd name="T11" fmla="*/ 6 h 37"/>
                <a:gd name="T12" fmla="*/ 42 w 70"/>
                <a:gd name="T13" fmla="*/ 3 h 37"/>
                <a:gd name="T14" fmla="*/ 35 w 70"/>
                <a:gd name="T15" fmla="*/ 1 h 37"/>
                <a:gd name="T16" fmla="*/ 27 w 70"/>
                <a:gd name="T17" fmla="*/ 0 h 37"/>
                <a:gd name="T18" fmla="*/ 20 w 70"/>
                <a:gd name="T19" fmla="*/ 0 h 37"/>
                <a:gd name="T20" fmla="*/ 16 w 70"/>
                <a:gd name="T21" fmla="*/ 0 h 37"/>
                <a:gd name="T22" fmla="*/ 5 w 70"/>
                <a:gd name="T23" fmla="*/ 1 h 37"/>
                <a:gd name="T24" fmla="*/ 1 w 70"/>
                <a:gd name="T25" fmla="*/ 6 h 37"/>
                <a:gd name="T26" fmla="*/ 0 w 70"/>
                <a:gd name="T27" fmla="*/ 13 h 37"/>
                <a:gd name="T28" fmla="*/ 5 w 70"/>
                <a:gd name="T29" fmla="*/ 21 h 37"/>
                <a:gd name="T30" fmla="*/ 14 w 70"/>
                <a:gd name="T31" fmla="*/ 27 h 37"/>
                <a:gd name="T32" fmla="*/ 26 w 70"/>
                <a:gd name="T33" fmla="*/ 33 h 37"/>
                <a:gd name="T34" fmla="*/ 32 w 70"/>
                <a:gd name="T35" fmla="*/ 34 h 37"/>
                <a:gd name="T36" fmla="*/ 40 w 70"/>
                <a:gd name="T37" fmla="*/ 36 h 37"/>
                <a:gd name="T38" fmla="*/ 47 w 70"/>
                <a:gd name="T39" fmla="*/ 36 h 37"/>
                <a:gd name="T40" fmla="*/ 54 w 70"/>
                <a:gd name="T41" fmla="*/ 37 h 37"/>
                <a:gd name="T42" fmla="*/ 64 w 70"/>
                <a:gd name="T43" fmla="*/ 35 h 37"/>
                <a:gd name="T44" fmla="*/ 70 w 70"/>
                <a:gd name="T45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37">
                  <a:moveTo>
                    <a:pt x="70" y="30"/>
                  </a:moveTo>
                  <a:lnTo>
                    <a:pt x="70" y="23"/>
                  </a:lnTo>
                  <a:lnTo>
                    <a:pt x="65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48" y="6"/>
                  </a:lnTo>
                  <a:lnTo>
                    <a:pt x="42" y="3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5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4" y="27"/>
                  </a:lnTo>
                  <a:lnTo>
                    <a:pt x="26" y="33"/>
                  </a:lnTo>
                  <a:lnTo>
                    <a:pt x="32" y="34"/>
                  </a:lnTo>
                  <a:lnTo>
                    <a:pt x="40" y="36"/>
                  </a:lnTo>
                  <a:lnTo>
                    <a:pt x="47" y="36"/>
                  </a:lnTo>
                  <a:lnTo>
                    <a:pt x="54" y="37"/>
                  </a:lnTo>
                  <a:lnTo>
                    <a:pt x="64" y="35"/>
                  </a:lnTo>
                  <a:lnTo>
                    <a:pt x="7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32" name="Freeform 92"/>
            <p:cNvSpPr>
              <a:spLocks/>
            </p:cNvSpPr>
            <p:nvPr/>
          </p:nvSpPr>
          <p:spPr bwMode="auto">
            <a:xfrm>
              <a:off x="1608" y="1305"/>
              <a:ext cx="43" cy="21"/>
            </a:xfrm>
            <a:custGeom>
              <a:avLst/>
              <a:gdLst>
                <a:gd name="T0" fmla="*/ 88 w 88"/>
                <a:gd name="T1" fmla="*/ 37 h 44"/>
                <a:gd name="T2" fmla="*/ 87 w 88"/>
                <a:gd name="T3" fmla="*/ 28 h 44"/>
                <a:gd name="T4" fmla="*/ 79 w 88"/>
                <a:gd name="T5" fmla="*/ 20 h 44"/>
                <a:gd name="T6" fmla="*/ 72 w 88"/>
                <a:gd name="T7" fmla="*/ 16 h 44"/>
                <a:gd name="T8" fmla="*/ 66 w 88"/>
                <a:gd name="T9" fmla="*/ 12 h 44"/>
                <a:gd name="T10" fmla="*/ 57 w 88"/>
                <a:gd name="T11" fmla="*/ 8 h 44"/>
                <a:gd name="T12" fmla="*/ 50 w 88"/>
                <a:gd name="T13" fmla="*/ 6 h 44"/>
                <a:gd name="T14" fmla="*/ 41 w 88"/>
                <a:gd name="T15" fmla="*/ 3 h 44"/>
                <a:gd name="T16" fmla="*/ 34 w 88"/>
                <a:gd name="T17" fmla="*/ 1 h 44"/>
                <a:gd name="T18" fmla="*/ 26 w 88"/>
                <a:gd name="T19" fmla="*/ 0 h 44"/>
                <a:gd name="T20" fmla="*/ 19 w 88"/>
                <a:gd name="T21" fmla="*/ 1 h 44"/>
                <a:gd name="T22" fmla="*/ 5 w 88"/>
                <a:gd name="T23" fmla="*/ 4 h 44"/>
                <a:gd name="T24" fmla="*/ 0 w 88"/>
                <a:gd name="T25" fmla="*/ 11 h 44"/>
                <a:gd name="T26" fmla="*/ 0 w 88"/>
                <a:gd name="T27" fmla="*/ 18 h 44"/>
                <a:gd name="T28" fmla="*/ 7 w 88"/>
                <a:gd name="T29" fmla="*/ 27 h 44"/>
                <a:gd name="T30" fmla="*/ 10 w 88"/>
                <a:gd name="T31" fmla="*/ 30 h 44"/>
                <a:gd name="T32" fmla="*/ 19 w 88"/>
                <a:gd name="T33" fmla="*/ 34 h 44"/>
                <a:gd name="T34" fmla="*/ 26 w 88"/>
                <a:gd name="T35" fmla="*/ 37 h 44"/>
                <a:gd name="T36" fmla="*/ 34 w 88"/>
                <a:gd name="T37" fmla="*/ 40 h 44"/>
                <a:gd name="T38" fmla="*/ 42 w 88"/>
                <a:gd name="T39" fmla="*/ 41 h 44"/>
                <a:gd name="T40" fmla="*/ 51 w 88"/>
                <a:gd name="T41" fmla="*/ 43 h 44"/>
                <a:gd name="T42" fmla="*/ 58 w 88"/>
                <a:gd name="T43" fmla="*/ 43 h 44"/>
                <a:gd name="T44" fmla="*/ 66 w 88"/>
                <a:gd name="T45" fmla="*/ 44 h 44"/>
                <a:gd name="T46" fmla="*/ 78 w 88"/>
                <a:gd name="T47" fmla="*/ 42 h 44"/>
                <a:gd name="T48" fmla="*/ 88 w 88"/>
                <a:gd name="T4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" h="44">
                  <a:moveTo>
                    <a:pt x="88" y="37"/>
                  </a:moveTo>
                  <a:lnTo>
                    <a:pt x="87" y="28"/>
                  </a:lnTo>
                  <a:lnTo>
                    <a:pt x="79" y="20"/>
                  </a:lnTo>
                  <a:lnTo>
                    <a:pt x="72" y="16"/>
                  </a:lnTo>
                  <a:lnTo>
                    <a:pt x="66" y="12"/>
                  </a:lnTo>
                  <a:lnTo>
                    <a:pt x="57" y="8"/>
                  </a:lnTo>
                  <a:lnTo>
                    <a:pt x="50" y="6"/>
                  </a:lnTo>
                  <a:lnTo>
                    <a:pt x="41" y="3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19" y="1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9" y="34"/>
                  </a:lnTo>
                  <a:lnTo>
                    <a:pt x="26" y="37"/>
                  </a:lnTo>
                  <a:lnTo>
                    <a:pt x="34" y="40"/>
                  </a:lnTo>
                  <a:lnTo>
                    <a:pt x="42" y="41"/>
                  </a:lnTo>
                  <a:lnTo>
                    <a:pt x="51" y="43"/>
                  </a:lnTo>
                  <a:lnTo>
                    <a:pt x="58" y="43"/>
                  </a:lnTo>
                  <a:lnTo>
                    <a:pt x="66" y="44"/>
                  </a:lnTo>
                  <a:lnTo>
                    <a:pt x="78" y="42"/>
                  </a:lnTo>
                  <a:lnTo>
                    <a:pt x="8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33" name="Freeform 93"/>
            <p:cNvSpPr>
              <a:spLocks/>
            </p:cNvSpPr>
            <p:nvPr/>
          </p:nvSpPr>
          <p:spPr bwMode="auto">
            <a:xfrm>
              <a:off x="1523" y="1340"/>
              <a:ext cx="36" cy="18"/>
            </a:xfrm>
            <a:custGeom>
              <a:avLst/>
              <a:gdLst>
                <a:gd name="T0" fmla="*/ 71 w 71"/>
                <a:gd name="T1" fmla="*/ 28 h 35"/>
                <a:gd name="T2" fmla="*/ 70 w 71"/>
                <a:gd name="T3" fmla="*/ 22 h 35"/>
                <a:gd name="T4" fmla="*/ 65 w 71"/>
                <a:gd name="T5" fmla="*/ 16 h 35"/>
                <a:gd name="T6" fmla="*/ 60 w 71"/>
                <a:gd name="T7" fmla="*/ 13 h 35"/>
                <a:gd name="T8" fmla="*/ 55 w 71"/>
                <a:gd name="T9" fmla="*/ 10 h 35"/>
                <a:gd name="T10" fmla="*/ 48 w 71"/>
                <a:gd name="T11" fmla="*/ 7 h 35"/>
                <a:gd name="T12" fmla="*/ 42 w 71"/>
                <a:gd name="T13" fmla="*/ 5 h 35"/>
                <a:gd name="T14" fmla="*/ 33 w 71"/>
                <a:gd name="T15" fmla="*/ 2 h 35"/>
                <a:gd name="T16" fmla="*/ 26 w 71"/>
                <a:gd name="T17" fmla="*/ 1 h 35"/>
                <a:gd name="T18" fmla="*/ 19 w 71"/>
                <a:gd name="T19" fmla="*/ 0 h 35"/>
                <a:gd name="T20" fmla="*/ 14 w 71"/>
                <a:gd name="T21" fmla="*/ 0 h 35"/>
                <a:gd name="T22" fmla="*/ 5 w 71"/>
                <a:gd name="T23" fmla="*/ 1 h 35"/>
                <a:gd name="T24" fmla="*/ 1 w 71"/>
                <a:gd name="T25" fmla="*/ 5 h 35"/>
                <a:gd name="T26" fmla="*/ 0 w 71"/>
                <a:gd name="T27" fmla="*/ 12 h 35"/>
                <a:gd name="T28" fmla="*/ 6 w 71"/>
                <a:gd name="T29" fmla="*/ 19 h 35"/>
                <a:gd name="T30" fmla="*/ 10 w 71"/>
                <a:gd name="T31" fmla="*/ 22 h 35"/>
                <a:gd name="T32" fmla="*/ 16 w 71"/>
                <a:gd name="T33" fmla="*/ 25 h 35"/>
                <a:gd name="T34" fmla="*/ 22 w 71"/>
                <a:gd name="T35" fmla="*/ 28 h 35"/>
                <a:gd name="T36" fmla="*/ 29 w 71"/>
                <a:gd name="T37" fmla="*/ 31 h 35"/>
                <a:gd name="T38" fmla="*/ 40 w 71"/>
                <a:gd name="T39" fmla="*/ 34 h 35"/>
                <a:gd name="T40" fmla="*/ 54 w 71"/>
                <a:gd name="T41" fmla="*/ 35 h 35"/>
                <a:gd name="T42" fmla="*/ 64 w 71"/>
                <a:gd name="T43" fmla="*/ 33 h 35"/>
                <a:gd name="T44" fmla="*/ 71 w 71"/>
                <a:gd name="T4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35">
                  <a:moveTo>
                    <a:pt x="71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0" y="13"/>
                  </a:lnTo>
                  <a:lnTo>
                    <a:pt x="55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33" y="2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1"/>
                  </a:lnTo>
                  <a:lnTo>
                    <a:pt x="1" y="5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29" y="31"/>
                  </a:lnTo>
                  <a:lnTo>
                    <a:pt x="40" y="34"/>
                  </a:lnTo>
                  <a:lnTo>
                    <a:pt x="54" y="35"/>
                  </a:lnTo>
                  <a:lnTo>
                    <a:pt x="64" y="33"/>
                  </a:lnTo>
                  <a:lnTo>
                    <a:pt x="7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34" name="Freeform 94"/>
            <p:cNvSpPr>
              <a:spLocks/>
            </p:cNvSpPr>
            <p:nvPr/>
          </p:nvSpPr>
          <p:spPr bwMode="auto">
            <a:xfrm>
              <a:off x="1558" y="1308"/>
              <a:ext cx="42" cy="22"/>
            </a:xfrm>
            <a:custGeom>
              <a:avLst/>
              <a:gdLst>
                <a:gd name="T0" fmla="*/ 1 w 82"/>
                <a:gd name="T1" fmla="*/ 36 h 44"/>
                <a:gd name="T2" fmla="*/ 0 w 82"/>
                <a:gd name="T3" fmla="*/ 28 h 44"/>
                <a:gd name="T4" fmla="*/ 6 w 82"/>
                <a:gd name="T5" fmla="*/ 20 h 44"/>
                <a:gd name="T6" fmla="*/ 10 w 82"/>
                <a:gd name="T7" fmla="*/ 16 h 44"/>
                <a:gd name="T8" fmla="*/ 16 w 82"/>
                <a:gd name="T9" fmla="*/ 12 h 44"/>
                <a:gd name="T10" fmla="*/ 23 w 82"/>
                <a:gd name="T11" fmla="*/ 9 h 44"/>
                <a:gd name="T12" fmla="*/ 33 w 82"/>
                <a:gd name="T13" fmla="*/ 7 h 44"/>
                <a:gd name="T14" fmla="*/ 40 w 82"/>
                <a:gd name="T15" fmla="*/ 4 h 44"/>
                <a:gd name="T16" fmla="*/ 50 w 82"/>
                <a:gd name="T17" fmla="*/ 1 h 44"/>
                <a:gd name="T18" fmla="*/ 58 w 82"/>
                <a:gd name="T19" fmla="*/ 0 h 44"/>
                <a:gd name="T20" fmla="*/ 65 w 82"/>
                <a:gd name="T21" fmla="*/ 0 h 44"/>
                <a:gd name="T22" fmla="*/ 75 w 82"/>
                <a:gd name="T23" fmla="*/ 1 h 44"/>
                <a:gd name="T24" fmla="*/ 82 w 82"/>
                <a:gd name="T25" fmla="*/ 7 h 44"/>
                <a:gd name="T26" fmla="*/ 81 w 82"/>
                <a:gd name="T27" fmla="*/ 14 h 44"/>
                <a:gd name="T28" fmla="*/ 76 w 82"/>
                <a:gd name="T29" fmla="*/ 23 h 44"/>
                <a:gd name="T30" fmla="*/ 70 w 82"/>
                <a:gd name="T31" fmla="*/ 27 h 44"/>
                <a:gd name="T32" fmla="*/ 65 w 82"/>
                <a:gd name="T33" fmla="*/ 31 h 44"/>
                <a:gd name="T34" fmla="*/ 58 w 82"/>
                <a:gd name="T35" fmla="*/ 35 h 44"/>
                <a:gd name="T36" fmla="*/ 50 w 82"/>
                <a:gd name="T37" fmla="*/ 40 h 44"/>
                <a:gd name="T38" fmla="*/ 39 w 82"/>
                <a:gd name="T39" fmla="*/ 41 h 44"/>
                <a:gd name="T40" fmla="*/ 31 w 82"/>
                <a:gd name="T41" fmla="*/ 43 h 44"/>
                <a:gd name="T42" fmla="*/ 23 w 82"/>
                <a:gd name="T43" fmla="*/ 43 h 44"/>
                <a:gd name="T44" fmla="*/ 17 w 82"/>
                <a:gd name="T45" fmla="*/ 44 h 44"/>
                <a:gd name="T46" fmla="*/ 6 w 82"/>
                <a:gd name="T47" fmla="*/ 41 h 44"/>
                <a:gd name="T48" fmla="*/ 1 w 82"/>
                <a:gd name="T4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44">
                  <a:moveTo>
                    <a:pt x="1" y="36"/>
                  </a:moveTo>
                  <a:lnTo>
                    <a:pt x="0" y="28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3" y="9"/>
                  </a:lnTo>
                  <a:lnTo>
                    <a:pt x="33" y="7"/>
                  </a:lnTo>
                  <a:lnTo>
                    <a:pt x="40" y="4"/>
                  </a:lnTo>
                  <a:lnTo>
                    <a:pt x="50" y="1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5" y="1"/>
                  </a:lnTo>
                  <a:lnTo>
                    <a:pt x="82" y="7"/>
                  </a:lnTo>
                  <a:lnTo>
                    <a:pt x="81" y="14"/>
                  </a:lnTo>
                  <a:lnTo>
                    <a:pt x="76" y="23"/>
                  </a:lnTo>
                  <a:lnTo>
                    <a:pt x="70" y="27"/>
                  </a:lnTo>
                  <a:lnTo>
                    <a:pt x="65" y="31"/>
                  </a:lnTo>
                  <a:lnTo>
                    <a:pt x="58" y="35"/>
                  </a:lnTo>
                  <a:lnTo>
                    <a:pt x="50" y="40"/>
                  </a:lnTo>
                  <a:lnTo>
                    <a:pt x="39" y="41"/>
                  </a:lnTo>
                  <a:lnTo>
                    <a:pt x="31" y="43"/>
                  </a:lnTo>
                  <a:lnTo>
                    <a:pt x="23" y="43"/>
                  </a:lnTo>
                  <a:lnTo>
                    <a:pt x="17" y="44"/>
                  </a:lnTo>
                  <a:lnTo>
                    <a:pt x="6" y="41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35" name="Freeform 95"/>
            <p:cNvSpPr>
              <a:spLocks/>
            </p:cNvSpPr>
            <p:nvPr/>
          </p:nvSpPr>
          <p:spPr bwMode="auto">
            <a:xfrm>
              <a:off x="1482" y="1343"/>
              <a:ext cx="35" cy="18"/>
            </a:xfrm>
            <a:custGeom>
              <a:avLst/>
              <a:gdLst>
                <a:gd name="T0" fmla="*/ 1 w 70"/>
                <a:gd name="T1" fmla="*/ 29 h 36"/>
                <a:gd name="T2" fmla="*/ 0 w 70"/>
                <a:gd name="T3" fmla="*/ 23 h 36"/>
                <a:gd name="T4" fmla="*/ 5 w 70"/>
                <a:gd name="T5" fmla="*/ 16 h 36"/>
                <a:gd name="T6" fmla="*/ 14 w 70"/>
                <a:gd name="T7" fmla="*/ 8 h 36"/>
                <a:gd name="T8" fmla="*/ 26 w 70"/>
                <a:gd name="T9" fmla="*/ 3 h 36"/>
                <a:gd name="T10" fmla="*/ 32 w 70"/>
                <a:gd name="T11" fmla="*/ 1 h 36"/>
                <a:gd name="T12" fmla="*/ 40 w 70"/>
                <a:gd name="T13" fmla="*/ 0 h 36"/>
                <a:gd name="T14" fmla="*/ 47 w 70"/>
                <a:gd name="T15" fmla="*/ 0 h 36"/>
                <a:gd name="T16" fmla="*/ 54 w 70"/>
                <a:gd name="T17" fmla="*/ 1 h 36"/>
                <a:gd name="T18" fmla="*/ 64 w 70"/>
                <a:gd name="T19" fmla="*/ 2 h 36"/>
                <a:gd name="T20" fmla="*/ 70 w 70"/>
                <a:gd name="T21" fmla="*/ 7 h 36"/>
                <a:gd name="T22" fmla="*/ 70 w 70"/>
                <a:gd name="T23" fmla="*/ 12 h 36"/>
                <a:gd name="T24" fmla="*/ 65 w 70"/>
                <a:gd name="T25" fmla="*/ 19 h 36"/>
                <a:gd name="T26" fmla="*/ 61 w 70"/>
                <a:gd name="T27" fmla="*/ 22 h 36"/>
                <a:gd name="T28" fmla="*/ 56 w 70"/>
                <a:gd name="T29" fmla="*/ 26 h 36"/>
                <a:gd name="T30" fmla="*/ 48 w 70"/>
                <a:gd name="T31" fmla="*/ 29 h 36"/>
                <a:gd name="T32" fmla="*/ 42 w 70"/>
                <a:gd name="T33" fmla="*/ 33 h 36"/>
                <a:gd name="T34" fmla="*/ 35 w 70"/>
                <a:gd name="T35" fmla="*/ 34 h 36"/>
                <a:gd name="T36" fmla="*/ 27 w 70"/>
                <a:gd name="T37" fmla="*/ 36 h 36"/>
                <a:gd name="T38" fmla="*/ 20 w 70"/>
                <a:gd name="T39" fmla="*/ 36 h 36"/>
                <a:gd name="T40" fmla="*/ 16 w 70"/>
                <a:gd name="T41" fmla="*/ 36 h 36"/>
                <a:gd name="T42" fmla="*/ 5 w 70"/>
                <a:gd name="T43" fmla="*/ 33 h 36"/>
                <a:gd name="T44" fmla="*/ 1 w 70"/>
                <a:gd name="T45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36">
                  <a:moveTo>
                    <a:pt x="1" y="29"/>
                  </a:moveTo>
                  <a:lnTo>
                    <a:pt x="0" y="23"/>
                  </a:lnTo>
                  <a:lnTo>
                    <a:pt x="5" y="16"/>
                  </a:lnTo>
                  <a:lnTo>
                    <a:pt x="14" y="8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1"/>
                  </a:lnTo>
                  <a:lnTo>
                    <a:pt x="64" y="2"/>
                  </a:lnTo>
                  <a:lnTo>
                    <a:pt x="70" y="7"/>
                  </a:lnTo>
                  <a:lnTo>
                    <a:pt x="70" y="12"/>
                  </a:lnTo>
                  <a:lnTo>
                    <a:pt x="65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29"/>
                  </a:lnTo>
                  <a:lnTo>
                    <a:pt x="42" y="33"/>
                  </a:lnTo>
                  <a:lnTo>
                    <a:pt x="35" y="34"/>
                  </a:lnTo>
                  <a:lnTo>
                    <a:pt x="27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36" name="Freeform 96"/>
            <p:cNvSpPr>
              <a:spLocks/>
            </p:cNvSpPr>
            <p:nvPr/>
          </p:nvSpPr>
          <p:spPr bwMode="auto">
            <a:xfrm>
              <a:off x="1590" y="1294"/>
              <a:ext cx="32" cy="25"/>
            </a:xfrm>
            <a:custGeom>
              <a:avLst/>
              <a:gdLst>
                <a:gd name="T0" fmla="*/ 32 w 65"/>
                <a:gd name="T1" fmla="*/ 0 h 51"/>
                <a:gd name="T2" fmla="*/ 43 w 65"/>
                <a:gd name="T3" fmla="*/ 2 h 51"/>
                <a:gd name="T4" fmla="*/ 54 w 65"/>
                <a:gd name="T5" fmla="*/ 8 h 51"/>
                <a:gd name="T6" fmla="*/ 61 w 65"/>
                <a:gd name="T7" fmla="*/ 16 h 51"/>
                <a:gd name="T8" fmla="*/ 65 w 65"/>
                <a:gd name="T9" fmla="*/ 27 h 51"/>
                <a:gd name="T10" fmla="*/ 61 w 65"/>
                <a:gd name="T11" fmla="*/ 37 h 51"/>
                <a:gd name="T12" fmla="*/ 54 w 65"/>
                <a:gd name="T13" fmla="*/ 44 h 51"/>
                <a:gd name="T14" fmla="*/ 43 w 65"/>
                <a:gd name="T15" fmla="*/ 49 h 51"/>
                <a:gd name="T16" fmla="*/ 32 w 65"/>
                <a:gd name="T17" fmla="*/ 51 h 51"/>
                <a:gd name="T18" fmla="*/ 23 w 65"/>
                <a:gd name="T19" fmla="*/ 50 h 51"/>
                <a:gd name="T20" fmla="*/ 17 w 65"/>
                <a:gd name="T21" fmla="*/ 49 h 51"/>
                <a:gd name="T22" fmla="*/ 11 w 65"/>
                <a:gd name="T23" fmla="*/ 46 h 51"/>
                <a:gd name="T24" fmla="*/ 7 w 65"/>
                <a:gd name="T25" fmla="*/ 44 h 51"/>
                <a:gd name="T26" fmla="*/ 1 w 65"/>
                <a:gd name="T27" fmla="*/ 37 h 51"/>
                <a:gd name="T28" fmla="*/ 0 w 65"/>
                <a:gd name="T29" fmla="*/ 27 h 51"/>
                <a:gd name="T30" fmla="*/ 1 w 65"/>
                <a:gd name="T31" fmla="*/ 16 h 51"/>
                <a:gd name="T32" fmla="*/ 7 w 65"/>
                <a:gd name="T33" fmla="*/ 8 h 51"/>
                <a:gd name="T34" fmla="*/ 11 w 65"/>
                <a:gd name="T35" fmla="*/ 4 h 51"/>
                <a:gd name="T36" fmla="*/ 17 w 65"/>
                <a:gd name="T37" fmla="*/ 2 h 51"/>
                <a:gd name="T38" fmla="*/ 23 w 65"/>
                <a:gd name="T39" fmla="*/ 0 h 51"/>
                <a:gd name="T40" fmla="*/ 32 w 65"/>
                <a:gd name="T4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" h="51">
                  <a:moveTo>
                    <a:pt x="32" y="0"/>
                  </a:moveTo>
                  <a:lnTo>
                    <a:pt x="43" y="2"/>
                  </a:lnTo>
                  <a:lnTo>
                    <a:pt x="54" y="8"/>
                  </a:lnTo>
                  <a:lnTo>
                    <a:pt x="61" y="16"/>
                  </a:lnTo>
                  <a:lnTo>
                    <a:pt x="65" y="27"/>
                  </a:lnTo>
                  <a:lnTo>
                    <a:pt x="61" y="37"/>
                  </a:lnTo>
                  <a:lnTo>
                    <a:pt x="54" y="44"/>
                  </a:lnTo>
                  <a:lnTo>
                    <a:pt x="43" y="49"/>
                  </a:lnTo>
                  <a:lnTo>
                    <a:pt x="32" y="51"/>
                  </a:lnTo>
                  <a:lnTo>
                    <a:pt x="23" y="50"/>
                  </a:lnTo>
                  <a:lnTo>
                    <a:pt x="17" y="49"/>
                  </a:lnTo>
                  <a:lnTo>
                    <a:pt x="11" y="46"/>
                  </a:lnTo>
                  <a:lnTo>
                    <a:pt x="7" y="44"/>
                  </a:lnTo>
                  <a:lnTo>
                    <a:pt x="1" y="37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37" name="Freeform 97"/>
            <p:cNvSpPr>
              <a:spLocks/>
            </p:cNvSpPr>
            <p:nvPr/>
          </p:nvSpPr>
          <p:spPr bwMode="auto">
            <a:xfrm>
              <a:off x="1507" y="1332"/>
              <a:ext cx="27" cy="21"/>
            </a:xfrm>
            <a:custGeom>
              <a:avLst/>
              <a:gdLst>
                <a:gd name="T0" fmla="*/ 29 w 53"/>
                <a:gd name="T1" fmla="*/ 0 h 41"/>
                <a:gd name="T2" fmla="*/ 39 w 53"/>
                <a:gd name="T3" fmla="*/ 1 h 41"/>
                <a:gd name="T4" fmla="*/ 46 w 53"/>
                <a:gd name="T5" fmla="*/ 6 h 41"/>
                <a:gd name="T6" fmla="*/ 50 w 53"/>
                <a:gd name="T7" fmla="*/ 12 h 41"/>
                <a:gd name="T8" fmla="*/ 53 w 53"/>
                <a:gd name="T9" fmla="*/ 21 h 41"/>
                <a:gd name="T10" fmla="*/ 50 w 53"/>
                <a:gd name="T11" fmla="*/ 28 h 41"/>
                <a:gd name="T12" fmla="*/ 46 w 53"/>
                <a:gd name="T13" fmla="*/ 34 h 41"/>
                <a:gd name="T14" fmla="*/ 39 w 53"/>
                <a:gd name="T15" fmla="*/ 39 h 41"/>
                <a:gd name="T16" fmla="*/ 29 w 53"/>
                <a:gd name="T17" fmla="*/ 41 h 41"/>
                <a:gd name="T18" fmla="*/ 16 w 53"/>
                <a:gd name="T19" fmla="*/ 39 h 41"/>
                <a:gd name="T20" fmla="*/ 7 w 53"/>
                <a:gd name="T21" fmla="*/ 34 h 41"/>
                <a:gd name="T22" fmla="*/ 1 w 53"/>
                <a:gd name="T23" fmla="*/ 28 h 41"/>
                <a:gd name="T24" fmla="*/ 0 w 53"/>
                <a:gd name="T25" fmla="*/ 21 h 41"/>
                <a:gd name="T26" fmla="*/ 1 w 53"/>
                <a:gd name="T27" fmla="*/ 12 h 41"/>
                <a:gd name="T28" fmla="*/ 7 w 53"/>
                <a:gd name="T29" fmla="*/ 6 h 41"/>
                <a:gd name="T30" fmla="*/ 16 w 53"/>
                <a:gd name="T31" fmla="*/ 1 h 41"/>
                <a:gd name="T32" fmla="*/ 29 w 53"/>
                <a:gd name="T3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41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3" y="21"/>
                  </a:lnTo>
                  <a:lnTo>
                    <a:pt x="50" y="28"/>
                  </a:lnTo>
                  <a:lnTo>
                    <a:pt x="46" y="34"/>
                  </a:lnTo>
                  <a:lnTo>
                    <a:pt x="39" y="39"/>
                  </a:lnTo>
                  <a:lnTo>
                    <a:pt x="29" y="41"/>
                  </a:lnTo>
                  <a:lnTo>
                    <a:pt x="16" y="39"/>
                  </a:lnTo>
                  <a:lnTo>
                    <a:pt x="7" y="34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38" name="Freeform 98"/>
            <p:cNvSpPr>
              <a:spLocks/>
            </p:cNvSpPr>
            <p:nvPr/>
          </p:nvSpPr>
          <p:spPr bwMode="auto">
            <a:xfrm>
              <a:off x="634" y="1270"/>
              <a:ext cx="301" cy="143"/>
            </a:xfrm>
            <a:custGeom>
              <a:avLst/>
              <a:gdLst>
                <a:gd name="T0" fmla="*/ 161 w 602"/>
                <a:gd name="T1" fmla="*/ 99 h 287"/>
                <a:gd name="T2" fmla="*/ 106 w 602"/>
                <a:gd name="T3" fmla="*/ 110 h 287"/>
                <a:gd name="T4" fmla="*/ 51 w 602"/>
                <a:gd name="T5" fmla="*/ 123 h 287"/>
                <a:gd name="T6" fmla="*/ 11 w 602"/>
                <a:gd name="T7" fmla="*/ 151 h 287"/>
                <a:gd name="T8" fmla="*/ 8 w 602"/>
                <a:gd name="T9" fmla="*/ 176 h 287"/>
                <a:gd name="T10" fmla="*/ 24 w 602"/>
                <a:gd name="T11" fmla="*/ 188 h 287"/>
                <a:gd name="T12" fmla="*/ 42 w 602"/>
                <a:gd name="T13" fmla="*/ 195 h 287"/>
                <a:gd name="T14" fmla="*/ 67 w 602"/>
                <a:gd name="T15" fmla="*/ 198 h 287"/>
                <a:gd name="T16" fmla="*/ 93 w 602"/>
                <a:gd name="T17" fmla="*/ 196 h 287"/>
                <a:gd name="T18" fmla="*/ 79 w 602"/>
                <a:gd name="T19" fmla="*/ 207 h 287"/>
                <a:gd name="T20" fmla="*/ 54 w 602"/>
                <a:gd name="T21" fmla="*/ 229 h 287"/>
                <a:gd name="T22" fmla="*/ 51 w 602"/>
                <a:gd name="T23" fmla="*/ 254 h 287"/>
                <a:gd name="T24" fmla="*/ 98 w 602"/>
                <a:gd name="T25" fmla="*/ 272 h 287"/>
                <a:gd name="T26" fmla="*/ 139 w 602"/>
                <a:gd name="T27" fmla="*/ 266 h 287"/>
                <a:gd name="T28" fmla="*/ 162 w 602"/>
                <a:gd name="T29" fmla="*/ 248 h 287"/>
                <a:gd name="T30" fmla="*/ 172 w 602"/>
                <a:gd name="T31" fmla="*/ 233 h 287"/>
                <a:gd name="T32" fmla="*/ 178 w 602"/>
                <a:gd name="T33" fmla="*/ 237 h 287"/>
                <a:gd name="T34" fmla="*/ 187 w 602"/>
                <a:gd name="T35" fmla="*/ 254 h 287"/>
                <a:gd name="T36" fmla="*/ 194 w 602"/>
                <a:gd name="T37" fmla="*/ 270 h 287"/>
                <a:gd name="T38" fmla="*/ 214 w 602"/>
                <a:gd name="T39" fmla="*/ 282 h 287"/>
                <a:gd name="T40" fmla="*/ 252 w 602"/>
                <a:gd name="T41" fmla="*/ 286 h 287"/>
                <a:gd name="T42" fmla="*/ 285 w 602"/>
                <a:gd name="T43" fmla="*/ 282 h 287"/>
                <a:gd name="T44" fmla="*/ 311 w 602"/>
                <a:gd name="T45" fmla="*/ 272 h 287"/>
                <a:gd name="T46" fmla="*/ 326 w 602"/>
                <a:gd name="T47" fmla="*/ 249 h 287"/>
                <a:gd name="T48" fmla="*/ 333 w 602"/>
                <a:gd name="T49" fmla="*/ 233 h 287"/>
                <a:gd name="T50" fmla="*/ 356 w 602"/>
                <a:gd name="T51" fmla="*/ 245 h 287"/>
                <a:gd name="T52" fmla="*/ 396 w 602"/>
                <a:gd name="T53" fmla="*/ 256 h 287"/>
                <a:gd name="T54" fmla="*/ 449 w 602"/>
                <a:gd name="T55" fmla="*/ 251 h 287"/>
                <a:gd name="T56" fmla="*/ 487 w 602"/>
                <a:gd name="T57" fmla="*/ 225 h 287"/>
                <a:gd name="T58" fmla="*/ 489 w 602"/>
                <a:gd name="T59" fmla="*/ 206 h 287"/>
                <a:gd name="T60" fmla="*/ 479 w 602"/>
                <a:gd name="T61" fmla="*/ 190 h 287"/>
                <a:gd name="T62" fmla="*/ 468 w 602"/>
                <a:gd name="T63" fmla="*/ 180 h 287"/>
                <a:gd name="T64" fmla="*/ 480 w 602"/>
                <a:gd name="T65" fmla="*/ 177 h 287"/>
                <a:gd name="T66" fmla="*/ 524 w 602"/>
                <a:gd name="T67" fmla="*/ 176 h 287"/>
                <a:gd name="T68" fmla="*/ 571 w 602"/>
                <a:gd name="T69" fmla="*/ 170 h 287"/>
                <a:gd name="T70" fmla="*/ 598 w 602"/>
                <a:gd name="T71" fmla="*/ 146 h 287"/>
                <a:gd name="T72" fmla="*/ 594 w 602"/>
                <a:gd name="T73" fmla="*/ 103 h 287"/>
                <a:gd name="T74" fmla="*/ 570 w 602"/>
                <a:gd name="T75" fmla="*/ 78 h 287"/>
                <a:gd name="T76" fmla="*/ 539 w 602"/>
                <a:gd name="T77" fmla="*/ 68 h 287"/>
                <a:gd name="T78" fmla="*/ 518 w 602"/>
                <a:gd name="T79" fmla="*/ 68 h 287"/>
                <a:gd name="T80" fmla="*/ 557 w 602"/>
                <a:gd name="T81" fmla="*/ 39 h 287"/>
                <a:gd name="T82" fmla="*/ 561 w 602"/>
                <a:gd name="T83" fmla="*/ 5 h 287"/>
                <a:gd name="T84" fmla="*/ 498 w 602"/>
                <a:gd name="T85" fmla="*/ 2 h 287"/>
                <a:gd name="T86" fmla="*/ 415 w 602"/>
                <a:gd name="T87" fmla="*/ 30 h 287"/>
                <a:gd name="T88" fmla="*/ 357 w 602"/>
                <a:gd name="T89" fmla="*/ 78 h 287"/>
                <a:gd name="T90" fmla="*/ 295 w 602"/>
                <a:gd name="T91" fmla="*/ 103 h 287"/>
                <a:gd name="T92" fmla="*/ 234 w 602"/>
                <a:gd name="T93" fmla="*/ 109 h 287"/>
                <a:gd name="T94" fmla="*/ 193 w 602"/>
                <a:gd name="T95" fmla="*/ 10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2" h="287">
                  <a:moveTo>
                    <a:pt x="188" y="91"/>
                  </a:moveTo>
                  <a:lnTo>
                    <a:pt x="161" y="99"/>
                  </a:lnTo>
                  <a:lnTo>
                    <a:pt x="135" y="105"/>
                  </a:lnTo>
                  <a:lnTo>
                    <a:pt x="106" y="110"/>
                  </a:lnTo>
                  <a:lnTo>
                    <a:pt x="79" y="116"/>
                  </a:lnTo>
                  <a:lnTo>
                    <a:pt x="51" y="123"/>
                  </a:lnTo>
                  <a:lnTo>
                    <a:pt x="29" y="135"/>
                  </a:lnTo>
                  <a:lnTo>
                    <a:pt x="11" y="151"/>
                  </a:lnTo>
                  <a:lnTo>
                    <a:pt x="0" y="173"/>
                  </a:lnTo>
                  <a:lnTo>
                    <a:pt x="8" y="176"/>
                  </a:lnTo>
                  <a:lnTo>
                    <a:pt x="17" y="183"/>
                  </a:lnTo>
                  <a:lnTo>
                    <a:pt x="24" y="188"/>
                  </a:lnTo>
                  <a:lnTo>
                    <a:pt x="34" y="193"/>
                  </a:lnTo>
                  <a:lnTo>
                    <a:pt x="42" y="195"/>
                  </a:lnTo>
                  <a:lnTo>
                    <a:pt x="54" y="198"/>
                  </a:lnTo>
                  <a:lnTo>
                    <a:pt x="67" y="198"/>
                  </a:lnTo>
                  <a:lnTo>
                    <a:pt x="85" y="197"/>
                  </a:lnTo>
                  <a:lnTo>
                    <a:pt x="93" y="196"/>
                  </a:lnTo>
                  <a:lnTo>
                    <a:pt x="90" y="200"/>
                  </a:lnTo>
                  <a:lnTo>
                    <a:pt x="79" y="207"/>
                  </a:lnTo>
                  <a:lnTo>
                    <a:pt x="66" y="218"/>
                  </a:lnTo>
                  <a:lnTo>
                    <a:pt x="54" y="229"/>
                  </a:lnTo>
                  <a:lnTo>
                    <a:pt x="48" y="242"/>
                  </a:lnTo>
                  <a:lnTo>
                    <a:pt x="51" y="254"/>
                  </a:lnTo>
                  <a:lnTo>
                    <a:pt x="74" y="267"/>
                  </a:lnTo>
                  <a:lnTo>
                    <a:pt x="98" y="272"/>
                  </a:lnTo>
                  <a:lnTo>
                    <a:pt x="122" y="272"/>
                  </a:lnTo>
                  <a:lnTo>
                    <a:pt x="139" y="266"/>
                  </a:lnTo>
                  <a:lnTo>
                    <a:pt x="152" y="258"/>
                  </a:lnTo>
                  <a:lnTo>
                    <a:pt x="162" y="248"/>
                  </a:lnTo>
                  <a:lnTo>
                    <a:pt x="168" y="240"/>
                  </a:lnTo>
                  <a:lnTo>
                    <a:pt x="172" y="233"/>
                  </a:lnTo>
                  <a:lnTo>
                    <a:pt x="175" y="230"/>
                  </a:lnTo>
                  <a:lnTo>
                    <a:pt x="178" y="237"/>
                  </a:lnTo>
                  <a:lnTo>
                    <a:pt x="183" y="246"/>
                  </a:lnTo>
                  <a:lnTo>
                    <a:pt x="187" y="254"/>
                  </a:lnTo>
                  <a:lnTo>
                    <a:pt x="191" y="263"/>
                  </a:lnTo>
                  <a:lnTo>
                    <a:pt x="194" y="270"/>
                  </a:lnTo>
                  <a:lnTo>
                    <a:pt x="203" y="277"/>
                  </a:lnTo>
                  <a:lnTo>
                    <a:pt x="214" y="282"/>
                  </a:lnTo>
                  <a:lnTo>
                    <a:pt x="229" y="287"/>
                  </a:lnTo>
                  <a:lnTo>
                    <a:pt x="252" y="286"/>
                  </a:lnTo>
                  <a:lnTo>
                    <a:pt x="271" y="286"/>
                  </a:lnTo>
                  <a:lnTo>
                    <a:pt x="285" y="282"/>
                  </a:lnTo>
                  <a:lnTo>
                    <a:pt x="300" y="279"/>
                  </a:lnTo>
                  <a:lnTo>
                    <a:pt x="311" y="272"/>
                  </a:lnTo>
                  <a:lnTo>
                    <a:pt x="320" y="262"/>
                  </a:lnTo>
                  <a:lnTo>
                    <a:pt x="326" y="249"/>
                  </a:lnTo>
                  <a:lnTo>
                    <a:pt x="331" y="234"/>
                  </a:lnTo>
                  <a:lnTo>
                    <a:pt x="333" y="233"/>
                  </a:lnTo>
                  <a:lnTo>
                    <a:pt x="342" y="238"/>
                  </a:lnTo>
                  <a:lnTo>
                    <a:pt x="356" y="245"/>
                  </a:lnTo>
                  <a:lnTo>
                    <a:pt x="375" y="252"/>
                  </a:lnTo>
                  <a:lnTo>
                    <a:pt x="396" y="256"/>
                  </a:lnTo>
                  <a:lnTo>
                    <a:pt x="422" y="257"/>
                  </a:lnTo>
                  <a:lnTo>
                    <a:pt x="449" y="251"/>
                  </a:lnTo>
                  <a:lnTo>
                    <a:pt x="479" y="237"/>
                  </a:lnTo>
                  <a:lnTo>
                    <a:pt x="487" y="225"/>
                  </a:lnTo>
                  <a:lnTo>
                    <a:pt x="491" y="216"/>
                  </a:lnTo>
                  <a:lnTo>
                    <a:pt x="489" y="206"/>
                  </a:lnTo>
                  <a:lnTo>
                    <a:pt x="485" y="198"/>
                  </a:lnTo>
                  <a:lnTo>
                    <a:pt x="479" y="190"/>
                  </a:lnTo>
                  <a:lnTo>
                    <a:pt x="473" y="185"/>
                  </a:lnTo>
                  <a:lnTo>
                    <a:pt x="468" y="180"/>
                  </a:lnTo>
                  <a:lnTo>
                    <a:pt x="466" y="180"/>
                  </a:lnTo>
                  <a:lnTo>
                    <a:pt x="480" y="177"/>
                  </a:lnTo>
                  <a:lnTo>
                    <a:pt x="502" y="177"/>
                  </a:lnTo>
                  <a:lnTo>
                    <a:pt x="524" y="176"/>
                  </a:lnTo>
                  <a:lnTo>
                    <a:pt x="549" y="175"/>
                  </a:lnTo>
                  <a:lnTo>
                    <a:pt x="571" y="170"/>
                  </a:lnTo>
                  <a:lnTo>
                    <a:pt x="588" y="161"/>
                  </a:lnTo>
                  <a:lnTo>
                    <a:pt x="598" y="146"/>
                  </a:lnTo>
                  <a:lnTo>
                    <a:pt x="602" y="123"/>
                  </a:lnTo>
                  <a:lnTo>
                    <a:pt x="594" y="103"/>
                  </a:lnTo>
                  <a:lnTo>
                    <a:pt x="583" y="89"/>
                  </a:lnTo>
                  <a:lnTo>
                    <a:pt x="570" y="78"/>
                  </a:lnTo>
                  <a:lnTo>
                    <a:pt x="554" y="73"/>
                  </a:lnTo>
                  <a:lnTo>
                    <a:pt x="539" y="68"/>
                  </a:lnTo>
                  <a:lnTo>
                    <a:pt x="527" y="68"/>
                  </a:lnTo>
                  <a:lnTo>
                    <a:pt x="518" y="68"/>
                  </a:lnTo>
                  <a:lnTo>
                    <a:pt x="516" y="69"/>
                  </a:lnTo>
                  <a:lnTo>
                    <a:pt x="557" y="39"/>
                  </a:lnTo>
                  <a:lnTo>
                    <a:pt x="572" y="18"/>
                  </a:lnTo>
                  <a:lnTo>
                    <a:pt x="561" y="5"/>
                  </a:lnTo>
                  <a:lnTo>
                    <a:pt x="535" y="0"/>
                  </a:lnTo>
                  <a:lnTo>
                    <a:pt x="498" y="2"/>
                  </a:lnTo>
                  <a:lnTo>
                    <a:pt x="457" y="12"/>
                  </a:lnTo>
                  <a:lnTo>
                    <a:pt x="415" y="30"/>
                  </a:lnTo>
                  <a:lnTo>
                    <a:pt x="385" y="56"/>
                  </a:lnTo>
                  <a:lnTo>
                    <a:pt x="357" y="78"/>
                  </a:lnTo>
                  <a:lnTo>
                    <a:pt x="328" y="94"/>
                  </a:lnTo>
                  <a:lnTo>
                    <a:pt x="295" y="103"/>
                  </a:lnTo>
                  <a:lnTo>
                    <a:pt x="264" y="109"/>
                  </a:lnTo>
                  <a:lnTo>
                    <a:pt x="234" y="109"/>
                  </a:lnTo>
                  <a:lnTo>
                    <a:pt x="210" y="106"/>
                  </a:lnTo>
                  <a:lnTo>
                    <a:pt x="193" y="100"/>
                  </a:lnTo>
                  <a:lnTo>
                    <a:pt x="188" y="91"/>
                  </a:lnTo>
                  <a:close/>
                </a:path>
              </a:pathLst>
            </a:custGeom>
            <a:solidFill>
              <a:srgbClr val="DEF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39" name="Freeform 99"/>
            <p:cNvSpPr>
              <a:spLocks/>
            </p:cNvSpPr>
            <p:nvPr/>
          </p:nvSpPr>
          <p:spPr bwMode="auto">
            <a:xfrm>
              <a:off x="1911" y="1785"/>
              <a:ext cx="302" cy="114"/>
            </a:xfrm>
            <a:custGeom>
              <a:avLst/>
              <a:gdLst>
                <a:gd name="T0" fmla="*/ 183 w 604"/>
                <a:gd name="T1" fmla="*/ 18 h 228"/>
                <a:gd name="T2" fmla="*/ 125 w 604"/>
                <a:gd name="T3" fmla="*/ 15 h 228"/>
                <a:gd name="T4" fmla="*/ 68 w 604"/>
                <a:gd name="T5" fmla="*/ 14 h 228"/>
                <a:gd name="T6" fmla="*/ 19 w 604"/>
                <a:gd name="T7" fmla="*/ 31 h 228"/>
                <a:gd name="T8" fmla="*/ 8 w 604"/>
                <a:gd name="T9" fmla="*/ 56 h 228"/>
                <a:gd name="T10" fmla="*/ 23 w 604"/>
                <a:gd name="T11" fmla="*/ 68 h 228"/>
                <a:gd name="T12" fmla="*/ 37 w 604"/>
                <a:gd name="T13" fmla="*/ 81 h 228"/>
                <a:gd name="T14" fmla="*/ 58 w 604"/>
                <a:gd name="T15" fmla="*/ 90 h 228"/>
                <a:gd name="T16" fmla="*/ 83 w 604"/>
                <a:gd name="T17" fmla="*/ 94 h 228"/>
                <a:gd name="T18" fmla="*/ 67 w 604"/>
                <a:gd name="T19" fmla="*/ 102 h 228"/>
                <a:gd name="T20" fmla="*/ 35 w 604"/>
                <a:gd name="T21" fmla="*/ 116 h 228"/>
                <a:gd name="T22" fmla="*/ 25 w 604"/>
                <a:gd name="T23" fmla="*/ 140 h 228"/>
                <a:gd name="T24" fmla="*/ 64 w 604"/>
                <a:gd name="T25" fmla="*/ 168 h 228"/>
                <a:gd name="T26" fmla="*/ 105 w 604"/>
                <a:gd name="T27" fmla="*/ 172 h 228"/>
                <a:gd name="T28" fmla="*/ 133 w 604"/>
                <a:gd name="T29" fmla="*/ 160 h 228"/>
                <a:gd name="T30" fmla="*/ 149 w 604"/>
                <a:gd name="T31" fmla="*/ 148 h 228"/>
                <a:gd name="T32" fmla="*/ 153 w 604"/>
                <a:gd name="T33" fmla="*/ 154 h 228"/>
                <a:gd name="T34" fmla="*/ 154 w 604"/>
                <a:gd name="T35" fmla="*/ 173 h 228"/>
                <a:gd name="T36" fmla="*/ 157 w 604"/>
                <a:gd name="T37" fmla="*/ 190 h 228"/>
                <a:gd name="T38" fmla="*/ 172 w 604"/>
                <a:gd name="T39" fmla="*/ 205 h 228"/>
                <a:gd name="T40" fmla="*/ 205 w 604"/>
                <a:gd name="T41" fmla="*/ 218 h 228"/>
                <a:gd name="T42" fmla="*/ 242 w 604"/>
                <a:gd name="T43" fmla="*/ 224 h 228"/>
                <a:gd name="T44" fmla="*/ 269 w 604"/>
                <a:gd name="T45" fmla="*/ 217 h 228"/>
                <a:gd name="T46" fmla="*/ 290 w 604"/>
                <a:gd name="T47" fmla="*/ 199 h 228"/>
                <a:gd name="T48" fmla="*/ 303 w 604"/>
                <a:gd name="T49" fmla="*/ 185 h 228"/>
                <a:gd name="T50" fmla="*/ 322 w 604"/>
                <a:gd name="T51" fmla="*/ 201 h 228"/>
                <a:gd name="T52" fmla="*/ 356 w 604"/>
                <a:gd name="T53" fmla="*/ 221 h 228"/>
                <a:gd name="T54" fmla="*/ 409 w 604"/>
                <a:gd name="T55" fmla="*/ 228 h 228"/>
                <a:gd name="T56" fmla="*/ 455 w 604"/>
                <a:gd name="T57" fmla="*/ 210 h 228"/>
                <a:gd name="T58" fmla="*/ 461 w 604"/>
                <a:gd name="T59" fmla="*/ 193 h 228"/>
                <a:gd name="T60" fmla="*/ 455 w 604"/>
                <a:gd name="T61" fmla="*/ 175 h 228"/>
                <a:gd name="T62" fmla="*/ 447 w 604"/>
                <a:gd name="T63" fmla="*/ 163 h 228"/>
                <a:gd name="T64" fmla="*/ 461 w 604"/>
                <a:gd name="T65" fmla="*/ 163 h 228"/>
                <a:gd name="T66" fmla="*/ 503 w 604"/>
                <a:gd name="T67" fmla="*/ 173 h 228"/>
                <a:gd name="T68" fmla="*/ 550 w 604"/>
                <a:gd name="T69" fmla="*/ 178 h 228"/>
                <a:gd name="T70" fmla="*/ 588 w 604"/>
                <a:gd name="T71" fmla="*/ 160 h 228"/>
                <a:gd name="T72" fmla="*/ 599 w 604"/>
                <a:gd name="T73" fmla="*/ 118 h 228"/>
                <a:gd name="T74" fmla="*/ 583 w 604"/>
                <a:gd name="T75" fmla="*/ 91 h 228"/>
                <a:gd name="T76" fmla="*/ 557 w 604"/>
                <a:gd name="T77" fmla="*/ 77 h 228"/>
                <a:gd name="T78" fmla="*/ 536 w 604"/>
                <a:gd name="T79" fmla="*/ 73 h 228"/>
                <a:gd name="T80" fmla="*/ 584 w 604"/>
                <a:gd name="T81" fmla="*/ 52 h 228"/>
                <a:gd name="T82" fmla="*/ 599 w 604"/>
                <a:gd name="T83" fmla="*/ 18 h 228"/>
                <a:gd name="T84" fmla="*/ 538 w 604"/>
                <a:gd name="T85" fmla="*/ 0 h 228"/>
                <a:gd name="T86" fmla="*/ 452 w 604"/>
                <a:gd name="T87" fmla="*/ 8 h 228"/>
                <a:gd name="T88" fmla="*/ 381 w 604"/>
                <a:gd name="T89" fmla="*/ 40 h 228"/>
                <a:gd name="T90" fmla="*/ 312 w 604"/>
                <a:gd name="T91" fmla="*/ 51 h 228"/>
                <a:gd name="T92" fmla="*/ 250 w 604"/>
                <a:gd name="T93" fmla="*/ 45 h 228"/>
                <a:gd name="T94" fmla="*/ 212 w 604"/>
                <a:gd name="T95" fmla="*/ 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4" h="228">
                  <a:moveTo>
                    <a:pt x="210" y="16"/>
                  </a:moveTo>
                  <a:lnTo>
                    <a:pt x="183" y="18"/>
                  </a:lnTo>
                  <a:lnTo>
                    <a:pt x="153" y="17"/>
                  </a:lnTo>
                  <a:lnTo>
                    <a:pt x="125" y="15"/>
                  </a:lnTo>
                  <a:lnTo>
                    <a:pt x="96" y="14"/>
                  </a:lnTo>
                  <a:lnTo>
                    <a:pt x="68" y="14"/>
                  </a:lnTo>
                  <a:lnTo>
                    <a:pt x="43" y="20"/>
                  </a:lnTo>
                  <a:lnTo>
                    <a:pt x="19" y="31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6" y="62"/>
                  </a:lnTo>
                  <a:lnTo>
                    <a:pt x="23" y="68"/>
                  </a:lnTo>
                  <a:lnTo>
                    <a:pt x="30" y="76"/>
                  </a:lnTo>
                  <a:lnTo>
                    <a:pt x="37" y="81"/>
                  </a:lnTo>
                  <a:lnTo>
                    <a:pt x="47" y="86"/>
                  </a:lnTo>
                  <a:lnTo>
                    <a:pt x="58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2" y="109"/>
                  </a:lnTo>
                  <a:lnTo>
                    <a:pt x="35" y="116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2" y="156"/>
                  </a:lnTo>
                  <a:lnTo>
                    <a:pt x="64" y="168"/>
                  </a:lnTo>
                  <a:lnTo>
                    <a:pt x="85" y="174"/>
                  </a:lnTo>
                  <a:lnTo>
                    <a:pt x="105" y="172"/>
                  </a:lnTo>
                  <a:lnTo>
                    <a:pt x="121" y="167"/>
                  </a:lnTo>
                  <a:lnTo>
                    <a:pt x="133" y="160"/>
                  </a:lnTo>
                  <a:lnTo>
                    <a:pt x="143" y="153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3" y="154"/>
                  </a:lnTo>
                  <a:lnTo>
                    <a:pt x="154" y="163"/>
                  </a:lnTo>
                  <a:lnTo>
                    <a:pt x="154" y="173"/>
                  </a:lnTo>
                  <a:lnTo>
                    <a:pt x="156" y="182"/>
                  </a:lnTo>
                  <a:lnTo>
                    <a:pt x="157" y="190"/>
                  </a:lnTo>
                  <a:lnTo>
                    <a:pt x="163" y="198"/>
                  </a:lnTo>
                  <a:lnTo>
                    <a:pt x="172" y="205"/>
                  </a:lnTo>
                  <a:lnTo>
                    <a:pt x="185" y="212"/>
                  </a:lnTo>
                  <a:lnTo>
                    <a:pt x="205" y="218"/>
                  </a:lnTo>
                  <a:lnTo>
                    <a:pt x="224" y="223"/>
                  </a:lnTo>
                  <a:lnTo>
                    <a:pt x="242" y="224"/>
                  </a:lnTo>
                  <a:lnTo>
                    <a:pt x="258" y="223"/>
                  </a:lnTo>
                  <a:lnTo>
                    <a:pt x="269" y="217"/>
                  </a:lnTo>
                  <a:lnTo>
                    <a:pt x="280" y="210"/>
                  </a:lnTo>
                  <a:lnTo>
                    <a:pt x="290" y="199"/>
                  </a:lnTo>
                  <a:lnTo>
                    <a:pt x="301" y="186"/>
                  </a:lnTo>
                  <a:lnTo>
                    <a:pt x="303" y="185"/>
                  </a:lnTo>
                  <a:lnTo>
                    <a:pt x="311" y="191"/>
                  </a:lnTo>
                  <a:lnTo>
                    <a:pt x="322" y="201"/>
                  </a:lnTo>
                  <a:lnTo>
                    <a:pt x="338" y="212"/>
                  </a:lnTo>
                  <a:lnTo>
                    <a:pt x="356" y="221"/>
                  </a:lnTo>
                  <a:lnTo>
                    <a:pt x="381" y="228"/>
                  </a:lnTo>
                  <a:lnTo>
                    <a:pt x="409" y="228"/>
                  </a:lnTo>
                  <a:lnTo>
                    <a:pt x="444" y="219"/>
                  </a:lnTo>
                  <a:lnTo>
                    <a:pt x="455" y="210"/>
                  </a:lnTo>
                  <a:lnTo>
                    <a:pt x="461" y="202"/>
                  </a:lnTo>
                  <a:lnTo>
                    <a:pt x="461" y="193"/>
                  </a:lnTo>
                  <a:lnTo>
                    <a:pt x="460" y="184"/>
                  </a:lnTo>
                  <a:lnTo>
                    <a:pt x="455" y="175"/>
                  </a:lnTo>
                  <a:lnTo>
                    <a:pt x="451" y="168"/>
                  </a:lnTo>
                  <a:lnTo>
                    <a:pt x="447" y="163"/>
                  </a:lnTo>
                  <a:lnTo>
                    <a:pt x="447" y="162"/>
                  </a:lnTo>
                  <a:lnTo>
                    <a:pt x="461" y="163"/>
                  </a:lnTo>
                  <a:lnTo>
                    <a:pt x="481" y="168"/>
                  </a:lnTo>
                  <a:lnTo>
                    <a:pt x="503" y="173"/>
                  </a:lnTo>
                  <a:lnTo>
                    <a:pt x="527" y="178"/>
                  </a:lnTo>
                  <a:lnTo>
                    <a:pt x="550" y="178"/>
                  </a:lnTo>
                  <a:lnTo>
                    <a:pt x="570" y="173"/>
                  </a:lnTo>
                  <a:lnTo>
                    <a:pt x="588" y="160"/>
                  </a:lnTo>
                  <a:lnTo>
                    <a:pt x="599" y="139"/>
                  </a:lnTo>
                  <a:lnTo>
                    <a:pt x="599" y="118"/>
                  </a:lnTo>
                  <a:lnTo>
                    <a:pt x="594" y="103"/>
                  </a:lnTo>
                  <a:lnTo>
                    <a:pt x="583" y="91"/>
                  </a:lnTo>
                  <a:lnTo>
                    <a:pt x="570" y="83"/>
                  </a:lnTo>
                  <a:lnTo>
                    <a:pt x="557" y="77"/>
                  </a:lnTo>
                  <a:lnTo>
                    <a:pt x="545" y="74"/>
                  </a:lnTo>
                  <a:lnTo>
                    <a:pt x="536" y="73"/>
                  </a:lnTo>
                  <a:lnTo>
                    <a:pt x="534" y="73"/>
                  </a:lnTo>
                  <a:lnTo>
                    <a:pt x="584" y="52"/>
                  </a:lnTo>
                  <a:lnTo>
                    <a:pt x="604" y="34"/>
                  </a:lnTo>
                  <a:lnTo>
                    <a:pt x="599" y="18"/>
                  </a:lnTo>
                  <a:lnTo>
                    <a:pt x="577" y="7"/>
                  </a:lnTo>
                  <a:lnTo>
                    <a:pt x="538" y="0"/>
                  </a:lnTo>
                  <a:lnTo>
                    <a:pt x="497" y="0"/>
                  </a:lnTo>
                  <a:lnTo>
                    <a:pt x="452" y="8"/>
                  </a:lnTo>
                  <a:lnTo>
                    <a:pt x="414" y="26"/>
                  </a:lnTo>
                  <a:lnTo>
                    <a:pt x="381" y="40"/>
                  </a:lnTo>
                  <a:lnTo>
                    <a:pt x="346" y="48"/>
                  </a:lnTo>
                  <a:lnTo>
                    <a:pt x="312" y="51"/>
                  </a:lnTo>
                  <a:lnTo>
                    <a:pt x="280" y="50"/>
                  </a:lnTo>
                  <a:lnTo>
                    <a:pt x="250" y="45"/>
                  </a:lnTo>
                  <a:lnTo>
                    <a:pt x="227" y="37"/>
                  </a:lnTo>
                  <a:lnTo>
                    <a:pt x="212" y="27"/>
                  </a:lnTo>
                  <a:lnTo>
                    <a:pt x="210" y="16"/>
                  </a:lnTo>
                  <a:close/>
                </a:path>
              </a:pathLst>
            </a:custGeom>
            <a:solidFill>
              <a:srgbClr val="DEF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40" name="Freeform 100"/>
            <p:cNvSpPr>
              <a:spLocks/>
            </p:cNvSpPr>
            <p:nvPr/>
          </p:nvSpPr>
          <p:spPr bwMode="auto">
            <a:xfrm>
              <a:off x="1432" y="3199"/>
              <a:ext cx="299" cy="113"/>
            </a:xfrm>
            <a:custGeom>
              <a:avLst/>
              <a:gdLst>
                <a:gd name="T0" fmla="*/ 166 w 600"/>
                <a:gd name="T1" fmla="*/ 14 h 227"/>
                <a:gd name="T2" fmla="*/ 115 w 600"/>
                <a:gd name="T3" fmla="*/ 12 h 227"/>
                <a:gd name="T4" fmla="*/ 62 w 600"/>
                <a:gd name="T5" fmla="*/ 13 h 227"/>
                <a:gd name="T6" fmla="*/ 17 w 600"/>
                <a:gd name="T7" fmla="*/ 30 h 227"/>
                <a:gd name="T8" fmla="*/ 8 w 600"/>
                <a:gd name="T9" fmla="*/ 56 h 227"/>
                <a:gd name="T10" fmla="*/ 20 w 600"/>
                <a:gd name="T11" fmla="*/ 69 h 227"/>
                <a:gd name="T12" fmla="*/ 33 w 600"/>
                <a:gd name="T13" fmla="*/ 81 h 227"/>
                <a:gd name="T14" fmla="*/ 57 w 600"/>
                <a:gd name="T15" fmla="*/ 89 h 227"/>
                <a:gd name="T16" fmla="*/ 81 w 600"/>
                <a:gd name="T17" fmla="*/ 93 h 227"/>
                <a:gd name="T18" fmla="*/ 65 w 600"/>
                <a:gd name="T19" fmla="*/ 101 h 227"/>
                <a:gd name="T20" fmla="*/ 33 w 600"/>
                <a:gd name="T21" fmla="*/ 117 h 227"/>
                <a:gd name="T22" fmla="*/ 25 w 600"/>
                <a:gd name="T23" fmla="*/ 139 h 227"/>
                <a:gd name="T24" fmla="*/ 63 w 600"/>
                <a:gd name="T25" fmla="*/ 167 h 227"/>
                <a:gd name="T26" fmla="*/ 101 w 600"/>
                <a:gd name="T27" fmla="*/ 171 h 227"/>
                <a:gd name="T28" fmla="*/ 132 w 600"/>
                <a:gd name="T29" fmla="*/ 160 h 227"/>
                <a:gd name="T30" fmla="*/ 149 w 600"/>
                <a:gd name="T31" fmla="*/ 147 h 227"/>
                <a:gd name="T32" fmla="*/ 152 w 600"/>
                <a:gd name="T33" fmla="*/ 154 h 227"/>
                <a:gd name="T34" fmla="*/ 150 w 600"/>
                <a:gd name="T35" fmla="*/ 172 h 227"/>
                <a:gd name="T36" fmla="*/ 153 w 600"/>
                <a:gd name="T37" fmla="*/ 189 h 227"/>
                <a:gd name="T38" fmla="*/ 166 w 600"/>
                <a:gd name="T39" fmla="*/ 205 h 227"/>
                <a:gd name="T40" fmla="*/ 201 w 600"/>
                <a:gd name="T41" fmla="*/ 218 h 227"/>
                <a:gd name="T42" fmla="*/ 238 w 600"/>
                <a:gd name="T43" fmla="*/ 223 h 227"/>
                <a:gd name="T44" fmla="*/ 265 w 600"/>
                <a:gd name="T45" fmla="*/ 218 h 227"/>
                <a:gd name="T46" fmla="*/ 286 w 600"/>
                <a:gd name="T47" fmla="*/ 199 h 227"/>
                <a:gd name="T48" fmla="*/ 297 w 600"/>
                <a:gd name="T49" fmla="*/ 185 h 227"/>
                <a:gd name="T50" fmla="*/ 317 w 600"/>
                <a:gd name="T51" fmla="*/ 200 h 227"/>
                <a:gd name="T52" fmla="*/ 351 w 600"/>
                <a:gd name="T53" fmla="*/ 221 h 227"/>
                <a:gd name="T54" fmla="*/ 405 w 600"/>
                <a:gd name="T55" fmla="*/ 227 h 227"/>
                <a:gd name="T56" fmla="*/ 451 w 600"/>
                <a:gd name="T57" fmla="*/ 211 h 227"/>
                <a:gd name="T58" fmla="*/ 457 w 600"/>
                <a:gd name="T59" fmla="*/ 193 h 227"/>
                <a:gd name="T60" fmla="*/ 451 w 600"/>
                <a:gd name="T61" fmla="*/ 175 h 227"/>
                <a:gd name="T62" fmla="*/ 443 w 600"/>
                <a:gd name="T63" fmla="*/ 164 h 227"/>
                <a:gd name="T64" fmla="*/ 457 w 600"/>
                <a:gd name="T65" fmla="*/ 164 h 227"/>
                <a:gd name="T66" fmla="*/ 499 w 600"/>
                <a:gd name="T67" fmla="*/ 173 h 227"/>
                <a:gd name="T68" fmla="*/ 543 w 600"/>
                <a:gd name="T69" fmla="*/ 178 h 227"/>
                <a:gd name="T70" fmla="*/ 583 w 600"/>
                <a:gd name="T71" fmla="*/ 161 h 227"/>
                <a:gd name="T72" fmla="*/ 594 w 600"/>
                <a:gd name="T73" fmla="*/ 118 h 227"/>
                <a:gd name="T74" fmla="*/ 578 w 600"/>
                <a:gd name="T75" fmla="*/ 90 h 227"/>
                <a:gd name="T76" fmla="*/ 551 w 600"/>
                <a:gd name="T77" fmla="*/ 76 h 227"/>
                <a:gd name="T78" fmla="*/ 531 w 600"/>
                <a:gd name="T79" fmla="*/ 72 h 227"/>
                <a:gd name="T80" fmla="*/ 579 w 600"/>
                <a:gd name="T81" fmla="*/ 51 h 227"/>
                <a:gd name="T82" fmla="*/ 595 w 600"/>
                <a:gd name="T83" fmla="*/ 17 h 227"/>
                <a:gd name="T84" fmla="*/ 535 w 600"/>
                <a:gd name="T85" fmla="*/ 0 h 227"/>
                <a:gd name="T86" fmla="*/ 448 w 600"/>
                <a:gd name="T87" fmla="*/ 8 h 227"/>
                <a:gd name="T88" fmla="*/ 377 w 600"/>
                <a:gd name="T89" fmla="*/ 39 h 227"/>
                <a:gd name="T90" fmla="*/ 303 w 600"/>
                <a:gd name="T91" fmla="*/ 49 h 227"/>
                <a:gd name="T92" fmla="*/ 235 w 600"/>
                <a:gd name="T93" fmla="*/ 41 h 227"/>
                <a:gd name="T94" fmla="*/ 197 w 600"/>
                <a:gd name="T95" fmla="*/ 2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0" h="227">
                  <a:moveTo>
                    <a:pt x="194" y="12"/>
                  </a:moveTo>
                  <a:lnTo>
                    <a:pt x="166" y="14"/>
                  </a:lnTo>
                  <a:lnTo>
                    <a:pt x="141" y="14"/>
                  </a:lnTo>
                  <a:lnTo>
                    <a:pt x="115" y="12"/>
                  </a:lnTo>
                  <a:lnTo>
                    <a:pt x="88" y="12"/>
                  </a:lnTo>
                  <a:lnTo>
                    <a:pt x="62" y="13"/>
                  </a:lnTo>
                  <a:lnTo>
                    <a:pt x="38" y="19"/>
                  </a:lnTo>
                  <a:lnTo>
                    <a:pt x="17" y="30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0" y="69"/>
                  </a:lnTo>
                  <a:lnTo>
                    <a:pt x="27" y="76"/>
                  </a:lnTo>
                  <a:lnTo>
                    <a:pt x="33" y="81"/>
                  </a:lnTo>
                  <a:lnTo>
                    <a:pt x="43" y="86"/>
                  </a:lnTo>
                  <a:lnTo>
                    <a:pt x="57" y="89"/>
                  </a:lnTo>
                  <a:lnTo>
                    <a:pt x="74" y="92"/>
                  </a:lnTo>
                  <a:lnTo>
                    <a:pt x="81" y="93"/>
                  </a:lnTo>
                  <a:lnTo>
                    <a:pt x="78" y="96"/>
                  </a:lnTo>
                  <a:lnTo>
                    <a:pt x="65" y="101"/>
                  </a:lnTo>
                  <a:lnTo>
                    <a:pt x="51" y="109"/>
                  </a:lnTo>
                  <a:lnTo>
                    <a:pt x="33" y="117"/>
                  </a:lnTo>
                  <a:lnTo>
                    <a:pt x="25" y="127"/>
                  </a:lnTo>
                  <a:lnTo>
                    <a:pt x="25" y="139"/>
                  </a:lnTo>
                  <a:lnTo>
                    <a:pt x="41" y="156"/>
                  </a:lnTo>
                  <a:lnTo>
                    <a:pt x="63" y="167"/>
                  </a:lnTo>
                  <a:lnTo>
                    <a:pt x="84" y="172"/>
                  </a:lnTo>
                  <a:lnTo>
                    <a:pt x="101" y="171"/>
                  </a:lnTo>
                  <a:lnTo>
                    <a:pt x="120" y="167"/>
                  </a:lnTo>
                  <a:lnTo>
                    <a:pt x="132" y="160"/>
                  </a:lnTo>
                  <a:lnTo>
                    <a:pt x="143" y="152"/>
                  </a:lnTo>
                  <a:lnTo>
                    <a:pt x="149" y="147"/>
                  </a:lnTo>
                  <a:lnTo>
                    <a:pt x="152" y="145"/>
                  </a:lnTo>
                  <a:lnTo>
                    <a:pt x="152" y="154"/>
                  </a:lnTo>
                  <a:lnTo>
                    <a:pt x="152" y="163"/>
                  </a:lnTo>
                  <a:lnTo>
                    <a:pt x="150" y="172"/>
                  </a:lnTo>
                  <a:lnTo>
                    <a:pt x="152" y="181"/>
                  </a:lnTo>
                  <a:lnTo>
                    <a:pt x="153" y="189"/>
                  </a:lnTo>
                  <a:lnTo>
                    <a:pt x="158" y="197"/>
                  </a:lnTo>
                  <a:lnTo>
                    <a:pt x="166" y="205"/>
                  </a:lnTo>
                  <a:lnTo>
                    <a:pt x="181" y="213"/>
                  </a:lnTo>
                  <a:lnTo>
                    <a:pt x="201" y="218"/>
                  </a:lnTo>
                  <a:lnTo>
                    <a:pt x="221" y="222"/>
                  </a:lnTo>
                  <a:lnTo>
                    <a:pt x="238" y="223"/>
                  </a:lnTo>
                  <a:lnTo>
                    <a:pt x="253" y="222"/>
                  </a:lnTo>
                  <a:lnTo>
                    <a:pt x="265" y="218"/>
                  </a:lnTo>
                  <a:lnTo>
                    <a:pt x="276" y="211"/>
                  </a:lnTo>
                  <a:lnTo>
                    <a:pt x="286" y="199"/>
                  </a:lnTo>
                  <a:lnTo>
                    <a:pt x="294" y="186"/>
                  </a:lnTo>
                  <a:lnTo>
                    <a:pt x="297" y="185"/>
                  </a:lnTo>
                  <a:lnTo>
                    <a:pt x="306" y="191"/>
                  </a:lnTo>
                  <a:lnTo>
                    <a:pt x="317" y="200"/>
                  </a:lnTo>
                  <a:lnTo>
                    <a:pt x="333" y="212"/>
                  </a:lnTo>
                  <a:lnTo>
                    <a:pt x="351" y="221"/>
                  </a:lnTo>
                  <a:lnTo>
                    <a:pt x="377" y="227"/>
                  </a:lnTo>
                  <a:lnTo>
                    <a:pt x="405" y="227"/>
                  </a:lnTo>
                  <a:lnTo>
                    <a:pt x="440" y="219"/>
                  </a:lnTo>
                  <a:lnTo>
                    <a:pt x="451" y="211"/>
                  </a:lnTo>
                  <a:lnTo>
                    <a:pt x="456" y="202"/>
                  </a:lnTo>
                  <a:lnTo>
                    <a:pt x="457" y="193"/>
                  </a:lnTo>
                  <a:lnTo>
                    <a:pt x="456" y="184"/>
                  </a:lnTo>
                  <a:lnTo>
                    <a:pt x="451" y="175"/>
                  </a:lnTo>
                  <a:lnTo>
                    <a:pt x="447" y="169"/>
                  </a:lnTo>
                  <a:lnTo>
                    <a:pt x="443" y="164"/>
                  </a:lnTo>
                  <a:lnTo>
                    <a:pt x="443" y="163"/>
                  </a:lnTo>
                  <a:lnTo>
                    <a:pt x="457" y="164"/>
                  </a:lnTo>
                  <a:lnTo>
                    <a:pt x="477" y="169"/>
                  </a:lnTo>
                  <a:lnTo>
                    <a:pt x="499" y="173"/>
                  </a:lnTo>
                  <a:lnTo>
                    <a:pt x="522" y="178"/>
                  </a:lnTo>
                  <a:lnTo>
                    <a:pt x="543" y="178"/>
                  </a:lnTo>
                  <a:lnTo>
                    <a:pt x="567" y="173"/>
                  </a:lnTo>
                  <a:lnTo>
                    <a:pt x="583" y="161"/>
                  </a:lnTo>
                  <a:lnTo>
                    <a:pt x="595" y="139"/>
                  </a:lnTo>
                  <a:lnTo>
                    <a:pt x="594" y="118"/>
                  </a:lnTo>
                  <a:lnTo>
                    <a:pt x="589" y="103"/>
                  </a:lnTo>
                  <a:lnTo>
                    <a:pt x="578" y="90"/>
                  </a:lnTo>
                  <a:lnTo>
                    <a:pt x="565" y="82"/>
                  </a:lnTo>
                  <a:lnTo>
                    <a:pt x="551" y="76"/>
                  </a:lnTo>
                  <a:lnTo>
                    <a:pt x="540" y="73"/>
                  </a:lnTo>
                  <a:lnTo>
                    <a:pt x="531" y="72"/>
                  </a:lnTo>
                  <a:lnTo>
                    <a:pt x="528" y="72"/>
                  </a:lnTo>
                  <a:lnTo>
                    <a:pt x="579" y="51"/>
                  </a:lnTo>
                  <a:lnTo>
                    <a:pt x="600" y="32"/>
                  </a:lnTo>
                  <a:lnTo>
                    <a:pt x="595" y="17"/>
                  </a:lnTo>
                  <a:lnTo>
                    <a:pt x="573" y="7"/>
                  </a:lnTo>
                  <a:lnTo>
                    <a:pt x="535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5"/>
                  </a:lnTo>
                  <a:lnTo>
                    <a:pt x="377" y="39"/>
                  </a:lnTo>
                  <a:lnTo>
                    <a:pt x="340" y="47"/>
                  </a:lnTo>
                  <a:lnTo>
                    <a:pt x="303" y="49"/>
                  </a:lnTo>
                  <a:lnTo>
                    <a:pt x="269" y="47"/>
                  </a:lnTo>
                  <a:lnTo>
                    <a:pt x="235" y="41"/>
                  </a:lnTo>
                  <a:lnTo>
                    <a:pt x="212" y="32"/>
                  </a:lnTo>
                  <a:lnTo>
                    <a:pt x="197" y="22"/>
                  </a:lnTo>
                  <a:lnTo>
                    <a:pt x="194" y="12"/>
                  </a:lnTo>
                  <a:close/>
                </a:path>
              </a:pathLst>
            </a:custGeom>
            <a:solidFill>
              <a:srgbClr val="DEF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41" name="Freeform 101"/>
            <p:cNvSpPr>
              <a:spLocks/>
            </p:cNvSpPr>
            <p:nvPr/>
          </p:nvSpPr>
          <p:spPr bwMode="auto">
            <a:xfrm>
              <a:off x="1139" y="3319"/>
              <a:ext cx="301" cy="114"/>
            </a:xfrm>
            <a:custGeom>
              <a:avLst/>
              <a:gdLst>
                <a:gd name="T0" fmla="*/ 201 w 603"/>
                <a:gd name="T1" fmla="*/ 24 h 228"/>
                <a:gd name="T2" fmla="*/ 137 w 603"/>
                <a:gd name="T3" fmla="*/ 20 h 228"/>
                <a:gd name="T4" fmla="*/ 73 w 603"/>
                <a:gd name="T5" fmla="*/ 16 h 228"/>
                <a:gd name="T6" fmla="*/ 19 w 603"/>
                <a:gd name="T7" fmla="*/ 32 h 228"/>
                <a:gd name="T8" fmla="*/ 8 w 603"/>
                <a:gd name="T9" fmla="*/ 56 h 228"/>
                <a:gd name="T10" fmla="*/ 21 w 603"/>
                <a:gd name="T11" fmla="*/ 70 h 228"/>
                <a:gd name="T12" fmla="*/ 36 w 603"/>
                <a:gd name="T13" fmla="*/ 82 h 228"/>
                <a:gd name="T14" fmla="*/ 57 w 603"/>
                <a:gd name="T15" fmla="*/ 90 h 228"/>
                <a:gd name="T16" fmla="*/ 83 w 603"/>
                <a:gd name="T17" fmla="*/ 94 h 228"/>
                <a:gd name="T18" fmla="*/ 67 w 603"/>
                <a:gd name="T19" fmla="*/ 102 h 228"/>
                <a:gd name="T20" fmla="*/ 35 w 603"/>
                <a:gd name="T21" fmla="*/ 118 h 228"/>
                <a:gd name="T22" fmla="*/ 25 w 603"/>
                <a:gd name="T23" fmla="*/ 140 h 228"/>
                <a:gd name="T24" fmla="*/ 64 w 603"/>
                <a:gd name="T25" fmla="*/ 169 h 228"/>
                <a:gd name="T26" fmla="*/ 104 w 603"/>
                <a:gd name="T27" fmla="*/ 173 h 228"/>
                <a:gd name="T28" fmla="*/ 133 w 603"/>
                <a:gd name="T29" fmla="*/ 161 h 228"/>
                <a:gd name="T30" fmla="*/ 149 w 603"/>
                <a:gd name="T31" fmla="*/ 148 h 228"/>
                <a:gd name="T32" fmla="*/ 152 w 603"/>
                <a:gd name="T33" fmla="*/ 154 h 228"/>
                <a:gd name="T34" fmla="*/ 153 w 603"/>
                <a:gd name="T35" fmla="*/ 173 h 228"/>
                <a:gd name="T36" fmla="*/ 155 w 603"/>
                <a:gd name="T37" fmla="*/ 190 h 228"/>
                <a:gd name="T38" fmla="*/ 168 w 603"/>
                <a:gd name="T39" fmla="*/ 205 h 228"/>
                <a:gd name="T40" fmla="*/ 201 w 603"/>
                <a:gd name="T41" fmla="*/ 218 h 228"/>
                <a:gd name="T42" fmla="*/ 237 w 603"/>
                <a:gd name="T43" fmla="*/ 224 h 228"/>
                <a:gd name="T44" fmla="*/ 266 w 603"/>
                <a:gd name="T45" fmla="*/ 218 h 228"/>
                <a:gd name="T46" fmla="*/ 288 w 603"/>
                <a:gd name="T47" fmla="*/ 200 h 228"/>
                <a:gd name="T48" fmla="*/ 302 w 603"/>
                <a:gd name="T49" fmla="*/ 186 h 228"/>
                <a:gd name="T50" fmla="*/ 322 w 603"/>
                <a:gd name="T51" fmla="*/ 201 h 228"/>
                <a:gd name="T52" fmla="*/ 355 w 603"/>
                <a:gd name="T53" fmla="*/ 222 h 228"/>
                <a:gd name="T54" fmla="*/ 406 w 603"/>
                <a:gd name="T55" fmla="*/ 228 h 228"/>
                <a:gd name="T56" fmla="*/ 452 w 603"/>
                <a:gd name="T57" fmla="*/ 211 h 228"/>
                <a:gd name="T58" fmla="*/ 459 w 603"/>
                <a:gd name="T59" fmla="*/ 194 h 228"/>
                <a:gd name="T60" fmla="*/ 453 w 603"/>
                <a:gd name="T61" fmla="*/ 176 h 228"/>
                <a:gd name="T62" fmla="*/ 445 w 603"/>
                <a:gd name="T63" fmla="*/ 164 h 228"/>
                <a:gd name="T64" fmla="*/ 458 w 603"/>
                <a:gd name="T65" fmla="*/ 164 h 228"/>
                <a:gd name="T66" fmla="*/ 500 w 603"/>
                <a:gd name="T67" fmla="*/ 174 h 228"/>
                <a:gd name="T68" fmla="*/ 547 w 603"/>
                <a:gd name="T69" fmla="*/ 179 h 228"/>
                <a:gd name="T70" fmla="*/ 584 w 603"/>
                <a:gd name="T71" fmla="*/ 161 h 228"/>
                <a:gd name="T72" fmla="*/ 596 w 603"/>
                <a:gd name="T73" fmla="*/ 119 h 228"/>
                <a:gd name="T74" fmla="*/ 581 w 603"/>
                <a:gd name="T75" fmla="*/ 91 h 228"/>
                <a:gd name="T76" fmla="*/ 555 w 603"/>
                <a:gd name="T77" fmla="*/ 78 h 228"/>
                <a:gd name="T78" fmla="*/ 536 w 603"/>
                <a:gd name="T79" fmla="*/ 74 h 228"/>
                <a:gd name="T80" fmla="*/ 584 w 603"/>
                <a:gd name="T81" fmla="*/ 51 h 228"/>
                <a:gd name="T82" fmla="*/ 599 w 603"/>
                <a:gd name="T83" fmla="*/ 19 h 228"/>
                <a:gd name="T84" fmla="*/ 537 w 603"/>
                <a:gd name="T85" fmla="*/ 0 h 228"/>
                <a:gd name="T86" fmla="*/ 448 w 603"/>
                <a:gd name="T87" fmla="*/ 8 h 228"/>
                <a:gd name="T88" fmla="*/ 377 w 603"/>
                <a:gd name="T89" fmla="*/ 40 h 228"/>
                <a:gd name="T90" fmla="*/ 317 w 603"/>
                <a:gd name="T91" fmla="*/ 53 h 228"/>
                <a:gd name="T92" fmla="*/ 265 w 603"/>
                <a:gd name="T93" fmla="*/ 48 h 228"/>
                <a:gd name="T94" fmla="*/ 233 w 603"/>
                <a:gd name="T95" fmla="*/ 3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3" h="228">
                  <a:moveTo>
                    <a:pt x="229" y="23"/>
                  </a:moveTo>
                  <a:lnTo>
                    <a:pt x="201" y="24"/>
                  </a:lnTo>
                  <a:lnTo>
                    <a:pt x="169" y="23"/>
                  </a:lnTo>
                  <a:lnTo>
                    <a:pt x="137" y="20"/>
                  </a:lnTo>
                  <a:lnTo>
                    <a:pt x="105" y="18"/>
                  </a:lnTo>
                  <a:lnTo>
                    <a:pt x="73" y="16"/>
                  </a:lnTo>
                  <a:lnTo>
                    <a:pt x="44" y="21"/>
                  </a:lnTo>
                  <a:lnTo>
                    <a:pt x="19" y="32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1" y="70"/>
                  </a:lnTo>
                  <a:lnTo>
                    <a:pt x="28" y="77"/>
                  </a:lnTo>
                  <a:lnTo>
                    <a:pt x="36" y="82"/>
                  </a:lnTo>
                  <a:lnTo>
                    <a:pt x="46" y="87"/>
                  </a:lnTo>
                  <a:lnTo>
                    <a:pt x="57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1" y="109"/>
                  </a:lnTo>
                  <a:lnTo>
                    <a:pt x="35" y="118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1" y="156"/>
                  </a:lnTo>
                  <a:lnTo>
                    <a:pt x="64" y="169"/>
                  </a:lnTo>
                  <a:lnTo>
                    <a:pt x="85" y="174"/>
                  </a:lnTo>
                  <a:lnTo>
                    <a:pt x="104" y="173"/>
                  </a:lnTo>
                  <a:lnTo>
                    <a:pt x="120" y="169"/>
                  </a:lnTo>
                  <a:lnTo>
                    <a:pt x="133" y="161"/>
                  </a:lnTo>
                  <a:lnTo>
                    <a:pt x="143" y="154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2" y="154"/>
                  </a:lnTo>
                  <a:lnTo>
                    <a:pt x="153" y="163"/>
                  </a:lnTo>
                  <a:lnTo>
                    <a:pt x="153" y="173"/>
                  </a:lnTo>
                  <a:lnTo>
                    <a:pt x="154" y="182"/>
                  </a:lnTo>
                  <a:lnTo>
                    <a:pt x="155" y="190"/>
                  </a:lnTo>
                  <a:lnTo>
                    <a:pt x="160" y="198"/>
                  </a:lnTo>
                  <a:lnTo>
                    <a:pt x="168" y="205"/>
                  </a:lnTo>
                  <a:lnTo>
                    <a:pt x="180" y="213"/>
                  </a:lnTo>
                  <a:lnTo>
                    <a:pt x="201" y="218"/>
                  </a:lnTo>
                  <a:lnTo>
                    <a:pt x="221" y="223"/>
                  </a:lnTo>
                  <a:lnTo>
                    <a:pt x="237" y="224"/>
                  </a:lnTo>
                  <a:lnTo>
                    <a:pt x="254" y="223"/>
                  </a:lnTo>
                  <a:lnTo>
                    <a:pt x="266" y="218"/>
                  </a:lnTo>
                  <a:lnTo>
                    <a:pt x="278" y="211"/>
                  </a:lnTo>
                  <a:lnTo>
                    <a:pt x="288" y="200"/>
                  </a:lnTo>
                  <a:lnTo>
                    <a:pt x="299" y="187"/>
                  </a:lnTo>
                  <a:lnTo>
                    <a:pt x="302" y="186"/>
                  </a:lnTo>
                  <a:lnTo>
                    <a:pt x="309" y="192"/>
                  </a:lnTo>
                  <a:lnTo>
                    <a:pt x="322" y="201"/>
                  </a:lnTo>
                  <a:lnTo>
                    <a:pt x="336" y="212"/>
                  </a:lnTo>
                  <a:lnTo>
                    <a:pt x="355" y="222"/>
                  </a:lnTo>
                  <a:lnTo>
                    <a:pt x="379" y="228"/>
                  </a:lnTo>
                  <a:lnTo>
                    <a:pt x="406" y="228"/>
                  </a:lnTo>
                  <a:lnTo>
                    <a:pt x="438" y="220"/>
                  </a:lnTo>
                  <a:lnTo>
                    <a:pt x="452" y="211"/>
                  </a:lnTo>
                  <a:lnTo>
                    <a:pt x="458" y="203"/>
                  </a:lnTo>
                  <a:lnTo>
                    <a:pt x="459" y="194"/>
                  </a:lnTo>
                  <a:lnTo>
                    <a:pt x="458" y="185"/>
                  </a:lnTo>
                  <a:lnTo>
                    <a:pt x="453" y="176"/>
                  </a:lnTo>
                  <a:lnTo>
                    <a:pt x="448" y="170"/>
                  </a:lnTo>
                  <a:lnTo>
                    <a:pt x="445" y="164"/>
                  </a:lnTo>
                  <a:lnTo>
                    <a:pt x="443" y="163"/>
                  </a:lnTo>
                  <a:lnTo>
                    <a:pt x="458" y="164"/>
                  </a:lnTo>
                  <a:lnTo>
                    <a:pt x="478" y="170"/>
                  </a:lnTo>
                  <a:lnTo>
                    <a:pt x="500" y="174"/>
                  </a:lnTo>
                  <a:lnTo>
                    <a:pt x="526" y="179"/>
                  </a:lnTo>
                  <a:lnTo>
                    <a:pt x="547" y="179"/>
                  </a:lnTo>
                  <a:lnTo>
                    <a:pt x="568" y="174"/>
                  </a:lnTo>
                  <a:lnTo>
                    <a:pt x="584" y="161"/>
                  </a:lnTo>
                  <a:lnTo>
                    <a:pt x="595" y="140"/>
                  </a:lnTo>
                  <a:lnTo>
                    <a:pt x="596" y="119"/>
                  </a:lnTo>
                  <a:lnTo>
                    <a:pt x="591" y="103"/>
                  </a:lnTo>
                  <a:lnTo>
                    <a:pt x="581" y="91"/>
                  </a:lnTo>
                  <a:lnTo>
                    <a:pt x="570" y="84"/>
                  </a:lnTo>
                  <a:lnTo>
                    <a:pt x="555" y="78"/>
                  </a:lnTo>
                  <a:lnTo>
                    <a:pt x="544" y="75"/>
                  </a:lnTo>
                  <a:lnTo>
                    <a:pt x="536" y="74"/>
                  </a:lnTo>
                  <a:lnTo>
                    <a:pt x="533" y="74"/>
                  </a:lnTo>
                  <a:lnTo>
                    <a:pt x="584" y="51"/>
                  </a:lnTo>
                  <a:lnTo>
                    <a:pt x="603" y="34"/>
                  </a:lnTo>
                  <a:lnTo>
                    <a:pt x="599" y="19"/>
                  </a:lnTo>
                  <a:lnTo>
                    <a:pt x="575" y="7"/>
                  </a:lnTo>
                  <a:lnTo>
                    <a:pt x="537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6"/>
                  </a:lnTo>
                  <a:lnTo>
                    <a:pt x="377" y="40"/>
                  </a:lnTo>
                  <a:lnTo>
                    <a:pt x="346" y="50"/>
                  </a:lnTo>
                  <a:lnTo>
                    <a:pt x="317" y="53"/>
                  </a:lnTo>
                  <a:lnTo>
                    <a:pt x="289" y="53"/>
                  </a:lnTo>
                  <a:lnTo>
                    <a:pt x="265" y="48"/>
                  </a:lnTo>
                  <a:lnTo>
                    <a:pt x="246" y="42"/>
                  </a:lnTo>
                  <a:lnTo>
                    <a:pt x="233" y="32"/>
                  </a:lnTo>
                  <a:lnTo>
                    <a:pt x="229" y="23"/>
                  </a:lnTo>
                  <a:close/>
                </a:path>
              </a:pathLst>
            </a:custGeom>
            <a:solidFill>
              <a:srgbClr val="DEF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42" name="Freeform 102"/>
            <p:cNvSpPr>
              <a:spLocks/>
            </p:cNvSpPr>
            <p:nvPr/>
          </p:nvSpPr>
          <p:spPr bwMode="auto">
            <a:xfrm>
              <a:off x="704" y="1326"/>
              <a:ext cx="18" cy="30"/>
            </a:xfrm>
            <a:custGeom>
              <a:avLst/>
              <a:gdLst>
                <a:gd name="T0" fmla="*/ 20 w 36"/>
                <a:gd name="T1" fmla="*/ 0 h 60"/>
                <a:gd name="T2" fmla="*/ 24 w 36"/>
                <a:gd name="T3" fmla="*/ 2 h 60"/>
                <a:gd name="T4" fmla="*/ 31 w 36"/>
                <a:gd name="T5" fmla="*/ 8 h 60"/>
                <a:gd name="T6" fmla="*/ 32 w 36"/>
                <a:gd name="T7" fmla="*/ 12 h 60"/>
                <a:gd name="T8" fmla="*/ 33 w 36"/>
                <a:gd name="T9" fmla="*/ 17 h 60"/>
                <a:gd name="T10" fmla="*/ 34 w 36"/>
                <a:gd name="T11" fmla="*/ 24 h 60"/>
                <a:gd name="T12" fmla="*/ 36 w 36"/>
                <a:gd name="T13" fmla="*/ 31 h 60"/>
                <a:gd name="T14" fmla="*/ 34 w 36"/>
                <a:gd name="T15" fmla="*/ 36 h 60"/>
                <a:gd name="T16" fmla="*/ 33 w 36"/>
                <a:gd name="T17" fmla="*/ 42 h 60"/>
                <a:gd name="T18" fmla="*/ 32 w 36"/>
                <a:gd name="T19" fmla="*/ 46 h 60"/>
                <a:gd name="T20" fmla="*/ 31 w 36"/>
                <a:gd name="T21" fmla="*/ 51 h 60"/>
                <a:gd name="T22" fmla="*/ 24 w 36"/>
                <a:gd name="T23" fmla="*/ 57 h 60"/>
                <a:gd name="T24" fmla="*/ 20 w 36"/>
                <a:gd name="T25" fmla="*/ 60 h 60"/>
                <a:gd name="T26" fmla="*/ 11 w 36"/>
                <a:gd name="T27" fmla="*/ 57 h 60"/>
                <a:gd name="T28" fmla="*/ 5 w 36"/>
                <a:gd name="T29" fmla="*/ 51 h 60"/>
                <a:gd name="T30" fmla="*/ 1 w 36"/>
                <a:gd name="T31" fmla="*/ 46 h 60"/>
                <a:gd name="T32" fmla="*/ 0 w 36"/>
                <a:gd name="T33" fmla="*/ 42 h 60"/>
                <a:gd name="T34" fmla="*/ 0 w 36"/>
                <a:gd name="T35" fmla="*/ 36 h 60"/>
                <a:gd name="T36" fmla="*/ 0 w 36"/>
                <a:gd name="T37" fmla="*/ 31 h 60"/>
                <a:gd name="T38" fmla="*/ 0 w 36"/>
                <a:gd name="T39" fmla="*/ 24 h 60"/>
                <a:gd name="T40" fmla="*/ 0 w 36"/>
                <a:gd name="T41" fmla="*/ 17 h 60"/>
                <a:gd name="T42" fmla="*/ 1 w 36"/>
                <a:gd name="T43" fmla="*/ 12 h 60"/>
                <a:gd name="T44" fmla="*/ 5 w 36"/>
                <a:gd name="T45" fmla="*/ 8 h 60"/>
                <a:gd name="T46" fmla="*/ 11 w 36"/>
                <a:gd name="T47" fmla="*/ 2 h 60"/>
                <a:gd name="T48" fmla="*/ 20 w 36"/>
                <a:gd name="T4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60">
                  <a:moveTo>
                    <a:pt x="20" y="0"/>
                  </a:moveTo>
                  <a:lnTo>
                    <a:pt x="24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3" y="17"/>
                  </a:lnTo>
                  <a:lnTo>
                    <a:pt x="34" y="24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1"/>
                  </a:lnTo>
                  <a:lnTo>
                    <a:pt x="24" y="57"/>
                  </a:lnTo>
                  <a:lnTo>
                    <a:pt x="20" y="60"/>
                  </a:lnTo>
                  <a:lnTo>
                    <a:pt x="11" y="57"/>
                  </a:lnTo>
                  <a:lnTo>
                    <a:pt x="5" y="51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43" name="Freeform 103"/>
            <p:cNvSpPr>
              <a:spLocks/>
            </p:cNvSpPr>
            <p:nvPr/>
          </p:nvSpPr>
          <p:spPr bwMode="auto">
            <a:xfrm>
              <a:off x="706" y="1356"/>
              <a:ext cx="16" cy="31"/>
            </a:xfrm>
            <a:custGeom>
              <a:avLst/>
              <a:gdLst>
                <a:gd name="T0" fmla="*/ 16 w 32"/>
                <a:gd name="T1" fmla="*/ 61 h 61"/>
                <a:gd name="T2" fmla="*/ 20 w 32"/>
                <a:gd name="T3" fmla="*/ 57 h 61"/>
                <a:gd name="T4" fmla="*/ 27 w 32"/>
                <a:gd name="T5" fmla="*/ 51 h 61"/>
                <a:gd name="T6" fmla="*/ 28 w 32"/>
                <a:gd name="T7" fmla="*/ 46 h 61"/>
                <a:gd name="T8" fmla="*/ 29 w 32"/>
                <a:gd name="T9" fmla="*/ 42 h 61"/>
                <a:gd name="T10" fmla="*/ 30 w 32"/>
                <a:gd name="T11" fmla="*/ 36 h 61"/>
                <a:gd name="T12" fmla="*/ 32 w 32"/>
                <a:gd name="T13" fmla="*/ 31 h 61"/>
                <a:gd name="T14" fmla="*/ 30 w 32"/>
                <a:gd name="T15" fmla="*/ 24 h 61"/>
                <a:gd name="T16" fmla="*/ 29 w 32"/>
                <a:gd name="T17" fmla="*/ 18 h 61"/>
                <a:gd name="T18" fmla="*/ 28 w 32"/>
                <a:gd name="T19" fmla="*/ 13 h 61"/>
                <a:gd name="T20" fmla="*/ 27 w 32"/>
                <a:gd name="T21" fmla="*/ 8 h 61"/>
                <a:gd name="T22" fmla="*/ 20 w 32"/>
                <a:gd name="T23" fmla="*/ 2 h 61"/>
                <a:gd name="T24" fmla="*/ 16 w 32"/>
                <a:gd name="T25" fmla="*/ 0 h 61"/>
                <a:gd name="T26" fmla="*/ 9 w 32"/>
                <a:gd name="T27" fmla="*/ 2 h 61"/>
                <a:gd name="T28" fmla="*/ 4 w 32"/>
                <a:gd name="T29" fmla="*/ 8 h 61"/>
                <a:gd name="T30" fmla="*/ 1 w 32"/>
                <a:gd name="T31" fmla="*/ 13 h 61"/>
                <a:gd name="T32" fmla="*/ 0 w 32"/>
                <a:gd name="T33" fmla="*/ 18 h 61"/>
                <a:gd name="T34" fmla="*/ 0 w 32"/>
                <a:gd name="T35" fmla="*/ 24 h 61"/>
                <a:gd name="T36" fmla="*/ 0 w 32"/>
                <a:gd name="T37" fmla="*/ 31 h 61"/>
                <a:gd name="T38" fmla="*/ 0 w 32"/>
                <a:gd name="T39" fmla="*/ 36 h 61"/>
                <a:gd name="T40" fmla="*/ 0 w 32"/>
                <a:gd name="T41" fmla="*/ 42 h 61"/>
                <a:gd name="T42" fmla="*/ 1 w 32"/>
                <a:gd name="T43" fmla="*/ 46 h 61"/>
                <a:gd name="T44" fmla="*/ 4 w 32"/>
                <a:gd name="T45" fmla="*/ 51 h 61"/>
                <a:gd name="T46" fmla="*/ 9 w 32"/>
                <a:gd name="T47" fmla="*/ 57 h 61"/>
                <a:gd name="T48" fmla="*/ 16 w 32"/>
                <a:gd name="T4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61">
                  <a:moveTo>
                    <a:pt x="16" y="61"/>
                  </a:moveTo>
                  <a:lnTo>
                    <a:pt x="20" y="57"/>
                  </a:lnTo>
                  <a:lnTo>
                    <a:pt x="27" y="51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0" y="24"/>
                  </a:lnTo>
                  <a:lnTo>
                    <a:pt x="29" y="18"/>
                  </a:lnTo>
                  <a:lnTo>
                    <a:pt x="28" y="13"/>
                  </a:lnTo>
                  <a:lnTo>
                    <a:pt x="27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6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44" name="Freeform 104"/>
            <p:cNvSpPr>
              <a:spLocks/>
            </p:cNvSpPr>
            <p:nvPr/>
          </p:nvSpPr>
          <p:spPr bwMode="auto">
            <a:xfrm>
              <a:off x="716" y="1340"/>
              <a:ext cx="35" cy="16"/>
            </a:xfrm>
            <a:custGeom>
              <a:avLst/>
              <a:gdLst>
                <a:gd name="T0" fmla="*/ 0 w 70"/>
                <a:gd name="T1" fmla="*/ 28 h 32"/>
                <a:gd name="T2" fmla="*/ 0 w 70"/>
                <a:gd name="T3" fmla="*/ 20 h 32"/>
                <a:gd name="T4" fmla="*/ 6 w 70"/>
                <a:gd name="T5" fmla="*/ 13 h 32"/>
                <a:gd name="T6" fmla="*/ 16 w 70"/>
                <a:gd name="T7" fmla="*/ 7 h 32"/>
                <a:gd name="T8" fmla="*/ 30 w 70"/>
                <a:gd name="T9" fmla="*/ 5 h 32"/>
                <a:gd name="T10" fmla="*/ 36 w 70"/>
                <a:gd name="T11" fmla="*/ 2 h 32"/>
                <a:gd name="T12" fmla="*/ 43 w 70"/>
                <a:gd name="T13" fmla="*/ 1 h 32"/>
                <a:gd name="T14" fmla="*/ 50 w 70"/>
                <a:gd name="T15" fmla="*/ 0 h 32"/>
                <a:gd name="T16" fmla="*/ 56 w 70"/>
                <a:gd name="T17" fmla="*/ 0 h 32"/>
                <a:gd name="T18" fmla="*/ 64 w 70"/>
                <a:gd name="T19" fmla="*/ 1 h 32"/>
                <a:gd name="T20" fmla="*/ 70 w 70"/>
                <a:gd name="T21" fmla="*/ 5 h 32"/>
                <a:gd name="T22" fmla="*/ 69 w 70"/>
                <a:gd name="T23" fmla="*/ 10 h 32"/>
                <a:gd name="T24" fmla="*/ 64 w 70"/>
                <a:gd name="T25" fmla="*/ 18 h 32"/>
                <a:gd name="T26" fmla="*/ 59 w 70"/>
                <a:gd name="T27" fmla="*/ 20 h 32"/>
                <a:gd name="T28" fmla="*/ 54 w 70"/>
                <a:gd name="T29" fmla="*/ 23 h 32"/>
                <a:gd name="T30" fmla="*/ 48 w 70"/>
                <a:gd name="T31" fmla="*/ 25 h 32"/>
                <a:gd name="T32" fmla="*/ 42 w 70"/>
                <a:gd name="T33" fmla="*/ 28 h 32"/>
                <a:gd name="T34" fmla="*/ 29 w 70"/>
                <a:gd name="T35" fmla="*/ 31 h 32"/>
                <a:gd name="T36" fmla="*/ 16 w 70"/>
                <a:gd name="T37" fmla="*/ 32 h 32"/>
                <a:gd name="T38" fmla="*/ 6 w 70"/>
                <a:gd name="T39" fmla="*/ 31 h 32"/>
                <a:gd name="T40" fmla="*/ 0 w 70"/>
                <a:gd name="T41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32">
                  <a:moveTo>
                    <a:pt x="0" y="28"/>
                  </a:moveTo>
                  <a:lnTo>
                    <a:pt x="0" y="20"/>
                  </a:lnTo>
                  <a:lnTo>
                    <a:pt x="6" y="13"/>
                  </a:lnTo>
                  <a:lnTo>
                    <a:pt x="16" y="7"/>
                  </a:lnTo>
                  <a:lnTo>
                    <a:pt x="30" y="5"/>
                  </a:lnTo>
                  <a:lnTo>
                    <a:pt x="36" y="2"/>
                  </a:lnTo>
                  <a:lnTo>
                    <a:pt x="43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9" y="10"/>
                  </a:lnTo>
                  <a:lnTo>
                    <a:pt x="64" y="18"/>
                  </a:lnTo>
                  <a:lnTo>
                    <a:pt x="59" y="20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29" y="31"/>
                  </a:lnTo>
                  <a:lnTo>
                    <a:pt x="16" y="32"/>
                  </a:lnTo>
                  <a:lnTo>
                    <a:pt x="6" y="3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45" name="Freeform 105"/>
            <p:cNvSpPr>
              <a:spLocks/>
            </p:cNvSpPr>
            <p:nvPr/>
          </p:nvSpPr>
          <p:spPr bwMode="auto">
            <a:xfrm>
              <a:off x="676" y="1342"/>
              <a:ext cx="34" cy="17"/>
            </a:xfrm>
            <a:custGeom>
              <a:avLst/>
              <a:gdLst>
                <a:gd name="T0" fmla="*/ 68 w 68"/>
                <a:gd name="T1" fmla="*/ 28 h 35"/>
                <a:gd name="T2" fmla="*/ 67 w 68"/>
                <a:gd name="T3" fmla="*/ 22 h 35"/>
                <a:gd name="T4" fmla="*/ 63 w 68"/>
                <a:gd name="T5" fmla="*/ 16 h 35"/>
                <a:gd name="T6" fmla="*/ 53 w 68"/>
                <a:gd name="T7" fmla="*/ 10 h 35"/>
                <a:gd name="T8" fmla="*/ 44 w 68"/>
                <a:gd name="T9" fmla="*/ 5 h 35"/>
                <a:gd name="T10" fmla="*/ 36 w 68"/>
                <a:gd name="T11" fmla="*/ 2 h 35"/>
                <a:gd name="T12" fmla="*/ 28 w 68"/>
                <a:gd name="T13" fmla="*/ 1 h 35"/>
                <a:gd name="T14" fmla="*/ 20 w 68"/>
                <a:gd name="T15" fmla="*/ 0 h 35"/>
                <a:gd name="T16" fmla="*/ 16 w 68"/>
                <a:gd name="T17" fmla="*/ 1 h 35"/>
                <a:gd name="T18" fmla="*/ 7 w 68"/>
                <a:gd name="T19" fmla="*/ 3 h 35"/>
                <a:gd name="T20" fmla="*/ 2 w 68"/>
                <a:gd name="T21" fmla="*/ 9 h 35"/>
                <a:gd name="T22" fmla="*/ 0 w 68"/>
                <a:gd name="T23" fmla="*/ 14 h 35"/>
                <a:gd name="T24" fmla="*/ 7 w 68"/>
                <a:gd name="T25" fmla="*/ 20 h 35"/>
                <a:gd name="T26" fmla="*/ 14 w 68"/>
                <a:gd name="T27" fmla="*/ 25 h 35"/>
                <a:gd name="T28" fmla="*/ 26 w 68"/>
                <a:gd name="T29" fmla="*/ 31 h 35"/>
                <a:gd name="T30" fmla="*/ 34 w 68"/>
                <a:gd name="T31" fmla="*/ 32 h 35"/>
                <a:gd name="T32" fmla="*/ 41 w 68"/>
                <a:gd name="T33" fmla="*/ 34 h 35"/>
                <a:gd name="T34" fmla="*/ 47 w 68"/>
                <a:gd name="T35" fmla="*/ 34 h 35"/>
                <a:gd name="T36" fmla="*/ 53 w 68"/>
                <a:gd name="T37" fmla="*/ 35 h 35"/>
                <a:gd name="T38" fmla="*/ 62 w 68"/>
                <a:gd name="T39" fmla="*/ 33 h 35"/>
                <a:gd name="T40" fmla="*/ 68 w 68"/>
                <a:gd name="T41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35">
                  <a:moveTo>
                    <a:pt x="68" y="28"/>
                  </a:moveTo>
                  <a:lnTo>
                    <a:pt x="67" y="22"/>
                  </a:lnTo>
                  <a:lnTo>
                    <a:pt x="63" y="16"/>
                  </a:lnTo>
                  <a:lnTo>
                    <a:pt x="53" y="10"/>
                  </a:lnTo>
                  <a:lnTo>
                    <a:pt x="44" y="5"/>
                  </a:lnTo>
                  <a:lnTo>
                    <a:pt x="36" y="2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7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7" y="20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4" y="32"/>
                  </a:lnTo>
                  <a:lnTo>
                    <a:pt x="41" y="34"/>
                  </a:lnTo>
                  <a:lnTo>
                    <a:pt x="47" y="34"/>
                  </a:lnTo>
                  <a:lnTo>
                    <a:pt x="53" y="35"/>
                  </a:lnTo>
                  <a:lnTo>
                    <a:pt x="62" y="33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46" name="Freeform 106"/>
            <p:cNvSpPr>
              <a:spLocks/>
            </p:cNvSpPr>
            <p:nvPr/>
          </p:nvSpPr>
          <p:spPr bwMode="auto">
            <a:xfrm>
              <a:off x="716" y="1355"/>
              <a:ext cx="35" cy="18"/>
            </a:xfrm>
            <a:custGeom>
              <a:avLst/>
              <a:gdLst>
                <a:gd name="T0" fmla="*/ 70 w 70"/>
                <a:gd name="T1" fmla="*/ 28 h 34"/>
                <a:gd name="T2" fmla="*/ 69 w 70"/>
                <a:gd name="T3" fmla="*/ 22 h 34"/>
                <a:gd name="T4" fmla="*/ 64 w 70"/>
                <a:gd name="T5" fmla="*/ 16 h 34"/>
                <a:gd name="T6" fmla="*/ 59 w 70"/>
                <a:gd name="T7" fmla="*/ 13 h 34"/>
                <a:gd name="T8" fmla="*/ 54 w 70"/>
                <a:gd name="T9" fmla="*/ 9 h 34"/>
                <a:gd name="T10" fmla="*/ 48 w 70"/>
                <a:gd name="T11" fmla="*/ 6 h 34"/>
                <a:gd name="T12" fmla="*/ 42 w 70"/>
                <a:gd name="T13" fmla="*/ 4 h 34"/>
                <a:gd name="T14" fmla="*/ 29 w 70"/>
                <a:gd name="T15" fmla="*/ 0 h 34"/>
                <a:gd name="T16" fmla="*/ 16 w 70"/>
                <a:gd name="T17" fmla="*/ 0 h 34"/>
                <a:gd name="T18" fmla="*/ 6 w 70"/>
                <a:gd name="T19" fmla="*/ 2 h 34"/>
                <a:gd name="T20" fmla="*/ 0 w 70"/>
                <a:gd name="T21" fmla="*/ 8 h 34"/>
                <a:gd name="T22" fmla="*/ 0 w 70"/>
                <a:gd name="T23" fmla="*/ 14 h 34"/>
                <a:gd name="T24" fmla="*/ 6 w 70"/>
                <a:gd name="T25" fmla="*/ 20 h 34"/>
                <a:gd name="T26" fmla="*/ 16 w 70"/>
                <a:gd name="T27" fmla="*/ 26 h 34"/>
                <a:gd name="T28" fmla="*/ 30 w 70"/>
                <a:gd name="T29" fmla="*/ 32 h 34"/>
                <a:gd name="T30" fmla="*/ 36 w 70"/>
                <a:gd name="T31" fmla="*/ 33 h 34"/>
                <a:gd name="T32" fmla="*/ 43 w 70"/>
                <a:gd name="T33" fmla="*/ 34 h 34"/>
                <a:gd name="T34" fmla="*/ 50 w 70"/>
                <a:gd name="T35" fmla="*/ 34 h 34"/>
                <a:gd name="T36" fmla="*/ 56 w 70"/>
                <a:gd name="T37" fmla="*/ 34 h 34"/>
                <a:gd name="T38" fmla="*/ 64 w 70"/>
                <a:gd name="T39" fmla="*/ 32 h 34"/>
                <a:gd name="T40" fmla="*/ 70 w 70"/>
                <a:gd name="T4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34">
                  <a:moveTo>
                    <a:pt x="70" y="28"/>
                  </a:moveTo>
                  <a:lnTo>
                    <a:pt x="69" y="22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54" y="9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20"/>
                  </a:lnTo>
                  <a:lnTo>
                    <a:pt x="16" y="26"/>
                  </a:lnTo>
                  <a:lnTo>
                    <a:pt x="30" y="32"/>
                  </a:lnTo>
                  <a:lnTo>
                    <a:pt x="36" y="33"/>
                  </a:lnTo>
                  <a:lnTo>
                    <a:pt x="43" y="34"/>
                  </a:lnTo>
                  <a:lnTo>
                    <a:pt x="50" y="34"/>
                  </a:lnTo>
                  <a:lnTo>
                    <a:pt x="56" y="34"/>
                  </a:lnTo>
                  <a:lnTo>
                    <a:pt x="64" y="32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47" name="Freeform 107"/>
            <p:cNvSpPr>
              <a:spLocks/>
            </p:cNvSpPr>
            <p:nvPr/>
          </p:nvSpPr>
          <p:spPr bwMode="auto">
            <a:xfrm>
              <a:off x="676" y="1357"/>
              <a:ext cx="34" cy="18"/>
            </a:xfrm>
            <a:custGeom>
              <a:avLst/>
              <a:gdLst>
                <a:gd name="T0" fmla="*/ 2 w 68"/>
                <a:gd name="T1" fmla="*/ 32 h 36"/>
                <a:gd name="T2" fmla="*/ 0 w 68"/>
                <a:gd name="T3" fmla="*/ 24 h 36"/>
                <a:gd name="T4" fmla="*/ 7 w 68"/>
                <a:gd name="T5" fmla="*/ 17 h 36"/>
                <a:gd name="T6" fmla="*/ 14 w 68"/>
                <a:gd name="T7" fmla="*/ 11 h 36"/>
                <a:gd name="T8" fmla="*/ 26 w 68"/>
                <a:gd name="T9" fmla="*/ 5 h 36"/>
                <a:gd name="T10" fmla="*/ 34 w 68"/>
                <a:gd name="T11" fmla="*/ 2 h 36"/>
                <a:gd name="T12" fmla="*/ 41 w 68"/>
                <a:gd name="T13" fmla="*/ 1 h 36"/>
                <a:gd name="T14" fmla="*/ 47 w 68"/>
                <a:gd name="T15" fmla="*/ 0 h 36"/>
                <a:gd name="T16" fmla="*/ 53 w 68"/>
                <a:gd name="T17" fmla="*/ 1 h 36"/>
                <a:gd name="T18" fmla="*/ 62 w 68"/>
                <a:gd name="T19" fmla="*/ 3 h 36"/>
                <a:gd name="T20" fmla="*/ 68 w 68"/>
                <a:gd name="T21" fmla="*/ 9 h 36"/>
                <a:gd name="T22" fmla="*/ 67 w 68"/>
                <a:gd name="T23" fmla="*/ 14 h 36"/>
                <a:gd name="T24" fmla="*/ 63 w 68"/>
                <a:gd name="T25" fmla="*/ 22 h 36"/>
                <a:gd name="T26" fmla="*/ 53 w 68"/>
                <a:gd name="T27" fmla="*/ 27 h 36"/>
                <a:gd name="T28" fmla="*/ 44 w 68"/>
                <a:gd name="T29" fmla="*/ 32 h 36"/>
                <a:gd name="T30" fmla="*/ 36 w 68"/>
                <a:gd name="T31" fmla="*/ 33 h 36"/>
                <a:gd name="T32" fmla="*/ 28 w 68"/>
                <a:gd name="T33" fmla="*/ 35 h 36"/>
                <a:gd name="T34" fmla="*/ 20 w 68"/>
                <a:gd name="T35" fmla="*/ 35 h 36"/>
                <a:gd name="T36" fmla="*/ 16 w 68"/>
                <a:gd name="T37" fmla="*/ 36 h 36"/>
                <a:gd name="T38" fmla="*/ 7 w 68"/>
                <a:gd name="T39" fmla="*/ 35 h 36"/>
                <a:gd name="T40" fmla="*/ 2 w 68"/>
                <a:gd name="T41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36">
                  <a:moveTo>
                    <a:pt x="2" y="32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11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3" y="22"/>
                  </a:lnTo>
                  <a:lnTo>
                    <a:pt x="53" y="27"/>
                  </a:lnTo>
                  <a:lnTo>
                    <a:pt x="44" y="32"/>
                  </a:lnTo>
                  <a:lnTo>
                    <a:pt x="36" y="33"/>
                  </a:lnTo>
                  <a:lnTo>
                    <a:pt x="28" y="35"/>
                  </a:lnTo>
                  <a:lnTo>
                    <a:pt x="20" y="35"/>
                  </a:lnTo>
                  <a:lnTo>
                    <a:pt x="16" y="36"/>
                  </a:lnTo>
                  <a:lnTo>
                    <a:pt x="7" y="35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48" name="Freeform 108"/>
            <p:cNvSpPr>
              <a:spLocks/>
            </p:cNvSpPr>
            <p:nvPr/>
          </p:nvSpPr>
          <p:spPr bwMode="auto">
            <a:xfrm>
              <a:off x="702" y="1348"/>
              <a:ext cx="27" cy="19"/>
            </a:xfrm>
            <a:custGeom>
              <a:avLst/>
              <a:gdLst>
                <a:gd name="T0" fmla="*/ 24 w 53"/>
                <a:gd name="T1" fmla="*/ 0 h 37"/>
                <a:gd name="T2" fmla="*/ 33 w 53"/>
                <a:gd name="T3" fmla="*/ 0 h 37"/>
                <a:gd name="T4" fmla="*/ 43 w 53"/>
                <a:gd name="T5" fmla="*/ 4 h 37"/>
                <a:gd name="T6" fmla="*/ 51 w 53"/>
                <a:gd name="T7" fmla="*/ 9 h 37"/>
                <a:gd name="T8" fmla="*/ 53 w 53"/>
                <a:gd name="T9" fmla="*/ 16 h 37"/>
                <a:gd name="T10" fmla="*/ 51 w 53"/>
                <a:gd name="T11" fmla="*/ 24 h 37"/>
                <a:gd name="T12" fmla="*/ 43 w 53"/>
                <a:gd name="T13" fmla="*/ 31 h 37"/>
                <a:gd name="T14" fmla="*/ 33 w 53"/>
                <a:gd name="T15" fmla="*/ 35 h 37"/>
                <a:gd name="T16" fmla="*/ 24 w 53"/>
                <a:gd name="T17" fmla="*/ 37 h 37"/>
                <a:gd name="T18" fmla="*/ 14 w 53"/>
                <a:gd name="T19" fmla="*/ 35 h 37"/>
                <a:gd name="T20" fmla="*/ 6 w 53"/>
                <a:gd name="T21" fmla="*/ 31 h 37"/>
                <a:gd name="T22" fmla="*/ 1 w 53"/>
                <a:gd name="T23" fmla="*/ 24 h 37"/>
                <a:gd name="T24" fmla="*/ 0 w 53"/>
                <a:gd name="T25" fmla="*/ 16 h 37"/>
                <a:gd name="T26" fmla="*/ 1 w 53"/>
                <a:gd name="T27" fmla="*/ 9 h 37"/>
                <a:gd name="T28" fmla="*/ 6 w 53"/>
                <a:gd name="T29" fmla="*/ 4 h 37"/>
                <a:gd name="T30" fmla="*/ 14 w 53"/>
                <a:gd name="T31" fmla="*/ 0 h 37"/>
                <a:gd name="T32" fmla="*/ 24 w 5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37">
                  <a:moveTo>
                    <a:pt x="24" y="0"/>
                  </a:moveTo>
                  <a:lnTo>
                    <a:pt x="33" y="0"/>
                  </a:lnTo>
                  <a:lnTo>
                    <a:pt x="43" y="4"/>
                  </a:lnTo>
                  <a:lnTo>
                    <a:pt x="51" y="9"/>
                  </a:lnTo>
                  <a:lnTo>
                    <a:pt x="53" y="16"/>
                  </a:lnTo>
                  <a:lnTo>
                    <a:pt x="51" y="24"/>
                  </a:lnTo>
                  <a:lnTo>
                    <a:pt x="43" y="31"/>
                  </a:lnTo>
                  <a:lnTo>
                    <a:pt x="33" y="35"/>
                  </a:lnTo>
                  <a:lnTo>
                    <a:pt x="24" y="37"/>
                  </a:lnTo>
                  <a:lnTo>
                    <a:pt x="14" y="35"/>
                  </a:lnTo>
                  <a:lnTo>
                    <a:pt x="6" y="31"/>
                  </a:lnTo>
                  <a:lnTo>
                    <a:pt x="1" y="24"/>
                  </a:lnTo>
                  <a:lnTo>
                    <a:pt x="0" y="16"/>
                  </a:lnTo>
                  <a:lnTo>
                    <a:pt x="1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49" name="Freeform 109"/>
            <p:cNvSpPr>
              <a:spLocks/>
            </p:cNvSpPr>
            <p:nvPr/>
          </p:nvSpPr>
          <p:spPr bwMode="auto">
            <a:xfrm>
              <a:off x="788" y="1321"/>
              <a:ext cx="16" cy="28"/>
            </a:xfrm>
            <a:custGeom>
              <a:avLst/>
              <a:gdLst>
                <a:gd name="T0" fmla="*/ 16 w 32"/>
                <a:gd name="T1" fmla="*/ 0 h 56"/>
                <a:gd name="T2" fmla="*/ 20 w 32"/>
                <a:gd name="T3" fmla="*/ 2 h 56"/>
                <a:gd name="T4" fmla="*/ 25 w 32"/>
                <a:gd name="T5" fmla="*/ 8 h 56"/>
                <a:gd name="T6" fmla="*/ 27 w 32"/>
                <a:gd name="T7" fmla="*/ 11 h 56"/>
                <a:gd name="T8" fmla="*/ 29 w 32"/>
                <a:gd name="T9" fmla="*/ 17 h 56"/>
                <a:gd name="T10" fmla="*/ 30 w 32"/>
                <a:gd name="T11" fmla="*/ 23 h 56"/>
                <a:gd name="T12" fmla="*/ 32 w 32"/>
                <a:gd name="T13" fmla="*/ 30 h 56"/>
                <a:gd name="T14" fmla="*/ 30 w 32"/>
                <a:gd name="T15" fmla="*/ 35 h 56"/>
                <a:gd name="T16" fmla="*/ 29 w 32"/>
                <a:gd name="T17" fmla="*/ 40 h 56"/>
                <a:gd name="T18" fmla="*/ 27 w 32"/>
                <a:gd name="T19" fmla="*/ 44 h 56"/>
                <a:gd name="T20" fmla="*/ 25 w 32"/>
                <a:gd name="T21" fmla="*/ 49 h 56"/>
                <a:gd name="T22" fmla="*/ 20 w 32"/>
                <a:gd name="T23" fmla="*/ 54 h 56"/>
                <a:gd name="T24" fmla="*/ 16 w 32"/>
                <a:gd name="T25" fmla="*/ 56 h 56"/>
                <a:gd name="T26" fmla="*/ 8 w 32"/>
                <a:gd name="T27" fmla="*/ 54 h 56"/>
                <a:gd name="T28" fmla="*/ 3 w 32"/>
                <a:gd name="T29" fmla="*/ 49 h 56"/>
                <a:gd name="T30" fmla="*/ 1 w 32"/>
                <a:gd name="T31" fmla="*/ 44 h 56"/>
                <a:gd name="T32" fmla="*/ 0 w 32"/>
                <a:gd name="T33" fmla="*/ 40 h 56"/>
                <a:gd name="T34" fmla="*/ 0 w 32"/>
                <a:gd name="T35" fmla="*/ 35 h 56"/>
                <a:gd name="T36" fmla="*/ 0 w 32"/>
                <a:gd name="T37" fmla="*/ 30 h 56"/>
                <a:gd name="T38" fmla="*/ 0 w 32"/>
                <a:gd name="T39" fmla="*/ 23 h 56"/>
                <a:gd name="T40" fmla="*/ 0 w 32"/>
                <a:gd name="T41" fmla="*/ 17 h 56"/>
                <a:gd name="T42" fmla="*/ 1 w 32"/>
                <a:gd name="T43" fmla="*/ 11 h 56"/>
                <a:gd name="T44" fmla="*/ 3 w 32"/>
                <a:gd name="T45" fmla="*/ 8 h 56"/>
                <a:gd name="T46" fmla="*/ 8 w 32"/>
                <a:gd name="T47" fmla="*/ 2 h 56"/>
                <a:gd name="T48" fmla="*/ 16 w 32"/>
                <a:gd name="T4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56">
                  <a:moveTo>
                    <a:pt x="16" y="0"/>
                  </a:moveTo>
                  <a:lnTo>
                    <a:pt x="20" y="2"/>
                  </a:lnTo>
                  <a:lnTo>
                    <a:pt x="25" y="8"/>
                  </a:lnTo>
                  <a:lnTo>
                    <a:pt x="27" y="11"/>
                  </a:lnTo>
                  <a:lnTo>
                    <a:pt x="29" y="17"/>
                  </a:lnTo>
                  <a:lnTo>
                    <a:pt x="30" y="23"/>
                  </a:lnTo>
                  <a:lnTo>
                    <a:pt x="32" y="30"/>
                  </a:lnTo>
                  <a:lnTo>
                    <a:pt x="30" y="35"/>
                  </a:lnTo>
                  <a:lnTo>
                    <a:pt x="29" y="40"/>
                  </a:lnTo>
                  <a:lnTo>
                    <a:pt x="27" y="44"/>
                  </a:lnTo>
                  <a:lnTo>
                    <a:pt x="25" y="49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50" name="Freeform 110"/>
            <p:cNvSpPr>
              <a:spLocks/>
            </p:cNvSpPr>
            <p:nvPr/>
          </p:nvSpPr>
          <p:spPr bwMode="auto">
            <a:xfrm>
              <a:off x="788" y="1351"/>
              <a:ext cx="18" cy="30"/>
            </a:xfrm>
            <a:custGeom>
              <a:avLst/>
              <a:gdLst>
                <a:gd name="T0" fmla="*/ 19 w 35"/>
                <a:gd name="T1" fmla="*/ 60 h 60"/>
                <a:gd name="T2" fmla="*/ 24 w 35"/>
                <a:gd name="T3" fmla="*/ 57 h 60"/>
                <a:gd name="T4" fmla="*/ 30 w 35"/>
                <a:gd name="T5" fmla="*/ 51 h 60"/>
                <a:gd name="T6" fmla="*/ 32 w 35"/>
                <a:gd name="T7" fmla="*/ 46 h 60"/>
                <a:gd name="T8" fmla="*/ 33 w 35"/>
                <a:gd name="T9" fmla="*/ 42 h 60"/>
                <a:gd name="T10" fmla="*/ 34 w 35"/>
                <a:gd name="T11" fmla="*/ 36 h 60"/>
                <a:gd name="T12" fmla="*/ 35 w 35"/>
                <a:gd name="T13" fmla="*/ 31 h 60"/>
                <a:gd name="T14" fmla="*/ 34 w 35"/>
                <a:gd name="T15" fmla="*/ 24 h 60"/>
                <a:gd name="T16" fmla="*/ 33 w 35"/>
                <a:gd name="T17" fmla="*/ 17 h 60"/>
                <a:gd name="T18" fmla="*/ 32 w 35"/>
                <a:gd name="T19" fmla="*/ 12 h 60"/>
                <a:gd name="T20" fmla="*/ 30 w 35"/>
                <a:gd name="T21" fmla="*/ 8 h 60"/>
                <a:gd name="T22" fmla="*/ 24 w 35"/>
                <a:gd name="T23" fmla="*/ 2 h 60"/>
                <a:gd name="T24" fmla="*/ 19 w 35"/>
                <a:gd name="T25" fmla="*/ 0 h 60"/>
                <a:gd name="T26" fmla="*/ 11 w 35"/>
                <a:gd name="T27" fmla="*/ 2 h 60"/>
                <a:gd name="T28" fmla="*/ 4 w 35"/>
                <a:gd name="T29" fmla="*/ 8 h 60"/>
                <a:gd name="T30" fmla="*/ 1 w 35"/>
                <a:gd name="T31" fmla="*/ 12 h 60"/>
                <a:gd name="T32" fmla="*/ 0 w 35"/>
                <a:gd name="T33" fmla="*/ 17 h 60"/>
                <a:gd name="T34" fmla="*/ 0 w 35"/>
                <a:gd name="T35" fmla="*/ 24 h 60"/>
                <a:gd name="T36" fmla="*/ 0 w 35"/>
                <a:gd name="T37" fmla="*/ 31 h 60"/>
                <a:gd name="T38" fmla="*/ 0 w 35"/>
                <a:gd name="T39" fmla="*/ 36 h 60"/>
                <a:gd name="T40" fmla="*/ 0 w 35"/>
                <a:gd name="T41" fmla="*/ 42 h 60"/>
                <a:gd name="T42" fmla="*/ 1 w 35"/>
                <a:gd name="T43" fmla="*/ 46 h 60"/>
                <a:gd name="T44" fmla="*/ 4 w 35"/>
                <a:gd name="T45" fmla="*/ 51 h 60"/>
                <a:gd name="T46" fmla="*/ 11 w 35"/>
                <a:gd name="T47" fmla="*/ 57 h 60"/>
                <a:gd name="T48" fmla="*/ 19 w 35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60">
                  <a:moveTo>
                    <a:pt x="19" y="60"/>
                  </a:moveTo>
                  <a:lnTo>
                    <a:pt x="24" y="57"/>
                  </a:lnTo>
                  <a:lnTo>
                    <a:pt x="30" y="51"/>
                  </a:lnTo>
                  <a:lnTo>
                    <a:pt x="32" y="46"/>
                  </a:lnTo>
                  <a:lnTo>
                    <a:pt x="33" y="42"/>
                  </a:lnTo>
                  <a:lnTo>
                    <a:pt x="34" y="36"/>
                  </a:lnTo>
                  <a:lnTo>
                    <a:pt x="35" y="31"/>
                  </a:lnTo>
                  <a:lnTo>
                    <a:pt x="34" y="24"/>
                  </a:lnTo>
                  <a:lnTo>
                    <a:pt x="33" y="17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11" y="57"/>
                  </a:lnTo>
                  <a:lnTo>
                    <a:pt x="19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51" name="Freeform 111"/>
            <p:cNvSpPr>
              <a:spLocks/>
            </p:cNvSpPr>
            <p:nvPr/>
          </p:nvSpPr>
          <p:spPr bwMode="auto">
            <a:xfrm>
              <a:off x="799" y="1334"/>
              <a:ext cx="34" cy="18"/>
            </a:xfrm>
            <a:custGeom>
              <a:avLst/>
              <a:gdLst>
                <a:gd name="T0" fmla="*/ 1 w 67"/>
                <a:gd name="T1" fmla="*/ 31 h 36"/>
                <a:gd name="T2" fmla="*/ 0 w 67"/>
                <a:gd name="T3" fmla="*/ 23 h 36"/>
                <a:gd name="T4" fmla="*/ 6 w 67"/>
                <a:gd name="T5" fmla="*/ 16 h 36"/>
                <a:gd name="T6" fmla="*/ 10 w 67"/>
                <a:gd name="T7" fmla="*/ 13 h 36"/>
                <a:gd name="T8" fmla="*/ 16 w 67"/>
                <a:gd name="T9" fmla="*/ 10 h 36"/>
                <a:gd name="T10" fmla="*/ 22 w 67"/>
                <a:gd name="T11" fmla="*/ 7 h 36"/>
                <a:gd name="T12" fmla="*/ 29 w 67"/>
                <a:gd name="T13" fmla="*/ 5 h 36"/>
                <a:gd name="T14" fmla="*/ 42 w 67"/>
                <a:gd name="T15" fmla="*/ 0 h 36"/>
                <a:gd name="T16" fmla="*/ 53 w 67"/>
                <a:gd name="T17" fmla="*/ 0 h 36"/>
                <a:gd name="T18" fmla="*/ 61 w 67"/>
                <a:gd name="T19" fmla="*/ 3 h 36"/>
                <a:gd name="T20" fmla="*/ 67 w 67"/>
                <a:gd name="T21" fmla="*/ 8 h 36"/>
                <a:gd name="T22" fmla="*/ 66 w 67"/>
                <a:gd name="T23" fmla="*/ 13 h 36"/>
                <a:gd name="T24" fmla="*/ 63 w 67"/>
                <a:gd name="T25" fmla="*/ 19 h 36"/>
                <a:gd name="T26" fmla="*/ 53 w 67"/>
                <a:gd name="T27" fmla="*/ 25 h 36"/>
                <a:gd name="T28" fmla="*/ 43 w 67"/>
                <a:gd name="T29" fmla="*/ 31 h 36"/>
                <a:gd name="T30" fmla="*/ 34 w 67"/>
                <a:gd name="T31" fmla="*/ 32 h 36"/>
                <a:gd name="T32" fmla="*/ 27 w 67"/>
                <a:gd name="T33" fmla="*/ 34 h 36"/>
                <a:gd name="T34" fmla="*/ 19 w 67"/>
                <a:gd name="T35" fmla="*/ 35 h 36"/>
                <a:gd name="T36" fmla="*/ 16 w 67"/>
                <a:gd name="T37" fmla="*/ 36 h 36"/>
                <a:gd name="T38" fmla="*/ 6 w 67"/>
                <a:gd name="T39" fmla="*/ 34 h 36"/>
                <a:gd name="T40" fmla="*/ 1 w 67"/>
                <a:gd name="T41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6">
                  <a:moveTo>
                    <a:pt x="1" y="31"/>
                  </a:moveTo>
                  <a:lnTo>
                    <a:pt x="0" y="23"/>
                  </a:lnTo>
                  <a:lnTo>
                    <a:pt x="6" y="16"/>
                  </a:lnTo>
                  <a:lnTo>
                    <a:pt x="10" y="13"/>
                  </a:lnTo>
                  <a:lnTo>
                    <a:pt x="16" y="10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7" y="8"/>
                  </a:lnTo>
                  <a:lnTo>
                    <a:pt x="66" y="13"/>
                  </a:lnTo>
                  <a:lnTo>
                    <a:pt x="63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4" y="32"/>
                  </a:lnTo>
                  <a:lnTo>
                    <a:pt x="27" y="34"/>
                  </a:lnTo>
                  <a:lnTo>
                    <a:pt x="19" y="35"/>
                  </a:lnTo>
                  <a:lnTo>
                    <a:pt x="16" y="36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52" name="Freeform 112"/>
            <p:cNvSpPr>
              <a:spLocks/>
            </p:cNvSpPr>
            <p:nvPr/>
          </p:nvSpPr>
          <p:spPr bwMode="auto">
            <a:xfrm>
              <a:off x="759" y="1337"/>
              <a:ext cx="35" cy="17"/>
            </a:xfrm>
            <a:custGeom>
              <a:avLst/>
              <a:gdLst>
                <a:gd name="T0" fmla="*/ 72 w 72"/>
                <a:gd name="T1" fmla="*/ 28 h 34"/>
                <a:gd name="T2" fmla="*/ 71 w 72"/>
                <a:gd name="T3" fmla="*/ 22 h 34"/>
                <a:gd name="T4" fmla="*/ 66 w 72"/>
                <a:gd name="T5" fmla="*/ 17 h 34"/>
                <a:gd name="T6" fmla="*/ 61 w 72"/>
                <a:gd name="T7" fmla="*/ 14 h 34"/>
                <a:gd name="T8" fmla="*/ 55 w 72"/>
                <a:gd name="T9" fmla="*/ 11 h 34"/>
                <a:gd name="T10" fmla="*/ 48 w 72"/>
                <a:gd name="T11" fmla="*/ 8 h 34"/>
                <a:gd name="T12" fmla="*/ 42 w 72"/>
                <a:gd name="T13" fmla="*/ 6 h 34"/>
                <a:gd name="T14" fmla="*/ 34 w 72"/>
                <a:gd name="T15" fmla="*/ 3 h 34"/>
                <a:gd name="T16" fmla="*/ 26 w 72"/>
                <a:gd name="T17" fmla="*/ 1 h 34"/>
                <a:gd name="T18" fmla="*/ 20 w 72"/>
                <a:gd name="T19" fmla="*/ 0 h 34"/>
                <a:gd name="T20" fmla="*/ 15 w 72"/>
                <a:gd name="T21" fmla="*/ 0 h 34"/>
                <a:gd name="T22" fmla="*/ 5 w 72"/>
                <a:gd name="T23" fmla="*/ 1 h 34"/>
                <a:gd name="T24" fmla="*/ 2 w 72"/>
                <a:gd name="T25" fmla="*/ 6 h 34"/>
                <a:gd name="T26" fmla="*/ 0 w 72"/>
                <a:gd name="T27" fmla="*/ 12 h 34"/>
                <a:gd name="T28" fmla="*/ 7 w 72"/>
                <a:gd name="T29" fmla="*/ 19 h 34"/>
                <a:gd name="T30" fmla="*/ 10 w 72"/>
                <a:gd name="T31" fmla="*/ 22 h 34"/>
                <a:gd name="T32" fmla="*/ 16 w 72"/>
                <a:gd name="T33" fmla="*/ 25 h 34"/>
                <a:gd name="T34" fmla="*/ 23 w 72"/>
                <a:gd name="T35" fmla="*/ 28 h 34"/>
                <a:gd name="T36" fmla="*/ 30 w 72"/>
                <a:gd name="T37" fmla="*/ 32 h 34"/>
                <a:gd name="T38" fmla="*/ 41 w 72"/>
                <a:gd name="T39" fmla="*/ 34 h 34"/>
                <a:gd name="T40" fmla="*/ 53 w 72"/>
                <a:gd name="T41" fmla="*/ 34 h 34"/>
                <a:gd name="T42" fmla="*/ 64 w 72"/>
                <a:gd name="T43" fmla="*/ 32 h 34"/>
                <a:gd name="T44" fmla="*/ 72 w 72"/>
                <a:gd name="T4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7"/>
                  </a:lnTo>
                  <a:lnTo>
                    <a:pt x="61" y="14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4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2"/>
                  </a:lnTo>
                  <a:lnTo>
                    <a:pt x="41" y="34"/>
                  </a:lnTo>
                  <a:lnTo>
                    <a:pt x="53" y="34"/>
                  </a:lnTo>
                  <a:lnTo>
                    <a:pt x="64" y="32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53" name="Freeform 113"/>
            <p:cNvSpPr>
              <a:spLocks/>
            </p:cNvSpPr>
            <p:nvPr/>
          </p:nvSpPr>
          <p:spPr bwMode="auto">
            <a:xfrm>
              <a:off x="799" y="1350"/>
              <a:ext cx="34" cy="17"/>
            </a:xfrm>
            <a:custGeom>
              <a:avLst/>
              <a:gdLst>
                <a:gd name="T0" fmla="*/ 67 w 67"/>
                <a:gd name="T1" fmla="*/ 30 h 34"/>
                <a:gd name="T2" fmla="*/ 66 w 67"/>
                <a:gd name="T3" fmla="*/ 24 h 34"/>
                <a:gd name="T4" fmla="*/ 63 w 67"/>
                <a:gd name="T5" fmla="*/ 17 h 34"/>
                <a:gd name="T6" fmla="*/ 53 w 67"/>
                <a:gd name="T7" fmla="*/ 11 h 34"/>
                <a:gd name="T8" fmla="*/ 43 w 67"/>
                <a:gd name="T9" fmla="*/ 6 h 34"/>
                <a:gd name="T10" fmla="*/ 34 w 67"/>
                <a:gd name="T11" fmla="*/ 3 h 34"/>
                <a:gd name="T12" fmla="*/ 27 w 67"/>
                <a:gd name="T13" fmla="*/ 1 h 34"/>
                <a:gd name="T14" fmla="*/ 19 w 67"/>
                <a:gd name="T15" fmla="*/ 0 h 34"/>
                <a:gd name="T16" fmla="*/ 16 w 67"/>
                <a:gd name="T17" fmla="*/ 0 h 34"/>
                <a:gd name="T18" fmla="*/ 6 w 67"/>
                <a:gd name="T19" fmla="*/ 1 h 34"/>
                <a:gd name="T20" fmla="*/ 1 w 67"/>
                <a:gd name="T21" fmla="*/ 6 h 34"/>
                <a:gd name="T22" fmla="*/ 0 w 67"/>
                <a:gd name="T23" fmla="*/ 11 h 34"/>
                <a:gd name="T24" fmla="*/ 6 w 67"/>
                <a:gd name="T25" fmla="*/ 18 h 34"/>
                <a:gd name="T26" fmla="*/ 10 w 67"/>
                <a:gd name="T27" fmla="*/ 22 h 34"/>
                <a:gd name="T28" fmla="*/ 16 w 67"/>
                <a:gd name="T29" fmla="*/ 26 h 34"/>
                <a:gd name="T30" fmla="*/ 22 w 67"/>
                <a:gd name="T31" fmla="*/ 29 h 34"/>
                <a:gd name="T32" fmla="*/ 29 w 67"/>
                <a:gd name="T33" fmla="*/ 33 h 34"/>
                <a:gd name="T34" fmla="*/ 42 w 67"/>
                <a:gd name="T35" fmla="*/ 34 h 34"/>
                <a:gd name="T36" fmla="*/ 53 w 67"/>
                <a:gd name="T37" fmla="*/ 34 h 34"/>
                <a:gd name="T38" fmla="*/ 61 w 67"/>
                <a:gd name="T39" fmla="*/ 33 h 34"/>
                <a:gd name="T40" fmla="*/ 67 w 67"/>
                <a:gd name="T41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4">
                  <a:moveTo>
                    <a:pt x="67" y="30"/>
                  </a:moveTo>
                  <a:lnTo>
                    <a:pt x="66" y="24"/>
                  </a:lnTo>
                  <a:lnTo>
                    <a:pt x="63" y="17"/>
                  </a:lnTo>
                  <a:lnTo>
                    <a:pt x="53" y="11"/>
                  </a:lnTo>
                  <a:lnTo>
                    <a:pt x="43" y="6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1"/>
                  </a:lnTo>
                  <a:lnTo>
                    <a:pt x="6" y="18"/>
                  </a:lnTo>
                  <a:lnTo>
                    <a:pt x="10" y="22"/>
                  </a:lnTo>
                  <a:lnTo>
                    <a:pt x="16" y="26"/>
                  </a:lnTo>
                  <a:lnTo>
                    <a:pt x="22" y="29"/>
                  </a:lnTo>
                  <a:lnTo>
                    <a:pt x="29" y="33"/>
                  </a:lnTo>
                  <a:lnTo>
                    <a:pt x="42" y="34"/>
                  </a:lnTo>
                  <a:lnTo>
                    <a:pt x="53" y="34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54" name="Freeform 114"/>
            <p:cNvSpPr>
              <a:spLocks/>
            </p:cNvSpPr>
            <p:nvPr/>
          </p:nvSpPr>
          <p:spPr bwMode="auto">
            <a:xfrm>
              <a:off x="759" y="1352"/>
              <a:ext cx="35" cy="19"/>
            </a:xfrm>
            <a:custGeom>
              <a:avLst/>
              <a:gdLst>
                <a:gd name="T0" fmla="*/ 2 w 72"/>
                <a:gd name="T1" fmla="*/ 31 h 36"/>
                <a:gd name="T2" fmla="*/ 0 w 72"/>
                <a:gd name="T3" fmla="*/ 23 h 36"/>
                <a:gd name="T4" fmla="*/ 7 w 72"/>
                <a:gd name="T5" fmla="*/ 15 h 36"/>
                <a:gd name="T6" fmla="*/ 10 w 72"/>
                <a:gd name="T7" fmla="*/ 12 h 36"/>
                <a:gd name="T8" fmla="*/ 16 w 72"/>
                <a:gd name="T9" fmla="*/ 9 h 36"/>
                <a:gd name="T10" fmla="*/ 23 w 72"/>
                <a:gd name="T11" fmla="*/ 6 h 36"/>
                <a:gd name="T12" fmla="*/ 30 w 72"/>
                <a:gd name="T13" fmla="*/ 4 h 36"/>
                <a:gd name="T14" fmla="*/ 41 w 72"/>
                <a:gd name="T15" fmla="*/ 0 h 36"/>
                <a:gd name="T16" fmla="*/ 53 w 72"/>
                <a:gd name="T17" fmla="*/ 0 h 36"/>
                <a:gd name="T18" fmla="*/ 64 w 72"/>
                <a:gd name="T19" fmla="*/ 2 h 36"/>
                <a:gd name="T20" fmla="*/ 72 w 72"/>
                <a:gd name="T21" fmla="*/ 7 h 36"/>
                <a:gd name="T22" fmla="*/ 71 w 72"/>
                <a:gd name="T23" fmla="*/ 12 h 36"/>
                <a:gd name="T24" fmla="*/ 66 w 72"/>
                <a:gd name="T25" fmla="*/ 19 h 36"/>
                <a:gd name="T26" fmla="*/ 61 w 72"/>
                <a:gd name="T27" fmla="*/ 22 h 36"/>
                <a:gd name="T28" fmla="*/ 55 w 72"/>
                <a:gd name="T29" fmla="*/ 25 h 36"/>
                <a:gd name="T30" fmla="*/ 48 w 72"/>
                <a:gd name="T31" fmla="*/ 28 h 36"/>
                <a:gd name="T32" fmla="*/ 42 w 72"/>
                <a:gd name="T33" fmla="*/ 31 h 36"/>
                <a:gd name="T34" fmla="*/ 34 w 72"/>
                <a:gd name="T35" fmla="*/ 32 h 36"/>
                <a:gd name="T36" fmla="*/ 26 w 72"/>
                <a:gd name="T37" fmla="*/ 34 h 36"/>
                <a:gd name="T38" fmla="*/ 20 w 72"/>
                <a:gd name="T39" fmla="*/ 35 h 36"/>
                <a:gd name="T40" fmla="*/ 15 w 72"/>
                <a:gd name="T41" fmla="*/ 36 h 36"/>
                <a:gd name="T42" fmla="*/ 5 w 72"/>
                <a:gd name="T43" fmla="*/ 34 h 36"/>
                <a:gd name="T44" fmla="*/ 2 w 72"/>
                <a:gd name="T4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36">
                  <a:moveTo>
                    <a:pt x="2" y="31"/>
                  </a:moveTo>
                  <a:lnTo>
                    <a:pt x="0" y="23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4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5" y="25"/>
                  </a:lnTo>
                  <a:lnTo>
                    <a:pt x="48" y="28"/>
                  </a:lnTo>
                  <a:lnTo>
                    <a:pt x="42" y="31"/>
                  </a:lnTo>
                  <a:lnTo>
                    <a:pt x="34" y="32"/>
                  </a:lnTo>
                  <a:lnTo>
                    <a:pt x="26" y="34"/>
                  </a:lnTo>
                  <a:lnTo>
                    <a:pt x="20" y="35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55" name="Freeform 115"/>
            <p:cNvSpPr>
              <a:spLocks/>
            </p:cNvSpPr>
            <p:nvPr/>
          </p:nvSpPr>
          <p:spPr bwMode="auto">
            <a:xfrm>
              <a:off x="783" y="1343"/>
              <a:ext cx="27" cy="18"/>
            </a:xfrm>
            <a:custGeom>
              <a:avLst/>
              <a:gdLst>
                <a:gd name="T0" fmla="*/ 29 w 54"/>
                <a:gd name="T1" fmla="*/ 0 h 37"/>
                <a:gd name="T2" fmla="*/ 38 w 54"/>
                <a:gd name="T3" fmla="*/ 0 h 37"/>
                <a:gd name="T4" fmla="*/ 45 w 54"/>
                <a:gd name="T5" fmla="*/ 4 h 37"/>
                <a:gd name="T6" fmla="*/ 51 w 54"/>
                <a:gd name="T7" fmla="*/ 9 h 37"/>
                <a:gd name="T8" fmla="*/ 54 w 54"/>
                <a:gd name="T9" fmla="*/ 16 h 37"/>
                <a:gd name="T10" fmla="*/ 51 w 54"/>
                <a:gd name="T11" fmla="*/ 23 h 37"/>
                <a:gd name="T12" fmla="*/ 45 w 54"/>
                <a:gd name="T13" fmla="*/ 29 h 37"/>
                <a:gd name="T14" fmla="*/ 38 w 54"/>
                <a:gd name="T15" fmla="*/ 34 h 37"/>
                <a:gd name="T16" fmla="*/ 29 w 54"/>
                <a:gd name="T17" fmla="*/ 37 h 37"/>
                <a:gd name="T18" fmla="*/ 17 w 54"/>
                <a:gd name="T19" fmla="*/ 34 h 37"/>
                <a:gd name="T20" fmla="*/ 7 w 54"/>
                <a:gd name="T21" fmla="*/ 29 h 37"/>
                <a:gd name="T22" fmla="*/ 1 w 54"/>
                <a:gd name="T23" fmla="*/ 23 h 37"/>
                <a:gd name="T24" fmla="*/ 0 w 54"/>
                <a:gd name="T25" fmla="*/ 16 h 37"/>
                <a:gd name="T26" fmla="*/ 1 w 54"/>
                <a:gd name="T27" fmla="*/ 9 h 37"/>
                <a:gd name="T28" fmla="*/ 7 w 54"/>
                <a:gd name="T29" fmla="*/ 4 h 37"/>
                <a:gd name="T30" fmla="*/ 17 w 54"/>
                <a:gd name="T31" fmla="*/ 0 h 37"/>
                <a:gd name="T32" fmla="*/ 29 w 54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37">
                  <a:moveTo>
                    <a:pt x="29" y="0"/>
                  </a:moveTo>
                  <a:lnTo>
                    <a:pt x="38" y="0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4" y="16"/>
                  </a:lnTo>
                  <a:lnTo>
                    <a:pt x="51" y="23"/>
                  </a:lnTo>
                  <a:lnTo>
                    <a:pt x="45" y="29"/>
                  </a:lnTo>
                  <a:lnTo>
                    <a:pt x="38" y="34"/>
                  </a:lnTo>
                  <a:lnTo>
                    <a:pt x="29" y="37"/>
                  </a:lnTo>
                  <a:lnTo>
                    <a:pt x="17" y="34"/>
                  </a:lnTo>
                  <a:lnTo>
                    <a:pt x="7" y="29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4"/>
                  </a:lnTo>
                  <a:lnTo>
                    <a:pt x="1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56" name="Freeform 116"/>
            <p:cNvSpPr>
              <a:spLocks/>
            </p:cNvSpPr>
            <p:nvPr/>
          </p:nvSpPr>
          <p:spPr bwMode="auto">
            <a:xfrm>
              <a:off x="854" y="1285"/>
              <a:ext cx="18" cy="30"/>
            </a:xfrm>
            <a:custGeom>
              <a:avLst/>
              <a:gdLst>
                <a:gd name="T0" fmla="*/ 21 w 37"/>
                <a:gd name="T1" fmla="*/ 0 h 61"/>
                <a:gd name="T2" fmla="*/ 26 w 37"/>
                <a:gd name="T3" fmla="*/ 2 h 61"/>
                <a:gd name="T4" fmla="*/ 31 w 37"/>
                <a:gd name="T5" fmla="*/ 8 h 61"/>
                <a:gd name="T6" fmla="*/ 32 w 37"/>
                <a:gd name="T7" fmla="*/ 11 h 61"/>
                <a:gd name="T8" fmla="*/ 35 w 37"/>
                <a:gd name="T9" fmla="*/ 17 h 61"/>
                <a:gd name="T10" fmla="*/ 36 w 37"/>
                <a:gd name="T11" fmla="*/ 23 h 61"/>
                <a:gd name="T12" fmla="*/ 37 w 37"/>
                <a:gd name="T13" fmla="*/ 29 h 61"/>
                <a:gd name="T14" fmla="*/ 36 w 37"/>
                <a:gd name="T15" fmla="*/ 34 h 61"/>
                <a:gd name="T16" fmla="*/ 35 w 37"/>
                <a:gd name="T17" fmla="*/ 40 h 61"/>
                <a:gd name="T18" fmla="*/ 32 w 37"/>
                <a:gd name="T19" fmla="*/ 46 h 61"/>
                <a:gd name="T20" fmla="*/ 31 w 37"/>
                <a:gd name="T21" fmla="*/ 52 h 61"/>
                <a:gd name="T22" fmla="*/ 26 w 37"/>
                <a:gd name="T23" fmla="*/ 58 h 61"/>
                <a:gd name="T24" fmla="*/ 21 w 37"/>
                <a:gd name="T25" fmla="*/ 61 h 61"/>
                <a:gd name="T26" fmla="*/ 11 w 37"/>
                <a:gd name="T27" fmla="*/ 58 h 61"/>
                <a:gd name="T28" fmla="*/ 5 w 37"/>
                <a:gd name="T29" fmla="*/ 52 h 61"/>
                <a:gd name="T30" fmla="*/ 1 w 37"/>
                <a:gd name="T31" fmla="*/ 46 h 61"/>
                <a:gd name="T32" fmla="*/ 0 w 37"/>
                <a:gd name="T33" fmla="*/ 40 h 61"/>
                <a:gd name="T34" fmla="*/ 0 w 37"/>
                <a:gd name="T35" fmla="*/ 34 h 61"/>
                <a:gd name="T36" fmla="*/ 0 w 37"/>
                <a:gd name="T37" fmla="*/ 29 h 61"/>
                <a:gd name="T38" fmla="*/ 0 w 37"/>
                <a:gd name="T39" fmla="*/ 23 h 61"/>
                <a:gd name="T40" fmla="*/ 0 w 37"/>
                <a:gd name="T41" fmla="*/ 17 h 61"/>
                <a:gd name="T42" fmla="*/ 1 w 37"/>
                <a:gd name="T43" fmla="*/ 11 h 61"/>
                <a:gd name="T44" fmla="*/ 5 w 37"/>
                <a:gd name="T45" fmla="*/ 8 h 61"/>
                <a:gd name="T46" fmla="*/ 11 w 37"/>
                <a:gd name="T47" fmla="*/ 2 h 61"/>
                <a:gd name="T48" fmla="*/ 21 w 37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61">
                  <a:moveTo>
                    <a:pt x="21" y="0"/>
                  </a:moveTo>
                  <a:lnTo>
                    <a:pt x="26" y="2"/>
                  </a:lnTo>
                  <a:lnTo>
                    <a:pt x="31" y="8"/>
                  </a:lnTo>
                  <a:lnTo>
                    <a:pt x="32" y="11"/>
                  </a:lnTo>
                  <a:lnTo>
                    <a:pt x="35" y="17"/>
                  </a:lnTo>
                  <a:lnTo>
                    <a:pt x="36" y="23"/>
                  </a:lnTo>
                  <a:lnTo>
                    <a:pt x="37" y="29"/>
                  </a:lnTo>
                  <a:lnTo>
                    <a:pt x="36" y="34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26" y="58"/>
                  </a:lnTo>
                  <a:lnTo>
                    <a:pt x="21" y="61"/>
                  </a:lnTo>
                  <a:lnTo>
                    <a:pt x="11" y="58"/>
                  </a:lnTo>
                  <a:lnTo>
                    <a:pt x="5" y="52"/>
                  </a:lnTo>
                  <a:lnTo>
                    <a:pt x="1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57" name="Freeform 117"/>
            <p:cNvSpPr>
              <a:spLocks/>
            </p:cNvSpPr>
            <p:nvPr/>
          </p:nvSpPr>
          <p:spPr bwMode="auto">
            <a:xfrm>
              <a:off x="856" y="1315"/>
              <a:ext cx="18" cy="29"/>
            </a:xfrm>
            <a:custGeom>
              <a:avLst/>
              <a:gdLst>
                <a:gd name="T0" fmla="*/ 20 w 36"/>
                <a:gd name="T1" fmla="*/ 59 h 59"/>
                <a:gd name="T2" fmla="*/ 25 w 36"/>
                <a:gd name="T3" fmla="*/ 56 h 59"/>
                <a:gd name="T4" fmla="*/ 30 w 36"/>
                <a:gd name="T5" fmla="*/ 50 h 59"/>
                <a:gd name="T6" fmla="*/ 31 w 36"/>
                <a:gd name="T7" fmla="*/ 45 h 59"/>
                <a:gd name="T8" fmla="*/ 33 w 36"/>
                <a:gd name="T9" fmla="*/ 41 h 59"/>
                <a:gd name="T10" fmla="*/ 34 w 36"/>
                <a:gd name="T11" fmla="*/ 34 h 59"/>
                <a:gd name="T12" fmla="*/ 36 w 36"/>
                <a:gd name="T13" fmla="*/ 29 h 59"/>
                <a:gd name="T14" fmla="*/ 34 w 36"/>
                <a:gd name="T15" fmla="*/ 23 h 59"/>
                <a:gd name="T16" fmla="*/ 33 w 36"/>
                <a:gd name="T17" fmla="*/ 17 h 59"/>
                <a:gd name="T18" fmla="*/ 31 w 36"/>
                <a:gd name="T19" fmla="*/ 11 h 59"/>
                <a:gd name="T20" fmla="*/ 30 w 36"/>
                <a:gd name="T21" fmla="*/ 8 h 59"/>
                <a:gd name="T22" fmla="*/ 25 w 36"/>
                <a:gd name="T23" fmla="*/ 2 h 59"/>
                <a:gd name="T24" fmla="*/ 20 w 36"/>
                <a:gd name="T25" fmla="*/ 0 h 59"/>
                <a:gd name="T26" fmla="*/ 11 w 36"/>
                <a:gd name="T27" fmla="*/ 2 h 59"/>
                <a:gd name="T28" fmla="*/ 5 w 36"/>
                <a:gd name="T29" fmla="*/ 8 h 59"/>
                <a:gd name="T30" fmla="*/ 1 w 36"/>
                <a:gd name="T31" fmla="*/ 11 h 59"/>
                <a:gd name="T32" fmla="*/ 0 w 36"/>
                <a:gd name="T33" fmla="*/ 17 h 59"/>
                <a:gd name="T34" fmla="*/ 0 w 36"/>
                <a:gd name="T35" fmla="*/ 23 h 59"/>
                <a:gd name="T36" fmla="*/ 0 w 36"/>
                <a:gd name="T37" fmla="*/ 29 h 59"/>
                <a:gd name="T38" fmla="*/ 0 w 36"/>
                <a:gd name="T39" fmla="*/ 34 h 59"/>
                <a:gd name="T40" fmla="*/ 0 w 36"/>
                <a:gd name="T41" fmla="*/ 41 h 59"/>
                <a:gd name="T42" fmla="*/ 1 w 36"/>
                <a:gd name="T43" fmla="*/ 45 h 59"/>
                <a:gd name="T44" fmla="*/ 5 w 36"/>
                <a:gd name="T45" fmla="*/ 50 h 59"/>
                <a:gd name="T46" fmla="*/ 11 w 36"/>
                <a:gd name="T47" fmla="*/ 56 h 59"/>
                <a:gd name="T48" fmla="*/ 20 w 36"/>
                <a:gd name="T4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59">
                  <a:moveTo>
                    <a:pt x="20" y="59"/>
                  </a:moveTo>
                  <a:lnTo>
                    <a:pt x="25" y="56"/>
                  </a:lnTo>
                  <a:lnTo>
                    <a:pt x="30" y="50"/>
                  </a:lnTo>
                  <a:lnTo>
                    <a:pt x="31" y="45"/>
                  </a:lnTo>
                  <a:lnTo>
                    <a:pt x="33" y="41"/>
                  </a:lnTo>
                  <a:lnTo>
                    <a:pt x="34" y="34"/>
                  </a:lnTo>
                  <a:lnTo>
                    <a:pt x="36" y="29"/>
                  </a:lnTo>
                  <a:lnTo>
                    <a:pt x="34" y="23"/>
                  </a:lnTo>
                  <a:lnTo>
                    <a:pt x="33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2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58" name="Freeform 118"/>
            <p:cNvSpPr>
              <a:spLocks/>
            </p:cNvSpPr>
            <p:nvPr/>
          </p:nvSpPr>
          <p:spPr bwMode="auto">
            <a:xfrm>
              <a:off x="867" y="1298"/>
              <a:ext cx="33" cy="18"/>
            </a:xfrm>
            <a:custGeom>
              <a:avLst/>
              <a:gdLst>
                <a:gd name="T0" fmla="*/ 1 w 67"/>
                <a:gd name="T1" fmla="*/ 30 h 36"/>
                <a:gd name="T2" fmla="*/ 0 w 67"/>
                <a:gd name="T3" fmla="*/ 24 h 36"/>
                <a:gd name="T4" fmla="*/ 6 w 67"/>
                <a:gd name="T5" fmla="*/ 17 h 36"/>
                <a:gd name="T6" fmla="*/ 14 w 67"/>
                <a:gd name="T7" fmla="*/ 10 h 36"/>
                <a:gd name="T8" fmla="*/ 26 w 67"/>
                <a:gd name="T9" fmla="*/ 5 h 36"/>
                <a:gd name="T10" fmla="*/ 33 w 67"/>
                <a:gd name="T11" fmla="*/ 2 h 36"/>
                <a:gd name="T12" fmla="*/ 41 w 67"/>
                <a:gd name="T13" fmla="*/ 1 h 36"/>
                <a:gd name="T14" fmla="*/ 46 w 67"/>
                <a:gd name="T15" fmla="*/ 0 h 36"/>
                <a:gd name="T16" fmla="*/ 52 w 67"/>
                <a:gd name="T17" fmla="*/ 0 h 36"/>
                <a:gd name="T18" fmla="*/ 60 w 67"/>
                <a:gd name="T19" fmla="*/ 1 h 36"/>
                <a:gd name="T20" fmla="*/ 67 w 67"/>
                <a:gd name="T21" fmla="*/ 5 h 36"/>
                <a:gd name="T22" fmla="*/ 67 w 67"/>
                <a:gd name="T23" fmla="*/ 12 h 36"/>
                <a:gd name="T24" fmla="*/ 62 w 67"/>
                <a:gd name="T25" fmla="*/ 20 h 36"/>
                <a:gd name="T26" fmla="*/ 53 w 67"/>
                <a:gd name="T27" fmla="*/ 27 h 36"/>
                <a:gd name="T28" fmla="*/ 43 w 67"/>
                <a:gd name="T29" fmla="*/ 34 h 36"/>
                <a:gd name="T30" fmla="*/ 35 w 67"/>
                <a:gd name="T31" fmla="*/ 35 h 36"/>
                <a:gd name="T32" fmla="*/ 26 w 67"/>
                <a:gd name="T33" fmla="*/ 36 h 36"/>
                <a:gd name="T34" fmla="*/ 20 w 67"/>
                <a:gd name="T35" fmla="*/ 36 h 36"/>
                <a:gd name="T36" fmla="*/ 15 w 67"/>
                <a:gd name="T37" fmla="*/ 36 h 36"/>
                <a:gd name="T38" fmla="*/ 5 w 67"/>
                <a:gd name="T39" fmla="*/ 34 h 36"/>
                <a:gd name="T40" fmla="*/ 1 w 67"/>
                <a:gd name="T4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6" y="17"/>
                  </a:lnTo>
                  <a:lnTo>
                    <a:pt x="14" y="10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2"/>
                  </a:lnTo>
                  <a:lnTo>
                    <a:pt x="62" y="20"/>
                  </a:lnTo>
                  <a:lnTo>
                    <a:pt x="53" y="27"/>
                  </a:lnTo>
                  <a:lnTo>
                    <a:pt x="43" y="34"/>
                  </a:lnTo>
                  <a:lnTo>
                    <a:pt x="35" y="35"/>
                  </a:lnTo>
                  <a:lnTo>
                    <a:pt x="26" y="36"/>
                  </a:lnTo>
                  <a:lnTo>
                    <a:pt x="20" y="36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59" name="Freeform 119"/>
            <p:cNvSpPr>
              <a:spLocks/>
            </p:cNvSpPr>
            <p:nvPr/>
          </p:nvSpPr>
          <p:spPr bwMode="auto">
            <a:xfrm>
              <a:off x="826" y="1301"/>
              <a:ext cx="36" cy="17"/>
            </a:xfrm>
            <a:custGeom>
              <a:avLst/>
              <a:gdLst>
                <a:gd name="T0" fmla="*/ 70 w 70"/>
                <a:gd name="T1" fmla="*/ 31 h 35"/>
                <a:gd name="T2" fmla="*/ 68 w 70"/>
                <a:gd name="T3" fmla="*/ 23 h 35"/>
                <a:gd name="T4" fmla="*/ 63 w 70"/>
                <a:gd name="T5" fmla="*/ 15 h 35"/>
                <a:gd name="T6" fmla="*/ 58 w 70"/>
                <a:gd name="T7" fmla="*/ 12 h 35"/>
                <a:gd name="T8" fmla="*/ 54 w 70"/>
                <a:gd name="T9" fmla="*/ 8 h 35"/>
                <a:gd name="T10" fmla="*/ 47 w 70"/>
                <a:gd name="T11" fmla="*/ 5 h 35"/>
                <a:gd name="T12" fmla="*/ 41 w 70"/>
                <a:gd name="T13" fmla="*/ 3 h 35"/>
                <a:gd name="T14" fmla="*/ 27 w 70"/>
                <a:gd name="T15" fmla="*/ 0 h 35"/>
                <a:gd name="T16" fmla="*/ 16 w 70"/>
                <a:gd name="T17" fmla="*/ 0 h 35"/>
                <a:gd name="T18" fmla="*/ 6 w 70"/>
                <a:gd name="T19" fmla="*/ 1 h 35"/>
                <a:gd name="T20" fmla="*/ 1 w 70"/>
                <a:gd name="T21" fmla="*/ 6 h 35"/>
                <a:gd name="T22" fmla="*/ 0 w 70"/>
                <a:gd name="T23" fmla="*/ 12 h 35"/>
                <a:gd name="T24" fmla="*/ 6 w 70"/>
                <a:gd name="T25" fmla="*/ 20 h 35"/>
                <a:gd name="T26" fmla="*/ 10 w 70"/>
                <a:gd name="T27" fmla="*/ 23 h 35"/>
                <a:gd name="T28" fmla="*/ 15 w 70"/>
                <a:gd name="T29" fmla="*/ 26 h 35"/>
                <a:gd name="T30" fmla="*/ 21 w 70"/>
                <a:gd name="T31" fmla="*/ 28 h 35"/>
                <a:gd name="T32" fmla="*/ 29 w 70"/>
                <a:gd name="T33" fmla="*/ 31 h 35"/>
                <a:gd name="T34" fmla="*/ 41 w 70"/>
                <a:gd name="T35" fmla="*/ 34 h 35"/>
                <a:gd name="T36" fmla="*/ 54 w 70"/>
                <a:gd name="T37" fmla="*/ 35 h 35"/>
                <a:gd name="T38" fmla="*/ 64 w 70"/>
                <a:gd name="T39" fmla="*/ 34 h 35"/>
                <a:gd name="T40" fmla="*/ 70 w 70"/>
                <a:gd name="T4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35">
                  <a:moveTo>
                    <a:pt x="70" y="31"/>
                  </a:moveTo>
                  <a:lnTo>
                    <a:pt x="68" y="23"/>
                  </a:lnTo>
                  <a:lnTo>
                    <a:pt x="63" y="15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41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23"/>
                  </a:lnTo>
                  <a:lnTo>
                    <a:pt x="15" y="26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1" y="34"/>
                  </a:lnTo>
                  <a:lnTo>
                    <a:pt x="54" y="35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60" name="Freeform 120"/>
            <p:cNvSpPr>
              <a:spLocks/>
            </p:cNvSpPr>
            <p:nvPr/>
          </p:nvSpPr>
          <p:spPr bwMode="auto">
            <a:xfrm>
              <a:off x="867" y="1314"/>
              <a:ext cx="33" cy="17"/>
            </a:xfrm>
            <a:custGeom>
              <a:avLst/>
              <a:gdLst>
                <a:gd name="T0" fmla="*/ 67 w 67"/>
                <a:gd name="T1" fmla="*/ 28 h 35"/>
                <a:gd name="T2" fmla="*/ 67 w 67"/>
                <a:gd name="T3" fmla="*/ 22 h 35"/>
                <a:gd name="T4" fmla="*/ 62 w 67"/>
                <a:gd name="T5" fmla="*/ 16 h 35"/>
                <a:gd name="T6" fmla="*/ 53 w 67"/>
                <a:gd name="T7" fmla="*/ 10 h 35"/>
                <a:gd name="T8" fmla="*/ 43 w 67"/>
                <a:gd name="T9" fmla="*/ 5 h 35"/>
                <a:gd name="T10" fmla="*/ 35 w 67"/>
                <a:gd name="T11" fmla="*/ 2 h 35"/>
                <a:gd name="T12" fmla="*/ 26 w 67"/>
                <a:gd name="T13" fmla="*/ 1 h 35"/>
                <a:gd name="T14" fmla="*/ 20 w 67"/>
                <a:gd name="T15" fmla="*/ 0 h 35"/>
                <a:gd name="T16" fmla="*/ 15 w 67"/>
                <a:gd name="T17" fmla="*/ 1 h 35"/>
                <a:gd name="T18" fmla="*/ 5 w 67"/>
                <a:gd name="T19" fmla="*/ 3 h 35"/>
                <a:gd name="T20" fmla="*/ 1 w 67"/>
                <a:gd name="T21" fmla="*/ 8 h 35"/>
                <a:gd name="T22" fmla="*/ 0 w 67"/>
                <a:gd name="T23" fmla="*/ 13 h 35"/>
                <a:gd name="T24" fmla="*/ 6 w 67"/>
                <a:gd name="T25" fmla="*/ 19 h 35"/>
                <a:gd name="T26" fmla="*/ 14 w 67"/>
                <a:gd name="T27" fmla="*/ 25 h 35"/>
                <a:gd name="T28" fmla="*/ 26 w 67"/>
                <a:gd name="T29" fmla="*/ 31 h 35"/>
                <a:gd name="T30" fmla="*/ 33 w 67"/>
                <a:gd name="T31" fmla="*/ 32 h 35"/>
                <a:gd name="T32" fmla="*/ 41 w 67"/>
                <a:gd name="T33" fmla="*/ 34 h 35"/>
                <a:gd name="T34" fmla="*/ 46 w 67"/>
                <a:gd name="T35" fmla="*/ 34 h 35"/>
                <a:gd name="T36" fmla="*/ 52 w 67"/>
                <a:gd name="T37" fmla="*/ 35 h 35"/>
                <a:gd name="T38" fmla="*/ 60 w 67"/>
                <a:gd name="T39" fmla="*/ 32 h 35"/>
                <a:gd name="T40" fmla="*/ 67 w 67"/>
                <a:gd name="T41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5">
                  <a:moveTo>
                    <a:pt x="67" y="28"/>
                  </a:moveTo>
                  <a:lnTo>
                    <a:pt x="67" y="22"/>
                  </a:lnTo>
                  <a:lnTo>
                    <a:pt x="62" y="16"/>
                  </a:lnTo>
                  <a:lnTo>
                    <a:pt x="53" y="10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0" y="32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61" name="Freeform 121"/>
            <p:cNvSpPr>
              <a:spLocks/>
            </p:cNvSpPr>
            <p:nvPr/>
          </p:nvSpPr>
          <p:spPr bwMode="auto">
            <a:xfrm>
              <a:off x="826" y="1317"/>
              <a:ext cx="36" cy="17"/>
            </a:xfrm>
            <a:custGeom>
              <a:avLst/>
              <a:gdLst>
                <a:gd name="T0" fmla="*/ 1 w 70"/>
                <a:gd name="T1" fmla="*/ 28 h 34"/>
                <a:gd name="T2" fmla="*/ 0 w 70"/>
                <a:gd name="T3" fmla="*/ 22 h 34"/>
                <a:gd name="T4" fmla="*/ 6 w 70"/>
                <a:gd name="T5" fmla="*/ 15 h 34"/>
                <a:gd name="T6" fmla="*/ 10 w 70"/>
                <a:gd name="T7" fmla="*/ 12 h 34"/>
                <a:gd name="T8" fmla="*/ 15 w 70"/>
                <a:gd name="T9" fmla="*/ 9 h 34"/>
                <a:gd name="T10" fmla="*/ 21 w 70"/>
                <a:gd name="T11" fmla="*/ 6 h 34"/>
                <a:gd name="T12" fmla="*/ 29 w 70"/>
                <a:gd name="T13" fmla="*/ 5 h 34"/>
                <a:gd name="T14" fmla="*/ 41 w 70"/>
                <a:gd name="T15" fmla="*/ 1 h 34"/>
                <a:gd name="T16" fmla="*/ 54 w 70"/>
                <a:gd name="T17" fmla="*/ 0 h 34"/>
                <a:gd name="T18" fmla="*/ 64 w 70"/>
                <a:gd name="T19" fmla="*/ 1 h 34"/>
                <a:gd name="T20" fmla="*/ 70 w 70"/>
                <a:gd name="T21" fmla="*/ 5 h 34"/>
                <a:gd name="T22" fmla="*/ 68 w 70"/>
                <a:gd name="T23" fmla="*/ 12 h 34"/>
                <a:gd name="T24" fmla="*/ 63 w 70"/>
                <a:gd name="T25" fmla="*/ 19 h 34"/>
                <a:gd name="T26" fmla="*/ 58 w 70"/>
                <a:gd name="T27" fmla="*/ 22 h 34"/>
                <a:gd name="T28" fmla="*/ 54 w 70"/>
                <a:gd name="T29" fmla="*/ 25 h 34"/>
                <a:gd name="T30" fmla="*/ 47 w 70"/>
                <a:gd name="T31" fmla="*/ 28 h 34"/>
                <a:gd name="T32" fmla="*/ 41 w 70"/>
                <a:gd name="T33" fmla="*/ 31 h 34"/>
                <a:gd name="T34" fmla="*/ 27 w 70"/>
                <a:gd name="T35" fmla="*/ 34 h 34"/>
                <a:gd name="T36" fmla="*/ 16 w 70"/>
                <a:gd name="T37" fmla="*/ 34 h 34"/>
                <a:gd name="T38" fmla="*/ 6 w 70"/>
                <a:gd name="T39" fmla="*/ 32 h 34"/>
                <a:gd name="T40" fmla="*/ 1 w 70"/>
                <a:gd name="T4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34">
                  <a:moveTo>
                    <a:pt x="1" y="28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5" y="9"/>
                  </a:lnTo>
                  <a:lnTo>
                    <a:pt x="21" y="6"/>
                  </a:lnTo>
                  <a:lnTo>
                    <a:pt x="29" y="5"/>
                  </a:lnTo>
                  <a:lnTo>
                    <a:pt x="41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8" y="12"/>
                  </a:lnTo>
                  <a:lnTo>
                    <a:pt x="63" y="19"/>
                  </a:lnTo>
                  <a:lnTo>
                    <a:pt x="58" y="22"/>
                  </a:lnTo>
                  <a:lnTo>
                    <a:pt x="54" y="25"/>
                  </a:lnTo>
                  <a:lnTo>
                    <a:pt x="47" y="28"/>
                  </a:lnTo>
                  <a:lnTo>
                    <a:pt x="41" y="31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2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62" name="Freeform 122"/>
            <p:cNvSpPr>
              <a:spLocks/>
            </p:cNvSpPr>
            <p:nvPr/>
          </p:nvSpPr>
          <p:spPr bwMode="auto">
            <a:xfrm>
              <a:off x="854" y="1306"/>
              <a:ext cx="24" cy="20"/>
            </a:xfrm>
            <a:custGeom>
              <a:avLst/>
              <a:gdLst>
                <a:gd name="T0" fmla="*/ 25 w 48"/>
                <a:gd name="T1" fmla="*/ 0 h 40"/>
                <a:gd name="T2" fmla="*/ 32 w 48"/>
                <a:gd name="T3" fmla="*/ 1 h 40"/>
                <a:gd name="T4" fmla="*/ 41 w 48"/>
                <a:gd name="T5" fmla="*/ 6 h 40"/>
                <a:gd name="T6" fmla="*/ 46 w 48"/>
                <a:gd name="T7" fmla="*/ 13 h 40"/>
                <a:gd name="T8" fmla="*/ 48 w 48"/>
                <a:gd name="T9" fmla="*/ 21 h 40"/>
                <a:gd name="T10" fmla="*/ 46 w 48"/>
                <a:gd name="T11" fmla="*/ 27 h 40"/>
                <a:gd name="T12" fmla="*/ 41 w 48"/>
                <a:gd name="T13" fmla="*/ 34 h 40"/>
                <a:gd name="T14" fmla="*/ 32 w 48"/>
                <a:gd name="T15" fmla="*/ 38 h 40"/>
                <a:gd name="T16" fmla="*/ 25 w 48"/>
                <a:gd name="T17" fmla="*/ 40 h 40"/>
                <a:gd name="T18" fmla="*/ 14 w 48"/>
                <a:gd name="T19" fmla="*/ 38 h 40"/>
                <a:gd name="T20" fmla="*/ 6 w 48"/>
                <a:gd name="T21" fmla="*/ 34 h 40"/>
                <a:gd name="T22" fmla="*/ 1 w 48"/>
                <a:gd name="T23" fmla="*/ 27 h 40"/>
                <a:gd name="T24" fmla="*/ 0 w 48"/>
                <a:gd name="T25" fmla="*/ 21 h 40"/>
                <a:gd name="T26" fmla="*/ 1 w 48"/>
                <a:gd name="T27" fmla="*/ 13 h 40"/>
                <a:gd name="T28" fmla="*/ 6 w 48"/>
                <a:gd name="T29" fmla="*/ 6 h 40"/>
                <a:gd name="T30" fmla="*/ 14 w 48"/>
                <a:gd name="T31" fmla="*/ 1 h 40"/>
                <a:gd name="T32" fmla="*/ 25 w 48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40">
                  <a:moveTo>
                    <a:pt x="25" y="0"/>
                  </a:moveTo>
                  <a:lnTo>
                    <a:pt x="32" y="1"/>
                  </a:lnTo>
                  <a:lnTo>
                    <a:pt x="41" y="6"/>
                  </a:lnTo>
                  <a:lnTo>
                    <a:pt x="46" y="13"/>
                  </a:lnTo>
                  <a:lnTo>
                    <a:pt x="48" y="21"/>
                  </a:lnTo>
                  <a:lnTo>
                    <a:pt x="46" y="27"/>
                  </a:lnTo>
                  <a:lnTo>
                    <a:pt x="41" y="34"/>
                  </a:lnTo>
                  <a:lnTo>
                    <a:pt x="32" y="38"/>
                  </a:lnTo>
                  <a:lnTo>
                    <a:pt x="25" y="40"/>
                  </a:lnTo>
                  <a:lnTo>
                    <a:pt x="14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63" name="Freeform 123"/>
            <p:cNvSpPr>
              <a:spLocks/>
            </p:cNvSpPr>
            <p:nvPr/>
          </p:nvSpPr>
          <p:spPr bwMode="auto">
            <a:xfrm>
              <a:off x="1975" y="1798"/>
              <a:ext cx="16" cy="30"/>
            </a:xfrm>
            <a:custGeom>
              <a:avLst/>
              <a:gdLst>
                <a:gd name="T0" fmla="*/ 16 w 32"/>
                <a:gd name="T1" fmla="*/ 0 h 60"/>
                <a:gd name="T2" fmla="*/ 21 w 32"/>
                <a:gd name="T3" fmla="*/ 2 h 60"/>
                <a:gd name="T4" fmla="*/ 26 w 32"/>
                <a:gd name="T5" fmla="*/ 8 h 60"/>
                <a:gd name="T6" fmla="*/ 28 w 32"/>
                <a:gd name="T7" fmla="*/ 12 h 60"/>
                <a:gd name="T8" fmla="*/ 30 w 32"/>
                <a:gd name="T9" fmla="*/ 17 h 60"/>
                <a:gd name="T10" fmla="*/ 31 w 32"/>
                <a:gd name="T11" fmla="*/ 23 h 60"/>
                <a:gd name="T12" fmla="*/ 32 w 32"/>
                <a:gd name="T13" fmla="*/ 30 h 60"/>
                <a:gd name="T14" fmla="*/ 31 w 32"/>
                <a:gd name="T15" fmla="*/ 35 h 60"/>
                <a:gd name="T16" fmla="*/ 30 w 32"/>
                <a:gd name="T17" fmla="*/ 41 h 60"/>
                <a:gd name="T18" fmla="*/ 28 w 32"/>
                <a:gd name="T19" fmla="*/ 46 h 60"/>
                <a:gd name="T20" fmla="*/ 26 w 32"/>
                <a:gd name="T21" fmla="*/ 51 h 60"/>
                <a:gd name="T22" fmla="*/ 21 w 32"/>
                <a:gd name="T23" fmla="*/ 57 h 60"/>
                <a:gd name="T24" fmla="*/ 16 w 32"/>
                <a:gd name="T25" fmla="*/ 60 h 60"/>
                <a:gd name="T26" fmla="*/ 8 w 32"/>
                <a:gd name="T27" fmla="*/ 57 h 60"/>
                <a:gd name="T28" fmla="*/ 3 w 32"/>
                <a:gd name="T29" fmla="*/ 51 h 60"/>
                <a:gd name="T30" fmla="*/ 0 w 32"/>
                <a:gd name="T31" fmla="*/ 46 h 60"/>
                <a:gd name="T32" fmla="*/ 0 w 32"/>
                <a:gd name="T33" fmla="*/ 41 h 60"/>
                <a:gd name="T34" fmla="*/ 0 w 32"/>
                <a:gd name="T35" fmla="*/ 35 h 60"/>
                <a:gd name="T36" fmla="*/ 0 w 32"/>
                <a:gd name="T37" fmla="*/ 30 h 60"/>
                <a:gd name="T38" fmla="*/ 0 w 32"/>
                <a:gd name="T39" fmla="*/ 23 h 60"/>
                <a:gd name="T40" fmla="*/ 0 w 32"/>
                <a:gd name="T41" fmla="*/ 17 h 60"/>
                <a:gd name="T42" fmla="*/ 0 w 32"/>
                <a:gd name="T43" fmla="*/ 12 h 60"/>
                <a:gd name="T44" fmla="*/ 3 w 32"/>
                <a:gd name="T45" fmla="*/ 8 h 60"/>
                <a:gd name="T46" fmla="*/ 8 w 32"/>
                <a:gd name="T47" fmla="*/ 2 h 60"/>
                <a:gd name="T48" fmla="*/ 16 w 32"/>
                <a:gd name="T4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60">
                  <a:moveTo>
                    <a:pt x="16" y="0"/>
                  </a:moveTo>
                  <a:lnTo>
                    <a:pt x="21" y="2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30" y="17"/>
                  </a:lnTo>
                  <a:lnTo>
                    <a:pt x="31" y="23"/>
                  </a:lnTo>
                  <a:lnTo>
                    <a:pt x="32" y="30"/>
                  </a:lnTo>
                  <a:lnTo>
                    <a:pt x="31" y="35"/>
                  </a:lnTo>
                  <a:lnTo>
                    <a:pt x="30" y="41"/>
                  </a:lnTo>
                  <a:lnTo>
                    <a:pt x="28" y="46"/>
                  </a:lnTo>
                  <a:lnTo>
                    <a:pt x="26" y="51"/>
                  </a:lnTo>
                  <a:lnTo>
                    <a:pt x="21" y="57"/>
                  </a:lnTo>
                  <a:lnTo>
                    <a:pt x="16" y="60"/>
                  </a:lnTo>
                  <a:lnTo>
                    <a:pt x="8" y="57"/>
                  </a:lnTo>
                  <a:lnTo>
                    <a:pt x="3" y="51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64" name="Freeform 124"/>
            <p:cNvSpPr>
              <a:spLocks/>
            </p:cNvSpPr>
            <p:nvPr/>
          </p:nvSpPr>
          <p:spPr bwMode="auto">
            <a:xfrm>
              <a:off x="1975" y="1828"/>
              <a:ext cx="18" cy="30"/>
            </a:xfrm>
            <a:custGeom>
              <a:avLst/>
              <a:gdLst>
                <a:gd name="T0" fmla="*/ 20 w 36"/>
                <a:gd name="T1" fmla="*/ 60 h 60"/>
                <a:gd name="T2" fmla="*/ 25 w 36"/>
                <a:gd name="T3" fmla="*/ 57 h 60"/>
                <a:gd name="T4" fmla="*/ 30 w 36"/>
                <a:gd name="T5" fmla="*/ 51 h 60"/>
                <a:gd name="T6" fmla="*/ 31 w 36"/>
                <a:gd name="T7" fmla="*/ 46 h 60"/>
                <a:gd name="T8" fmla="*/ 34 w 36"/>
                <a:gd name="T9" fmla="*/ 41 h 60"/>
                <a:gd name="T10" fmla="*/ 35 w 36"/>
                <a:gd name="T11" fmla="*/ 34 h 60"/>
                <a:gd name="T12" fmla="*/ 36 w 36"/>
                <a:gd name="T13" fmla="*/ 29 h 60"/>
                <a:gd name="T14" fmla="*/ 35 w 36"/>
                <a:gd name="T15" fmla="*/ 23 h 60"/>
                <a:gd name="T16" fmla="*/ 34 w 36"/>
                <a:gd name="T17" fmla="*/ 17 h 60"/>
                <a:gd name="T18" fmla="*/ 31 w 36"/>
                <a:gd name="T19" fmla="*/ 11 h 60"/>
                <a:gd name="T20" fmla="*/ 30 w 36"/>
                <a:gd name="T21" fmla="*/ 8 h 60"/>
                <a:gd name="T22" fmla="*/ 25 w 36"/>
                <a:gd name="T23" fmla="*/ 2 h 60"/>
                <a:gd name="T24" fmla="*/ 20 w 36"/>
                <a:gd name="T25" fmla="*/ 0 h 60"/>
                <a:gd name="T26" fmla="*/ 12 w 36"/>
                <a:gd name="T27" fmla="*/ 2 h 60"/>
                <a:gd name="T28" fmla="*/ 5 w 36"/>
                <a:gd name="T29" fmla="*/ 8 h 60"/>
                <a:gd name="T30" fmla="*/ 2 w 36"/>
                <a:gd name="T31" fmla="*/ 11 h 60"/>
                <a:gd name="T32" fmla="*/ 0 w 36"/>
                <a:gd name="T33" fmla="*/ 17 h 60"/>
                <a:gd name="T34" fmla="*/ 0 w 36"/>
                <a:gd name="T35" fmla="*/ 23 h 60"/>
                <a:gd name="T36" fmla="*/ 0 w 36"/>
                <a:gd name="T37" fmla="*/ 29 h 60"/>
                <a:gd name="T38" fmla="*/ 0 w 36"/>
                <a:gd name="T39" fmla="*/ 34 h 60"/>
                <a:gd name="T40" fmla="*/ 0 w 36"/>
                <a:gd name="T41" fmla="*/ 41 h 60"/>
                <a:gd name="T42" fmla="*/ 2 w 36"/>
                <a:gd name="T43" fmla="*/ 46 h 60"/>
                <a:gd name="T44" fmla="*/ 5 w 36"/>
                <a:gd name="T45" fmla="*/ 51 h 60"/>
                <a:gd name="T46" fmla="*/ 12 w 36"/>
                <a:gd name="T47" fmla="*/ 57 h 60"/>
                <a:gd name="T48" fmla="*/ 20 w 36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60">
                  <a:moveTo>
                    <a:pt x="20" y="60"/>
                  </a:moveTo>
                  <a:lnTo>
                    <a:pt x="25" y="57"/>
                  </a:lnTo>
                  <a:lnTo>
                    <a:pt x="30" y="51"/>
                  </a:lnTo>
                  <a:lnTo>
                    <a:pt x="31" y="46"/>
                  </a:lnTo>
                  <a:lnTo>
                    <a:pt x="34" y="41"/>
                  </a:lnTo>
                  <a:lnTo>
                    <a:pt x="35" y="34"/>
                  </a:lnTo>
                  <a:lnTo>
                    <a:pt x="36" y="29"/>
                  </a:lnTo>
                  <a:lnTo>
                    <a:pt x="35" y="23"/>
                  </a:lnTo>
                  <a:lnTo>
                    <a:pt x="34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2" y="57"/>
                  </a:lnTo>
                  <a:lnTo>
                    <a:pt x="20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65" name="Freeform 125"/>
            <p:cNvSpPr>
              <a:spLocks/>
            </p:cNvSpPr>
            <p:nvPr/>
          </p:nvSpPr>
          <p:spPr bwMode="auto">
            <a:xfrm>
              <a:off x="1986" y="1811"/>
              <a:ext cx="34" cy="18"/>
            </a:xfrm>
            <a:custGeom>
              <a:avLst/>
              <a:gdLst>
                <a:gd name="T0" fmla="*/ 1 w 66"/>
                <a:gd name="T1" fmla="*/ 30 h 36"/>
                <a:gd name="T2" fmla="*/ 0 w 66"/>
                <a:gd name="T3" fmla="*/ 24 h 36"/>
                <a:gd name="T4" fmla="*/ 6 w 66"/>
                <a:gd name="T5" fmla="*/ 18 h 36"/>
                <a:gd name="T6" fmla="*/ 13 w 66"/>
                <a:gd name="T7" fmla="*/ 11 h 36"/>
                <a:gd name="T8" fmla="*/ 27 w 66"/>
                <a:gd name="T9" fmla="*/ 6 h 36"/>
                <a:gd name="T10" fmla="*/ 33 w 66"/>
                <a:gd name="T11" fmla="*/ 3 h 36"/>
                <a:gd name="T12" fmla="*/ 40 w 66"/>
                <a:gd name="T13" fmla="*/ 1 h 36"/>
                <a:gd name="T14" fmla="*/ 45 w 66"/>
                <a:gd name="T15" fmla="*/ 0 h 36"/>
                <a:gd name="T16" fmla="*/ 51 w 66"/>
                <a:gd name="T17" fmla="*/ 0 h 36"/>
                <a:gd name="T18" fmla="*/ 60 w 66"/>
                <a:gd name="T19" fmla="*/ 1 h 36"/>
                <a:gd name="T20" fmla="*/ 66 w 66"/>
                <a:gd name="T21" fmla="*/ 6 h 36"/>
                <a:gd name="T22" fmla="*/ 66 w 66"/>
                <a:gd name="T23" fmla="*/ 11 h 36"/>
                <a:gd name="T24" fmla="*/ 61 w 66"/>
                <a:gd name="T25" fmla="*/ 20 h 36"/>
                <a:gd name="T26" fmla="*/ 53 w 66"/>
                <a:gd name="T27" fmla="*/ 27 h 36"/>
                <a:gd name="T28" fmla="*/ 43 w 66"/>
                <a:gd name="T29" fmla="*/ 33 h 36"/>
                <a:gd name="T30" fmla="*/ 34 w 66"/>
                <a:gd name="T31" fmla="*/ 34 h 36"/>
                <a:gd name="T32" fmla="*/ 27 w 66"/>
                <a:gd name="T33" fmla="*/ 36 h 36"/>
                <a:gd name="T34" fmla="*/ 21 w 66"/>
                <a:gd name="T35" fmla="*/ 36 h 36"/>
                <a:gd name="T36" fmla="*/ 14 w 66"/>
                <a:gd name="T37" fmla="*/ 36 h 36"/>
                <a:gd name="T38" fmla="*/ 5 w 66"/>
                <a:gd name="T39" fmla="*/ 33 h 36"/>
                <a:gd name="T40" fmla="*/ 1 w 66"/>
                <a:gd name="T4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3" y="11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6" y="11"/>
                  </a:lnTo>
                  <a:lnTo>
                    <a:pt x="61" y="20"/>
                  </a:lnTo>
                  <a:lnTo>
                    <a:pt x="53" y="27"/>
                  </a:lnTo>
                  <a:lnTo>
                    <a:pt x="43" y="33"/>
                  </a:lnTo>
                  <a:lnTo>
                    <a:pt x="34" y="34"/>
                  </a:lnTo>
                  <a:lnTo>
                    <a:pt x="27" y="36"/>
                  </a:lnTo>
                  <a:lnTo>
                    <a:pt x="21" y="36"/>
                  </a:lnTo>
                  <a:lnTo>
                    <a:pt x="14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66" name="Freeform 126"/>
            <p:cNvSpPr>
              <a:spLocks/>
            </p:cNvSpPr>
            <p:nvPr/>
          </p:nvSpPr>
          <p:spPr bwMode="auto">
            <a:xfrm>
              <a:off x="1946" y="1814"/>
              <a:ext cx="35" cy="17"/>
            </a:xfrm>
            <a:custGeom>
              <a:avLst/>
              <a:gdLst>
                <a:gd name="T0" fmla="*/ 71 w 71"/>
                <a:gd name="T1" fmla="*/ 27 h 34"/>
                <a:gd name="T2" fmla="*/ 71 w 71"/>
                <a:gd name="T3" fmla="*/ 21 h 34"/>
                <a:gd name="T4" fmla="*/ 66 w 71"/>
                <a:gd name="T5" fmla="*/ 15 h 34"/>
                <a:gd name="T6" fmla="*/ 61 w 71"/>
                <a:gd name="T7" fmla="*/ 12 h 34"/>
                <a:gd name="T8" fmla="*/ 56 w 71"/>
                <a:gd name="T9" fmla="*/ 8 h 34"/>
                <a:gd name="T10" fmla="*/ 48 w 71"/>
                <a:gd name="T11" fmla="*/ 5 h 34"/>
                <a:gd name="T12" fmla="*/ 42 w 71"/>
                <a:gd name="T13" fmla="*/ 3 h 34"/>
                <a:gd name="T14" fmla="*/ 27 w 71"/>
                <a:gd name="T15" fmla="*/ 0 h 34"/>
                <a:gd name="T16" fmla="*/ 16 w 71"/>
                <a:gd name="T17" fmla="*/ 0 h 34"/>
                <a:gd name="T18" fmla="*/ 6 w 71"/>
                <a:gd name="T19" fmla="*/ 1 h 34"/>
                <a:gd name="T20" fmla="*/ 2 w 71"/>
                <a:gd name="T21" fmla="*/ 6 h 34"/>
                <a:gd name="T22" fmla="*/ 0 w 71"/>
                <a:gd name="T23" fmla="*/ 12 h 34"/>
                <a:gd name="T24" fmla="*/ 6 w 71"/>
                <a:gd name="T25" fmla="*/ 18 h 34"/>
                <a:gd name="T26" fmla="*/ 10 w 71"/>
                <a:gd name="T27" fmla="*/ 21 h 34"/>
                <a:gd name="T28" fmla="*/ 15 w 71"/>
                <a:gd name="T29" fmla="*/ 24 h 34"/>
                <a:gd name="T30" fmla="*/ 21 w 71"/>
                <a:gd name="T31" fmla="*/ 27 h 34"/>
                <a:gd name="T32" fmla="*/ 30 w 71"/>
                <a:gd name="T33" fmla="*/ 30 h 34"/>
                <a:gd name="T34" fmla="*/ 42 w 71"/>
                <a:gd name="T35" fmla="*/ 33 h 34"/>
                <a:gd name="T36" fmla="*/ 55 w 71"/>
                <a:gd name="T37" fmla="*/ 34 h 34"/>
                <a:gd name="T38" fmla="*/ 64 w 71"/>
                <a:gd name="T39" fmla="*/ 32 h 34"/>
                <a:gd name="T40" fmla="*/ 71 w 71"/>
                <a:gd name="T41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34">
                  <a:moveTo>
                    <a:pt x="71" y="27"/>
                  </a:moveTo>
                  <a:lnTo>
                    <a:pt x="71" y="21"/>
                  </a:lnTo>
                  <a:lnTo>
                    <a:pt x="66" y="15"/>
                  </a:lnTo>
                  <a:lnTo>
                    <a:pt x="61" y="12"/>
                  </a:lnTo>
                  <a:lnTo>
                    <a:pt x="56" y="8"/>
                  </a:lnTo>
                  <a:lnTo>
                    <a:pt x="48" y="5"/>
                  </a:lnTo>
                  <a:lnTo>
                    <a:pt x="42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0" y="21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30" y="30"/>
                  </a:lnTo>
                  <a:lnTo>
                    <a:pt x="42" y="33"/>
                  </a:lnTo>
                  <a:lnTo>
                    <a:pt x="55" y="34"/>
                  </a:lnTo>
                  <a:lnTo>
                    <a:pt x="64" y="32"/>
                  </a:lnTo>
                  <a:lnTo>
                    <a:pt x="71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67" name="Freeform 127"/>
            <p:cNvSpPr>
              <a:spLocks/>
            </p:cNvSpPr>
            <p:nvPr/>
          </p:nvSpPr>
          <p:spPr bwMode="auto">
            <a:xfrm>
              <a:off x="1986" y="1827"/>
              <a:ext cx="34" cy="17"/>
            </a:xfrm>
            <a:custGeom>
              <a:avLst/>
              <a:gdLst>
                <a:gd name="T0" fmla="*/ 66 w 66"/>
                <a:gd name="T1" fmla="*/ 27 h 34"/>
                <a:gd name="T2" fmla="*/ 66 w 66"/>
                <a:gd name="T3" fmla="*/ 21 h 34"/>
                <a:gd name="T4" fmla="*/ 61 w 66"/>
                <a:gd name="T5" fmla="*/ 15 h 34"/>
                <a:gd name="T6" fmla="*/ 53 w 66"/>
                <a:gd name="T7" fmla="*/ 9 h 34"/>
                <a:gd name="T8" fmla="*/ 43 w 66"/>
                <a:gd name="T9" fmla="*/ 4 h 34"/>
                <a:gd name="T10" fmla="*/ 34 w 66"/>
                <a:gd name="T11" fmla="*/ 1 h 34"/>
                <a:gd name="T12" fmla="*/ 27 w 66"/>
                <a:gd name="T13" fmla="*/ 1 h 34"/>
                <a:gd name="T14" fmla="*/ 21 w 66"/>
                <a:gd name="T15" fmla="*/ 0 h 34"/>
                <a:gd name="T16" fmla="*/ 14 w 66"/>
                <a:gd name="T17" fmla="*/ 1 h 34"/>
                <a:gd name="T18" fmla="*/ 5 w 66"/>
                <a:gd name="T19" fmla="*/ 3 h 34"/>
                <a:gd name="T20" fmla="*/ 1 w 66"/>
                <a:gd name="T21" fmla="*/ 8 h 34"/>
                <a:gd name="T22" fmla="*/ 0 w 66"/>
                <a:gd name="T23" fmla="*/ 13 h 34"/>
                <a:gd name="T24" fmla="*/ 6 w 66"/>
                <a:gd name="T25" fmla="*/ 19 h 34"/>
                <a:gd name="T26" fmla="*/ 13 w 66"/>
                <a:gd name="T27" fmla="*/ 24 h 34"/>
                <a:gd name="T28" fmla="*/ 27 w 66"/>
                <a:gd name="T29" fmla="*/ 30 h 34"/>
                <a:gd name="T30" fmla="*/ 33 w 66"/>
                <a:gd name="T31" fmla="*/ 31 h 34"/>
                <a:gd name="T32" fmla="*/ 40 w 66"/>
                <a:gd name="T33" fmla="*/ 33 h 34"/>
                <a:gd name="T34" fmla="*/ 45 w 66"/>
                <a:gd name="T35" fmla="*/ 33 h 34"/>
                <a:gd name="T36" fmla="*/ 51 w 66"/>
                <a:gd name="T37" fmla="*/ 34 h 34"/>
                <a:gd name="T38" fmla="*/ 60 w 66"/>
                <a:gd name="T39" fmla="*/ 32 h 34"/>
                <a:gd name="T40" fmla="*/ 66 w 66"/>
                <a:gd name="T41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4">
                  <a:moveTo>
                    <a:pt x="66" y="27"/>
                  </a:moveTo>
                  <a:lnTo>
                    <a:pt x="66" y="21"/>
                  </a:lnTo>
                  <a:lnTo>
                    <a:pt x="61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4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24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40" y="33"/>
                  </a:lnTo>
                  <a:lnTo>
                    <a:pt x="45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68" name="Freeform 128"/>
            <p:cNvSpPr>
              <a:spLocks/>
            </p:cNvSpPr>
            <p:nvPr/>
          </p:nvSpPr>
          <p:spPr bwMode="auto">
            <a:xfrm>
              <a:off x="1946" y="1830"/>
              <a:ext cx="35" cy="17"/>
            </a:xfrm>
            <a:custGeom>
              <a:avLst/>
              <a:gdLst>
                <a:gd name="T0" fmla="*/ 2 w 71"/>
                <a:gd name="T1" fmla="*/ 29 h 34"/>
                <a:gd name="T2" fmla="*/ 0 w 71"/>
                <a:gd name="T3" fmla="*/ 22 h 34"/>
                <a:gd name="T4" fmla="*/ 6 w 71"/>
                <a:gd name="T5" fmla="*/ 15 h 34"/>
                <a:gd name="T6" fmla="*/ 10 w 71"/>
                <a:gd name="T7" fmla="*/ 11 h 34"/>
                <a:gd name="T8" fmla="*/ 15 w 71"/>
                <a:gd name="T9" fmla="*/ 8 h 34"/>
                <a:gd name="T10" fmla="*/ 21 w 71"/>
                <a:gd name="T11" fmla="*/ 5 h 34"/>
                <a:gd name="T12" fmla="*/ 30 w 71"/>
                <a:gd name="T13" fmla="*/ 3 h 34"/>
                <a:gd name="T14" fmla="*/ 42 w 71"/>
                <a:gd name="T15" fmla="*/ 0 h 34"/>
                <a:gd name="T16" fmla="*/ 55 w 71"/>
                <a:gd name="T17" fmla="*/ 0 h 34"/>
                <a:gd name="T18" fmla="*/ 64 w 71"/>
                <a:gd name="T19" fmla="*/ 1 h 34"/>
                <a:gd name="T20" fmla="*/ 71 w 71"/>
                <a:gd name="T21" fmla="*/ 6 h 34"/>
                <a:gd name="T22" fmla="*/ 71 w 71"/>
                <a:gd name="T23" fmla="*/ 11 h 34"/>
                <a:gd name="T24" fmla="*/ 66 w 71"/>
                <a:gd name="T25" fmla="*/ 18 h 34"/>
                <a:gd name="T26" fmla="*/ 61 w 71"/>
                <a:gd name="T27" fmla="*/ 21 h 34"/>
                <a:gd name="T28" fmla="*/ 56 w 71"/>
                <a:gd name="T29" fmla="*/ 25 h 34"/>
                <a:gd name="T30" fmla="*/ 48 w 71"/>
                <a:gd name="T31" fmla="*/ 28 h 34"/>
                <a:gd name="T32" fmla="*/ 42 w 71"/>
                <a:gd name="T33" fmla="*/ 33 h 34"/>
                <a:gd name="T34" fmla="*/ 27 w 71"/>
                <a:gd name="T35" fmla="*/ 34 h 34"/>
                <a:gd name="T36" fmla="*/ 16 w 71"/>
                <a:gd name="T37" fmla="*/ 34 h 34"/>
                <a:gd name="T38" fmla="*/ 6 w 71"/>
                <a:gd name="T39" fmla="*/ 33 h 34"/>
                <a:gd name="T40" fmla="*/ 2 w 71"/>
                <a:gd name="T41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34">
                  <a:moveTo>
                    <a:pt x="2" y="29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1"/>
                  </a:lnTo>
                  <a:lnTo>
                    <a:pt x="15" y="8"/>
                  </a:lnTo>
                  <a:lnTo>
                    <a:pt x="21" y="5"/>
                  </a:lnTo>
                  <a:lnTo>
                    <a:pt x="30" y="3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1"/>
                  </a:lnTo>
                  <a:lnTo>
                    <a:pt x="71" y="6"/>
                  </a:lnTo>
                  <a:lnTo>
                    <a:pt x="71" y="11"/>
                  </a:lnTo>
                  <a:lnTo>
                    <a:pt x="66" y="18"/>
                  </a:lnTo>
                  <a:lnTo>
                    <a:pt x="61" y="21"/>
                  </a:lnTo>
                  <a:lnTo>
                    <a:pt x="56" y="25"/>
                  </a:lnTo>
                  <a:lnTo>
                    <a:pt x="48" y="28"/>
                  </a:lnTo>
                  <a:lnTo>
                    <a:pt x="42" y="33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3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69" name="Freeform 129"/>
            <p:cNvSpPr>
              <a:spLocks/>
            </p:cNvSpPr>
            <p:nvPr/>
          </p:nvSpPr>
          <p:spPr bwMode="auto">
            <a:xfrm>
              <a:off x="1973" y="1819"/>
              <a:ext cx="24" cy="19"/>
            </a:xfrm>
            <a:custGeom>
              <a:avLst/>
              <a:gdLst>
                <a:gd name="T0" fmla="*/ 24 w 49"/>
                <a:gd name="T1" fmla="*/ 0 h 37"/>
                <a:gd name="T2" fmla="*/ 32 w 49"/>
                <a:gd name="T3" fmla="*/ 2 h 37"/>
                <a:gd name="T4" fmla="*/ 40 w 49"/>
                <a:gd name="T5" fmla="*/ 7 h 37"/>
                <a:gd name="T6" fmla="*/ 46 w 49"/>
                <a:gd name="T7" fmla="*/ 12 h 37"/>
                <a:gd name="T8" fmla="*/ 49 w 49"/>
                <a:gd name="T9" fmla="*/ 20 h 37"/>
                <a:gd name="T10" fmla="*/ 46 w 49"/>
                <a:gd name="T11" fmla="*/ 26 h 37"/>
                <a:gd name="T12" fmla="*/ 40 w 49"/>
                <a:gd name="T13" fmla="*/ 32 h 37"/>
                <a:gd name="T14" fmla="*/ 32 w 49"/>
                <a:gd name="T15" fmla="*/ 35 h 37"/>
                <a:gd name="T16" fmla="*/ 24 w 49"/>
                <a:gd name="T17" fmla="*/ 37 h 37"/>
                <a:gd name="T18" fmla="*/ 13 w 49"/>
                <a:gd name="T19" fmla="*/ 35 h 37"/>
                <a:gd name="T20" fmla="*/ 6 w 49"/>
                <a:gd name="T21" fmla="*/ 32 h 37"/>
                <a:gd name="T22" fmla="*/ 1 w 49"/>
                <a:gd name="T23" fmla="*/ 26 h 37"/>
                <a:gd name="T24" fmla="*/ 0 w 49"/>
                <a:gd name="T25" fmla="*/ 20 h 37"/>
                <a:gd name="T26" fmla="*/ 1 w 49"/>
                <a:gd name="T27" fmla="*/ 12 h 37"/>
                <a:gd name="T28" fmla="*/ 6 w 49"/>
                <a:gd name="T29" fmla="*/ 7 h 37"/>
                <a:gd name="T30" fmla="*/ 13 w 49"/>
                <a:gd name="T31" fmla="*/ 2 h 37"/>
                <a:gd name="T32" fmla="*/ 24 w 49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37">
                  <a:moveTo>
                    <a:pt x="24" y="0"/>
                  </a:moveTo>
                  <a:lnTo>
                    <a:pt x="32" y="2"/>
                  </a:lnTo>
                  <a:lnTo>
                    <a:pt x="40" y="7"/>
                  </a:lnTo>
                  <a:lnTo>
                    <a:pt x="46" y="12"/>
                  </a:lnTo>
                  <a:lnTo>
                    <a:pt x="49" y="20"/>
                  </a:lnTo>
                  <a:lnTo>
                    <a:pt x="46" y="26"/>
                  </a:lnTo>
                  <a:lnTo>
                    <a:pt x="40" y="32"/>
                  </a:lnTo>
                  <a:lnTo>
                    <a:pt x="32" y="35"/>
                  </a:lnTo>
                  <a:lnTo>
                    <a:pt x="24" y="37"/>
                  </a:lnTo>
                  <a:lnTo>
                    <a:pt x="13" y="35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70" name="Freeform 130"/>
            <p:cNvSpPr>
              <a:spLocks/>
            </p:cNvSpPr>
            <p:nvPr/>
          </p:nvSpPr>
          <p:spPr bwMode="auto">
            <a:xfrm>
              <a:off x="2056" y="1819"/>
              <a:ext cx="20" cy="29"/>
            </a:xfrm>
            <a:custGeom>
              <a:avLst/>
              <a:gdLst>
                <a:gd name="T0" fmla="*/ 17 w 38"/>
                <a:gd name="T1" fmla="*/ 0 h 57"/>
                <a:gd name="T2" fmla="*/ 25 w 38"/>
                <a:gd name="T3" fmla="*/ 3 h 57"/>
                <a:gd name="T4" fmla="*/ 32 w 38"/>
                <a:gd name="T5" fmla="*/ 9 h 57"/>
                <a:gd name="T6" fmla="*/ 36 w 38"/>
                <a:gd name="T7" fmla="*/ 17 h 57"/>
                <a:gd name="T8" fmla="*/ 38 w 38"/>
                <a:gd name="T9" fmla="*/ 27 h 57"/>
                <a:gd name="T10" fmla="*/ 37 w 38"/>
                <a:gd name="T11" fmla="*/ 32 h 57"/>
                <a:gd name="T12" fmla="*/ 36 w 38"/>
                <a:gd name="T13" fmla="*/ 38 h 57"/>
                <a:gd name="T14" fmla="*/ 33 w 38"/>
                <a:gd name="T15" fmla="*/ 42 h 57"/>
                <a:gd name="T16" fmla="*/ 32 w 38"/>
                <a:gd name="T17" fmla="*/ 47 h 57"/>
                <a:gd name="T18" fmla="*/ 25 w 38"/>
                <a:gd name="T19" fmla="*/ 54 h 57"/>
                <a:gd name="T20" fmla="*/ 17 w 38"/>
                <a:gd name="T21" fmla="*/ 57 h 57"/>
                <a:gd name="T22" fmla="*/ 11 w 38"/>
                <a:gd name="T23" fmla="*/ 54 h 57"/>
                <a:gd name="T24" fmla="*/ 6 w 38"/>
                <a:gd name="T25" fmla="*/ 47 h 57"/>
                <a:gd name="T26" fmla="*/ 1 w 38"/>
                <a:gd name="T27" fmla="*/ 42 h 57"/>
                <a:gd name="T28" fmla="*/ 0 w 38"/>
                <a:gd name="T29" fmla="*/ 38 h 57"/>
                <a:gd name="T30" fmla="*/ 0 w 38"/>
                <a:gd name="T31" fmla="*/ 32 h 57"/>
                <a:gd name="T32" fmla="*/ 0 w 38"/>
                <a:gd name="T33" fmla="*/ 27 h 57"/>
                <a:gd name="T34" fmla="*/ 0 w 38"/>
                <a:gd name="T35" fmla="*/ 17 h 57"/>
                <a:gd name="T36" fmla="*/ 6 w 38"/>
                <a:gd name="T37" fmla="*/ 9 h 57"/>
                <a:gd name="T38" fmla="*/ 11 w 38"/>
                <a:gd name="T39" fmla="*/ 3 h 57"/>
                <a:gd name="T40" fmla="*/ 17 w 38"/>
                <a:gd name="T4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57">
                  <a:moveTo>
                    <a:pt x="17" y="0"/>
                  </a:moveTo>
                  <a:lnTo>
                    <a:pt x="25" y="3"/>
                  </a:lnTo>
                  <a:lnTo>
                    <a:pt x="32" y="9"/>
                  </a:lnTo>
                  <a:lnTo>
                    <a:pt x="36" y="17"/>
                  </a:lnTo>
                  <a:lnTo>
                    <a:pt x="38" y="27"/>
                  </a:lnTo>
                  <a:lnTo>
                    <a:pt x="37" y="32"/>
                  </a:lnTo>
                  <a:lnTo>
                    <a:pt x="36" y="38"/>
                  </a:lnTo>
                  <a:lnTo>
                    <a:pt x="33" y="42"/>
                  </a:lnTo>
                  <a:lnTo>
                    <a:pt x="32" y="47"/>
                  </a:lnTo>
                  <a:lnTo>
                    <a:pt x="25" y="54"/>
                  </a:lnTo>
                  <a:lnTo>
                    <a:pt x="17" y="57"/>
                  </a:lnTo>
                  <a:lnTo>
                    <a:pt x="11" y="54"/>
                  </a:lnTo>
                  <a:lnTo>
                    <a:pt x="6" y="47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6" y="9"/>
                  </a:lnTo>
                  <a:lnTo>
                    <a:pt x="11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71" name="Freeform 131"/>
            <p:cNvSpPr>
              <a:spLocks/>
            </p:cNvSpPr>
            <p:nvPr/>
          </p:nvSpPr>
          <p:spPr bwMode="auto">
            <a:xfrm>
              <a:off x="2059" y="1850"/>
              <a:ext cx="18" cy="28"/>
            </a:xfrm>
            <a:custGeom>
              <a:avLst/>
              <a:gdLst>
                <a:gd name="T0" fmla="*/ 16 w 37"/>
                <a:gd name="T1" fmla="*/ 56 h 56"/>
                <a:gd name="T2" fmla="*/ 23 w 37"/>
                <a:gd name="T3" fmla="*/ 53 h 56"/>
                <a:gd name="T4" fmla="*/ 31 w 37"/>
                <a:gd name="T5" fmla="*/ 47 h 56"/>
                <a:gd name="T6" fmla="*/ 32 w 37"/>
                <a:gd name="T7" fmla="*/ 42 h 56"/>
                <a:gd name="T8" fmla="*/ 34 w 37"/>
                <a:gd name="T9" fmla="*/ 37 h 56"/>
                <a:gd name="T10" fmla="*/ 36 w 37"/>
                <a:gd name="T11" fmla="*/ 31 h 56"/>
                <a:gd name="T12" fmla="*/ 37 w 37"/>
                <a:gd name="T13" fmla="*/ 26 h 56"/>
                <a:gd name="T14" fmla="*/ 34 w 37"/>
                <a:gd name="T15" fmla="*/ 16 h 56"/>
                <a:gd name="T16" fmla="*/ 31 w 37"/>
                <a:gd name="T17" fmla="*/ 8 h 56"/>
                <a:gd name="T18" fmla="*/ 23 w 37"/>
                <a:gd name="T19" fmla="*/ 2 h 56"/>
                <a:gd name="T20" fmla="*/ 16 w 37"/>
                <a:gd name="T21" fmla="*/ 0 h 56"/>
                <a:gd name="T22" fmla="*/ 10 w 37"/>
                <a:gd name="T23" fmla="*/ 2 h 56"/>
                <a:gd name="T24" fmla="*/ 5 w 37"/>
                <a:gd name="T25" fmla="*/ 8 h 56"/>
                <a:gd name="T26" fmla="*/ 0 w 37"/>
                <a:gd name="T27" fmla="*/ 16 h 56"/>
                <a:gd name="T28" fmla="*/ 0 w 37"/>
                <a:gd name="T29" fmla="*/ 26 h 56"/>
                <a:gd name="T30" fmla="*/ 0 w 37"/>
                <a:gd name="T31" fmla="*/ 31 h 56"/>
                <a:gd name="T32" fmla="*/ 0 w 37"/>
                <a:gd name="T33" fmla="*/ 37 h 56"/>
                <a:gd name="T34" fmla="*/ 1 w 37"/>
                <a:gd name="T35" fmla="*/ 42 h 56"/>
                <a:gd name="T36" fmla="*/ 5 w 37"/>
                <a:gd name="T37" fmla="*/ 47 h 56"/>
                <a:gd name="T38" fmla="*/ 10 w 37"/>
                <a:gd name="T39" fmla="*/ 53 h 56"/>
                <a:gd name="T40" fmla="*/ 16 w 37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5" y="47"/>
                  </a:lnTo>
                  <a:lnTo>
                    <a:pt x="10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72" name="Freeform 132"/>
            <p:cNvSpPr>
              <a:spLocks/>
            </p:cNvSpPr>
            <p:nvPr/>
          </p:nvSpPr>
          <p:spPr bwMode="auto">
            <a:xfrm>
              <a:off x="2069" y="1832"/>
              <a:ext cx="35" cy="18"/>
            </a:xfrm>
            <a:custGeom>
              <a:avLst/>
              <a:gdLst>
                <a:gd name="T0" fmla="*/ 0 w 69"/>
                <a:gd name="T1" fmla="*/ 29 h 35"/>
                <a:gd name="T2" fmla="*/ 1 w 69"/>
                <a:gd name="T3" fmla="*/ 22 h 35"/>
                <a:gd name="T4" fmla="*/ 6 w 69"/>
                <a:gd name="T5" fmla="*/ 16 h 35"/>
                <a:gd name="T6" fmla="*/ 8 w 69"/>
                <a:gd name="T7" fmla="*/ 13 h 35"/>
                <a:gd name="T8" fmla="*/ 13 w 69"/>
                <a:gd name="T9" fmla="*/ 10 h 35"/>
                <a:gd name="T10" fmla="*/ 20 w 69"/>
                <a:gd name="T11" fmla="*/ 7 h 35"/>
                <a:gd name="T12" fmla="*/ 28 w 69"/>
                <a:gd name="T13" fmla="*/ 5 h 35"/>
                <a:gd name="T14" fmla="*/ 39 w 69"/>
                <a:gd name="T15" fmla="*/ 1 h 35"/>
                <a:gd name="T16" fmla="*/ 53 w 69"/>
                <a:gd name="T17" fmla="*/ 0 h 35"/>
                <a:gd name="T18" fmla="*/ 63 w 69"/>
                <a:gd name="T19" fmla="*/ 2 h 35"/>
                <a:gd name="T20" fmla="*/ 69 w 69"/>
                <a:gd name="T21" fmla="*/ 8 h 35"/>
                <a:gd name="T22" fmla="*/ 69 w 69"/>
                <a:gd name="T23" fmla="*/ 13 h 35"/>
                <a:gd name="T24" fmla="*/ 64 w 69"/>
                <a:gd name="T25" fmla="*/ 19 h 35"/>
                <a:gd name="T26" fmla="*/ 59 w 69"/>
                <a:gd name="T27" fmla="*/ 22 h 35"/>
                <a:gd name="T28" fmla="*/ 54 w 69"/>
                <a:gd name="T29" fmla="*/ 25 h 35"/>
                <a:gd name="T30" fmla="*/ 47 w 69"/>
                <a:gd name="T31" fmla="*/ 29 h 35"/>
                <a:gd name="T32" fmla="*/ 39 w 69"/>
                <a:gd name="T33" fmla="*/ 32 h 35"/>
                <a:gd name="T34" fmla="*/ 26 w 69"/>
                <a:gd name="T35" fmla="*/ 35 h 35"/>
                <a:gd name="T36" fmla="*/ 15 w 69"/>
                <a:gd name="T37" fmla="*/ 35 h 35"/>
                <a:gd name="T38" fmla="*/ 5 w 69"/>
                <a:gd name="T39" fmla="*/ 33 h 35"/>
                <a:gd name="T40" fmla="*/ 0 w 69"/>
                <a:gd name="T41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35">
                  <a:moveTo>
                    <a:pt x="0" y="29"/>
                  </a:moveTo>
                  <a:lnTo>
                    <a:pt x="1" y="22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0"/>
                  </a:lnTo>
                  <a:lnTo>
                    <a:pt x="20" y="7"/>
                  </a:lnTo>
                  <a:lnTo>
                    <a:pt x="28" y="5"/>
                  </a:lnTo>
                  <a:lnTo>
                    <a:pt x="39" y="1"/>
                  </a:lnTo>
                  <a:lnTo>
                    <a:pt x="53" y="0"/>
                  </a:lnTo>
                  <a:lnTo>
                    <a:pt x="63" y="2"/>
                  </a:lnTo>
                  <a:lnTo>
                    <a:pt x="69" y="8"/>
                  </a:lnTo>
                  <a:lnTo>
                    <a:pt x="69" y="13"/>
                  </a:lnTo>
                  <a:lnTo>
                    <a:pt x="64" y="19"/>
                  </a:lnTo>
                  <a:lnTo>
                    <a:pt x="59" y="22"/>
                  </a:lnTo>
                  <a:lnTo>
                    <a:pt x="54" y="25"/>
                  </a:lnTo>
                  <a:lnTo>
                    <a:pt x="47" y="29"/>
                  </a:lnTo>
                  <a:lnTo>
                    <a:pt x="39" y="32"/>
                  </a:lnTo>
                  <a:lnTo>
                    <a:pt x="26" y="35"/>
                  </a:lnTo>
                  <a:lnTo>
                    <a:pt x="15" y="35"/>
                  </a:lnTo>
                  <a:lnTo>
                    <a:pt x="5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73" name="Freeform 133"/>
            <p:cNvSpPr>
              <a:spLocks/>
            </p:cNvSpPr>
            <p:nvPr/>
          </p:nvSpPr>
          <p:spPr bwMode="auto">
            <a:xfrm>
              <a:off x="2030" y="1834"/>
              <a:ext cx="33" cy="18"/>
            </a:xfrm>
            <a:custGeom>
              <a:avLst/>
              <a:gdLst>
                <a:gd name="T0" fmla="*/ 67 w 67"/>
                <a:gd name="T1" fmla="*/ 31 h 35"/>
                <a:gd name="T2" fmla="*/ 65 w 67"/>
                <a:gd name="T3" fmla="*/ 24 h 35"/>
                <a:gd name="T4" fmla="*/ 62 w 67"/>
                <a:gd name="T5" fmla="*/ 16 h 35"/>
                <a:gd name="T6" fmla="*/ 50 w 67"/>
                <a:gd name="T7" fmla="*/ 8 h 35"/>
                <a:gd name="T8" fmla="*/ 41 w 67"/>
                <a:gd name="T9" fmla="*/ 3 h 35"/>
                <a:gd name="T10" fmla="*/ 33 w 67"/>
                <a:gd name="T11" fmla="*/ 1 h 35"/>
                <a:gd name="T12" fmla="*/ 26 w 67"/>
                <a:gd name="T13" fmla="*/ 0 h 35"/>
                <a:gd name="T14" fmla="*/ 18 w 67"/>
                <a:gd name="T15" fmla="*/ 0 h 35"/>
                <a:gd name="T16" fmla="*/ 15 w 67"/>
                <a:gd name="T17" fmla="*/ 1 h 35"/>
                <a:gd name="T18" fmla="*/ 5 w 67"/>
                <a:gd name="T19" fmla="*/ 2 h 35"/>
                <a:gd name="T20" fmla="*/ 1 w 67"/>
                <a:gd name="T21" fmla="*/ 7 h 35"/>
                <a:gd name="T22" fmla="*/ 0 w 67"/>
                <a:gd name="T23" fmla="*/ 12 h 35"/>
                <a:gd name="T24" fmla="*/ 5 w 67"/>
                <a:gd name="T25" fmla="*/ 19 h 35"/>
                <a:gd name="T26" fmla="*/ 12 w 67"/>
                <a:gd name="T27" fmla="*/ 26 h 35"/>
                <a:gd name="T28" fmla="*/ 25 w 67"/>
                <a:gd name="T29" fmla="*/ 31 h 35"/>
                <a:gd name="T30" fmla="*/ 31 w 67"/>
                <a:gd name="T31" fmla="*/ 32 h 35"/>
                <a:gd name="T32" fmla="*/ 38 w 67"/>
                <a:gd name="T33" fmla="*/ 34 h 35"/>
                <a:gd name="T34" fmla="*/ 44 w 67"/>
                <a:gd name="T35" fmla="*/ 34 h 35"/>
                <a:gd name="T36" fmla="*/ 50 w 67"/>
                <a:gd name="T37" fmla="*/ 35 h 35"/>
                <a:gd name="T38" fmla="*/ 60 w 67"/>
                <a:gd name="T39" fmla="*/ 34 h 35"/>
                <a:gd name="T40" fmla="*/ 67 w 67"/>
                <a:gd name="T4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5">
                  <a:moveTo>
                    <a:pt x="67" y="31"/>
                  </a:moveTo>
                  <a:lnTo>
                    <a:pt x="65" y="24"/>
                  </a:lnTo>
                  <a:lnTo>
                    <a:pt x="62" y="16"/>
                  </a:lnTo>
                  <a:lnTo>
                    <a:pt x="50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12" y="26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4"/>
                  </a:lnTo>
                  <a:lnTo>
                    <a:pt x="50" y="35"/>
                  </a:lnTo>
                  <a:lnTo>
                    <a:pt x="60" y="34"/>
                  </a:lnTo>
                  <a:lnTo>
                    <a:pt x="67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74" name="Freeform 134"/>
            <p:cNvSpPr>
              <a:spLocks/>
            </p:cNvSpPr>
            <p:nvPr/>
          </p:nvSpPr>
          <p:spPr bwMode="auto">
            <a:xfrm>
              <a:off x="2069" y="1849"/>
              <a:ext cx="35" cy="16"/>
            </a:xfrm>
            <a:custGeom>
              <a:avLst/>
              <a:gdLst>
                <a:gd name="T0" fmla="*/ 69 w 69"/>
                <a:gd name="T1" fmla="*/ 29 h 33"/>
                <a:gd name="T2" fmla="*/ 69 w 69"/>
                <a:gd name="T3" fmla="*/ 22 h 33"/>
                <a:gd name="T4" fmla="*/ 64 w 69"/>
                <a:gd name="T5" fmla="*/ 15 h 33"/>
                <a:gd name="T6" fmla="*/ 59 w 69"/>
                <a:gd name="T7" fmla="*/ 11 h 33"/>
                <a:gd name="T8" fmla="*/ 54 w 69"/>
                <a:gd name="T9" fmla="*/ 8 h 33"/>
                <a:gd name="T10" fmla="*/ 47 w 69"/>
                <a:gd name="T11" fmla="*/ 5 h 33"/>
                <a:gd name="T12" fmla="*/ 39 w 69"/>
                <a:gd name="T13" fmla="*/ 3 h 33"/>
                <a:gd name="T14" fmla="*/ 26 w 69"/>
                <a:gd name="T15" fmla="*/ 0 h 33"/>
                <a:gd name="T16" fmla="*/ 15 w 69"/>
                <a:gd name="T17" fmla="*/ 0 h 33"/>
                <a:gd name="T18" fmla="*/ 5 w 69"/>
                <a:gd name="T19" fmla="*/ 1 h 33"/>
                <a:gd name="T20" fmla="*/ 0 w 69"/>
                <a:gd name="T21" fmla="*/ 6 h 33"/>
                <a:gd name="T22" fmla="*/ 1 w 69"/>
                <a:gd name="T23" fmla="*/ 11 h 33"/>
                <a:gd name="T24" fmla="*/ 6 w 69"/>
                <a:gd name="T25" fmla="*/ 17 h 33"/>
                <a:gd name="T26" fmla="*/ 8 w 69"/>
                <a:gd name="T27" fmla="*/ 20 h 33"/>
                <a:gd name="T28" fmla="*/ 13 w 69"/>
                <a:gd name="T29" fmla="*/ 23 h 33"/>
                <a:gd name="T30" fmla="*/ 20 w 69"/>
                <a:gd name="T31" fmla="*/ 26 h 33"/>
                <a:gd name="T32" fmla="*/ 28 w 69"/>
                <a:gd name="T33" fmla="*/ 29 h 33"/>
                <a:gd name="T34" fmla="*/ 39 w 69"/>
                <a:gd name="T35" fmla="*/ 32 h 33"/>
                <a:gd name="T36" fmla="*/ 53 w 69"/>
                <a:gd name="T37" fmla="*/ 33 h 33"/>
                <a:gd name="T38" fmla="*/ 63 w 69"/>
                <a:gd name="T39" fmla="*/ 32 h 33"/>
                <a:gd name="T40" fmla="*/ 69 w 69"/>
                <a:gd name="T4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33">
                  <a:moveTo>
                    <a:pt x="69" y="29"/>
                  </a:moveTo>
                  <a:lnTo>
                    <a:pt x="69" y="22"/>
                  </a:lnTo>
                  <a:lnTo>
                    <a:pt x="64" y="15"/>
                  </a:lnTo>
                  <a:lnTo>
                    <a:pt x="59" y="11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39" y="3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6" y="17"/>
                  </a:lnTo>
                  <a:lnTo>
                    <a:pt x="8" y="20"/>
                  </a:lnTo>
                  <a:lnTo>
                    <a:pt x="13" y="23"/>
                  </a:lnTo>
                  <a:lnTo>
                    <a:pt x="20" y="26"/>
                  </a:lnTo>
                  <a:lnTo>
                    <a:pt x="28" y="29"/>
                  </a:lnTo>
                  <a:lnTo>
                    <a:pt x="39" y="32"/>
                  </a:lnTo>
                  <a:lnTo>
                    <a:pt x="53" y="33"/>
                  </a:lnTo>
                  <a:lnTo>
                    <a:pt x="63" y="32"/>
                  </a:lnTo>
                  <a:lnTo>
                    <a:pt x="69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75" name="Freeform 135"/>
            <p:cNvSpPr>
              <a:spLocks/>
            </p:cNvSpPr>
            <p:nvPr/>
          </p:nvSpPr>
          <p:spPr bwMode="auto">
            <a:xfrm>
              <a:off x="2030" y="1851"/>
              <a:ext cx="33" cy="17"/>
            </a:xfrm>
            <a:custGeom>
              <a:avLst/>
              <a:gdLst>
                <a:gd name="T0" fmla="*/ 1 w 67"/>
                <a:gd name="T1" fmla="*/ 28 h 34"/>
                <a:gd name="T2" fmla="*/ 0 w 67"/>
                <a:gd name="T3" fmla="*/ 22 h 34"/>
                <a:gd name="T4" fmla="*/ 5 w 67"/>
                <a:gd name="T5" fmla="*/ 16 h 34"/>
                <a:gd name="T6" fmla="*/ 12 w 67"/>
                <a:gd name="T7" fmla="*/ 10 h 34"/>
                <a:gd name="T8" fmla="*/ 25 w 67"/>
                <a:gd name="T9" fmla="*/ 5 h 34"/>
                <a:gd name="T10" fmla="*/ 31 w 67"/>
                <a:gd name="T11" fmla="*/ 2 h 34"/>
                <a:gd name="T12" fmla="*/ 38 w 67"/>
                <a:gd name="T13" fmla="*/ 1 h 34"/>
                <a:gd name="T14" fmla="*/ 44 w 67"/>
                <a:gd name="T15" fmla="*/ 0 h 34"/>
                <a:gd name="T16" fmla="*/ 50 w 67"/>
                <a:gd name="T17" fmla="*/ 0 h 34"/>
                <a:gd name="T18" fmla="*/ 60 w 67"/>
                <a:gd name="T19" fmla="*/ 1 h 34"/>
                <a:gd name="T20" fmla="*/ 67 w 67"/>
                <a:gd name="T21" fmla="*/ 5 h 34"/>
                <a:gd name="T22" fmla="*/ 65 w 67"/>
                <a:gd name="T23" fmla="*/ 12 h 34"/>
                <a:gd name="T24" fmla="*/ 62 w 67"/>
                <a:gd name="T25" fmla="*/ 19 h 34"/>
                <a:gd name="T26" fmla="*/ 50 w 67"/>
                <a:gd name="T27" fmla="*/ 25 h 34"/>
                <a:gd name="T28" fmla="*/ 41 w 67"/>
                <a:gd name="T29" fmla="*/ 31 h 34"/>
                <a:gd name="T30" fmla="*/ 33 w 67"/>
                <a:gd name="T31" fmla="*/ 32 h 34"/>
                <a:gd name="T32" fmla="*/ 26 w 67"/>
                <a:gd name="T33" fmla="*/ 34 h 34"/>
                <a:gd name="T34" fmla="*/ 18 w 67"/>
                <a:gd name="T35" fmla="*/ 34 h 34"/>
                <a:gd name="T36" fmla="*/ 15 w 67"/>
                <a:gd name="T37" fmla="*/ 34 h 34"/>
                <a:gd name="T38" fmla="*/ 5 w 67"/>
                <a:gd name="T39" fmla="*/ 31 h 34"/>
                <a:gd name="T40" fmla="*/ 1 w 67"/>
                <a:gd name="T4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4">
                  <a:moveTo>
                    <a:pt x="1" y="28"/>
                  </a:moveTo>
                  <a:lnTo>
                    <a:pt x="0" y="22"/>
                  </a:lnTo>
                  <a:lnTo>
                    <a:pt x="5" y="16"/>
                  </a:lnTo>
                  <a:lnTo>
                    <a:pt x="12" y="10"/>
                  </a:lnTo>
                  <a:lnTo>
                    <a:pt x="25" y="5"/>
                  </a:lnTo>
                  <a:lnTo>
                    <a:pt x="31" y="2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5" y="12"/>
                  </a:lnTo>
                  <a:lnTo>
                    <a:pt x="62" y="19"/>
                  </a:lnTo>
                  <a:lnTo>
                    <a:pt x="50" y="25"/>
                  </a:lnTo>
                  <a:lnTo>
                    <a:pt x="41" y="31"/>
                  </a:lnTo>
                  <a:lnTo>
                    <a:pt x="33" y="32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1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76" name="Freeform 136"/>
            <p:cNvSpPr>
              <a:spLocks/>
            </p:cNvSpPr>
            <p:nvPr/>
          </p:nvSpPr>
          <p:spPr bwMode="auto">
            <a:xfrm>
              <a:off x="2055" y="1839"/>
              <a:ext cx="26" cy="21"/>
            </a:xfrm>
            <a:custGeom>
              <a:avLst/>
              <a:gdLst>
                <a:gd name="T0" fmla="*/ 25 w 53"/>
                <a:gd name="T1" fmla="*/ 0 h 40"/>
                <a:gd name="T2" fmla="*/ 36 w 53"/>
                <a:gd name="T3" fmla="*/ 1 h 40"/>
                <a:gd name="T4" fmla="*/ 45 w 53"/>
                <a:gd name="T5" fmla="*/ 6 h 40"/>
                <a:gd name="T6" fmla="*/ 51 w 53"/>
                <a:gd name="T7" fmla="*/ 13 h 40"/>
                <a:gd name="T8" fmla="*/ 53 w 53"/>
                <a:gd name="T9" fmla="*/ 21 h 40"/>
                <a:gd name="T10" fmla="*/ 51 w 53"/>
                <a:gd name="T11" fmla="*/ 27 h 40"/>
                <a:gd name="T12" fmla="*/ 45 w 53"/>
                <a:gd name="T13" fmla="*/ 33 h 40"/>
                <a:gd name="T14" fmla="*/ 36 w 53"/>
                <a:gd name="T15" fmla="*/ 38 h 40"/>
                <a:gd name="T16" fmla="*/ 25 w 53"/>
                <a:gd name="T17" fmla="*/ 40 h 40"/>
                <a:gd name="T18" fmla="*/ 15 w 53"/>
                <a:gd name="T19" fmla="*/ 38 h 40"/>
                <a:gd name="T20" fmla="*/ 9 w 53"/>
                <a:gd name="T21" fmla="*/ 33 h 40"/>
                <a:gd name="T22" fmla="*/ 1 w 53"/>
                <a:gd name="T23" fmla="*/ 27 h 40"/>
                <a:gd name="T24" fmla="*/ 0 w 53"/>
                <a:gd name="T25" fmla="*/ 21 h 40"/>
                <a:gd name="T26" fmla="*/ 1 w 53"/>
                <a:gd name="T27" fmla="*/ 13 h 40"/>
                <a:gd name="T28" fmla="*/ 9 w 53"/>
                <a:gd name="T29" fmla="*/ 6 h 40"/>
                <a:gd name="T30" fmla="*/ 15 w 53"/>
                <a:gd name="T31" fmla="*/ 1 h 40"/>
                <a:gd name="T32" fmla="*/ 25 w 53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40">
                  <a:moveTo>
                    <a:pt x="25" y="0"/>
                  </a:moveTo>
                  <a:lnTo>
                    <a:pt x="36" y="1"/>
                  </a:lnTo>
                  <a:lnTo>
                    <a:pt x="45" y="6"/>
                  </a:lnTo>
                  <a:lnTo>
                    <a:pt x="51" y="13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3"/>
                  </a:lnTo>
                  <a:lnTo>
                    <a:pt x="36" y="38"/>
                  </a:lnTo>
                  <a:lnTo>
                    <a:pt x="25" y="40"/>
                  </a:lnTo>
                  <a:lnTo>
                    <a:pt x="15" y="38"/>
                  </a:lnTo>
                  <a:lnTo>
                    <a:pt x="9" y="33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9" y="6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77" name="Freeform 137"/>
            <p:cNvSpPr>
              <a:spLocks/>
            </p:cNvSpPr>
            <p:nvPr/>
          </p:nvSpPr>
          <p:spPr bwMode="auto">
            <a:xfrm>
              <a:off x="1305" y="2280"/>
              <a:ext cx="53" cy="88"/>
            </a:xfrm>
            <a:custGeom>
              <a:avLst/>
              <a:gdLst>
                <a:gd name="T0" fmla="*/ 53 w 105"/>
                <a:gd name="T1" fmla="*/ 0 h 176"/>
                <a:gd name="T2" fmla="*/ 62 w 105"/>
                <a:gd name="T3" fmla="*/ 1 h 176"/>
                <a:gd name="T4" fmla="*/ 72 w 105"/>
                <a:gd name="T5" fmla="*/ 6 h 176"/>
                <a:gd name="T6" fmla="*/ 81 w 105"/>
                <a:gd name="T7" fmla="*/ 14 h 176"/>
                <a:gd name="T8" fmla="*/ 89 w 105"/>
                <a:gd name="T9" fmla="*/ 25 h 176"/>
                <a:gd name="T10" fmla="*/ 96 w 105"/>
                <a:gd name="T11" fmla="*/ 37 h 176"/>
                <a:gd name="T12" fmla="*/ 101 w 105"/>
                <a:gd name="T13" fmla="*/ 53 h 176"/>
                <a:gd name="T14" fmla="*/ 103 w 105"/>
                <a:gd name="T15" fmla="*/ 68 h 176"/>
                <a:gd name="T16" fmla="*/ 105 w 105"/>
                <a:gd name="T17" fmla="*/ 86 h 176"/>
                <a:gd name="T18" fmla="*/ 103 w 105"/>
                <a:gd name="T19" fmla="*/ 104 h 176"/>
                <a:gd name="T20" fmla="*/ 101 w 105"/>
                <a:gd name="T21" fmla="*/ 121 h 176"/>
                <a:gd name="T22" fmla="*/ 96 w 105"/>
                <a:gd name="T23" fmla="*/ 135 h 176"/>
                <a:gd name="T24" fmla="*/ 89 w 105"/>
                <a:gd name="T25" fmla="*/ 149 h 176"/>
                <a:gd name="T26" fmla="*/ 81 w 105"/>
                <a:gd name="T27" fmla="*/ 160 h 176"/>
                <a:gd name="T28" fmla="*/ 72 w 105"/>
                <a:gd name="T29" fmla="*/ 169 h 176"/>
                <a:gd name="T30" fmla="*/ 62 w 105"/>
                <a:gd name="T31" fmla="*/ 174 h 176"/>
                <a:gd name="T32" fmla="*/ 53 w 105"/>
                <a:gd name="T33" fmla="*/ 176 h 176"/>
                <a:gd name="T34" fmla="*/ 40 w 105"/>
                <a:gd name="T35" fmla="*/ 174 h 176"/>
                <a:gd name="T36" fmla="*/ 30 w 105"/>
                <a:gd name="T37" fmla="*/ 169 h 176"/>
                <a:gd name="T38" fmla="*/ 22 w 105"/>
                <a:gd name="T39" fmla="*/ 160 h 176"/>
                <a:gd name="T40" fmla="*/ 14 w 105"/>
                <a:gd name="T41" fmla="*/ 149 h 176"/>
                <a:gd name="T42" fmla="*/ 7 w 105"/>
                <a:gd name="T43" fmla="*/ 135 h 176"/>
                <a:gd name="T44" fmla="*/ 3 w 105"/>
                <a:gd name="T45" fmla="*/ 121 h 176"/>
                <a:gd name="T46" fmla="*/ 0 w 105"/>
                <a:gd name="T47" fmla="*/ 104 h 176"/>
                <a:gd name="T48" fmla="*/ 0 w 105"/>
                <a:gd name="T49" fmla="*/ 86 h 176"/>
                <a:gd name="T50" fmla="*/ 0 w 105"/>
                <a:gd name="T51" fmla="*/ 68 h 176"/>
                <a:gd name="T52" fmla="*/ 3 w 105"/>
                <a:gd name="T53" fmla="*/ 53 h 176"/>
                <a:gd name="T54" fmla="*/ 7 w 105"/>
                <a:gd name="T55" fmla="*/ 37 h 176"/>
                <a:gd name="T56" fmla="*/ 14 w 105"/>
                <a:gd name="T57" fmla="*/ 25 h 176"/>
                <a:gd name="T58" fmla="*/ 22 w 105"/>
                <a:gd name="T59" fmla="*/ 14 h 176"/>
                <a:gd name="T60" fmla="*/ 30 w 105"/>
                <a:gd name="T61" fmla="*/ 6 h 176"/>
                <a:gd name="T62" fmla="*/ 40 w 105"/>
                <a:gd name="T63" fmla="*/ 1 h 176"/>
                <a:gd name="T64" fmla="*/ 53 w 105"/>
                <a:gd name="T6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176">
                  <a:moveTo>
                    <a:pt x="53" y="0"/>
                  </a:moveTo>
                  <a:lnTo>
                    <a:pt x="62" y="1"/>
                  </a:lnTo>
                  <a:lnTo>
                    <a:pt x="72" y="6"/>
                  </a:lnTo>
                  <a:lnTo>
                    <a:pt x="81" y="14"/>
                  </a:lnTo>
                  <a:lnTo>
                    <a:pt x="89" y="25"/>
                  </a:lnTo>
                  <a:lnTo>
                    <a:pt x="96" y="37"/>
                  </a:lnTo>
                  <a:lnTo>
                    <a:pt x="101" y="53"/>
                  </a:lnTo>
                  <a:lnTo>
                    <a:pt x="103" y="68"/>
                  </a:lnTo>
                  <a:lnTo>
                    <a:pt x="105" y="86"/>
                  </a:lnTo>
                  <a:lnTo>
                    <a:pt x="103" y="104"/>
                  </a:lnTo>
                  <a:lnTo>
                    <a:pt x="101" y="121"/>
                  </a:lnTo>
                  <a:lnTo>
                    <a:pt x="96" y="135"/>
                  </a:lnTo>
                  <a:lnTo>
                    <a:pt x="89" y="149"/>
                  </a:lnTo>
                  <a:lnTo>
                    <a:pt x="81" y="160"/>
                  </a:lnTo>
                  <a:lnTo>
                    <a:pt x="72" y="169"/>
                  </a:lnTo>
                  <a:lnTo>
                    <a:pt x="62" y="174"/>
                  </a:lnTo>
                  <a:lnTo>
                    <a:pt x="53" y="176"/>
                  </a:lnTo>
                  <a:lnTo>
                    <a:pt x="40" y="174"/>
                  </a:lnTo>
                  <a:lnTo>
                    <a:pt x="30" y="169"/>
                  </a:lnTo>
                  <a:lnTo>
                    <a:pt x="22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3" y="121"/>
                  </a:lnTo>
                  <a:lnTo>
                    <a:pt x="0" y="104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3" y="53"/>
                  </a:lnTo>
                  <a:lnTo>
                    <a:pt x="7" y="37"/>
                  </a:lnTo>
                  <a:lnTo>
                    <a:pt x="14" y="25"/>
                  </a:lnTo>
                  <a:lnTo>
                    <a:pt x="22" y="14"/>
                  </a:lnTo>
                  <a:lnTo>
                    <a:pt x="30" y="6"/>
                  </a:lnTo>
                  <a:lnTo>
                    <a:pt x="40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78" name="Freeform 138"/>
            <p:cNvSpPr>
              <a:spLocks/>
            </p:cNvSpPr>
            <p:nvPr/>
          </p:nvSpPr>
          <p:spPr bwMode="auto">
            <a:xfrm>
              <a:off x="1308" y="2370"/>
              <a:ext cx="54" cy="89"/>
            </a:xfrm>
            <a:custGeom>
              <a:avLst/>
              <a:gdLst>
                <a:gd name="T0" fmla="*/ 54 w 107"/>
                <a:gd name="T1" fmla="*/ 178 h 178"/>
                <a:gd name="T2" fmla="*/ 64 w 107"/>
                <a:gd name="T3" fmla="*/ 175 h 178"/>
                <a:gd name="T4" fmla="*/ 75 w 107"/>
                <a:gd name="T5" fmla="*/ 170 h 178"/>
                <a:gd name="T6" fmla="*/ 82 w 107"/>
                <a:gd name="T7" fmla="*/ 161 h 178"/>
                <a:gd name="T8" fmla="*/ 91 w 107"/>
                <a:gd name="T9" fmla="*/ 151 h 178"/>
                <a:gd name="T10" fmla="*/ 97 w 107"/>
                <a:gd name="T11" fmla="*/ 138 h 178"/>
                <a:gd name="T12" fmla="*/ 103 w 107"/>
                <a:gd name="T13" fmla="*/ 123 h 178"/>
                <a:gd name="T14" fmla="*/ 106 w 107"/>
                <a:gd name="T15" fmla="*/ 107 h 178"/>
                <a:gd name="T16" fmla="*/ 107 w 107"/>
                <a:gd name="T17" fmla="*/ 91 h 178"/>
                <a:gd name="T18" fmla="*/ 106 w 107"/>
                <a:gd name="T19" fmla="*/ 71 h 178"/>
                <a:gd name="T20" fmla="*/ 103 w 107"/>
                <a:gd name="T21" fmla="*/ 55 h 178"/>
                <a:gd name="T22" fmla="*/ 97 w 107"/>
                <a:gd name="T23" fmla="*/ 38 h 178"/>
                <a:gd name="T24" fmla="*/ 91 w 107"/>
                <a:gd name="T25" fmla="*/ 26 h 178"/>
                <a:gd name="T26" fmla="*/ 82 w 107"/>
                <a:gd name="T27" fmla="*/ 14 h 178"/>
                <a:gd name="T28" fmla="*/ 75 w 107"/>
                <a:gd name="T29" fmla="*/ 6 h 178"/>
                <a:gd name="T30" fmla="*/ 64 w 107"/>
                <a:gd name="T31" fmla="*/ 1 h 178"/>
                <a:gd name="T32" fmla="*/ 54 w 107"/>
                <a:gd name="T33" fmla="*/ 0 h 178"/>
                <a:gd name="T34" fmla="*/ 43 w 107"/>
                <a:gd name="T35" fmla="*/ 1 h 178"/>
                <a:gd name="T36" fmla="*/ 32 w 107"/>
                <a:gd name="T37" fmla="*/ 6 h 178"/>
                <a:gd name="T38" fmla="*/ 22 w 107"/>
                <a:gd name="T39" fmla="*/ 14 h 178"/>
                <a:gd name="T40" fmla="*/ 15 w 107"/>
                <a:gd name="T41" fmla="*/ 26 h 178"/>
                <a:gd name="T42" fmla="*/ 7 w 107"/>
                <a:gd name="T43" fmla="*/ 38 h 178"/>
                <a:gd name="T44" fmla="*/ 4 w 107"/>
                <a:gd name="T45" fmla="*/ 55 h 178"/>
                <a:gd name="T46" fmla="*/ 0 w 107"/>
                <a:gd name="T47" fmla="*/ 71 h 178"/>
                <a:gd name="T48" fmla="*/ 0 w 107"/>
                <a:gd name="T49" fmla="*/ 91 h 178"/>
                <a:gd name="T50" fmla="*/ 0 w 107"/>
                <a:gd name="T51" fmla="*/ 107 h 178"/>
                <a:gd name="T52" fmla="*/ 4 w 107"/>
                <a:gd name="T53" fmla="*/ 123 h 178"/>
                <a:gd name="T54" fmla="*/ 7 w 107"/>
                <a:gd name="T55" fmla="*/ 138 h 178"/>
                <a:gd name="T56" fmla="*/ 15 w 107"/>
                <a:gd name="T57" fmla="*/ 151 h 178"/>
                <a:gd name="T58" fmla="*/ 22 w 107"/>
                <a:gd name="T59" fmla="*/ 161 h 178"/>
                <a:gd name="T60" fmla="*/ 32 w 107"/>
                <a:gd name="T61" fmla="*/ 170 h 178"/>
                <a:gd name="T62" fmla="*/ 43 w 107"/>
                <a:gd name="T63" fmla="*/ 175 h 178"/>
                <a:gd name="T64" fmla="*/ 54 w 107"/>
                <a:gd name="T6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78">
                  <a:moveTo>
                    <a:pt x="54" y="178"/>
                  </a:moveTo>
                  <a:lnTo>
                    <a:pt x="64" y="175"/>
                  </a:lnTo>
                  <a:lnTo>
                    <a:pt x="75" y="170"/>
                  </a:lnTo>
                  <a:lnTo>
                    <a:pt x="82" y="161"/>
                  </a:lnTo>
                  <a:lnTo>
                    <a:pt x="91" y="151"/>
                  </a:lnTo>
                  <a:lnTo>
                    <a:pt x="97" y="138"/>
                  </a:lnTo>
                  <a:lnTo>
                    <a:pt x="103" y="123"/>
                  </a:lnTo>
                  <a:lnTo>
                    <a:pt x="106" y="107"/>
                  </a:lnTo>
                  <a:lnTo>
                    <a:pt x="107" y="91"/>
                  </a:lnTo>
                  <a:lnTo>
                    <a:pt x="106" y="71"/>
                  </a:lnTo>
                  <a:lnTo>
                    <a:pt x="103" y="55"/>
                  </a:lnTo>
                  <a:lnTo>
                    <a:pt x="97" y="38"/>
                  </a:lnTo>
                  <a:lnTo>
                    <a:pt x="91" y="26"/>
                  </a:lnTo>
                  <a:lnTo>
                    <a:pt x="82" y="14"/>
                  </a:lnTo>
                  <a:lnTo>
                    <a:pt x="75" y="6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6"/>
                  </a:lnTo>
                  <a:lnTo>
                    <a:pt x="22" y="14"/>
                  </a:lnTo>
                  <a:lnTo>
                    <a:pt x="15" y="26"/>
                  </a:lnTo>
                  <a:lnTo>
                    <a:pt x="7" y="38"/>
                  </a:lnTo>
                  <a:lnTo>
                    <a:pt x="4" y="55"/>
                  </a:lnTo>
                  <a:lnTo>
                    <a:pt x="0" y="71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4" y="123"/>
                  </a:lnTo>
                  <a:lnTo>
                    <a:pt x="7" y="138"/>
                  </a:lnTo>
                  <a:lnTo>
                    <a:pt x="15" y="151"/>
                  </a:lnTo>
                  <a:lnTo>
                    <a:pt x="22" y="161"/>
                  </a:lnTo>
                  <a:lnTo>
                    <a:pt x="32" y="170"/>
                  </a:lnTo>
                  <a:lnTo>
                    <a:pt x="43" y="175"/>
                  </a:lnTo>
                  <a:lnTo>
                    <a:pt x="54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79" name="Freeform 139"/>
            <p:cNvSpPr>
              <a:spLocks/>
            </p:cNvSpPr>
            <p:nvPr/>
          </p:nvSpPr>
          <p:spPr bwMode="auto">
            <a:xfrm>
              <a:off x="1342" y="2319"/>
              <a:ext cx="103" cy="53"/>
            </a:xfrm>
            <a:custGeom>
              <a:avLst/>
              <a:gdLst>
                <a:gd name="T0" fmla="*/ 4 w 206"/>
                <a:gd name="T1" fmla="*/ 88 h 106"/>
                <a:gd name="T2" fmla="*/ 0 w 206"/>
                <a:gd name="T3" fmla="*/ 78 h 106"/>
                <a:gd name="T4" fmla="*/ 3 w 206"/>
                <a:gd name="T5" fmla="*/ 67 h 106"/>
                <a:gd name="T6" fmla="*/ 8 w 206"/>
                <a:gd name="T7" fmla="*/ 57 h 106"/>
                <a:gd name="T8" fmla="*/ 18 w 206"/>
                <a:gd name="T9" fmla="*/ 48 h 106"/>
                <a:gd name="T10" fmla="*/ 29 w 206"/>
                <a:gd name="T11" fmla="*/ 38 h 106"/>
                <a:gd name="T12" fmla="*/ 46 w 206"/>
                <a:gd name="T13" fmla="*/ 29 h 106"/>
                <a:gd name="T14" fmla="*/ 64 w 206"/>
                <a:gd name="T15" fmla="*/ 20 h 106"/>
                <a:gd name="T16" fmla="*/ 85 w 206"/>
                <a:gd name="T17" fmla="*/ 14 h 106"/>
                <a:gd name="T18" fmla="*/ 106 w 206"/>
                <a:gd name="T19" fmla="*/ 7 h 106"/>
                <a:gd name="T20" fmla="*/ 127 w 206"/>
                <a:gd name="T21" fmla="*/ 3 h 106"/>
                <a:gd name="T22" fmla="*/ 145 w 206"/>
                <a:gd name="T23" fmla="*/ 0 h 106"/>
                <a:gd name="T24" fmla="*/ 164 w 206"/>
                <a:gd name="T25" fmla="*/ 1 h 106"/>
                <a:gd name="T26" fmla="*/ 178 w 206"/>
                <a:gd name="T27" fmla="*/ 3 h 106"/>
                <a:gd name="T28" fmla="*/ 190 w 206"/>
                <a:gd name="T29" fmla="*/ 7 h 106"/>
                <a:gd name="T30" fmla="*/ 199 w 206"/>
                <a:gd name="T31" fmla="*/ 12 h 106"/>
                <a:gd name="T32" fmla="*/ 205 w 206"/>
                <a:gd name="T33" fmla="*/ 21 h 106"/>
                <a:gd name="T34" fmla="*/ 206 w 206"/>
                <a:gd name="T35" fmla="*/ 30 h 106"/>
                <a:gd name="T36" fmla="*/ 205 w 206"/>
                <a:gd name="T37" fmla="*/ 39 h 106"/>
                <a:gd name="T38" fmla="*/ 199 w 206"/>
                <a:gd name="T39" fmla="*/ 49 h 106"/>
                <a:gd name="T40" fmla="*/ 190 w 206"/>
                <a:gd name="T41" fmla="*/ 59 h 106"/>
                <a:gd name="T42" fmla="*/ 178 w 206"/>
                <a:gd name="T43" fmla="*/ 68 h 106"/>
                <a:gd name="T44" fmla="*/ 162 w 206"/>
                <a:gd name="T45" fmla="*/ 78 h 106"/>
                <a:gd name="T46" fmla="*/ 145 w 206"/>
                <a:gd name="T47" fmla="*/ 86 h 106"/>
                <a:gd name="T48" fmla="*/ 127 w 206"/>
                <a:gd name="T49" fmla="*/ 95 h 106"/>
                <a:gd name="T50" fmla="*/ 105 w 206"/>
                <a:gd name="T51" fmla="*/ 100 h 106"/>
                <a:gd name="T52" fmla="*/ 84 w 206"/>
                <a:gd name="T53" fmla="*/ 104 h 106"/>
                <a:gd name="T54" fmla="*/ 66 w 206"/>
                <a:gd name="T55" fmla="*/ 105 h 106"/>
                <a:gd name="T56" fmla="*/ 48 w 206"/>
                <a:gd name="T57" fmla="*/ 106 h 106"/>
                <a:gd name="T58" fmla="*/ 31 w 206"/>
                <a:gd name="T59" fmla="*/ 103 h 106"/>
                <a:gd name="T60" fmla="*/ 20 w 206"/>
                <a:gd name="T61" fmla="*/ 100 h 106"/>
                <a:gd name="T62" fmla="*/ 10 w 206"/>
                <a:gd name="T63" fmla="*/ 94 h 106"/>
                <a:gd name="T64" fmla="*/ 4 w 206"/>
                <a:gd name="T65" fmla="*/ 8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6">
                  <a:moveTo>
                    <a:pt x="4" y="88"/>
                  </a:moveTo>
                  <a:lnTo>
                    <a:pt x="0" y="78"/>
                  </a:lnTo>
                  <a:lnTo>
                    <a:pt x="3" y="67"/>
                  </a:lnTo>
                  <a:lnTo>
                    <a:pt x="8" y="57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6" y="29"/>
                  </a:lnTo>
                  <a:lnTo>
                    <a:pt x="64" y="20"/>
                  </a:lnTo>
                  <a:lnTo>
                    <a:pt x="85" y="14"/>
                  </a:lnTo>
                  <a:lnTo>
                    <a:pt x="106" y="7"/>
                  </a:lnTo>
                  <a:lnTo>
                    <a:pt x="127" y="3"/>
                  </a:lnTo>
                  <a:lnTo>
                    <a:pt x="145" y="0"/>
                  </a:lnTo>
                  <a:lnTo>
                    <a:pt x="164" y="1"/>
                  </a:lnTo>
                  <a:lnTo>
                    <a:pt x="178" y="3"/>
                  </a:lnTo>
                  <a:lnTo>
                    <a:pt x="190" y="7"/>
                  </a:lnTo>
                  <a:lnTo>
                    <a:pt x="199" y="12"/>
                  </a:lnTo>
                  <a:lnTo>
                    <a:pt x="205" y="21"/>
                  </a:lnTo>
                  <a:lnTo>
                    <a:pt x="206" y="30"/>
                  </a:lnTo>
                  <a:lnTo>
                    <a:pt x="205" y="39"/>
                  </a:lnTo>
                  <a:lnTo>
                    <a:pt x="199" y="49"/>
                  </a:lnTo>
                  <a:lnTo>
                    <a:pt x="190" y="59"/>
                  </a:lnTo>
                  <a:lnTo>
                    <a:pt x="178" y="68"/>
                  </a:lnTo>
                  <a:lnTo>
                    <a:pt x="162" y="78"/>
                  </a:lnTo>
                  <a:lnTo>
                    <a:pt x="145" y="86"/>
                  </a:lnTo>
                  <a:lnTo>
                    <a:pt x="127" y="95"/>
                  </a:lnTo>
                  <a:lnTo>
                    <a:pt x="105" y="100"/>
                  </a:lnTo>
                  <a:lnTo>
                    <a:pt x="84" y="104"/>
                  </a:lnTo>
                  <a:lnTo>
                    <a:pt x="66" y="105"/>
                  </a:lnTo>
                  <a:lnTo>
                    <a:pt x="48" y="106"/>
                  </a:lnTo>
                  <a:lnTo>
                    <a:pt x="31" y="103"/>
                  </a:lnTo>
                  <a:lnTo>
                    <a:pt x="20" y="100"/>
                  </a:lnTo>
                  <a:lnTo>
                    <a:pt x="10" y="94"/>
                  </a:lnTo>
                  <a:lnTo>
                    <a:pt x="4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80" name="Freeform 140"/>
            <p:cNvSpPr>
              <a:spLocks/>
            </p:cNvSpPr>
            <p:nvPr/>
          </p:nvSpPr>
          <p:spPr bwMode="auto">
            <a:xfrm>
              <a:off x="1222" y="2327"/>
              <a:ext cx="102" cy="52"/>
            </a:xfrm>
            <a:custGeom>
              <a:avLst/>
              <a:gdLst>
                <a:gd name="T0" fmla="*/ 206 w 206"/>
                <a:gd name="T1" fmla="*/ 85 h 104"/>
                <a:gd name="T2" fmla="*/ 206 w 206"/>
                <a:gd name="T3" fmla="*/ 76 h 104"/>
                <a:gd name="T4" fmla="*/ 204 w 206"/>
                <a:gd name="T5" fmla="*/ 68 h 104"/>
                <a:gd name="T6" fmla="*/ 196 w 206"/>
                <a:gd name="T7" fmla="*/ 58 h 104"/>
                <a:gd name="T8" fmla="*/ 188 w 206"/>
                <a:gd name="T9" fmla="*/ 48 h 104"/>
                <a:gd name="T10" fmla="*/ 175 w 206"/>
                <a:gd name="T11" fmla="*/ 38 h 104"/>
                <a:gd name="T12" fmla="*/ 160 w 206"/>
                <a:gd name="T13" fmla="*/ 28 h 104"/>
                <a:gd name="T14" fmla="*/ 142 w 206"/>
                <a:gd name="T15" fmla="*/ 19 h 104"/>
                <a:gd name="T16" fmla="*/ 125 w 206"/>
                <a:gd name="T17" fmla="*/ 12 h 104"/>
                <a:gd name="T18" fmla="*/ 103 w 206"/>
                <a:gd name="T19" fmla="*/ 5 h 104"/>
                <a:gd name="T20" fmla="*/ 82 w 206"/>
                <a:gd name="T21" fmla="*/ 2 h 104"/>
                <a:gd name="T22" fmla="*/ 63 w 206"/>
                <a:gd name="T23" fmla="*/ 0 h 104"/>
                <a:gd name="T24" fmla="*/ 46 w 206"/>
                <a:gd name="T25" fmla="*/ 1 h 104"/>
                <a:gd name="T26" fmla="*/ 30 w 206"/>
                <a:gd name="T27" fmla="*/ 3 h 104"/>
                <a:gd name="T28" fmla="*/ 18 w 206"/>
                <a:gd name="T29" fmla="*/ 8 h 104"/>
                <a:gd name="T30" fmla="*/ 8 w 206"/>
                <a:gd name="T31" fmla="*/ 13 h 104"/>
                <a:gd name="T32" fmla="*/ 2 w 206"/>
                <a:gd name="T33" fmla="*/ 22 h 104"/>
                <a:gd name="T34" fmla="*/ 0 w 206"/>
                <a:gd name="T35" fmla="*/ 29 h 104"/>
                <a:gd name="T36" fmla="*/ 3 w 206"/>
                <a:gd name="T37" fmla="*/ 38 h 104"/>
                <a:gd name="T38" fmla="*/ 8 w 206"/>
                <a:gd name="T39" fmla="*/ 47 h 104"/>
                <a:gd name="T40" fmla="*/ 18 w 206"/>
                <a:gd name="T41" fmla="*/ 58 h 104"/>
                <a:gd name="T42" fmla="*/ 30 w 206"/>
                <a:gd name="T43" fmla="*/ 67 h 104"/>
                <a:gd name="T44" fmla="*/ 45 w 206"/>
                <a:gd name="T45" fmla="*/ 76 h 104"/>
                <a:gd name="T46" fmla="*/ 62 w 206"/>
                <a:gd name="T47" fmla="*/ 84 h 104"/>
                <a:gd name="T48" fmla="*/ 83 w 206"/>
                <a:gd name="T49" fmla="*/ 92 h 104"/>
                <a:gd name="T50" fmla="*/ 104 w 206"/>
                <a:gd name="T51" fmla="*/ 97 h 104"/>
                <a:gd name="T52" fmla="*/ 125 w 206"/>
                <a:gd name="T53" fmla="*/ 101 h 104"/>
                <a:gd name="T54" fmla="*/ 142 w 206"/>
                <a:gd name="T55" fmla="*/ 103 h 104"/>
                <a:gd name="T56" fmla="*/ 162 w 206"/>
                <a:gd name="T57" fmla="*/ 104 h 104"/>
                <a:gd name="T58" fmla="*/ 176 w 206"/>
                <a:gd name="T59" fmla="*/ 101 h 104"/>
                <a:gd name="T60" fmla="*/ 189 w 206"/>
                <a:gd name="T61" fmla="*/ 98 h 104"/>
                <a:gd name="T62" fmla="*/ 199 w 206"/>
                <a:gd name="T63" fmla="*/ 92 h 104"/>
                <a:gd name="T64" fmla="*/ 206 w 206"/>
                <a:gd name="T6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4">
                  <a:moveTo>
                    <a:pt x="206" y="85"/>
                  </a:moveTo>
                  <a:lnTo>
                    <a:pt x="206" y="76"/>
                  </a:lnTo>
                  <a:lnTo>
                    <a:pt x="204" y="68"/>
                  </a:lnTo>
                  <a:lnTo>
                    <a:pt x="196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8"/>
                  </a:lnTo>
                  <a:lnTo>
                    <a:pt x="142" y="19"/>
                  </a:lnTo>
                  <a:lnTo>
                    <a:pt x="125" y="12"/>
                  </a:lnTo>
                  <a:lnTo>
                    <a:pt x="103" y="5"/>
                  </a:lnTo>
                  <a:lnTo>
                    <a:pt x="82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3"/>
                  </a:lnTo>
                  <a:lnTo>
                    <a:pt x="18" y="8"/>
                  </a:lnTo>
                  <a:lnTo>
                    <a:pt x="8" y="13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30" y="67"/>
                  </a:lnTo>
                  <a:lnTo>
                    <a:pt x="45" y="76"/>
                  </a:lnTo>
                  <a:lnTo>
                    <a:pt x="62" y="84"/>
                  </a:lnTo>
                  <a:lnTo>
                    <a:pt x="83" y="92"/>
                  </a:lnTo>
                  <a:lnTo>
                    <a:pt x="104" y="97"/>
                  </a:lnTo>
                  <a:lnTo>
                    <a:pt x="125" y="101"/>
                  </a:lnTo>
                  <a:lnTo>
                    <a:pt x="142" y="103"/>
                  </a:lnTo>
                  <a:lnTo>
                    <a:pt x="162" y="104"/>
                  </a:lnTo>
                  <a:lnTo>
                    <a:pt x="176" y="101"/>
                  </a:lnTo>
                  <a:lnTo>
                    <a:pt x="189" y="98"/>
                  </a:lnTo>
                  <a:lnTo>
                    <a:pt x="199" y="92"/>
                  </a:lnTo>
                  <a:lnTo>
                    <a:pt x="206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81" name="Freeform 141"/>
            <p:cNvSpPr>
              <a:spLocks/>
            </p:cNvSpPr>
            <p:nvPr/>
          </p:nvSpPr>
          <p:spPr bwMode="auto">
            <a:xfrm>
              <a:off x="1342" y="2367"/>
              <a:ext cx="103" cy="52"/>
            </a:xfrm>
            <a:custGeom>
              <a:avLst/>
              <a:gdLst>
                <a:gd name="T0" fmla="*/ 205 w 206"/>
                <a:gd name="T1" fmla="*/ 87 h 105"/>
                <a:gd name="T2" fmla="*/ 206 w 206"/>
                <a:gd name="T3" fmla="*/ 77 h 105"/>
                <a:gd name="T4" fmla="*/ 205 w 206"/>
                <a:gd name="T5" fmla="*/ 68 h 105"/>
                <a:gd name="T6" fmla="*/ 199 w 206"/>
                <a:gd name="T7" fmla="*/ 58 h 105"/>
                <a:gd name="T8" fmla="*/ 190 w 206"/>
                <a:gd name="T9" fmla="*/ 49 h 105"/>
                <a:gd name="T10" fmla="*/ 178 w 206"/>
                <a:gd name="T11" fmla="*/ 38 h 105"/>
                <a:gd name="T12" fmla="*/ 162 w 206"/>
                <a:gd name="T13" fmla="*/ 29 h 105"/>
                <a:gd name="T14" fmla="*/ 145 w 206"/>
                <a:gd name="T15" fmla="*/ 19 h 105"/>
                <a:gd name="T16" fmla="*/ 127 w 206"/>
                <a:gd name="T17" fmla="*/ 12 h 105"/>
                <a:gd name="T18" fmla="*/ 105 w 206"/>
                <a:gd name="T19" fmla="*/ 5 h 105"/>
                <a:gd name="T20" fmla="*/ 84 w 206"/>
                <a:gd name="T21" fmla="*/ 2 h 105"/>
                <a:gd name="T22" fmla="*/ 66 w 206"/>
                <a:gd name="T23" fmla="*/ 0 h 105"/>
                <a:gd name="T24" fmla="*/ 48 w 206"/>
                <a:gd name="T25" fmla="*/ 1 h 105"/>
                <a:gd name="T26" fmla="*/ 31 w 206"/>
                <a:gd name="T27" fmla="*/ 2 h 105"/>
                <a:gd name="T28" fmla="*/ 20 w 206"/>
                <a:gd name="T29" fmla="*/ 6 h 105"/>
                <a:gd name="T30" fmla="*/ 10 w 206"/>
                <a:gd name="T31" fmla="*/ 11 h 105"/>
                <a:gd name="T32" fmla="*/ 4 w 206"/>
                <a:gd name="T33" fmla="*/ 18 h 105"/>
                <a:gd name="T34" fmla="*/ 0 w 206"/>
                <a:gd name="T35" fmla="*/ 26 h 105"/>
                <a:gd name="T36" fmla="*/ 3 w 206"/>
                <a:gd name="T37" fmla="*/ 37 h 105"/>
                <a:gd name="T38" fmla="*/ 8 w 206"/>
                <a:gd name="T39" fmla="*/ 47 h 105"/>
                <a:gd name="T40" fmla="*/ 18 w 206"/>
                <a:gd name="T41" fmla="*/ 58 h 105"/>
                <a:gd name="T42" fmla="*/ 29 w 206"/>
                <a:gd name="T43" fmla="*/ 67 h 105"/>
                <a:gd name="T44" fmla="*/ 46 w 206"/>
                <a:gd name="T45" fmla="*/ 76 h 105"/>
                <a:gd name="T46" fmla="*/ 64 w 206"/>
                <a:gd name="T47" fmla="*/ 85 h 105"/>
                <a:gd name="T48" fmla="*/ 85 w 206"/>
                <a:gd name="T49" fmla="*/ 93 h 105"/>
                <a:gd name="T50" fmla="*/ 106 w 206"/>
                <a:gd name="T51" fmla="*/ 99 h 105"/>
                <a:gd name="T52" fmla="*/ 127 w 206"/>
                <a:gd name="T53" fmla="*/ 103 h 105"/>
                <a:gd name="T54" fmla="*/ 145 w 206"/>
                <a:gd name="T55" fmla="*/ 105 h 105"/>
                <a:gd name="T56" fmla="*/ 164 w 206"/>
                <a:gd name="T57" fmla="*/ 105 h 105"/>
                <a:gd name="T58" fmla="*/ 178 w 206"/>
                <a:gd name="T59" fmla="*/ 102 h 105"/>
                <a:gd name="T60" fmla="*/ 190 w 206"/>
                <a:gd name="T61" fmla="*/ 99 h 105"/>
                <a:gd name="T62" fmla="*/ 199 w 206"/>
                <a:gd name="T63" fmla="*/ 93 h 105"/>
                <a:gd name="T64" fmla="*/ 205 w 206"/>
                <a:gd name="T65" fmla="*/ 8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5">
                  <a:moveTo>
                    <a:pt x="205" y="87"/>
                  </a:moveTo>
                  <a:lnTo>
                    <a:pt x="206" y="77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90" y="49"/>
                  </a:lnTo>
                  <a:lnTo>
                    <a:pt x="178" y="38"/>
                  </a:lnTo>
                  <a:lnTo>
                    <a:pt x="162" y="29"/>
                  </a:lnTo>
                  <a:lnTo>
                    <a:pt x="145" y="19"/>
                  </a:lnTo>
                  <a:lnTo>
                    <a:pt x="127" y="12"/>
                  </a:lnTo>
                  <a:lnTo>
                    <a:pt x="105" y="5"/>
                  </a:lnTo>
                  <a:lnTo>
                    <a:pt x="84" y="2"/>
                  </a:lnTo>
                  <a:lnTo>
                    <a:pt x="66" y="0"/>
                  </a:lnTo>
                  <a:lnTo>
                    <a:pt x="48" y="1"/>
                  </a:lnTo>
                  <a:lnTo>
                    <a:pt x="31" y="2"/>
                  </a:lnTo>
                  <a:lnTo>
                    <a:pt x="20" y="6"/>
                  </a:lnTo>
                  <a:lnTo>
                    <a:pt x="10" y="11"/>
                  </a:lnTo>
                  <a:lnTo>
                    <a:pt x="4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29" y="67"/>
                  </a:lnTo>
                  <a:lnTo>
                    <a:pt x="46" y="76"/>
                  </a:lnTo>
                  <a:lnTo>
                    <a:pt x="64" y="85"/>
                  </a:lnTo>
                  <a:lnTo>
                    <a:pt x="85" y="93"/>
                  </a:lnTo>
                  <a:lnTo>
                    <a:pt x="106" y="99"/>
                  </a:lnTo>
                  <a:lnTo>
                    <a:pt x="127" y="103"/>
                  </a:lnTo>
                  <a:lnTo>
                    <a:pt x="145" y="105"/>
                  </a:lnTo>
                  <a:lnTo>
                    <a:pt x="164" y="105"/>
                  </a:lnTo>
                  <a:lnTo>
                    <a:pt x="178" y="102"/>
                  </a:lnTo>
                  <a:lnTo>
                    <a:pt x="190" y="99"/>
                  </a:lnTo>
                  <a:lnTo>
                    <a:pt x="199" y="93"/>
                  </a:lnTo>
                  <a:lnTo>
                    <a:pt x="205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82" name="Freeform 142"/>
            <p:cNvSpPr>
              <a:spLocks/>
            </p:cNvSpPr>
            <p:nvPr/>
          </p:nvSpPr>
          <p:spPr bwMode="auto">
            <a:xfrm>
              <a:off x="1222" y="2374"/>
              <a:ext cx="102" cy="52"/>
            </a:xfrm>
            <a:custGeom>
              <a:avLst/>
              <a:gdLst>
                <a:gd name="T0" fmla="*/ 2 w 206"/>
                <a:gd name="T1" fmla="*/ 89 h 105"/>
                <a:gd name="T2" fmla="*/ 0 w 206"/>
                <a:gd name="T3" fmla="*/ 79 h 105"/>
                <a:gd name="T4" fmla="*/ 3 w 206"/>
                <a:gd name="T5" fmla="*/ 69 h 105"/>
                <a:gd name="T6" fmla="*/ 8 w 206"/>
                <a:gd name="T7" fmla="*/ 58 h 105"/>
                <a:gd name="T8" fmla="*/ 18 w 206"/>
                <a:gd name="T9" fmla="*/ 49 h 105"/>
                <a:gd name="T10" fmla="*/ 30 w 206"/>
                <a:gd name="T11" fmla="*/ 39 h 105"/>
                <a:gd name="T12" fmla="*/ 45 w 206"/>
                <a:gd name="T13" fmla="*/ 29 h 105"/>
                <a:gd name="T14" fmla="*/ 62 w 206"/>
                <a:gd name="T15" fmla="*/ 21 h 105"/>
                <a:gd name="T16" fmla="*/ 83 w 206"/>
                <a:gd name="T17" fmla="*/ 15 h 105"/>
                <a:gd name="T18" fmla="*/ 104 w 206"/>
                <a:gd name="T19" fmla="*/ 7 h 105"/>
                <a:gd name="T20" fmla="*/ 125 w 206"/>
                <a:gd name="T21" fmla="*/ 3 h 105"/>
                <a:gd name="T22" fmla="*/ 142 w 206"/>
                <a:gd name="T23" fmla="*/ 0 h 105"/>
                <a:gd name="T24" fmla="*/ 162 w 206"/>
                <a:gd name="T25" fmla="*/ 1 h 105"/>
                <a:gd name="T26" fmla="*/ 176 w 206"/>
                <a:gd name="T27" fmla="*/ 2 h 105"/>
                <a:gd name="T28" fmla="*/ 189 w 206"/>
                <a:gd name="T29" fmla="*/ 6 h 105"/>
                <a:gd name="T30" fmla="*/ 199 w 206"/>
                <a:gd name="T31" fmla="*/ 12 h 105"/>
                <a:gd name="T32" fmla="*/ 206 w 206"/>
                <a:gd name="T33" fmla="*/ 22 h 105"/>
                <a:gd name="T34" fmla="*/ 206 w 206"/>
                <a:gd name="T35" fmla="*/ 29 h 105"/>
                <a:gd name="T36" fmla="*/ 204 w 206"/>
                <a:gd name="T37" fmla="*/ 39 h 105"/>
                <a:gd name="T38" fmla="*/ 196 w 206"/>
                <a:gd name="T39" fmla="*/ 48 h 105"/>
                <a:gd name="T40" fmla="*/ 188 w 206"/>
                <a:gd name="T41" fmla="*/ 58 h 105"/>
                <a:gd name="T42" fmla="*/ 175 w 206"/>
                <a:gd name="T43" fmla="*/ 68 h 105"/>
                <a:gd name="T44" fmla="*/ 160 w 206"/>
                <a:gd name="T45" fmla="*/ 78 h 105"/>
                <a:gd name="T46" fmla="*/ 142 w 206"/>
                <a:gd name="T47" fmla="*/ 86 h 105"/>
                <a:gd name="T48" fmla="*/ 125 w 206"/>
                <a:gd name="T49" fmla="*/ 95 h 105"/>
                <a:gd name="T50" fmla="*/ 103 w 206"/>
                <a:gd name="T51" fmla="*/ 99 h 105"/>
                <a:gd name="T52" fmla="*/ 82 w 206"/>
                <a:gd name="T53" fmla="*/ 103 h 105"/>
                <a:gd name="T54" fmla="*/ 63 w 206"/>
                <a:gd name="T55" fmla="*/ 104 h 105"/>
                <a:gd name="T56" fmla="*/ 46 w 206"/>
                <a:gd name="T57" fmla="*/ 105 h 105"/>
                <a:gd name="T58" fmla="*/ 30 w 206"/>
                <a:gd name="T59" fmla="*/ 102 h 105"/>
                <a:gd name="T60" fmla="*/ 18 w 206"/>
                <a:gd name="T61" fmla="*/ 100 h 105"/>
                <a:gd name="T62" fmla="*/ 8 w 206"/>
                <a:gd name="T63" fmla="*/ 94 h 105"/>
                <a:gd name="T64" fmla="*/ 2 w 206"/>
                <a:gd name="T65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5">
                  <a:moveTo>
                    <a:pt x="2" y="89"/>
                  </a:moveTo>
                  <a:lnTo>
                    <a:pt x="0" y="79"/>
                  </a:lnTo>
                  <a:lnTo>
                    <a:pt x="3" y="69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0" y="39"/>
                  </a:lnTo>
                  <a:lnTo>
                    <a:pt x="45" y="29"/>
                  </a:lnTo>
                  <a:lnTo>
                    <a:pt x="62" y="21"/>
                  </a:lnTo>
                  <a:lnTo>
                    <a:pt x="83" y="15"/>
                  </a:lnTo>
                  <a:lnTo>
                    <a:pt x="104" y="7"/>
                  </a:lnTo>
                  <a:lnTo>
                    <a:pt x="125" y="3"/>
                  </a:lnTo>
                  <a:lnTo>
                    <a:pt x="142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6" y="22"/>
                  </a:lnTo>
                  <a:lnTo>
                    <a:pt x="206" y="29"/>
                  </a:lnTo>
                  <a:lnTo>
                    <a:pt x="204" y="39"/>
                  </a:lnTo>
                  <a:lnTo>
                    <a:pt x="196" y="48"/>
                  </a:lnTo>
                  <a:lnTo>
                    <a:pt x="188" y="58"/>
                  </a:lnTo>
                  <a:lnTo>
                    <a:pt x="175" y="68"/>
                  </a:lnTo>
                  <a:lnTo>
                    <a:pt x="160" y="78"/>
                  </a:lnTo>
                  <a:lnTo>
                    <a:pt x="142" y="86"/>
                  </a:lnTo>
                  <a:lnTo>
                    <a:pt x="125" y="95"/>
                  </a:lnTo>
                  <a:lnTo>
                    <a:pt x="103" y="99"/>
                  </a:lnTo>
                  <a:lnTo>
                    <a:pt x="82" y="103"/>
                  </a:lnTo>
                  <a:lnTo>
                    <a:pt x="63" y="104"/>
                  </a:lnTo>
                  <a:lnTo>
                    <a:pt x="46" y="105"/>
                  </a:lnTo>
                  <a:lnTo>
                    <a:pt x="30" y="102"/>
                  </a:lnTo>
                  <a:lnTo>
                    <a:pt x="18" y="100"/>
                  </a:lnTo>
                  <a:lnTo>
                    <a:pt x="8" y="94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83" name="Freeform 143"/>
            <p:cNvSpPr>
              <a:spLocks/>
            </p:cNvSpPr>
            <p:nvPr/>
          </p:nvSpPr>
          <p:spPr bwMode="auto">
            <a:xfrm>
              <a:off x="1299" y="2343"/>
              <a:ext cx="79" cy="58"/>
            </a:xfrm>
            <a:custGeom>
              <a:avLst/>
              <a:gdLst>
                <a:gd name="T0" fmla="*/ 78 w 159"/>
                <a:gd name="T1" fmla="*/ 0 h 117"/>
                <a:gd name="T2" fmla="*/ 93 w 159"/>
                <a:gd name="T3" fmla="*/ 0 h 117"/>
                <a:gd name="T4" fmla="*/ 109 w 159"/>
                <a:gd name="T5" fmla="*/ 4 h 117"/>
                <a:gd name="T6" fmla="*/ 123 w 159"/>
                <a:gd name="T7" fmla="*/ 9 h 117"/>
                <a:gd name="T8" fmla="*/ 136 w 159"/>
                <a:gd name="T9" fmla="*/ 16 h 117"/>
                <a:gd name="T10" fmla="*/ 144 w 159"/>
                <a:gd name="T11" fmla="*/ 24 h 117"/>
                <a:gd name="T12" fmla="*/ 152 w 159"/>
                <a:gd name="T13" fmla="*/ 34 h 117"/>
                <a:gd name="T14" fmla="*/ 157 w 159"/>
                <a:gd name="T15" fmla="*/ 44 h 117"/>
                <a:gd name="T16" fmla="*/ 159 w 159"/>
                <a:gd name="T17" fmla="*/ 56 h 117"/>
                <a:gd name="T18" fmla="*/ 157 w 159"/>
                <a:gd name="T19" fmla="*/ 67 h 117"/>
                <a:gd name="T20" fmla="*/ 152 w 159"/>
                <a:gd name="T21" fmla="*/ 79 h 117"/>
                <a:gd name="T22" fmla="*/ 144 w 159"/>
                <a:gd name="T23" fmla="*/ 89 h 117"/>
                <a:gd name="T24" fmla="*/ 136 w 159"/>
                <a:gd name="T25" fmla="*/ 99 h 117"/>
                <a:gd name="T26" fmla="*/ 123 w 159"/>
                <a:gd name="T27" fmla="*/ 106 h 117"/>
                <a:gd name="T28" fmla="*/ 109 w 159"/>
                <a:gd name="T29" fmla="*/ 112 h 117"/>
                <a:gd name="T30" fmla="*/ 93 w 159"/>
                <a:gd name="T31" fmla="*/ 115 h 117"/>
                <a:gd name="T32" fmla="*/ 78 w 159"/>
                <a:gd name="T33" fmla="*/ 117 h 117"/>
                <a:gd name="T34" fmla="*/ 62 w 159"/>
                <a:gd name="T35" fmla="*/ 115 h 117"/>
                <a:gd name="T36" fmla="*/ 47 w 159"/>
                <a:gd name="T37" fmla="*/ 112 h 117"/>
                <a:gd name="T38" fmla="*/ 34 w 159"/>
                <a:gd name="T39" fmla="*/ 106 h 117"/>
                <a:gd name="T40" fmla="*/ 22 w 159"/>
                <a:gd name="T41" fmla="*/ 99 h 117"/>
                <a:gd name="T42" fmla="*/ 13 w 159"/>
                <a:gd name="T43" fmla="*/ 89 h 117"/>
                <a:gd name="T44" fmla="*/ 5 w 159"/>
                <a:gd name="T45" fmla="*/ 79 h 117"/>
                <a:gd name="T46" fmla="*/ 0 w 159"/>
                <a:gd name="T47" fmla="*/ 67 h 117"/>
                <a:gd name="T48" fmla="*/ 0 w 159"/>
                <a:gd name="T49" fmla="*/ 56 h 117"/>
                <a:gd name="T50" fmla="*/ 0 w 159"/>
                <a:gd name="T51" fmla="*/ 44 h 117"/>
                <a:gd name="T52" fmla="*/ 5 w 159"/>
                <a:gd name="T53" fmla="*/ 34 h 117"/>
                <a:gd name="T54" fmla="*/ 13 w 159"/>
                <a:gd name="T55" fmla="*/ 24 h 117"/>
                <a:gd name="T56" fmla="*/ 22 w 159"/>
                <a:gd name="T57" fmla="*/ 16 h 117"/>
                <a:gd name="T58" fmla="*/ 34 w 159"/>
                <a:gd name="T59" fmla="*/ 9 h 117"/>
                <a:gd name="T60" fmla="*/ 47 w 159"/>
                <a:gd name="T61" fmla="*/ 4 h 117"/>
                <a:gd name="T62" fmla="*/ 62 w 159"/>
                <a:gd name="T63" fmla="*/ 0 h 117"/>
                <a:gd name="T64" fmla="*/ 78 w 159"/>
                <a:gd name="T6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117">
                  <a:moveTo>
                    <a:pt x="78" y="0"/>
                  </a:moveTo>
                  <a:lnTo>
                    <a:pt x="93" y="0"/>
                  </a:lnTo>
                  <a:lnTo>
                    <a:pt x="109" y="4"/>
                  </a:lnTo>
                  <a:lnTo>
                    <a:pt x="123" y="9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52" y="34"/>
                  </a:lnTo>
                  <a:lnTo>
                    <a:pt x="157" y="44"/>
                  </a:lnTo>
                  <a:lnTo>
                    <a:pt x="159" y="56"/>
                  </a:lnTo>
                  <a:lnTo>
                    <a:pt x="157" y="67"/>
                  </a:lnTo>
                  <a:lnTo>
                    <a:pt x="152" y="79"/>
                  </a:lnTo>
                  <a:lnTo>
                    <a:pt x="144" y="89"/>
                  </a:lnTo>
                  <a:lnTo>
                    <a:pt x="136" y="99"/>
                  </a:lnTo>
                  <a:lnTo>
                    <a:pt x="123" y="106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78" y="117"/>
                  </a:lnTo>
                  <a:lnTo>
                    <a:pt x="62" y="115"/>
                  </a:lnTo>
                  <a:lnTo>
                    <a:pt x="47" y="112"/>
                  </a:lnTo>
                  <a:lnTo>
                    <a:pt x="34" y="106"/>
                  </a:lnTo>
                  <a:lnTo>
                    <a:pt x="22" y="99"/>
                  </a:lnTo>
                  <a:lnTo>
                    <a:pt x="13" y="89"/>
                  </a:lnTo>
                  <a:lnTo>
                    <a:pt x="5" y="79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4"/>
                  </a:lnTo>
                  <a:lnTo>
                    <a:pt x="13" y="24"/>
                  </a:lnTo>
                  <a:lnTo>
                    <a:pt x="22" y="16"/>
                  </a:lnTo>
                  <a:lnTo>
                    <a:pt x="34" y="9"/>
                  </a:lnTo>
                  <a:lnTo>
                    <a:pt x="47" y="4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84" name="Freeform 144"/>
            <p:cNvSpPr>
              <a:spLocks/>
            </p:cNvSpPr>
            <p:nvPr/>
          </p:nvSpPr>
          <p:spPr bwMode="auto">
            <a:xfrm>
              <a:off x="2137" y="1796"/>
              <a:ext cx="19" cy="29"/>
            </a:xfrm>
            <a:custGeom>
              <a:avLst/>
              <a:gdLst>
                <a:gd name="T0" fmla="*/ 20 w 37"/>
                <a:gd name="T1" fmla="*/ 0 h 57"/>
                <a:gd name="T2" fmla="*/ 25 w 37"/>
                <a:gd name="T3" fmla="*/ 2 h 57"/>
                <a:gd name="T4" fmla="*/ 30 w 37"/>
                <a:gd name="T5" fmla="*/ 8 h 57"/>
                <a:gd name="T6" fmla="*/ 35 w 37"/>
                <a:gd name="T7" fmla="*/ 16 h 57"/>
                <a:gd name="T8" fmla="*/ 37 w 37"/>
                <a:gd name="T9" fmla="*/ 26 h 57"/>
                <a:gd name="T10" fmla="*/ 36 w 37"/>
                <a:gd name="T11" fmla="*/ 31 h 57"/>
                <a:gd name="T12" fmla="*/ 35 w 37"/>
                <a:gd name="T13" fmla="*/ 37 h 57"/>
                <a:gd name="T14" fmla="*/ 31 w 37"/>
                <a:gd name="T15" fmla="*/ 42 h 57"/>
                <a:gd name="T16" fmla="*/ 30 w 37"/>
                <a:gd name="T17" fmla="*/ 48 h 57"/>
                <a:gd name="T18" fmla="*/ 25 w 37"/>
                <a:gd name="T19" fmla="*/ 54 h 57"/>
                <a:gd name="T20" fmla="*/ 20 w 37"/>
                <a:gd name="T21" fmla="*/ 57 h 57"/>
                <a:gd name="T22" fmla="*/ 11 w 37"/>
                <a:gd name="T23" fmla="*/ 54 h 57"/>
                <a:gd name="T24" fmla="*/ 5 w 37"/>
                <a:gd name="T25" fmla="*/ 48 h 57"/>
                <a:gd name="T26" fmla="*/ 1 w 37"/>
                <a:gd name="T27" fmla="*/ 42 h 57"/>
                <a:gd name="T28" fmla="*/ 0 w 37"/>
                <a:gd name="T29" fmla="*/ 37 h 57"/>
                <a:gd name="T30" fmla="*/ 0 w 37"/>
                <a:gd name="T31" fmla="*/ 31 h 57"/>
                <a:gd name="T32" fmla="*/ 0 w 37"/>
                <a:gd name="T33" fmla="*/ 26 h 57"/>
                <a:gd name="T34" fmla="*/ 0 w 37"/>
                <a:gd name="T35" fmla="*/ 16 h 57"/>
                <a:gd name="T36" fmla="*/ 5 w 37"/>
                <a:gd name="T37" fmla="*/ 8 h 57"/>
                <a:gd name="T38" fmla="*/ 11 w 37"/>
                <a:gd name="T39" fmla="*/ 2 h 57"/>
                <a:gd name="T40" fmla="*/ 20 w 37"/>
                <a:gd name="T4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57">
                  <a:moveTo>
                    <a:pt x="20" y="0"/>
                  </a:moveTo>
                  <a:lnTo>
                    <a:pt x="25" y="2"/>
                  </a:lnTo>
                  <a:lnTo>
                    <a:pt x="30" y="8"/>
                  </a:lnTo>
                  <a:lnTo>
                    <a:pt x="35" y="16"/>
                  </a:lnTo>
                  <a:lnTo>
                    <a:pt x="37" y="26"/>
                  </a:lnTo>
                  <a:lnTo>
                    <a:pt x="36" y="31"/>
                  </a:lnTo>
                  <a:lnTo>
                    <a:pt x="35" y="37"/>
                  </a:lnTo>
                  <a:lnTo>
                    <a:pt x="31" y="42"/>
                  </a:lnTo>
                  <a:lnTo>
                    <a:pt x="30" y="48"/>
                  </a:lnTo>
                  <a:lnTo>
                    <a:pt x="25" y="54"/>
                  </a:lnTo>
                  <a:lnTo>
                    <a:pt x="20" y="57"/>
                  </a:lnTo>
                  <a:lnTo>
                    <a:pt x="11" y="54"/>
                  </a:lnTo>
                  <a:lnTo>
                    <a:pt x="5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85" name="Freeform 145"/>
            <p:cNvSpPr>
              <a:spLocks/>
            </p:cNvSpPr>
            <p:nvPr/>
          </p:nvSpPr>
          <p:spPr bwMode="auto">
            <a:xfrm>
              <a:off x="2139" y="1826"/>
              <a:ext cx="18" cy="29"/>
            </a:xfrm>
            <a:custGeom>
              <a:avLst/>
              <a:gdLst>
                <a:gd name="T0" fmla="*/ 16 w 37"/>
                <a:gd name="T1" fmla="*/ 56 h 56"/>
                <a:gd name="T2" fmla="*/ 23 w 37"/>
                <a:gd name="T3" fmla="*/ 53 h 56"/>
                <a:gd name="T4" fmla="*/ 31 w 37"/>
                <a:gd name="T5" fmla="*/ 47 h 56"/>
                <a:gd name="T6" fmla="*/ 32 w 37"/>
                <a:gd name="T7" fmla="*/ 42 h 56"/>
                <a:gd name="T8" fmla="*/ 34 w 37"/>
                <a:gd name="T9" fmla="*/ 37 h 56"/>
                <a:gd name="T10" fmla="*/ 36 w 37"/>
                <a:gd name="T11" fmla="*/ 31 h 56"/>
                <a:gd name="T12" fmla="*/ 37 w 37"/>
                <a:gd name="T13" fmla="*/ 26 h 56"/>
                <a:gd name="T14" fmla="*/ 34 w 37"/>
                <a:gd name="T15" fmla="*/ 16 h 56"/>
                <a:gd name="T16" fmla="*/ 31 w 37"/>
                <a:gd name="T17" fmla="*/ 8 h 56"/>
                <a:gd name="T18" fmla="*/ 23 w 37"/>
                <a:gd name="T19" fmla="*/ 2 h 56"/>
                <a:gd name="T20" fmla="*/ 16 w 37"/>
                <a:gd name="T21" fmla="*/ 0 h 56"/>
                <a:gd name="T22" fmla="*/ 9 w 37"/>
                <a:gd name="T23" fmla="*/ 2 h 56"/>
                <a:gd name="T24" fmla="*/ 4 w 37"/>
                <a:gd name="T25" fmla="*/ 8 h 56"/>
                <a:gd name="T26" fmla="*/ 0 w 37"/>
                <a:gd name="T27" fmla="*/ 16 h 56"/>
                <a:gd name="T28" fmla="*/ 0 w 37"/>
                <a:gd name="T29" fmla="*/ 26 h 56"/>
                <a:gd name="T30" fmla="*/ 0 w 37"/>
                <a:gd name="T31" fmla="*/ 31 h 56"/>
                <a:gd name="T32" fmla="*/ 0 w 37"/>
                <a:gd name="T33" fmla="*/ 37 h 56"/>
                <a:gd name="T34" fmla="*/ 1 w 37"/>
                <a:gd name="T35" fmla="*/ 42 h 56"/>
                <a:gd name="T36" fmla="*/ 4 w 37"/>
                <a:gd name="T37" fmla="*/ 47 h 56"/>
                <a:gd name="T38" fmla="*/ 9 w 37"/>
                <a:gd name="T39" fmla="*/ 53 h 56"/>
                <a:gd name="T40" fmla="*/ 16 w 37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86" name="Freeform 146"/>
            <p:cNvSpPr>
              <a:spLocks/>
            </p:cNvSpPr>
            <p:nvPr/>
          </p:nvSpPr>
          <p:spPr bwMode="auto">
            <a:xfrm>
              <a:off x="2150" y="1808"/>
              <a:ext cx="34" cy="19"/>
            </a:xfrm>
            <a:custGeom>
              <a:avLst/>
              <a:gdLst>
                <a:gd name="T0" fmla="*/ 1 w 68"/>
                <a:gd name="T1" fmla="*/ 29 h 37"/>
                <a:gd name="T2" fmla="*/ 0 w 68"/>
                <a:gd name="T3" fmla="*/ 22 h 37"/>
                <a:gd name="T4" fmla="*/ 8 w 68"/>
                <a:gd name="T5" fmla="*/ 16 h 37"/>
                <a:gd name="T6" fmla="*/ 15 w 68"/>
                <a:gd name="T7" fmla="*/ 10 h 37"/>
                <a:gd name="T8" fmla="*/ 27 w 68"/>
                <a:gd name="T9" fmla="*/ 5 h 37"/>
                <a:gd name="T10" fmla="*/ 33 w 68"/>
                <a:gd name="T11" fmla="*/ 2 h 37"/>
                <a:gd name="T12" fmla="*/ 41 w 68"/>
                <a:gd name="T13" fmla="*/ 1 h 37"/>
                <a:gd name="T14" fmla="*/ 47 w 68"/>
                <a:gd name="T15" fmla="*/ 0 h 37"/>
                <a:gd name="T16" fmla="*/ 53 w 68"/>
                <a:gd name="T17" fmla="*/ 1 h 37"/>
                <a:gd name="T18" fmla="*/ 62 w 68"/>
                <a:gd name="T19" fmla="*/ 3 h 37"/>
                <a:gd name="T20" fmla="*/ 68 w 68"/>
                <a:gd name="T21" fmla="*/ 9 h 37"/>
                <a:gd name="T22" fmla="*/ 67 w 68"/>
                <a:gd name="T23" fmla="*/ 14 h 37"/>
                <a:gd name="T24" fmla="*/ 62 w 68"/>
                <a:gd name="T25" fmla="*/ 20 h 37"/>
                <a:gd name="T26" fmla="*/ 57 w 68"/>
                <a:gd name="T27" fmla="*/ 24 h 37"/>
                <a:gd name="T28" fmla="*/ 52 w 68"/>
                <a:gd name="T29" fmla="*/ 27 h 37"/>
                <a:gd name="T30" fmla="*/ 46 w 68"/>
                <a:gd name="T31" fmla="*/ 30 h 37"/>
                <a:gd name="T32" fmla="*/ 40 w 68"/>
                <a:gd name="T33" fmla="*/ 33 h 37"/>
                <a:gd name="T34" fmla="*/ 26 w 68"/>
                <a:gd name="T35" fmla="*/ 36 h 37"/>
                <a:gd name="T36" fmla="*/ 15 w 68"/>
                <a:gd name="T37" fmla="*/ 37 h 37"/>
                <a:gd name="T38" fmla="*/ 4 w 68"/>
                <a:gd name="T39" fmla="*/ 34 h 37"/>
                <a:gd name="T40" fmla="*/ 1 w 68"/>
                <a:gd name="T41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37">
                  <a:moveTo>
                    <a:pt x="1" y="29"/>
                  </a:moveTo>
                  <a:lnTo>
                    <a:pt x="0" y="22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2" y="20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6" y="30"/>
                  </a:lnTo>
                  <a:lnTo>
                    <a:pt x="40" y="33"/>
                  </a:lnTo>
                  <a:lnTo>
                    <a:pt x="26" y="36"/>
                  </a:lnTo>
                  <a:lnTo>
                    <a:pt x="15" y="37"/>
                  </a:lnTo>
                  <a:lnTo>
                    <a:pt x="4" y="34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87" name="Freeform 147"/>
            <p:cNvSpPr>
              <a:spLocks/>
            </p:cNvSpPr>
            <p:nvPr/>
          </p:nvSpPr>
          <p:spPr bwMode="auto">
            <a:xfrm>
              <a:off x="2109" y="1811"/>
              <a:ext cx="34" cy="17"/>
            </a:xfrm>
            <a:custGeom>
              <a:avLst/>
              <a:gdLst>
                <a:gd name="T0" fmla="*/ 66 w 66"/>
                <a:gd name="T1" fmla="*/ 31 h 35"/>
                <a:gd name="T2" fmla="*/ 66 w 66"/>
                <a:gd name="T3" fmla="*/ 24 h 35"/>
                <a:gd name="T4" fmla="*/ 61 w 66"/>
                <a:gd name="T5" fmla="*/ 17 h 35"/>
                <a:gd name="T6" fmla="*/ 53 w 66"/>
                <a:gd name="T7" fmla="*/ 10 h 35"/>
                <a:gd name="T8" fmla="*/ 43 w 66"/>
                <a:gd name="T9" fmla="*/ 7 h 35"/>
                <a:gd name="T10" fmla="*/ 34 w 66"/>
                <a:gd name="T11" fmla="*/ 3 h 35"/>
                <a:gd name="T12" fmla="*/ 27 w 66"/>
                <a:gd name="T13" fmla="*/ 1 h 35"/>
                <a:gd name="T14" fmla="*/ 20 w 66"/>
                <a:gd name="T15" fmla="*/ 0 h 35"/>
                <a:gd name="T16" fmla="*/ 15 w 66"/>
                <a:gd name="T17" fmla="*/ 0 h 35"/>
                <a:gd name="T18" fmla="*/ 5 w 66"/>
                <a:gd name="T19" fmla="*/ 2 h 35"/>
                <a:gd name="T20" fmla="*/ 1 w 66"/>
                <a:gd name="T21" fmla="*/ 7 h 35"/>
                <a:gd name="T22" fmla="*/ 0 w 66"/>
                <a:gd name="T23" fmla="*/ 12 h 35"/>
                <a:gd name="T24" fmla="*/ 6 w 66"/>
                <a:gd name="T25" fmla="*/ 21 h 35"/>
                <a:gd name="T26" fmla="*/ 10 w 66"/>
                <a:gd name="T27" fmla="*/ 24 h 35"/>
                <a:gd name="T28" fmla="*/ 16 w 66"/>
                <a:gd name="T29" fmla="*/ 28 h 35"/>
                <a:gd name="T30" fmla="*/ 22 w 66"/>
                <a:gd name="T31" fmla="*/ 31 h 35"/>
                <a:gd name="T32" fmla="*/ 31 w 66"/>
                <a:gd name="T33" fmla="*/ 34 h 35"/>
                <a:gd name="T34" fmla="*/ 42 w 66"/>
                <a:gd name="T35" fmla="*/ 35 h 35"/>
                <a:gd name="T36" fmla="*/ 54 w 66"/>
                <a:gd name="T37" fmla="*/ 35 h 35"/>
                <a:gd name="T38" fmla="*/ 63 w 66"/>
                <a:gd name="T39" fmla="*/ 34 h 35"/>
                <a:gd name="T40" fmla="*/ 66 w 66"/>
                <a:gd name="T4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5">
                  <a:moveTo>
                    <a:pt x="66" y="31"/>
                  </a:moveTo>
                  <a:lnTo>
                    <a:pt x="66" y="24"/>
                  </a:lnTo>
                  <a:lnTo>
                    <a:pt x="61" y="17"/>
                  </a:lnTo>
                  <a:lnTo>
                    <a:pt x="53" y="10"/>
                  </a:lnTo>
                  <a:lnTo>
                    <a:pt x="43" y="7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6" y="21"/>
                  </a:lnTo>
                  <a:lnTo>
                    <a:pt x="10" y="24"/>
                  </a:lnTo>
                  <a:lnTo>
                    <a:pt x="16" y="28"/>
                  </a:lnTo>
                  <a:lnTo>
                    <a:pt x="22" y="31"/>
                  </a:lnTo>
                  <a:lnTo>
                    <a:pt x="31" y="34"/>
                  </a:lnTo>
                  <a:lnTo>
                    <a:pt x="42" y="35"/>
                  </a:lnTo>
                  <a:lnTo>
                    <a:pt x="54" y="35"/>
                  </a:lnTo>
                  <a:lnTo>
                    <a:pt x="63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88" name="Freeform 148"/>
            <p:cNvSpPr>
              <a:spLocks/>
            </p:cNvSpPr>
            <p:nvPr/>
          </p:nvSpPr>
          <p:spPr bwMode="auto">
            <a:xfrm>
              <a:off x="2150" y="1825"/>
              <a:ext cx="34" cy="16"/>
            </a:xfrm>
            <a:custGeom>
              <a:avLst/>
              <a:gdLst>
                <a:gd name="T0" fmla="*/ 68 w 68"/>
                <a:gd name="T1" fmla="*/ 29 h 33"/>
                <a:gd name="T2" fmla="*/ 67 w 68"/>
                <a:gd name="T3" fmla="*/ 21 h 33"/>
                <a:gd name="T4" fmla="*/ 62 w 68"/>
                <a:gd name="T5" fmla="*/ 14 h 33"/>
                <a:gd name="T6" fmla="*/ 57 w 68"/>
                <a:gd name="T7" fmla="*/ 11 h 33"/>
                <a:gd name="T8" fmla="*/ 52 w 68"/>
                <a:gd name="T9" fmla="*/ 8 h 33"/>
                <a:gd name="T10" fmla="*/ 46 w 68"/>
                <a:gd name="T11" fmla="*/ 5 h 33"/>
                <a:gd name="T12" fmla="*/ 40 w 68"/>
                <a:gd name="T13" fmla="*/ 3 h 33"/>
                <a:gd name="T14" fmla="*/ 26 w 68"/>
                <a:gd name="T15" fmla="*/ 0 h 33"/>
                <a:gd name="T16" fmla="*/ 15 w 68"/>
                <a:gd name="T17" fmla="*/ 1 h 33"/>
                <a:gd name="T18" fmla="*/ 4 w 68"/>
                <a:gd name="T19" fmla="*/ 2 h 33"/>
                <a:gd name="T20" fmla="*/ 1 w 68"/>
                <a:gd name="T21" fmla="*/ 6 h 33"/>
                <a:gd name="T22" fmla="*/ 0 w 68"/>
                <a:gd name="T23" fmla="*/ 11 h 33"/>
                <a:gd name="T24" fmla="*/ 8 w 68"/>
                <a:gd name="T25" fmla="*/ 19 h 33"/>
                <a:gd name="T26" fmla="*/ 15 w 68"/>
                <a:gd name="T27" fmla="*/ 24 h 33"/>
                <a:gd name="T28" fmla="*/ 27 w 68"/>
                <a:gd name="T29" fmla="*/ 29 h 33"/>
                <a:gd name="T30" fmla="*/ 33 w 68"/>
                <a:gd name="T31" fmla="*/ 30 h 33"/>
                <a:gd name="T32" fmla="*/ 41 w 68"/>
                <a:gd name="T33" fmla="*/ 32 h 33"/>
                <a:gd name="T34" fmla="*/ 47 w 68"/>
                <a:gd name="T35" fmla="*/ 32 h 33"/>
                <a:gd name="T36" fmla="*/ 53 w 68"/>
                <a:gd name="T37" fmla="*/ 33 h 33"/>
                <a:gd name="T38" fmla="*/ 62 w 68"/>
                <a:gd name="T39" fmla="*/ 32 h 33"/>
                <a:gd name="T40" fmla="*/ 68 w 68"/>
                <a:gd name="T4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33">
                  <a:moveTo>
                    <a:pt x="68" y="29"/>
                  </a:moveTo>
                  <a:lnTo>
                    <a:pt x="67" y="21"/>
                  </a:lnTo>
                  <a:lnTo>
                    <a:pt x="62" y="14"/>
                  </a:lnTo>
                  <a:lnTo>
                    <a:pt x="57" y="11"/>
                  </a:lnTo>
                  <a:lnTo>
                    <a:pt x="52" y="8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26" y="0"/>
                  </a:lnTo>
                  <a:lnTo>
                    <a:pt x="15" y="1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1"/>
                  </a:lnTo>
                  <a:lnTo>
                    <a:pt x="8" y="19"/>
                  </a:lnTo>
                  <a:lnTo>
                    <a:pt x="15" y="24"/>
                  </a:lnTo>
                  <a:lnTo>
                    <a:pt x="27" y="29"/>
                  </a:lnTo>
                  <a:lnTo>
                    <a:pt x="33" y="30"/>
                  </a:lnTo>
                  <a:lnTo>
                    <a:pt x="41" y="32"/>
                  </a:lnTo>
                  <a:lnTo>
                    <a:pt x="47" y="32"/>
                  </a:lnTo>
                  <a:lnTo>
                    <a:pt x="53" y="33"/>
                  </a:lnTo>
                  <a:lnTo>
                    <a:pt x="62" y="32"/>
                  </a:lnTo>
                  <a:lnTo>
                    <a:pt x="68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89" name="Freeform 149"/>
            <p:cNvSpPr>
              <a:spLocks/>
            </p:cNvSpPr>
            <p:nvPr/>
          </p:nvSpPr>
          <p:spPr bwMode="auto">
            <a:xfrm>
              <a:off x="2109" y="1827"/>
              <a:ext cx="34" cy="17"/>
            </a:xfrm>
            <a:custGeom>
              <a:avLst/>
              <a:gdLst>
                <a:gd name="T0" fmla="*/ 1 w 66"/>
                <a:gd name="T1" fmla="*/ 27 h 34"/>
                <a:gd name="T2" fmla="*/ 0 w 66"/>
                <a:gd name="T3" fmla="*/ 21 h 34"/>
                <a:gd name="T4" fmla="*/ 6 w 66"/>
                <a:gd name="T5" fmla="*/ 15 h 34"/>
                <a:gd name="T6" fmla="*/ 10 w 66"/>
                <a:gd name="T7" fmla="*/ 12 h 34"/>
                <a:gd name="T8" fmla="*/ 16 w 66"/>
                <a:gd name="T9" fmla="*/ 9 h 34"/>
                <a:gd name="T10" fmla="*/ 22 w 66"/>
                <a:gd name="T11" fmla="*/ 6 h 34"/>
                <a:gd name="T12" fmla="*/ 31 w 66"/>
                <a:gd name="T13" fmla="*/ 4 h 34"/>
                <a:gd name="T14" fmla="*/ 42 w 66"/>
                <a:gd name="T15" fmla="*/ 0 h 34"/>
                <a:gd name="T16" fmla="*/ 54 w 66"/>
                <a:gd name="T17" fmla="*/ 0 h 34"/>
                <a:gd name="T18" fmla="*/ 63 w 66"/>
                <a:gd name="T19" fmla="*/ 2 h 34"/>
                <a:gd name="T20" fmla="*/ 66 w 66"/>
                <a:gd name="T21" fmla="*/ 8 h 34"/>
                <a:gd name="T22" fmla="*/ 66 w 66"/>
                <a:gd name="T23" fmla="*/ 13 h 34"/>
                <a:gd name="T24" fmla="*/ 61 w 66"/>
                <a:gd name="T25" fmla="*/ 19 h 34"/>
                <a:gd name="T26" fmla="*/ 53 w 66"/>
                <a:gd name="T27" fmla="*/ 24 h 34"/>
                <a:gd name="T28" fmla="*/ 43 w 66"/>
                <a:gd name="T29" fmla="*/ 30 h 34"/>
                <a:gd name="T30" fmla="*/ 34 w 66"/>
                <a:gd name="T31" fmla="*/ 31 h 34"/>
                <a:gd name="T32" fmla="*/ 27 w 66"/>
                <a:gd name="T33" fmla="*/ 33 h 34"/>
                <a:gd name="T34" fmla="*/ 20 w 66"/>
                <a:gd name="T35" fmla="*/ 33 h 34"/>
                <a:gd name="T36" fmla="*/ 15 w 66"/>
                <a:gd name="T37" fmla="*/ 34 h 34"/>
                <a:gd name="T38" fmla="*/ 5 w 66"/>
                <a:gd name="T39" fmla="*/ 32 h 34"/>
                <a:gd name="T40" fmla="*/ 1 w 66"/>
                <a:gd name="T41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4">
                  <a:moveTo>
                    <a:pt x="1" y="27"/>
                  </a:moveTo>
                  <a:lnTo>
                    <a:pt x="0" y="21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31" y="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3" y="2"/>
                  </a:lnTo>
                  <a:lnTo>
                    <a:pt x="66" y="8"/>
                  </a:lnTo>
                  <a:lnTo>
                    <a:pt x="66" y="13"/>
                  </a:lnTo>
                  <a:lnTo>
                    <a:pt x="61" y="19"/>
                  </a:lnTo>
                  <a:lnTo>
                    <a:pt x="53" y="24"/>
                  </a:lnTo>
                  <a:lnTo>
                    <a:pt x="43" y="30"/>
                  </a:lnTo>
                  <a:lnTo>
                    <a:pt x="34" y="31"/>
                  </a:lnTo>
                  <a:lnTo>
                    <a:pt x="27" y="33"/>
                  </a:lnTo>
                  <a:lnTo>
                    <a:pt x="20" y="33"/>
                  </a:lnTo>
                  <a:lnTo>
                    <a:pt x="15" y="34"/>
                  </a:lnTo>
                  <a:lnTo>
                    <a:pt x="5" y="32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90" name="Freeform 150"/>
            <p:cNvSpPr>
              <a:spLocks/>
            </p:cNvSpPr>
            <p:nvPr/>
          </p:nvSpPr>
          <p:spPr bwMode="auto">
            <a:xfrm>
              <a:off x="2135" y="1816"/>
              <a:ext cx="27" cy="20"/>
            </a:xfrm>
            <a:custGeom>
              <a:avLst/>
              <a:gdLst>
                <a:gd name="T0" fmla="*/ 29 w 55"/>
                <a:gd name="T1" fmla="*/ 0 h 40"/>
                <a:gd name="T2" fmla="*/ 39 w 55"/>
                <a:gd name="T3" fmla="*/ 1 h 40"/>
                <a:gd name="T4" fmla="*/ 46 w 55"/>
                <a:gd name="T5" fmla="*/ 6 h 40"/>
                <a:gd name="T6" fmla="*/ 52 w 55"/>
                <a:gd name="T7" fmla="*/ 13 h 40"/>
                <a:gd name="T8" fmla="*/ 55 w 55"/>
                <a:gd name="T9" fmla="*/ 21 h 40"/>
                <a:gd name="T10" fmla="*/ 52 w 55"/>
                <a:gd name="T11" fmla="*/ 27 h 40"/>
                <a:gd name="T12" fmla="*/ 46 w 55"/>
                <a:gd name="T13" fmla="*/ 34 h 40"/>
                <a:gd name="T14" fmla="*/ 39 w 55"/>
                <a:gd name="T15" fmla="*/ 38 h 40"/>
                <a:gd name="T16" fmla="*/ 29 w 55"/>
                <a:gd name="T17" fmla="*/ 40 h 40"/>
                <a:gd name="T18" fmla="*/ 16 w 55"/>
                <a:gd name="T19" fmla="*/ 38 h 40"/>
                <a:gd name="T20" fmla="*/ 8 w 55"/>
                <a:gd name="T21" fmla="*/ 34 h 40"/>
                <a:gd name="T22" fmla="*/ 2 w 55"/>
                <a:gd name="T23" fmla="*/ 27 h 40"/>
                <a:gd name="T24" fmla="*/ 0 w 55"/>
                <a:gd name="T25" fmla="*/ 21 h 40"/>
                <a:gd name="T26" fmla="*/ 2 w 55"/>
                <a:gd name="T27" fmla="*/ 13 h 40"/>
                <a:gd name="T28" fmla="*/ 8 w 55"/>
                <a:gd name="T29" fmla="*/ 6 h 40"/>
                <a:gd name="T30" fmla="*/ 16 w 55"/>
                <a:gd name="T31" fmla="*/ 1 h 40"/>
                <a:gd name="T32" fmla="*/ 29 w 55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" h="40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2" y="13"/>
                  </a:lnTo>
                  <a:lnTo>
                    <a:pt x="55" y="21"/>
                  </a:lnTo>
                  <a:lnTo>
                    <a:pt x="52" y="27"/>
                  </a:lnTo>
                  <a:lnTo>
                    <a:pt x="46" y="34"/>
                  </a:lnTo>
                  <a:lnTo>
                    <a:pt x="39" y="38"/>
                  </a:lnTo>
                  <a:lnTo>
                    <a:pt x="29" y="40"/>
                  </a:lnTo>
                  <a:lnTo>
                    <a:pt x="16" y="38"/>
                  </a:lnTo>
                  <a:lnTo>
                    <a:pt x="8" y="34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91" name="Freeform 151"/>
            <p:cNvSpPr>
              <a:spLocks/>
            </p:cNvSpPr>
            <p:nvPr/>
          </p:nvSpPr>
          <p:spPr bwMode="auto">
            <a:xfrm>
              <a:off x="1669" y="3209"/>
              <a:ext cx="17" cy="29"/>
            </a:xfrm>
            <a:custGeom>
              <a:avLst/>
              <a:gdLst>
                <a:gd name="T0" fmla="*/ 18 w 34"/>
                <a:gd name="T1" fmla="*/ 0 h 58"/>
                <a:gd name="T2" fmla="*/ 23 w 34"/>
                <a:gd name="T3" fmla="*/ 2 h 58"/>
                <a:gd name="T4" fmla="*/ 29 w 34"/>
                <a:gd name="T5" fmla="*/ 8 h 58"/>
                <a:gd name="T6" fmla="*/ 31 w 34"/>
                <a:gd name="T7" fmla="*/ 16 h 58"/>
                <a:gd name="T8" fmla="*/ 34 w 34"/>
                <a:gd name="T9" fmla="*/ 27 h 58"/>
                <a:gd name="T10" fmla="*/ 33 w 34"/>
                <a:gd name="T11" fmla="*/ 33 h 58"/>
                <a:gd name="T12" fmla="*/ 31 w 34"/>
                <a:gd name="T13" fmla="*/ 39 h 58"/>
                <a:gd name="T14" fmla="*/ 30 w 34"/>
                <a:gd name="T15" fmla="*/ 43 h 58"/>
                <a:gd name="T16" fmla="*/ 29 w 34"/>
                <a:gd name="T17" fmla="*/ 49 h 58"/>
                <a:gd name="T18" fmla="*/ 23 w 34"/>
                <a:gd name="T19" fmla="*/ 55 h 58"/>
                <a:gd name="T20" fmla="*/ 18 w 34"/>
                <a:gd name="T21" fmla="*/ 58 h 58"/>
                <a:gd name="T22" fmla="*/ 9 w 34"/>
                <a:gd name="T23" fmla="*/ 55 h 58"/>
                <a:gd name="T24" fmla="*/ 4 w 34"/>
                <a:gd name="T25" fmla="*/ 49 h 58"/>
                <a:gd name="T26" fmla="*/ 2 w 34"/>
                <a:gd name="T27" fmla="*/ 43 h 58"/>
                <a:gd name="T28" fmla="*/ 0 w 34"/>
                <a:gd name="T29" fmla="*/ 39 h 58"/>
                <a:gd name="T30" fmla="*/ 0 w 34"/>
                <a:gd name="T31" fmla="*/ 33 h 58"/>
                <a:gd name="T32" fmla="*/ 0 w 34"/>
                <a:gd name="T33" fmla="*/ 27 h 58"/>
                <a:gd name="T34" fmla="*/ 0 w 34"/>
                <a:gd name="T35" fmla="*/ 16 h 58"/>
                <a:gd name="T36" fmla="*/ 4 w 34"/>
                <a:gd name="T37" fmla="*/ 8 h 58"/>
                <a:gd name="T38" fmla="*/ 9 w 34"/>
                <a:gd name="T39" fmla="*/ 2 h 58"/>
                <a:gd name="T40" fmla="*/ 18 w 34"/>
                <a:gd name="T4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58">
                  <a:moveTo>
                    <a:pt x="18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1" y="16"/>
                  </a:lnTo>
                  <a:lnTo>
                    <a:pt x="34" y="27"/>
                  </a:lnTo>
                  <a:lnTo>
                    <a:pt x="33" y="33"/>
                  </a:lnTo>
                  <a:lnTo>
                    <a:pt x="31" y="39"/>
                  </a:lnTo>
                  <a:lnTo>
                    <a:pt x="30" y="43"/>
                  </a:lnTo>
                  <a:lnTo>
                    <a:pt x="29" y="49"/>
                  </a:lnTo>
                  <a:lnTo>
                    <a:pt x="23" y="55"/>
                  </a:lnTo>
                  <a:lnTo>
                    <a:pt x="18" y="58"/>
                  </a:lnTo>
                  <a:lnTo>
                    <a:pt x="9" y="55"/>
                  </a:lnTo>
                  <a:lnTo>
                    <a:pt x="4" y="49"/>
                  </a:lnTo>
                  <a:lnTo>
                    <a:pt x="2" y="43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92" name="Freeform 152"/>
            <p:cNvSpPr>
              <a:spLocks/>
            </p:cNvSpPr>
            <p:nvPr/>
          </p:nvSpPr>
          <p:spPr bwMode="auto">
            <a:xfrm>
              <a:off x="1669" y="3239"/>
              <a:ext cx="19" cy="29"/>
            </a:xfrm>
            <a:custGeom>
              <a:avLst/>
              <a:gdLst>
                <a:gd name="T0" fmla="*/ 21 w 37"/>
                <a:gd name="T1" fmla="*/ 57 h 57"/>
                <a:gd name="T2" fmla="*/ 26 w 37"/>
                <a:gd name="T3" fmla="*/ 54 h 57"/>
                <a:gd name="T4" fmla="*/ 33 w 37"/>
                <a:gd name="T5" fmla="*/ 48 h 57"/>
                <a:gd name="T6" fmla="*/ 34 w 37"/>
                <a:gd name="T7" fmla="*/ 43 h 57"/>
                <a:gd name="T8" fmla="*/ 35 w 37"/>
                <a:gd name="T9" fmla="*/ 38 h 57"/>
                <a:gd name="T10" fmla="*/ 36 w 37"/>
                <a:gd name="T11" fmla="*/ 32 h 57"/>
                <a:gd name="T12" fmla="*/ 37 w 37"/>
                <a:gd name="T13" fmla="*/ 27 h 57"/>
                <a:gd name="T14" fmla="*/ 36 w 37"/>
                <a:gd name="T15" fmla="*/ 21 h 57"/>
                <a:gd name="T16" fmla="*/ 35 w 37"/>
                <a:gd name="T17" fmla="*/ 15 h 57"/>
                <a:gd name="T18" fmla="*/ 34 w 37"/>
                <a:gd name="T19" fmla="*/ 10 h 57"/>
                <a:gd name="T20" fmla="*/ 33 w 37"/>
                <a:gd name="T21" fmla="*/ 7 h 57"/>
                <a:gd name="T22" fmla="*/ 26 w 37"/>
                <a:gd name="T23" fmla="*/ 1 h 57"/>
                <a:gd name="T24" fmla="*/ 21 w 37"/>
                <a:gd name="T25" fmla="*/ 0 h 57"/>
                <a:gd name="T26" fmla="*/ 12 w 37"/>
                <a:gd name="T27" fmla="*/ 1 h 57"/>
                <a:gd name="T28" fmla="*/ 5 w 37"/>
                <a:gd name="T29" fmla="*/ 7 h 57"/>
                <a:gd name="T30" fmla="*/ 2 w 37"/>
                <a:gd name="T31" fmla="*/ 10 h 57"/>
                <a:gd name="T32" fmla="*/ 0 w 37"/>
                <a:gd name="T33" fmla="*/ 15 h 57"/>
                <a:gd name="T34" fmla="*/ 0 w 37"/>
                <a:gd name="T35" fmla="*/ 21 h 57"/>
                <a:gd name="T36" fmla="*/ 0 w 37"/>
                <a:gd name="T37" fmla="*/ 27 h 57"/>
                <a:gd name="T38" fmla="*/ 0 w 37"/>
                <a:gd name="T39" fmla="*/ 32 h 57"/>
                <a:gd name="T40" fmla="*/ 0 w 37"/>
                <a:gd name="T41" fmla="*/ 38 h 57"/>
                <a:gd name="T42" fmla="*/ 2 w 37"/>
                <a:gd name="T43" fmla="*/ 43 h 57"/>
                <a:gd name="T44" fmla="*/ 5 w 37"/>
                <a:gd name="T45" fmla="*/ 48 h 57"/>
                <a:gd name="T46" fmla="*/ 12 w 37"/>
                <a:gd name="T47" fmla="*/ 54 h 57"/>
                <a:gd name="T48" fmla="*/ 21 w 37"/>
                <a:gd name="T4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57">
                  <a:moveTo>
                    <a:pt x="21" y="57"/>
                  </a:moveTo>
                  <a:lnTo>
                    <a:pt x="26" y="54"/>
                  </a:lnTo>
                  <a:lnTo>
                    <a:pt x="33" y="48"/>
                  </a:lnTo>
                  <a:lnTo>
                    <a:pt x="34" y="43"/>
                  </a:lnTo>
                  <a:lnTo>
                    <a:pt x="35" y="38"/>
                  </a:lnTo>
                  <a:lnTo>
                    <a:pt x="36" y="32"/>
                  </a:lnTo>
                  <a:lnTo>
                    <a:pt x="37" y="27"/>
                  </a:lnTo>
                  <a:lnTo>
                    <a:pt x="36" y="21"/>
                  </a:lnTo>
                  <a:lnTo>
                    <a:pt x="35" y="15"/>
                  </a:lnTo>
                  <a:lnTo>
                    <a:pt x="34" y="10"/>
                  </a:lnTo>
                  <a:lnTo>
                    <a:pt x="33" y="7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5" y="7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3"/>
                  </a:lnTo>
                  <a:lnTo>
                    <a:pt x="5" y="48"/>
                  </a:lnTo>
                  <a:lnTo>
                    <a:pt x="12" y="54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93" name="Freeform 153"/>
            <p:cNvSpPr>
              <a:spLocks/>
            </p:cNvSpPr>
            <p:nvPr/>
          </p:nvSpPr>
          <p:spPr bwMode="auto">
            <a:xfrm>
              <a:off x="1682" y="3222"/>
              <a:ext cx="33" cy="17"/>
            </a:xfrm>
            <a:custGeom>
              <a:avLst/>
              <a:gdLst>
                <a:gd name="T0" fmla="*/ 1 w 67"/>
                <a:gd name="T1" fmla="*/ 30 h 36"/>
                <a:gd name="T2" fmla="*/ 0 w 67"/>
                <a:gd name="T3" fmla="*/ 24 h 36"/>
                <a:gd name="T4" fmla="*/ 5 w 67"/>
                <a:gd name="T5" fmla="*/ 17 h 36"/>
                <a:gd name="T6" fmla="*/ 9 w 67"/>
                <a:gd name="T7" fmla="*/ 14 h 36"/>
                <a:gd name="T8" fmla="*/ 15 w 67"/>
                <a:gd name="T9" fmla="*/ 11 h 36"/>
                <a:gd name="T10" fmla="*/ 21 w 67"/>
                <a:gd name="T11" fmla="*/ 8 h 36"/>
                <a:gd name="T12" fmla="*/ 28 w 67"/>
                <a:gd name="T13" fmla="*/ 6 h 36"/>
                <a:gd name="T14" fmla="*/ 40 w 67"/>
                <a:gd name="T15" fmla="*/ 0 h 36"/>
                <a:gd name="T16" fmla="*/ 51 w 67"/>
                <a:gd name="T17" fmla="*/ 0 h 36"/>
                <a:gd name="T18" fmla="*/ 60 w 67"/>
                <a:gd name="T19" fmla="*/ 2 h 36"/>
                <a:gd name="T20" fmla="*/ 67 w 67"/>
                <a:gd name="T21" fmla="*/ 9 h 36"/>
                <a:gd name="T22" fmla="*/ 65 w 67"/>
                <a:gd name="T23" fmla="*/ 14 h 36"/>
                <a:gd name="T24" fmla="*/ 62 w 67"/>
                <a:gd name="T25" fmla="*/ 21 h 36"/>
                <a:gd name="T26" fmla="*/ 51 w 67"/>
                <a:gd name="T27" fmla="*/ 27 h 36"/>
                <a:gd name="T28" fmla="*/ 41 w 67"/>
                <a:gd name="T29" fmla="*/ 33 h 36"/>
                <a:gd name="T30" fmla="*/ 33 w 67"/>
                <a:gd name="T31" fmla="*/ 34 h 36"/>
                <a:gd name="T32" fmla="*/ 26 w 67"/>
                <a:gd name="T33" fmla="*/ 36 h 36"/>
                <a:gd name="T34" fmla="*/ 19 w 67"/>
                <a:gd name="T35" fmla="*/ 36 h 36"/>
                <a:gd name="T36" fmla="*/ 15 w 67"/>
                <a:gd name="T37" fmla="*/ 36 h 36"/>
                <a:gd name="T38" fmla="*/ 5 w 67"/>
                <a:gd name="T39" fmla="*/ 33 h 36"/>
                <a:gd name="T40" fmla="*/ 1 w 67"/>
                <a:gd name="T4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5" y="17"/>
                  </a:lnTo>
                  <a:lnTo>
                    <a:pt x="9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8" y="6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67" y="9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1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94" name="Freeform 154"/>
            <p:cNvSpPr>
              <a:spLocks/>
            </p:cNvSpPr>
            <p:nvPr/>
          </p:nvSpPr>
          <p:spPr bwMode="auto">
            <a:xfrm>
              <a:off x="1640" y="3225"/>
              <a:ext cx="35" cy="17"/>
            </a:xfrm>
            <a:custGeom>
              <a:avLst/>
              <a:gdLst>
                <a:gd name="T0" fmla="*/ 72 w 72"/>
                <a:gd name="T1" fmla="*/ 30 h 35"/>
                <a:gd name="T2" fmla="*/ 71 w 72"/>
                <a:gd name="T3" fmla="*/ 22 h 35"/>
                <a:gd name="T4" fmla="*/ 66 w 72"/>
                <a:gd name="T5" fmla="*/ 16 h 35"/>
                <a:gd name="T6" fmla="*/ 61 w 72"/>
                <a:gd name="T7" fmla="*/ 12 h 35"/>
                <a:gd name="T8" fmla="*/ 56 w 72"/>
                <a:gd name="T9" fmla="*/ 9 h 35"/>
                <a:gd name="T10" fmla="*/ 50 w 72"/>
                <a:gd name="T11" fmla="*/ 7 h 35"/>
                <a:gd name="T12" fmla="*/ 43 w 72"/>
                <a:gd name="T13" fmla="*/ 6 h 35"/>
                <a:gd name="T14" fmla="*/ 36 w 72"/>
                <a:gd name="T15" fmla="*/ 2 h 35"/>
                <a:gd name="T16" fmla="*/ 29 w 72"/>
                <a:gd name="T17" fmla="*/ 1 h 35"/>
                <a:gd name="T18" fmla="*/ 21 w 72"/>
                <a:gd name="T19" fmla="*/ 0 h 35"/>
                <a:gd name="T20" fmla="*/ 18 w 72"/>
                <a:gd name="T21" fmla="*/ 0 h 35"/>
                <a:gd name="T22" fmla="*/ 7 w 72"/>
                <a:gd name="T23" fmla="*/ 1 h 35"/>
                <a:gd name="T24" fmla="*/ 2 w 72"/>
                <a:gd name="T25" fmla="*/ 6 h 35"/>
                <a:gd name="T26" fmla="*/ 0 w 72"/>
                <a:gd name="T27" fmla="*/ 11 h 35"/>
                <a:gd name="T28" fmla="*/ 7 w 72"/>
                <a:gd name="T29" fmla="*/ 20 h 35"/>
                <a:gd name="T30" fmla="*/ 10 w 72"/>
                <a:gd name="T31" fmla="*/ 22 h 35"/>
                <a:gd name="T32" fmla="*/ 18 w 72"/>
                <a:gd name="T33" fmla="*/ 25 h 35"/>
                <a:gd name="T34" fmla="*/ 24 w 72"/>
                <a:gd name="T35" fmla="*/ 27 h 35"/>
                <a:gd name="T36" fmla="*/ 31 w 72"/>
                <a:gd name="T37" fmla="*/ 30 h 35"/>
                <a:gd name="T38" fmla="*/ 42 w 72"/>
                <a:gd name="T39" fmla="*/ 33 h 35"/>
                <a:gd name="T40" fmla="*/ 55 w 72"/>
                <a:gd name="T41" fmla="*/ 35 h 35"/>
                <a:gd name="T42" fmla="*/ 64 w 72"/>
                <a:gd name="T43" fmla="*/ 33 h 35"/>
                <a:gd name="T44" fmla="*/ 72 w 72"/>
                <a:gd name="T4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35">
                  <a:moveTo>
                    <a:pt x="72" y="30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50" y="7"/>
                  </a:lnTo>
                  <a:lnTo>
                    <a:pt x="43" y="6"/>
                  </a:lnTo>
                  <a:lnTo>
                    <a:pt x="36" y="2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7" y="1"/>
                  </a:lnTo>
                  <a:lnTo>
                    <a:pt x="2" y="6"/>
                  </a:lnTo>
                  <a:lnTo>
                    <a:pt x="0" y="11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8" y="25"/>
                  </a:lnTo>
                  <a:lnTo>
                    <a:pt x="24" y="27"/>
                  </a:lnTo>
                  <a:lnTo>
                    <a:pt x="31" y="30"/>
                  </a:lnTo>
                  <a:lnTo>
                    <a:pt x="42" y="33"/>
                  </a:lnTo>
                  <a:lnTo>
                    <a:pt x="55" y="35"/>
                  </a:lnTo>
                  <a:lnTo>
                    <a:pt x="64" y="33"/>
                  </a:lnTo>
                  <a:lnTo>
                    <a:pt x="72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95" name="Freeform 155"/>
            <p:cNvSpPr>
              <a:spLocks/>
            </p:cNvSpPr>
            <p:nvPr/>
          </p:nvSpPr>
          <p:spPr bwMode="auto">
            <a:xfrm>
              <a:off x="1682" y="3238"/>
              <a:ext cx="33" cy="17"/>
            </a:xfrm>
            <a:custGeom>
              <a:avLst/>
              <a:gdLst>
                <a:gd name="T0" fmla="*/ 67 w 67"/>
                <a:gd name="T1" fmla="*/ 27 h 34"/>
                <a:gd name="T2" fmla="*/ 65 w 67"/>
                <a:gd name="T3" fmla="*/ 20 h 34"/>
                <a:gd name="T4" fmla="*/ 62 w 67"/>
                <a:gd name="T5" fmla="*/ 14 h 34"/>
                <a:gd name="T6" fmla="*/ 51 w 67"/>
                <a:gd name="T7" fmla="*/ 8 h 34"/>
                <a:gd name="T8" fmla="*/ 41 w 67"/>
                <a:gd name="T9" fmla="*/ 3 h 34"/>
                <a:gd name="T10" fmla="*/ 33 w 67"/>
                <a:gd name="T11" fmla="*/ 1 h 34"/>
                <a:gd name="T12" fmla="*/ 26 w 67"/>
                <a:gd name="T13" fmla="*/ 0 h 34"/>
                <a:gd name="T14" fmla="*/ 19 w 67"/>
                <a:gd name="T15" fmla="*/ 0 h 34"/>
                <a:gd name="T16" fmla="*/ 15 w 67"/>
                <a:gd name="T17" fmla="*/ 1 h 34"/>
                <a:gd name="T18" fmla="*/ 5 w 67"/>
                <a:gd name="T19" fmla="*/ 2 h 34"/>
                <a:gd name="T20" fmla="*/ 1 w 67"/>
                <a:gd name="T21" fmla="*/ 7 h 34"/>
                <a:gd name="T22" fmla="*/ 0 w 67"/>
                <a:gd name="T23" fmla="*/ 12 h 34"/>
                <a:gd name="T24" fmla="*/ 5 w 67"/>
                <a:gd name="T25" fmla="*/ 18 h 34"/>
                <a:gd name="T26" fmla="*/ 9 w 67"/>
                <a:gd name="T27" fmla="*/ 20 h 34"/>
                <a:gd name="T28" fmla="*/ 15 w 67"/>
                <a:gd name="T29" fmla="*/ 24 h 34"/>
                <a:gd name="T30" fmla="*/ 21 w 67"/>
                <a:gd name="T31" fmla="*/ 27 h 34"/>
                <a:gd name="T32" fmla="*/ 28 w 67"/>
                <a:gd name="T33" fmla="*/ 30 h 34"/>
                <a:gd name="T34" fmla="*/ 40 w 67"/>
                <a:gd name="T35" fmla="*/ 33 h 34"/>
                <a:gd name="T36" fmla="*/ 51 w 67"/>
                <a:gd name="T37" fmla="*/ 34 h 34"/>
                <a:gd name="T38" fmla="*/ 60 w 67"/>
                <a:gd name="T39" fmla="*/ 32 h 34"/>
                <a:gd name="T40" fmla="*/ 67 w 67"/>
                <a:gd name="T41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4">
                  <a:moveTo>
                    <a:pt x="67" y="27"/>
                  </a:moveTo>
                  <a:lnTo>
                    <a:pt x="65" y="20"/>
                  </a:lnTo>
                  <a:lnTo>
                    <a:pt x="62" y="14"/>
                  </a:lnTo>
                  <a:lnTo>
                    <a:pt x="51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8"/>
                  </a:lnTo>
                  <a:lnTo>
                    <a:pt x="9" y="20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28" y="30"/>
                  </a:lnTo>
                  <a:lnTo>
                    <a:pt x="40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96" name="Freeform 156"/>
            <p:cNvSpPr>
              <a:spLocks/>
            </p:cNvSpPr>
            <p:nvPr/>
          </p:nvSpPr>
          <p:spPr bwMode="auto">
            <a:xfrm>
              <a:off x="1640" y="3240"/>
              <a:ext cx="35" cy="18"/>
            </a:xfrm>
            <a:custGeom>
              <a:avLst/>
              <a:gdLst>
                <a:gd name="T0" fmla="*/ 2 w 72"/>
                <a:gd name="T1" fmla="*/ 29 h 35"/>
                <a:gd name="T2" fmla="*/ 0 w 72"/>
                <a:gd name="T3" fmla="*/ 23 h 35"/>
                <a:gd name="T4" fmla="*/ 7 w 72"/>
                <a:gd name="T5" fmla="*/ 16 h 35"/>
                <a:gd name="T6" fmla="*/ 10 w 72"/>
                <a:gd name="T7" fmla="*/ 13 h 35"/>
                <a:gd name="T8" fmla="*/ 18 w 72"/>
                <a:gd name="T9" fmla="*/ 10 h 35"/>
                <a:gd name="T10" fmla="*/ 24 w 72"/>
                <a:gd name="T11" fmla="*/ 7 h 35"/>
                <a:gd name="T12" fmla="*/ 31 w 72"/>
                <a:gd name="T13" fmla="*/ 5 h 35"/>
                <a:gd name="T14" fmla="*/ 42 w 72"/>
                <a:gd name="T15" fmla="*/ 0 h 35"/>
                <a:gd name="T16" fmla="*/ 55 w 72"/>
                <a:gd name="T17" fmla="*/ 0 h 35"/>
                <a:gd name="T18" fmla="*/ 64 w 72"/>
                <a:gd name="T19" fmla="*/ 2 h 35"/>
                <a:gd name="T20" fmla="*/ 72 w 72"/>
                <a:gd name="T21" fmla="*/ 8 h 35"/>
                <a:gd name="T22" fmla="*/ 71 w 72"/>
                <a:gd name="T23" fmla="*/ 13 h 35"/>
                <a:gd name="T24" fmla="*/ 66 w 72"/>
                <a:gd name="T25" fmla="*/ 20 h 35"/>
                <a:gd name="T26" fmla="*/ 61 w 72"/>
                <a:gd name="T27" fmla="*/ 23 h 35"/>
                <a:gd name="T28" fmla="*/ 56 w 72"/>
                <a:gd name="T29" fmla="*/ 26 h 35"/>
                <a:gd name="T30" fmla="*/ 50 w 72"/>
                <a:gd name="T31" fmla="*/ 29 h 35"/>
                <a:gd name="T32" fmla="*/ 43 w 72"/>
                <a:gd name="T33" fmla="*/ 32 h 35"/>
                <a:gd name="T34" fmla="*/ 36 w 72"/>
                <a:gd name="T35" fmla="*/ 33 h 35"/>
                <a:gd name="T36" fmla="*/ 29 w 72"/>
                <a:gd name="T37" fmla="*/ 34 h 35"/>
                <a:gd name="T38" fmla="*/ 21 w 72"/>
                <a:gd name="T39" fmla="*/ 34 h 35"/>
                <a:gd name="T40" fmla="*/ 18 w 72"/>
                <a:gd name="T41" fmla="*/ 35 h 35"/>
                <a:gd name="T42" fmla="*/ 7 w 72"/>
                <a:gd name="T43" fmla="*/ 32 h 35"/>
                <a:gd name="T44" fmla="*/ 2 w 72"/>
                <a:gd name="T45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35">
                  <a:moveTo>
                    <a:pt x="2" y="29"/>
                  </a:moveTo>
                  <a:lnTo>
                    <a:pt x="0" y="23"/>
                  </a:lnTo>
                  <a:lnTo>
                    <a:pt x="7" y="16"/>
                  </a:lnTo>
                  <a:lnTo>
                    <a:pt x="10" y="13"/>
                  </a:lnTo>
                  <a:lnTo>
                    <a:pt x="18" y="10"/>
                  </a:lnTo>
                  <a:lnTo>
                    <a:pt x="24" y="7"/>
                  </a:lnTo>
                  <a:lnTo>
                    <a:pt x="31" y="5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2"/>
                  </a:lnTo>
                  <a:lnTo>
                    <a:pt x="72" y="8"/>
                  </a:lnTo>
                  <a:lnTo>
                    <a:pt x="71" y="13"/>
                  </a:lnTo>
                  <a:lnTo>
                    <a:pt x="66" y="20"/>
                  </a:lnTo>
                  <a:lnTo>
                    <a:pt x="61" y="23"/>
                  </a:lnTo>
                  <a:lnTo>
                    <a:pt x="56" y="26"/>
                  </a:lnTo>
                  <a:lnTo>
                    <a:pt x="50" y="29"/>
                  </a:lnTo>
                  <a:lnTo>
                    <a:pt x="43" y="32"/>
                  </a:lnTo>
                  <a:lnTo>
                    <a:pt x="36" y="33"/>
                  </a:lnTo>
                  <a:lnTo>
                    <a:pt x="29" y="34"/>
                  </a:lnTo>
                  <a:lnTo>
                    <a:pt x="21" y="34"/>
                  </a:lnTo>
                  <a:lnTo>
                    <a:pt x="18" y="35"/>
                  </a:lnTo>
                  <a:lnTo>
                    <a:pt x="7" y="32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97" name="Freeform 157"/>
            <p:cNvSpPr>
              <a:spLocks/>
            </p:cNvSpPr>
            <p:nvPr/>
          </p:nvSpPr>
          <p:spPr bwMode="auto">
            <a:xfrm>
              <a:off x="1665" y="3230"/>
              <a:ext cx="27" cy="20"/>
            </a:xfrm>
            <a:custGeom>
              <a:avLst/>
              <a:gdLst>
                <a:gd name="T0" fmla="*/ 29 w 54"/>
                <a:gd name="T1" fmla="*/ 0 h 41"/>
                <a:gd name="T2" fmla="*/ 38 w 54"/>
                <a:gd name="T3" fmla="*/ 1 h 41"/>
                <a:gd name="T4" fmla="*/ 45 w 54"/>
                <a:gd name="T5" fmla="*/ 6 h 41"/>
                <a:gd name="T6" fmla="*/ 52 w 54"/>
                <a:gd name="T7" fmla="*/ 12 h 41"/>
                <a:gd name="T8" fmla="*/ 54 w 54"/>
                <a:gd name="T9" fmla="*/ 20 h 41"/>
                <a:gd name="T10" fmla="*/ 52 w 54"/>
                <a:gd name="T11" fmla="*/ 27 h 41"/>
                <a:gd name="T12" fmla="*/ 45 w 54"/>
                <a:gd name="T13" fmla="*/ 33 h 41"/>
                <a:gd name="T14" fmla="*/ 38 w 54"/>
                <a:gd name="T15" fmla="*/ 38 h 41"/>
                <a:gd name="T16" fmla="*/ 29 w 54"/>
                <a:gd name="T17" fmla="*/ 41 h 41"/>
                <a:gd name="T18" fmla="*/ 16 w 54"/>
                <a:gd name="T19" fmla="*/ 38 h 41"/>
                <a:gd name="T20" fmla="*/ 7 w 54"/>
                <a:gd name="T21" fmla="*/ 33 h 41"/>
                <a:gd name="T22" fmla="*/ 1 w 54"/>
                <a:gd name="T23" fmla="*/ 27 h 41"/>
                <a:gd name="T24" fmla="*/ 0 w 54"/>
                <a:gd name="T25" fmla="*/ 20 h 41"/>
                <a:gd name="T26" fmla="*/ 1 w 54"/>
                <a:gd name="T27" fmla="*/ 12 h 41"/>
                <a:gd name="T28" fmla="*/ 7 w 54"/>
                <a:gd name="T29" fmla="*/ 6 h 41"/>
                <a:gd name="T30" fmla="*/ 16 w 54"/>
                <a:gd name="T31" fmla="*/ 1 h 41"/>
                <a:gd name="T32" fmla="*/ 29 w 54"/>
                <a:gd name="T3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1">
                  <a:moveTo>
                    <a:pt x="29" y="0"/>
                  </a:moveTo>
                  <a:lnTo>
                    <a:pt x="38" y="1"/>
                  </a:lnTo>
                  <a:lnTo>
                    <a:pt x="45" y="6"/>
                  </a:lnTo>
                  <a:lnTo>
                    <a:pt x="52" y="12"/>
                  </a:lnTo>
                  <a:lnTo>
                    <a:pt x="54" y="20"/>
                  </a:lnTo>
                  <a:lnTo>
                    <a:pt x="52" y="27"/>
                  </a:lnTo>
                  <a:lnTo>
                    <a:pt x="45" y="33"/>
                  </a:lnTo>
                  <a:lnTo>
                    <a:pt x="38" y="38"/>
                  </a:lnTo>
                  <a:lnTo>
                    <a:pt x="29" y="41"/>
                  </a:lnTo>
                  <a:lnTo>
                    <a:pt x="16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98" name="Freeform 158"/>
            <p:cNvSpPr>
              <a:spLocks/>
            </p:cNvSpPr>
            <p:nvPr/>
          </p:nvSpPr>
          <p:spPr bwMode="auto">
            <a:xfrm>
              <a:off x="1595" y="3228"/>
              <a:ext cx="17" cy="30"/>
            </a:xfrm>
            <a:custGeom>
              <a:avLst/>
              <a:gdLst>
                <a:gd name="T0" fmla="*/ 16 w 33"/>
                <a:gd name="T1" fmla="*/ 0 h 61"/>
                <a:gd name="T2" fmla="*/ 21 w 33"/>
                <a:gd name="T3" fmla="*/ 2 h 61"/>
                <a:gd name="T4" fmla="*/ 27 w 33"/>
                <a:gd name="T5" fmla="*/ 9 h 61"/>
                <a:gd name="T6" fmla="*/ 28 w 33"/>
                <a:gd name="T7" fmla="*/ 13 h 61"/>
                <a:gd name="T8" fmla="*/ 31 w 33"/>
                <a:gd name="T9" fmla="*/ 18 h 61"/>
                <a:gd name="T10" fmla="*/ 32 w 33"/>
                <a:gd name="T11" fmla="*/ 24 h 61"/>
                <a:gd name="T12" fmla="*/ 33 w 33"/>
                <a:gd name="T13" fmla="*/ 31 h 61"/>
                <a:gd name="T14" fmla="*/ 32 w 33"/>
                <a:gd name="T15" fmla="*/ 36 h 61"/>
                <a:gd name="T16" fmla="*/ 31 w 33"/>
                <a:gd name="T17" fmla="*/ 42 h 61"/>
                <a:gd name="T18" fmla="*/ 28 w 33"/>
                <a:gd name="T19" fmla="*/ 47 h 61"/>
                <a:gd name="T20" fmla="*/ 27 w 33"/>
                <a:gd name="T21" fmla="*/ 52 h 61"/>
                <a:gd name="T22" fmla="*/ 21 w 33"/>
                <a:gd name="T23" fmla="*/ 58 h 61"/>
                <a:gd name="T24" fmla="*/ 16 w 33"/>
                <a:gd name="T25" fmla="*/ 61 h 61"/>
                <a:gd name="T26" fmla="*/ 10 w 33"/>
                <a:gd name="T27" fmla="*/ 58 h 61"/>
                <a:gd name="T28" fmla="*/ 5 w 33"/>
                <a:gd name="T29" fmla="*/ 52 h 61"/>
                <a:gd name="T30" fmla="*/ 1 w 33"/>
                <a:gd name="T31" fmla="*/ 47 h 61"/>
                <a:gd name="T32" fmla="*/ 0 w 33"/>
                <a:gd name="T33" fmla="*/ 42 h 61"/>
                <a:gd name="T34" fmla="*/ 0 w 33"/>
                <a:gd name="T35" fmla="*/ 36 h 61"/>
                <a:gd name="T36" fmla="*/ 0 w 33"/>
                <a:gd name="T37" fmla="*/ 31 h 61"/>
                <a:gd name="T38" fmla="*/ 0 w 33"/>
                <a:gd name="T39" fmla="*/ 24 h 61"/>
                <a:gd name="T40" fmla="*/ 0 w 33"/>
                <a:gd name="T41" fmla="*/ 18 h 61"/>
                <a:gd name="T42" fmla="*/ 1 w 33"/>
                <a:gd name="T43" fmla="*/ 13 h 61"/>
                <a:gd name="T44" fmla="*/ 5 w 33"/>
                <a:gd name="T45" fmla="*/ 9 h 61"/>
                <a:gd name="T46" fmla="*/ 10 w 33"/>
                <a:gd name="T47" fmla="*/ 2 h 61"/>
                <a:gd name="T48" fmla="*/ 16 w 33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61">
                  <a:moveTo>
                    <a:pt x="16" y="0"/>
                  </a:moveTo>
                  <a:lnTo>
                    <a:pt x="21" y="2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31" y="18"/>
                  </a:lnTo>
                  <a:lnTo>
                    <a:pt x="32" y="24"/>
                  </a:lnTo>
                  <a:lnTo>
                    <a:pt x="33" y="31"/>
                  </a:lnTo>
                  <a:lnTo>
                    <a:pt x="32" y="36"/>
                  </a:lnTo>
                  <a:lnTo>
                    <a:pt x="31" y="42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5" y="9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99" name="Freeform 159"/>
            <p:cNvSpPr>
              <a:spLocks/>
            </p:cNvSpPr>
            <p:nvPr/>
          </p:nvSpPr>
          <p:spPr bwMode="auto">
            <a:xfrm>
              <a:off x="1595" y="3259"/>
              <a:ext cx="19" cy="29"/>
            </a:xfrm>
            <a:custGeom>
              <a:avLst/>
              <a:gdLst>
                <a:gd name="T0" fmla="*/ 16 w 38"/>
                <a:gd name="T1" fmla="*/ 57 h 57"/>
                <a:gd name="T2" fmla="*/ 23 w 38"/>
                <a:gd name="T3" fmla="*/ 54 h 57"/>
                <a:gd name="T4" fmla="*/ 31 w 38"/>
                <a:gd name="T5" fmla="*/ 48 h 57"/>
                <a:gd name="T6" fmla="*/ 32 w 38"/>
                <a:gd name="T7" fmla="*/ 43 h 57"/>
                <a:gd name="T8" fmla="*/ 34 w 38"/>
                <a:gd name="T9" fmla="*/ 39 h 57"/>
                <a:gd name="T10" fmla="*/ 37 w 38"/>
                <a:gd name="T11" fmla="*/ 33 h 57"/>
                <a:gd name="T12" fmla="*/ 38 w 38"/>
                <a:gd name="T13" fmla="*/ 27 h 57"/>
                <a:gd name="T14" fmla="*/ 37 w 38"/>
                <a:gd name="T15" fmla="*/ 20 h 57"/>
                <a:gd name="T16" fmla="*/ 34 w 38"/>
                <a:gd name="T17" fmla="*/ 15 h 57"/>
                <a:gd name="T18" fmla="*/ 32 w 38"/>
                <a:gd name="T19" fmla="*/ 10 h 57"/>
                <a:gd name="T20" fmla="*/ 31 w 38"/>
                <a:gd name="T21" fmla="*/ 7 h 57"/>
                <a:gd name="T22" fmla="*/ 23 w 38"/>
                <a:gd name="T23" fmla="*/ 1 h 57"/>
                <a:gd name="T24" fmla="*/ 16 w 38"/>
                <a:gd name="T25" fmla="*/ 0 h 57"/>
                <a:gd name="T26" fmla="*/ 10 w 38"/>
                <a:gd name="T27" fmla="*/ 1 h 57"/>
                <a:gd name="T28" fmla="*/ 5 w 38"/>
                <a:gd name="T29" fmla="*/ 7 h 57"/>
                <a:gd name="T30" fmla="*/ 1 w 38"/>
                <a:gd name="T31" fmla="*/ 10 h 57"/>
                <a:gd name="T32" fmla="*/ 0 w 38"/>
                <a:gd name="T33" fmla="*/ 15 h 57"/>
                <a:gd name="T34" fmla="*/ 0 w 38"/>
                <a:gd name="T35" fmla="*/ 20 h 57"/>
                <a:gd name="T36" fmla="*/ 0 w 38"/>
                <a:gd name="T37" fmla="*/ 27 h 57"/>
                <a:gd name="T38" fmla="*/ 0 w 38"/>
                <a:gd name="T39" fmla="*/ 33 h 57"/>
                <a:gd name="T40" fmla="*/ 0 w 38"/>
                <a:gd name="T41" fmla="*/ 39 h 57"/>
                <a:gd name="T42" fmla="*/ 1 w 38"/>
                <a:gd name="T43" fmla="*/ 43 h 57"/>
                <a:gd name="T44" fmla="*/ 5 w 38"/>
                <a:gd name="T45" fmla="*/ 48 h 57"/>
                <a:gd name="T46" fmla="*/ 10 w 38"/>
                <a:gd name="T47" fmla="*/ 54 h 57"/>
                <a:gd name="T48" fmla="*/ 16 w 38"/>
                <a:gd name="T4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57">
                  <a:moveTo>
                    <a:pt x="16" y="57"/>
                  </a:moveTo>
                  <a:lnTo>
                    <a:pt x="23" y="54"/>
                  </a:lnTo>
                  <a:lnTo>
                    <a:pt x="31" y="48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7" y="33"/>
                  </a:lnTo>
                  <a:lnTo>
                    <a:pt x="38" y="27"/>
                  </a:lnTo>
                  <a:lnTo>
                    <a:pt x="37" y="20"/>
                  </a:lnTo>
                  <a:lnTo>
                    <a:pt x="34" y="15"/>
                  </a:lnTo>
                  <a:lnTo>
                    <a:pt x="32" y="10"/>
                  </a:lnTo>
                  <a:lnTo>
                    <a:pt x="31" y="7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5" y="48"/>
                  </a:lnTo>
                  <a:lnTo>
                    <a:pt x="10" y="5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00" name="Freeform 160"/>
            <p:cNvSpPr>
              <a:spLocks/>
            </p:cNvSpPr>
            <p:nvPr/>
          </p:nvSpPr>
          <p:spPr bwMode="auto">
            <a:xfrm>
              <a:off x="1607" y="3242"/>
              <a:ext cx="33" cy="16"/>
            </a:xfrm>
            <a:custGeom>
              <a:avLst/>
              <a:gdLst>
                <a:gd name="T0" fmla="*/ 1 w 67"/>
                <a:gd name="T1" fmla="*/ 29 h 33"/>
                <a:gd name="T2" fmla="*/ 0 w 67"/>
                <a:gd name="T3" fmla="*/ 23 h 33"/>
                <a:gd name="T4" fmla="*/ 6 w 67"/>
                <a:gd name="T5" fmla="*/ 17 h 33"/>
                <a:gd name="T6" fmla="*/ 15 w 67"/>
                <a:gd name="T7" fmla="*/ 10 h 33"/>
                <a:gd name="T8" fmla="*/ 27 w 67"/>
                <a:gd name="T9" fmla="*/ 5 h 33"/>
                <a:gd name="T10" fmla="*/ 33 w 67"/>
                <a:gd name="T11" fmla="*/ 2 h 33"/>
                <a:gd name="T12" fmla="*/ 41 w 67"/>
                <a:gd name="T13" fmla="*/ 1 h 33"/>
                <a:gd name="T14" fmla="*/ 46 w 67"/>
                <a:gd name="T15" fmla="*/ 0 h 33"/>
                <a:gd name="T16" fmla="*/ 52 w 67"/>
                <a:gd name="T17" fmla="*/ 0 h 33"/>
                <a:gd name="T18" fmla="*/ 60 w 67"/>
                <a:gd name="T19" fmla="*/ 1 h 33"/>
                <a:gd name="T20" fmla="*/ 67 w 67"/>
                <a:gd name="T21" fmla="*/ 5 h 33"/>
                <a:gd name="T22" fmla="*/ 67 w 67"/>
                <a:gd name="T23" fmla="*/ 10 h 33"/>
                <a:gd name="T24" fmla="*/ 62 w 67"/>
                <a:gd name="T25" fmla="*/ 19 h 33"/>
                <a:gd name="T26" fmla="*/ 53 w 67"/>
                <a:gd name="T27" fmla="*/ 26 h 33"/>
                <a:gd name="T28" fmla="*/ 43 w 67"/>
                <a:gd name="T29" fmla="*/ 32 h 33"/>
                <a:gd name="T30" fmla="*/ 35 w 67"/>
                <a:gd name="T31" fmla="*/ 32 h 33"/>
                <a:gd name="T32" fmla="*/ 27 w 67"/>
                <a:gd name="T33" fmla="*/ 33 h 33"/>
                <a:gd name="T34" fmla="*/ 21 w 67"/>
                <a:gd name="T35" fmla="*/ 33 h 33"/>
                <a:gd name="T36" fmla="*/ 16 w 67"/>
                <a:gd name="T37" fmla="*/ 33 h 33"/>
                <a:gd name="T38" fmla="*/ 5 w 67"/>
                <a:gd name="T39" fmla="*/ 32 h 33"/>
                <a:gd name="T40" fmla="*/ 1 w 67"/>
                <a:gd name="T4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3">
                  <a:moveTo>
                    <a:pt x="1" y="29"/>
                  </a:moveTo>
                  <a:lnTo>
                    <a:pt x="0" y="23"/>
                  </a:lnTo>
                  <a:lnTo>
                    <a:pt x="6" y="17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0"/>
                  </a:lnTo>
                  <a:lnTo>
                    <a:pt x="62" y="19"/>
                  </a:lnTo>
                  <a:lnTo>
                    <a:pt x="53" y="26"/>
                  </a:lnTo>
                  <a:lnTo>
                    <a:pt x="43" y="32"/>
                  </a:lnTo>
                  <a:lnTo>
                    <a:pt x="35" y="32"/>
                  </a:lnTo>
                  <a:lnTo>
                    <a:pt x="27" y="33"/>
                  </a:lnTo>
                  <a:lnTo>
                    <a:pt x="21" y="33"/>
                  </a:lnTo>
                  <a:lnTo>
                    <a:pt x="16" y="33"/>
                  </a:lnTo>
                  <a:lnTo>
                    <a:pt x="5" y="32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01" name="Freeform 161"/>
            <p:cNvSpPr>
              <a:spLocks/>
            </p:cNvSpPr>
            <p:nvPr/>
          </p:nvSpPr>
          <p:spPr bwMode="auto">
            <a:xfrm>
              <a:off x="1566" y="3244"/>
              <a:ext cx="36" cy="18"/>
            </a:xfrm>
            <a:custGeom>
              <a:avLst/>
              <a:gdLst>
                <a:gd name="T0" fmla="*/ 70 w 70"/>
                <a:gd name="T1" fmla="*/ 31 h 36"/>
                <a:gd name="T2" fmla="*/ 69 w 70"/>
                <a:gd name="T3" fmla="*/ 23 h 36"/>
                <a:gd name="T4" fmla="*/ 63 w 70"/>
                <a:gd name="T5" fmla="*/ 17 h 36"/>
                <a:gd name="T6" fmla="*/ 53 w 70"/>
                <a:gd name="T7" fmla="*/ 9 h 36"/>
                <a:gd name="T8" fmla="*/ 42 w 70"/>
                <a:gd name="T9" fmla="*/ 4 h 36"/>
                <a:gd name="T10" fmla="*/ 34 w 70"/>
                <a:gd name="T11" fmla="*/ 1 h 36"/>
                <a:gd name="T12" fmla="*/ 26 w 70"/>
                <a:gd name="T13" fmla="*/ 1 h 36"/>
                <a:gd name="T14" fmla="*/ 18 w 70"/>
                <a:gd name="T15" fmla="*/ 0 h 36"/>
                <a:gd name="T16" fmla="*/ 15 w 70"/>
                <a:gd name="T17" fmla="*/ 1 h 36"/>
                <a:gd name="T18" fmla="*/ 5 w 70"/>
                <a:gd name="T19" fmla="*/ 3 h 36"/>
                <a:gd name="T20" fmla="*/ 1 w 70"/>
                <a:gd name="T21" fmla="*/ 8 h 36"/>
                <a:gd name="T22" fmla="*/ 0 w 70"/>
                <a:gd name="T23" fmla="*/ 14 h 36"/>
                <a:gd name="T24" fmla="*/ 5 w 70"/>
                <a:gd name="T25" fmla="*/ 20 h 36"/>
                <a:gd name="T26" fmla="*/ 8 w 70"/>
                <a:gd name="T27" fmla="*/ 22 h 36"/>
                <a:gd name="T28" fmla="*/ 15 w 70"/>
                <a:gd name="T29" fmla="*/ 25 h 36"/>
                <a:gd name="T30" fmla="*/ 21 w 70"/>
                <a:gd name="T31" fmla="*/ 28 h 36"/>
                <a:gd name="T32" fmla="*/ 29 w 70"/>
                <a:gd name="T33" fmla="*/ 31 h 36"/>
                <a:gd name="T34" fmla="*/ 42 w 70"/>
                <a:gd name="T35" fmla="*/ 34 h 36"/>
                <a:gd name="T36" fmla="*/ 54 w 70"/>
                <a:gd name="T37" fmla="*/ 36 h 36"/>
                <a:gd name="T38" fmla="*/ 64 w 70"/>
                <a:gd name="T39" fmla="*/ 34 h 36"/>
                <a:gd name="T40" fmla="*/ 70 w 70"/>
                <a:gd name="T41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36">
                  <a:moveTo>
                    <a:pt x="70" y="31"/>
                  </a:moveTo>
                  <a:lnTo>
                    <a:pt x="69" y="23"/>
                  </a:lnTo>
                  <a:lnTo>
                    <a:pt x="63" y="17"/>
                  </a:lnTo>
                  <a:lnTo>
                    <a:pt x="53" y="9"/>
                  </a:lnTo>
                  <a:lnTo>
                    <a:pt x="42" y="4"/>
                  </a:lnTo>
                  <a:lnTo>
                    <a:pt x="34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5" y="25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2" y="34"/>
                  </a:lnTo>
                  <a:lnTo>
                    <a:pt x="54" y="36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02" name="Freeform 162"/>
            <p:cNvSpPr>
              <a:spLocks/>
            </p:cNvSpPr>
            <p:nvPr/>
          </p:nvSpPr>
          <p:spPr bwMode="auto">
            <a:xfrm>
              <a:off x="1607" y="3257"/>
              <a:ext cx="33" cy="18"/>
            </a:xfrm>
            <a:custGeom>
              <a:avLst/>
              <a:gdLst>
                <a:gd name="T0" fmla="*/ 67 w 67"/>
                <a:gd name="T1" fmla="*/ 27 h 36"/>
                <a:gd name="T2" fmla="*/ 67 w 67"/>
                <a:gd name="T3" fmla="*/ 21 h 36"/>
                <a:gd name="T4" fmla="*/ 62 w 67"/>
                <a:gd name="T5" fmla="*/ 15 h 36"/>
                <a:gd name="T6" fmla="*/ 53 w 67"/>
                <a:gd name="T7" fmla="*/ 9 h 36"/>
                <a:gd name="T8" fmla="*/ 43 w 67"/>
                <a:gd name="T9" fmla="*/ 4 h 36"/>
                <a:gd name="T10" fmla="*/ 35 w 67"/>
                <a:gd name="T11" fmla="*/ 1 h 36"/>
                <a:gd name="T12" fmla="*/ 27 w 67"/>
                <a:gd name="T13" fmla="*/ 1 h 36"/>
                <a:gd name="T14" fmla="*/ 21 w 67"/>
                <a:gd name="T15" fmla="*/ 0 h 36"/>
                <a:gd name="T16" fmla="*/ 16 w 67"/>
                <a:gd name="T17" fmla="*/ 1 h 36"/>
                <a:gd name="T18" fmla="*/ 5 w 67"/>
                <a:gd name="T19" fmla="*/ 3 h 36"/>
                <a:gd name="T20" fmla="*/ 1 w 67"/>
                <a:gd name="T21" fmla="*/ 8 h 36"/>
                <a:gd name="T22" fmla="*/ 0 w 67"/>
                <a:gd name="T23" fmla="*/ 13 h 36"/>
                <a:gd name="T24" fmla="*/ 6 w 67"/>
                <a:gd name="T25" fmla="*/ 19 h 36"/>
                <a:gd name="T26" fmla="*/ 15 w 67"/>
                <a:gd name="T27" fmla="*/ 25 h 36"/>
                <a:gd name="T28" fmla="*/ 27 w 67"/>
                <a:gd name="T29" fmla="*/ 31 h 36"/>
                <a:gd name="T30" fmla="*/ 33 w 67"/>
                <a:gd name="T31" fmla="*/ 32 h 36"/>
                <a:gd name="T32" fmla="*/ 41 w 67"/>
                <a:gd name="T33" fmla="*/ 34 h 36"/>
                <a:gd name="T34" fmla="*/ 46 w 67"/>
                <a:gd name="T35" fmla="*/ 34 h 36"/>
                <a:gd name="T36" fmla="*/ 52 w 67"/>
                <a:gd name="T37" fmla="*/ 36 h 36"/>
                <a:gd name="T38" fmla="*/ 60 w 67"/>
                <a:gd name="T39" fmla="*/ 32 h 36"/>
                <a:gd name="T40" fmla="*/ 67 w 67"/>
                <a:gd name="T41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6">
                  <a:moveTo>
                    <a:pt x="67" y="27"/>
                  </a:moveTo>
                  <a:lnTo>
                    <a:pt x="67" y="21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5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5" y="25"/>
                  </a:lnTo>
                  <a:lnTo>
                    <a:pt x="27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6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03" name="Freeform 163"/>
            <p:cNvSpPr>
              <a:spLocks/>
            </p:cNvSpPr>
            <p:nvPr/>
          </p:nvSpPr>
          <p:spPr bwMode="auto">
            <a:xfrm>
              <a:off x="1566" y="3260"/>
              <a:ext cx="36" cy="17"/>
            </a:xfrm>
            <a:custGeom>
              <a:avLst/>
              <a:gdLst>
                <a:gd name="T0" fmla="*/ 1 w 70"/>
                <a:gd name="T1" fmla="*/ 29 h 34"/>
                <a:gd name="T2" fmla="*/ 0 w 70"/>
                <a:gd name="T3" fmla="*/ 23 h 34"/>
                <a:gd name="T4" fmla="*/ 5 w 70"/>
                <a:gd name="T5" fmla="*/ 17 h 34"/>
                <a:gd name="T6" fmla="*/ 8 w 70"/>
                <a:gd name="T7" fmla="*/ 14 h 34"/>
                <a:gd name="T8" fmla="*/ 15 w 70"/>
                <a:gd name="T9" fmla="*/ 11 h 34"/>
                <a:gd name="T10" fmla="*/ 21 w 70"/>
                <a:gd name="T11" fmla="*/ 8 h 34"/>
                <a:gd name="T12" fmla="*/ 29 w 70"/>
                <a:gd name="T13" fmla="*/ 6 h 34"/>
                <a:gd name="T14" fmla="*/ 42 w 70"/>
                <a:gd name="T15" fmla="*/ 1 h 34"/>
                <a:gd name="T16" fmla="*/ 54 w 70"/>
                <a:gd name="T17" fmla="*/ 0 h 34"/>
                <a:gd name="T18" fmla="*/ 64 w 70"/>
                <a:gd name="T19" fmla="*/ 1 h 34"/>
                <a:gd name="T20" fmla="*/ 70 w 70"/>
                <a:gd name="T21" fmla="*/ 6 h 34"/>
                <a:gd name="T22" fmla="*/ 69 w 70"/>
                <a:gd name="T23" fmla="*/ 11 h 34"/>
                <a:gd name="T24" fmla="*/ 63 w 70"/>
                <a:gd name="T25" fmla="*/ 19 h 34"/>
                <a:gd name="T26" fmla="*/ 53 w 70"/>
                <a:gd name="T27" fmla="*/ 26 h 34"/>
                <a:gd name="T28" fmla="*/ 42 w 70"/>
                <a:gd name="T29" fmla="*/ 33 h 34"/>
                <a:gd name="T30" fmla="*/ 34 w 70"/>
                <a:gd name="T31" fmla="*/ 33 h 34"/>
                <a:gd name="T32" fmla="*/ 26 w 70"/>
                <a:gd name="T33" fmla="*/ 34 h 34"/>
                <a:gd name="T34" fmla="*/ 18 w 70"/>
                <a:gd name="T35" fmla="*/ 34 h 34"/>
                <a:gd name="T36" fmla="*/ 15 w 70"/>
                <a:gd name="T37" fmla="*/ 34 h 34"/>
                <a:gd name="T38" fmla="*/ 5 w 70"/>
                <a:gd name="T39" fmla="*/ 33 h 34"/>
                <a:gd name="T40" fmla="*/ 1 w 70"/>
                <a:gd name="T41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34">
                  <a:moveTo>
                    <a:pt x="1" y="29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9" y="6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69" y="11"/>
                  </a:lnTo>
                  <a:lnTo>
                    <a:pt x="63" y="19"/>
                  </a:lnTo>
                  <a:lnTo>
                    <a:pt x="53" y="26"/>
                  </a:lnTo>
                  <a:lnTo>
                    <a:pt x="42" y="33"/>
                  </a:lnTo>
                  <a:lnTo>
                    <a:pt x="34" y="33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04" name="Freeform 164"/>
            <p:cNvSpPr>
              <a:spLocks/>
            </p:cNvSpPr>
            <p:nvPr/>
          </p:nvSpPr>
          <p:spPr bwMode="auto">
            <a:xfrm>
              <a:off x="1592" y="3250"/>
              <a:ext cx="26" cy="19"/>
            </a:xfrm>
            <a:custGeom>
              <a:avLst/>
              <a:gdLst>
                <a:gd name="T0" fmla="*/ 29 w 53"/>
                <a:gd name="T1" fmla="*/ 0 h 39"/>
                <a:gd name="T2" fmla="*/ 36 w 53"/>
                <a:gd name="T3" fmla="*/ 1 h 39"/>
                <a:gd name="T4" fmla="*/ 46 w 53"/>
                <a:gd name="T5" fmla="*/ 6 h 39"/>
                <a:gd name="T6" fmla="*/ 51 w 53"/>
                <a:gd name="T7" fmla="*/ 11 h 39"/>
                <a:gd name="T8" fmla="*/ 53 w 53"/>
                <a:gd name="T9" fmla="*/ 19 h 39"/>
                <a:gd name="T10" fmla="*/ 51 w 53"/>
                <a:gd name="T11" fmla="*/ 26 h 39"/>
                <a:gd name="T12" fmla="*/ 46 w 53"/>
                <a:gd name="T13" fmla="*/ 32 h 39"/>
                <a:gd name="T14" fmla="*/ 36 w 53"/>
                <a:gd name="T15" fmla="*/ 37 h 39"/>
                <a:gd name="T16" fmla="*/ 29 w 53"/>
                <a:gd name="T17" fmla="*/ 39 h 39"/>
                <a:gd name="T18" fmla="*/ 16 w 53"/>
                <a:gd name="T19" fmla="*/ 37 h 39"/>
                <a:gd name="T20" fmla="*/ 8 w 53"/>
                <a:gd name="T21" fmla="*/ 32 h 39"/>
                <a:gd name="T22" fmla="*/ 2 w 53"/>
                <a:gd name="T23" fmla="*/ 26 h 39"/>
                <a:gd name="T24" fmla="*/ 0 w 53"/>
                <a:gd name="T25" fmla="*/ 19 h 39"/>
                <a:gd name="T26" fmla="*/ 2 w 53"/>
                <a:gd name="T27" fmla="*/ 11 h 39"/>
                <a:gd name="T28" fmla="*/ 8 w 53"/>
                <a:gd name="T29" fmla="*/ 6 h 39"/>
                <a:gd name="T30" fmla="*/ 16 w 53"/>
                <a:gd name="T31" fmla="*/ 1 h 39"/>
                <a:gd name="T32" fmla="*/ 29 w 53"/>
                <a:gd name="T3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39">
                  <a:moveTo>
                    <a:pt x="29" y="0"/>
                  </a:moveTo>
                  <a:lnTo>
                    <a:pt x="36" y="1"/>
                  </a:lnTo>
                  <a:lnTo>
                    <a:pt x="46" y="6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6"/>
                  </a:lnTo>
                  <a:lnTo>
                    <a:pt x="46" y="32"/>
                  </a:lnTo>
                  <a:lnTo>
                    <a:pt x="36" y="37"/>
                  </a:lnTo>
                  <a:lnTo>
                    <a:pt x="29" y="39"/>
                  </a:lnTo>
                  <a:lnTo>
                    <a:pt x="16" y="37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05" name="Freeform 165"/>
            <p:cNvSpPr>
              <a:spLocks/>
            </p:cNvSpPr>
            <p:nvPr/>
          </p:nvSpPr>
          <p:spPr bwMode="auto">
            <a:xfrm>
              <a:off x="1509" y="3214"/>
              <a:ext cx="17" cy="30"/>
            </a:xfrm>
            <a:custGeom>
              <a:avLst/>
              <a:gdLst>
                <a:gd name="T0" fmla="*/ 16 w 34"/>
                <a:gd name="T1" fmla="*/ 0 h 61"/>
                <a:gd name="T2" fmla="*/ 23 w 34"/>
                <a:gd name="T3" fmla="*/ 2 h 61"/>
                <a:gd name="T4" fmla="*/ 29 w 34"/>
                <a:gd name="T5" fmla="*/ 8 h 61"/>
                <a:gd name="T6" fmla="*/ 30 w 34"/>
                <a:gd name="T7" fmla="*/ 12 h 61"/>
                <a:gd name="T8" fmla="*/ 31 w 34"/>
                <a:gd name="T9" fmla="*/ 17 h 61"/>
                <a:gd name="T10" fmla="*/ 32 w 34"/>
                <a:gd name="T11" fmla="*/ 24 h 61"/>
                <a:gd name="T12" fmla="*/ 34 w 34"/>
                <a:gd name="T13" fmla="*/ 31 h 61"/>
                <a:gd name="T14" fmla="*/ 32 w 34"/>
                <a:gd name="T15" fmla="*/ 37 h 61"/>
                <a:gd name="T16" fmla="*/ 31 w 34"/>
                <a:gd name="T17" fmla="*/ 43 h 61"/>
                <a:gd name="T18" fmla="*/ 30 w 34"/>
                <a:gd name="T19" fmla="*/ 47 h 61"/>
                <a:gd name="T20" fmla="*/ 29 w 34"/>
                <a:gd name="T21" fmla="*/ 52 h 61"/>
                <a:gd name="T22" fmla="*/ 23 w 34"/>
                <a:gd name="T23" fmla="*/ 58 h 61"/>
                <a:gd name="T24" fmla="*/ 16 w 34"/>
                <a:gd name="T25" fmla="*/ 61 h 61"/>
                <a:gd name="T26" fmla="*/ 10 w 34"/>
                <a:gd name="T27" fmla="*/ 58 h 61"/>
                <a:gd name="T28" fmla="*/ 5 w 34"/>
                <a:gd name="T29" fmla="*/ 52 h 61"/>
                <a:gd name="T30" fmla="*/ 2 w 34"/>
                <a:gd name="T31" fmla="*/ 47 h 61"/>
                <a:gd name="T32" fmla="*/ 0 w 34"/>
                <a:gd name="T33" fmla="*/ 43 h 61"/>
                <a:gd name="T34" fmla="*/ 0 w 34"/>
                <a:gd name="T35" fmla="*/ 37 h 61"/>
                <a:gd name="T36" fmla="*/ 0 w 34"/>
                <a:gd name="T37" fmla="*/ 31 h 61"/>
                <a:gd name="T38" fmla="*/ 0 w 34"/>
                <a:gd name="T39" fmla="*/ 24 h 61"/>
                <a:gd name="T40" fmla="*/ 0 w 34"/>
                <a:gd name="T41" fmla="*/ 17 h 61"/>
                <a:gd name="T42" fmla="*/ 2 w 34"/>
                <a:gd name="T43" fmla="*/ 12 h 61"/>
                <a:gd name="T44" fmla="*/ 5 w 34"/>
                <a:gd name="T45" fmla="*/ 8 h 61"/>
                <a:gd name="T46" fmla="*/ 10 w 34"/>
                <a:gd name="T47" fmla="*/ 2 h 61"/>
                <a:gd name="T48" fmla="*/ 16 w 34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61">
                  <a:moveTo>
                    <a:pt x="16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0" y="12"/>
                  </a:lnTo>
                  <a:lnTo>
                    <a:pt x="31" y="17"/>
                  </a:lnTo>
                  <a:lnTo>
                    <a:pt x="32" y="24"/>
                  </a:lnTo>
                  <a:lnTo>
                    <a:pt x="34" y="31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30" y="47"/>
                  </a:lnTo>
                  <a:lnTo>
                    <a:pt x="29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06" name="Freeform 166"/>
            <p:cNvSpPr>
              <a:spLocks/>
            </p:cNvSpPr>
            <p:nvPr/>
          </p:nvSpPr>
          <p:spPr bwMode="auto">
            <a:xfrm>
              <a:off x="1512" y="3244"/>
              <a:ext cx="16" cy="30"/>
            </a:xfrm>
            <a:custGeom>
              <a:avLst/>
              <a:gdLst>
                <a:gd name="T0" fmla="*/ 18 w 34"/>
                <a:gd name="T1" fmla="*/ 60 h 60"/>
                <a:gd name="T2" fmla="*/ 22 w 34"/>
                <a:gd name="T3" fmla="*/ 57 h 60"/>
                <a:gd name="T4" fmla="*/ 27 w 34"/>
                <a:gd name="T5" fmla="*/ 51 h 60"/>
                <a:gd name="T6" fmla="*/ 29 w 34"/>
                <a:gd name="T7" fmla="*/ 46 h 60"/>
                <a:gd name="T8" fmla="*/ 31 w 34"/>
                <a:gd name="T9" fmla="*/ 41 h 60"/>
                <a:gd name="T10" fmla="*/ 32 w 34"/>
                <a:gd name="T11" fmla="*/ 35 h 60"/>
                <a:gd name="T12" fmla="*/ 34 w 34"/>
                <a:gd name="T13" fmla="*/ 30 h 60"/>
                <a:gd name="T14" fmla="*/ 32 w 34"/>
                <a:gd name="T15" fmla="*/ 24 h 60"/>
                <a:gd name="T16" fmla="*/ 31 w 34"/>
                <a:gd name="T17" fmla="*/ 18 h 60"/>
                <a:gd name="T18" fmla="*/ 29 w 34"/>
                <a:gd name="T19" fmla="*/ 12 h 60"/>
                <a:gd name="T20" fmla="*/ 27 w 34"/>
                <a:gd name="T21" fmla="*/ 8 h 60"/>
                <a:gd name="T22" fmla="*/ 22 w 34"/>
                <a:gd name="T23" fmla="*/ 2 h 60"/>
                <a:gd name="T24" fmla="*/ 18 w 34"/>
                <a:gd name="T25" fmla="*/ 0 h 60"/>
                <a:gd name="T26" fmla="*/ 9 w 34"/>
                <a:gd name="T27" fmla="*/ 2 h 60"/>
                <a:gd name="T28" fmla="*/ 4 w 34"/>
                <a:gd name="T29" fmla="*/ 8 h 60"/>
                <a:gd name="T30" fmla="*/ 2 w 34"/>
                <a:gd name="T31" fmla="*/ 12 h 60"/>
                <a:gd name="T32" fmla="*/ 0 w 34"/>
                <a:gd name="T33" fmla="*/ 18 h 60"/>
                <a:gd name="T34" fmla="*/ 0 w 34"/>
                <a:gd name="T35" fmla="*/ 24 h 60"/>
                <a:gd name="T36" fmla="*/ 0 w 34"/>
                <a:gd name="T37" fmla="*/ 30 h 60"/>
                <a:gd name="T38" fmla="*/ 0 w 34"/>
                <a:gd name="T39" fmla="*/ 35 h 60"/>
                <a:gd name="T40" fmla="*/ 0 w 34"/>
                <a:gd name="T41" fmla="*/ 41 h 60"/>
                <a:gd name="T42" fmla="*/ 2 w 34"/>
                <a:gd name="T43" fmla="*/ 46 h 60"/>
                <a:gd name="T44" fmla="*/ 4 w 34"/>
                <a:gd name="T45" fmla="*/ 51 h 60"/>
                <a:gd name="T46" fmla="*/ 9 w 34"/>
                <a:gd name="T47" fmla="*/ 57 h 60"/>
                <a:gd name="T48" fmla="*/ 18 w 34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60">
                  <a:moveTo>
                    <a:pt x="18" y="60"/>
                  </a:moveTo>
                  <a:lnTo>
                    <a:pt x="22" y="57"/>
                  </a:lnTo>
                  <a:lnTo>
                    <a:pt x="27" y="51"/>
                  </a:lnTo>
                  <a:lnTo>
                    <a:pt x="29" y="46"/>
                  </a:lnTo>
                  <a:lnTo>
                    <a:pt x="31" y="41"/>
                  </a:lnTo>
                  <a:lnTo>
                    <a:pt x="32" y="35"/>
                  </a:lnTo>
                  <a:lnTo>
                    <a:pt x="34" y="30"/>
                  </a:lnTo>
                  <a:lnTo>
                    <a:pt x="32" y="24"/>
                  </a:lnTo>
                  <a:lnTo>
                    <a:pt x="31" y="18"/>
                  </a:lnTo>
                  <a:lnTo>
                    <a:pt x="29" y="12"/>
                  </a:lnTo>
                  <a:lnTo>
                    <a:pt x="27" y="8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8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07" name="Freeform 167"/>
            <p:cNvSpPr>
              <a:spLocks/>
            </p:cNvSpPr>
            <p:nvPr/>
          </p:nvSpPr>
          <p:spPr bwMode="auto">
            <a:xfrm>
              <a:off x="1521" y="3228"/>
              <a:ext cx="34" cy="18"/>
            </a:xfrm>
            <a:custGeom>
              <a:avLst/>
              <a:gdLst>
                <a:gd name="T0" fmla="*/ 1 w 66"/>
                <a:gd name="T1" fmla="*/ 30 h 36"/>
                <a:gd name="T2" fmla="*/ 0 w 66"/>
                <a:gd name="T3" fmla="*/ 24 h 36"/>
                <a:gd name="T4" fmla="*/ 5 w 66"/>
                <a:gd name="T5" fmla="*/ 18 h 36"/>
                <a:gd name="T6" fmla="*/ 12 w 66"/>
                <a:gd name="T7" fmla="*/ 12 h 36"/>
                <a:gd name="T8" fmla="*/ 25 w 66"/>
                <a:gd name="T9" fmla="*/ 6 h 36"/>
                <a:gd name="T10" fmla="*/ 31 w 66"/>
                <a:gd name="T11" fmla="*/ 3 h 36"/>
                <a:gd name="T12" fmla="*/ 38 w 66"/>
                <a:gd name="T13" fmla="*/ 1 h 36"/>
                <a:gd name="T14" fmla="*/ 44 w 66"/>
                <a:gd name="T15" fmla="*/ 0 h 36"/>
                <a:gd name="T16" fmla="*/ 50 w 66"/>
                <a:gd name="T17" fmla="*/ 0 h 36"/>
                <a:gd name="T18" fmla="*/ 60 w 66"/>
                <a:gd name="T19" fmla="*/ 1 h 36"/>
                <a:gd name="T20" fmla="*/ 66 w 66"/>
                <a:gd name="T21" fmla="*/ 6 h 36"/>
                <a:gd name="T22" fmla="*/ 65 w 66"/>
                <a:gd name="T23" fmla="*/ 14 h 36"/>
                <a:gd name="T24" fmla="*/ 62 w 66"/>
                <a:gd name="T25" fmla="*/ 21 h 36"/>
                <a:gd name="T26" fmla="*/ 52 w 66"/>
                <a:gd name="T27" fmla="*/ 27 h 36"/>
                <a:gd name="T28" fmla="*/ 41 w 66"/>
                <a:gd name="T29" fmla="*/ 33 h 36"/>
                <a:gd name="T30" fmla="*/ 33 w 66"/>
                <a:gd name="T31" fmla="*/ 34 h 36"/>
                <a:gd name="T32" fmla="*/ 26 w 66"/>
                <a:gd name="T33" fmla="*/ 36 h 36"/>
                <a:gd name="T34" fmla="*/ 18 w 66"/>
                <a:gd name="T35" fmla="*/ 36 h 36"/>
                <a:gd name="T36" fmla="*/ 15 w 66"/>
                <a:gd name="T37" fmla="*/ 36 h 36"/>
                <a:gd name="T38" fmla="*/ 5 w 66"/>
                <a:gd name="T39" fmla="*/ 33 h 36"/>
                <a:gd name="T40" fmla="*/ 1 w 66"/>
                <a:gd name="T4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5" y="6"/>
                  </a:lnTo>
                  <a:lnTo>
                    <a:pt x="31" y="3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2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08" name="Freeform 168"/>
            <p:cNvSpPr>
              <a:spLocks/>
            </p:cNvSpPr>
            <p:nvPr/>
          </p:nvSpPr>
          <p:spPr bwMode="auto">
            <a:xfrm>
              <a:off x="1482" y="3231"/>
              <a:ext cx="33" cy="17"/>
            </a:xfrm>
            <a:custGeom>
              <a:avLst/>
              <a:gdLst>
                <a:gd name="T0" fmla="*/ 67 w 67"/>
                <a:gd name="T1" fmla="*/ 30 h 35"/>
                <a:gd name="T2" fmla="*/ 65 w 67"/>
                <a:gd name="T3" fmla="*/ 22 h 35"/>
                <a:gd name="T4" fmla="*/ 62 w 67"/>
                <a:gd name="T5" fmla="*/ 16 h 35"/>
                <a:gd name="T6" fmla="*/ 57 w 67"/>
                <a:gd name="T7" fmla="*/ 12 h 35"/>
                <a:gd name="T8" fmla="*/ 52 w 67"/>
                <a:gd name="T9" fmla="*/ 9 h 35"/>
                <a:gd name="T10" fmla="*/ 45 w 67"/>
                <a:gd name="T11" fmla="*/ 6 h 35"/>
                <a:gd name="T12" fmla="*/ 38 w 67"/>
                <a:gd name="T13" fmla="*/ 4 h 35"/>
                <a:gd name="T14" fmla="*/ 25 w 67"/>
                <a:gd name="T15" fmla="*/ 0 h 35"/>
                <a:gd name="T16" fmla="*/ 14 w 67"/>
                <a:gd name="T17" fmla="*/ 2 h 35"/>
                <a:gd name="T18" fmla="*/ 4 w 67"/>
                <a:gd name="T19" fmla="*/ 3 h 35"/>
                <a:gd name="T20" fmla="*/ 1 w 67"/>
                <a:gd name="T21" fmla="*/ 7 h 35"/>
                <a:gd name="T22" fmla="*/ 0 w 67"/>
                <a:gd name="T23" fmla="*/ 12 h 35"/>
                <a:gd name="T24" fmla="*/ 5 w 67"/>
                <a:gd name="T25" fmla="*/ 20 h 35"/>
                <a:gd name="T26" fmla="*/ 14 w 67"/>
                <a:gd name="T27" fmla="*/ 25 h 35"/>
                <a:gd name="T28" fmla="*/ 26 w 67"/>
                <a:gd name="T29" fmla="*/ 30 h 35"/>
                <a:gd name="T30" fmla="*/ 32 w 67"/>
                <a:gd name="T31" fmla="*/ 31 h 35"/>
                <a:gd name="T32" fmla="*/ 40 w 67"/>
                <a:gd name="T33" fmla="*/ 33 h 35"/>
                <a:gd name="T34" fmla="*/ 46 w 67"/>
                <a:gd name="T35" fmla="*/ 34 h 35"/>
                <a:gd name="T36" fmla="*/ 52 w 67"/>
                <a:gd name="T37" fmla="*/ 35 h 35"/>
                <a:gd name="T38" fmla="*/ 61 w 67"/>
                <a:gd name="T39" fmla="*/ 33 h 35"/>
                <a:gd name="T40" fmla="*/ 67 w 67"/>
                <a:gd name="T41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5">
                  <a:moveTo>
                    <a:pt x="67" y="30"/>
                  </a:moveTo>
                  <a:lnTo>
                    <a:pt x="65" y="22"/>
                  </a:lnTo>
                  <a:lnTo>
                    <a:pt x="62" y="16"/>
                  </a:lnTo>
                  <a:lnTo>
                    <a:pt x="57" y="12"/>
                  </a:lnTo>
                  <a:lnTo>
                    <a:pt x="52" y="9"/>
                  </a:lnTo>
                  <a:lnTo>
                    <a:pt x="45" y="6"/>
                  </a:lnTo>
                  <a:lnTo>
                    <a:pt x="38" y="4"/>
                  </a:lnTo>
                  <a:lnTo>
                    <a:pt x="25" y="0"/>
                  </a:lnTo>
                  <a:lnTo>
                    <a:pt x="14" y="2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20"/>
                  </a:lnTo>
                  <a:lnTo>
                    <a:pt x="14" y="25"/>
                  </a:lnTo>
                  <a:lnTo>
                    <a:pt x="26" y="30"/>
                  </a:lnTo>
                  <a:lnTo>
                    <a:pt x="32" y="31"/>
                  </a:lnTo>
                  <a:lnTo>
                    <a:pt x="40" y="33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09" name="Freeform 169"/>
            <p:cNvSpPr>
              <a:spLocks/>
            </p:cNvSpPr>
            <p:nvPr/>
          </p:nvSpPr>
          <p:spPr bwMode="auto">
            <a:xfrm>
              <a:off x="1521" y="3244"/>
              <a:ext cx="34" cy="18"/>
            </a:xfrm>
            <a:custGeom>
              <a:avLst/>
              <a:gdLst>
                <a:gd name="T0" fmla="*/ 66 w 66"/>
                <a:gd name="T1" fmla="*/ 31 h 36"/>
                <a:gd name="T2" fmla="*/ 65 w 66"/>
                <a:gd name="T3" fmla="*/ 23 h 36"/>
                <a:gd name="T4" fmla="*/ 62 w 66"/>
                <a:gd name="T5" fmla="*/ 17 h 36"/>
                <a:gd name="T6" fmla="*/ 52 w 66"/>
                <a:gd name="T7" fmla="*/ 9 h 36"/>
                <a:gd name="T8" fmla="*/ 41 w 66"/>
                <a:gd name="T9" fmla="*/ 4 h 36"/>
                <a:gd name="T10" fmla="*/ 33 w 66"/>
                <a:gd name="T11" fmla="*/ 1 h 36"/>
                <a:gd name="T12" fmla="*/ 26 w 66"/>
                <a:gd name="T13" fmla="*/ 1 h 36"/>
                <a:gd name="T14" fmla="*/ 18 w 66"/>
                <a:gd name="T15" fmla="*/ 0 h 36"/>
                <a:gd name="T16" fmla="*/ 15 w 66"/>
                <a:gd name="T17" fmla="*/ 1 h 36"/>
                <a:gd name="T18" fmla="*/ 5 w 66"/>
                <a:gd name="T19" fmla="*/ 3 h 36"/>
                <a:gd name="T20" fmla="*/ 1 w 66"/>
                <a:gd name="T21" fmla="*/ 8 h 36"/>
                <a:gd name="T22" fmla="*/ 0 w 66"/>
                <a:gd name="T23" fmla="*/ 14 h 36"/>
                <a:gd name="T24" fmla="*/ 5 w 66"/>
                <a:gd name="T25" fmla="*/ 20 h 36"/>
                <a:gd name="T26" fmla="*/ 12 w 66"/>
                <a:gd name="T27" fmla="*/ 25 h 36"/>
                <a:gd name="T28" fmla="*/ 25 w 66"/>
                <a:gd name="T29" fmla="*/ 31 h 36"/>
                <a:gd name="T30" fmla="*/ 31 w 66"/>
                <a:gd name="T31" fmla="*/ 32 h 36"/>
                <a:gd name="T32" fmla="*/ 38 w 66"/>
                <a:gd name="T33" fmla="*/ 34 h 36"/>
                <a:gd name="T34" fmla="*/ 44 w 66"/>
                <a:gd name="T35" fmla="*/ 35 h 36"/>
                <a:gd name="T36" fmla="*/ 50 w 66"/>
                <a:gd name="T37" fmla="*/ 36 h 36"/>
                <a:gd name="T38" fmla="*/ 60 w 66"/>
                <a:gd name="T39" fmla="*/ 34 h 36"/>
                <a:gd name="T40" fmla="*/ 66 w 66"/>
                <a:gd name="T41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6">
                  <a:moveTo>
                    <a:pt x="66" y="31"/>
                  </a:moveTo>
                  <a:lnTo>
                    <a:pt x="65" y="23"/>
                  </a:lnTo>
                  <a:lnTo>
                    <a:pt x="62" y="17"/>
                  </a:lnTo>
                  <a:lnTo>
                    <a:pt x="52" y="9"/>
                  </a:lnTo>
                  <a:lnTo>
                    <a:pt x="41" y="4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2" y="25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5"/>
                  </a:lnTo>
                  <a:lnTo>
                    <a:pt x="50" y="36"/>
                  </a:lnTo>
                  <a:lnTo>
                    <a:pt x="60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10" name="Freeform 170"/>
            <p:cNvSpPr>
              <a:spLocks/>
            </p:cNvSpPr>
            <p:nvPr/>
          </p:nvSpPr>
          <p:spPr bwMode="auto">
            <a:xfrm>
              <a:off x="1482" y="3246"/>
              <a:ext cx="33" cy="18"/>
            </a:xfrm>
            <a:custGeom>
              <a:avLst/>
              <a:gdLst>
                <a:gd name="T0" fmla="*/ 1 w 67"/>
                <a:gd name="T1" fmla="*/ 30 h 36"/>
                <a:gd name="T2" fmla="*/ 0 w 67"/>
                <a:gd name="T3" fmla="*/ 23 h 36"/>
                <a:gd name="T4" fmla="*/ 5 w 67"/>
                <a:gd name="T5" fmla="*/ 17 h 36"/>
                <a:gd name="T6" fmla="*/ 14 w 67"/>
                <a:gd name="T7" fmla="*/ 10 h 36"/>
                <a:gd name="T8" fmla="*/ 26 w 67"/>
                <a:gd name="T9" fmla="*/ 7 h 36"/>
                <a:gd name="T10" fmla="*/ 32 w 67"/>
                <a:gd name="T11" fmla="*/ 3 h 36"/>
                <a:gd name="T12" fmla="*/ 40 w 67"/>
                <a:gd name="T13" fmla="*/ 1 h 36"/>
                <a:gd name="T14" fmla="*/ 46 w 67"/>
                <a:gd name="T15" fmla="*/ 0 h 36"/>
                <a:gd name="T16" fmla="*/ 52 w 67"/>
                <a:gd name="T17" fmla="*/ 0 h 36"/>
                <a:gd name="T18" fmla="*/ 61 w 67"/>
                <a:gd name="T19" fmla="*/ 1 h 36"/>
                <a:gd name="T20" fmla="*/ 67 w 67"/>
                <a:gd name="T21" fmla="*/ 7 h 36"/>
                <a:gd name="T22" fmla="*/ 65 w 67"/>
                <a:gd name="T23" fmla="*/ 14 h 36"/>
                <a:gd name="T24" fmla="*/ 62 w 67"/>
                <a:gd name="T25" fmla="*/ 21 h 36"/>
                <a:gd name="T26" fmla="*/ 57 w 67"/>
                <a:gd name="T27" fmla="*/ 24 h 36"/>
                <a:gd name="T28" fmla="*/ 52 w 67"/>
                <a:gd name="T29" fmla="*/ 27 h 36"/>
                <a:gd name="T30" fmla="*/ 45 w 67"/>
                <a:gd name="T31" fmla="*/ 30 h 36"/>
                <a:gd name="T32" fmla="*/ 38 w 67"/>
                <a:gd name="T33" fmla="*/ 33 h 36"/>
                <a:gd name="T34" fmla="*/ 25 w 67"/>
                <a:gd name="T35" fmla="*/ 36 h 36"/>
                <a:gd name="T36" fmla="*/ 14 w 67"/>
                <a:gd name="T37" fmla="*/ 36 h 36"/>
                <a:gd name="T38" fmla="*/ 4 w 67"/>
                <a:gd name="T39" fmla="*/ 33 h 36"/>
                <a:gd name="T40" fmla="*/ 1 w 67"/>
                <a:gd name="T4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14" y="10"/>
                  </a:lnTo>
                  <a:lnTo>
                    <a:pt x="26" y="7"/>
                  </a:lnTo>
                  <a:lnTo>
                    <a:pt x="32" y="3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1" y="1"/>
                  </a:lnTo>
                  <a:lnTo>
                    <a:pt x="67" y="7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5" y="30"/>
                  </a:lnTo>
                  <a:lnTo>
                    <a:pt x="38" y="33"/>
                  </a:lnTo>
                  <a:lnTo>
                    <a:pt x="25" y="36"/>
                  </a:lnTo>
                  <a:lnTo>
                    <a:pt x="14" y="36"/>
                  </a:lnTo>
                  <a:lnTo>
                    <a:pt x="4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11" name="Freeform 171"/>
            <p:cNvSpPr>
              <a:spLocks/>
            </p:cNvSpPr>
            <p:nvPr/>
          </p:nvSpPr>
          <p:spPr bwMode="auto">
            <a:xfrm>
              <a:off x="1507" y="3236"/>
              <a:ext cx="25" cy="20"/>
            </a:xfrm>
            <a:custGeom>
              <a:avLst/>
              <a:gdLst>
                <a:gd name="T0" fmla="*/ 26 w 49"/>
                <a:gd name="T1" fmla="*/ 0 h 40"/>
                <a:gd name="T2" fmla="*/ 35 w 49"/>
                <a:gd name="T3" fmla="*/ 1 h 40"/>
                <a:gd name="T4" fmla="*/ 43 w 49"/>
                <a:gd name="T5" fmla="*/ 6 h 40"/>
                <a:gd name="T6" fmla="*/ 46 w 49"/>
                <a:gd name="T7" fmla="*/ 11 h 40"/>
                <a:gd name="T8" fmla="*/ 49 w 49"/>
                <a:gd name="T9" fmla="*/ 19 h 40"/>
                <a:gd name="T10" fmla="*/ 46 w 49"/>
                <a:gd name="T11" fmla="*/ 27 h 40"/>
                <a:gd name="T12" fmla="*/ 43 w 49"/>
                <a:gd name="T13" fmla="*/ 33 h 40"/>
                <a:gd name="T14" fmla="*/ 35 w 49"/>
                <a:gd name="T15" fmla="*/ 38 h 40"/>
                <a:gd name="T16" fmla="*/ 26 w 49"/>
                <a:gd name="T17" fmla="*/ 40 h 40"/>
                <a:gd name="T18" fmla="*/ 14 w 49"/>
                <a:gd name="T19" fmla="*/ 38 h 40"/>
                <a:gd name="T20" fmla="*/ 7 w 49"/>
                <a:gd name="T21" fmla="*/ 33 h 40"/>
                <a:gd name="T22" fmla="*/ 1 w 49"/>
                <a:gd name="T23" fmla="*/ 27 h 40"/>
                <a:gd name="T24" fmla="*/ 0 w 49"/>
                <a:gd name="T25" fmla="*/ 19 h 40"/>
                <a:gd name="T26" fmla="*/ 1 w 49"/>
                <a:gd name="T27" fmla="*/ 11 h 40"/>
                <a:gd name="T28" fmla="*/ 7 w 49"/>
                <a:gd name="T29" fmla="*/ 6 h 40"/>
                <a:gd name="T30" fmla="*/ 14 w 49"/>
                <a:gd name="T31" fmla="*/ 1 h 40"/>
                <a:gd name="T32" fmla="*/ 26 w 49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0">
                  <a:moveTo>
                    <a:pt x="26" y="0"/>
                  </a:moveTo>
                  <a:lnTo>
                    <a:pt x="35" y="1"/>
                  </a:lnTo>
                  <a:lnTo>
                    <a:pt x="43" y="6"/>
                  </a:lnTo>
                  <a:lnTo>
                    <a:pt x="46" y="11"/>
                  </a:lnTo>
                  <a:lnTo>
                    <a:pt x="49" y="19"/>
                  </a:lnTo>
                  <a:lnTo>
                    <a:pt x="46" y="27"/>
                  </a:lnTo>
                  <a:lnTo>
                    <a:pt x="43" y="33"/>
                  </a:lnTo>
                  <a:lnTo>
                    <a:pt x="35" y="38"/>
                  </a:lnTo>
                  <a:lnTo>
                    <a:pt x="26" y="40"/>
                  </a:lnTo>
                  <a:lnTo>
                    <a:pt x="14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12" name="Freeform 172"/>
            <p:cNvSpPr>
              <a:spLocks/>
            </p:cNvSpPr>
            <p:nvPr/>
          </p:nvSpPr>
          <p:spPr bwMode="auto">
            <a:xfrm>
              <a:off x="1364" y="3333"/>
              <a:ext cx="18" cy="30"/>
            </a:xfrm>
            <a:custGeom>
              <a:avLst/>
              <a:gdLst>
                <a:gd name="T0" fmla="*/ 16 w 37"/>
                <a:gd name="T1" fmla="*/ 0 h 61"/>
                <a:gd name="T2" fmla="*/ 23 w 37"/>
                <a:gd name="T3" fmla="*/ 2 h 61"/>
                <a:gd name="T4" fmla="*/ 31 w 37"/>
                <a:gd name="T5" fmla="*/ 8 h 61"/>
                <a:gd name="T6" fmla="*/ 32 w 37"/>
                <a:gd name="T7" fmla="*/ 12 h 61"/>
                <a:gd name="T8" fmla="*/ 34 w 37"/>
                <a:gd name="T9" fmla="*/ 17 h 61"/>
                <a:gd name="T10" fmla="*/ 35 w 37"/>
                <a:gd name="T11" fmla="*/ 23 h 61"/>
                <a:gd name="T12" fmla="*/ 37 w 37"/>
                <a:gd name="T13" fmla="*/ 30 h 61"/>
                <a:gd name="T14" fmla="*/ 35 w 37"/>
                <a:gd name="T15" fmla="*/ 35 h 61"/>
                <a:gd name="T16" fmla="*/ 34 w 37"/>
                <a:gd name="T17" fmla="*/ 43 h 61"/>
                <a:gd name="T18" fmla="*/ 32 w 37"/>
                <a:gd name="T19" fmla="*/ 47 h 61"/>
                <a:gd name="T20" fmla="*/ 31 w 37"/>
                <a:gd name="T21" fmla="*/ 52 h 61"/>
                <a:gd name="T22" fmla="*/ 23 w 37"/>
                <a:gd name="T23" fmla="*/ 58 h 61"/>
                <a:gd name="T24" fmla="*/ 16 w 37"/>
                <a:gd name="T25" fmla="*/ 61 h 61"/>
                <a:gd name="T26" fmla="*/ 10 w 37"/>
                <a:gd name="T27" fmla="*/ 58 h 61"/>
                <a:gd name="T28" fmla="*/ 5 w 37"/>
                <a:gd name="T29" fmla="*/ 52 h 61"/>
                <a:gd name="T30" fmla="*/ 1 w 37"/>
                <a:gd name="T31" fmla="*/ 47 h 61"/>
                <a:gd name="T32" fmla="*/ 0 w 37"/>
                <a:gd name="T33" fmla="*/ 43 h 61"/>
                <a:gd name="T34" fmla="*/ 0 w 37"/>
                <a:gd name="T35" fmla="*/ 35 h 61"/>
                <a:gd name="T36" fmla="*/ 0 w 37"/>
                <a:gd name="T37" fmla="*/ 30 h 61"/>
                <a:gd name="T38" fmla="*/ 0 w 37"/>
                <a:gd name="T39" fmla="*/ 23 h 61"/>
                <a:gd name="T40" fmla="*/ 0 w 37"/>
                <a:gd name="T41" fmla="*/ 17 h 61"/>
                <a:gd name="T42" fmla="*/ 1 w 37"/>
                <a:gd name="T43" fmla="*/ 12 h 61"/>
                <a:gd name="T44" fmla="*/ 5 w 37"/>
                <a:gd name="T45" fmla="*/ 8 h 61"/>
                <a:gd name="T46" fmla="*/ 10 w 37"/>
                <a:gd name="T47" fmla="*/ 2 h 61"/>
                <a:gd name="T48" fmla="*/ 16 w 37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61">
                  <a:moveTo>
                    <a:pt x="16" y="0"/>
                  </a:moveTo>
                  <a:lnTo>
                    <a:pt x="23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4" y="17"/>
                  </a:lnTo>
                  <a:lnTo>
                    <a:pt x="35" y="23"/>
                  </a:lnTo>
                  <a:lnTo>
                    <a:pt x="37" y="30"/>
                  </a:lnTo>
                  <a:lnTo>
                    <a:pt x="35" y="35"/>
                  </a:lnTo>
                  <a:lnTo>
                    <a:pt x="34" y="43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13" name="Freeform 173"/>
            <p:cNvSpPr>
              <a:spLocks/>
            </p:cNvSpPr>
            <p:nvPr/>
          </p:nvSpPr>
          <p:spPr bwMode="auto">
            <a:xfrm>
              <a:off x="1366" y="3363"/>
              <a:ext cx="16" cy="30"/>
            </a:xfrm>
            <a:custGeom>
              <a:avLst/>
              <a:gdLst>
                <a:gd name="T0" fmla="*/ 16 w 32"/>
                <a:gd name="T1" fmla="*/ 60 h 60"/>
                <a:gd name="T2" fmla="*/ 21 w 32"/>
                <a:gd name="T3" fmla="*/ 57 h 60"/>
                <a:gd name="T4" fmla="*/ 26 w 32"/>
                <a:gd name="T5" fmla="*/ 51 h 60"/>
                <a:gd name="T6" fmla="*/ 27 w 32"/>
                <a:gd name="T7" fmla="*/ 46 h 60"/>
                <a:gd name="T8" fmla="*/ 29 w 32"/>
                <a:gd name="T9" fmla="*/ 41 h 60"/>
                <a:gd name="T10" fmla="*/ 30 w 32"/>
                <a:gd name="T11" fmla="*/ 35 h 60"/>
                <a:gd name="T12" fmla="*/ 32 w 32"/>
                <a:gd name="T13" fmla="*/ 30 h 60"/>
                <a:gd name="T14" fmla="*/ 30 w 32"/>
                <a:gd name="T15" fmla="*/ 23 h 60"/>
                <a:gd name="T16" fmla="*/ 29 w 32"/>
                <a:gd name="T17" fmla="*/ 17 h 60"/>
                <a:gd name="T18" fmla="*/ 27 w 32"/>
                <a:gd name="T19" fmla="*/ 11 h 60"/>
                <a:gd name="T20" fmla="*/ 26 w 32"/>
                <a:gd name="T21" fmla="*/ 8 h 60"/>
                <a:gd name="T22" fmla="*/ 21 w 32"/>
                <a:gd name="T23" fmla="*/ 2 h 60"/>
                <a:gd name="T24" fmla="*/ 16 w 32"/>
                <a:gd name="T25" fmla="*/ 0 h 60"/>
                <a:gd name="T26" fmla="*/ 8 w 32"/>
                <a:gd name="T27" fmla="*/ 2 h 60"/>
                <a:gd name="T28" fmla="*/ 3 w 32"/>
                <a:gd name="T29" fmla="*/ 8 h 60"/>
                <a:gd name="T30" fmla="*/ 1 w 32"/>
                <a:gd name="T31" fmla="*/ 11 h 60"/>
                <a:gd name="T32" fmla="*/ 0 w 32"/>
                <a:gd name="T33" fmla="*/ 17 h 60"/>
                <a:gd name="T34" fmla="*/ 0 w 32"/>
                <a:gd name="T35" fmla="*/ 23 h 60"/>
                <a:gd name="T36" fmla="*/ 0 w 32"/>
                <a:gd name="T37" fmla="*/ 30 h 60"/>
                <a:gd name="T38" fmla="*/ 0 w 32"/>
                <a:gd name="T39" fmla="*/ 35 h 60"/>
                <a:gd name="T40" fmla="*/ 0 w 32"/>
                <a:gd name="T41" fmla="*/ 41 h 60"/>
                <a:gd name="T42" fmla="*/ 1 w 32"/>
                <a:gd name="T43" fmla="*/ 46 h 60"/>
                <a:gd name="T44" fmla="*/ 3 w 32"/>
                <a:gd name="T45" fmla="*/ 51 h 60"/>
                <a:gd name="T46" fmla="*/ 8 w 32"/>
                <a:gd name="T47" fmla="*/ 57 h 60"/>
                <a:gd name="T48" fmla="*/ 16 w 32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60">
                  <a:moveTo>
                    <a:pt x="16" y="60"/>
                  </a:moveTo>
                  <a:lnTo>
                    <a:pt x="21" y="57"/>
                  </a:lnTo>
                  <a:lnTo>
                    <a:pt x="26" y="51"/>
                  </a:lnTo>
                  <a:lnTo>
                    <a:pt x="27" y="46"/>
                  </a:lnTo>
                  <a:lnTo>
                    <a:pt x="29" y="41"/>
                  </a:lnTo>
                  <a:lnTo>
                    <a:pt x="30" y="35"/>
                  </a:lnTo>
                  <a:lnTo>
                    <a:pt x="32" y="30"/>
                  </a:lnTo>
                  <a:lnTo>
                    <a:pt x="30" y="23"/>
                  </a:lnTo>
                  <a:lnTo>
                    <a:pt x="29" y="17"/>
                  </a:lnTo>
                  <a:lnTo>
                    <a:pt x="27" y="11"/>
                  </a:lnTo>
                  <a:lnTo>
                    <a:pt x="26" y="8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1" y="46"/>
                  </a:lnTo>
                  <a:lnTo>
                    <a:pt x="3" y="51"/>
                  </a:lnTo>
                  <a:lnTo>
                    <a:pt x="8" y="57"/>
                  </a:lnTo>
                  <a:lnTo>
                    <a:pt x="16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14" name="Freeform 174"/>
            <p:cNvSpPr>
              <a:spLocks/>
            </p:cNvSpPr>
            <p:nvPr/>
          </p:nvSpPr>
          <p:spPr bwMode="auto">
            <a:xfrm>
              <a:off x="1376" y="3347"/>
              <a:ext cx="35" cy="17"/>
            </a:xfrm>
            <a:custGeom>
              <a:avLst/>
              <a:gdLst>
                <a:gd name="T0" fmla="*/ 1 w 70"/>
                <a:gd name="T1" fmla="*/ 31 h 35"/>
                <a:gd name="T2" fmla="*/ 0 w 70"/>
                <a:gd name="T3" fmla="*/ 24 h 35"/>
                <a:gd name="T4" fmla="*/ 6 w 70"/>
                <a:gd name="T5" fmla="*/ 18 h 35"/>
                <a:gd name="T6" fmla="*/ 10 w 70"/>
                <a:gd name="T7" fmla="*/ 14 h 35"/>
                <a:gd name="T8" fmla="*/ 16 w 70"/>
                <a:gd name="T9" fmla="*/ 11 h 35"/>
                <a:gd name="T10" fmla="*/ 22 w 70"/>
                <a:gd name="T11" fmla="*/ 6 h 35"/>
                <a:gd name="T12" fmla="*/ 30 w 70"/>
                <a:gd name="T13" fmla="*/ 6 h 35"/>
                <a:gd name="T14" fmla="*/ 37 w 70"/>
                <a:gd name="T15" fmla="*/ 3 h 35"/>
                <a:gd name="T16" fmla="*/ 45 w 70"/>
                <a:gd name="T17" fmla="*/ 1 h 35"/>
                <a:gd name="T18" fmla="*/ 49 w 70"/>
                <a:gd name="T19" fmla="*/ 0 h 35"/>
                <a:gd name="T20" fmla="*/ 56 w 70"/>
                <a:gd name="T21" fmla="*/ 0 h 35"/>
                <a:gd name="T22" fmla="*/ 64 w 70"/>
                <a:gd name="T23" fmla="*/ 1 h 35"/>
                <a:gd name="T24" fmla="*/ 70 w 70"/>
                <a:gd name="T25" fmla="*/ 6 h 35"/>
                <a:gd name="T26" fmla="*/ 70 w 70"/>
                <a:gd name="T27" fmla="*/ 15 h 35"/>
                <a:gd name="T28" fmla="*/ 65 w 70"/>
                <a:gd name="T29" fmla="*/ 22 h 35"/>
                <a:gd name="T30" fmla="*/ 61 w 70"/>
                <a:gd name="T31" fmla="*/ 25 h 35"/>
                <a:gd name="T32" fmla="*/ 56 w 70"/>
                <a:gd name="T33" fmla="*/ 28 h 35"/>
                <a:gd name="T34" fmla="*/ 49 w 70"/>
                <a:gd name="T35" fmla="*/ 31 h 35"/>
                <a:gd name="T36" fmla="*/ 43 w 70"/>
                <a:gd name="T37" fmla="*/ 34 h 35"/>
                <a:gd name="T38" fmla="*/ 28 w 70"/>
                <a:gd name="T39" fmla="*/ 35 h 35"/>
                <a:gd name="T40" fmla="*/ 16 w 70"/>
                <a:gd name="T41" fmla="*/ 35 h 35"/>
                <a:gd name="T42" fmla="*/ 6 w 70"/>
                <a:gd name="T43" fmla="*/ 34 h 35"/>
                <a:gd name="T44" fmla="*/ 1 w 70"/>
                <a:gd name="T45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35">
                  <a:moveTo>
                    <a:pt x="1" y="31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3"/>
                  </a:lnTo>
                  <a:lnTo>
                    <a:pt x="45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70" y="15"/>
                  </a:lnTo>
                  <a:lnTo>
                    <a:pt x="65" y="22"/>
                  </a:lnTo>
                  <a:lnTo>
                    <a:pt x="61" y="25"/>
                  </a:lnTo>
                  <a:lnTo>
                    <a:pt x="56" y="28"/>
                  </a:lnTo>
                  <a:lnTo>
                    <a:pt x="49" y="31"/>
                  </a:lnTo>
                  <a:lnTo>
                    <a:pt x="43" y="34"/>
                  </a:lnTo>
                  <a:lnTo>
                    <a:pt x="28" y="35"/>
                  </a:lnTo>
                  <a:lnTo>
                    <a:pt x="16" y="35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15" name="Freeform 175"/>
            <p:cNvSpPr>
              <a:spLocks/>
            </p:cNvSpPr>
            <p:nvPr/>
          </p:nvSpPr>
          <p:spPr bwMode="auto">
            <a:xfrm>
              <a:off x="1337" y="3350"/>
              <a:ext cx="33" cy="17"/>
            </a:xfrm>
            <a:custGeom>
              <a:avLst/>
              <a:gdLst>
                <a:gd name="T0" fmla="*/ 66 w 66"/>
                <a:gd name="T1" fmla="*/ 28 h 35"/>
                <a:gd name="T2" fmla="*/ 65 w 66"/>
                <a:gd name="T3" fmla="*/ 22 h 35"/>
                <a:gd name="T4" fmla="*/ 61 w 66"/>
                <a:gd name="T5" fmla="*/ 16 h 35"/>
                <a:gd name="T6" fmla="*/ 56 w 66"/>
                <a:gd name="T7" fmla="*/ 13 h 35"/>
                <a:gd name="T8" fmla="*/ 51 w 66"/>
                <a:gd name="T9" fmla="*/ 10 h 35"/>
                <a:gd name="T10" fmla="*/ 43 w 66"/>
                <a:gd name="T11" fmla="*/ 7 h 35"/>
                <a:gd name="T12" fmla="*/ 37 w 66"/>
                <a:gd name="T13" fmla="*/ 5 h 35"/>
                <a:gd name="T14" fmla="*/ 24 w 66"/>
                <a:gd name="T15" fmla="*/ 0 h 35"/>
                <a:gd name="T16" fmla="*/ 13 w 66"/>
                <a:gd name="T17" fmla="*/ 0 h 35"/>
                <a:gd name="T18" fmla="*/ 5 w 66"/>
                <a:gd name="T19" fmla="*/ 1 h 35"/>
                <a:gd name="T20" fmla="*/ 1 w 66"/>
                <a:gd name="T21" fmla="*/ 8 h 35"/>
                <a:gd name="T22" fmla="*/ 0 w 66"/>
                <a:gd name="T23" fmla="*/ 13 h 35"/>
                <a:gd name="T24" fmla="*/ 5 w 66"/>
                <a:gd name="T25" fmla="*/ 19 h 35"/>
                <a:gd name="T26" fmla="*/ 13 w 66"/>
                <a:gd name="T27" fmla="*/ 25 h 35"/>
                <a:gd name="T28" fmla="*/ 25 w 66"/>
                <a:gd name="T29" fmla="*/ 31 h 35"/>
                <a:gd name="T30" fmla="*/ 32 w 66"/>
                <a:gd name="T31" fmla="*/ 32 h 35"/>
                <a:gd name="T32" fmla="*/ 39 w 66"/>
                <a:gd name="T33" fmla="*/ 34 h 35"/>
                <a:gd name="T34" fmla="*/ 44 w 66"/>
                <a:gd name="T35" fmla="*/ 34 h 35"/>
                <a:gd name="T36" fmla="*/ 51 w 66"/>
                <a:gd name="T37" fmla="*/ 35 h 35"/>
                <a:gd name="T38" fmla="*/ 60 w 66"/>
                <a:gd name="T39" fmla="*/ 33 h 35"/>
                <a:gd name="T40" fmla="*/ 66 w 66"/>
                <a:gd name="T41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5">
                  <a:moveTo>
                    <a:pt x="66" y="28"/>
                  </a:moveTo>
                  <a:lnTo>
                    <a:pt x="65" y="22"/>
                  </a:lnTo>
                  <a:lnTo>
                    <a:pt x="61" y="16"/>
                  </a:lnTo>
                  <a:lnTo>
                    <a:pt x="56" y="13"/>
                  </a:lnTo>
                  <a:lnTo>
                    <a:pt x="51" y="10"/>
                  </a:lnTo>
                  <a:lnTo>
                    <a:pt x="43" y="7"/>
                  </a:lnTo>
                  <a:lnTo>
                    <a:pt x="37" y="5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5" y="1"/>
                  </a:lnTo>
                  <a:lnTo>
                    <a:pt x="1" y="8"/>
                  </a:lnTo>
                  <a:lnTo>
                    <a:pt x="0" y="13"/>
                  </a:lnTo>
                  <a:lnTo>
                    <a:pt x="5" y="19"/>
                  </a:lnTo>
                  <a:lnTo>
                    <a:pt x="13" y="25"/>
                  </a:lnTo>
                  <a:lnTo>
                    <a:pt x="25" y="31"/>
                  </a:lnTo>
                  <a:lnTo>
                    <a:pt x="32" y="32"/>
                  </a:lnTo>
                  <a:lnTo>
                    <a:pt x="39" y="34"/>
                  </a:lnTo>
                  <a:lnTo>
                    <a:pt x="44" y="34"/>
                  </a:lnTo>
                  <a:lnTo>
                    <a:pt x="51" y="35"/>
                  </a:lnTo>
                  <a:lnTo>
                    <a:pt x="60" y="33"/>
                  </a:lnTo>
                  <a:lnTo>
                    <a:pt x="66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16" name="Freeform 176"/>
            <p:cNvSpPr>
              <a:spLocks/>
            </p:cNvSpPr>
            <p:nvPr/>
          </p:nvSpPr>
          <p:spPr bwMode="auto">
            <a:xfrm>
              <a:off x="1376" y="3362"/>
              <a:ext cx="35" cy="18"/>
            </a:xfrm>
            <a:custGeom>
              <a:avLst/>
              <a:gdLst>
                <a:gd name="T0" fmla="*/ 70 w 70"/>
                <a:gd name="T1" fmla="*/ 28 h 36"/>
                <a:gd name="T2" fmla="*/ 70 w 70"/>
                <a:gd name="T3" fmla="*/ 22 h 36"/>
                <a:gd name="T4" fmla="*/ 65 w 70"/>
                <a:gd name="T5" fmla="*/ 16 h 36"/>
                <a:gd name="T6" fmla="*/ 61 w 70"/>
                <a:gd name="T7" fmla="*/ 13 h 36"/>
                <a:gd name="T8" fmla="*/ 56 w 70"/>
                <a:gd name="T9" fmla="*/ 10 h 36"/>
                <a:gd name="T10" fmla="*/ 49 w 70"/>
                <a:gd name="T11" fmla="*/ 7 h 36"/>
                <a:gd name="T12" fmla="*/ 43 w 70"/>
                <a:gd name="T13" fmla="*/ 5 h 36"/>
                <a:gd name="T14" fmla="*/ 28 w 70"/>
                <a:gd name="T15" fmla="*/ 1 h 36"/>
                <a:gd name="T16" fmla="*/ 16 w 70"/>
                <a:gd name="T17" fmla="*/ 0 h 36"/>
                <a:gd name="T18" fmla="*/ 6 w 70"/>
                <a:gd name="T19" fmla="*/ 2 h 36"/>
                <a:gd name="T20" fmla="*/ 1 w 70"/>
                <a:gd name="T21" fmla="*/ 8 h 36"/>
                <a:gd name="T22" fmla="*/ 0 w 70"/>
                <a:gd name="T23" fmla="*/ 13 h 36"/>
                <a:gd name="T24" fmla="*/ 6 w 70"/>
                <a:gd name="T25" fmla="*/ 19 h 36"/>
                <a:gd name="T26" fmla="*/ 10 w 70"/>
                <a:gd name="T27" fmla="*/ 22 h 36"/>
                <a:gd name="T28" fmla="*/ 16 w 70"/>
                <a:gd name="T29" fmla="*/ 25 h 36"/>
                <a:gd name="T30" fmla="*/ 22 w 70"/>
                <a:gd name="T31" fmla="*/ 28 h 36"/>
                <a:gd name="T32" fmla="*/ 30 w 70"/>
                <a:gd name="T33" fmla="*/ 32 h 36"/>
                <a:gd name="T34" fmla="*/ 37 w 70"/>
                <a:gd name="T35" fmla="*/ 33 h 36"/>
                <a:gd name="T36" fmla="*/ 45 w 70"/>
                <a:gd name="T37" fmla="*/ 35 h 36"/>
                <a:gd name="T38" fmla="*/ 49 w 70"/>
                <a:gd name="T39" fmla="*/ 35 h 36"/>
                <a:gd name="T40" fmla="*/ 56 w 70"/>
                <a:gd name="T41" fmla="*/ 36 h 36"/>
                <a:gd name="T42" fmla="*/ 64 w 70"/>
                <a:gd name="T43" fmla="*/ 34 h 36"/>
                <a:gd name="T44" fmla="*/ 70 w 70"/>
                <a:gd name="T45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36">
                  <a:moveTo>
                    <a:pt x="70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9" y="7"/>
                  </a:lnTo>
                  <a:lnTo>
                    <a:pt x="43" y="5"/>
                  </a:lnTo>
                  <a:lnTo>
                    <a:pt x="28" y="1"/>
                  </a:lnTo>
                  <a:lnTo>
                    <a:pt x="16" y="0"/>
                  </a:lnTo>
                  <a:lnTo>
                    <a:pt x="6" y="2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30" y="32"/>
                  </a:lnTo>
                  <a:lnTo>
                    <a:pt x="37" y="33"/>
                  </a:lnTo>
                  <a:lnTo>
                    <a:pt x="45" y="35"/>
                  </a:lnTo>
                  <a:lnTo>
                    <a:pt x="49" y="35"/>
                  </a:lnTo>
                  <a:lnTo>
                    <a:pt x="56" y="36"/>
                  </a:lnTo>
                  <a:lnTo>
                    <a:pt x="64" y="34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17" name="Freeform 177"/>
            <p:cNvSpPr>
              <a:spLocks/>
            </p:cNvSpPr>
            <p:nvPr/>
          </p:nvSpPr>
          <p:spPr bwMode="auto">
            <a:xfrm>
              <a:off x="1337" y="3365"/>
              <a:ext cx="33" cy="17"/>
            </a:xfrm>
            <a:custGeom>
              <a:avLst/>
              <a:gdLst>
                <a:gd name="T0" fmla="*/ 1 w 66"/>
                <a:gd name="T1" fmla="*/ 30 h 34"/>
                <a:gd name="T2" fmla="*/ 0 w 66"/>
                <a:gd name="T3" fmla="*/ 21 h 34"/>
                <a:gd name="T4" fmla="*/ 5 w 66"/>
                <a:gd name="T5" fmla="*/ 14 h 34"/>
                <a:gd name="T6" fmla="*/ 13 w 66"/>
                <a:gd name="T7" fmla="*/ 8 h 34"/>
                <a:gd name="T8" fmla="*/ 25 w 66"/>
                <a:gd name="T9" fmla="*/ 6 h 34"/>
                <a:gd name="T10" fmla="*/ 32 w 66"/>
                <a:gd name="T11" fmla="*/ 3 h 34"/>
                <a:gd name="T12" fmla="*/ 39 w 66"/>
                <a:gd name="T13" fmla="*/ 1 h 34"/>
                <a:gd name="T14" fmla="*/ 44 w 66"/>
                <a:gd name="T15" fmla="*/ 0 h 34"/>
                <a:gd name="T16" fmla="*/ 51 w 66"/>
                <a:gd name="T17" fmla="*/ 0 h 34"/>
                <a:gd name="T18" fmla="*/ 60 w 66"/>
                <a:gd name="T19" fmla="*/ 1 h 34"/>
                <a:gd name="T20" fmla="*/ 66 w 66"/>
                <a:gd name="T21" fmla="*/ 6 h 34"/>
                <a:gd name="T22" fmla="*/ 65 w 66"/>
                <a:gd name="T23" fmla="*/ 11 h 34"/>
                <a:gd name="T24" fmla="*/ 61 w 66"/>
                <a:gd name="T25" fmla="*/ 18 h 34"/>
                <a:gd name="T26" fmla="*/ 56 w 66"/>
                <a:gd name="T27" fmla="*/ 21 h 34"/>
                <a:gd name="T28" fmla="*/ 51 w 66"/>
                <a:gd name="T29" fmla="*/ 25 h 34"/>
                <a:gd name="T30" fmla="*/ 43 w 66"/>
                <a:gd name="T31" fmla="*/ 27 h 34"/>
                <a:gd name="T32" fmla="*/ 37 w 66"/>
                <a:gd name="T33" fmla="*/ 30 h 34"/>
                <a:gd name="T34" fmla="*/ 24 w 66"/>
                <a:gd name="T35" fmla="*/ 33 h 34"/>
                <a:gd name="T36" fmla="*/ 13 w 66"/>
                <a:gd name="T37" fmla="*/ 34 h 34"/>
                <a:gd name="T38" fmla="*/ 5 w 66"/>
                <a:gd name="T39" fmla="*/ 33 h 34"/>
                <a:gd name="T40" fmla="*/ 1 w 66"/>
                <a:gd name="T41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4">
                  <a:moveTo>
                    <a:pt x="1" y="30"/>
                  </a:moveTo>
                  <a:lnTo>
                    <a:pt x="0" y="21"/>
                  </a:lnTo>
                  <a:lnTo>
                    <a:pt x="5" y="14"/>
                  </a:lnTo>
                  <a:lnTo>
                    <a:pt x="13" y="8"/>
                  </a:lnTo>
                  <a:lnTo>
                    <a:pt x="25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1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5"/>
                  </a:lnTo>
                  <a:lnTo>
                    <a:pt x="43" y="27"/>
                  </a:lnTo>
                  <a:lnTo>
                    <a:pt x="37" y="30"/>
                  </a:lnTo>
                  <a:lnTo>
                    <a:pt x="24" y="33"/>
                  </a:lnTo>
                  <a:lnTo>
                    <a:pt x="13" y="34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18" name="Freeform 178"/>
            <p:cNvSpPr>
              <a:spLocks/>
            </p:cNvSpPr>
            <p:nvPr/>
          </p:nvSpPr>
          <p:spPr bwMode="auto">
            <a:xfrm>
              <a:off x="1362" y="3355"/>
              <a:ext cx="27" cy="18"/>
            </a:xfrm>
            <a:custGeom>
              <a:avLst/>
              <a:gdLst>
                <a:gd name="T0" fmla="*/ 25 w 53"/>
                <a:gd name="T1" fmla="*/ 0 h 36"/>
                <a:gd name="T2" fmla="*/ 35 w 53"/>
                <a:gd name="T3" fmla="*/ 1 h 36"/>
                <a:gd name="T4" fmla="*/ 44 w 53"/>
                <a:gd name="T5" fmla="*/ 5 h 36"/>
                <a:gd name="T6" fmla="*/ 51 w 53"/>
                <a:gd name="T7" fmla="*/ 11 h 36"/>
                <a:gd name="T8" fmla="*/ 53 w 53"/>
                <a:gd name="T9" fmla="*/ 19 h 36"/>
                <a:gd name="T10" fmla="*/ 51 w 53"/>
                <a:gd name="T11" fmla="*/ 25 h 36"/>
                <a:gd name="T12" fmla="*/ 44 w 53"/>
                <a:gd name="T13" fmla="*/ 31 h 36"/>
                <a:gd name="T14" fmla="*/ 35 w 53"/>
                <a:gd name="T15" fmla="*/ 34 h 36"/>
                <a:gd name="T16" fmla="*/ 25 w 53"/>
                <a:gd name="T17" fmla="*/ 36 h 36"/>
                <a:gd name="T18" fmla="*/ 15 w 53"/>
                <a:gd name="T19" fmla="*/ 34 h 36"/>
                <a:gd name="T20" fmla="*/ 7 w 53"/>
                <a:gd name="T21" fmla="*/ 31 h 36"/>
                <a:gd name="T22" fmla="*/ 1 w 53"/>
                <a:gd name="T23" fmla="*/ 25 h 36"/>
                <a:gd name="T24" fmla="*/ 0 w 53"/>
                <a:gd name="T25" fmla="*/ 19 h 36"/>
                <a:gd name="T26" fmla="*/ 1 w 53"/>
                <a:gd name="T27" fmla="*/ 11 h 36"/>
                <a:gd name="T28" fmla="*/ 7 w 53"/>
                <a:gd name="T29" fmla="*/ 5 h 36"/>
                <a:gd name="T30" fmla="*/ 15 w 53"/>
                <a:gd name="T31" fmla="*/ 1 h 36"/>
                <a:gd name="T32" fmla="*/ 25 w 53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36">
                  <a:moveTo>
                    <a:pt x="25" y="0"/>
                  </a:moveTo>
                  <a:lnTo>
                    <a:pt x="35" y="1"/>
                  </a:lnTo>
                  <a:lnTo>
                    <a:pt x="44" y="5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5"/>
                  </a:lnTo>
                  <a:lnTo>
                    <a:pt x="44" y="31"/>
                  </a:lnTo>
                  <a:lnTo>
                    <a:pt x="35" y="34"/>
                  </a:lnTo>
                  <a:lnTo>
                    <a:pt x="25" y="36"/>
                  </a:lnTo>
                  <a:lnTo>
                    <a:pt x="15" y="34"/>
                  </a:lnTo>
                  <a:lnTo>
                    <a:pt x="7" y="31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5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19" name="Freeform 179"/>
            <p:cNvSpPr>
              <a:spLocks/>
            </p:cNvSpPr>
            <p:nvPr/>
          </p:nvSpPr>
          <p:spPr bwMode="auto">
            <a:xfrm>
              <a:off x="1290" y="3350"/>
              <a:ext cx="18" cy="30"/>
            </a:xfrm>
            <a:custGeom>
              <a:avLst/>
              <a:gdLst>
                <a:gd name="T0" fmla="*/ 17 w 37"/>
                <a:gd name="T1" fmla="*/ 0 h 62"/>
                <a:gd name="T2" fmla="*/ 25 w 37"/>
                <a:gd name="T3" fmla="*/ 2 h 62"/>
                <a:gd name="T4" fmla="*/ 31 w 37"/>
                <a:gd name="T5" fmla="*/ 10 h 62"/>
                <a:gd name="T6" fmla="*/ 32 w 37"/>
                <a:gd name="T7" fmla="*/ 13 h 62"/>
                <a:gd name="T8" fmla="*/ 35 w 37"/>
                <a:gd name="T9" fmla="*/ 19 h 62"/>
                <a:gd name="T10" fmla="*/ 36 w 37"/>
                <a:gd name="T11" fmla="*/ 25 h 62"/>
                <a:gd name="T12" fmla="*/ 37 w 37"/>
                <a:gd name="T13" fmla="*/ 31 h 62"/>
                <a:gd name="T14" fmla="*/ 36 w 37"/>
                <a:gd name="T15" fmla="*/ 36 h 62"/>
                <a:gd name="T16" fmla="*/ 35 w 37"/>
                <a:gd name="T17" fmla="*/ 42 h 62"/>
                <a:gd name="T18" fmla="*/ 32 w 37"/>
                <a:gd name="T19" fmla="*/ 47 h 62"/>
                <a:gd name="T20" fmla="*/ 31 w 37"/>
                <a:gd name="T21" fmla="*/ 52 h 62"/>
                <a:gd name="T22" fmla="*/ 25 w 37"/>
                <a:gd name="T23" fmla="*/ 59 h 62"/>
                <a:gd name="T24" fmla="*/ 17 w 37"/>
                <a:gd name="T25" fmla="*/ 62 h 62"/>
                <a:gd name="T26" fmla="*/ 9 w 37"/>
                <a:gd name="T27" fmla="*/ 59 h 62"/>
                <a:gd name="T28" fmla="*/ 4 w 37"/>
                <a:gd name="T29" fmla="*/ 52 h 62"/>
                <a:gd name="T30" fmla="*/ 1 w 37"/>
                <a:gd name="T31" fmla="*/ 47 h 62"/>
                <a:gd name="T32" fmla="*/ 0 w 37"/>
                <a:gd name="T33" fmla="*/ 42 h 62"/>
                <a:gd name="T34" fmla="*/ 0 w 37"/>
                <a:gd name="T35" fmla="*/ 36 h 62"/>
                <a:gd name="T36" fmla="*/ 0 w 37"/>
                <a:gd name="T37" fmla="*/ 31 h 62"/>
                <a:gd name="T38" fmla="*/ 0 w 37"/>
                <a:gd name="T39" fmla="*/ 25 h 62"/>
                <a:gd name="T40" fmla="*/ 0 w 37"/>
                <a:gd name="T41" fmla="*/ 19 h 62"/>
                <a:gd name="T42" fmla="*/ 1 w 37"/>
                <a:gd name="T43" fmla="*/ 13 h 62"/>
                <a:gd name="T44" fmla="*/ 4 w 37"/>
                <a:gd name="T45" fmla="*/ 10 h 62"/>
                <a:gd name="T46" fmla="*/ 9 w 37"/>
                <a:gd name="T47" fmla="*/ 2 h 62"/>
                <a:gd name="T48" fmla="*/ 17 w 37"/>
                <a:gd name="T4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62">
                  <a:moveTo>
                    <a:pt x="17" y="0"/>
                  </a:moveTo>
                  <a:lnTo>
                    <a:pt x="25" y="2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36" y="25"/>
                  </a:lnTo>
                  <a:lnTo>
                    <a:pt x="37" y="31"/>
                  </a:lnTo>
                  <a:lnTo>
                    <a:pt x="36" y="36"/>
                  </a:lnTo>
                  <a:lnTo>
                    <a:pt x="35" y="42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5" y="59"/>
                  </a:lnTo>
                  <a:lnTo>
                    <a:pt x="17" y="62"/>
                  </a:lnTo>
                  <a:lnTo>
                    <a:pt x="9" y="59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20" name="Freeform 180"/>
            <p:cNvSpPr>
              <a:spLocks/>
            </p:cNvSpPr>
            <p:nvPr/>
          </p:nvSpPr>
          <p:spPr bwMode="auto">
            <a:xfrm>
              <a:off x="1292" y="3380"/>
              <a:ext cx="16" cy="30"/>
            </a:xfrm>
            <a:custGeom>
              <a:avLst/>
              <a:gdLst>
                <a:gd name="T0" fmla="*/ 17 w 33"/>
                <a:gd name="T1" fmla="*/ 59 h 59"/>
                <a:gd name="T2" fmla="*/ 22 w 33"/>
                <a:gd name="T3" fmla="*/ 56 h 59"/>
                <a:gd name="T4" fmla="*/ 28 w 33"/>
                <a:gd name="T5" fmla="*/ 50 h 59"/>
                <a:gd name="T6" fmla="*/ 29 w 33"/>
                <a:gd name="T7" fmla="*/ 45 h 59"/>
                <a:gd name="T8" fmla="*/ 31 w 33"/>
                <a:gd name="T9" fmla="*/ 40 h 59"/>
                <a:gd name="T10" fmla="*/ 32 w 33"/>
                <a:gd name="T11" fmla="*/ 34 h 59"/>
                <a:gd name="T12" fmla="*/ 33 w 33"/>
                <a:gd name="T13" fmla="*/ 29 h 59"/>
                <a:gd name="T14" fmla="*/ 32 w 33"/>
                <a:gd name="T15" fmla="*/ 23 h 59"/>
                <a:gd name="T16" fmla="*/ 31 w 33"/>
                <a:gd name="T17" fmla="*/ 17 h 59"/>
                <a:gd name="T18" fmla="*/ 29 w 33"/>
                <a:gd name="T19" fmla="*/ 11 h 59"/>
                <a:gd name="T20" fmla="*/ 28 w 33"/>
                <a:gd name="T21" fmla="*/ 8 h 59"/>
                <a:gd name="T22" fmla="*/ 22 w 33"/>
                <a:gd name="T23" fmla="*/ 2 h 59"/>
                <a:gd name="T24" fmla="*/ 17 w 33"/>
                <a:gd name="T25" fmla="*/ 0 h 59"/>
                <a:gd name="T26" fmla="*/ 11 w 33"/>
                <a:gd name="T27" fmla="*/ 2 h 59"/>
                <a:gd name="T28" fmla="*/ 5 w 33"/>
                <a:gd name="T29" fmla="*/ 8 h 59"/>
                <a:gd name="T30" fmla="*/ 1 w 33"/>
                <a:gd name="T31" fmla="*/ 11 h 59"/>
                <a:gd name="T32" fmla="*/ 0 w 33"/>
                <a:gd name="T33" fmla="*/ 17 h 59"/>
                <a:gd name="T34" fmla="*/ 0 w 33"/>
                <a:gd name="T35" fmla="*/ 23 h 59"/>
                <a:gd name="T36" fmla="*/ 0 w 33"/>
                <a:gd name="T37" fmla="*/ 29 h 59"/>
                <a:gd name="T38" fmla="*/ 0 w 33"/>
                <a:gd name="T39" fmla="*/ 34 h 59"/>
                <a:gd name="T40" fmla="*/ 0 w 33"/>
                <a:gd name="T41" fmla="*/ 40 h 59"/>
                <a:gd name="T42" fmla="*/ 1 w 33"/>
                <a:gd name="T43" fmla="*/ 45 h 59"/>
                <a:gd name="T44" fmla="*/ 5 w 33"/>
                <a:gd name="T45" fmla="*/ 50 h 59"/>
                <a:gd name="T46" fmla="*/ 11 w 33"/>
                <a:gd name="T47" fmla="*/ 56 h 59"/>
                <a:gd name="T48" fmla="*/ 17 w 33"/>
                <a:gd name="T4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59">
                  <a:moveTo>
                    <a:pt x="17" y="59"/>
                  </a:moveTo>
                  <a:lnTo>
                    <a:pt x="22" y="56"/>
                  </a:lnTo>
                  <a:lnTo>
                    <a:pt x="28" y="50"/>
                  </a:lnTo>
                  <a:lnTo>
                    <a:pt x="29" y="45"/>
                  </a:lnTo>
                  <a:lnTo>
                    <a:pt x="31" y="40"/>
                  </a:lnTo>
                  <a:lnTo>
                    <a:pt x="32" y="34"/>
                  </a:lnTo>
                  <a:lnTo>
                    <a:pt x="33" y="29"/>
                  </a:lnTo>
                  <a:lnTo>
                    <a:pt x="32" y="23"/>
                  </a:lnTo>
                  <a:lnTo>
                    <a:pt x="31" y="17"/>
                  </a:lnTo>
                  <a:lnTo>
                    <a:pt x="29" y="11"/>
                  </a:lnTo>
                  <a:lnTo>
                    <a:pt x="28" y="8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21" name="Freeform 181"/>
            <p:cNvSpPr>
              <a:spLocks/>
            </p:cNvSpPr>
            <p:nvPr/>
          </p:nvSpPr>
          <p:spPr bwMode="auto">
            <a:xfrm>
              <a:off x="1302" y="3363"/>
              <a:ext cx="35" cy="18"/>
            </a:xfrm>
            <a:custGeom>
              <a:avLst/>
              <a:gdLst>
                <a:gd name="T0" fmla="*/ 2 w 72"/>
                <a:gd name="T1" fmla="*/ 31 h 36"/>
                <a:gd name="T2" fmla="*/ 0 w 72"/>
                <a:gd name="T3" fmla="*/ 24 h 36"/>
                <a:gd name="T4" fmla="*/ 7 w 72"/>
                <a:gd name="T5" fmla="*/ 17 h 36"/>
                <a:gd name="T6" fmla="*/ 10 w 72"/>
                <a:gd name="T7" fmla="*/ 13 h 36"/>
                <a:gd name="T8" fmla="*/ 16 w 72"/>
                <a:gd name="T9" fmla="*/ 9 h 36"/>
                <a:gd name="T10" fmla="*/ 23 w 72"/>
                <a:gd name="T11" fmla="*/ 6 h 36"/>
                <a:gd name="T12" fmla="*/ 30 w 72"/>
                <a:gd name="T13" fmla="*/ 4 h 36"/>
                <a:gd name="T14" fmla="*/ 36 w 72"/>
                <a:gd name="T15" fmla="*/ 1 h 36"/>
                <a:gd name="T16" fmla="*/ 44 w 72"/>
                <a:gd name="T17" fmla="*/ 1 h 36"/>
                <a:gd name="T18" fmla="*/ 50 w 72"/>
                <a:gd name="T19" fmla="*/ 0 h 36"/>
                <a:gd name="T20" fmla="*/ 57 w 72"/>
                <a:gd name="T21" fmla="*/ 1 h 36"/>
                <a:gd name="T22" fmla="*/ 66 w 72"/>
                <a:gd name="T23" fmla="*/ 2 h 36"/>
                <a:gd name="T24" fmla="*/ 72 w 72"/>
                <a:gd name="T25" fmla="*/ 7 h 36"/>
                <a:gd name="T26" fmla="*/ 71 w 72"/>
                <a:gd name="T27" fmla="*/ 12 h 36"/>
                <a:gd name="T28" fmla="*/ 66 w 72"/>
                <a:gd name="T29" fmla="*/ 19 h 36"/>
                <a:gd name="T30" fmla="*/ 61 w 72"/>
                <a:gd name="T31" fmla="*/ 22 h 36"/>
                <a:gd name="T32" fmla="*/ 56 w 72"/>
                <a:gd name="T33" fmla="*/ 26 h 36"/>
                <a:gd name="T34" fmla="*/ 48 w 72"/>
                <a:gd name="T35" fmla="*/ 31 h 36"/>
                <a:gd name="T36" fmla="*/ 42 w 72"/>
                <a:gd name="T37" fmla="*/ 35 h 36"/>
                <a:gd name="T38" fmla="*/ 29 w 72"/>
                <a:gd name="T39" fmla="*/ 36 h 36"/>
                <a:gd name="T40" fmla="*/ 18 w 72"/>
                <a:gd name="T41" fmla="*/ 36 h 36"/>
                <a:gd name="T42" fmla="*/ 8 w 72"/>
                <a:gd name="T43" fmla="*/ 34 h 36"/>
                <a:gd name="T44" fmla="*/ 2 w 72"/>
                <a:gd name="T4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36">
                  <a:moveTo>
                    <a:pt x="2" y="31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0" y="13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36" y="1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7" y="1"/>
                  </a:lnTo>
                  <a:lnTo>
                    <a:pt x="66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31"/>
                  </a:lnTo>
                  <a:lnTo>
                    <a:pt x="42" y="35"/>
                  </a:lnTo>
                  <a:lnTo>
                    <a:pt x="29" y="36"/>
                  </a:lnTo>
                  <a:lnTo>
                    <a:pt x="18" y="36"/>
                  </a:lnTo>
                  <a:lnTo>
                    <a:pt x="8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22" name="Freeform 182"/>
            <p:cNvSpPr>
              <a:spLocks/>
            </p:cNvSpPr>
            <p:nvPr/>
          </p:nvSpPr>
          <p:spPr bwMode="auto">
            <a:xfrm>
              <a:off x="1262" y="3365"/>
              <a:ext cx="35" cy="18"/>
            </a:xfrm>
            <a:custGeom>
              <a:avLst/>
              <a:gdLst>
                <a:gd name="T0" fmla="*/ 69 w 69"/>
                <a:gd name="T1" fmla="*/ 30 h 36"/>
                <a:gd name="T2" fmla="*/ 67 w 69"/>
                <a:gd name="T3" fmla="*/ 24 h 36"/>
                <a:gd name="T4" fmla="*/ 61 w 69"/>
                <a:gd name="T5" fmla="*/ 17 h 36"/>
                <a:gd name="T6" fmla="*/ 56 w 69"/>
                <a:gd name="T7" fmla="*/ 14 h 36"/>
                <a:gd name="T8" fmla="*/ 51 w 69"/>
                <a:gd name="T9" fmla="*/ 11 h 36"/>
                <a:gd name="T10" fmla="*/ 45 w 69"/>
                <a:gd name="T11" fmla="*/ 8 h 36"/>
                <a:gd name="T12" fmla="*/ 39 w 69"/>
                <a:gd name="T13" fmla="*/ 6 h 36"/>
                <a:gd name="T14" fmla="*/ 27 w 69"/>
                <a:gd name="T15" fmla="*/ 1 h 36"/>
                <a:gd name="T16" fmla="*/ 16 w 69"/>
                <a:gd name="T17" fmla="*/ 0 h 36"/>
                <a:gd name="T18" fmla="*/ 7 w 69"/>
                <a:gd name="T19" fmla="*/ 1 h 36"/>
                <a:gd name="T20" fmla="*/ 1 w 69"/>
                <a:gd name="T21" fmla="*/ 6 h 36"/>
                <a:gd name="T22" fmla="*/ 0 w 69"/>
                <a:gd name="T23" fmla="*/ 13 h 36"/>
                <a:gd name="T24" fmla="*/ 7 w 69"/>
                <a:gd name="T25" fmla="*/ 20 h 36"/>
                <a:gd name="T26" fmla="*/ 14 w 69"/>
                <a:gd name="T27" fmla="*/ 27 h 36"/>
                <a:gd name="T28" fmla="*/ 27 w 69"/>
                <a:gd name="T29" fmla="*/ 33 h 36"/>
                <a:gd name="T30" fmla="*/ 33 w 69"/>
                <a:gd name="T31" fmla="*/ 34 h 36"/>
                <a:gd name="T32" fmla="*/ 40 w 69"/>
                <a:gd name="T33" fmla="*/ 35 h 36"/>
                <a:gd name="T34" fmla="*/ 46 w 69"/>
                <a:gd name="T35" fmla="*/ 35 h 36"/>
                <a:gd name="T36" fmla="*/ 53 w 69"/>
                <a:gd name="T37" fmla="*/ 36 h 36"/>
                <a:gd name="T38" fmla="*/ 61 w 69"/>
                <a:gd name="T39" fmla="*/ 33 h 36"/>
                <a:gd name="T40" fmla="*/ 69 w 69"/>
                <a:gd name="T4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36">
                  <a:moveTo>
                    <a:pt x="69" y="30"/>
                  </a:moveTo>
                  <a:lnTo>
                    <a:pt x="67" y="24"/>
                  </a:lnTo>
                  <a:lnTo>
                    <a:pt x="61" y="17"/>
                  </a:lnTo>
                  <a:lnTo>
                    <a:pt x="56" y="14"/>
                  </a:lnTo>
                  <a:lnTo>
                    <a:pt x="51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7" y="1"/>
                  </a:lnTo>
                  <a:lnTo>
                    <a:pt x="16" y="0"/>
                  </a:lnTo>
                  <a:lnTo>
                    <a:pt x="7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7" y="20"/>
                  </a:lnTo>
                  <a:lnTo>
                    <a:pt x="14" y="27"/>
                  </a:lnTo>
                  <a:lnTo>
                    <a:pt x="27" y="33"/>
                  </a:lnTo>
                  <a:lnTo>
                    <a:pt x="33" y="34"/>
                  </a:lnTo>
                  <a:lnTo>
                    <a:pt x="40" y="35"/>
                  </a:lnTo>
                  <a:lnTo>
                    <a:pt x="46" y="35"/>
                  </a:lnTo>
                  <a:lnTo>
                    <a:pt x="53" y="36"/>
                  </a:lnTo>
                  <a:lnTo>
                    <a:pt x="61" y="33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23" name="Freeform 183"/>
            <p:cNvSpPr>
              <a:spLocks/>
            </p:cNvSpPr>
            <p:nvPr/>
          </p:nvSpPr>
          <p:spPr bwMode="auto">
            <a:xfrm>
              <a:off x="1302" y="3379"/>
              <a:ext cx="35" cy="17"/>
            </a:xfrm>
            <a:custGeom>
              <a:avLst/>
              <a:gdLst>
                <a:gd name="T0" fmla="*/ 72 w 72"/>
                <a:gd name="T1" fmla="*/ 28 h 34"/>
                <a:gd name="T2" fmla="*/ 71 w 72"/>
                <a:gd name="T3" fmla="*/ 22 h 34"/>
                <a:gd name="T4" fmla="*/ 66 w 72"/>
                <a:gd name="T5" fmla="*/ 16 h 34"/>
                <a:gd name="T6" fmla="*/ 61 w 72"/>
                <a:gd name="T7" fmla="*/ 13 h 34"/>
                <a:gd name="T8" fmla="*/ 56 w 72"/>
                <a:gd name="T9" fmla="*/ 10 h 34"/>
                <a:gd name="T10" fmla="*/ 48 w 72"/>
                <a:gd name="T11" fmla="*/ 7 h 34"/>
                <a:gd name="T12" fmla="*/ 42 w 72"/>
                <a:gd name="T13" fmla="*/ 5 h 34"/>
                <a:gd name="T14" fmla="*/ 29 w 72"/>
                <a:gd name="T15" fmla="*/ 0 h 34"/>
                <a:gd name="T16" fmla="*/ 18 w 72"/>
                <a:gd name="T17" fmla="*/ 0 h 34"/>
                <a:gd name="T18" fmla="*/ 8 w 72"/>
                <a:gd name="T19" fmla="*/ 2 h 34"/>
                <a:gd name="T20" fmla="*/ 2 w 72"/>
                <a:gd name="T21" fmla="*/ 8 h 34"/>
                <a:gd name="T22" fmla="*/ 0 w 72"/>
                <a:gd name="T23" fmla="*/ 13 h 34"/>
                <a:gd name="T24" fmla="*/ 7 w 72"/>
                <a:gd name="T25" fmla="*/ 19 h 34"/>
                <a:gd name="T26" fmla="*/ 10 w 72"/>
                <a:gd name="T27" fmla="*/ 22 h 34"/>
                <a:gd name="T28" fmla="*/ 16 w 72"/>
                <a:gd name="T29" fmla="*/ 25 h 34"/>
                <a:gd name="T30" fmla="*/ 23 w 72"/>
                <a:gd name="T31" fmla="*/ 28 h 34"/>
                <a:gd name="T32" fmla="*/ 30 w 72"/>
                <a:gd name="T33" fmla="*/ 31 h 34"/>
                <a:gd name="T34" fmla="*/ 36 w 72"/>
                <a:gd name="T35" fmla="*/ 32 h 34"/>
                <a:gd name="T36" fmla="*/ 44 w 72"/>
                <a:gd name="T37" fmla="*/ 34 h 34"/>
                <a:gd name="T38" fmla="*/ 50 w 72"/>
                <a:gd name="T39" fmla="*/ 34 h 34"/>
                <a:gd name="T40" fmla="*/ 57 w 72"/>
                <a:gd name="T41" fmla="*/ 34 h 34"/>
                <a:gd name="T42" fmla="*/ 66 w 72"/>
                <a:gd name="T43" fmla="*/ 31 h 34"/>
                <a:gd name="T44" fmla="*/ 72 w 72"/>
                <a:gd name="T4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3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1"/>
                  </a:lnTo>
                  <a:lnTo>
                    <a:pt x="36" y="32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7" y="34"/>
                  </a:lnTo>
                  <a:lnTo>
                    <a:pt x="66" y="31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24" name="Freeform 184"/>
            <p:cNvSpPr>
              <a:spLocks/>
            </p:cNvSpPr>
            <p:nvPr/>
          </p:nvSpPr>
          <p:spPr bwMode="auto">
            <a:xfrm>
              <a:off x="1262" y="3381"/>
              <a:ext cx="35" cy="18"/>
            </a:xfrm>
            <a:custGeom>
              <a:avLst/>
              <a:gdLst>
                <a:gd name="T0" fmla="*/ 1 w 69"/>
                <a:gd name="T1" fmla="*/ 30 h 35"/>
                <a:gd name="T2" fmla="*/ 0 w 69"/>
                <a:gd name="T3" fmla="*/ 24 h 35"/>
                <a:gd name="T4" fmla="*/ 7 w 69"/>
                <a:gd name="T5" fmla="*/ 17 h 35"/>
                <a:gd name="T6" fmla="*/ 14 w 69"/>
                <a:gd name="T7" fmla="*/ 9 h 35"/>
                <a:gd name="T8" fmla="*/ 27 w 69"/>
                <a:gd name="T9" fmla="*/ 4 h 35"/>
                <a:gd name="T10" fmla="*/ 33 w 69"/>
                <a:gd name="T11" fmla="*/ 1 h 35"/>
                <a:gd name="T12" fmla="*/ 40 w 69"/>
                <a:gd name="T13" fmla="*/ 1 h 35"/>
                <a:gd name="T14" fmla="*/ 46 w 69"/>
                <a:gd name="T15" fmla="*/ 0 h 35"/>
                <a:gd name="T16" fmla="*/ 53 w 69"/>
                <a:gd name="T17" fmla="*/ 1 h 35"/>
                <a:gd name="T18" fmla="*/ 61 w 69"/>
                <a:gd name="T19" fmla="*/ 2 h 35"/>
                <a:gd name="T20" fmla="*/ 69 w 69"/>
                <a:gd name="T21" fmla="*/ 7 h 35"/>
                <a:gd name="T22" fmla="*/ 67 w 69"/>
                <a:gd name="T23" fmla="*/ 12 h 35"/>
                <a:gd name="T24" fmla="*/ 61 w 69"/>
                <a:gd name="T25" fmla="*/ 18 h 35"/>
                <a:gd name="T26" fmla="*/ 56 w 69"/>
                <a:gd name="T27" fmla="*/ 21 h 35"/>
                <a:gd name="T28" fmla="*/ 51 w 69"/>
                <a:gd name="T29" fmla="*/ 24 h 35"/>
                <a:gd name="T30" fmla="*/ 45 w 69"/>
                <a:gd name="T31" fmla="*/ 27 h 35"/>
                <a:gd name="T32" fmla="*/ 39 w 69"/>
                <a:gd name="T33" fmla="*/ 30 h 35"/>
                <a:gd name="T34" fmla="*/ 27 w 69"/>
                <a:gd name="T35" fmla="*/ 33 h 35"/>
                <a:gd name="T36" fmla="*/ 16 w 69"/>
                <a:gd name="T37" fmla="*/ 35 h 35"/>
                <a:gd name="T38" fmla="*/ 7 w 69"/>
                <a:gd name="T39" fmla="*/ 33 h 35"/>
                <a:gd name="T40" fmla="*/ 1 w 69"/>
                <a:gd name="T41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35">
                  <a:moveTo>
                    <a:pt x="1" y="30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9"/>
                  </a:lnTo>
                  <a:lnTo>
                    <a:pt x="27" y="4"/>
                  </a:lnTo>
                  <a:lnTo>
                    <a:pt x="33" y="1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9" y="7"/>
                  </a:lnTo>
                  <a:lnTo>
                    <a:pt x="67" y="12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4"/>
                  </a:lnTo>
                  <a:lnTo>
                    <a:pt x="45" y="27"/>
                  </a:lnTo>
                  <a:lnTo>
                    <a:pt x="39" y="30"/>
                  </a:lnTo>
                  <a:lnTo>
                    <a:pt x="27" y="33"/>
                  </a:lnTo>
                  <a:lnTo>
                    <a:pt x="16" y="35"/>
                  </a:lnTo>
                  <a:lnTo>
                    <a:pt x="7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25" name="Freeform 185"/>
            <p:cNvSpPr>
              <a:spLocks/>
            </p:cNvSpPr>
            <p:nvPr/>
          </p:nvSpPr>
          <p:spPr bwMode="auto">
            <a:xfrm>
              <a:off x="1288" y="3371"/>
              <a:ext cx="27" cy="19"/>
            </a:xfrm>
            <a:custGeom>
              <a:avLst/>
              <a:gdLst>
                <a:gd name="T0" fmla="*/ 25 w 53"/>
                <a:gd name="T1" fmla="*/ 0 h 37"/>
                <a:gd name="T2" fmla="*/ 35 w 53"/>
                <a:gd name="T3" fmla="*/ 1 h 37"/>
                <a:gd name="T4" fmla="*/ 45 w 53"/>
                <a:gd name="T5" fmla="*/ 5 h 37"/>
                <a:gd name="T6" fmla="*/ 51 w 53"/>
                <a:gd name="T7" fmla="*/ 12 h 37"/>
                <a:gd name="T8" fmla="*/ 53 w 53"/>
                <a:gd name="T9" fmla="*/ 21 h 37"/>
                <a:gd name="T10" fmla="*/ 51 w 53"/>
                <a:gd name="T11" fmla="*/ 27 h 37"/>
                <a:gd name="T12" fmla="*/ 45 w 53"/>
                <a:gd name="T13" fmla="*/ 32 h 37"/>
                <a:gd name="T14" fmla="*/ 35 w 53"/>
                <a:gd name="T15" fmla="*/ 35 h 37"/>
                <a:gd name="T16" fmla="*/ 25 w 53"/>
                <a:gd name="T17" fmla="*/ 37 h 37"/>
                <a:gd name="T18" fmla="*/ 14 w 53"/>
                <a:gd name="T19" fmla="*/ 35 h 37"/>
                <a:gd name="T20" fmla="*/ 6 w 53"/>
                <a:gd name="T21" fmla="*/ 32 h 37"/>
                <a:gd name="T22" fmla="*/ 2 w 53"/>
                <a:gd name="T23" fmla="*/ 27 h 37"/>
                <a:gd name="T24" fmla="*/ 0 w 53"/>
                <a:gd name="T25" fmla="*/ 21 h 37"/>
                <a:gd name="T26" fmla="*/ 2 w 53"/>
                <a:gd name="T27" fmla="*/ 12 h 37"/>
                <a:gd name="T28" fmla="*/ 6 w 53"/>
                <a:gd name="T29" fmla="*/ 5 h 37"/>
                <a:gd name="T30" fmla="*/ 14 w 53"/>
                <a:gd name="T31" fmla="*/ 1 h 37"/>
                <a:gd name="T32" fmla="*/ 25 w 5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37">
                  <a:moveTo>
                    <a:pt x="25" y="0"/>
                  </a:moveTo>
                  <a:lnTo>
                    <a:pt x="35" y="1"/>
                  </a:lnTo>
                  <a:lnTo>
                    <a:pt x="45" y="5"/>
                  </a:lnTo>
                  <a:lnTo>
                    <a:pt x="51" y="12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2"/>
                  </a:lnTo>
                  <a:lnTo>
                    <a:pt x="35" y="35"/>
                  </a:lnTo>
                  <a:lnTo>
                    <a:pt x="25" y="37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26" name="Freeform 186"/>
            <p:cNvSpPr>
              <a:spLocks/>
            </p:cNvSpPr>
            <p:nvPr/>
          </p:nvSpPr>
          <p:spPr bwMode="auto">
            <a:xfrm>
              <a:off x="1210" y="3335"/>
              <a:ext cx="17" cy="30"/>
            </a:xfrm>
            <a:custGeom>
              <a:avLst/>
              <a:gdLst>
                <a:gd name="T0" fmla="*/ 17 w 33"/>
                <a:gd name="T1" fmla="*/ 0 h 61"/>
                <a:gd name="T2" fmla="*/ 22 w 33"/>
                <a:gd name="T3" fmla="*/ 2 h 61"/>
                <a:gd name="T4" fmla="*/ 27 w 33"/>
                <a:gd name="T5" fmla="*/ 8 h 61"/>
                <a:gd name="T6" fmla="*/ 28 w 33"/>
                <a:gd name="T7" fmla="*/ 12 h 61"/>
                <a:gd name="T8" fmla="*/ 31 w 33"/>
                <a:gd name="T9" fmla="*/ 17 h 61"/>
                <a:gd name="T10" fmla="*/ 32 w 33"/>
                <a:gd name="T11" fmla="*/ 23 h 61"/>
                <a:gd name="T12" fmla="*/ 33 w 33"/>
                <a:gd name="T13" fmla="*/ 30 h 61"/>
                <a:gd name="T14" fmla="*/ 32 w 33"/>
                <a:gd name="T15" fmla="*/ 37 h 61"/>
                <a:gd name="T16" fmla="*/ 31 w 33"/>
                <a:gd name="T17" fmla="*/ 43 h 61"/>
                <a:gd name="T18" fmla="*/ 28 w 33"/>
                <a:gd name="T19" fmla="*/ 47 h 61"/>
                <a:gd name="T20" fmla="*/ 27 w 33"/>
                <a:gd name="T21" fmla="*/ 52 h 61"/>
                <a:gd name="T22" fmla="*/ 22 w 33"/>
                <a:gd name="T23" fmla="*/ 58 h 61"/>
                <a:gd name="T24" fmla="*/ 17 w 33"/>
                <a:gd name="T25" fmla="*/ 61 h 61"/>
                <a:gd name="T26" fmla="*/ 9 w 33"/>
                <a:gd name="T27" fmla="*/ 58 h 61"/>
                <a:gd name="T28" fmla="*/ 4 w 33"/>
                <a:gd name="T29" fmla="*/ 52 h 61"/>
                <a:gd name="T30" fmla="*/ 1 w 33"/>
                <a:gd name="T31" fmla="*/ 47 h 61"/>
                <a:gd name="T32" fmla="*/ 0 w 33"/>
                <a:gd name="T33" fmla="*/ 43 h 61"/>
                <a:gd name="T34" fmla="*/ 0 w 33"/>
                <a:gd name="T35" fmla="*/ 37 h 61"/>
                <a:gd name="T36" fmla="*/ 0 w 33"/>
                <a:gd name="T37" fmla="*/ 30 h 61"/>
                <a:gd name="T38" fmla="*/ 0 w 33"/>
                <a:gd name="T39" fmla="*/ 23 h 61"/>
                <a:gd name="T40" fmla="*/ 0 w 33"/>
                <a:gd name="T41" fmla="*/ 17 h 61"/>
                <a:gd name="T42" fmla="*/ 1 w 33"/>
                <a:gd name="T43" fmla="*/ 12 h 61"/>
                <a:gd name="T44" fmla="*/ 4 w 33"/>
                <a:gd name="T45" fmla="*/ 8 h 61"/>
                <a:gd name="T46" fmla="*/ 9 w 33"/>
                <a:gd name="T47" fmla="*/ 2 h 61"/>
                <a:gd name="T48" fmla="*/ 17 w 33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61">
                  <a:moveTo>
                    <a:pt x="17" y="0"/>
                  </a:moveTo>
                  <a:lnTo>
                    <a:pt x="22" y="2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31" y="17"/>
                  </a:lnTo>
                  <a:lnTo>
                    <a:pt x="32" y="23"/>
                  </a:lnTo>
                  <a:lnTo>
                    <a:pt x="33" y="30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2" y="58"/>
                  </a:lnTo>
                  <a:lnTo>
                    <a:pt x="17" y="61"/>
                  </a:lnTo>
                  <a:lnTo>
                    <a:pt x="9" y="58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4" y="8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27" name="Freeform 187"/>
            <p:cNvSpPr>
              <a:spLocks/>
            </p:cNvSpPr>
            <p:nvPr/>
          </p:nvSpPr>
          <p:spPr bwMode="auto">
            <a:xfrm>
              <a:off x="1210" y="3365"/>
              <a:ext cx="18" cy="30"/>
            </a:xfrm>
            <a:custGeom>
              <a:avLst/>
              <a:gdLst>
                <a:gd name="T0" fmla="*/ 21 w 37"/>
                <a:gd name="T1" fmla="*/ 60 h 60"/>
                <a:gd name="T2" fmla="*/ 26 w 37"/>
                <a:gd name="T3" fmla="*/ 57 h 60"/>
                <a:gd name="T4" fmla="*/ 31 w 37"/>
                <a:gd name="T5" fmla="*/ 51 h 60"/>
                <a:gd name="T6" fmla="*/ 32 w 37"/>
                <a:gd name="T7" fmla="*/ 46 h 60"/>
                <a:gd name="T8" fmla="*/ 34 w 37"/>
                <a:gd name="T9" fmla="*/ 42 h 60"/>
                <a:gd name="T10" fmla="*/ 36 w 37"/>
                <a:gd name="T11" fmla="*/ 36 h 60"/>
                <a:gd name="T12" fmla="*/ 37 w 37"/>
                <a:gd name="T13" fmla="*/ 31 h 60"/>
                <a:gd name="T14" fmla="*/ 36 w 37"/>
                <a:gd name="T15" fmla="*/ 23 h 60"/>
                <a:gd name="T16" fmla="*/ 34 w 37"/>
                <a:gd name="T17" fmla="*/ 17 h 60"/>
                <a:gd name="T18" fmla="*/ 32 w 37"/>
                <a:gd name="T19" fmla="*/ 12 h 60"/>
                <a:gd name="T20" fmla="*/ 31 w 37"/>
                <a:gd name="T21" fmla="*/ 8 h 60"/>
                <a:gd name="T22" fmla="*/ 26 w 37"/>
                <a:gd name="T23" fmla="*/ 2 h 60"/>
                <a:gd name="T24" fmla="*/ 21 w 37"/>
                <a:gd name="T25" fmla="*/ 0 h 60"/>
                <a:gd name="T26" fmla="*/ 11 w 37"/>
                <a:gd name="T27" fmla="*/ 2 h 60"/>
                <a:gd name="T28" fmla="*/ 5 w 37"/>
                <a:gd name="T29" fmla="*/ 8 h 60"/>
                <a:gd name="T30" fmla="*/ 1 w 37"/>
                <a:gd name="T31" fmla="*/ 12 h 60"/>
                <a:gd name="T32" fmla="*/ 0 w 37"/>
                <a:gd name="T33" fmla="*/ 17 h 60"/>
                <a:gd name="T34" fmla="*/ 0 w 37"/>
                <a:gd name="T35" fmla="*/ 23 h 60"/>
                <a:gd name="T36" fmla="*/ 0 w 37"/>
                <a:gd name="T37" fmla="*/ 31 h 60"/>
                <a:gd name="T38" fmla="*/ 0 w 37"/>
                <a:gd name="T39" fmla="*/ 36 h 60"/>
                <a:gd name="T40" fmla="*/ 0 w 37"/>
                <a:gd name="T41" fmla="*/ 42 h 60"/>
                <a:gd name="T42" fmla="*/ 1 w 37"/>
                <a:gd name="T43" fmla="*/ 46 h 60"/>
                <a:gd name="T44" fmla="*/ 5 w 37"/>
                <a:gd name="T45" fmla="*/ 51 h 60"/>
                <a:gd name="T46" fmla="*/ 11 w 37"/>
                <a:gd name="T47" fmla="*/ 57 h 60"/>
                <a:gd name="T48" fmla="*/ 21 w 37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36" y="36"/>
                  </a:lnTo>
                  <a:lnTo>
                    <a:pt x="37" y="31"/>
                  </a:lnTo>
                  <a:lnTo>
                    <a:pt x="36" y="23"/>
                  </a:lnTo>
                  <a:lnTo>
                    <a:pt x="34" y="17"/>
                  </a:lnTo>
                  <a:lnTo>
                    <a:pt x="32" y="12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28" name="Freeform 188"/>
            <p:cNvSpPr>
              <a:spLocks/>
            </p:cNvSpPr>
            <p:nvPr/>
          </p:nvSpPr>
          <p:spPr bwMode="auto">
            <a:xfrm>
              <a:off x="1222" y="3348"/>
              <a:ext cx="33" cy="17"/>
            </a:xfrm>
            <a:custGeom>
              <a:avLst/>
              <a:gdLst>
                <a:gd name="T0" fmla="*/ 2 w 67"/>
                <a:gd name="T1" fmla="*/ 28 h 35"/>
                <a:gd name="T2" fmla="*/ 0 w 67"/>
                <a:gd name="T3" fmla="*/ 22 h 35"/>
                <a:gd name="T4" fmla="*/ 7 w 67"/>
                <a:gd name="T5" fmla="*/ 16 h 35"/>
                <a:gd name="T6" fmla="*/ 14 w 67"/>
                <a:gd name="T7" fmla="*/ 10 h 35"/>
                <a:gd name="T8" fmla="*/ 27 w 67"/>
                <a:gd name="T9" fmla="*/ 3 h 35"/>
                <a:gd name="T10" fmla="*/ 34 w 67"/>
                <a:gd name="T11" fmla="*/ 1 h 35"/>
                <a:gd name="T12" fmla="*/ 41 w 67"/>
                <a:gd name="T13" fmla="*/ 0 h 35"/>
                <a:gd name="T14" fmla="*/ 46 w 67"/>
                <a:gd name="T15" fmla="*/ 0 h 35"/>
                <a:gd name="T16" fmla="*/ 52 w 67"/>
                <a:gd name="T17" fmla="*/ 1 h 35"/>
                <a:gd name="T18" fmla="*/ 61 w 67"/>
                <a:gd name="T19" fmla="*/ 2 h 35"/>
                <a:gd name="T20" fmla="*/ 67 w 67"/>
                <a:gd name="T21" fmla="*/ 8 h 35"/>
                <a:gd name="T22" fmla="*/ 67 w 67"/>
                <a:gd name="T23" fmla="*/ 13 h 35"/>
                <a:gd name="T24" fmla="*/ 62 w 67"/>
                <a:gd name="T25" fmla="*/ 19 h 35"/>
                <a:gd name="T26" fmla="*/ 53 w 67"/>
                <a:gd name="T27" fmla="*/ 25 h 35"/>
                <a:gd name="T28" fmla="*/ 43 w 67"/>
                <a:gd name="T29" fmla="*/ 31 h 35"/>
                <a:gd name="T30" fmla="*/ 35 w 67"/>
                <a:gd name="T31" fmla="*/ 32 h 35"/>
                <a:gd name="T32" fmla="*/ 27 w 67"/>
                <a:gd name="T33" fmla="*/ 34 h 35"/>
                <a:gd name="T34" fmla="*/ 20 w 67"/>
                <a:gd name="T35" fmla="*/ 34 h 35"/>
                <a:gd name="T36" fmla="*/ 15 w 67"/>
                <a:gd name="T37" fmla="*/ 35 h 35"/>
                <a:gd name="T38" fmla="*/ 5 w 67"/>
                <a:gd name="T39" fmla="*/ 32 h 35"/>
                <a:gd name="T40" fmla="*/ 2 w 67"/>
                <a:gd name="T41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7" y="16"/>
                  </a:lnTo>
                  <a:lnTo>
                    <a:pt x="14" y="10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61" y="2"/>
                  </a:lnTo>
                  <a:lnTo>
                    <a:pt x="67" y="8"/>
                  </a:lnTo>
                  <a:lnTo>
                    <a:pt x="67" y="13"/>
                  </a:lnTo>
                  <a:lnTo>
                    <a:pt x="62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5" y="32"/>
                  </a:lnTo>
                  <a:lnTo>
                    <a:pt x="27" y="34"/>
                  </a:lnTo>
                  <a:lnTo>
                    <a:pt x="20" y="34"/>
                  </a:lnTo>
                  <a:lnTo>
                    <a:pt x="15" y="35"/>
                  </a:lnTo>
                  <a:lnTo>
                    <a:pt x="5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29" name="Freeform 189"/>
            <p:cNvSpPr>
              <a:spLocks/>
            </p:cNvSpPr>
            <p:nvPr/>
          </p:nvSpPr>
          <p:spPr bwMode="auto">
            <a:xfrm>
              <a:off x="1182" y="3351"/>
              <a:ext cx="34" cy="16"/>
            </a:xfrm>
            <a:custGeom>
              <a:avLst/>
              <a:gdLst>
                <a:gd name="T0" fmla="*/ 67 w 67"/>
                <a:gd name="T1" fmla="*/ 29 h 34"/>
                <a:gd name="T2" fmla="*/ 67 w 67"/>
                <a:gd name="T3" fmla="*/ 23 h 34"/>
                <a:gd name="T4" fmla="*/ 62 w 67"/>
                <a:gd name="T5" fmla="*/ 17 h 34"/>
                <a:gd name="T6" fmla="*/ 57 w 67"/>
                <a:gd name="T7" fmla="*/ 14 h 34"/>
                <a:gd name="T8" fmla="*/ 53 w 67"/>
                <a:gd name="T9" fmla="*/ 11 h 34"/>
                <a:gd name="T10" fmla="*/ 45 w 67"/>
                <a:gd name="T11" fmla="*/ 8 h 34"/>
                <a:gd name="T12" fmla="*/ 39 w 67"/>
                <a:gd name="T13" fmla="*/ 6 h 34"/>
                <a:gd name="T14" fmla="*/ 24 w 67"/>
                <a:gd name="T15" fmla="*/ 0 h 34"/>
                <a:gd name="T16" fmla="*/ 13 w 67"/>
                <a:gd name="T17" fmla="*/ 0 h 34"/>
                <a:gd name="T18" fmla="*/ 4 w 67"/>
                <a:gd name="T19" fmla="*/ 4 h 34"/>
                <a:gd name="T20" fmla="*/ 2 w 67"/>
                <a:gd name="T21" fmla="*/ 10 h 34"/>
                <a:gd name="T22" fmla="*/ 0 w 67"/>
                <a:gd name="T23" fmla="*/ 15 h 34"/>
                <a:gd name="T24" fmla="*/ 4 w 67"/>
                <a:gd name="T25" fmla="*/ 21 h 34"/>
                <a:gd name="T26" fmla="*/ 13 w 67"/>
                <a:gd name="T27" fmla="*/ 26 h 34"/>
                <a:gd name="T28" fmla="*/ 27 w 67"/>
                <a:gd name="T29" fmla="*/ 32 h 34"/>
                <a:gd name="T30" fmla="*/ 39 w 67"/>
                <a:gd name="T31" fmla="*/ 34 h 34"/>
                <a:gd name="T32" fmla="*/ 51 w 67"/>
                <a:gd name="T33" fmla="*/ 34 h 34"/>
                <a:gd name="T34" fmla="*/ 61 w 67"/>
                <a:gd name="T35" fmla="*/ 32 h 34"/>
                <a:gd name="T36" fmla="*/ 67 w 67"/>
                <a:gd name="T3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34">
                  <a:moveTo>
                    <a:pt x="67" y="29"/>
                  </a:moveTo>
                  <a:lnTo>
                    <a:pt x="67" y="23"/>
                  </a:lnTo>
                  <a:lnTo>
                    <a:pt x="62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4" y="21"/>
                  </a:lnTo>
                  <a:lnTo>
                    <a:pt x="13" y="26"/>
                  </a:lnTo>
                  <a:lnTo>
                    <a:pt x="27" y="32"/>
                  </a:lnTo>
                  <a:lnTo>
                    <a:pt x="39" y="34"/>
                  </a:lnTo>
                  <a:lnTo>
                    <a:pt x="51" y="34"/>
                  </a:lnTo>
                  <a:lnTo>
                    <a:pt x="61" y="32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30" name="Freeform 190"/>
            <p:cNvSpPr>
              <a:spLocks/>
            </p:cNvSpPr>
            <p:nvPr/>
          </p:nvSpPr>
          <p:spPr bwMode="auto">
            <a:xfrm>
              <a:off x="1222" y="3364"/>
              <a:ext cx="33" cy="17"/>
            </a:xfrm>
            <a:custGeom>
              <a:avLst/>
              <a:gdLst>
                <a:gd name="T0" fmla="*/ 67 w 67"/>
                <a:gd name="T1" fmla="*/ 29 h 35"/>
                <a:gd name="T2" fmla="*/ 67 w 67"/>
                <a:gd name="T3" fmla="*/ 22 h 35"/>
                <a:gd name="T4" fmla="*/ 62 w 67"/>
                <a:gd name="T5" fmla="*/ 15 h 35"/>
                <a:gd name="T6" fmla="*/ 53 w 67"/>
                <a:gd name="T7" fmla="*/ 9 h 35"/>
                <a:gd name="T8" fmla="*/ 43 w 67"/>
                <a:gd name="T9" fmla="*/ 5 h 35"/>
                <a:gd name="T10" fmla="*/ 35 w 67"/>
                <a:gd name="T11" fmla="*/ 2 h 35"/>
                <a:gd name="T12" fmla="*/ 27 w 67"/>
                <a:gd name="T13" fmla="*/ 1 h 35"/>
                <a:gd name="T14" fmla="*/ 20 w 67"/>
                <a:gd name="T15" fmla="*/ 0 h 35"/>
                <a:gd name="T16" fmla="*/ 15 w 67"/>
                <a:gd name="T17" fmla="*/ 0 h 35"/>
                <a:gd name="T18" fmla="*/ 5 w 67"/>
                <a:gd name="T19" fmla="*/ 1 h 35"/>
                <a:gd name="T20" fmla="*/ 2 w 67"/>
                <a:gd name="T21" fmla="*/ 5 h 35"/>
                <a:gd name="T22" fmla="*/ 0 w 67"/>
                <a:gd name="T23" fmla="*/ 12 h 35"/>
                <a:gd name="T24" fmla="*/ 7 w 67"/>
                <a:gd name="T25" fmla="*/ 19 h 35"/>
                <a:gd name="T26" fmla="*/ 14 w 67"/>
                <a:gd name="T27" fmla="*/ 25 h 35"/>
                <a:gd name="T28" fmla="*/ 27 w 67"/>
                <a:gd name="T29" fmla="*/ 33 h 35"/>
                <a:gd name="T30" fmla="*/ 34 w 67"/>
                <a:gd name="T31" fmla="*/ 34 h 35"/>
                <a:gd name="T32" fmla="*/ 41 w 67"/>
                <a:gd name="T33" fmla="*/ 35 h 35"/>
                <a:gd name="T34" fmla="*/ 46 w 67"/>
                <a:gd name="T35" fmla="*/ 35 h 35"/>
                <a:gd name="T36" fmla="*/ 52 w 67"/>
                <a:gd name="T37" fmla="*/ 35 h 35"/>
                <a:gd name="T38" fmla="*/ 61 w 67"/>
                <a:gd name="T39" fmla="*/ 33 h 35"/>
                <a:gd name="T40" fmla="*/ 67 w 67"/>
                <a:gd name="T41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5">
                  <a:moveTo>
                    <a:pt x="67" y="29"/>
                  </a:moveTo>
                  <a:lnTo>
                    <a:pt x="67" y="22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5"/>
                  </a:lnTo>
                  <a:lnTo>
                    <a:pt x="27" y="33"/>
                  </a:lnTo>
                  <a:lnTo>
                    <a:pt x="34" y="34"/>
                  </a:lnTo>
                  <a:lnTo>
                    <a:pt x="41" y="35"/>
                  </a:lnTo>
                  <a:lnTo>
                    <a:pt x="46" y="35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31" name="Freeform 191"/>
            <p:cNvSpPr>
              <a:spLocks/>
            </p:cNvSpPr>
            <p:nvPr/>
          </p:nvSpPr>
          <p:spPr bwMode="auto">
            <a:xfrm>
              <a:off x="1182" y="3366"/>
              <a:ext cx="34" cy="18"/>
            </a:xfrm>
            <a:custGeom>
              <a:avLst/>
              <a:gdLst>
                <a:gd name="T0" fmla="*/ 2 w 67"/>
                <a:gd name="T1" fmla="*/ 28 h 35"/>
                <a:gd name="T2" fmla="*/ 0 w 67"/>
                <a:gd name="T3" fmla="*/ 22 h 35"/>
                <a:gd name="T4" fmla="*/ 4 w 67"/>
                <a:gd name="T5" fmla="*/ 15 h 35"/>
                <a:gd name="T6" fmla="*/ 13 w 67"/>
                <a:gd name="T7" fmla="*/ 9 h 35"/>
                <a:gd name="T8" fmla="*/ 27 w 67"/>
                <a:gd name="T9" fmla="*/ 4 h 35"/>
                <a:gd name="T10" fmla="*/ 39 w 67"/>
                <a:gd name="T11" fmla="*/ 0 h 35"/>
                <a:gd name="T12" fmla="*/ 51 w 67"/>
                <a:gd name="T13" fmla="*/ 0 h 35"/>
                <a:gd name="T14" fmla="*/ 61 w 67"/>
                <a:gd name="T15" fmla="*/ 2 h 35"/>
                <a:gd name="T16" fmla="*/ 67 w 67"/>
                <a:gd name="T17" fmla="*/ 7 h 35"/>
                <a:gd name="T18" fmla="*/ 67 w 67"/>
                <a:gd name="T19" fmla="*/ 12 h 35"/>
                <a:gd name="T20" fmla="*/ 62 w 67"/>
                <a:gd name="T21" fmla="*/ 18 h 35"/>
                <a:gd name="T22" fmla="*/ 57 w 67"/>
                <a:gd name="T23" fmla="*/ 22 h 35"/>
                <a:gd name="T24" fmla="*/ 53 w 67"/>
                <a:gd name="T25" fmla="*/ 25 h 35"/>
                <a:gd name="T26" fmla="*/ 45 w 67"/>
                <a:gd name="T27" fmla="*/ 28 h 35"/>
                <a:gd name="T28" fmla="*/ 39 w 67"/>
                <a:gd name="T29" fmla="*/ 31 h 35"/>
                <a:gd name="T30" fmla="*/ 24 w 67"/>
                <a:gd name="T31" fmla="*/ 34 h 35"/>
                <a:gd name="T32" fmla="*/ 13 w 67"/>
                <a:gd name="T33" fmla="*/ 35 h 35"/>
                <a:gd name="T34" fmla="*/ 4 w 67"/>
                <a:gd name="T35" fmla="*/ 32 h 35"/>
                <a:gd name="T36" fmla="*/ 2 w 67"/>
                <a:gd name="T37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4" y="15"/>
                  </a:lnTo>
                  <a:lnTo>
                    <a:pt x="13" y="9"/>
                  </a:lnTo>
                  <a:lnTo>
                    <a:pt x="27" y="4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67" y="7"/>
                  </a:lnTo>
                  <a:lnTo>
                    <a:pt x="67" y="12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45" y="28"/>
                  </a:lnTo>
                  <a:lnTo>
                    <a:pt x="39" y="31"/>
                  </a:lnTo>
                  <a:lnTo>
                    <a:pt x="24" y="34"/>
                  </a:lnTo>
                  <a:lnTo>
                    <a:pt x="13" y="35"/>
                  </a:lnTo>
                  <a:lnTo>
                    <a:pt x="4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32" name="Freeform 192"/>
            <p:cNvSpPr>
              <a:spLocks/>
            </p:cNvSpPr>
            <p:nvPr/>
          </p:nvSpPr>
          <p:spPr bwMode="auto">
            <a:xfrm>
              <a:off x="1208" y="3357"/>
              <a:ext cx="25" cy="18"/>
            </a:xfrm>
            <a:custGeom>
              <a:avLst/>
              <a:gdLst>
                <a:gd name="T0" fmla="*/ 25 w 50"/>
                <a:gd name="T1" fmla="*/ 0 h 36"/>
                <a:gd name="T2" fmla="*/ 32 w 50"/>
                <a:gd name="T3" fmla="*/ 0 h 36"/>
                <a:gd name="T4" fmla="*/ 41 w 50"/>
                <a:gd name="T5" fmla="*/ 4 h 36"/>
                <a:gd name="T6" fmla="*/ 46 w 50"/>
                <a:gd name="T7" fmla="*/ 9 h 36"/>
                <a:gd name="T8" fmla="*/ 50 w 50"/>
                <a:gd name="T9" fmla="*/ 16 h 36"/>
                <a:gd name="T10" fmla="*/ 46 w 50"/>
                <a:gd name="T11" fmla="*/ 24 h 36"/>
                <a:gd name="T12" fmla="*/ 41 w 50"/>
                <a:gd name="T13" fmla="*/ 30 h 36"/>
                <a:gd name="T14" fmla="*/ 32 w 50"/>
                <a:gd name="T15" fmla="*/ 34 h 36"/>
                <a:gd name="T16" fmla="*/ 25 w 50"/>
                <a:gd name="T17" fmla="*/ 36 h 36"/>
                <a:gd name="T18" fmla="*/ 14 w 50"/>
                <a:gd name="T19" fmla="*/ 34 h 36"/>
                <a:gd name="T20" fmla="*/ 6 w 50"/>
                <a:gd name="T21" fmla="*/ 30 h 36"/>
                <a:gd name="T22" fmla="*/ 2 w 50"/>
                <a:gd name="T23" fmla="*/ 24 h 36"/>
                <a:gd name="T24" fmla="*/ 0 w 50"/>
                <a:gd name="T25" fmla="*/ 16 h 36"/>
                <a:gd name="T26" fmla="*/ 2 w 50"/>
                <a:gd name="T27" fmla="*/ 9 h 36"/>
                <a:gd name="T28" fmla="*/ 6 w 50"/>
                <a:gd name="T29" fmla="*/ 4 h 36"/>
                <a:gd name="T30" fmla="*/ 14 w 50"/>
                <a:gd name="T31" fmla="*/ 0 h 36"/>
                <a:gd name="T32" fmla="*/ 25 w 50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36">
                  <a:moveTo>
                    <a:pt x="25" y="0"/>
                  </a:moveTo>
                  <a:lnTo>
                    <a:pt x="32" y="0"/>
                  </a:lnTo>
                  <a:lnTo>
                    <a:pt x="41" y="4"/>
                  </a:lnTo>
                  <a:lnTo>
                    <a:pt x="46" y="9"/>
                  </a:lnTo>
                  <a:lnTo>
                    <a:pt x="50" y="16"/>
                  </a:lnTo>
                  <a:lnTo>
                    <a:pt x="46" y="24"/>
                  </a:lnTo>
                  <a:lnTo>
                    <a:pt x="41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14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2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1633" name="Group 193"/>
          <p:cNvGrpSpPr>
            <a:grpSpLocks/>
          </p:cNvGrpSpPr>
          <p:nvPr/>
        </p:nvGrpSpPr>
        <p:grpSpPr bwMode="auto">
          <a:xfrm>
            <a:off x="3132138" y="2924175"/>
            <a:ext cx="720725" cy="720725"/>
            <a:chOff x="3515" y="2029"/>
            <a:chExt cx="454" cy="454"/>
          </a:xfrm>
        </p:grpSpPr>
        <p:sp>
          <p:nvSpPr>
            <p:cNvPr id="61634" name="Oval 194"/>
            <p:cNvSpPr>
              <a:spLocks noChangeArrowheads="1"/>
            </p:cNvSpPr>
            <p:nvPr/>
          </p:nvSpPr>
          <p:spPr bwMode="auto">
            <a:xfrm>
              <a:off x="3515" y="2029"/>
              <a:ext cx="454" cy="45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35" name="AutoShape 195"/>
            <p:cNvSpPr>
              <a:spLocks noChangeArrowheads="1"/>
            </p:cNvSpPr>
            <p:nvPr/>
          </p:nvSpPr>
          <p:spPr bwMode="auto">
            <a:xfrm rot="-1499186">
              <a:off x="3613" y="2063"/>
              <a:ext cx="229" cy="415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700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32 -0.03653 C 0.17448 0.0363 0.09601 0.05017 0.04115 -0.00532 C -0.01354 -0.06104 -0.02395 -0.16555 0.01771 -0.23861 C 0.05955 -0.31144 0.13803 -0.32532 0.19289 -0.26983 C 0.24757 -0.2141 0.25799 -0.10959 0.21632 -0.03653 Z " pathEditMode="relative" rAng="7643845" ptsTypes="fffff">
                                      <p:cBhvr>
                                        <p:cTn id="6" dur="2000" fill="hold"/>
                                        <p:tgtEl>
                                          <p:spTgt spid="616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1" y="-10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smile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467" name="Group 3"/>
          <p:cNvGrpSpPr>
            <a:grpSpLocks/>
          </p:cNvGrpSpPr>
          <p:nvPr/>
        </p:nvGrpSpPr>
        <p:grpSpPr bwMode="auto">
          <a:xfrm rot="-21600000">
            <a:off x="611188" y="3213100"/>
            <a:ext cx="2160587" cy="3240088"/>
            <a:chOff x="476" y="988"/>
            <a:chExt cx="1884" cy="2789"/>
          </a:xfrm>
        </p:grpSpPr>
        <p:sp>
          <p:nvSpPr>
            <p:cNvPr id="62468" name="Freeform 4"/>
            <p:cNvSpPr>
              <a:spLocks/>
            </p:cNvSpPr>
            <p:nvPr/>
          </p:nvSpPr>
          <p:spPr bwMode="auto">
            <a:xfrm>
              <a:off x="476" y="988"/>
              <a:ext cx="1884" cy="2789"/>
            </a:xfrm>
            <a:custGeom>
              <a:avLst/>
              <a:gdLst>
                <a:gd name="T0" fmla="*/ 263 w 3768"/>
                <a:gd name="T1" fmla="*/ 200 h 5576"/>
                <a:gd name="T2" fmla="*/ 349 w 3768"/>
                <a:gd name="T3" fmla="*/ 123 h 5576"/>
                <a:gd name="T4" fmla="*/ 542 w 3768"/>
                <a:gd name="T5" fmla="*/ 344 h 5576"/>
                <a:gd name="T6" fmla="*/ 886 w 3768"/>
                <a:gd name="T7" fmla="*/ 1095 h 5576"/>
                <a:gd name="T8" fmla="*/ 1376 w 3768"/>
                <a:gd name="T9" fmla="*/ 1295 h 5576"/>
                <a:gd name="T10" fmla="*/ 1815 w 3768"/>
                <a:gd name="T11" fmla="*/ 1315 h 5576"/>
                <a:gd name="T12" fmla="*/ 1968 w 3768"/>
                <a:gd name="T13" fmla="*/ 1125 h 5576"/>
                <a:gd name="T14" fmla="*/ 1794 w 3768"/>
                <a:gd name="T15" fmla="*/ 965 h 5576"/>
                <a:gd name="T16" fmla="*/ 1666 w 3768"/>
                <a:gd name="T17" fmla="*/ 925 h 5576"/>
                <a:gd name="T18" fmla="*/ 1608 w 3768"/>
                <a:gd name="T19" fmla="*/ 823 h 5576"/>
                <a:gd name="T20" fmla="*/ 1745 w 3768"/>
                <a:gd name="T21" fmla="*/ 754 h 5576"/>
                <a:gd name="T22" fmla="*/ 2116 w 3768"/>
                <a:gd name="T23" fmla="*/ 594 h 5576"/>
                <a:gd name="T24" fmla="*/ 2277 w 3768"/>
                <a:gd name="T25" fmla="*/ 639 h 5576"/>
                <a:gd name="T26" fmla="*/ 2447 w 3768"/>
                <a:gd name="T27" fmla="*/ 783 h 5576"/>
                <a:gd name="T28" fmla="*/ 2322 w 3768"/>
                <a:gd name="T29" fmla="*/ 981 h 5576"/>
                <a:gd name="T30" fmla="*/ 2203 w 3768"/>
                <a:gd name="T31" fmla="*/ 1207 h 5576"/>
                <a:gd name="T32" fmla="*/ 2311 w 3768"/>
                <a:gd name="T33" fmla="*/ 1366 h 5576"/>
                <a:gd name="T34" fmla="*/ 2571 w 3768"/>
                <a:gd name="T35" fmla="*/ 1390 h 5576"/>
                <a:gd name="T36" fmla="*/ 2632 w 3768"/>
                <a:gd name="T37" fmla="*/ 1551 h 5576"/>
                <a:gd name="T38" fmla="*/ 2885 w 3768"/>
                <a:gd name="T39" fmla="*/ 1869 h 5576"/>
                <a:gd name="T40" fmla="*/ 3129 w 3768"/>
                <a:gd name="T41" fmla="*/ 1494 h 5576"/>
                <a:gd name="T42" fmla="*/ 3322 w 3768"/>
                <a:gd name="T43" fmla="*/ 1051 h 5576"/>
                <a:gd name="T44" fmla="*/ 3447 w 3768"/>
                <a:gd name="T45" fmla="*/ 996 h 5576"/>
                <a:gd name="T46" fmla="*/ 3407 w 3768"/>
                <a:gd name="T47" fmla="*/ 1104 h 5576"/>
                <a:gd name="T48" fmla="*/ 3625 w 3768"/>
                <a:gd name="T49" fmla="*/ 892 h 5576"/>
                <a:gd name="T50" fmla="*/ 3764 w 3768"/>
                <a:gd name="T51" fmla="*/ 959 h 5576"/>
                <a:gd name="T52" fmla="*/ 3649 w 3768"/>
                <a:gd name="T53" fmla="*/ 1142 h 5576"/>
                <a:gd name="T54" fmla="*/ 3269 w 3768"/>
                <a:gd name="T55" fmla="*/ 1879 h 5576"/>
                <a:gd name="T56" fmla="*/ 3054 w 3768"/>
                <a:gd name="T57" fmla="*/ 2333 h 5576"/>
                <a:gd name="T58" fmla="*/ 2652 w 3768"/>
                <a:gd name="T59" fmla="*/ 2050 h 5576"/>
                <a:gd name="T60" fmla="*/ 2337 w 3768"/>
                <a:gd name="T61" fmla="*/ 2028 h 5576"/>
                <a:gd name="T62" fmla="*/ 2204 w 3768"/>
                <a:gd name="T63" fmla="*/ 2592 h 5576"/>
                <a:gd name="T64" fmla="*/ 2620 w 3768"/>
                <a:gd name="T65" fmla="*/ 3765 h 5576"/>
                <a:gd name="T66" fmla="*/ 2225 w 3768"/>
                <a:gd name="T67" fmla="*/ 4925 h 5576"/>
                <a:gd name="T68" fmla="*/ 2359 w 3768"/>
                <a:gd name="T69" fmla="*/ 5217 h 5576"/>
                <a:gd name="T70" fmla="*/ 2515 w 3768"/>
                <a:gd name="T71" fmla="*/ 5271 h 5576"/>
                <a:gd name="T72" fmla="*/ 2518 w 3768"/>
                <a:gd name="T73" fmla="*/ 5355 h 5576"/>
                <a:gd name="T74" fmla="*/ 2290 w 3768"/>
                <a:gd name="T75" fmla="*/ 5317 h 5576"/>
                <a:gd name="T76" fmla="*/ 1976 w 3768"/>
                <a:gd name="T77" fmla="*/ 5028 h 5576"/>
                <a:gd name="T78" fmla="*/ 2011 w 3768"/>
                <a:gd name="T79" fmla="*/ 4794 h 5576"/>
                <a:gd name="T80" fmla="*/ 2109 w 3768"/>
                <a:gd name="T81" fmla="*/ 4086 h 5576"/>
                <a:gd name="T82" fmla="*/ 2284 w 3768"/>
                <a:gd name="T83" fmla="*/ 3487 h 5576"/>
                <a:gd name="T84" fmla="*/ 1969 w 3768"/>
                <a:gd name="T85" fmla="*/ 3087 h 5576"/>
                <a:gd name="T86" fmla="*/ 1861 w 3768"/>
                <a:gd name="T87" fmla="*/ 4128 h 5576"/>
                <a:gd name="T88" fmla="*/ 1786 w 3768"/>
                <a:gd name="T89" fmla="*/ 4867 h 5576"/>
                <a:gd name="T90" fmla="*/ 1842 w 3768"/>
                <a:gd name="T91" fmla="*/ 5221 h 5576"/>
                <a:gd name="T92" fmla="*/ 1708 w 3768"/>
                <a:gd name="T93" fmla="*/ 5429 h 5576"/>
                <a:gd name="T94" fmla="*/ 1390 w 3768"/>
                <a:gd name="T95" fmla="*/ 5576 h 5576"/>
                <a:gd name="T96" fmla="*/ 1446 w 3768"/>
                <a:gd name="T97" fmla="*/ 5470 h 5576"/>
                <a:gd name="T98" fmla="*/ 1624 w 3768"/>
                <a:gd name="T99" fmla="*/ 5024 h 5576"/>
                <a:gd name="T100" fmla="*/ 1548 w 3768"/>
                <a:gd name="T101" fmla="*/ 4472 h 5576"/>
                <a:gd name="T102" fmla="*/ 1542 w 3768"/>
                <a:gd name="T103" fmla="*/ 3478 h 5576"/>
                <a:gd name="T104" fmla="*/ 1468 w 3768"/>
                <a:gd name="T105" fmla="*/ 2844 h 5576"/>
                <a:gd name="T106" fmla="*/ 1607 w 3768"/>
                <a:gd name="T107" fmla="*/ 2429 h 5576"/>
                <a:gd name="T108" fmla="*/ 1330 w 3768"/>
                <a:gd name="T109" fmla="*/ 1544 h 5576"/>
                <a:gd name="T110" fmla="*/ 792 w 3768"/>
                <a:gd name="T111" fmla="*/ 1508 h 5576"/>
                <a:gd name="T112" fmla="*/ 464 w 3768"/>
                <a:gd name="T113" fmla="*/ 515 h 5576"/>
                <a:gd name="T114" fmla="*/ 135 w 3768"/>
                <a:gd name="T115" fmla="*/ 299 h 5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68" h="5576">
                  <a:moveTo>
                    <a:pt x="67" y="0"/>
                  </a:moveTo>
                  <a:lnTo>
                    <a:pt x="86" y="18"/>
                  </a:lnTo>
                  <a:lnTo>
                    <a:pt x="101" y="40"/>
                  </a:lnTo>
                  <a:lnTo>
                    <a:pt x="112" y="62"/>
                  </a:lnTo>
                  <a:lnTo>
                    <a:pt x="125" y="86"/>
                  </a:lnTo>
                  <a:lnTo>
                    <a:pt x="135" y="107"/>
                  </a:lnTo>
                  <a:lnTo>
                    <a:pt x="147" y="128"/>
                  </a:lnTo>
                  <a:lnTo>
                    <a:pt x="164" y="147"/>
                  </a:lnTo>
                  <a:lnTo>
                    <a:pt x="190" y="164"/>
                  </a:lnTo>
                  <a:lnTo>
                    <a:pt x="206" y="171"/>
                  </a:lnTo>
                  <a:lnTo>
                    <a:pt x="231" y="185"/>
                  </a:lnTo>
                  <a:lnTo>
                    <a:pt x="263" y="200"/>
                  </a:lnTo>
                  <a:lnTo>
                    <a:pt x="296" y="217"/>
                  </a:lnTo>
                  <a:lnTo>
                    <a:pt x="328" y="231"/>
                  </a:lnTo>
                  <a:lnTo>
                    <a:pt x="357" y="244"/>
                  </a:lnTo>
                  <a:lnTo>
                    <a:pt x="381" y="251"/>
                  </a:lnTo>
                  <a:lnTo>
                    <a:pt x="394" y="251"/>
                  </a:lnTo>
                  <a:lnTo>
                    <a:pt x="392" y="231"/>
                  </a:lnTo>
                  <a:lnTo>
                    <a:pt x="386" y="213"/>
                  </a:lnTo>
                  <a:lnTo>
                    <a:pt x="378" y="196"/>
                  </a:lnTo>
                  <a:lnTo>
                    <a:pt x="368" y="178"/>
                  </a:lnTo>
                  <a:lnTo>
                    <a:pt x="360" y="160"/>
                  </a:lnTo>
                  <a:lnTo>
                    <a:pt x="352" y="142"/>
                  </a:lnTo>
                  <a:lnTo>
                    <a:pt x="349" y="123"/>
                  </a:lnTo>
                  <a:lnTo>
                    <a:pt x="349" y="106"/>
                  </a:lnTo>
                  <a:lnTo>
                    <a:pt x="356" y="99"/>
                  </a:lnTo>
                  <a:lnTo>
                    <a:pt x="367" y="98"/>
                  </a:lnTo>
                  <a:lnTo>
                    <a:pt x="380" y="101"/>
                  </a:lnTo>
                  <a:lnTo>
                    <a:pt x="391" y="106"/>
                  </a:lnTo>
                  <a:lnTo>
                    <a:pt x="420" y="137"/>
                  </a:lnTo>
                  <a:lnTo>
                    <a:pt x="450" y="170"/>
                  </a:lnTo>
                  <a:lnTo>
                    <a:pt x="474" y="202"/>
                  </a:lnTo>
                  <a:lnTo>
                    <a:pt x="498" y="237"/>
                  </a:lnTo>
                  <a:lnTo>
                    <a:pt x="516" y="270"/>
                  </a:lnTo>
                  <a:lnTo>
                    <a:pt x="531" y="307"/>
                  </a:lnTo>
                  <a:lnTo>
                    <a:pt x="542" y="344"/>
                  </a:lnTo>
                  <a:lnTo>
                    <a:pt x="549" y="383"/>
                  </a:lnTo>
                  <a:lnTo>
                    <a:pt x="604" y="454"/>
                  </a:lnTo>
                  <a:lnTo>
                    <a:pt x="654" y="525"/>
                  </a:lnTo>
                  <a:lnTo>
                    <a:pt x="698" y="598"/>
                  </a:lnTo>
                  <a:lnTo>
                    <a:pt x="739" y="673"/>
                  </a:lnTo>
                  <a:lnTo>
                    <a:pt x="775" y="749"/>
                  </a:lnTo>
                  <a:lnTo>
                    <a:pt x="806" y="828"/>
                  </a:lnTo>
                  <a:lnTo>
                    <a:pt x="831" y="910"/>
                  </a:lnTo>
                  <a:lnTo>
                    <a:pt x="854" y="993"/>
                  </a:lnTo>
                  <a:lnTo>
                    <a:pt x="867" y="1026"/>
                  </a:lnTo>
                  <a:lnTo>
                    <a:pt x="878" y="1061"/>
                  </a:lnTo>
                  <a:lnTo>
                    <a:pt x="886" y="1095"/>
                  </a:lnTo>
                  <a:lnTo>
                    <a:pt x="894" y="1132"/>
                  </a:lnTo>
                  <a:lnTo>
                    <a:pt x="903" y="1165"/>
                  </a:lnTo>
                  <a:lnTo>
                    <a:pt x="920" y="1197"/>
                  </a:lnTo>
                  <a:lnTo>
                    <a:pt x="945" y="1227"/>
                  </a:lnTo>
                  <a:lnTo>
                    <a:pt x="980" y="1253"/>
                  </a:lnTo>
                  <a:lnTo>
                    <a:pt x="1038" y="1253"/>
                  </a:lnTo>
                  <a:lnTo>
                    <a:pt x="1097" y="1257"/>
                  </a:lnTo>
                  <a:lnTo>
                    <a:pt x="1154" y="1262"/>
                  </a:lnTo>
                  <a:lnTo>
                    <a:pt x="1212" y="1269"/>
                  </a:lnTo>
                  <a:lnTo>
                    <a:pt x="1267" y="1276"/>
                  </a:lnTo>
                  <a:lnTo>
                    <a:pt x="1323" y="1285"/>
                  </a:lnTo>
                  <a:lnTo>
                    <a:pt x="1376" y="1295"/>
                  </a:lnTo>
                  <a:lnTo>
                    <a:pt x="1431" y="1308"/>
                  </a:lnTo>
                  <a:lnTo>
                    <a:pt x="1470" y="1295"/>
                  </a:lnTo>
                  <a:lnTo>
                    <a:pt x="1511" y="1286"/>
                  </a:lnTo>
                  <a:lnTo>
                    <a:pt x="1554" y="1280"/>
                  </a:lnTo>
                  <a:lnTo>
                    <a:pt x="1600" y="1278"/>
                  </a:lnTo>
                  <a:lnTo>
                    <a:pt x="1643" y="1278"/>
                  </a:lnTo>
                  <a:lnTo>
                    <a:pt x="1685" y="1283"/>
                  </a:lnTo>
                  <a:lnTo>
                    <a:pt x="1727" y="1292"/>
                  </a:lnTo>
                  <a:lnTo>
                    <a:pt x="1768" y="1308"/>
                  </a:lnTo>
                  <a:lnTo>
                    <a:pt x="1783" y="1310"/>
                  </a:lnTo>
                  <a:lnTo>
                    <a:pt x="1799" y="1313"/>
                  </a:lnTo>
                  <a:lnTo>
                    <a:pt x="1815" y="1315"/>
                  </a:lnTo>
                  <a:lnTo>
                    <a:pt x="1835" y="1318"/>
                  </a:lnTo>
                  <a:lnTo>
                    <a:pt x="1852" y="1318"/>
                  </a:lnTo>
                  <a:lnTo>
                    <a:pt x="1869" y="1319"/>
                  </a:lnTo>
                  <a:lnTo>
                    <a:pt x="1888" y="1318"/>
                  </a:lnTo>
                  <a:lnTo>
                    <a:pt x="1908" y="1317"/>
                  </a:lnTo>
                  <a:lnTo>
                    <a:pt x="1927" y="1291"/>
                  </a:lnTo>
                  <a:lnTo>
                    <a:pt x="1944" y="1266"/>
                  </a:lnTo>
                  <a:lnTo>
                    <a:pt x="1956" y="1239"/>
                  </a:lnTo>
                  <a:lnTo>
                    <a:pt x="1964" y="1213"/>
                  </a:lnTo>
                  <a:lnTo>
                    <a:pt x="1968" y="1184"/>
                  </a:lnTo>
                  <a:lnTo>
                    <a:pt x="1969" y="1156"/>
                  </a:lnTo>
                  <a:lnTo>
                    <a:pt x="1968" y="1125"/>
                  </a:lnTo>
                  <a:lnTo>
                    <a:pt x="1965" y="1093"/>
                  </a:lnTo>
                  <a:lnTo>
                    <a:pt x="1953" y="1079"/>
                  </a:lnTo>
                  <a:lnTo>
                    <a:pt x="1942" y="1067"/>
                  </a:lnTo>
                  <a:lnTo>
                    <a:pt x="1930" y="1055"/>
                  </a:lnTo>
                  <a:lnTo>
                    <a:pt x="1919" y="1042"/>
                  </a:lnTo>
                  <a:lnTo>
                    <a:pt x="1906" y="1029"/>
                  </a:lnTo>
                  <a:lnTo>
                    <a:pt x="1899" y="1016"/>
                  </a:lnTo>
                  <a:lnTo>
                    <a:pt x="1892" y="1001"/>
                  </a:lnTo>
                  <a:lnTo>
                    <a:pt x="1890" y="986"/>
                  </a:lnTo>
                  <a:lnTo>
                    <a:pt x="1797" y="986"/>
                  </a:lnTo>
                  <a:lnTo>
                    <a:pt x="1795" y="975"/>
                  </a:lnTo>
                  <a:lnTo>
                    <a:pt x="1794" y="965"/>
                  </a:lnTo>
                  <a:lnTo>
                    <a:pt x="1792" y="954"/>
                  </a:lnTo>
                  <a:lnTo>
                    <a:pt x="1788" y="945"/>
                  </a:lnTo>
                  <a:lnTo>
                    <a:pt x="1781" y="936"/>
                  </a:lnTo>
                  <a:lnTo>
                    <a:pt x="1771" y="931"/>
                  </a:lnTo>
                  <a:lnTo>
                    <a:pt x="1757" y="928"/>
                  </a:lnTo>
                  <a:lnTo>
                    <a:pt x="1743" y="930"/>
                  </a:lnTo>
                  <a:lnTo>
                    <a:pt x="1729" y="931"/>
                  </a:lnTo>
                  <a:lnTo>
                    <a:pt x="1717" y="932"/>
                  </a:lnTo>
                  <a:lnTo>
                    <a:pt x="1704" y="931"/>
                  </a:lnTo>
                  <a:lnTo>
                    <a:pt x="1691" y="930"/>
                  </a:lnTo>
                  <a:lnTo>
                    <a:pt x="1679" y="927"/>
                  </a:lnTo>
                  <a:lnTo>
                    <a:pt x="1666" y="925"/>
                  </a:lnTo>
                  <a:lnTo>
                    <a:pt x="1655" y="922"/>
                  </a:lnTo>
                  <a:lnTo>
                    <a:pt x="1645" y="920"/>
                  </a:lnTo>
                  <a:lnTo>
                    <a:pt x="1653" y="911"/>
                  </a:lnTo>
                  <a:lnTo>
                    <a:pt x="1658" y="901"/>
                  </a:lnTo>
                  <a:lnTo>
                    <a:pt x="1661" y="889"/>
                  </a:lnTo>
                  <a:lnTo>
                    <a:pt x="1665" y="880"/>
                  </a:lnTo>
                  <a:lnTo>
                    <a:pt x="1658" y="867"/>
                  </a:lnTo>
                  <a:lnTo>
                    <a:pt x="1650" y="858"/>
                  </a:lnTo>
                  <a:lnTo>
                    <a:pt x="1640" y="848"/>
                  </a:lnTo>
                  <a:lnTo>
                    <a:pt x="1630" y="839"/>
                  </a:lnTo>
                  <a:lnTo>
                    <a:pt x="1619" y="830"/>
                  </a:lnTo>
                  <a:lnTo>
                    <a:pt x="1608" y="823"/>
                  </a:lnTo>
                  <a:lnTo>
                    <a:pt x="1596" y="816"/>
                  </a:lnTo>
                  <a:lnTo>
                    <a:pt x="1584" y="809"/>
                  </a:lnTo>
                  <a:lnTo>
                    <a:pt x="1586" y="802"/>
                  </a:lnTo>
                  <a:lnTo>
                    <a:pt x="1594" y="798"/>
                  </a:lnTo>
                  <a:lnTo>
                    <a:pt x="1601" y="795"/>
                  </a:lnTo>
                  <a:lnTo>
                    <a:pt x="1612" y="792"/>
                  </a:lnTo>
                  <a:lnTo>
                    <a:pt x="1622" y="789"/>
                  </a:lnTo>
                  <a:lnTo>
                    <a:pt x="1632" y="786"/>
                  </a:lnTo>
                  <a:lnTo>
                    <a:pt x="1640" y="781"/>
                  </a:lnTo>
                  <a:lnTo>
                    <a:pt x="1649" y="775"/>
                  </a:lnTo>
                  <a:lnTo>
                    <a:pt x="1698" y="769"/>
                  </a:lnTo>
                  <a:lnTo>
                    <a:pt x="1745" y="754"/>
                  </a:lnTo>
                  <a:lnTo>
                    <a:pt x="1786" y="729"/>
                  </a:lnTo>
                  <a:lnTo>
                    <a:pt x="1824" y="701"/>
                  </a:lnTo>
                  <a:lnTo>
                    <a:pt x="1861" y="669"/>
                  </a:lnTo>
                  <a:lnTo>
                    <a:pt x="1899" y="638"/>
                  </a:lnTo>
                  <a:lnTo>
                    <a:pt x="1938" y="611"/>
                  </a:lnTo>
                  <a:lnTo>
                    <a:pt x="1985" y="592"/>
                  </a:lnTo>
                  <a:lnTo>
                    <a:pt x="2007" y="587"/>
                  </a:lnTo>
                  <a:lnTo>
                    <a:pt x="2031" y="585"/>
                  </a:lnTo>
                  <a:lnTo>
                    <a:pt x="2052" y="583"/>
                  </a:lnTo>
                  <a:lnTo>
                    <a:pt x="2074" y="585"/>
                  </a:lnTo>
                  <a:lnTo>
                    <a:pt x="2095" y="587"/>
                  </a:lnTo>
                  <a:lnTo>
                    <a:pt x="2116" y="594"/>
                  </a:lnTo>
                  <a:lnTo>
                    <a:pt x="2134" y="603"/>
                  </a:lnTo>
                  <a:lnTo>
                    <a:pt x="2154" y="615"/>
                  </a:lnTo>
                  <a:lnTo>
                    <a:pt x="2164" y="609"/>
                  </a:lnTo>
                  <a:lnTo>
                    <a:pt x="2175" y="606"/>
                  </a:lnTo>
                  <a:lnTo>
                    <a:pt x="2186" y="603"/>
                  </a:lnTo>
                  <a:lnTo>
                    <a:pt x="2198" y="602"/>
                  </a:lnTo>
                  <a:lnTo>
                    <a:pt x="2209" y="600"/>
                  </a:lnTo>
                  <a:lnTo>
                    <a:pt x="2223" y="601"/>
                  </a:lnTo>
                  <a:lnTo>
                    <a:pt x="2235" y="602"/>
                  </a:lnTo>
                  <a:lnTo>
                    <a:pt x="2247" y="605"/>
                  </a:lnTo>
                  <a:lnTo>
                    <a:pt x="2262" y="620"/>
                  </a:lnTo>
                  <a:lnTo>
                    <a:pt x="2277" y="639"/>
                  </a:lnTo>
                  <a:lnTo>
                    <a:pt x="2288" y="658"/>
                  </a:lnTo>
                  <a:lnTo>
                    <a:pt x="2300" y="677"/>
                  </a:lnTo>
                  <a:lnTo>
                    <a:pt x="2311" y="696"/>
                  </a:lnTo>
                  <a:lnTo>
                    <a:pt x="2324" y="715"/>
                  </a:lnTo>
                  <a:lnTo>
                    <a:pt x="2337" y="733"/>
                  </a:lnTo>
                  <a:lnTo>
                    <a:pt x="2354" y="753"/>
                  </a:lnTo>
                  <a:lnTo>
                    <a:pt x="2367" y="761"/>
                  </a:lnTo>
                  <a:lnTo>
                    <a:pt x="2382" y="768"/>
                  </a:lnTo>
                  <a:lnTo>
                    <a:pt x="2396" y="774"/>
                  </a:lnTo>
                  <a:lnTo>
                    <a:pt x="2415" y="778"/>
                  </a:lnTo>
                  <a:lnTo>
                    <a:pt x="2430" y="780"/>
                  </a:lnTo>
                  <a:lnTo>
                    <a:pt x="2447" y="783"/>
                  </a:lnTo>
                  <a:lnTo>
                    <a:pt x="2467" y="784"/>
                  </a:lnTo>
                  <a:lnTo>
                    <a:pt x="2485" y="785"/>
                  </a:lnTo>
                  <a:lnTo>
                    <a:pt x="2483" y="811"/>
                  </a:lnTo>
                  <a:lnTo>
                    <a:pt x="2475" y="836"/>
                  </a:lnTo>
                  <a:lnTo>
                    <a:pt x="2460" y="860"/>
                  </a:lnTo>
                  <a:lnTo>
                    <a:pt x="2444" y="885"/>
                  </a:lnTo>
                  <a:lnTo>
                    <a:pt x="2422" y="906"/>
                  </a:lnTo>
                  <a:lnTo>
                    <a:pt x="2398" y="926"/>
                  </a:lnTo>
                  <a:lnTo>
                    <a:pt x="2372" y="944"/>
                  </a:lnTo>
                  <a:lnTo>
                    <a:pt x="2346" y="960"/>
                  </a:lnTo>
                  <a:lnTo>
                    <a:pt x="2330" y="969"/>
                  </a:lnTo>
                  <a:lnTo>
                    <a:pt x="2322" y="981"/>
                  </a:lnTo>
                  <a:lnTo>
                    <a:pt x="2318" y="993"/>
                  </a:lnTo>
                  <a:lnTo>
                    <a:pt x="2318" y="1009"/>
                  </a:lnTo>
                  <a:lnTo>
                    <a:pt x="2316" y="1023"/>
                  </a:lnTo>
                  <a:lnTo>
                    <a:pt x="2316" y="1037"/>
                  </a:lnTo>
                  <a:lnTo>
                    <a:pt x="2314" y="1049"/>
                  </a:lnTo>
                  <a:lnTo>
                    <a:pt x="2309" y="1063"/>
                  </a:lnTo>
                  <a:lnTo>
                    <a:pt x="2299" y="1088"/>
                  </a:lnTo>
                  <a:lnTo>
                    <a:pt x="2283" y="1112"/>
                  </a:lnTo>
                  <a:lnTo>
                    <a:pt x="2261" y="1135"/>
                  </a:lnTo>
                  <a:lnTo>
                    <a:pt x="2240" y="1159"/>
                  </a:lnTo>
                  <a:lnTo>
                    <a:pt x="2219" y="1181"/>
                  </a:lnTo>
                  <a:lnTo>
                    <a:pt x="2203" y="1207"/>
                  </a:lnTo>
                  <a:lnTo>
                    <a:pt x="2196" y="1235"/>
                  </a:lnTo>
                  <a:lnTo>
                    <a:pt x="2202" y="1267"/>
                  </a:lnTo>
                  <a:lnTo>
                    <a:pt x="2201" y="1281"/>
                  </a:lnTo>
                  <a:lnTo>
                    <a:pt x="2203" y="1296"/>
                  </a:lnTo>
                  <a:lnTo>
                    <a:pt x="2207" y="1309"/>
                  </a:lnTo>
                  <a:lnTo>
                    <a:pt x="2217" y="1322"/>
                  </a:lnTo>
                  <a:lnTo>
                    <a:pt x="2226" y="1332"/>
                  </a:lnTo>
                  <a:lnTo>
                    <a:pt x="2239" y="1341"/>
                  </a:lnTo>
                  <a:lnTo>
                    <a:pt x="2254" y="1349"/>
                  </a:lnTo>
                  <a:lnTo>
                    <a:pt x="2272" y="1359"/>
                  </a:lnTo>
                  <a:lnTo>
                    <a:pt x="2292" y="1361"/>
                  </a:lnTo>
                  <a:lnTo>
                    <a:pt x="2311" y="1366"/>
                  </a:lnTo>
                  <a:lnTo>
                    <a:pt x="2331" y="1371"/>
                  </a:lnTo>
                  <a:lnTo>
                    <a:pt x="2352" y="1377"/>
                  </a:lnTo>
                  <a:lnTo>
                    <a:pt x="2372" y="1380"/>
                  </a:lnTo>
                  <a:lnTo>
                    <a:pt x="2393" y="1382"/>
                  </a:lnTo>
                  <a:lnTo>
                    <a:pt x="2414" y="1379"/>
                  </a:lnTo>
                  <a:lnTo>
                    <a:pt x="2436" y="1372"/>
                  </a:lnTo>
                  <a:lnTo>
                    <a:pt x="2458" y="1370"/>
                  </a:lnTo>
                  <a:lnTo>
                    <a:pt x="2483" y="1370"/>
                  </a:lnTo>
                  <a:lnTo>
                    <a:pt x="2506" y="1371"/>
                  </a:lnTo>
                  <a:lnTo>
                    <a:pt x="2531" y="1375"/>
                  </a:lnTo>
                  <a:lnTo>
                    <a:pt x="2551" y="1380"/>
                  </a:lnTo>
                  <a:lnTo>
                    <a:pt x="2571" y="1390"/>
                  </a:lnTo>
                  <a:lnTo>
                    <a:pt x="2588" y="1402"/>
                  </a:lnTo>
                  <a:lnTo>
                    <a:pt x="2604" y="1422"/>
                  </a:lnTo>
                  <a:lnTo>
                    <a:pt x="2612" y="1434"/>
                  </a:lnTo>
                  <a:lnTo>
                    <a:pt x="2617" y="1448"/>
                  </a:lnTo>
                  <a:lnTo>
                    <a:pt x="2620" y="1463"/>
                  </a:lnTo>
                  <a:lnTo>
                    <a:pt x="2624" y="1478"/>
                  </a:lnTo>
                  <a:lnTo>
                    <a:pt x="2625" y="1493"/>
                  </a:lnTo>
                  <a:lnTo>
                    <a:pt x="2629" y="1508"/>
                  </a:lnTo>
                  <a:lnTo>
                    <a:pt x="2633" y="1523"/>
                  </a:lnTo>
                  <a:lnTo>
                    <a:pt x="2640" y="1538"/>
                  </a:lnTo>
                  <a:lnTo>
                    <a:pt x="2634" y="1543"/>
                  </a:lnTo>
                  <a:lnTo>
                    <a:pt x="2632" y="1551"/>
                  </a:lnTo>
                  <a:lnTo>
                    <a:pt x="2630" y="1561"/>
                  </a:lnTo>
                  <a:lnTo>
                    <a:pt x="2632" y="1573"/>
                  </a:lnTo>
                  <a:lnTo>
                    <a:pt x="2632" y="1583"/>
                  </a:lnTo>
                  <a:lnTo>
                    <a:pt x="2634" y="1595"/>
                  </a:lnTo>
                  <a:lnTo>
                    <a:pt x="2635" y="1607"/>
                  </a:lnTo>
                  <a:lnTo>
                    <a:pt x="2636" y="1619"/>
                  </a:lnTo>
                  <a:lnTo>
                    <a:pt x="2670" y="1662"/>
                  </a:lnTo>
                  <a:lnTo>
                    <a:pt x="2710" y="1704"/>
                  </a:lnTo>
                  <a:lnTo>
                    <a:pt x="2755" y="1744"/>
                  </a:lnTo>
                  <a:lnTo>
                    <a:pt x="2801" y="1785"/>
                  </a:lnTo>
                  <a:lnTo>
                    <a:pt x="2845" y="1825"/>
                  </a:lnTo>
                  <a:lnTo>
                    <a:pt x="2885" y="1869"/>
                  </a:lnTo>
                  <a:lnTo>
                    <a:pt x="2921" y="1913"/>
                  </a:lnTo>
                  <a:lnTo>
                    <a:pt x="2948" y="1963"/>
                  </a:lnTo>
                  <a:lnTo>
                    <a:pt x="2949" y="1972"/>
                  </a:lnTo>
                  <a:lnTo>
                    <a:pt x="2954" y="1981"/>
                  </a:lnTo>
                  <a:lnTo>
                    <a:pt x="2961" y="1987"/>
                  </a:lnTo>
                  <a:lnTo>
                    <a:pt x="2969" y="1993"/>
                  </a:lnTo>
                  <a:lnTo>
                    <a:pt x="2989" y="1906"/>
                  </a:lnTo>
                  <a:lnTo>
                    <a:pt x="3013" y="1822"/>
                  </a:lnTo>
                  <a:lnTo>
                    <a:pt x="3039" y="1739"/>
                  </a:lnTo>
                  <a:lnTo>
                    <a:pt x="3069" y="1658"/>
                  </a:lnTo>
                  <a:lnTo>
                    <a:pt x="3097" y="1575"/>
                  </a:lnTo>
                  <a:lnTo>
                    <a:pt x="3129" y="1494"/>
                  </a:lnTo>
                  <a:lnTo>
                    <a:pt x="3158" y="1413"/>
                  </a:lnTo>
                  <a:lnTo>
                    <a:pt x="3191" y="1330"/>
                  </a:lnTo>
                  <a:lnTo>
                    <a:pt x="3197" y="1296"/>
                  </a:lnTo>
                  <a:lnTo>
                    <a:pt x="3202" y="1262"/>
                  </a:lnTo>
                  <a:lnTo>
                    <a:pt x="3204" y="1227"/>
                  </a:lnTo>
                  <a:lnTo>
                    <a:pt x="3210" y="1193"/>
                  </a:lnTo>
                  <a:lnTo>
                    <a:pt x="3218" y="1159"/>
                  </a:lnTo>
                  <a:lnTo>
                    <a:pt x="3234" y="1128"/>
                  </a:lnTo>
                  <a:lnTo>
                    <a:pt x="3255" y="1097"/>
                  </a:lnTo>
                  <a:lnTo>
                    <a:pt x="3288" y="1073"/>
                  </a:lnTo>
                  <a:lnTo>
                    <a:pt x="3305" y="1061"/>
                  </a:lnTo>
                  <a:lnTo>
                    <a:pt x="3322" y="1051"/>
                  </a:lnTo>
                  <a:lnTo>
                    <a:pt x="3339" y="1040"/>
                  </a:lnTo>
                  <a:lnTo>
                    <a:pt x="3358" y="1030"/>
                  </a:lnTo>
                  <a:lnTo>
                    <a:pt x="3374" y="1018"/>
                  </a:lnTo>
                  <a:lnTo>
                    <a:pt x="3391" y="1007"/>
                  </a:lnTo>
                  <a:lnTo>
                    <a:pt x="3407" y="993"/>
                  </a:lnTo>
                  <a:lnTo>
                    <a:pt x="3424" y="980"/>
                  </a:lnTo>
                  <a:lnTo>
                    <a:pt x="3431" y="978"/>
                  </a:lnTo>
                  <a:lnTo>
                    <a:pt x="3436" y="979"/>
                  </a:lnTo>
                  <a:lnTo>
                    <a:pt x="3438" y="981"/>
                  </a:lnTo>
                  <a:lnTo>
                    <a:pt x="3442" y="986"/>
                  </a:lnTo>
                  <a:lnTo>
                    <a:pt x="3443" y="990"/>
                  </a:lnTo>
                  <a:lnTo>
                    <a:pt x="3447" y="996"/>
                  </a:lnTo>
                  <a:lnTo>
                    <a:pt x="3449" y="1002"/>
                  </a:lnTo>
                  <a:lnTo>
                    <a:pt x="3453" y="1007"/>
                  </a:lnTo>
                  <a:lnTo>
                    <a:pt x="3450" y="1020"/>
                  </a:lnTo>
                  <a:lnTo>
                    <a:pt x="3445" y="1034"/>
                  </a:lnTo>
                  <a:lnTo>
                    <a:pt x="3436" y="1047"/>
                  </a:lnTo>
                  <a:lnTo>
                    <a:pt x="3424" y="1061"/>
                  </a:lnTo>
                  <a:lnTo>
                    <a:pt x="3410" y="1073"/>
                  </a:lnTo>
                  <a:lnTo>
                    <a:pt x="3397" y="1085"/>
                  </a:lnTo>
                  <a:lnTo>
                    <a:pt x="3385" y="1098"/>
                  </a:lnTo>
                  <a:lnTo>
                    <a:pt x="3375" y="1113"/>
                  </a:lnTo>
                  <a:lnTo>
                    <a:pt x="3379" y="1117"/>
                  </a:lnTo>
                  <a:lnTo>
                    <a:pt x="3407" y="1104"/>
                  </a:lnTo>
                  <a:lnTo>
                    <a:pt x="3440" y="1092"/>
                  </a:lnTo>
                  <a:lnTo>
                    <a:pt x="3472" y="1079"/>
                  </a:lnTo>
                  <a:lnTo>
                    <a:pt x="3507" y="1067"/>
                  </a:lnTo>
                  <a:lnTo>
                    <a:pt x="3535" y="1049"/>
                  </a:lnTo>
                  <a:lnTo>
                    <a:pt x="3564" y="1031"/>
                  </a:lnTo>
                  <a:lnTo>
                    <a:pt x="3586" y="1009"/>
                  </a:lnTo>
                  <a:lnTo>
                    <a:pt x="3604" y="983"/>
                  </a:lnTo>
                  <a:lnTo>
                    <a:pt x="3612" y="966"/>
                  </a:lnTo>
                  <a:lnTo>
                    <a:pt x="3617" y="949"/>
                  </a:lnTo>
                  <a:lnTo>
                    <a:pt x="3618" y="929"/>
                  </a:lnTo>
                  <a:lnTo>
                    <a:pt x="3620" y="911"/>
                  </a:lnTo>
                  <a:lnTo>
                    <a:pt x="3625" y="892"/>
                  </a:lnTo>
                  <a:lnTo>
                    <a:pt x="3634" y="877"/>
                  </a:lnTo>
                  <a:lnTo>
                    <a:pt x="3649" y="864"/>
                  </a:lnTo>
                  <a:lnTo>
                    <a:pt x="3674" y="856"/>
                  </a:lnTo>
                  <a:lnTo>
                    <a:pt x="3687" y="886"/>
                  </a:lnTo>
                  <a:lnTo>
                    <a:pt x="3748" y="842"/>
                  </a:lnTo>
                  <a:lnTo>
                    <a:pt x="3757" y="854"/>
                  </a:lnTo>
                  <a:lnTo>
                    <a:pt x="3763" y="869"/>
                  </a:lnTo>
                  <a:lnTo>
                    <a:pt x="3767" y="887"/>
                  </a:lnTo>
                  <a:lnTo>
                    <a:pt x="3768" y="906"/>
                  </a:lnTo>
                  <a:lnTo>
                    <a:pt x="3767" y="924"/>
                  </a:lnTo>
                  <a:lnTo>
                    <a:pt x="3766" y="942"/>
                  </a:lnTo>
                  <a:lnTo>
                    <a:pt x="3764" y="959"/>
                  </a:lnTo>
                  <a:lnTo>
                    <a:pt x="3764" y="976"/>
                  </a:lnTo>
                  <a:lnTo>
                    <a:pt x="3758" y="984"/>
                  </a:lnTo>
                  <a:lnTo>
                    <a:pt x="3756" y="995"/>
                  </a:lnTo>
                  <a:lnTo>
                    <a:pt x="3752" y="1006"/>
                  </a:lnTo>
                  <a:lnTo>
                    <a:pt x="3751" y="1018"/>
                  </a:lnTo>
                  <a:lnTo>
                    <a:pt x="3747" y="1029"/>
                  </a:lnTo>
                  <a:lnTo>
                    <a:pt x="3745" y="1040"/>
                  </a:lnTo>
                  <a:lnTo>
                    <a:pt x="3740" y="1052"/>
                  </a:lnTo>
                  <a:lnTo>
                    <a:pt x="3731" y="1063"/>
                  </a:lnTo>
                  <a:lnTo>
                    <a:pt x="3701" y="1086"/>
                  </a:lnTo>
                  <a:lnTo>
                    <a:pt x="3676" y="1113"/>
                  </a:lnTo>
                  <a:lnTo>
                    <a:pt x="3649" y="1142"/>
                  </a:lnTo>
                  <a:lnTo>
                    <a:pt x="3623" y="1172"/>
                  </a:lnTo>
                  <a:lnTo>
                    <a:pt x="3594" y="1198"/>
                  </a:lnTo>
                  <a:lnTo>
                    <a:pt x="3564" y="1224"/>
                  </a:lnTo>
                  <a:lnTo>
                    <a:pt x="3528" y="1245"/>
                  </a:lnTo>
                  <a:lnTo>
                    <a:pt x="3490" y="1261"/>
                  </a:lnTo>
                  <a:lnTo>
                    <a:pt x="3411" y="1333"/>
                  </a:lnTo>
                  <a:lnTo>
                    <a:pt x="3363" y="1417"/>
                  </a:lnTo>
                  <a:lnTo>
                    <a:pt x="3331" y="1504"/>
                  </a:lnTo>
                  <a:lnTo>
                    <a:pt x="3315" y="1598"/>
                  </a:lnTo>
                  <a:lnTo>
                    <a:pt x="3303" y="1692"/>
                  </a:lnTo>
                  <a:lnTo>
                    <a:pt x="3289" y="1786"/>
                  </a:lnTo>
                  <a:lnTo>
                    <a:pt x="3269" y="1879"/>
                  </a:lnTo>
                  <a:lnTo>
                    <a:pt x="3236" y="1966"/>
                  </a:lnTo>
                  <a:lnTo>
                    <a:pt x="3216" y="2010"/>
                  </a:lnTo>
                  <a:lnTo>
                    <a:pt x="3195" y="2055"/>
                  </a:lnTo>
                  <a:lnTo>
                    <a:pt x="3173" y="2100"/>
                  </a:lnTo>
                  <a:lnTo>
                    <a:pt x="3151" y="2145"/>
                  </a:lnTo>
                  <a:lnTo>
                    <a:pt x="3128" y="2188"/>
                  </a:lnTo>
                  <a:lnTo>
                    <a:pt x="3106" y="2233"/>
                  </a:lnTo>
                  <a:lnTo>
                    <a:pt x="3085" y="2276"/>
                  </a:lnTo>
                  <a:lnTo>
                    <a:pt x="3067" y="2321"/>
                  </a:lnTo>
                  <a:lnTo>
                    <a:pt x="3059" y="2323"/>
                  </a:lnTo>
                  <a:lnTo>
                    <a:pt x="3055" y="2329"/>
                  </a:lnTo>
                  <a:lnTo>
                    <a:pt x="3054" y="2333"/>
                  </a:lnTo>
                  <a:lnTo>
                    <a:pt x="3048" y="2336"/>
                  </a:lnTo>
                  <a:lnTo>
                    <a:pt x="3038" y="2337"/>
                  </a:lnTo>
                  <a:lnTo>
                    <a:pt x="3030" y="2342"/>
                  </a:lnTo>
                  <a:lnTo>
                    <a:pt x="2979" y="2322"/>
                  </a:lnTo>
                  <a:lnTo>
                    <a:pt x="2929" y="2296"/>
                  </a:lnTo>
                  <a:lnTo>
                    <a:pt x="2884" y="2265"/>
                  </a:lnTo>
                  <a:lnTo>
                    <a:pt x="2842" y="2232"/>
                  </a:lnTo>
                  <a:lnTo>
                    <a:pt x="2801" y="2195"/>
                  </a:lnTo>
                  <a:lnTo>
                    <a:pt x="2762" y="2158"/>
                  </a:lnTo>
                  <a:lnTo>
                    <a:pt x="2724" y="2121"/>
                  </a:lnTo>
                  <a:lnTo>
                    <a:pt x="2686" y="2087"/>
                  </a:lnTo>
                  <a:lnTo>
                    <a:pt x="2652" y="2050"/>
                  </a:lnTo>
                  <a:lnTo>
                    <a:pt x="2625" y="2012"/>
                  </a:lnTo>
                  <a:lnTo>
                    <a:pt x="2598" y="1974"/>
                  </a:lnTo>
                  <a:lnTo>
                    <a:pt x="2571" y="1936"/>
                  </a:lnTo>
                  <a:lnTo>
                    <a:pt x="2543" y="1899"/>
                  </a:lnTo>
                  <a:lnTo>
                    <a:pt x="2510" y="1866"/>
                  </a:lnTo>
                  <a:lnTo>
                    <a:pt x="2473" y="1837"/>
                  </a:lnTo>
                  <a:lnTo>
                    <a:pt x="2428" y="1816"/>
                  </a:lnTo>
                  <a:lnTo>
                    <a:pt x="2412" y="1858"/>
                  </a:lnTo>
                  <a:lnTo>
                    <a:pt x="2394" y="1900"/>
                  </a:lnTo>
                  <a:lnTo>
                    <a:pt x="2375" y="1942"/>
                  </a:lnTo>
                  <a:lnTo>
                    <a:pt x="2357" y="1985"/>
                  </a:lnTo>
                  <a:lnTo>
                    <a:pt x="2337" y="2028"/>
                  </a:lnTo>
                  <a:lnTo>
                    <a:pt x="2320" y="2071"/>
                  </a:lnTo>
                  <a:lnTo>
                    <a:pt x="2304" y="2114"/>
                  </a:lnTo>
                  <a:lnTo>
                    <a:pt x="2293" y="2160"/>
                  </a:lnTo>
                  <a:lnTo>
                    <a:pt x="2272" y="2193"/>
                  </a:lnTo>
                  <a:lnTo>
                    <a:pt x="2257" y="2228"/>
                  </a:lnTo>
                  <a:lnTo>
                    <a:pt x="2245" y="2262"/>
                  </a:lnTo>
                  <a:lnTo>
                    <a:pt x="2236" y="2299"/>
                  </a:lnTo>
                  <a:lnTo>
                    <a:pt x="2226" y="2337"/>
                  </a:lnTo>
                  <a:lnTo>
                    <a:pt x="2219" y="2373"/>
                  </a:lnTo>
                  <a:lnTo>
                    <a:pt x="2208" y="2410"/>
                  </a:lnTo>
                  <a:lnTo>
                    <a:pt x="2198" y="2448"/>
                  </a:lnTo>
                  <a:lnTo>
                    <a:pt x="2204" y="2592"/>
                  </a:lnTo>
                  <a:lnTo>
                    <a:pt x="2247" y="2721"/>
                  </a:lnTo>
                  <a:lnTo>
                    <a:pt x="2316" y="2842"/>
                  </a:lnTo>
                  <a:lnTo>
                    <a:pt x="2404" y="2956"/>
                  </a:lnTo>
                  <a:lnTo>
                    <a:pt x="2495" y="3068"/>
                  </a:lnTo>
                  <a:lnTo>
                    <a:pt x="2585" y="3183"/>
                  </a:lnTo>
                  <a:lnTo>
                    <a:pt x="2661" y="3307"/>
                  </a:lnTo>
                  <a:lnTo>
                    <a:pt x="2714" y="3441"/>
                  </a:lnTo>
                  <a:lnTo>
                    <a:pt x="2715" y="3511"/>
                  </a:lnTo>
                  <a:lnTo>
                    <a:pt x="2704" y="3578"/>
                  </a:lnTo>
                  <a:lnTo>
                    <a:pt x="2683" y="3641"/>
                  </a:lnTo>
                  <a:lnTo>
                    <a:pt x="2654" y="3703"/>
                  </a:lnTo>
                  <a:lnTo>
                    <a:pt x="2620" y="3765"/>
                  </a:lnTo>
                  <a:lnTo>
                    <a:pt x="2586" y="3825"/>
                  </a:lnTo>
                  <a:lnTo>
                    <a:pt x="2554" y="3886"/>
                  </a:lnTo>
                  <a:lnTo>
                    <a:pt x="2531" y="3949"/>
                  </a:lnTo>
                  <a:lnTo>
                    <a:pt x="2485" y="4065"/>
                  </a:lnTo>
                  <a:lnTo>
                    <a:pt x="2436" y="4180"/>
                  </a:lnTo>
                  <a:lnTo>
                    <a:pt x="2384" y="4295"/>
                  </a:lnTo>
                  <a:lnTo>
                    <a:pt x="2335" y="4411"/>
                  </a:lnTo>
                  <a:lnTo>
                    <a:pt x="2290" y="4529"/>
                  </a:lnTo>
                  <a:lnTo>
                    <a:pt x="2255" y="4647"/>
                  </a:lnTo>
                  <a:lnTo>
                    <a:pt x="2231" y="4767"/>
                  </a:lnTo>
                  <a:lnTo>
                    <a:pt x="2223" y="4890"/>
                  </a:lnTo>
                  <a:lnTo>
                    <a:pt x="2225" y="4925"/>
                  </a:lnTo>
                  <a:lnTo>
                    <a:pt x="2238" y="4959"/>
                  </a:lnTo>
                  <a:lnTo>
                    <a:pt x="2255" y="4993"/>
                  </a:lnTo>
                  <a:lnTo>
                    <a:pt x="2277" y="5025"/>
                  </a:lnTo>
                  <a:lnTo>
                    <a:pt x="2297" y="5057"/>
                  </a:lnTo>
                  <a:lnTo>
                    <a:pt x="2316" y="5092"/>
                  </a:lnTo>
                  <a:lnTo>
                    <a:pt x="2330" y="5126"/>
                  </a:lnTo>
                  <a:lnTo>
                    <a:pt x="2337" y="5164"/>
                  </a:lnTo>
                  <a:lnTo>
                    <a:pt x="2342" y="5172"/>
                  </a:lnTo>
                  <a:lnTo>
                    <a:pt x="2346" y="5183"/>
                  </a:lnTo>
                  <a:lnTo>
                    <a:pt x="2350" y="5195"/>
                  </a:lnTo>
                  <a:lnTo>
                    <a:pt x="2354" y="5206"/>
                  </a:lnTo>
                  <a:lnTo>
                    <a:pt x="2359" y="5217"/>
                  </a:lnTo>
                  <a:lnTo>
                    <a:pt x="2368" y="5228"/>
                  </a:lnTo>
                  <a:lnTo>
                    <a:pt x="2379" y="5236"/>
                  </a:lnTo>
                  <a:lnTo>
                    <a:pt x="2394" y="5245"/>
                  </a:lnTo>
                  <a:lnTo>
                    <a:pt x="2409" y="5243"/>
                  </a:lnTo>
                  <a:lnTo>
                    <a:pt x="2426" y="5241"/>
                  </a:lnTo>
                  <a:lnTo>
                    <a:pt x="2443" y="5239"/>
                  </a:lnTo>
                  <a:lnTo>
                    <a:pt x="2462" y="5238"/>
                  </a:lnTo>
                  <a:lnTo>
                    <a:pt x="2479" y="5238"/>
                  </a:lnTo>
                  <a:lnTo>
                    <a:pt x="2495" y="5242"/>
                  </a:lnTo>
                  <a:lnTo>
                    <a:pt x="2507" y="5249"/>
                  </a:lnTo>
                  <a:lnTo>
                    <a:pt x="2517" y="5262"/>
                  </a:lnTo>
                  <a:lnTo>
                    <a:pt x="2515" y="5271"/>
                  </a:lnTo>
                  <a:lnTo>
                    <a:pt x="2517" y="5278"/>
                  </a:lnTo>
                  <a:lnTo>
                    <a:pt x="2523" y="5283"/>
                  </a:lnTo>
                  <a:lnTo>
                    <a:pt x="2532" y="5290"/>
                  </a:lnTo>
                  <a:lnTo>
                    <a:pt x="2538" y="5294"/>
                  </a:lnTo>
                  <a:lnTo>
                    <a:pt x="2545" y="5299"/>
                  </a:lnTo>
                  <a:lnTo>
                    <a:pt x="2548" y="5305"/>
                  </a:lnTo>
                  <a:lnTo>
                    <a:pt x="2547" y="5315"/>
                  </a:lnTo>
                  <a:lnTo>
                    <a:pt x="2543" y="5322"/>
                  </a:lnTo>
                  <a:lnTo>
                    <a:pt x="2539" y="5330"/>
                  </a:lnTo>
                  <a:lnTo>
                    <a:pt x="2533" y="5339"/>
                  </a:lnTo>
                  <a:lnTo>
                    <a:pt x="2527" y="5348"/>
                  </a:lnTo>
                  <a:lnTo>
                    <a:pt x="2518" y="5355"/>
                  </a:lnTo>
                  <a:lnTo>
                    <a:pt x="2510" y="5361"/>
                  </a:lnTo>
                  <a:lnTo>
                    <a:pt x="2500" y="5364"/>
                  </a:lnTo>
                  <a:lnTo>
                    <a:pt x="2490" y="5365"/>
                  </a:lnTo>
                  <a:lnTo>
                    <a:pt x="2469" y="5362"/>
                  </a:lnTo>
                  <a:lnTo>
                    <a:pt x="2447" y="5362"/>
                  </a:lnTo>
                  <a:lnTo>
                    <a:pt x="2425" y="5361"/>
                  </a:lnTo>
                  <a:lnTo>
                    <a:pt x="2405" y="5361"/>
                  </a:lnTo>
                  <a:lnTo>
                    <a:pt x="2384" y="5358"/>
                  </a:lnTo>
                  <a:lnTo>
                    <a:pt x="2367" y="5352"/>
                  </a:lnTo>
                  <a:lnTo>
                    <a:pt x="2352" y="5343"/>
                  </a:lnTo>
                  <a:lnTo>
                    <a:pt x="2342" y="5328"/>
                  </a:lnTo>
                  <a:lnTo>
                    <a:pt x="2290" y="5317"/>
                  </a:lnTo>
                  <a:lnTo>
                    <a:pt x="2251" y="5298"/>
                  </a:lnTo>
                  <a:lnTo>
                    <a:pt x="2220" y="5271"/>
                  </a:lnTo>
                  <a:lnTo>
                    <a:pt x="2196" y="5240"/>
                  </a:lnTo>
                  <a:lnTo>
                    <a:pt x="2177" y="5203"/>
                  </a:lnTo>
                  <a:lnTo>
                    <a:pt x="2162" y="5166"/>
                  </a:lnTo>
                  <a:lnTo>
                    <a:pt x="2151" y="5128"/>
                  </a:lnTo>
                  <a:lnTo>
                    <a:pt x="2140" y="5094"/>
                  </a:lnTo>
                  <a:lnTo>
                    <a:pt x="2118" y="5066"/>
                  </a:lnTo>
                  <a:lnTo>
                    <a:pt x="2089" y="5051"/>
                  </a:lnTo>
                  <a:lnTo>
                    <a:pt x="2052" y="5042"/>
                  </a:lnTo>
                  <a:lnTo>
                    <a:pt x="2013" y="5036"/>
                  </a:lnTo>
                  <a:lnTo>
                    <a:pt x="1976" y="5028"/>
                  </a:lnTo>
                  <a:lnTo>
                    <a:pt x="1944" y="5016"/>
                  </a:lnTo>
                  <a:lnTo>
                    <a:pt x="1924" y="4995"/>
                  </a:lnTo>
                  <a:lnTo>
                    <a:pt x="1915" y="4960"/>
                  </a:lnTo>
                  <a:lnTo>
                    <a:pt x="1912" y="4936"/>
                  </a:lnTo>
                  <a:lnTo>
                    <a:pt x="1917" y="4916"/>
                  </a:lnTo>
                  <a:lnTo>
                    <a:pt x="1928" y="4897"/>
                  </a:lnTo>
                  <a:lnTo>
                    <a:pt x="1943" y="4882"/>
                  </a:lnTo>
                  <a:lnTo>
                    <a:pt x="1960" y="4865"/>
                  </a:lnTo>
                  <a:lnTo>
                    <a:pt x="1976" y="4850"/>
                  </a:lnTo>
                  <a:lnTo>
                    <a:pt x="1990" y="4833"/>
                  </a:lnTo>
                  <a:lnTo>
                    <a:pt x="2001" y="4816"/>
                  </a:lnTo>
                  <a:lnTo>
                    <a:pt x="2011" y="4794"/>
                  </a:lnTo>
                  <a:lnTo>
                    <a:pt x="2026" y="4761"/>
                  </a:lnTo>
                  <a:lnTo>
                    <a:pt x="2039" y="4721"/>
                  </a:lnTo>
                  <a:lnTo>
                    <a:pt x="2054" y="4682"/>
                  </a:lnTo>
                  <a:lnTo>
                    <a:pt x="2068" y="4642"/>
                  </a:lnTo>
                  <a:lnTo>
                    <a:pt x="2080" y="4608"/>
                  </a:lnTo>
                  <a:lnTo>
                    <a:pt x="2090" y="4584"/>
                  </a:lnTo>
                  <a:lnTo>
                    <a:pt x="2096" y="4576"/>
                  </a:lnTo>
                  <a:lnTo>
                    <a:pt x="2098" y="4474"/>
                  </a:lnTo>
                  <a:lnTo>
                    <a:pt x="2100" y="4376"/>
                  </a:lnTo>
                  <a:lnTo>
                    <a:pt x="2100" y="4278"/>
                  </a:lnTo>
                  <a:lnTo>
                    <a:pt x="2103" y="4182"/>
                  </a:lnTo>
                  <a:lnTo>
                    <a:pt x="2109" y="4086"/>
                  </a:lnTo>
                  <a:lnTo>
                    <a:pt x="2123" y="3992"/>
                  </a:lnTo>
                  <a:lnTo>
                    <a:pt x="2146" y="3899"/>
                  </a:lnTo>
                  <a:lnTo>
                    <a:pt x="2182" y="3810"/>
                  </a:lnTo>
                  <a:lnTo>
                    <a:pt x="2188" y="3774"/>
                  </a:lnTo>
                  <a:lnTo>
                    <a:pt x="2202" y="3739"/>
                  </a:lnTo>
                  <a:lnTo>
                    <a:pt x="2222" y="3708"/>
                  </a:lnTo>
                  <a:lnTo>
                    <a:pt x="2244" y="3677"/>
                  </a:lnTo>
                  <a:lnTo>
                    <a:pt x="2266" y="3645"/>
                  </a:lnTo>
                  <a:lnTo>
                    <a:pt x="2292" y="3615"/>
                  </a:lnTo>
                  <a:lnTo>
                    <a:pt x="2315" y="3583"/>
                  </a:lnTo>
                  <a:lnTo>
                    <a:pt x="2337" y="3553"/>
                  </a:lnTo>
                  <a:lnTo>
                    <a:pt x="2284" y="3487"/>
                  </a:lnTo>
                  <a:lnTo>
                    <a:pt x="2233" y="3424"/>
                  </a:lnTo>
                  <a:lnTo>
                    <a:pt x="2183" y="3359"/>
                  </a:lnTo>
                  <a:lnTo>
                    <a:pt x="2138" y="3294"/>
                  </a:lnTo>
                  <a:lnTo>
                    <a:pt x="2093" y="3226"/>
                  </a:lnTo>
                  <a:lnTo>
                    <a:pt x="2052" y="3159"/>
                  </a:lnTo>
                  <a:lnTo>
                    <a:pt x="2012" y="3091"/>
                  </a:lnTo>
                  <a:lnTo>
                    <a:pt x="1976" y="3023"/>
                  </a:lnTo>
                  <a:lnTo>
                    <a:pt x="1969" y="3033"/>
                  </a:lnTo>
                  <a:lnTo>
                    <a:pt x="1967" y="3048"/>
                  </a:lnTo>
                  <a:lnTo>
                    <a:pt x="1965" y="3060"/>
                  </a:lnTo>
                  <a:lnTo>
                    <a:pt x="1968" y="3074"/>
                  </a:lnTo>
                  <a:lnTo>
                    <a:pt x="1969" y="3087"/>
                  </a:lnTo>
                  <a:lnTo>
                    <a:pt x="1972" y="3102"/>
                  </a:lnTo>
                  <a:lnTo>
                    <a:pt x="1970" y="3116"/>
                  </a:lnTo>
                  <a:lnTo>
                    <a:pt x="1969" y="3130"/>
                  </a:lnTo>
                  <a:lnTo>
                    <a:pt x="1969" y="3244"/>
                  </a:lnTo>
                  <a:lnTo>
                    <a:pt x="1964" y="3362"/>
                  </a:lnTo>
                  <a:lnTo>
                    <a:pt x="1953" y="3480"/>
                  </a:lnTo>
                  <a:lnTo>
                    <a:pt x="1940" y="3600"/>
                  </a:lnTo>
                  <a:lnTo>
                    <a:pt x="1922" y="3720"/>
                  </a:lnTo>
                  <a:lnTo>
                    <a:pt x="1905" y="3840"/>
                  </a:lnTo>
                  <a:lnTo>
                    <a:pt x="1887" y="3959"/>
                  </a:lnTo>
                  <a:lnTo>
                    <a:pt x="1869" y="4081"/>
                  </a:lnTo>
                  <a:lnTo>
                    <a:pt x="1861" y="4128"/>
                  </a:lnTo>
                  <a:lnTo>
                    <a:pt x="1857" y="4176"/>
                  </a:lnTo>
                  <a:lnTo>
                    <a:pt x="1853" y="4223"/>
                  </a:lnTo>
                  <a:lnTo>
                    <a:pt x="1852" y="4273"/>
                  </a:lnTo>
                  <a:lnTo>
                    <a:pt x="1850" y="4320"/>
                  </a:lnTo>
                  <a:lnTo>
                    <a:pt x="1848" y="4366"/>
                  </a:lnTo>
                  <a:lnTo>
                    <a:pt x="1846" y="4413"/>
                  </a:lnTo>
                  <a:lnTo>
                    <a:pt x="1842" y="4461"/>
                  </a:lnTo>
                  <a:lnTo>
                    <a:pt x="1837" y="4544"/>
                  </a:lnTo>
                  <a:lnTo>
                    <a:pt x="1824" y="4627"/>
                  </a:lnTo>
                  <a:lnTo>
                    <a:pt x="1808" y="4707"/>
                  </a:lnTo>
                  <a:lnTo>
                    <a:pt x="1795" y="4789"/>
                  </a:lnTo>
                  <a:lnTo>
                    <a:pt x="1786" y="4867"/>
                  </a:lnTo>
                  <a:lnTo>
                    <a:pt x="1787" y="4947"/>
                  </a:lnTo>
                  <a:lnTo>
                    <a:pt x="1800" y="5024"/>
                  </a:lnTo>
                  <a:lnTo>
                    <a:pt x="1834" y="5101"/>
                  </a:lnTo>
                  <a:lnTo>
                    <a:pt x="1839" y="5113"/>
                  </a:lnTo>
                  <a:lnTo>
                    <a:pt x="1846" y="5126"/>
                  </a:lnTo>
                  <a:lnTo>
                    <a:pt x="1852" y="5140"/>
                  </a:lnTo>
                  <a:lnTo>
                    <a:pt x="1858" y="5154"/>
                  </a:lnTo>
                  <a:lnTo>
                    <a:pt x="1861" y="5167"/>
                  </a:lnTo>
                  <a:lnTo>
                    <a:pt x="1862" y="5180"/>
                  </a:lnTo>
                  <a:lnTo>
                    <a:pt x="1860" y="5194"/>
                  </a:lnTo>
                  <a:lnTo>
                    <a:pt x="1853" y="5207"/>
                  </a:lnTo>
                  <a:lnTo>
                    <a:pt x="1842" y="5221"/>
                  </a:lnTo>
                  <a:lnTo>
                    <a:pt x="1829" y="5231"/>
                  </a:lnTo>
                  <a:lnTo>
                    <a:pt x="1814" y="5239"/>
                  </a:lnTo>
                  <a:lnTo>
                    <a:pt x="1800" y="5246"/>
                  </a:lnTo>
                  <a:lnTo>
                    <a:pt x="1786" y="5251"/>
                  </a:lnTo>
                  <a:lnTo>
                    <a:pt x="1772" y="5259"/>
                  </a:lnTo>
                  <a:lnTo>
                    <a:pt x="1759" y="5268"/>
                  </a:lnTo>
                  <a:lnTo>
                    <a:pt x="1751" y="5281"/>
                  </a:lnTo>
                  <a:lnTo>
                    <a:pt x="1740" y="5309"/>
                  </a:lnTo>
                  <a:lnTo>
                    <a:pt x="1731" y="5339"/>
                  </a:lnTo>
                  <a:lnTo>
                    <a:pt x="1724" y="5369"/>
                  </a:lnTo>
                  <a:lnTo>
                    <a:pt x="1717" y="5400"/>
                  </a:lnTo>
                  <a:lnTo>
                    <a:pt x="1708" y="5429"/>
                  </a:lnTo>
                  <a:lnTo>
                    <a:pt x="1698" y="5461"/>
                  </a:lnTo>
                  <a:lnTo>
                    <a:pt x="1688" y="5490"/>
                  </a:lnTo>
                  <a:lnTo>
                    <a:pt x="1677" y="5519"/>
                  </a:lnTo>
                  <a:lnTo>
                    <a:pt x="1659" y="5533"/>
                  </a:lnTo>
                  <a:lnTo>
                    <a:pt x="1635" y="5544"/>
                  </a:lnTo>
                  <a:lnTo>
                    <a:pt x="1612" y="5551"/>
                  </a:lnTo>
                  <a:lnTo>
                    <a:pt x="1589" y="5556"/>
                  </a:lnTo>
                  <a:lnTo>
                    <a:pt x="1562" y="5559"/>
                  </a:lnTo>
                  <a:lnTo>
                    <a:pt x="1537" y="5562"/>
                  </a:lnTo>
                  <a:lnTo>
                    <a:pt x="1511" y="5565"/>
                  </a:lnTo>
                  <a:lnTo>
                    <a:pt x="1489" y="5572"/>
                  </a:lnTo>
                  <a:lnTo>
                    <a:pt x="1390" y="5576"/>
                  </a:lnTo>
                  <a:lnTo>
                    <a:pt x="1384" y="5573"/>
                  </a:lnTo>
                  <a:lnTo>
                    <a:pt x="1381" y="5569"/>
                  </a:lnTo>
                  <a:lnTo>
                    <a:pt x="1377" y="5564"/>
                  </a:lnTo>
                  <a:lnTo>
                    <a:pt x="1376" y="5559"/>
                  </a:lnTo>
                  <a:lnTo>
                    <a:pt x="1374" y="5553"/>
                  </a:lnTo>
                  <a:lnTo>
                    <a:pt x="1376" y="5548"/>
                  </a:lnTo>
                  <a:lnTo>
                    <a:pt x="1377" y="5542"/>
                  </a:lnTo>
                  <a:lnTo>
                    <a:pt x="1382" y="5539"/>
                  </a:lnTo>
                  <a:lnTo>
                    <a:pt x="1401" y="5507"/>
                  </a:lnTo>
                  <a:lnTo>
                    <a:pt x="1417" y="5489"/>
                  </a:lnTo>
                  <a:lnTo>
                    <a:pt x="1431" y="5478"/>
                  </a:lnTo>
                  <a:lnTo>
                    <a:pt x="1446" y="5470"/>
                  </a:lnTo>
                  <a:lnTo>
                    <a:pt x="1459" y="5456"/>
                  </a:lnTo>
                  <a:lnTo>
                    <a:pt x="1477" y="5432"/>
                  </a:lnTo>
                  <a:lnTo>
                    <a:pt x="1496" y="5393"/>
                  </a:lnTo>
                  <a:lnTo>
                    <a:pt x="1526" y="5331"/>
                  </a:lnTo>
                  <a:lnTo>
                    <a:pt x="1527" y="5290"/>
                  </a:lnTo>
                  <a:lnTo>
                    <a:pt x="1539" y="5251"/>
                  </a:lnTo>
                  <a:lnTo>
                    <a:pt x="1558" y="5214"/>
                  </a:lnTo>
                  <a:lnTo>
                    <a:pt x="1581" y="5177"/>
                  </a:lnTo>
                  <a:lnTo>
                    <a:pt x="1601" y="5140"/>
                  </a:lnTo>
                  <a:lnTo>
                    <a:pt x="1618" y="5103"/>
                  </a:lnTo>
                  <a:lnTo>
                    <a:pt x="1627" y="5064"/>
                  </a:lnTo>
                  <a:lnTo>
                    <a:pt x="1624" y="5024"/>
                  </a:lnTo>
                  <a:lnTo>
                    <a:pt x="1622" y="4991"/>
                  </a:lnTo>
                  <a:lnTo>
                    <a:pt x="1617" y="4959"/>
                  </a:lnTo>
                  <a:lnTo>
                    <a:pt x="1608" y="4928"/>
                  </a:lnTo>
                  <a:lnTo>
                    <a:pt x="1600" y="4898"/>
                  </a:lnTo>
                  <a:lnTo>
                    <a:pt x="1590" y="4866"/>
                  </a:lnTo>
                  <a:lnTo>
                    <a:pt x="1581" y="4836"/>
                  </a:lnTo>
                  <a:lnTo>
                    <a:pt x="1573" y="4804"/>
                  </a:lnTo>
                  <a:lnTo>
                    <a:pt x="1570" y="4773"/>
                  </a:lnTo>
                  <a:lnTo>
                    <a:pt x="1559" y="4693"/>
                  </a:lnTo>
                  <a:lnTo>
                    <a:pt x="1552" y="4617"/>
                  </a:lnTo>
                  <a:lnTo>
                    <a:pt x="1548" y="4544"/>
                  </a:lnTo>
                  <a:lnTo>
                    <a:pt x="1548" y="4472"/>
                  </a:lnTo>
                  <a:lnTo>
                    <a:pt x="1550" y="4399"/>
                  </a:lnTo>
                  <a:lnTo>
                    <a:pt x="1557" y="4327"/>
                  </a:lnTo>
                  <a:lnTo>
                    <a:pt x="1565" y="4252"/>
                  </a:lnTo>
                  <a:lnTo>
                    <a:pt x="1580" y="4174"/>
                  </a:lnTo>
                  <a:lnTo>
                    <a:pt x="1570" y="4085"/>
                  </a:lnTo>
                  <a:lnTo>
                    <a:pt x="1563" y="3998"/>
                  </a:lnTo>
                  <a:lnTo>
                    <a:pt x="1554" y="3914"/>
                  </a:lnTo>
                  <a:lnTo>
                    <a:pt x="1548" y="3830"/>
                  </a:lnTo>
                  <a:lnTo>
                    <a:pt x="1541" y="3743"/>
                  </a:lnTo>
                  <a:lnTo>
                    <a:pt x="1537" y="3658"/>
                  </a:lnTo>
                  <a:lnTo>
                    <a:pt x="1537" y="3569"/>
                  </a:lnTo>
                  <a:lnTo>
                    <a:pt x="1542" y="3478"/>
                  </a:lnTo>
                  <a:lnTo>
                    <a:pt x="1541" y="3422"/>
                  </a:lnTo>
                  <a:lnTo>
                    <a:pt x="1546" y="3366"/>
                  </a:lnTo>
                  <a:lnTo>
                    <a:pt x="1552" y="3309"/>
                  </a:lnTo>
                  <a:lnTo>
                    <a:pt x="1558" y="3253"/>
                  </a:lnTo>
                  <a:lnTo>
                    <a:pt x="1559" y="3197"/>
                  </a:lnTo>
                  <a:lnTo>
                    <a:pt x="1554" y="3142"/>
                  </a:lnTo>
                  <a:lnTo>
                    <a:pt x="1539" y="3088"/>
                  </a:lnTo>
                  <a:lnTo>
                    <a:pt x="1514" y="3036"/>
                  </a:lnTo>
                  <a:lnTo>
                    <a:pt x="1498" y="2988"/>
                  </a:lnTo>
                  <a:lnTo>
                    <a:pt x="1485" y="2941"/>
                  </a:lnTo>
                  <a:lnTo>
                    <a:pt x="1474" y="2892"/>
                  </a:lnTo>
                  <a:lnTo>
                    <a:pt x="1468" y="2844"/>
                  </a:lnTo>
                  <a:lnTo>
                    <a:pt x="1466" y="2794"/>
                  </a:lnTo>
                  <a:lnTo>
                    <a:pt x="1472" y="2746"/>
                  </a:lnTo>
                  <a:lnTo>
                    <a:pt x="1484" y="2700"/>
                  </a:lnTo>
                  <a:lnTo>
                    <a:pt x="1509" y="2656"/>
                  </a:lnTo>
                  <a:lnTo>
                    <a:pt x="1522" y="2626"/>
                  </a:lnTo>
                  <a:lnTo>
                    <a:pt x="1536" y="2598"/>
                  </a:lnTo>
                  <a:lnTo>
                    <a:pt x="1548" y="2570"/>
                  </a:lnTo>
                  <a:lnTo>
                    <a:pt x="1562" y="2542"/>
                  </a:lnTo>
                  <a:lnTo>
                    <a:pt x="1573" y="2513"/>
                  </a:lnTo>
                  <a:lnTo>
                    <a:pt x="1585" y="2485"/>
                  </a:lnTo>
                  <a:lnTo>
                    <a:pt x="1596" y="2456"/>
                  </a:lnTo>
                  <a:lnTo>
                    <a:pt x="1607" y="2429"/>
                  </a:lnTo>
                  <a:lnTo>
                    <a:pt x="1614" y="2328"/>
                  </a:lnTo>
                  <a:lnTo>
                    <a:pt x="1616" y="2227"/>
                  </a:lnTo>
                  <a:lnTo>
                    <a:pt x="1608" y="2126"/>
                  </a:lnTo>
                  <a:lnTo>
                    <a:pt x="1598" y="2027"/>
                  </a:lnTo>
                  <a:lnTo>
                    <a:pt x="1581" y="1927"/>
                  </a:lnTo>
                  <a:lnTo>
                    <a:pt x="1559" y="1829"/>
                  </a:lnTo>
                  <a:lnTo>
                    <a:pt x="1534" y="1733"/>
                  </a:lnTo>
                  <a:lnTo>
                    <a:pt x="1509" y="1639"/>
                  </a:lnTo>
                  <a:lnTo>
                    <a:pt x="1478" y="1591"/>
                  </a:lnTo>
                  <a:lnTo>
                    <a:pt x="1436" y="1564"/>
                  </a:lnTo>
                  <a:lnTo>
                    <a:pt x="1384" y="1548"/>
                  </a:lnTo>
                  <a:lnTo>
                    <a:pt x="1330" y="1544"/>
                  </a:lnTo>
                  <a:lnTo>
                    <a:pt x="1270" y="1544"/>
                  </a:lnTo>
                  <a:lnTo>
                    <a:pt x="1208" y="1547"/>
                  </a:lnTo>
                  <a:lnTo>
                    <a:pt x="1149" y="1547"/>
                  </a:lnTo>
                  <a:lnTo>
                    <a:pt x="1095" y="1541"/>
                  </a:lnTo>
                  <a:lnTo>
                    <a:pt x="1055" y="1536"/>
                  </a:lnTo>
                  <a:lnTo>
                    <a:pt x="1017" y="1533"/>
                  </a:lnTo>
                  <a:lnTo>
                    <a:pt x="978" y="1530"/>
                  </a:lnTo>
                  <a:lnTo>
                    <a:pt x="940" y="1528"/>
                  </a:lnTo>
                  <a:lnTo>
                    <a:pt x="902" y="1524"/>
                  </a:lnTo>
                  <a:lnTo>
                    <a:pt x="863" y="1521"/>
                  </a:lnTo>
                  <a:lnTo>
                    <a:pt x="826" y="1515"/>
                  </a:lnTo>
                  <a:lnTo>
                    <a:pt x="792" y="1508"/>
                  </a:lnTo>
                  <a:lnTo>
                    <a:pt x="751" y="1468"/>
                  </a:lnTo>
                  <a:lnTo>
                    <a:pt x="697" y="1375"/>
                  </a:lnTo>
                  <a:lnTo>
                    <a:pt x="654" y="1278"/>
                  </a:lnTo>
                  <a:lnTo>
                    <a:pt x="618" y="1178"/>
                  </a:lnTo>
                  <a:lnTo>
                    <a:pt x="591" y="1076"/>
                  </a:lnTo>
                  <a:lnTo>
                    <a:pt x="567" y="972"/>
                  </a:lnTo>
                  <a:lnTo>
                    <a:pt x="546" y="867"/>
                  </a:lnTo>
                  <a:lnTo>
                    <a:pt x="527" y="762"/>
                  </a:lnTo>
                  <a:lnTo>
                    <a:pt x="509" y="659"/>
                  </a:lnTo>
                  <a:lnTo>
                    <a:pt x="499" y="609"/>
                  </a:lnTo>
                  <a:lnTo>
                    <a:pt x="484" y="561"/>
                  </a:lnTo>
                  <a:lnTo>
                    <a:pt x="464" y="515"/>
                  </a:lnTo>
                  <a:lnTo>
                    <a:pt x="439" y="473"/>
                  </a:lnTo>
                  <a:lnTo>
                    <a:pt x="404" y="433"/>
                  </a:lnTo>
                  <a:lnTo>
                    <a:pt x="364" y="400"/>
                  </a:lnTo>
                  <a:lnTo>
                    <a:pt x="316" y="371"/>
                  </a:lnTo>
                  <a:lnTo>
                    <a:pt x="259" y="351"/>
                  </a:lnTo>
                  <a:lnTo>
                    <a:pt x="240" y="343"/>
                  </a:lnTo>
                  <a:lnTo>
                    <a:pt x="223" y="336"/>
                  </a:lnTo>
                  <a:lnTo>
                    <a:pt x="206" y="327"/>
                  </a:lnTo>
                  <a:lnTo>
                    <a:pt x="190" y="320"/>
                  </a:lnTo>
                  <a:lnTo>
                    <a:pt x="170" y="312"/>
                  </a:lnTo>
                  <a:lnTo>
                    <a:pt x="153" y="305"/>
                  </a:lnTo>
                  <a:lnTo>
                    <a:pt x="135" y="299"/>
                  </a:lnTo>
                  <a:lnTo>
                    <a:pt x="116" y="294"/>
                  </a:lnTo>
                  <a:lnTo>
                    <a:pt x="89" y="263"/>
                  </a:lnTo>
                  <a:lnTo>
                    <a:pt x="70" y="231"/>
                  </a:lnTo>
                  <a:lnTo>
                    <a:pt x="56" y="197"/>
                  </a:lnTo>
                  <a:lnTo>
                    <a:pt x="45" y="163"/>
                  </a:lnTo>
                  <a:lnTo>
                    <a:pt x="35" y="126"/>
                  </a:lnTo>
                  <a:lnTo>
                    <a:pt x="26" y="92"/>
                  </a:lnTo>
                  <a:lnTo>
                    <a:pt x="16" y="57"/>
                  </a:lnTo>
                  <a:lnTo>
                    <a:pt x="5" y="23"/>
                  </a:lnTo>
                  <a:lnTo>
                    <a:pt x="0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69" name="Freeform 5"/>
            <p:cNvSpPr>
              <a:spLocks/>
            </p:cNvSpPr>
            <p:nvPr/>
          </p:nvSpPr>
          <p:spPr bwMode="auto">
            <a:xfrm>
              <a:off x="492" y="995"/>
              <a:ext cx="270" cy="249"/>
            </a:xfrm>
            <a:custGeom>
              <a:avLst/>
              <a:gdLst>
                <a:gd name="T0" fmla="*/ 352 w 541"/>
                <a:gd name="T1" fmla="*/ 308 h 499"/>
                <a:gd name="T2" fmla="*/ 366 w 541"/>
                <a:gd name="T3" fmla="*/ 308 h 499"/>
                <a:gd name="T4" fmla="*/ 382 w 541"/>
                <a:gd name="T5" fmla="*/ 297 h 499"/>
                <a:gd name="T6" fmla="*/ 397 w 541"/>
                <a:gd name="T7" fmla="*/ 284 h 499"/>
                <a:gd name="T8" fmla="*/ 404 w 541"/>
                <a:gd name="T9" fmla="*/ 257 h 499"/>
                <a:gd name="T10" fmla="*/ 394 w 541"/>
                <a:gd name="T11" fmla="*/ 222 h 499"/>
                <a:gd name="T12" fmla="*/ 377 w 541"/>
                <a:gd name="T13" fmla="*/ 186 h 499"/>
                <a:gd name="T14" fmla="*/ 359 w 541"/>
                <a:gd name="T15" fmla="*/ 151 h 499"/>
                <a:gd name="T16" fmla="*/ 375 w 541"/>
                <a:gd name="T17" fmla="*/ 161 h 499"/>
                <a:gd name="T18" fmla="*/ 421 w 541"/>
                <a:gd name="T19" fmla="*/ 216 h 499"/>
                <a:gd name="T20" fmla="*/ 463 w 541"/>
                <a:gd name="T21" fmla="*/ 276 h 499"/>
                <a:gd name="T22" fmla="*/ 492 w 541"/>
                <a:gd name="T23" fmla="*/ 341 h 499"/>
                <a:gd name="T24" fmla="*/ 499 w 541"/>
                <a:gd name="T25" fmla="*/ 392 h 499"/>
                <a:gd name="T26" fmla="*/ 516 w 541"/>
                <a:gd name="T27" fmla="*/ 420 h 499"/>
                <a:gd name="T28" fmla="*/ 536 w 541"/>
                <a:gd name="T29" fmla="*/ 449 h 499"/>
                <a:gd name="T30" fmla="*/ 538 w 541"/>
                <a:gd name="T31" fmla="*/ 476 h 499"/>
                <a:gd name="T32" fmla="*/ 516 w 541"/>
                <a:gd name="T33" fmla="*/ 491 h 499"/>
                <a:gd name="T34" fmla="*/ 501 w 541"/>
                <a:gd name="T35" fmla="*/ 496 h 499"/>
                <a:gd name="T36" fmla="*/ 485 w 541"/>
                <a:gd name="T37" fmla="*/ 498 h 499"/>
                <a:gd name="T38" fmla="*/ 469 w 541"/>
                <a:gd name="T39" fmla="*/ 498 h 499"/>
                <a:gd name="T40" fmla="*/ 446 w 541"/>
                <a:gd name="T41" fmla="*/ 458 h 499"/>
                <a:gd name="T42" fmla="*/ 364 w 541"/>
                <a:gd name="T43" fmla="*/ 386 h 499"/>
                <a:gd name="T44" fmla="*/ 242 w 541"/>
                <a:gd name="T45" fmla="*/ 319 h 499"/>
                <a:gd name="T46" fmla="*/ 127 w 541"/>
                <a:gd name="T47" fmla="*/ 267 h 499"/>
                <a:gd name="T48" fmla="*/ 70 w 541"/>
                <a:gd name="T49" fmla="*/ 216 h 499"/>
                <a:gd name="T50" fmla="*/ 47 w 541"/>
                <a:gd name="T51" fmla="*/ 156 h 499"/>
                <a:gd name="T52" fmla="*/ 27 w 541"/>
                <a:gd name="T53" fmla="*/ 93 h 499"/>
                <a:gd name="T54" fmla="*/ 9 w 541"/>
                <a:gd name="T55" fmla="*/ 31 h 499"/>
                <a:gd name="T56" fmla="*/ 11 w 541"/>
                <a:gd name="T57" fmla="*/ 19 h 499"/>
                <a:gd name="T58" fmla="*/ 35 w 541"/>
                <a:gd name="T59" fmla="*/ 57 h 499"/>
                <a:gd name="T60" fmla="*/ 54 w 541"/>
                <a:gd name="T61" fmla="*/ 98 h 499"/>
                <a:gd name="T62" fmla="*/ 75 w 541"/>
                <a:gd name="T63" fmla="*/ 139 h 499"/>
                <a:gd name="T64" fmla="*/ 122 w 541"/>
                <a:gd name="T65" fmla="*/ 176 h 499"/>
                <a:gd name="T66" fmla="*/ 196 w 541"/>
                <a:gd name="T67" fmla="*/ 202 h 499"/>
                <a:gd name="T68" fmla="*/ 266 w 541"/>
                <a:gd name="T69" fmla="*/ 233 h 499"/>
                <a:gd name="T70" fmla="*/ 325 w 541"/>
                <a:gd name="T71" fmla="*/ 275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1" h="499">
                  <a:moveTo>
                    <a:pt x="350" y="304"/>
                  </a:moveTo>
                  <a:lnTo>
                    <a:pt x="352" y="308"/>
                  </a:lnTo>
                  <a:lnTo>
                    <a:pt x="359" y="310"/>
                  </a:lnTo>
                  <a:lnTo>
                    <a:pt x="366" y="308"/>
                  </a:lnTo>
                  <a:lnTo>
                    <a:pt x="375" y="304"/>
                  </a:lnTo>
                  <a:lnTo>
                    <a:pt x="382" y="297"/>
                  </a:lnTo>
                  <a:lnTo>
                    <a:pt x="391" y="291"/>
                  </a:lnTo>
                  <a:lnTo>
                    <a:pt x="397" y="284"/>
                  </a:lnTo>
                  <a:lnTo>
                    <a:pt x="404" y="278"/>
                  </a:lnTo>
                  <a:lnTo>
                    <a:pt x="404" y="257"/>
                  </a:lnTo>
                  <a:lnTo>
                    <a:pt x="402" y="239"/>
                  </a:lnTo>
                  <a:lnTo>
                    <a:pt x="394" y="222"/>
                  </a:lnTo>
                  <a:lnTo>
                    <a:pt x="387" y="204"/>
                  </a:lnTo>
                  <a:lnTo>
                    <a:pt x="377" y="186"/>
                  </a:lnTo>
                  <a:lnTo>
                    <a:pt x="367" y="168"/>
                  </a:lnTo>
                  <a:lnTo>
                    <a:pt x="359" y="151"/>
                  </a:lnTo>
                  <a:lnTo>
                    <a:pt x="354" y="133"/>
                  </a:lnTo>
                  <a:lnTo>
                    <a:pt x="375" y="161"/>
                  </a:lnTo>
                  <a:lnTo>
                    <a:pt x="398" y="189"/>
                  </a:lnTo>
                  <a:lnTo>
                    <a:pt x="421" y="216"/>
                  </a:lnTo>
                  <a:lnTo>
                    <a:pt x="445" y="246"/>
                  </a:lnTo>
                  <a:lnTo>
                    <a:pt x="463" y="276"/>
                  </a:lnTo>
                  <a:lnTo>
                    <a:pt x="481" y="308"/>
                  </a:lnTo>
                  <a:lnTo>
                    <a:pt x="492" y="341"/>
                  </a:lnTo>
                  <a:lnTo>
                    <a:pt x="498" y="378"/>
                  </a:lnTo>
                  <a:lnTo>
                    <a:pt x="499" y="392"/>
                  </a:lnTo>
                  <a:lnTo>
                    <a:pt x="506" y="406"/>
                  </a:lnTo>
                  <a:lnTo>
                    <a:pt x="516" y="420"/>
                  </a:lnTo>
                  <a:lnTo>
                    <a:pt x="529" y="436"/>
                  </a:lnTo>
                  <a:lnTo>
                    <a:pt x="536" y="449"/>
                  </a:lnTo>
                  <a:lnTo>
                    <a:pt x="541" y="463"/>
                  </a:lnTo>
                  <a:lnTo>
                    <a:pt x="538" y="476"/>
                  </a:lnTo>
                  <a:lnTo>
                    <a:pt x="525" y="489"/>
                  </a:lnTo>
                  <a:lnTo>
                    <a:pt x="516" y="491"/>
                  </a:lnTo>
                  <a:lnTo>
                    <a:pt x="509" y="494"/>
                  </a:lnTo>
                  <a:lnTo>
                    <a:pt x="501" y="496"/>
                  </a:lnTo>
                  <a:lnTo>
                    <a:pt x="494" y="498"/>
                  </a:lnTo>
                  <a:lnTo>
                    <a:pt x="485" y="498"/>
                  </a:lnTo>
                  <a:lnTo>
                    <a:pt x="478" y="499"/>
                  </a:lnTo>
                  <a:lnTo>
                    <a:pt x="469" y="498"/>
                  </a:lnTo>
                  <a:lnTo>
                    <a:pt x="460" y="498"/>
                  </a:lnTo>
                  <a:lnTo>
                    <a:pt x="446" y="458"/>
                  </a:lnTo>
                  <a:lnTo>
                    <a:pt x="414" y="421"/>
                  </a:lnTo>
                  <a:lnTo>
                    <a:pt x="364" y="386"/>
                  </a:lnTo>
                  <a:lnTo>
                    <a:pt x="306" y="352"/>
                  </a:lnTo>
                  <a:lnTo>
                    <a:pt x="242" y="319"/>
                  </a:lnTo>
                  <a:lnTo>
                    <a:pt x="181" y="292"/>
                  </a:lnTo>
                  <a:lnTo>
                    <a:pt x="127" y="267"/>
                  </a:lnTo>
                  <a:lnTo>
                    <a:pt x="88" y="247"/>
                  </a:lnTo>
                  <a:lnTo>
                    <a:pt x="70" y="216"/>
                  </a:lnTo>
                  <a:lnTo>
                    <a:pt x="58" y="187"/>
                  </a:lnTo>
                  <a:lnTo>
                    <a:pt x="47" y="156"/>
                  </a:lnTo>
                  <a:lnTo>
                    <a:pt x="37" y="125"/>
                  </a:lnTo>
                  <a:lnTo>
                    <a:pt x="27" y="93"/>
                  </a:lnTo>
                  <a:lnTo>
                    <a:pt x="18" y="62"/>
                  </a:lnTo>
                  <a:lnTo>
                    <a:pt x="9" y="31"/>
                  </a:lnTo>
                  <a:lnTo>
                    <a:pt x="0" y="0"/>
                  </a:lnTo>
                  <a:lnTo>
                    <a:pt x="11" y="19"/>
                  </a:lnTo>
                  <a:lnTo>
                    <a:pt x="24" y="38"/>
                  </a:lnTo>
                  <a:lnTo>
                    <a:pt x="35" y="57"/>
                  </a:lnTo>
                  <a:lnTo>
                    <a:pt x="46" y="79"/>
                  </a:lnTo>
                  <a:lnTo>
                    <a:pt x="54" y="98"/>
                  </a:lnTo>
                  <a:lnTo>
                    <a:pt x="66" y="119"/>
                  </a:lnTo>
                  <a:lnTo>
                    <a:pt x="75" y="139"/>
                  </a:lnTo>
                  <a:lnTo>
                    <a:pt x="88" y="161"/>
                  </a:lnTo>
                  <a:lnTo>
                    <a:pt x="122" y="176"/>
                  </a:lnTo>
                  <a:lnTo>
                    <a:pt x="160" y="189"/>
                  </a:lnTo>
                  <a:lnTo>
                    <a:pt x="196" y="202"/>
                  </a:lnTo>
                  <a:lnTo>
                    <a:pt x="233" y="217"/>
                  </a:lnTo>
                  <a:lnTo>
                    <a:pt x="266" y="233"/>
                  </a:lnTo>
                  <a:lnTo>
                    <a:pt x="298" y="252"/>
                  </a:lnTo>
                  <a:lnTo>
                    <a:pt x="325" y="275"/>
                  </a:lnTo>
                  <a:lnTo>
                    <a:pt x="350" y="304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70" name="Freeform 6"/>
            <p:cNvSpPr>
              <a:spLocks/>
            </p:cNvSpPr>
            <p:nvPr/>
          </p:nvSpPr>
          <p:spPr bwMode="auto">
            <a:xfrm>
              <a:off x="737" y="1281"/>
              <a:ext cx="1376" cy="2217"/>
            </a:xfrm>
            <a:custGeom>
              <a:avLst/>
              <a:gdLst>
                <a:gd name="T0" fmla="*/ 727 w 2753"/>
                <a:gd name="T1" fmla="*/ 724 h 4435"/>
                <a:gd name="T2" fmla="*/ 845 w 2753"/>
                <a:gd name="T3" fmla="*/ 787 h 4435"/>
                <a:gd name="T4" fmla="*/ 899 w 2753"/>
                <a:gd name="T5" fmla="*/ 790 h 4435"/>
                <a:gd name="T6" fmla="*/ 1034 w 2753"/>
                <a:gd name="T7" fmla="*/ 732 h 4435"/>
                <a:gd name="T8" fmla="*/ 1250 w 2753"/>
                <a:gd name="T9" fmla="*/ 760 h 4435"/>
                <a:gd name="T10" fmla="*/ 1330 w 2753"/>
                <a:gd name="T11" fmla="*/ 857 h 4435"/>
                <a:gd name="T12" fmla="*/ 1489 w 2753"/>
                <a:gd name="T13" fmla="*/ 924 h 4435"/>
                <a:gd name="T14" fmla="*/ 1686 w 2753"/>
                <a:gd name="T15" fmla="*/ 822 h 4435"/>
                <a:gd name="T16" fmla="*/ 1856 w 2753"/>
                <a:gd name="T17" fmla="*/ 847 h 4435"/>
                <a:gd name="T18" fmla="*/ 1984 w 2753"/>
                <a:gd name="T19" fmla="*/ 821 h 4435"/>
                <a:gd name="T20" fmla="*/ 2060 w 2753"/>
                <a:gd name="T21" fmla="*/ 948 h 4435"/>
                <a:gd name="T22" fmla="*/ 2191 w 2753"/>
                <a:gd name="T23" fmla="*/ 1176 h 4435"/>
                <a:gd name="T24" fmla="*/ 2360 w 2753"/>
                <a:gd name="T25" fmla="*/ 1377 h 4435"/>
                <a:gd name="T26" fmla="*/ 2468 w 2753"/>
                <a:gd name="T27" fmla="*/ 1472 h 4435"/>
                <a:gd name="T28" fmla="*/ 2485 w 2753"/>
                <a:gd name="T29" fmla="*/ 1353 h 4435"/>
                <a:gd name="T30" fmla="*/ 2651 w 2753"/>
                <a:gd name="T31" fmla="*/ 906 h 4435"/>
                <a:gd name="T32" fmla="*/ 2742 w 2753"/>
                <a:gd name="T33" fmla="*/ 933 h 4435"/>
                <a:gd name="T34" fmla="*/ 2697 w 2753"/>
                <a:gd name="T35" fmla="*/ 1360 h 4435"/>
                <a:gd name="T36" fmla="*/ 2561 w 2753"/>
                <a:gd name="T37" fmla="*/ 1622 h 4435"/>
                <a:gd name="T38" fmla="*/ 2362 w 2753"/>
                <a:gd name="T39" fmla="*/ 1639 h 4435"/>
                <a:gd name="T40" fmla="*/ 1969 w 2753"/>
                <a:gd name="T41" fmla="*/ 1214 h 4435"/>
                <a:gd name="T42" fmla="*/ 1865 w 2753"/>
                <a:gd name="T43" fmla="*/ 1139 h 4435"/>
                <a:gd name="T44" fmla="*/ 1836 w 2753"/>
                <a:gd name="T45" fmla="*/ 1261 h 4435"/>
                <a:gd name="T46" fmla="*/ 1616 w 2753"/>
                <a:gd name="T47" fmla="*/ 1689 h 4435"/>
                <a:gd name="T48" fmla="*/ 1635 w 2753"/>
                <a:gd name="T49" fmla="*/ 2140 h 4435"/>
                <a:gd name="T50" fmla="*/ 1948 w 2753"/>
                <a:gd name="T51" fmla="*/ 2539 h 4435"/>
                <a:gd name="T52" fmla="*/ 2042 w 2753"/>
                <a:gd name="T53" fmla="*/ 3203 h 4435"/>
                <a:gd name="T54" fmla="*/ 1684 w 2753"/>
                <a:gd name="T55" fmla="*/ 4061 h 4435"/>
                <a:gd name="T56" fmla="*/ 1619 w 2753"/>
                <a:gd name="T57" fmla="*/ 4059 h 4435"/>
                <a:gd name="T58" fmla="*/ 1611 w 2753"/>
                <a:gd name="T59" fmla="*/ 3975 h 4435"/>
                <a:gd name="T60" fmla="*/ 1622 w 2753"/>
                <a:gd name="T61" fmla="*/ 3611 h 4435"/>
                <a:gd name="T62" fmla="*/ 1761 w 2753"/>
                <a:gd name="T63" fmla="*/ 3153 h 4435"/>
                <a:gd name="T64" fmla="*/ 1667 w 2753"/>
                <a:gd name="T65" fmla="*/ 2709 h 4435"/>
                <a:gd name="T66" fmla="*/ 1459 w 2753"/>
                <a:gd name="T67" fmla="*/ 2350 h 4435"/>
                <a:gd name="T68" fmla="*/ 1409 w 2753"/>
                <a:gd name="T69" fmla="*/ 2291 h 4435"/>
                <a:gd name="T70" fmla="*/ 1399 w 2753"/>
                <a:gd name="T71" fmla="*/ 2593 h 4435"/>
                <a:gd name="T72" fmla="*/ 1393 w 2753"/>
                <a:gd name="T73" fmla="*/ 2712 h 4435"/>
                <a:gd name="T74" fmla="*/ 1326 w 2753"/>
                <a:gd name="T75" fmla="*/ 3414 h 4435"/>
                <a:gd name="T76" fmla="*/ 1274 w 2753"/>
                <a:gd name="T77" fmla="*/ 3981 h 4435"/>
                <a:gd name="T78" fmla="*/ 1213 w 2753"/>
                <a:gd name="T79" fmla="*/ 4311 h 4435"/>
                <a:gd name="T80" fmla="*/ 1159 w 2753"/>
                <a:gd name="T81" fmla="*/ 4431 h 4435"/>
                <a:gd name="T82" fmla="*/ 1079 w 2753"/>
                <a:gd name="T83" fmla="*/ 4086 h 4435"/>
                <a:gd name="T84" fmla="*/ 1084 w 2753"/>
                <a:gd name="T85" fmla="*/ 3746 h 4435"/>
                <a:gd name="T86" fmla="*/ 1068 w 2753"/>
                <a:gd name="T87" fmla="*/ 3172 h 4435"/>
                <a:gd name="T88" fmla="*/ 1084 w 2753"/>
                <a:gd name="T89" fmla="*/ 2642 h 4435"/>
                <a:gd name="T90" fmla="*/ 1095 w 2753"/>
                <a:gd name="T91" fmla="*/ 2498 h 4435"/>
                <a:gd name="T92" fmla="*/ 1093 w 2753"/>
                <a:gd name="T93" fmla="*/ 2445 h 4435"/>
                <a:gd name="T94" fmla="*/ 1009 w 2753"/>
                <a:gd name="T95" fmla="*/ 2262 h 4435"/>
                <a:gd name="T96" fmla="*/ 1129 w 2753"/>
                <a:gd name="T97" fmla="*/ 1909 h 4435"/>
                <a:gd name="T98" fmla="*/ 1154 w 2753"/>
                <a:gd name="T99" fmla="*/ 1700 h 4435"/>
                <a:gd name="T100" fmla="*/ 1029 w 2753"/>
                <a:gd name="T101" fmla="*/ 1001 h 4435"/>
                <a:gd name="T102" fmla="*/ 675 w 2753"/>
                <a:gd name="T103" fmla="*/ 938 h 4435"/>
                <a:gd name="T104" fmla="*/ 365 w 2753"/>
                <a:gd name="T105" fmla="*/ 892 h 4435"/>
                <a:gd name="T106" fmla="*/ 53 w 2753"/>
                <a:gd name="T107" fmla="*/ 333 h 4435"/>
                <a:gd name="T108" fmla="*/ 193 w 2753"/>
                <a:gd name="T109" fmla="*/ 213 h 4435"/>
                <a:gd name="T110" fmla="*/ 310 w 2753"/>
                <a:gd name="T111" fmla="*/ 562 h 4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53" h="4435">
                  <a:moveTo>
                    <a:pt x="352" y="713"/>
                  </a:moveTo>
                  <a:lnTo>
                    <a:pt x="411" y="709"/>
                  </a:lnTo>
                  <a:lnTo>
                    <a:pt x="474" y="708"/>
                  </a:lnTo>
                  <a:lnTo>
                    <a:pt x="537" y="708"/>
                  </a:lnTo>
                  <a:lnTo>
                    <a:pt x="601" y="712"/>
                  </a:lnTo>
                  <a:lnTo>
                    <a:pt x="664" y="716"/>
                  </a:lnTo>
                  <a:lnTo>
                    <a:pt x="727" y="724"/>
                  </a:lnTo>
                  <a:lnTo>
                    <a:pt x="788" y="733"/>
                  </a:lnTo>
                  <a:lnTo>
                    <a:pt x="848" y="746"/>
                  </a:lnTo>
                  <a:lnTo>
                    <a:pt x="848" y="752"/>
                  </a:lnTo>
                  <a:lnTo>
                    <a:pt x="848" y="760"/>
                  </a:lnTo>
                  <a:lnTo>
                    <a:pt x="847" y="768"/>
                  </a:lnTo>
                  <a:lnTo>
                    <a:pt x="846" y="779"/>
                  </a:lnTo>
                  <a:lnTo>
                    <a:pt x="845" y="787"/>
                  </a:lnTo>
                  <a:lnTo>
                    <a:pt x="846" y="796"/>
                  </a:lnTo>
                  <a:lnTo>
                    <a:pt x="850" y="803"/>
                  </a:lnTo>
                  <a:lnTo>
                    <a:pt x="857" y="811"/>
                  </a:lnTo>
                  <a:lnTo>
                    <a:pt x="868" y="807"/>
                  </a:lnTo>
                  <a:lnTo>
                    <a:pt x="879" y="802"/>
                  </a:lnTo>
                  <a:lnTo>
                    <a:pt x="889" y="796"/>
                  </a:lnTo>
                  <a:lnTo>
                    <a:pt x="899" y="790"/>
                  </a:lnTo>
                  <a:lnTo>
                    <a:pt x="908" y="782"/>
                  </a:lnTo>
                  <a:lnTo>
                    <a:pt x="917" y="776"/>
                  </a:lnTo>
                  <a:lnTo>
                    <a:pt x="927" y="768"/>
                  </a:lnTo>
                  <a:lnTo>
                    <a:pt x="940" y="763"/>
                  </a:lnTo>
                  <a:lnTo>
                    <a:pt x="968" y="747"/>
                  </a:lnTo>
                  <a:lnTo>
                    <a:pt x="1001" y="738"/>
                  </a:lnTo>
                  <a:lnTo>
                    <a:pt x="1034" y="732"/>
                  </a:lnTo>
                  <a:lnTo>
                    <a:pt x="1071" y="730"/>
                  </a:lnTo>
                  <a:lnTo>
                    <a:pt x="1107" y="730"/>
                  </a:lnTo>
                  <a:lnTo>
                    <a:pt x="1144" y="733"/>
                  </a:lnTo>
                  <a:lnTo>
                    <a:pt x="1178" y="737"/>
                  </a:lnTo>
                  <a:lnTo>
                    <a:pt x="1214" y="743"/>
                  </a:lnTo>
                  <a:lnTo>
                    <a:pt x="1233" y="751"/>
                  </a:lnTo>
                  <a:lnTo>
                    <a:pt x="1250" y="760"/>
                  </a:lnTo>
                  <a:lnTo>
                    <a:pt x="1265" y="771"/>
                  </a:lnTo>
                  <a:lnTo>
                    <a:pt x="1277" y="785"/>
                  </a:lnTo>
                  <a:lnTo>
                    <a:pt x="1287" y="797"/>
                  </a:lnTo>
                  <a:lnTo>
                    <a:pt x="1297" y="811"/>
                  </a:lnTo>
                  <a:lnTo>
                    <a:pt x="1305" y="826"/>
                  </a:lnTo>
                  <a:lnTo>
                    <a:pt x="1316" y="841"/>
                  </a:lnTo>
                  <a:lnTo>
                    <a:pt x="1330" y="857"/>
                  </a:lnTo>
                  <a:lnTo>
                    <a:pt x="1348" y="873"/>
                  </a:lnTo>
                  <a:lnTo>
                    <a:pt x="1367" y="887"/>
                  </a:lnTo>
                  <a:lnTo>
                    <a:pt x="1390" y="900"/>
                  </a:lnTo>
                  <a:lnTo>
                    <a:pt x="1412" y="909"/>
                  </a:lnTo>
                  <a:lnTo>
                    <a:pt x="1438" y="917"/>
                  </a:lnTo>
                  <a:lnTo>
                    <a:pt x="1463" y="922"/>
                  </a:lnTo>
                  <a:lnTo>
                    <a:pt x="1489" y="924"/>
                  </a:lnTo>
                  <a:lnTo>
                    <a:pt x="1523" y="922"/>
                  </a:lnTo>
                  <a:lnTo>
                    <a:pt x="1555" y="915"/>
                  </a:lnTo>
                  <a:lnTo>
                    <a:pt x="1586" y="903"/>
                  </a:lnTo>
                  <a:lnTo>
                    <a:pt x="1614" y="887"/>
                  </a:lnTo>
                  <a:lnTo>
                    <a:pt x="1640" y="866"/>
                  </a:lnTo>
                  <a:lnTo>
                    <a:pt x="1664" y="845"/>
                  </a:lnTo>
                  <a:lnTo>
                    <a:pt x="1686" y="822"/>
                  </a:lnTo>
                  <a:lnTo>
                    <a:pt x="1710" y="801"/>
                  </a:lnTo>
                  <a:lnTo>
                    <a:pt x="1733" y="808"/>
                  </a:lnTo>
                  <a:lnTo>
                    <a:pt x="1757" y="818"/>
                  </a:lnTo>
                  <a:lnTo>
                    <a:pt x="1781" y="830"/>
                  </a:lnTo>
                  <a:lnTo>
                    <a:pt x="1806" y="840"/>
                  </a:lnTo>
                  <a:lnTo>
                    <a:pt x="1831" y="846"/>
                  </a:lnTo>
                  <a:lnTo>
                    <a:pt x="1856" y="847"/>
                  </a:lnTo>
                  <a:lnTo>
                    <a:pt x="1882" y="842"/>
                  </a:lnTo>
                  <a:lnTo>
                    <a:pt x="1907" y="828"/>
                  </a:lnTo>
                  <a:lnTo>
                    <a:pt x="1921" y="826"/>
                  </a:lnTo>
                  <a:lnTo>
                    <a:pt x="1936" y="824"/>
                  </a:lnTo>
                  <a:lnTo>
                    <a:pt x="1952" y="821"/>
                  </a:lnTo>
                  <a:lnTo>
                    <a:pt x="1969" y="821"/>
                  </a:lnTo>
                  <a:lnTo>
                    <a:pt x="1984" y="821"/>
                  </a:lnTo>
                  <a:lnTo>
                    <a:pt x="1998" y="825"/>
                  </a:lnTo>
                  <a:lnTo>
                    <a:pt x="2013" y="831"/>
                  </a:lnTo>
                  <a:lnTo>
                    <a:pt x="2026" y="841"/>
                  </a:lnTo>
                  <a:lnTo>
                    <a:pt x="2042" y="857"/>
                  </a:lnTo>
                  <a:lnTo>
                    <a:pt x="2051" y="883"/>
                  </a:lnTo>
                  <a:lnTo>
                    <a:pt x="2055" y="913"/>
                  </a:lnTo>
                  <a:lnTo>
                    <a:pt x="2060" y="948"/>
                  </a:lnTo>
                  <a:lnTo>
                    <a:pt x="2062" y="983"/>
                  </a:lnTo>
                  <a:lnTo>
                    <a:pt x="2070" y="1019"/>
                  </a:lnTo>
                  <a:lnTo>
                    <a:pt x="2085" y="1051"/>
                  </a:lnTo>
                  <a:lnTo>
                    <a:pt x="2108" y="1078"/>
                  </a:lnTo>
                  <a:lnTo>
                    <a:pt x="2131" y="1111"/>
                  </a:lnTo>
                  <a:lnTo>
                    <a:pt x="2161" y="1145"/>
                  </a:lnTo>
                  <a:lnTo>
                    <a:pt x="2191" y="1176"/>
                  </a:lnTo>
                  <a:lnTo>
                    <a:pt x="2224" y="1208"/>
                  </a:lnTo>
                  <a:lnTo>
                    <a:pt x="2253" y="1239"/>
                  </a:lnTo>
                  <a:lnTo>
                    <a:pt x="2284" y="1271"/>
                  </a:lnTo>
                  <a:lnTo>
                    <a:pt x="2310" y="1304"/>
                  </a:lnTo>
                  <a:lnTo>
                    <a:pt x="2333" y="1339"/>
                  </a:lnTo>
                  <a:lnTo>
                    <a:pt x="2347" y="1356"/>
                  </a:lnTo>
                  <a:lnTo>
                    <a:pt x="2360" y="1377"/>
                  </a:lnTo>
                  <a:lnTo>
                    <a:pt x="2375" y="1401"/>
                  </a:lnTo>
                  <a:lnTo>
                    <a:pt x="2392" y="1425"/>
                  </a:lnTo>
                  <a:lnTo>
                    <a:pt x="2407" y="1447"/>
                  </a:lnTo>
                  <a:lnTo>
                    <a:pt x="2423" y="1466"/>
                  </a:lnTo>
                  <a:lnTo>
                    <a:pt x="2440" y="1480"/>
                  </a:lnTo>
                  <a:lnTo>
                    <a:pt x="2460" y="1489"/>
                  </a:lnTo>
                  <a:lnTo>
                    <a:pt x="2468" y="1472"/>
                  </a:lnTo>
                  <a:lnTo>
                    <a:pt x="2473" y="1456"/>
                  </a:lnTo>
                  <a:lnTo>
                    <a:pt x="2475" y="1439"/>
                  </a:lnTo>
                  <a:lnTo>
                    <a:pt x="2479" y="1421"/>
                  </a:lnTo>
                  <a:lnTo>
                    <a:pt x="2480" y="1403"/>
                  </a:lnTo>
                  <a:lnTo>
                    <a:pt x="2481" y="1386"/>
                  </a:lnTo>
                  <a:lnTo>
                    <a:pt x="2481" y="1368"/>
                  </a:lnTo>
                  <a:lnTo>
                    <a:pt x="2485" y="1353"/>
                  </a:lnTo>
                  <a:lnTo>
                    <a:pt x="2498" y="1289"/>
                  </a:lnTo>
                  <a:lnTo>
                    <a:pt x="2519" y="1224"/>
                  </a:lnTo>
                  <a:lnTo>
                    <a:pt x="2541" y="1160"/>
                  </a:lnTo>
                  <a:lnTo>
                    <a:pt x="2567" y="1096"/>
                  </a:lnTo>
                  <a:lnTo>
                    <a:pt x="2594" y="1032"/>
                  </a:lnTo>
                  <a:lnTo>
                    <a:pt x="2623" y="967"/>
                  </a:lnTo>
                  <a:lnTo>
                    <a:pt x="2651" y="906"/>
                  </a:lnTo>
                  <a:lnTo>
                    <a:pt x="2678" y="847"/>
                  </a:lnTo>
                  <a:lnTo>
                    <a:pt x="2690" y="825"/>
                  </a:lnTo>
                  <a:lnTo>
                    <a:pt x="2703" y="824"/>
                  </a:lnTo>
                  <a:lnTo>
                    <a:pt x="2715" y="840"/>
                  </a:lnTo>
                  <a:lnTo>
                    <a:pt x="2726" y="867"/>
                  </a:lnTo>
                  <a:lnTo>
                    <a:pt x="2735" y="900"/>
                  </a:lnTo>
                  <a:lnTo>
                    <a:pt x="2742" y="933"/>
                  </a:lnTo>
                  <a:lnTo>
                    <a:pt x="2747" y="959"/>
                  </a:lnTo>
                  <a:lnTo>
                    <a:pt x="2751" y="974"/>
                  </a:lnTo>
                  <a:lnTo>
                    <a:pt x="2753" y="1054"/>
                  </a:lnTo>
                  <a:lnTo>
                    <a:pt x="2750" y="1133"/>
                  </a:lnTo>
                  <a:lnTo>
                    <a:pt x="2738" y="1209"/>
                  </a:lnTo>
                  <a:lnTo>
                    <a:pt x="2721" y="1287"/>
                  </a:lnTo>
                  <a:lnTo>
                    <a:pt x="2697" y="1360"/>
                  </a:lnTo>
                  <a:lnTo>
                    <a:pt x="2668" y="1433"/>
                  </a:lnTo>
                  <a:lnTo>
                    <a:pt x="2635" y="1506"/>
                  </a:lnTo>
                  <a:lnTo>
                    <a:pt x="2601" y="1576"/>
                  </a:lnTo>
                  <a:lnTo>
                    <a:pt x="2592" y="1576"/>
                  </a:lnTo>
                  <a:lnTo>
                    <a:pt x="2582" y="1592"/>
                  </a:lnTo>
                  <a:lnTo>
                    <a:pt x="2571" y="1607"/>
                  </a:lnTo>
                  <a:lnTo>
                    <a:pt x="2561" y="1622"/>
                  </a:lnTo>
                  <a:lnTo>
                    <a:pt x="2553" y="1637"/>
                  </a:lnTo>
                  <a:lnTo>
                    <a:pt x="2543" y="1652"/>
                  </a:lnTo>
                  <a:lnTo>
                    <a:pt x="2533" y="1667"/>
                  </a:lnTo>
                  <a:lnTo>
                    <a:pt x="2522" y="1681"/>
                  </a:lnTo>
                  <a:lnTo>
                    <a:pt x="2509" y="1697"/>
                  </a:lnTo>
                  <a:lnTo>
                    <a:pt x="2437" y="1680"/>
                  </a:lnTo>
                  <a:lnTo>
                    <a:pt x="2362" y="1639"/>
                  </a:lnTo>
                  <a:lnTo>
                    <a:pt x="2284" y="1577"/>
                  </a:lnTo>
                  <a:lnTo>
                    <a:pt x="2210" y="1504"/>
                  </a:lnTo>
                  <a:lnTo>
                    <a:pt x="2139" y="1423"/>
                  </a:lnTo>
                  <a:lnTo>
                    <a:pt x="2076" y="1347"/>
                  </a:lnTo>
                  <a:lnTo>
                    <a:pt x="2023" y="1279"/>
                  </a:lnTo>
                  <a:lnTo>
                    <a:pt x="1985" y="1228"/>
                  </a:lnTo>
                  <a:lnTo>
                    <a:pt x="1969" y="1214"/>
                  </a:lnTo>
                  <a:lnTo>
                    <a:pt x="1954" y="1201"/>
                  </a:lnTo>
                  <a:lnTo>
                    <a:pt x="1939" y="1188"/>
                  </a:lnTo>
                  <a:lnTo>
                    <a:pt x="1926" y="1175"/>
                  </a:lnTo>
                  <a:lnTo>
                    <a:pt x="1911" y="1163"/>
                  </a:lnTo>
                  <a:lnTo>
                    <a:pt x="1898" y="1153"/>
                  </a:lnTo>
                  <a:lnTo>
                    <a:pt x="1882" y="1144"/>
                  </a:lnTo>
                  <a:lnTo>
                    <a:pt x="1865" y="1139"/>
                  </a:lnTo>
                  <a:lnTo>
                    <a:pt x="1856" y="1153"/>
                  </a:lnTo>
                  <a:lnTo>
                    <a:pt x="1849" y="1170"/>
                  </a:lnTo>
                  <a:lnTo>
                    <a:pt x="1845" y="1187"/>
                  </a:lnTo>
                  <a:lnTo>
                    <a:pt x="1843" y="1205"/>
                  </a:lnTo>
                  <a:lnTo>
                    <a:pt x="1840" y="1223"/>
                  </a:lnTo>
                  <a:lnTo>
                    <a:pt x="1838" y="1242"/>
                  </a:lnTo>
                  <a:lnTo>
                    <a:pt x="1836" y="1261"/>
                  </a:lnTo>
                  <a:lnTo>
                    <a:pt x="1833" y="1279"/>
                  </a:lnTo>
                  <a:lnTo>
                    <a:pt x="1819" y="1352"/>
                  </a:lnTo>
                  <a:lnTo>
                    <a:pt x="1789" y="1421"/>
                  </a:lnTo>
                  <a:lnTo>
                    <a:pt x="1749" y="1489"/>
                  </a:lnTo>
                  <a:lnTo>
                    <a:pt x="1704" y="1556"/>
                  </a:lnTo>
                  <a:lnTo>
                    <a:pt x="1657" y="1621"/>
                  </a:lnTo>
                  <a:lnTo>
                    <a:pt x="1616" y="1689"/>
                  </a:lnTo>
                  <a:lnTo>
                    <a:pt x="1586" y="1762"/>
                  </a:lnTo>
                  <a:lnTo>
                    <a:pt x="1571" y="1840"/>
                  </a:lnTo>
                  <a:lnTo>
                    <a:pt x="1561" y="1904"/>
                  </a:lnTo>
                  <a:lnTo>
                    <a:pt x="1568" y="1966"/>
                  </a:lnTo>
                  <a:lnTo>
                    <a:pt x="1581" y="2026"/>
                  </a:lnTo>
                  <a:lnTo>
                    <a:pt x="1606" y="2085"/>
                  </a:lnTo>
                  <a:lnTo>
                    <a:pt x="1635" y="2140"/>
                  </a:lnTo>
                  <a:lnTo>
                    <a:pt x="1670" y="2195"/>
                  </a:lnTo>
                  <a:lnTo>
                    <a:pt x="1707" y="2249"/>
                  </a:lnTo>
                  <a:lnTo>
                    <a:pt x="1746" y="2302"/>
                  </a:lnTo>
                  <a:lnTo>
                    <a:pt x="1797" y="2360"/>
                  </a:lnTo>
                  <a:lnTo>
                    <a:pt x="1848" y="2418"/>
                  </a:lnTo>
                  <a:lnTo>
                    <a:pt x="1899" y="2478"/>
                  </a:lnTo>
                  <a:lnTo>
                    <a:pt x="1948" y="2539"/>
                  </a:lnTo>
                  <a:lnTo>
                    <a:pt x="1992" y="2599"/>
                  </a:lnTo>
                  <a:lnTo>
                    <a:pt x="2037" y="2662"/>
                  </a:lnTo>
                  <a:lnTo>
                    <a:pt x="2079" y="2726"/>
                  </a:lnTo>
                  <a:lnTo>
                    <a:pt x="2115" y="2791"/>
                  </a:lnTo>
                  <a:lnTo>
                    <a:pt x="2122" y="2895"/>
                  </a:lnTo>
                  <a:lnTo>
                    <a:pt x="2095" y="3037"/>
                  </a:lnTo>
                  <a:lnTo>
                    <a:pt x="2042" y="3203"/>
                  </a:lnTo>
                  <a:lnTo>
                    <a:pt x="1973" y="3384"/>
                  </a:lnTo>
                  <a:lnTo>
                    <a:pt x="1894" y="3569"/>
                  </a:lnTo>
                  <a:lnTo>
                    <a:pt x="1816" y="3750"/>
                  </a:lnTo>
                  <a:lnTo>
                    <a:pt x="1749" y="3914"/>
                  </a:lnTo>
                  <a:lnTo>
                    <a:pt x="1702" y="4052"/>
                  </a:lnTo>
                  <a:lnTo>
                    <a:pt x="1693" y="4056"/>
                  </a:lnTo>
                  <a:lnTo>
                    <a:pt x="1684" y="4061"/>
                  </a:lnTo>
                  <a:lnTo>
                    <a:pt x="1676" y="4064"/>
                  </a:lnTo>
                  <a:lnTo>
                    <a:pt x="1667" y="4068"/>
                  </a:lnTo>
                  <a:lnTo>
                    <a:pt x="1657" y="4070"/>
                  </a:lnTo>
                  <a:lnTo>
                    <a:pt x="1650" y="4071"/>
                  </a:lnTo>
                  <a:lnTo>
                    <a:pt x="1640" y="4070"/>
                  </a:lnTo>
                  <a:lnTo>
                    <a:pt x="1633" y="4068"/>
                  </a:lnTo>
                  <a:lnTo>
                    <a:pt x="1619" y="4059"/>
                  </a:lnTo>
                  <a:lnTo>
                    <a:pt x="1613" y="4049"/>
                  </a:lnTo>
                  <a:lnTo>
                    <a:pt x="1609" y="4036"/>
                  </a:lnTo>
                  <a:lnTo>
                    <a:pt x="1609" y="4024"/>
                  </a:lnTo>
                  <a:lnTo>
                    <a:pt x="1609" y="4010"/>
                  </a:lnTo>
                  <a:lnTo>
                    <a:pt x="1612" y="3998"/>
                  </a:lnTo>
                  <a:lnTo>
                    <a:pt x="1611" y="3985"/>
                  </a:lnTo>
                  <a:lnTo>
                    <a:pt x="1611" y="3975"/>
                  </a:lnTo>
                  <a:lnTo>
                    <a:pt x="1616" y="3923"/>
                  </a:lnTo>
                  <a:lnTo>
                    <a:pt x="1620" y="3871"/>
                  </a:lnTo>
                  <a:lnTo>
                    <a:pt x="1622" y="3819"/>
                  </a:lnTo>
                  <a:lnTo>
                    <a:pt x="1623" y="3768"/>
                  </a:lnTo>
                  <a:lnTo>
                    <a:pt x="1622" y="3716"/>
                  </a:lnTo>
                  <a:lnTo>
                    <a:pt x="1622" y="3664"/>
                  </a:lnTo>
                  <a:lnTo>
                    <a:pt x="1622" y="3611"/>
                  </a:lnTo>
                  <a:lnTo>
                    <a:pt x="1623" y="3560"/>
                  </a:lnTo>
                  <a:lnTo>
                    <a:pt x="1635" y="3490"/>
                  </a:lnTo>
                  <a:lnTo>
                    <a:pt x="1651" y="3418"/>
                  </a:lnTo>
                  <a:lnTo>
                    <a:pt x="1668" y="3349"/>
                  </a:lnTo>
                  <a:lnTo>
                    <a:pt x="1694" y="3283"/>
                  </a:lnTo>
                  <a:lnTo>
                    <a:pt x="1723" y="3216"/>
                  </a:lnTo>
                  <a:lnTo>
                    <a:pt x="1761" y="3153"/>
                  </a:lnTo>
                  <a:lnTo>
                    <a:pt x="1806" y="3093"/>
                  </a:lnTo>
                  <a:lnTo>
                    <a:pt x="1865" y="3038"/>
                  </a:lnTo>
                  <a:lnTo>
                    <a:pt x="1923" y="2982"/>
                  </a:lnTo>
                  <a:lnTo>
                    <a:pt x="1845" y="2921"/>
                  </a:lnTo>
                  <a:lnTo>
                    <a:pt x="1778" y="2854"/>
                  </a:lnTo>
                  <a:lnTo>
                    <a:pt x="1719" y="2783"/>
                  </a:lnTo>
                  <a:lnTo>
                    <a:pt x="1667" y="2709"/>
                  </a:lnTo>
                  <a:lnTo>
                    <a:pt x="1618" y="2632"/>
                  </a:lnTo>
                  <a:lnTo>
                    <a:pt x="1574" y="2554"/>
                  </a:lnTo>
                  <a:lnTo>
                    <a:pt x="1529" y="2478"/>
                  </a:lnTo>
                  <a:lnTo>
                    <a:pt x="1484" y="2402"/>
                  </a:lnTo>
                  <a:lnTo>
                    <a:pt x="1475" y="2384"/>
                  </a:lnTo>
                  <a:lnTo>
                    <a:pt x="1468" y="2368"/>
                  </a:lnTo>
                  <a:lnTo>
                    <a:pt x="1459" y="2350"/>
                  </a:lnTo>
                  <a:lnTo>
                    <a:pt x="1452" y="2335"/>
                  </a:lnTo>
                  <a:lnTo>
                    <a:pt x="1444" y="2319"/>
                  </a:lnTo>
                  <a:lnTo>
                    <a:pt x="1438" y="2302"/>
                  </a:lnTo>
                  <a:lnTo>
                    <a:pt x="1433" y="2285"/>
                  </a:lnTo>
                  <a:lnTo>
                    <a:pt x="1435" y="2269"/>
                  </a:lnTo>
                  <a:lnTo>
                    <a:pt x="1419" y="2278"/>
                  </a:lnTo>
                  <a:lnTo>
                    <a:pt x="1409" y="2291"/>
                  </a:lnTo>
                  <a:lnTo>
                    <a:pt x="1401" y="2306"/>
                  </a:lnTo>
                  <a:lnTo>
                    <a:pt x="1399" y="2324"/>
                  </a:lnTo>
                  <a:lnTo>
                    <a:pt x="1396" y="2341"/>
                  </a:lnTo>
                  <a:lnTo>
                    <a:pt x="1396" y="2359"/>
                  </a:lnTo>
                  <a:lnTo>
                    <a:pt x="1395" y="2374"/>
                  </a:lnTo>
                  <a:lnTo>
                    <a:pt x="1394" y="2389"/>
                  </a:lnTo>
                  <a:lnTo>
                    <a:pt x="1399" y="2593"/>
                  </a:lnTo>
                  <a:lnTo>
                    <a:pt x="1393" y="2607"/>
                  </a:lnTo>
                  <a:lnTo>
                    <a:pt x="1390" y="2623"/>
                  </a:lnTo>
                  <a:lnTo>
                    <a:pt x="1389" y="2639"/>
                  </a:lnTo>
                  <a:lnTo>
                    <a:pt x="1390" y="2657"/>
                  </a:lnTo>
                  <a:lnTo>
                    <a:pt x="1390" y="2675"/>
                  </a:lnTo>
                  <a:lnTo>
                    <a:pt x="1391" y="2693"/>
                  </a:lnTo>
                  <a:lnTo>
                    <a:pt x="1393" y="2712"/>
                  </a:lnTo>
                  <a:lnTo>
                    <a:pt x="1394" y="2731"/>
                  </a:lnTo>
                  <a:lnTo>
                    <a:pt x="1389" y="2843"/>
                  </a:lnTo>
                  <a:lnTo>
                    <a:pt x="1383" y="2958"/>
                  </a:lnTo>
                  <a:lnTo>
                    <a:pt x="1374" y="3072"/>
                  </a:lnTo>
                  <a:lnTo>
                    <a:pt x="1362" y="3188"/>
                  </a:lnTo>
                  <a:lnTo>
                    <a:pt x="1346" y="3301"/>
                  </a:lnTo>
                  <a:lnTo>
                    <a:pt x="1326" y="3414"/>
                  </a:lnTo>
                  <a:lnTo>
                    <a:pt x="1302" y="3526"/>
                  </a:lnTo>
                  <a:lnTo>
                    <a:pt x="1276" y="3637"/>
                  </a:lnTo>
                  <a:lnTo>
                    <a:pt x="1277" y="3705"/>
                  </a:lnTo>
                  <a:lnTo>
                    <a:pt x="1279" y="3773"/>
                  </a:lnTo>
                  <a:lnTo>
                    <a:pt x="1279" y="3842"/>
                  </a:lnTo>
                  <a:lnTo>
                    <a:pt x="1279" y="3913"/>
                  </a:lnTo>
                  <a:lnTo>
                    <a:pt x="1274" y="3981"/>
                  </a:lnTo>
                  <a:lnTo>
                    <a:pt x="1267" y="4051"/>
                  </a:lnTo>
                  <a:lnTo>
                    <a:pt x="1255" y="4119"/>
                  </a:lnTo>
                  <a:lnTo>
                    <a:pt x="1238" y="4189"/>
                  </a:lnTo>
                  <a:lnTo>
                    <a:pt x="1230" y="4219"/>
                  </a:lnTo>
                  <a:lnTo>
                    <a:pt x="1225" y="4250"/>
                  </a:lnTo>
                  <a:lnTo>
                    <a:pt x="1218" y="4280"/>
                  </a:lnTo>
                  <a:lnTo>
                    <a:pt x="1213" y="4311"/>
                  </a:lnTo>
                  <a:lnTo>
                    <a:pt x="1206" y="4340"/>
                  </a:lnTo>
                  <a:lnTo>
                    <a:pt x="1199" y="4371"/>
                  </a:lnTo>
                  <a:lnTo>
                    <a:pt x="1192" y="4403"/>
                  </a:lnTo>
                  <a:lnTo>
                    <a:pt x="1186" y="4433"/>
                  </a:lnTo>
                  <a:lnTo>
                    <a:pt x="1176" y="4435"/>
                  </a:lnTo>
                  <a:lnTo>
                    <a:pt x="1167" y="4434"/>
                  </a:lnTo>
                  <a:lnTo>
                    <a:pt x="1159" y="4431"/>
                  </a:lnTo>
                  <a:lnTo>
                    <a:pt x="1153" y="4427"/>
                  </a:lnTo>
                  <a:lnTo>
                    <a:pt x="1129" y="4371"/>
                  </a:lnTo>
                  <a:lnTo>
                    <a:pt x="1111" y="4316"/>
                  </a:lnTo>
                  <a:lnTo>
                    <a:pt x="1098" y="4260"/>
                  </a:lnTo>
                  <a:lnTo>
                    <a:pt x="1090" y="4204"/>
                  </a:lnTo>
                  <a:lnTo>
                    <a:pt x="1084" y="4146"/>
                  </a:lnTo>
                  <a:lnTo>
                    <a:pt x="1079" y="4086"/>
                  </a:lnTo>
                  <a:lnTo>
                    <a:pt x="1074" y="4027"/>
                  </a:lnTo>
                  <a:lnTo>
                    <a:pt x="1070" y="3968"/>
                  </a:lnTo>
                  <a:lnTo>
                    <a:pt x="1076" y="3924"/>
                  </a:lnTo>
                  <a:lnTo>
                    <a:pt x="1079" y="3879"/>
                  </a:lnTo>
                  <a:lnTo>
                    <a:pt x="1080" y="3834"/>
                  </a:lnTo>
                  <a:lnTo>
                    <a:pt x="1081" y="3791"/>
                  </a:lnTo>
                  <a:lnTo>
                    <a:pt x="1084" y="3746"/>
                  </a:lnTo>
                  <a:lnTo>
                    <a:pt x="1091" y="3704"/>
                  </a:lnTo>
                  <a:lnTo>
                    <a:pt x="1103" y="3662"/>
                  </a:lnTo>
                  <a:lnTo>
                    <a:pt x="1124" y="3623"/>
                  </a:lnTo>
                  <a:lnTo>
                    <a:pt x="1106" y="3513"/>
                  </a:lnTo>
                  <a:lnTo>
                    <a:pt x="1091" y="3400"/>
                  </a:lnTo>
                  <a:lnTo>
                    <a:pt x="1077" y="3287"/>
                  </a:lnTo>
                  <a:lnTo>
                    <a:pt x="1068" y="3172"/>
                  </a:lnTo>
                  <a:lnTo>
                    <a:pt x="1060" y="3055"/>
                  </a:lnTo>
                  <a:lnTo>
                    <a:pt x="1060" y="2942"/>
                  </a:lnTo>
                  <a:lnTo>
                    <a:pt x="1065" y="2829"/>
                  </a:lnTo>
                  <a:lnTo>
                    <a:pt x="1079" y="2721"/>
                  </a:lnTo>
                  <a:lnTo>
                    <a:pt x="1081" y="2693"/>
                  </a:lnTo>
                  <a:lnTo>
                    <a:pt x="1084" y="2668"/>
                  </a:lnTo>
                  <a:lnTo>
                    <a:pt x="1084" y="2642"/>
                  </a:lnTo>
                  <a:lnTo>
                    <a:pt x="1085" y="2618"/>
                  </a:lnTo>
                  <a:lnTo>
                    <a:pt x="1085" y="2592"/>
                  </a:lnTo>
                  <a:lnTo>
                    <a:pt x="1086" y="2567"/>
                  </a:lnTo>
                  <a:lnTo>
                    <a:pt x="1089" y="2540"/>
                  </a:lnTo>
                  <a:lnTo>
                    <a:pt x="1095" y="2514"/>
                  </a:lnTo>
                  <a:lnTo>
                    <a:pt x="1095" y="2505"/>
                  </a:lnTo>
                  <a:lnTo>
                    <a:pt x="1095" y="2498"/>
                  </a:lnTo>
                  <a:lnTo>
                    <a:pt x="1095" y="2490"/>
                  </a:lnTo>
                  <a:lnTo>
                    <a:pt x="1096" y="2482"/>
                  </a:lnTo>
                  <a:lnTo>
                    <a:pt x="1095" y="2473"/>
                  </a:lnTo>
                  <a:lnTo>
                    <a:pt x="1095" y="2466"/>
                  </a:lnTo>
                  <a:lnTo>
                    <a:pt x="1095" y="2459"/>
                  </a:lnTo>
                  <a:lnTo>
                    <a:pt x="1095" y="2452"/>
                  </a:lnTo>
                  <a:lnTo>
                    <a:pt x="1093" y="2445"/>
                  </a:lnTo>
                  <a:lnTo>
                    <a:pt x="1090" y="2441"/>
                  </a:lnTo>
                  <a:lnTo>
                    <a:pt x="1084" y="2438"/>
                  </a:lnTo>
                  <a:lnTo>
                    <a:pt x="1079" y="2436"/>
                  </a:lnTo>
                  <a:lnTo>
                    <a:pt x="1045" y="2460"/>
                  </a:lnTo>
                  <a:lnTo>
                    <a:pt x="1025" y="2395"/>
                  </a:lnTo>
                  <a:lnTo>
                    <a:pt x="1013" y="2329"/>
                  </a:lnTo>
                  <a:lnTo>
                    <a:pt x="1009" y="2262"/>
                  </a:lnTo>
                  <a:lnTo>
                    <a:pt x="1013" y="2193"/>
                  </a:lnTo>
                  <a:lnTo>
                    <a:pt x="1025" y="2126"/>
                  </a:lnTo>
                  <a:lnTo>
                    <a:pt x="1047" y="2062"/>
                  </a:lnTo>
                  <a:lnTo>
                    <a:pt x="1077" y="2001"/>
                  </a:lnTo>
                  <a:lnTo>
                    <a:pt x="1121" y="1944"/>
                  </a:lnTo>
                  <a:lnTo>
                    <a:pt x="1124" y="1926"/>
                  </a:lnTo>
                  <a:lnTo>
                    <a:pt x="1129" y="1909"/>
                  </a:lnTo>
                  <a:lnTo>
                    <a:pt x="1134" y="1891"/>
                  </a:lnTo>
                  <a:lnTo>
                    <a:pt x="1140" y="1874"/>
                  </a:lnTo>
                  <a:lnTo>
                    <a:pt x="1143" y="1856"/>
                  </a:lnTo>
                  <a:lnTo>
                    <a:pt x="1146" y="1838"/>
                  </a:lnTo>
                  <a:lnTo>
                    <a:pt x="1146" y="1819"/>
                  </a:lnTo>
                  <a:lnTo>
                    <a:pt x="1144" y="1801"/>
                  </a:lnTo>
                  <a:lnTo>
                    <a:pt x="1154" y="1700"/>
                  </a:lnTo>
                  <a:lnTo>
                    <a:pt x="1156" y="1600"/>
                  </a:lnTo>
                  <a:lnTo>
                    <a:pt x="1151" y="1499"/>
                  </a:lnTo>
                  <a:lnTo>
                    <a:pt x="1140" y="1397"/>
                  </a:lnTo>
                  <a:lnTo>
                    <a:pt x="1121" y="1295"/>
                  </a:lnTo>
                  <a:lnTo>
                    <a:pt x="1095" y="1194"/>
                  </a:lnTo>
                  <a:lnTo>
                    <a:pt x="1064" y="1096"/>
                  </a:lnTo>
                  <a:lnTo>
                    <a:pt x="1029" y="1001"/>
                  </a:lnTo>
                  <a:lnTo>
                    <a:pt x="985" y="975"/>
                  </a:lnTo>
                  <a:lnTo>
                    <a:pt x="938" y="960"/>
                  </a:lnTo>
                  <a:lnTo>
                    <a:pt x="887" y="949"/>
                  </a:lnTo>
                  <a:lnTo>
                    <a:pt x="835" y="945"/>
                  </a:lnTo>
                  <a:lnTo>
                    <a:pt x="781" y="941"/>
                  </a:lnTo>
                  <a:lnTo>
                    <a:pt x="727" y="940"/>
                  </a:lnTo>
                  <a:lnTo>
                    <a:pt x="675" y="938"/>
                  </a:lnTo>
                  <a:lnTo>
                    <a:pt x="623" y="934"/>
                  </a:lnTo>
                  <a:lnTo>
                    <a:pt x="579" y="928"/>
                  </a:lnTo>
                  <a:lnTo>
                    <a:pt x="534" y="923"/>
                  </a:lnTo>
                  <a:lnTo>
                    <a:pt x="491" y="917"/>
                  </a:lnTo>
                  <a:lnTo>
                    <a:pt x="448" y="912"/>
                  </a:lnTo>
                  <a:lnTo>
                    <a:pt x="405" y="903"/>
                  </a:lnTo>
                  <a:lnTo>
                    <a:pt x="365" y="892"/>
                  </a:lnTo>
                  <a:lnTo>
                    <a:pt x="324" y="878"/>
                  </a:lnTo>
                  <a:lnTo>
                    <a:pt x="287" y="860"/>
                  </a:lnTo>
                  <a:lnTo>
                    <a:pt x="232" y="758"/>
                  </a:lnTo>
                  <a:lnTo>
                    <a:pt x="179" y="656"/>
                  </a:lnTo>
                  <a:lnTo>
                    <a:pt x="131" y="550"/>
                  </a:lnTo>
                  <a:lnTo>
                    <a:pt x="89" y="443"/>
                  </a:lnTo>
                  <a:lnTo>
                    <a:pt x="53" y="333"/>
                  </a:lnTo>
                  <a:lnTo>
                    <a:pt x="26" y="223"/>
                  </a:lnTo>
                  <a:lnTo>
                    <a:pt x="8" y="112"/>
                  </a:lnTo>
                  <a:lnTo>
                    <a:pt x="0" y="0"/>
                  </a:lnTo>
                  <a:lnTo>
                    <a:pt x="75" y="38"/>
                  </a:lnTo>
                  <a:lnTo>
                    <a:pt x="131" y="90"/>
                  </a:lnTo>
                  <a:lnTo>
                    <a:pt x="168" y="148"/>
                  </a:lnTo>
                  <a:lnTo>
                    <a:pt x="193" y="213"/>
                  </a:lnTo>
                  <a:lnTo>
                    <a:pt x="211" y="280"/>
                  </a:lnTo>
                  <a:lnTo>
                    <a:pt x="230" y="349"/>
                  </a:lnTo>
                  <a:lnTo>
                    <a:pt x="251" y="414"/>
                  </a:lnTo>
                  <a:lnTo>
                    <a:pt x="282" y="476"/>
                  </a:lnTo>
                  <a:lnTo>
                    <a:pt x="291" y="503"/>
                  </a:lnTo>
                  <a:lnTo>
                    <a:pt x="302" y="534"/>
                  </a:lnTo>
                  <a:lnTo>
                    <a:pt x="310" y="562"/>
                  </a:lnTo>
                  <a:lnTo>
                    <a:pt x="319" y="593"/>
                  </a:lnTo>
                  <a:lnTo>
                    <a:pt x="326" y="623"/>
                  </a:lnTo>
                  <a:lnTo>
                    <a:pt x="334" y="652"/>
                  </a:lnTo>
                  <a:lnTo>
                    <a:pt x="342" y="683"/>
                  </a:lnTo>
                  <a:lnTo>
                    <a:pt x="352" y="71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71" name="Freeform 7"/>
            <p:cNvSpPr>
              <a:spLocks/>
            </p:cNvSpPr>
            <p:nvPr/>
          </p:nvSpPr>
          <p:spPr bwMode="auto">
            <a:xfrm>
              <a:off x="1316" y="1779"/>
              <a:ext cx="54" cy="89"/>
            </a:xfrm>
            <a:custGeom>
              <a:avLst/>
              <a:gdLst>
                <a:gd name="T0" fmla="*/ 54 w 107"/>
                <a:gd name="T1" fmla="*/ 0 h 177"/>
                <a:gd name="T2" fmla="*/ 64 w 107"/>
                <a:gd name="T3" fmla="*/ 1 h 177"/>
                <a:gd name="T4" fmla="*/ 74 w 107"/>
                <a:gd name="T5" fmla="*/ 7 h 177"/>
                <a:gd name="T6" fmla="*/ 81 w 107"/>
                <a:gd name="T7" fmla="*/ 15 h 177"/>
                <a:gd name="T8" fmla="*/ 91 w 107"/>
                <a:gd name="T9" fmla="*/ 27 h 177"/>
                <a:gd name="T10" fmla="*/ 97 w 107"/>
                <a:gd name="T11" fmla="*/ 40 h 177"/>
                <a:gd name="T12" fmla="*/ 102 w 107"/>
                <a:gd name="T13" fmla="*/ 56 h 177"/>
                <a:gd name="T14" fmla="*/ 105 w 107"/>
                <a:gd name="T15" fmla="*/ 72 h 177"/>
                <a:gd name="T16" fmla="*/ 107 w 107"/>
                <a:gd name="T17" fmla="*/ 92 h 177"/>
                <a:gd name="T18" fmla="*/ 105 w 107"/>
                <a:gd name="T19" fmla="*/ 109 h 177"/>
                <a:gd name="T20" fmla="*/ 102 w 107"/>
                <a:gd name="T21" fmla="*/ 125 h 177"/>
                <a:gd name="T22" fmla="*/ 97 w 107"/>
                <a:gd name="T23" fmla="*/ 140 h 177"/>
                <a:gd name="T24" fmla="*/ 91 w 107"/>
                <a:gd name="T25" fmla="*/ 153 h 177"/>
                <a:gd name="T26" fmla="*/ 81 w 107"/>
                <a:gd name="T27" fmla="*/ 162 h 177"/>
                <a:gd name="T28" fmla="*/ 74 w 107"/>
                <a:gd name="T29" fmla="*/ 170 h 177"/>
                <a:gd name="T30" fmla="*/ 64 w 107"/>
                <a:gd name="T31" fmla="*/ 175 h 177"/>
                <a:gd name="T32" fmla="*/ 54 w 107"/>
                <a:gd name="T33" fmla="*/ 177 h 177"/>
                <a:gd name="T34" fmla="*/ 42 w 107"/>
                <a:gd name="T35" fmla="*/ 175 h 177"/>
                <a:gd name="T36" fmla="*/ 32 w 107"/>
                <a:gd name="T37" fmla="*/ 170 h 177"/>
                <a:gd name="T38" fmla="*/ 21 w 107"/>
                <a:gd name="T39" fmla="*/ 162 h 177"/>
                <a:gd name="T40" fmla="*/ 14 w 107"/>
                <a:gd name="T41" fmla="*/ 153 h 177"/>
                <a:gd name="T42" fmla="*/ 6 w 107"/>
                <a:gd name="T43" fmla="*/ 140 h 177"/>
                <a:gd name="T44" fmla="*/ 2 w 107"/>
                <a:gd name="T45" fmla="*/ 125 h 177"/>
                <a:gd name="T46" fmla="*/ 0 w 107"/>
                <a:gd name="T47" fmla="*/ 109 h 177"/>
                <a:gd name="T48" fmla="*/ 0 w 107"/>
                <a:gd name="T49" fmla="*/ 92 h 177"/>
                <a:gd name="T50" fmla="*/ 0 w 107"/>
                <a:gd name="T51" fmla="*/ 72 h 177"/>
                <a:gd name="T52" fmla="*/ 2 w 107"/>
                <a:gd name="T53" fmla="*/ 56 h 177"/>
                <a:gd name="T54" fmla="*/ 6 w 107"/>
                <a:gd name="T55" fmla="*/ 40 h 177"/>
                <a:gd name="T56" fmla="*/ 14 w 107"/>
                <a:gd name="T57" fmla="*/ 27 h 177"/>
                <a:gd name="T58" fmla="*/ 21 w 107"/>
                <a:gd name="T59" fmla="*/ 15 h 177"/>
                <a:gd name="T60" fmla="*/ 32 w 107"/>
                <a:gd name="T61" fmla="*/ 7 h 177"/>
                <a:gd name="T62" fmla="*/ 42 w 107"/>
                <a:gd name="T63" fmla="*/ 1 h 177"/>
                <a:gd name="T64" fmla="*/ 54 w 107"/>
                <a:gd name="T6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1" y="27"/>
                  </a:lnTo>
                  <a:lnTo>
                    <a:pt x="97" y="40"/>
                  </a:lnTo>
                  <a:lnTo>
                    <a:pt x="102" y="56"/>
                  </a:lnTo>
                  <a:lnTo>
                    <a:pt x="105" y="72"/>
                  </a:lnTo>
                  <a:lnTo>
                    <a:pt x="107" y="92"/>
                  </a:lnTo>
                  <a:lnTo>
                    <a:pt x="105" y="109"/>
                  </a:lnTo>
                  <a:lnTo>
                    <a:pt x="102" y="125"/>
                  </a:lnTo>
                  <a:lnTo>
                    <a:pt x="97" y="140"/>
                  </a:lnTo>
                  <a:lnTo>
                    <a:pt x="91" y="153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2" y="175"/>
                  </a:lnTo>
                  <a:lnTo>
                    <a:pt x="32" y="170"/>
                  </a:lnTo>
                  <a:lnTo>
                    <a:pt x="21" y="162"/>
                  </a:lnTo>
                  <a:lnTo>
                    <a:pt x="14" y="153"/>
                  </a:lnTo>
                  <a:lnTo>
                    <a:pt x="6" y="140"/>
                  </a:lnTo>
                  <a:lnTo>
                    <a:pt x="2" y="125"/>
                  </a:lnTo>
                  <a:lnTo>
                    <a:pt x="0" y="109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2" y="56"/>
                  </a:lnTo>
                  <a:lnTo>
                    <a:pt x="6" y="40"/>
                  </a:lnTo>
                  <a:lnTo>
                    <a:pt x="14" y="27"/>
                  </a:lnTo>
                  <a:lnTo>
                    <a:pt x="21" y="15"/>
                  </a:lnTo>
                  <a:lnTo>
                    <a:pt x="32" y="7"/>
                  </a:lnTo>
                  <a:lnTo>
                    <a:pt x="42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72" name="Freeform 8"/>
            <p:cNvSpPr>
              <a:spLocks/>
            </p:cNvSpPr>
            <p:nvPr/>
          </p:nvSpPr>
          <p:spPr bwMode="auto">
            <a:xfrm>
              <a:off x="1321" y="1870"/>
              <a:ext cx="53" cy="90"/>
            </a:xfrm>
            <a:custGeom>
              <a:avLst/>
              <a:gdLst>
                <a:gd name="T0" fmla="*/ 53 w 107"/>
                <a:gd name="T1" fmla="*/ 181 h 181"/>
                <a:gd name="T2" fmla="*/ 62 w 107"/>
                <a:gd name="T3" fmla="*/ 179 h 181"/>
                <a:gd name="T4" fmla="*/ 72 w 107"/>
                <a:gd name="T5" fmla="*/ 174 h 181"/>
                <a:gd name="T6" fmla="*/ 82 w 107"/>
                <a:gd name="T7" fmla="*/ 165 h 181"/>
                <a:gd name="T8" fmla="*/ 91 w 107"/>
                <a:gd name="T9" fmla="*/ 154 h 181"/>
                <a:gd name="T10" fmla="*/ 97 w 107"/>
                <a:gd name="T11" fmla="*/ 140 h 181"/>
                <a:gd name="T12" fmla="*/ 102 w 107"/>
                <a:gd name="T13" fmla="*/ 126 h 181"/>
                <a:gd name="T14" fmla="*/ 104 w 107"/>
                <a:gd name="T15" fmla="*/ 109 h 181"/>
                <a:gd name="T16" fmla="*/ 107 w 107"/>
                <a:gd name="T17" fmla="*/ 91 h 181"/>
                <a:gd name="T18" fmla="*/ 104 w 107"/>
                <a:gd name="T19" fmla="*/ 72 h 181"/>
                <a:gd name="T20" fmla="*/ 102 w 107"/>
                <a:gd name="T21" fmla="*/ 56 h 181"/>
                <a:gd name="T22" fmla="*/ 97 w 107"/>
                <a:gd name="T23" fmla="*/ 40 h 181"/>
                <a:gd name="T24" fmla="*/ 91 w 107"/>
                <a:gd name="T25" fmla="*/ 27 h 181"/>
                <a:gd name="T26" fmla="*/ 82 w 107"/>
                <a:gd name="T27" fmla="*/ 16 h 181"/>
                <a:gd name="T28" fmla="*/ 72 w 107"/>
                <a:gd name="T29" fmla="*/ 8 h 181"/>
                <a:gd name="T30" fmla="*/ 62 w 107"/>
                <a:gd name="T31" fmla="*/ 1 h 181"/>
                <a:gd name="T32" fmla="*/ 53 w 107"/>
                <a:gd name="T33" fmla="*/ 0 h 181"/>
                <a:gd name="T34" fmla="*/ 41 w 107"/>
                <a:gd name="T35" fmla="*/ 1 h 181"/>
                <a:gd name="T36" fmla="*/ 32 w 107"/>
                <a:gd name="T37" fmla="*/ 8 h 181"/>
                <a:gd name="T38" fmla="*/ 23 w 107"/>
                <a:gd name="T39" fmla="*/ 16 h 181"/>
                <a:gd name="T40" fmla="*/ 16 w 107"/>
                <a:gd name="T41" fmla="*/ 27 h 181"/>
                <a:gd name="T42" fmla="*/ 7 w 107"/>
                <a:gd name="T43" fmla="*/ 40 h 181"/>
                <a:gd name="T44" fmla="*/ 3 w 107"/>
                <a:gd name="T45" fmla="*/ 56 h 181"/>
                <a:gd name="T46" fmla="*/ 0 w 107"/>
                <a:gd name="T47" fmla="*/ 72 h 181"/>
                <a:gd name="T48" fmla="*/ 0 w 107"/>
                <a:gd name="T49" fmla="*/ 91 h 181"/>
                <a:gd name="T50" fmla="*/ 0 w 107"/>
                <a:gd name="T51" fmla="*/ 109 h 181"/>
                <a:gd name="T52" fmla="*/ 3 w 107"/>
                <a:gd name="T53" fmla="*/ 126 h 181"/>
                <a:gd name="T54" fmla="*/ 7 w 107"/>
                <a:gd name="T55" fmla="*/ 140 h 181"/>
                <a:gd name="T56" fmla="*/ 16 w 107"/>
                <a:gd name="T57" fmla="*/ 154 h 181"/>
                <a:gd name="T58" fmla="*/ 23 w 107"/>
                <a:gd name="T59" fmla="*/ 165 h 181"/>
                <a:gd name="T60" fmla="*/ 32 w 107"/>
                <a:gd name="T61" fmla="*/ 174 h 181"/>
                <a:gd name="T62" fmla="*/ 41 w 107"/>
                <a:gd name="T63" fmla="*/ 179 h 181"/>
                <a:gd name="T64" fmla="*/ 53 w 107"/>
                <a:gd name="T6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81">
                  <a:moveTo>
                    <a:pt x="53" y="181"/>
                  </a:moveTo>
                  <a:lnTo>
                    <a:pt x="62" y="179"/>
                  </a:lnTo>
                  <a:lnTo>
                    <a:pt x="72" y="174"/>
                  </a:lnTo>
                  <a:lnTo>
                    <a:pt x="82" y="165"/>
                  </a:lnTo>
                  <a:lnTo>
                    <a:pt x="91" y="154"/>
                  </a:lnTo>
                  <a:lnTo>
                    <a:pt x="97" y="140"/>
                  </a:lnTo>
                  <a:lnTo>
                    <a:pt x="102" y="126"/>
                  </a:lnTo>
                  <a:lnTo>
                    <a:pt x="104" y="109"/>
                  </a:lnTo>
                  <a:lnTo>
                    <a:pt x="107" y="91"/>
                  </a:lnTo>
                  <a:lnTo>
                    <a:pt x="104" y="72"/>
                  </a:lnTo>
                  <a:lnTo>
                    <a:pt x="102" y="56"/>
                  </a:lnTo>
                  <a:lnTo>
                    <a:pt x="97" y="40"/>
                  </a:lnTo>
                  <a:lnTo>
                    <a:pt x="91" y="27"/>
                  </a:lnTo>
                  <a:lnTo>
                    <a:pt x="82" y="16"/>
                  </a:lnTo>
                  <a:lnTo>
                    <a:pt x="72" y="8"/>
                  </a:lnTo>
                  <a:lnTo>
                    <a:pt x="62" y="1"/>
                  </a:lnTo>
                  <a:lnTo>
                    <a:pt x="53" y="0"/>
                  </a:lnTo>
                  <a:lnTo>
                    <a:pt x="41" y="1"/>
                  </a:lnTo>
                  <a:lnTo>
                    <a:pt x="32" y="8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7" y="40"/>
                  </a:lnTo>
                  <a:lnTo>
                    <a:pt x="3" y="56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0" y="109"/>
                  </a:lnTo>
                  <a:lnTo>
                    <a:pt x="3" y="126"/>
                  </a:lnTo>
                  <a:lnTo>
                    <a:pt x="7" y="140"/>
                  </a:lnTo>
                  <a:lnTo>
                    <a:pt x="16" y="154"/>
                  </a:lnTo>
                  <a:lnTo>
                    <a:pt x="23" y="165"/>
                  </a:lnTo>
                  <a:lnTo>
                    <a:pt x="32" y="174"/>
                  </a:lnTo>
                  <a:lnTo>
                    <a:pt x="41" y="179"/>
                  </a:lnTo>
                  <a:lnTo>
                    <a:pt x="53" y="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73" name="Freeform 9"/>
            <p:cNvSpPr>
              <a:spLocks/>
            </p:cNvSpPr>
            <p:nvPr/>
          </p:nvSpPr>
          <p:spPr bwMode="auto">
            <a:xfrm>
              <a:off x="1353" y="1820"/>
              <a:ext cx="103" cy="53"/>
            </a:xfrm>
            <a:custGeom>
              <a:avLst/>
              <a:gdLst>
                <a:gd name="T0" fmla="*/ 1 w 206"/>
                <a:gd name="T1" fmla="*/ 85 h 105"/>
                <a:gd name="T2" fmla="*/ 0 w 206"/>
                <a:gd name="T3" fmla="*/ 76 h 105"/>
                <a:gd name="T4" fmla="*/ 2 w 206"/>
                <a:gd name="T5" fmla="*/ 67 h 105"/>
                <a:gd name="T6" fmla="*/ 8 w 206"/>
                <a:gd name="T7" fmla="*/ 57 h 105"/>
                <a:gd name="T8" fmla="*/ 19 w 206"/>
                <a:gd name="T9" fmla="*/ 47 h 105"/>
                <a:gd name="T10" fmla="*/ 30 w 206"/>
                <a:gd name="T11" fmla="*/ 37 h 105"/>
                <a:gd name="T12" fmla="*/ 46 w 206"/>
                <a:gd name="T13" fmla="*/ 28 h 105"/>
                <a:gd name="T14" fmla="*/ 62 w 206"/>
                <a:gd name="T15" fmla="*/ 19 h 105"/>
                <a:gd name="T16" fmla="*/ 83 w 206"/>
                <a:gd name="T17" fmla="*/ 12 h 105"/>
                <a:gd name="T18" fmla="*/ 103 w 206"/>
                <a:gd name="T19" fmla="*/ 5 h 105"/>
                <a:gd name="T20" fmla="*/ 124 w 206"/>
                <a:gd name="T21" fmla="*/ 2 h 105"/>
                <a:gd name="T22" fmla="*/ 142 w 206"/>
                <a:gd name="T23" fmla="*/ 0 h 105"/>
                <a:gd name="T24" fmla="*/ 161 w 206"/>
                <a:gd name="T25" fmla="*/ 1 h 105"/>
                <a:gd name="T26" fmla="*/ 176 w 206"/>
                <a:gd name="T27" fmla="*/ 2 h 105"/>
                <a:gd name="T28" fmla="*/ 188 w 206"/>
                <a:gd name="T29" fmla="*/ 6 h 105"/>
                <a:gd name="T30" fmla="*/ 198 w 206"/>
                <a:gd name="T31" fmla="*/ 11 h 105"/>
                <a:gd name="T32" fmla="*/ 206 w 206"/>
                <a:gd name="T33" fmla="*/ 18 h 105"/>
                <a:gd name="T34" fmla="*/ 206 w 206"/>
                <a:gd name="T35" fmla="*/ 26 h 105"/>
                <a:gd name="T36" fmla="*/ 204 w 206"/>
                <a:gd name="T37" fmla="*/ 36 h 105"/>
                <a:gd name="T38" fmla="*/ 197 w 206"/>
                <a:gd name="T39" fmla="*/ 45 h 105"/>
                <a:gd name="T40" fmla="*/ 189 w 206"/>
                <a:gd name="T41" fmla="*/ 57 h 105"/>
                <a:gd name="T42" fmla="*/ 177 w 206"/>
                <a:gd name="T43" fmla="*/ 66 h 105"/>
                <a:gd name="T44" fmla="*/ 162 w 206"/>
                <a:gd name="T45" fmla="*/ 75 h 105"/>
                <a:gd name="T46" fmla="*/ 144 w 206"/>
                <a:gd name="T47" fmla="*/ 83 h 105"/>
                <a:gd name="T48" fmla="*/ 124 w 206"/>
                <a:gd name="T49" fmla="*/ 91 h 105"/>
                <a:gd name="T50" fmla="*/ 102 w 206"/>
                <a:gd name="T51" fmla="*/ 97 h 105"/>
                <a:gd name="T52" fmla="*/ 82 w 206"/>
                <a:gd name="T53" fmla="*/ 102 h 105"/>
                <a:gd name="T54" fmla="*/ 62 w 206"/>
                <a:gd name="T55" fmla="*/ 104 h 105"/>
                <a:gd name="T56" fmla="*/ 45 w 206"/>
                <a:gd name="T57" fmla="*/ 105 h 105"/>
                <a:gd name="T58" fmla="*/ 29 w 206"/>
                <a:gd name="T59" fmla="*/ 102 h 105"/>
                <a:gd name="T60" fmla="*/ 18 w 206"/>
                <a:gd name="T61" fmla="*/ 98 h 105"/>
                <a:gd name="T62" fmla="*/ 7 w 206"/>
                <a:gd name="T63" fmla="*/ 92 h 105"/>
                <a:gd name="T64" fmla="*/ 1 w 206"/>
                <a:gd name="T65" fmla="*/ 8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5">
                  <a:moveTo>
                    <a:pt x="1" y="85"/>
                  </a:moveTo>
                  <a:lnTo>
                    <a:pt x="0" y="76"/>
                  </a:lnTo>
                  <a:lnTo>
                    <a:pt x="2" y="67"/>
                  </a:lnTo>
                  <a:lnTo>
                    <a:pt x="8" y="57"/>
                  </a:lnTo>
                  <a:lnTo>
                    <a:pt x="19" y="47"/>
                  </a:lnTo>
                  <a:lnTo>
                    <a:pt x="30" y="37"/>
                  </a:lnTo>
                  <a:lnTo>
                    <a:pt x="46" y="28"/>
                  </a:lnTo>
                  <a:lnTo>
                    <a:pt x="62" y="19"/>
                  </a:lnTo>
                  <a:lnTo>
                    <a:pt x="83" y="12"/>
                  </a:lnTo>
                  <a:lnTo>
                    <a:pt x="103" y="5"/>
                  </a:lnTo>
                  <a:lnTo>
                    <a:pt x="124" y="2"/>
                  </a:lnTo>
                  <a:lnTo>
                    <a:pt x="142" y="0"/>
                  </a:lnTo>
                  <a:lnTo>
                    <a:pt x="161" y="1"/>
                  </a:lnTo>
                  <a:lnTo>
                    <a:pt x="176" y="2"/>
                  </a:lnTo>
                  <a:lnTo>
                    <a:pt x="188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6" y="26"/>
                  </a:lnTo>
                  <a:lnTo>
                    <a:pt x="204" y="36"/>
                  </a:lnTo>
                  <a:lnTo>
                    <a:pt x="197" y="45"/>
                  </a:lnTo>
                  <a:lnTo>
                    <a:pt x="189" y="57"/>
                  </a:lnTo>
                  <a:lnTo>
                    <a:pt x="177" y="66"/>
                  </a:lnTo>
                  <a:lnTo>
                    <a:pt x="162" y="75"/>
                  </a:lnTo>
                  <a:lnTo>
                    <a:pt x="144" y="83"/>
                  </a:lnTo>
                  <a:lnTo>
                    <a:pt x="124" y="91"/>
                  </a:lnTo>
                  <a:lnTo>
                    <a:pt x="102" y="97"/>
                  </a:lnTo>
                  <a:lnTo>
                    <a:pt x="82" y="102"/>
                  </a:lnTo>
                  <a:lnTo>
                    <a:pt x="62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8" y="98"/>
                  </a:lnTo>
                  <a:lnTo>
                    <a:pt x="7" y="92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74" name="Freeform 10"/>
            <p:cNvSpPr>
              <a:spLocks/>
            </p:cNvSpPr>
            <p:nvPr/>
          </p:nvSpPr>
          <p:spPr bwMode="auto">
            <a:xfrm>
              <a:off x="1270" y="1828"/>
              <a:ext cx="66" cy="52"/>
            </a:xfrm>
            <a:custGeom>
              <a:avLst/>
              <a:gdLst>
                <a:gd name="T0" fmla="*/ 132 w 133"/>
                <a:gd name="T1" fmla="*/ 87 h 104"/>
                <a:gd name="T2" fmla="*/ 133 w 133"/>
                <a:gd name="T3" fmla="*/ 76 h 104"/>
                <a:gd name="T4" fmla="*/ 131 w 133"/>
                <a:gd name="T5" fmla="*/ 66 h 104"/>
                <a:gd name="T6" fmla="*/ 125 w 133"/>
                <a:gd name="T7" fmla="*/ 56 h 104"/>
                <a:gd name="T8" fmla="*/ 115 w 133"/>
                <a:gd name="T9" fmla="*/ 47 h 104"/>
                <a:gd name="T10" fmla="*/ 101 w 133"/>
                <a:gd name="T11" fmla="*/ 37 h 104"/>
                <a:gd name="T12" fmla="*/ 87 w 133"/>
                <a:gd name="T13" fmla="*/ 27 h 104"/>
                <a:gd name="T14" fmla="*/ 68 w 133"/>
                <a:gd name="T15" fmla="*/ 19 h 104"/>
                <a:gd name="T16" fmla="*/ 48 w 133"/>
                <a:gd name="T17" fmla="*/ 13 h 104"/>
                <a:gd name="T18" fmla="*/ 36 w 133"/>
                <a:gd name="T19" fmla="*/ 8 h 104"/>
                <a:gd name="T20" fmla="*/ 24 w 133"/>
                <a:gd name="T21" fmla="*/ 5 h 104"/>
                <a:gd name="T22" fmla="*/ 11 w 133"/>
                <a:gd name="T23" fmla="*/ 2 h 104"/>
                <a:gd name="T24" fmla="*/ 0 w 133"/>
                <a:gd name="T25" fmla="*/ 0 h 104"/>
                <a:gd name="T26" fmla="*/ 3 w 133"/>
                <a:gd name="T27" fmla="*/ 12 h 104"/>
                <a:gd name="T28" fmla="*/ 7 w 133"/>
                <a:gd name="T29" fmla="*/ 24 h 104"/>
                <a:gd name="T30" fmla="*/ 10 w 133"/>
                <a:gd name="T31" fmla="*/ 37 h 104"/>
                <a:gd name="T32" fmla="*/ 14 w 133"/>
                <a:gd name="T33" fmla="*/ 50 h 104"/>
                <a:gd name="T34" fmla="*/ 18 w 133"/>
                <a:gd name="T35" fmla="*/ 62 h 104"/>
                <a:gd name="T36" fmla="*/ 21 w 133"/>
                <a:gd name="T37" fmla="*/ 74 h 104"/>
                <a:gd name="T38" fmla="*/ 25 w 133"/>
                <a:gd name="T39" fmla="*/ 87 h 104"/>
                <a:gd name="T40" fmla="*/ 29 w 133"/>
                <a:gd name="T41" fmla="*/ 100 h 104"/>
                <a:gd name="T42" fmla="*/ 46 w 133"/>
                <a:gd name="T43" fmla="*/ 102 h 104"/>
                <a:gd name="T44" fmla="*/ 64 w 133"/>
                <a:gd name="T45" fmla="*/ 104 h 104"/>
                <a:gd name="T46" fmla="*/ 79 w 133"/>
                <a:gd name="T47" fmla="*/ 104 h 104"/>
                <a:gd name="T48" fmla="*/ 95 w 133"/>
                <a:gd name="T49" fmla="*/ 104 h 104"/>
                <a:gd name="T50" fmla="*/ 106 w 133"/>
                <a:gd name="T51" fmla="*/ 101 h 104"/>
                <a:gd name="T52" fmla="*/ 119 w 133"/>
                <a:gd name="T53" fmla="*/ 98 h 104"/>
                <a:gd name="T54" fmla="*/ 126 w 133"/>
                <a:gd name="T55" fmla="*/ 93 h 104"/>
                <a:gd name="T56" fmla="*/ 132 w 133"/>
                <a:gd name="T57" fmla="*/ 8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3" h="104">
                  <a:moveTo>
                    <a:pt x="132" y="87"/>
                  </a:moveTo>
                  <a:lnTo>
                    <a:pt x="133" y="76"/>
                  </a:lnTo>
                  <a:lnTo>
                    <a:pt x="131" y="66"/>
                  </a:lnTo>
                  <a:lnTo>
                    <a:pt x="125" y="56"/>
                  </a:lnTo>
                  <a:lnTo>
                    <a:pt x="115" y="47"/>
                  </a:lnTo>
                  <a:lnTo>
                    <a:pt x="101" y="37"/>
                  </a:lnTo>
                  <a:lnTo>
                    <a:pt x="87" y="27"/>
                  </a:lnTo>
                  <a:lnTo>
                    <a:pt x="68" y="19"/>
                  </a:lnTo>
                  <a:lnTo>
                    <a:pt x="48" y="13"/>
                  </a:lnTo>
                  <a:lnTo>
                    <a:pt x="36" y="8"/>
                  </a:lnTo>
                  <a:lnTo>
                    <a:pt x="24" y="5"/>
                  </a:lnTo>
                  <a:lnTo>
                    <a:pt x="11" y="2"/>
                  </a:lnTo>
                  <a:lnTo>
                    <a:pt x="0" y="0"/>
                  </a:lnTo>
                  <a:lnTo>
                    <a:pt x="3" y="12"/>
                  </a:lnTo>
                  <a:lnTo>
                    <a:pt x="7" y="24"/>
                  </a:lnTo>
                  <a:lnTo>
                    <a:pt x="10" y="37"/>
                  </a:lnTo>
                  <a:lnTo>
                    <a:pt x="14" y="50"/>
                  </a:lnTo>
                  <a:lnTo>
                    <a:pt x="18" y="62"/>
                  </a:lnTo>
                  <a:lnTo>
                    <a:pt x="21" y="74"/>
                  </a:lnTo>
                  <a:lnTo>
                    <a:pt x="25" y="87"/>
                  </a:lnTo>
                  <a:lnTo>
                    <a:pt x="29" y="100"/>
                  </a:lnTo>
                  <a:lnTo>
                    <a:pt x="46" y="102"/>
                  </a:lnTo>
                  <a:lnTo>
                    <a:pt x="64" y="104"/>
                  </a:lnTo>
                  <a:lnTo>
                    <a:pt x="79" y="104"/>
                  </a:lnTo>
                  <a:lnTo>
                    <a:pt x="95" y="104"/>
                  </a:lnTo>
                  <a:lnTo>
                    <a:pt x="106" y="101"/>
                  </a:lnTo>
                  <a:lnTo>
                    <a:pt x="119" y="98"/>
                  </a:lnTo>
                  <a:lnTo>
                    <a:pt x="126" y="93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75" name="Freeform 11"/>
            <p:cNvSpPr>
              <a:spLocks/>
            </p:cNvSpPr>
            <p:nvPr/>
          </p:nvSpPr>
          <p:spPr bwMode="auto">
            <a:xfrm>
              <a:off x="1353" y="1867"/>
              <a:ext cx="103" cy="53"/>
            </a:xfrm>
            <a:custGeom>
              <a:avLst/>
              <a:gdLst>
                <a:gd name="T0" fmla="*/ 206 w 206"/>
                <a:gd name="T1" fmla="*/ 89 h 106"/>
                <a:gd name="T2" fmla="*/ 206 w 206"/>
                <a:gd name="T3" fmla="*/ 78 h 106"/>
                <a:gd name="T4" fmla="*/ 204 w 206"/>
                <a:gd name="T5" fmla="*/ 69 h 106"/>
                <a:gd name="T6" fmla="*/ 197 w 206"/>
                <a:gd name="T7" fmla="*/ 59 h 106"/>
                <a:gd name="T8" fmla="*/ 189 w 206"/>
                <a:gd name="T9" fmla="*/ 49 h 106"/>
                <a:gd name="T10" fmla="*/ 177 w 206"/>
                <a:gd name="T11" fmla="*/ 39 h 106"/>
                <a:gd name="T12" fmla="*/ 162 w 206"/>
                <a:gd name="T13" fmla="*/ 30 h 106"/>
                <a:gd name="T14" fmla="*/ 144 w 206"/>
                <a:gd name="T15" fmla="*/ 22 h 106"/>
                <a:gd name="T16" fmla="*/ 124 w 206"/>
                <a:gd name="T17" fmla="*/ 16 h 106"/>
                <a:gd name="T18" fmla="*/ 102 w 206"/>
                <a:gd name="T19" fmla="*/ 9 h 106"/>
                <a:gd name="T20" fmla="*/ 82 w 206"/>
                <a:gd name="T21" fmla="*/ 3 h 106"/>
                <a:gd name="T22" fmla="*/ 62 w 206"/>
                <a:gd name="T23" fmla="*/ 0 h 106"/>
                <a:gd name="T24" fmla="*/ 45 w 206"/>
                <a:gd name="T25" fmla="*/ 1 h 106"/>
                <a:gd name="T26" fmla="*/ 29 w 206"/>
                <a:gd name="T27" fmla="*/ 3 h 106"/>
                <a:gd name="T28" fmla="*/ 18 w 206"/>
                <a:gd name="T29" fmla="*/ 8 h 106"/>
                <a:gd name="T30" fmla="*/ 7 w 206"/>
                <a:gd name="T31" fmla="*/ 13 h 106"/>
                <a:gd name="T32" fmla="*/ 1 w 206"/>
                <a:gd name="T33" fmla="*/ 22 h 106"/>
                <a:gd name="T34" fmla="*/ 0 w 206"/>
                <a:gd name="T35" fmla="*/ 29 h 106"/>
                <a:gd name="T36" fmla="*/ 2 w 206"/>
                <a:gd name="T37" fmla="*/ 38 h 106"/>
                <a:gd name="T38" fmla="*/ 8 w 206"/>
                <a:gd name="T39" fmla="*/ 48 h 106"/>
                <a:gd name="T40" fmla="*/ 19 w 206"/>
                <a:gd name="T41" fmla="*/ 59 h 106"/>
                <a:gd name="T42" fmla="*/ 30 w 206"/>
                <a:gd name="T43" fmla="*/ 68 h 106"/>
                <a:gd name="T44" fmla="*/ 46 w 206"/>
                <a:gd name="T45" fmla="*/ 78 h 106"/>
                <a:gd name="T46" fmla="*/ 62 w 206"/>
                <a:gd name="T47" fmla="*/ 87 h 106"/>
                <a:gd name="T48" fmla="*/ 83 w 206"/>
                <a:gd name="T49" fmla="*/ 96 h 106"/>
                <a:gd name="T50" fmla="*/ 103 w 206"/>
                <a:gd name="T51" fmla="*/ 100 h 106"/>
                <a:gd name="T52" fmla="*/ 124 w 206"/>
                <a:gd name="T53" fmla="*/ 104 h 106"/>
                <a:gd name="T54" fmla="*/ 142 w 206"/>
                <a:gd name="T55" fmla="*/ 105 h 106"/>
                <a:gd name="T56" fmla="*/ 161 w 206"/>
                <a:gd name="T57" fmla="*/ 106 h 106"/>
                <a:gd name="T58" fmla="*/ 176 w 206"/>
                <a:gd name="T59" fmla="*/ 103 h 106"/>
                <a:gd name="T60" fmla="*/ 188 w 206"/>
                <a:gd name="T61" fmla="*/ 100 h 106"/>
                <a:gd name="T62" fmla="*/ 198 w 206"/>
                <a:gd name="T63" fmla="*/ 95 h 106"/>
                <a:gd name="T64" fmla="*/ 206 w 206"/>
                <a:gd name="T65" fmla="*/ 8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6">
                  <a:moveTo>
                    <a:pt x="206" y="89"/>
                  </a:moveTo>
                  <a:lnTo>
                    <a:pt x="206" y="78"/>
                  </a:lnTo>
                  <a:lnTo>
                    <a:pt x="204" y="69"/>
                  </a:lnTo>
                  <a:lnTo>
                    <a:pt x="197" y="59"/>
                  </a:lnTo>
                  <a:lnTo>
                    <a:pt x="189" y="49"/>
                  </a:lnTo>
                  <a:lnTo>
                    <a:pt x="177" y="39"/>
                  </a:lnTo>
                  <a:lnTo>
                    <a:pt x="162" y="30"/>
                  </a:lnTo>
                  <a:lnTo>
                    <a:pt x="144" y="22"/>
                  </a:lnTo>
                  <a:lnTo>
                    <a:pt x="124" y="16"/>
                  </a:lnTo>
                  <a:lnTo>
                    <a:pt x="102" y="9"/>
                  </a:lnTo>
                  <a:lnTo>
                    <a:pt x="82" y="3"/>
                  </a:lnTo>
                  <a:lnTo>
                    <a:pt x="62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9" y="59"/>
                  </a:lnTo>
                  <a:lnTo>
                    <a:pt x="30" y="68"/>
                  </a:lnTo>
                  <a:lnTo>
                    <a:pt x="46" y="78"/>
                  </a:lnTo>
                  <a:lnTo>
                    <a:pt x="62" y="87"/>
                  </a:lnTo>
                  <a:lnTo>
                    <a:pt x="83" y="96"/>
                  </a:lnTo>
                  <a:lnTo>
                    <a:pt x="103" y="100"/>
                  </a:lnTo>
                  <a:lnTo>
                    <a:pt x="124" y="104"/>
                  </a:lnTo>
                  <a:lnTo>
                    <a:pt x="142" y="105"/>
                  </a:lnTo>
                  <a:lnTo>
                    <a:pt x="161" y="106"/>
                  </a:lnTo>
                  <a:lnTo>
                    <a:pt x="176" y="103"/>
                  </a:lnTo>
                  <a:lnTo>
                    <a:pt x="188" y="100"/>
                  </a:lnTo>
                  <a:lnTo>
                    <a:pt x="198" y="95"/>
                  </a:lnTo>
                  <a:lnTo>
                    <a:pt x="206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76" name="Freeform 12"/>
            <p:cNvSpPr>
              <a:spLocks/>
            </p:cNvSpPr>
            <p:nvPr/>
          </p:nvSpPr>
          <p:spPr bwMode="auto">
            <a:xfrm>
              <a:off x="1284" y="1875"/>
              <a:ext cx="52" cy="46"/>
            </a:xfrm>
            <a:custGeom>
              <a:avLst/>
              <a:gdLst>
                <a:gd name="T0" fmla="*/ 0 w 103"/>
                <a:gd name="T1" fmla="*/ 6 h 93"/>
                <a:gd name="T2" fmla="*/ 17 w 103"/>
                <a:gd name="T3" fmla="*/ 2 h 93"/>
                <a:gd name="T4" fmla="*/ 35 w 103"/>
                <a:gd name="T5" fmla="*/ 0 h 93"/>
                <a:gd name="T6" fmla="*/ 50 w 103"/>
                <a:gd name="T7" fmla="*/ 0 h 93"/>
                <a:gd name="T8" fmla="*/ 66 w 103"/>
                <a:gd name="T9" fmla="*/ 1 h 93"/>
                <a:gd name="T10" fmla="*/ 77 w 103"/>
                <a:gd name="T11" fmla="*/ 3 h 93"/>
                <a:gd name="T12" fmla="*/ 90 w 103"/>
                <a:gd name="T13" fmla="*/ 7 h 93"/>
                <a:gd name="T14" fmla="*/ 97 w 103"/>
                <a:gd name="T15" fmla="*/ 12 h 93"/>
                <a:gd name="T16" fmla="*/ 103 w 103"/>
                <a:gd name="T17" fmla="*/ 19 h 93"/>
                <a:gd name="T18" fmla="*/ 103 w 103"/>
                <a:gd name="T19" fmla="*/ 27 h 93"/>
                <a:gd name="T20" fmla="*/ 101 w 103"/>
                <a:gd name="T21" fmla="*/ 37 h 93"/>
                <a:gd name="T22" fmla="*/ 95 w 103"/>
                <a:gd name="T23" fmla="*/ 47 h 93"/>
                <a:gd name="T24" fmla="*/ 86 w 103"/>
                <a:gd name="T25" fmla="*/ 58 h 93"/>
                <a:gd name="T26" fmla="*/ 74 w 103"/>
                <a:gd name="T27" fmla="*/ 68 h 93"/>
                <a:gd name="T28" fmla="*/ 60 w 103"/>
                <a:gd name="T29" fmla="*/ 77 h 93"/>
                <a:gd name="T30" fmla="*/ 43 w 103"/>
                <a:gd name="T31" fmla="*/ 85 h 93"/>
                <a:gd name="T32" fmla="*/ 26 w 103"/>
                <a:gd name="T33" fmla="*/ 93 h 93"/>
                <a:gd name="T34" fmla="*/ 21 w 103"/>
                <a:gd name="T35" fmla="*/ 81 h 93"/>
                <a:gd name="T36" fmla="*/ 17 w 103"/>
                <a:gd name="T37" fmla="*/ 71 h 93"/>
                <a:gd name="T38" fmla="*/ 14 w 103"/>
                <a:gd name="T39" fmla="*/ 59 h 93"/>
                <a:gd name="T40" fmla="*/ 12 w 103"/>
                <a:gd name="T41" fmla="*/ 49 h 93"/>
                <a:gd name="T42" fmla="*/ 8 w 103"/>
                <a:gd name="T43" fmla="*/ 37 h 93"/>
                <a:gd name="T44" fmla="*/ 5 w 103"/>
                <a:gd name="T45" fmla="*/ 27 h 93"/>
                <a:gd name="T46" fmla="*/ 2 w 103"/>
                <a:gd name="T47" fmla="*/ 16 h 93"/>
                <a:gd name="T48" fmla="*/ 0 w 103"/>
                <a:gd name="T49" fmla="*/ 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" h="93">
                  <a:moveTo>
                    <a:pt x="0" y="6"/>
                  </a:moveTo>
                  <a:lnTo>
                    <a:pt x="17" y="2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66" y="1"/>
                  </a:lnTo>
                  <a:lnTo>
                    <a:pt x="77" y="3"/>
                  </a:lnTo>
                  <a:lnTo>
                    <a:pt x="90" y="7"/>
                  </a:lnTo>
                  <a:lnTo>
                    <a:pt x="97" y="12"/>
                  </a:lnTo>
                  <a:lnTo>
                    <a:pt x="103" y="19"/>
                  </a:lnTo>
                  <a:lnTo>
                    <a:pt x="103" y="27"/>
                  </a:lnTo>
                  <a:lnTo>
                    <a:pt x="101" y="37"/>
                  </a:lnTo>
                  <a:lnTo>
                    <a:pt x="95" y="47"/>
                  </a:lnTo>
                  <a:lnTo>
                    <a:pt x="86" y="58"/>
                  </a:lnTo>
                  <a:lnTo>
                    <a:pt x="74" y="68"/>
                  </a:lnTo>
                  <a:lnTo>
                    <a:pt x="60" y="77"/>
                  </a:lnTo>
                  <a:lnTo>
                    <a:pt x="43" y="85"/>
                  </a:lnTo>
                  <a:lnTo>
                    <a:pt x="26" y="93"/>
                  </a:lnTo>
                  <a:lnTo>
                    <a:pt x="21" y="81"/>
                  </a:lnTo>
                  <a:lnTo>
                    <a:pt x="17" y="71"/>
                  </a:lnTo>
                  <a:lnTo>
                    <a:pt x="14" y="59"/>
                  </a:lnTo>
                  <a:lnTo>
                    <a:pt x="12" y="49"/>
                  </a:lnTo>
                  <a:lnTo>
                    <a:pt x="8" y="37"/>
                  </a:lnTo>
                  <a:lnTo>
                    <a:pt x="5" y="27"/>
                  </a:lnTo>
                  <a:lnTo>
                    <a:pt x="2" y="1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77" name="Freeform 13"/>
            <p:cNvSpPr>
              <a:spLocks/>
            </p:cNvSpPr>
            <p:nvPr/>
          </p:nvSpPr>
          <p:spPr bwMode="auto">
            <a:xfrm>
              <a:off x="1308" y="1844"/>
              <a:ext cx="81" cy="58"/>
            </a:xfrm>
            <a:custGeom>
              <a:avLst/>
              <a:gdLst>
                <a:gd name="T0" fmla="*/ 78 w 160"/>
                <a:gd name="T1" fmla="*/ 0 h 114"/>
                <a:gd name="T2" fmla="*/ 92 w 160"/>
                <a:gd name="T3" fmla="*/ 0 h 114"/>
                <a:gd name="T4" fmla="*/ 110 w 160"/>
                <a:gd name="T5" fmla="*/ 4 h 114"/>
                <a:gd name="T6" fmla="*/ 123 w 160"/>
                <a:gd name="T7" fmla="*/ 9 h 114"/>
                <a:gd name="T8" fmla="*/ 135 w 160"/>
                <a:gd name="T9" fmla="*/ 16 h 114"/>
                <a:gd name="T10" fmla="*/ 145 w 160"/>
                <a:gd name="T11" fmla="*/ 24 h 114"/>
                <a:gd name="T12" fmla="*/ 153 w 160"/>
                <a:gd name="T13" fmla="*/ 33 h 114"/>
                <a:gd name="T14" fmla="*/ 158 w 160"/>
                <a:gd name="T15" fmla="*/ 44 h 114"/>
                <a:gd name="T16" fmla="*/ 160 w 160"/>
                <a:gd name="T17" fmla="*/ 57 h 114"/>
                <a:gd name="T18" fmla="*/ 158 w 160"/>
                <a:gd name="T19" fmla="*/ 67 h 114"/>
                <a:gd name="T20" fmla="*/ 153 w 160"/>
                <a:gd name="T21" fmla="*/ 78 h 114"/>
                <a:gd name="T22" fmla="*/ 145 w 160"/>
                <a:gd name="T23" fmla="*/ 87 h 114"/>
                <a:gd name="T24" fmla="*/ 135 w 160"/>
                <a:gd name="T25" fmla="*/ 96 h 114"/>
                <a:gd name="T26" fmla="*/ 123 w 160"/>
                <a:gd name="T27" fmla="*/ 102 h 114"/>
                <a:gd name="T28" fmla="*/ 110 w 160"/>
                <a:gd name="T29" fmla="*/ 109 h 114"/>
                <a:gd name="T30" fmla="*/ 92 w 160"/>
                <a:gd name="T31" fmla="*/ 112 h 114"/>
                <a:gd name="T32" fmla="*/ 78 w 160"/>
                <a:gd name="T33" fmla="*/ 114 h 114"/>
                <a:gd name="T34" fmla="*/ 63 w 160"/>
                <a:gd name="T35" fmla="*/ 112 h 114"/>
                <a:gd name="T36" fmla="*/ 48 w 160"/>
                <a:gd name="T37" fmla="*/ 109 h 114"/>
                <a:gd name="T38" fmla="*/ 33 w 160"/>
                <a:gd name="T39" fmla="*/ 102 h 114"/>
                <a:gd name="T40" fmla="*/ 23 w 160"/>
                <a:gd name="T41" fmla="*/ 96 h 114"/>
                <a:gd name="T42" fmla="*/ 12 w 160"/>
                <a:gd name="T43" fmla="*/ 87 h 114"/>
                <a:gd name="T44" fmla="*/ 6 w 160"/>
                <a:gd name="T45" fmla="*/ 78 h 114"/>
                <a:gd name="T46" fmla="*/ 1 w 160"/>
                <a:gd name="T47" fmla="*/ 67 h 114"/>
                <a:gd name="T48" fmla="*/ 0 w 160"/>
                <a:gd name="T49" fmla="*/ 57 h 114"/>
                <a:gd name="T50" fmla="*/ 1 w 160"/>
                <a:gd name="T51" fmla="*/ 44 h 114"/>
                <a:gd name="T52" fmla="*/ 6 w 160"/>
                <a:gd name="T53" fmla="*/ 33 h 114"/>
                <a:gd name="T54" fmla="*/ 12 w 160"/>
                <a:gd name="T55" fmla="*/ 24 h 114"/>
                <a:gd name="T56" fmla="*/ 23 w 160"/>
                <a:gd name="T57" fmla="*/ 16 h 114"/>
                <a:gd name="T58" fmla="*/ 33 w 160"/>
                <a:gd name="T59" fmla="*/ 9 h 114"/>
                <a:gd name="T60" fmla="*/ 48 w 160"/>
                <a:gd name="T61" fmla="*/ 4 h 114"/>
                <a:gd name="T62" fmla="*/ 63 w 160"/>
                <a:gd name="T63" fmla="*/ 0 h 114"/>
                <a:gd name="T64" fmla="*/ 78 w 160"/>
                <a:gd name="T6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14">
                  <a:moveTo>
                    <a:pt x="78" y="0"/>
                  </a:moveTo>
                  <a:lnTo>
                    <a:pt x="92" y="0"/>
                  </a:lnTo>
                  <a:lnTo>
                    <a:pt x="110" y="4"/>
                  </a:lnTo>
                  <a:lnTo>
                    <a:pt x="123" y="9"/>
                  </a:lnTo>
                  <a:lnTo>
                    <a:pt x="135" y="16"/>
                  </a:lnTo>
                  <a:lnTo>
                    <a:pt x="145" y="24"/>
                  </a:lnTo>
                  <a:lnTo>
                    <a:pt x="153" y="33"/>
                  </a:lnTo>
                  <a:lnTo>
                    <a:pt x="158" y="44"/>
                  </a:lnTo>
                  <a:lnTo>
                    <a:pt x="160" y="57"/>
                  </a:lnTo>
                  <a:lnTo>
                    <a:pt x="158" y="67"/>
                  </a:lnTo>
                  <a:lnTo>
                    <a:pt x="153" y="78"/>
                  </a:lnTo>
                  <a:lnTo>
                    <a:pt x="145" y="87"/>
                  </a:lnTo>
                  <a:lnTo>
                    <a:pt x="135" y="96"/>
                  </a:lnTo>
                  <a:lnTo>
                    <a:pt x="123" y="102"/>
                  </a:lnTo>
                  <a:lnTo>
                    <a:pt x="110" y="109"/>
                  </a:lnTo>
                  <a:lnTo>
                    <a:pt x="92" y="112"/>
                  </a:lnTo>
                  <a:lnTo>
                    <a:pt x="78" y="114"/>
                  </a:lnTo>
                  <a:lnTo>
                    <a:pt x="63" y="112"/>
                  </a:lnTo>
                  <a:lnTo>
                    <a:pt x="48" y="109"/>
                  </a:lnTo>
                  <a:lnTo>
                    <a:pt x="33" y="102"/>
                  </a:lnTo>
                  <a:lnTo>
                    <a:pt x="23" y="96"/>
                  </a:lnTo>
                  <a:lnTo>
                    <a:pt x="12" y="87"/>
                  </a:lnTo>
                  <a:lnTo>
                    <a:pt x="6" y="78"/>
                  </a:lnTo>
                  <a:lnTo>
                    <a:pt x="1" y="67"/>
                  </a:lnTo>
                  <a:lnTo>
                    <a:pt x="0" y="57"/>
                  </a:lnTo>
                  <a:lnTo>
                    <a:pt x="1" y="44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23" y="16"/>
                  </a:lnTo>
                  <a:lnTo>
                    <a:pt x="33" y="9"/>
                  </a:lnTo>
                  <a:lnTo>
                    <a:pt x="48" y="4"/>
                  </a:lnTo>
                  <a:lnTo>
                    <a:pt x="63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78" name="Freeform 14"/>
            <p:cNvSpPr>
              <a:spLocks/>
            </p:cNvSpPr>
            <p:nvPr/>
          </p:nvSpPr>
          <p:spPr bwMode="auto">
            <a:xfrm>
              <a:off x="1503" y="2027"/>
              <a:ext cx="54" cy="89"/>
            </a:xfrm>
            <a:custGeom>
              <a:avLst/>
              <a:gdLst>
                <a:gd name="T0" fmla="*/ 54 w 107"/>
                <a:gd name="T1" fmla="*/ 0 h 177"/>
                <a:gd name="T2" fmla="*/ 64 w 107"/>
                <a:gd name="T3" fmla="*/ 1 h 177"/>
                <a:gd name="T4" fmla="*/ 74 w 107"/>
                <a:gd name="T5" fmla="*/ 7 h 177"/>
                <a:gd name="T6" fmla="*/ 81 w 107"/>
                <a:gd name="T7" fmla="*/ 15 h 177"/>
                <a:gd name="T8" fmla="*/ 90 w 107"/>
                <a:gd name="T9" fmla="*/ 26 h 177"/>
                <a:gd name="T10" fmla="*/ 97 w 107"/>
                <a:gd name="T11" fmla="*/ 38 h 177"/>
                <a:gd name="T12" fmla="*/ 102 w 107"/>
                <a:gd name="T13" fmla="*/ 55 h 177"/>
                <a:gd name="T14" fmla="*/ 105 w 107"/>
                <a:gd name="T15" fmla="*/ 71 h 177"/>
                <a:gd name="T16" fmla="*/ 107 w 107"/>
                <a:gd name="T17" fmla="*/ 90 h 177"/>
                <a:gd name="T18" fmla="*/ 105 w 107"/>
                <a:gd name="T19" fmla="*/ 108 h 177"/>
                <a:gd name="T20" fmla="*/ 102 w 107"/>
                <a:gd name="T21" fmla="*/ 124 h 177"/>
                <a:gd name="T22" fmla="*/ 97 w 107"/>
                <a:gd name="T23" fmla="*/ 138 h 177"/>
                <a:gd name="T24" fmla="*/ 90 w 107"/>
                <a:gd name="T25" fmla="*/ 152 h 177"/>
                <a:gd name="T26" fmla="*/ 81 w 107"/>
                <a:gd name="T27" fmla="*/ 162 h 177"/>
                <a:gd name="T28" fmla="*/ 74 w 107"/>
                <a:gd name="T29" fmla="*/ 170 h 177"/>
                <a:gd name="T30" fmla="*/ 64 w 107"/>
                <a:gd name="T31" fmla="*/ 175 h 177"/>
                <a:gd name="T32" fmla="*/ 54 w 107"/>
                <a:gd name="T33" fmla="*/ 177 h 177"/>
                <a:gd name="T34" fmla="*/ 43 w 107"/>
                <a:gd name="T35" fmla="*/ 175 h 177"/>
                <a:gd name="T36" fmla="*/ 33 w 107"/>
                <a:gd name="T37" fmla="*/ 170 h 177"/>
                <a:gd name="T38" fmla="*/ 22 w 107"/>
                <a:gd name="T39" fmla="*/ 162 h 177"/>
                <a:gd name="T40" fmla="*/ 15 w 107"/>
                <a:gd name="T41" fmla="*/ 152 h 177"/>
                <a:gd name="T42" fmla="*/ 7 w 107"/>
                <a:gd name="T43" fmla="*/ 138 h 177"/>
                <a:gd name="T44" fmla="*/ 4 w 107"/>
                <a:gd name="T45" fmla="*/ 124 h 177"/>
                <a:gd name="T46" fmla="*/ 0 w 107"/>
                <a:gd name="T47" fmla="*/ 108 h 177"/>
                <a:gd name="T48" fmla="*/ 0 w 107"/>
                <a:gd name="T49" fmla="*/ 90 h 177"/>
                <a:gd name="T50" fmla="*/ 0 w 107"/>
                <a:gd name="T51" fmla="*/ 71 h 177"/>
                <a:gd name="T52" fmla="*/ 4 w 107"/>
                <a:gd name="T53" fmla="*/ 55 h 177"/>
                <a:gd name="T54" fmla="*/ 7 w 107"/>
                <a:gd name="T55" fmla="*/ 38 h 177"/>
                <a:gd name="T56" fmla="*/ 15 w 107"/>
                <a:gd name="T57" fmla="*/ 26 h 177"/>
                <a:gd name="T58" fmla="*/ 22 w 107"/>
                <a:gd name="T59" fmla="*/ 15 h 177"/>
                <a:gd name="T60" fmla="*/ 33 w 107"/>
                <a:gd name="T61" fmla="*/ 7 h 177"/>
                <a:gd name="T62" fmla="*/ 43 w 107"/>
                <a:gd name="T63" fmla="*/ 1 h 177"/>
                <a:gd name="T64" fmla="*/ 54 w 107"/>
                <a:gd name="T6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0" y="26"/>
                  </a:lnTo>
                  <a:lnTo>
                    <a:pt x="97" y="38"/>
                  </a:lnTo>
                  <a:lnTo>
                    <a:pt x="102" y="55"/>
                  </a:lnTo>
                  <a:lnTo>
                    <a:pt x="105" y="71"/>
                  </a:lnTo>
                  <a:lnTo>
                    <a:pt x="107" y="90"/>
                  </a:lnTo>
                  <a:lnTo>
                    <a:pt x="105" y="108"/>
                  </a:lnTo>
                  <a:lnTo>
                    <a:pt x="102" y="124"/>
                  </a:lnTo>
                  <a:lnTo>
                    <a:pt x="97" y="138"/>
                  </a:lnTo>
                  <a:lnTo>
                    <a:pt x="90" y="152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3" y="175"/>
                  </a:lnTo>
                  <a:lnTo>
                    <a:pt x="33" y="170"/>
                  </a:lnTo>
                  <a:lnTo>
                    <a:pt x="22" y="162"/>
                  </a:lnTo>
                  <a:lnTo>
                    <a:pt x="15" y="152"/>
                  </a:lnTo>
                  <a:lnTo>
                    <a:pt x="7" y="138"/>
                  </a:lnTo>
                  <a:lnTo>
                    <a:pt x="4" y="124"/>
                  </a:lnTo>
                  <a:lnTo>
                    <a:pt x="0" y="108"/>
                  </a:lnTo>
                  <a:lnTo>
                    <a:pt x="0" y="90"/>
                  </a:lnTo>
                  <a:lnTo>
                    <a:pt x="0" y="71"/>
                  </a:lnTo>
                  <a:lnTo>
                    <a:pt x="4" y="55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2" y="15"/>
                  </a:lnTo>
                  <a:lnTo>
                    <a:pt x="33" y="7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79" name="Freeform 15"/>
            <p:cNvSpPr>
              <a:spLocks/>
            </p:cNvSpPr>
            <p:nvPr/>
          </p:nvSpPr>
          <p:spPr bwMode="auto">
            <a:xfrm>
              <a:off x="1507" y="2119"/>
              <a:ext cx="39" cy="84"/>
            </a:xfrm>
            <a:custGeom>
              <a:avLst/>
              <a:gdLst>
                <a:gd name="T0" fmla="*/ 77 w 77"/>
                <a:gd name="T1" fmla="*/ 10 h 169"/>
                <a:gd name="T2" fmla="*/ 65 w 77"/>
                <a:gd name="T3" fmla="*/ 2 h 169"/>
                <a:gd name="T4" fmla="*/ 53 w 77"/>
                <a:gd name="T5" fmla="*/ 0 h 169"/>
                <a:gd name="T6" fmla="*/ 42 w 77"/>
                <a:gd name="T7" fmla="*/ 1 h 169"/>
                <a:gd name="T8" fmla="*/ 32 w 77"/>
                <a:gd name="T9" fmla="*/ 6 h 169"/>
                <a:gd name="T10" fmla="*/ 23 w 77"/>
                <a:gd name="T11" fmla="*/ 14 h 169"/>
                <a:gd name="T12" fmla="*/ 14 w 77"/>
                <a:gd name="T13" fmla="*/ 26 h 169"/>
                <a:gd name="T14" fmla="*/ 7 w 77"/>
                <a:gd name="T15" fmla="*/ 38 h 169"/>
                <a:gd name="T16" fmla="*/ 3 w 77"/>
                <a:gd name="T17" fmla="*/ 53 h 169"/>
                <a:gd name="T18" fmla="*/ 0 w 77"/>
                <a:gd name="T19" fmla="*/ 70 h 169"/>
                <a:gd name="T20" fmla="*/ 0 w 77"/>
                <a:gd name="T21" fmla="*/ 88 h 169"/>
                <a:gd name="T22" fmla="*/ 0 w 77"/>
                <a:gd name="T23" fmla="*/ 99 h 169"/>
                <a:gd name="T24" fmla="*/ 1 w 77"/>
                <a:gd name="T25" fmla="*/ 111 h 169"/>
                <a:gd name="T26" fmla="*/ 3 w 77"/>
                <a:gd name="T27" fmla="*/ 123 h 169"/>
                <a:gd name="T28" fmla="*/ 7 w 77"/>
                <a:gd name="T29" fmla="*/ 134 h 169"/>
                <a:gd name="T30" fmla="*/ 11 w 77"/>
                <a:gd name="T31" fmla="*/ 143 h 169"/>
                <a:gd name="T32" fmla="*/ 16 w 77"/>
                <a:gd name="T33" fmla="*/ 152 h 169"/>
                <a:gd name="T34" fmla="*/ 22 w 77"/>
                <a:gd name="T35" fmla="*/ 160 h 169"/>
                <a:gd name="T36" fmla="*/ 29 w 77"/>
                <a:gd name="T37" fmla="*/ 169 h 169"/>
                <a:gd name="T38" fmla="*/ 29 w 77"/>
                <a:gd name="T39" fmla="*/ 164 h 169"/>
                <a:gd name="T40" fmla="*/ 30 w 77"/>
                <a:gd name="T41" fmla="*/ 143 h 169"/>
                <a:gd name="T42" fmla="*/ 34 w 77"/>
                <a:gd name="T43" fmla="*/ 123 h 169"/>
                <a:gd name="T44" fmla="*/ 38 w 77"/>
                <a:gd name="T45" fmla="*/ 102 h 169"/>
                <a:gd name="T46" fmla="*/ 45 w 77"/>
                <a:gd name="T47" fmla="*/ 84 h 169"/>
                <a:gd name="T48" fmla="*/ 51 w 77"/>
                <a:gd name="T49" fmla="*/ 64 h 169"/>
                <a:gd name="T50" fmla="*/ 59 w 77"/>
                <a:gd name="T51" fmla="*/ 45 h 169"/>
                <a:gd name="T52" fmla="*/ 67 w 77"/>
                <a:gd name="T53" fmla="*/ 28 h 169"/>
                <a:gd name="T54" fmla="*/ 77 w 77"/>
                <a:gd name="T55" fmla="*/ 1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7" h="169">
                  <a:moveTo>
                    <a:pt x="77" y="10"/>
                  </a:moveTo>
                  <a:lnTo>
                    <a:pt x="65" y="2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6"/>
                  </a:lnTo>
                  <a:lnTo>
                    <a:pt x="23" y="14"/>
                  </a:lnTo>
                  <a:lnTo>
                    <a:pt x="14" y="26"/>
                  </a:lnTo>
                  <a:lnTo>
                    <a:pt x="7" y="38"/>
                  </a:lnTo>
                  <a:lnTo>
                    <a:pt x="3" y="53"/>
                  </a:lnTo>
                  <a:lnTo>
                    <a:pt x="0" y="70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1" y="111"/>
                  </a:lnTo>
                  <a:lnTo>
                    <a:pt x="3" y="123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2"/>
                  </a:lnTo>
                  <a:lnTo>
                    <a:pt x="22" y="160"/>
                  </a:lnTo>
                  <a:lnTo>
                    <a:pt x="29" y="169"/>
                  </a:lnTo>
                  <a:lnTo>
                    <a:pt x="29" y="164"/>
                  </a:lnTo>
                  <a:lnTo>
                    <a:pt x="30" y="143"/>
                  </a:lnTo>
                  <a:lnTo>
                    <a:pt x="34" y="123"/>
                  </a:lnTo>
                  <a:lnTo>
                    <a:pt x="38" y="102"/>
                  </a:lnTo>
                  <a:lnTo>
                    <a:pt x="45" y="84"/>
                  </a:lnTo>
                  <a:lnTo>
                    <a:pt x="51" y="64"/>
                  </a:lnTo>
                  <a:lnTo>
                    <a:pt x="59" y="45"/>
                  </a:lnTo>
                  <a:lnTo>
                    <a:pt x="67" y="28"/>
                  </a:lnTo>
                  <a:lnTo>
                    <a:pt x="7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80" name="Freeform 16"/>
            <p:cNvSpPr>
              <a:spLocks/>
            </p:cNvSpPr>
            <p:nvPr/>
          </p:nvSpPr>
          <p:spPr bwMode="auto">
            <a:xfrm>
              <a:off x="1540" y="2077"/>
              <a:ext cx="35" cy="40"/>
            </a:xfrm>
            <a:custGeom>
              <a:avLst/>
              <a:gdLst>
                <a:gd name="T0" fmla="*/ 4 w 70"/>
                <a:gd name="T1" fmla="*/ 66 h 79"/>
                <a:gd name="T2" fmla="*/ 0 w 70"/>
                <a:gd name="T3" fmla="*/ 57 h 79"/>
                <a:gd name="T4" fmla="*/ 1 w 70"/>
                <a:gd name="T5" fmla="*/ 49 h 79"/>
                <a:gd name="T6" fmla="*/ 6 w 70"/>
                <a:gd name="T7" fmla="*/ 40 h 79"/>
                <a:gd name="T8" fmla="*/ 15 w 70"/>
                <a:gd name="T9" fmla="*/ 32 h 79"/>
                <a:gd name="T10" fmla="*/ 26 w 70"/>
                <a:gd name="T11" fmla="*/ 23 h 79"/>
                <a:gd name="T12" fmla="*/ 39 w 70"/>
                <a:gd name="T13" fmla="*/ 14 h 79"/>
                <a:gd name="T14" fmla="*/ 53 w 70"/>
                <a:gd name="T15" fmla="*/ 6 h 79"/>
                <a:gd name="T16" fmla="*/ 70 w 70"/>
                <a:gd name="T17" fmla="*/ 0 h 79"/>
                <a:gd name="T18" fmla="*/ 63 w 70"/>
                <a:gd name="T19" fmla="*/ 9 h 79"/>
                <a:gd name="T20" fmla="*/ 57 w 70"/>
                <a:gd name="T21" fmla="*/ 19 h 79"/>
                <a:gd name="T22" fmla="*/ 49 w 70"/>
                <a:gd name="T23" fmla="*/ 29 h 79"/>
                <a:gd name="T24" fmla="*/ 43 w 70"/>
                <a:gd name="T25" fmla="*/ 39 h 79"/>
                <a:gd name="T26" fmla="*/ 36 w 70"/>
                <a:gd name="T27" fmla="*/ 49 h 79"/>
                <a:gd name="T28" fmla="*/ 29 w 70"/>
                <a:gd name="T29" fmla="*/ 59 h 79"/>
                <a:gd name="T30" fmla="*/ 22 w 70"/>
                <a:gd name="T31" fmla="*/ 69 h 79"/>
                <a:gd name="T32" fmla="*/ 16 w 70"/>
                <a:gd name="T33" fmla="*/ 79 h 79"/>
                <a:gd name="T34" fmla="*/ 7 w 70"/>
                <a:gd name="T35" fmla="*/ 74 h 79"/>
                <a:gd name="T36" fmla="*/ 4 w 70"/>
                <a:gd name="T37" fmla="*/ 6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79">
                  <a:moveTo>
                    <a:pt x="4" y="66"/>
                  </a:moveTo>
                  <a:lnTo>
                    <a:pt x="0" y="57"/>
                  </a:lnTo>
                  <a:lnTo>
                    <a:pt x="1" y="49"/>
                  </a:lnTo>
                  <a:lnTo>
                    <a:pt x="6" y="40"/>
                  </a:lnTo>
                  <a:lnTo>
                    <a:pt x="15" y="32"/>
                  </a:lnTo>
                  <a:lnTo>
                    <a:pt x="26" y="23"/>
                  </a:lnTo>
                  <a:lnTo>
                    <a:pt x="39" y="14"/>
                  </a:lnTo>
                  <a:lnTo>
                    <a:pt x="53" y="6"/>
                  </a:lnTo>
                  <a:lnTo>
                    <a:pt x="70" y="0"/>
                  </a:lnTo>
                  <a:lnTo>
                    <a:pt x="63" y="9"/>
                  </a:lnTo>
                  <a:lnTo>
                    <a:pt x="57" y="19"/>
                  </a:lnTo>
                  <a:lnTo>
                    <a:pt x="49" y="29"/>
                  </a:lnTo>
                  <a:lnTo>
                    <a:pt x="43" y="39"/>
                  </a:lnTo>
                  <a:lnTo>
                    <a:pt x="36" y="49"/>
                  </a:lnTo>
                  <a:lnTo>
                    <a:pt x="29" y="59"/>
                  </a:lnTo>
                  <a:lnTo>
                    <a:pt x="22" y="69"/>
                  </a:lnTo>
                  <a:lnTo>
                    <a:pt x="16" y="79"/>
                  </a:lnTo>
                  <a:lnTo>
                    <a:pt x="7" y="74"/>
                  </a:lnTo>
                  <a:lnTo>
                    <a:pt x="4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81" name="Freeform 17"/>
            <p:cNvSpPr>
              <a:spLocks/>
            </p:cNvSpPr>
            <p:nvPr/>
          </p:nvSpPr>
          <p:spPr bwMode="auto">
            <a:xfrm>
              <a:off x="1419" y="2074"/>
              <a:ext cx="104" cy="55"/>
            </a:xfrm>
            <a:custGeom>
              <a:avLst/>
              <a:gdLst>
                <a:gd name="T0" fmla="*/ 205 w 206"/>
                <a:gd name="T1" fmla="*/ 88 h 108"/>
                <a:gd name="T2" fmla="*/ 206 w 206"/>
                <a:gd name="T3" fmla="*/ 78 h 108"/>
                <a:gd name="T4" fmla="*/ 205 w 206"/>
                <a:gd name="T5" fmla="*/ 68 h 108"/>
                <a:gd name="T6" fmla="*/ 199 w 206"/>
                <a:gd name="T7" fmla="*/ 58 h 108"/>
                <a:gd name="T8" fmla="*/ 189 w 206"/>
                <a:gd name="T9" fmla="*/ 48 h 108"/>
                <a:gd name="T10" fmla="*/ 177 w 206"/>
                <a:gd name="T11" fmla="*/ 38 h 108"/>
                <a:gd name="T12" fmla="*/ 162 w 206"/>
                <a:gd name="T13" fmla="*/ 29 h 108"/>
                <a:gd name="T14" fmla="*/ 145 w 206"/>
                <a:gd name="T15" fmla="*/ 21 h 108"/>
                <a:gd name="T16" fmla="*/ 126 w 206"/>
                <a:gd name="T17" fmla="*/ 15 h 108"/>
                <a:gd name="T18" fmla="*/ 104 w 206"/>
                <a:gd name="T19" fmla="*/ 8 h 108"/>
                <a:gd name="T20" fmla="*/ 85 w 206"/>
                <a:gd name="T21" fmla="*/ 4 h 108"/>
                <a:gd name="T22" fmla="*/ 65 w 206"/>
                <a:gd name="T23" fmla="*/ 0 h 108"/>
                <a:gd name="T24" fmla="*/ 48 w 206"/>
                <a:gd name="T25" fmla="*/ 2 h 108"/>
                <a:gd name="T26" fmla="*/ 32 w 206"/>
                <a:gd name="T27" fmla="*/ 4 h 108"/>
                <a:gd name="T28" fmla="*/ 21 w 206"/>
                <a:gd name="T29" fmla="*/ 8 h 108"/>
                <a:gd name="T30" fmla="*/ 11 w 206"/>
                <a:gd name="T31" fmla="*/ 13 h 108"/>
                <a:gd name="T32" fmla="*/ 3 w 206"/>
                <a:gd name="T33" fmla="*/ 22 h 108"/>
                <a:gd name="T34" fmla="*/ 0 w 206"/>
                <a:gd name="T35" fmla="*/ 30 h 108"/>
                <a:gd name="T36" fmla="*/ 2 w 206"/>
                <a:gd name="T37" fmla="*/ 40 h 108"/>
                <a:gd name="T38" fmla="*/ 8 w 206"/>
                <a:gd name="T39" fmla="*/ 49 h 108"/>
                <a:gd name="T40" fmla="*/ 18 w 206"/>
                <a:gd name="T41" fmla="*/ 61 h 108"/>
                <a:gd name="T42" fmla="*/ 29 w 206"/>
                <a:gd name="T43" fmla="*/ 70 h 108"/>
                <a:gd name="T44" fmla="*/ 45 w 206"/>
                <a:gd name="T45" fmla="*/ 79 h 108"/>
                <a:gd name="T46" fmla="*/ 64 w 206"/>
                <a:gd name="T47" fmla="*/ 87 h 108"/>
                <a:gd name="T48" fmla="*/ 86 w 206"/>
                <a:gd name="T49" fmla="*/ 95 h 108"/>
                <a:gd name="T50" fmla="*/ 105 w 206"/>
                <a:gd name="T51" fmla="*/ 100 h 108"/>
                <a:gd name="T52" fmla="*/ 126 w 206"/>
                <a:gd name="T53" fmla="*/ 105 h 108"/>
                <a:gd name="T54" fmla="*/ 145 w 206"/>
                <a:gd name="T55" fmla="*/ 107 h 108"/>
                <a:gd name="T56" fmla="*/ 163 w 206"/>
                <a:gd name="T57" fmla="*/ 108 h 108"/>
                <a:gd name="T58" fmla="*/ 177 w 206"/>
                <a:gd name="T59" fmla="*/ 105 h 108"/>
                <a:gd name="T60" fmla="*/ 189 w 206"/>
                <a:gd name="T61" fmla="*/ 101 h 108"/>
                <a:gd name="T62" fmla="*/ 199 w 206"/>
                <a:gd name="T63" fmla="*/ 95 h 108"/>
                <a:gd name="T64" fmla="*/ 205 w 206"/>
                <a:gd name="T65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8">
                  <a:moveTo>
                    <a:pt x="205" y="88"/>
                  </a:moveTo>
                  <a:lnTo>
                    <a:pt x="206" y="78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89" y="48"/>
                  </a:lnTo>
                  <a:lnTo>
                    <a:pt x="177" y="38"/>
                  </a:lnTo>
                  <a:lnTo>
                    <a:pt x="162" y="29"/>
                  </a:lnTo>
                  <a:lnTo>
                    <a:pt x="145" y="21"/>
                  </a:lnTo>
                  <a:lnTo>
                    <a:pt x="126" y="15"/>
                  </a:lnTo>
                  <a:lnTo>
                    <a:pt x="104" y="8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8" y="2"/>
                  </a:lnTo>
                  <a:lnTo>
                    <a:pt x="32" y="4"/>
                  </a:lnTo>
                  <a:lnTo>
                    <a:pt x="21" y="8"/>
                  </a:lnTo>
                  <a:lnTo>
                    <a:pt x="11" y="13"/>
                  </a:lnTo>
                  <a:lnTo>
                    <a:pt x="3" y="22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8" y="49"/>
                  </a:lnTo>
                  <a:lnTo>
                    <a:pt x="18" y="61"/>
                  </a:lnTo>
                  <a:lnTo>
                    <a:pt x="29" y="70"/>
                  </a:lnTo>
                  <a:lnTo>
                    <a:pt x="45" y="79"/>
                  </a:lnTo>
                  <a:lnTo>
                    <a:pt x="64" y="87"/>
                  </a:lnTo>
                  <a:lnTo>
                    <a:pt x="86" y="95"/>
                  </a:lnTo>
                  <a:lnTo>
                    <a:pt x="105" y="100"/>
                  </a:lnTo>
                  <a:lnTo>
                    <a:pt x="126" y="105"/>
                  </a:lnTo>
                  <a:lnTo>
                    <a:pt x="145" y="107"/>
                  </a:lnTo>
                  <a:lnTo>
                    <a:pt x="163" y="108"/>
                  </a:lnTo>
                  <a:lnTo>
                    <a:pt x="177" y="105"/>
                  </a:lnTo>
                  <a:lnTo>
                    <a:pt x="189" y="101"/>
                  </a:lnTo>
                  <a:lnTo>
                    <a:pt x="199" y="95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82" name="Freeform 18"/>
            <p:cNvSpPr>
              <a:spLocks/>
            </p:cNvSpPr>
            <p:nvPr/>
          </p:nvSpPr>
          <p:spPr bwMode="auto">
            <a:xfrm>
              <a:off x="1540" y="2119"/>
              <a:ext cx="8" cy="13"/>
            </a:xfrm>
            <a:custGeom>
              <a:avLst/>
              <a:gdLst>
                <a:gd name="T0" fmla="*/ 16 w 16"/>
                <a:gd name="T1" fmla="*/ 0 h 27"/>
                <a:gd name="T2" fmla="*/ 6 w 16"/>
                <a:gd name="T3" fmla="*/ 5 h 27"/>
                <a:gd name="T4" fmla="*/ 4 w 16"/>
                <a:gd name="T5" fmla="*/ 13 h 27"/>
                <a:gd name="T6" fmla="*/ 0 w 16"/>
                <a:gd name="T7" fmla="*/ 20 h 27"/>
                <a:gd name="T8" fmla="*/ 4 w 16"/>
                <a:gd name="T9" fmla="*/ 27 h 27"/>
                <a:gd name="T10" fmla="*/ 4 w 16"/>
                <a:gd name="T11" fmla="*/ 21 h 27"/>
                <a:gd name="T12" fmla="*/ 7 w 16"/>
                <a:gd name="T13" fmla="*/ 14 h 27"/>
                <a:gd name="T14" fmla="*/ 11 w 16"/>
                <a:gd name="T15" fmla="*/ 7 h 27"/>
                <a:gd name="T16" fmla="*/ 16 w 16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7">
                  <a:moveTo>
                    <a:pt x="16" y="0"/>
                  </a:moveTo>
                  <a:lnTo>
                    <a:pt x="6" y="5"/>
                  </a:lnTo>
                  <a:lnTo>
                    <a:pt x="4" y="13"/>
                  </a:lnTo>
                  <a:lnTo>
                    <a:pt x="0" y="20"/>
                  </a:lnTo>
                  <a:lnTo>
                    <a:pt x="4" y="27"/>
                  </a:lnTo>
                  <a:lnTo>
                    <a:pt x="4" y="21"/>
                  </a:lnTo>
                  <a:lnTo>
                    <a:pt x="7" y="14"/>
                  </a:lnTo>
                  <a:lnTo>
                    <a:pt x="11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83" name="Freeform 19"/>
            <p:cNvSpPr>
              <a:spLocks/>
            </p:cNvSpPr>
            <p:nvPr/>
          </p:nvSpPr>
          <p:spPr bwMode="auto">
            <a:xfrm>
              <a:off x="1419" y="2123"/>
              <a:ext cx="104" cy="52"/>
            </a:xfrm>
            <a:custGeom>
              <a:avLst/>
              <a:gdLst>
                <a:gd name="T0" fmla="*/ 3 w 206"/>
                <a:gd name="T1" fmla="*/ 87 h 106"/>
                <a:gd name="T2" fmla="*/ 0 w 206"/>
                <a:gd name="T3" fmla="*/ 78 h 106"/>
                <a:gd name="T4" fmla="*/ 2 w 206"/>
                <a:gd name="T5" fmla="*/ 69 h 106"/>
                <a:gd name="T6" fmla="*/ 8 w 206"/>
                <a:gd name="T7" fmla="*/ 58 h 106"/>
                <a:gd name="T8" fmla="*/ 18 w 206"/>
                <a:gd name="T9" fmla="*/ 48 h 106"/>
                <a:gd name="T10" fmla="*/ 29 w 206"/>
                <a:gd name="T11" fmla="*/ 38 h 106"/>
                <a:gd name="T12" fmla="*/ 45 w 206"/>
                <a:gd name="T13" fmla="*/ 29 h 106"/>
                <a:gd name="T14" fmla="*/ 64 w 206"/>
                <a:gd name="T15" fmla="*/ 20 h 106"/>
                <a:gd name="T16" fmla="*/ 86 w 206"/>
                <a:gd name="T17" fmla="*/ 13 h 106"/>
                <a:gd name="T18" fmla="*/ 105 w 206"/>
                <a:gd name="T19" fmla="*/ 6 h 106"/>
                <a:gd name="T20" fmla="*/ 126 w 206"/>
                <a:gd name="T21" fmla="*/ 3 h 106"/>
                <a:gd name="T22" fmla="*/ 145 w 206"/>
                <a:gd name="T23" fmla="*/ 0 h 106"/>
                <a:gd name="T24" fmla="*/ 163 w 206"/>
                <a:gd name="T25" fmla="*/ 1 h 106"/>
                <a:gd name="T26" fmla="*/ 177 w 206"/>
                <a:gd name="T27" fmla="*/ 2 h 106"/>
                <a:gd name="T28" fmla="*/ 189 w 206"/>
                <a:gd name="T29" fmla="*/ 6 h 106"/>
                <a:gd name="T30" fmla="*/ 199 w 206"/>
                <a:gd name="T31" fmla="*/ 12 h 106"/>
                <a:gd name="T32" fmla="*/ 205 w 206"/>
                <a:gd name="T33" fmla="*/ 19 h 106"/>
                <a:gd name="T34" fmla="*/ 206 w 206"/>
                <a:gd name="T35" fmla="*/ 27 h 106"/>
                <a:gd name="T36" fmla="*/ 205 w 206"/>
                <a:gd name="T37" fmla="*/ 37 h 106"/>
                <a:gd name="T38" fmla="*/ 199 w 206"/>
                <a:gd name="T39" fmla="*/ 46 h 106"/>
                <a:gd name="T40" fmla="*/ 189 w 206"/>
                <a:gd name="T41" fmla="*/ 58 h 106"/>
                <a:gd name="T42" fmla="*/ 177 w 206"/>
                <a:gd name="T43" fmla="*/ 68 h 106"/>
                <a:gd name="T44" fmla="*/ 162 w 206"/>
                <a:gd name="T45" fmla="*/ 77 h 106"/>
                <a:gd name="T46" fmla="*/ 145 w 206"/>
                <a:gd name="T47" fmla="*/ 85 h 106"/>
                <a:gd name="T48" fmla="*/ 126 w 206"/>
                <a:gd name="T49" fmla="*/ 93 h 106"/>
                <a:gd name="T50" fmla="*/ 104 w 206"/>
                <a:gd name="T51" fmla="*/ 99 h 106"/>
                <a:gd name="T52" fmla="*/ 85 w 206"/>
                <a:gd name="T53" fmla="*/ 103 h 106"/>
                <a:gd name="T54" fmla="*/ 65 w 206"/>
                <a:gd name="T55" fmla="*/ 105 h 106"/>
                <a:gd name="T56" fmla="*/ 48 w 206"/>
                <a:gd name="T57" fmla="*/ 106 h 106"/>
                <a:gd name="T58" fmla="*/ 32 w 206"/>
                <a:gd name="T59" fmla="*/ 103 h 106"/>
                <a:gd name="T60" fmla="*/ 21 w 206"/>
                <a:gd name="T61" fmla="*/ 100 h 106"/>
                <a:gd name="T62" fmla="*/ 11 w 206"/>
                <a:gd name="T63" fmla="*/ 94 h 106"/>
                <a:gd name="T64" fmla="*/ 3 w 206"/>
                <a:gd name="T65" fmla="*/ 8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6">
                  <a:moveTo>
                    <a:pt x="3" y="87"/>
                  </a:moveTo>
                  <a:lnTo>
                    <a:pt x="0" y="78"/>
                  </a:lnTo>
                  <a:lnTo>
                    <a:pt x="2" y="69"/>
                  </a:lnTo>
                  <a:lnTo>
                    <a:pt x="8" y="58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5" y="29"/>
                  </a:lnTo>
                  <a:lnTo>
                    <a:pt x="64" y="20"/>
                  </a:lnTo>
                  <a:lnTo>
                    <a:pt x="86" y="13"/>
                  </a:lnTo>
                  <a:lnTo>
                    <a:pt x="105" y="6"/>
                  </a:lnTo>
                  <a:lnTo>
                    <a:pt x="126" y="3"/>
                  </a:lnTo>
                  <a:lnTo>
                    <a:pt x="145" y="0"/>
                  </a:lnTo>
                  <a:lnTo>
                    <a:pt x="163" y="1"/>
                  </a:lnTo>
                  <a:lnTo>
                    <a:pt x="177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5" y="19"/>
                  </a:lnTo>
                  <a:lnTo>
                    <a:pt x="206" y="27"/>
                  </a:lnTo>
                  <a:lnTo>
                    <a:pt x="205" y="37"/>
                  </a:lnTo>
                  <a:lnTo>
                    <a:pt x="199" y="46"/>
                  </a:lnTo>
                  <a:lnTo>
                    <a:pt x="189" y="58"/>
                  </a:lnTo>
                  <a:lnTo>
                    <a:pt x="177" y="68"/>
                  </a:lnTo>
                  <a:lnTo>
                    <a:pt x="162" y="77"/>
                  </a:lnTo>
                  <a:lnTo>
                    <a:pt x="145" y="85"/>
                  </a:lnTo>
                  <a:lnTo>
                    <a:pt x="126" y="93"/>
                  </a:lnTo>
                  <a:lnTo>
                    <a:pt x="104" y="99"/>
                  </a:lnTo>
                  <a:lnTo>
                    <a:pt x="85" y="103"/>
                  </a:lnTo>
                  <a:lnTo>
                    <a:pt x="65" y="105"/>
                  </a:lnTo>
                  <a:lnTo>
                    <a:pt x="48" y="106"/>
                  </a:lnTo>
                  <a:lnTo>
                    <a:pt x="32" y="103"/>
                  </a:lnTo>
                  <a:lnTo>
                    <a:pt x="21" y="100"/>
                  </a:lnTo>
                  <a:lnTo>
                    <a:pt x="11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84" name="Freeform 20"/>
            <p:cNvSpPr>
              <a:spLocks/>
            </p:cNvSpPr>
            <p:nvPr/>
          </p:nvSpPr>
          <p:spPr bwMode="auto">
            <a:xfrm>
              <a:off x="1497" y="2092"/>
              <a:ext cx="64" cy="57"/>
            </a:xfrm>
            <a:custGeom>
              <a:avLst/>
              <a:gdLst>
                <a:gd name="T0" fmla="*/ 78 w 127"/>
                <a:gd name="T1" fmla="*/ 0 h 114"/>
                <a:gd name="T2" fmla="*/ 89 w 127"/>
                <a:gd name="T3" fmla="*/ 0 h 114"/>
                <a:gd name="T4" fmla="*/ 102 w 127"/>
                <a:gd name="T5" fmla="*/ 2 h 114"/>
                <a:gd name="T6" fmla="*/ 116 w 127"/>
                <a:gd name="T7" fmla="*/ 6 h 114"/>
                <a:gd name="T8" fmla="*/ 127 w 127"/>
                <a:gd name="T9" fmla="*/ 13 h 114"/>
                <a:gd name="T10" fmla="*/ 118 w 127"/>
                <a:gd name="T11" fmla="*/ 26 h 114"/>
                <a:gd name="T12" fmla="*/ 111 w 127"/>
                <a:gd name="T13" fmla="*/ 38 h 114"/>
                <a:gd name="T14" fmla="*/ 102 w 127"/>
                <a:gd name="T15" fmla="*/ 50 h 114"/>
                <a:gd name="T16" fmla="*/ 96 w 127"/>
                <a:gd name="T17" fmla="*/ 63 h 114"/>
                <a:gd name="T18" fmla="*/ 89 w 127"/>
                <a:gd name="T19" fmla="*/ 76 h 114"/>
                <a:gd name="T20" fmla="*/ 82 w 127"/>
                <a:gd name="T21" fmla="*/ 88 h 114"/>
                <a:gd name="T22" fmla="*/ 76 w 127"/>
                <a:gd name="T23" fmla="*/ 100 h 114"/>
                <a:gd name="T24" fmla="*/ 73 w 127"/>
                <a:gd name="T25" fmla="*/ 114 h 114"/>
                <a:gd name="T26" fmla="*/ 58 w 127"/>
                <a:gd name="T27" fmla="*/ 111 h 114"/>
                <a:gd name="T28" fmla="*/ 44 w 127"/>
                <a:gd name="T29" fmla="*/ 108 h 114"/>
                <a:gd name="T30" fmla="*/ 31 w 127"/>
                <a:gd name="T31" fmla="*/ 102 h 114"/>
                <a:gd name="T32" fmla="*/ 21 w 127"/>
                <a:gd name="T33" fmla="*/ 96 h 114"/>
                <a:gd name="T34" fmla="*/ 11 w 127"/>
                <a:gd name="T35" fmla="*/ 87 h 114"/>
                <a:gd name="T36" fmla="*/ 5 w 127"/>
                <a:gd name="T37" fmla="*/ 78 h 114"/>
                <a:gd name="T38" fmla="*/ 0 w 127"/>
                <a:gd name="T39" fmla="*/ 67 h 114"/>
                <a:gd name="T40" fmla="*/ 0 w 127"/>
                <a:gd name="T41" fmla="*/ 57 h 114"/>
                <a:gd name="T42" fmla="*/ 0 w 127"/>
                <a:gd name="T43" fmla="*/ 44 h 114"/>
                <a:gd name="T44" fmla="*/ 5 w 127"/>
                <a:gd name="T45" fmla="*/ 33 h 114"/>
                <a:gd name="T46" fmla="*/ 11 w 127"/>
                <a:gd name="T47" fmla="*/ 24 h 114"/>
                <a:gd name="T48" fmla="*/ 21 w 127"/>
                <a:gd name="T49" fmla="*/ 15 h 114"/>
                <a:gd name="T50" fmla="*/ 31 w 127"/>
                <a:gd name="T51" fmla="*/ 8 h 114"/>
                <a:gd name="T52" fmla="*/ 46 w 127"/>
                <a:gd name="T53" fmla="*/ 3 h 114"/>
                <a:gd name="T54" fmla="*/ 60 w 127"/>
                <a:gd name="T55" fmla="*/ 0 h 114"/>
                <a:gd name="T56" fmla="*/ 78 w 127"/>
                <a:gd name="T5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7" h="114">
                  <a:moveTo>
                    <a:pt x="78" y="0"/>
                  </a:moveTo>
                  <a:lnTo>
                    <a:pt x="89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7" y="13"/>
                  </a:lnTo>
                  <a:lnTo>
                    <a:pt x="118" y="26"/>
                  </a:lnTo>
                  <a:lnTo>
                    <a:pt x="111" y="38"/>
                  </a:lnTo>
                  <a:lnTo>
                    <a:pt x="102" y="50"/>
                  </a:lnTo>
                  <a:lnTo>
                    <a:pt x="96" y="63"/>
                  </a:lnTo>
                  <a:lnTo>
                    <a:pt x="89" y="76"/>
                  </a:lnTo>
                  <a:lnTo>
                    <a:pt x="82" y="88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58" y="111"/>
                  </a:lnTo>
                  <a:lnTo>
                    <a:pt x="44" y="108"/>
                  </a:lnTo>
                  <a:lnTo>
                    <a:pt x="31" y="102"/>
                  </a:lnTo>
                  <a:lnTo>
                    <a:pt x="21" y="96"/>
                  </a:lnTo>
                  <a:lnTo>
                    <a:pt x="11" y="87"/>
                  </a:lnTo>
                  <a:lnTo>
                    <a:pt x="5" y="78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5" y="33"/>
                  </a:lnTo>
                  <a:lnTo>
                    <a:pt x="11" y="24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85" name="Freeform 21"/>
            <p:cNvSpPr>
              <a:spLocks/>
            </p:cNvSpPr>
            <p:nvPr/>
          </p:nvSpPr>
          <p:spPr bwMode="auto">
            <a:xfrm>
              <a:off x="1618" y="2440"/>
              <a:ext cx="37" cy="45"/>
            </a:xfrm>
            <a:custGeom>
              <a:avLst/>
              <a:gdLst>
                <a:gd name="T0" fmla="*/ 74 w 74"/>
                <a:gd name="T1" fmla="*/ 83 h 90"/>
                <a:gd name="T2" fmla="*/ 64 w 74"/>
                <a:gd name="T3" fmla="*/ 88 h 90"/>
                <a:gd name="T4" fmla="*/ 53 w 74"/>
                <a:gd name="T5" fmla="*/ 90 h 90"/>
                <a:gd name="T6" fmla="*/ 42 w 74"/>
                <a:gd name="T7" fmla="*/ 88 h 90"/>
                <a:gd name="T8" fmla="*/ 32 w 74"/>
                <a:gd name="T9" fmla="*/ 82 h 90"/>
                <a:gd name="T10" fmla="*/ 22 w 74"/>
                <a:gd name="T11" fmla="*/ 73 h 90"/>
                <a:gd name="T12" fmla="*/ 15 w 74"/>
                <a:gd name="T13" fmla="*/ 63 h 90"/>
                <a:gd name="T14" fmla="*/ 8 w 74"/>
                <a:gd name="T15" fmla="*/ 49 h 90"/>
                <a:gd name="T16" fmla="*/ 4 w 74"/>
                <a:gd name="T17" fmla="*/ 34 h 90"/>
                <a:gd name="T18" fmla="*/ 0 w 74"/>
                <a:gd name="T19" fmla="*/ 17 h 90"/>
                <a:gd name="T20" fmla="*/ 0 w 74"/>
                <a:gd name="T21" fmla="*/ 0 h 90"/>
                <a:gd name="T22" fmla="*/ 9 w 74"/>
                <a:gd name="T23" fmla="*/ 10 h 90"/>
                <a:gd name="T24" fmla="*/ 18 w 74"/>
                <a:gd name="T25" fmla="*/ 21 h 90"/>
                <a:gd name="T26" fmla="*/ 26 w 74"/>
                <a:gd name="T27" fmla="*/ 31 h 90"/>
                <a:gd name="T28" fmla="*/ 36 w 74"/>
                <a:gd name="T29" fmla="*/ 43 h 90"/>
                <a:gd name="T30" fmla="*/ 45 w 74"/>
                <a:gd name="T31" fmla="*/ 53 h 90"/>
                <a:gd name="T32" fmla="*/ 56 w 74"/>
                <a:gd name="T33" fmla="*/ 63 h 90"/>
                <a:gd name="T34" fmla="*/ 64 w 74"/>
                <a:gd name="T35" fmla="*/ 73 h 90"/>
                <a:gd name="T36" fmla="*/ 74 w 74"/>
                <a:gd name="T37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90">
                  <a:moveTo>
                    <a:pt x="74" y="83"/>
                  </a:moveTo>
                  <a:lnTo>
                    <a:pt x="64" y="88"/>
                  </a:lnTo>
                  <a:lnTo>
                    <a:pt x="53" y="90"/>
                  </a:lnTo>
                  <a:lnTo>
                    <a:pt x="42" y="88"/>
                  </a:lnTo>
                  <a:lnTo>
                    <a:pt x="32" y="82"/>
                  </a:lnTo>
                  <a:lnTo>
                    <a:pt x="22" y="73"/>
                  </a:lnTo>
                  <a:lnTo>
                    <a:pt x="15" y="63"/>
                  </a:lnTo>
                  <a:lnTo>
                    <a:pt x="8" y="49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" y="10"/>
                  </a:lnTo>
                  <a:lnTo>
                    <a:pt x="18" y="21"/>
                  </a:lnTo>
                  <a:lnTo>
                    <a:pt x="26" y="31"/>
                  </a:lnTo>
                  <a:lnTo>
                    <a:pt x="36" y="43"/>
                  </a:lnTo>
                  <a:lnTo>
                    <a:pt x="45" y="53"/>
                  </a:lnTo>
                  <a:lnTo>
                    <a:pt x="56" y="63"/>
                  </a:lnTo>
                  <a:lnTo>
                    <a:pt x="64" y="73"/>
                  </a:lnTo>
                  <a:lnTo>
                    <a:pt x="74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86" name="Freeform 22"/>
            <p:cNvSpPr>
              <a:spLocks/>
            </p:cNvSpPr>
            <p:nvPr/>
          </p:nvSpPr>
          <p:spPr bwMode="auto">
            <a:xfrm>
              <a:off x="1624" y="2487"/>
              <a:ext cx="54" cy="89"/>
            </a:xfrm>
            <a:custGeom>
              <a:avLst/>
              <a:gdLst>
                <a:gd name="T0" fmla="*/ 54 w 107"/>
                <a:gd name="T1" fmla="*/ 177 h 177"/>
                <a:gd name="T2" fmla="*/ 62 w 107"/>
                <a:gd name="T3" fmla="*/ 175 h 177"/>
                <a:gd name="T4" fmla="*/ 72 w 107"/>
                <a:gd name="T5" fmla="*/ 170 h 177"/>
                <a:gd name="T6" fmla="*/ 81 w 107"/>
                <a:gd name="T7" fmla="*/ 161 h 177"/>
                <a:gd name="T8" fmla="*/ 89 w 107"/>
                <a:gd name="T9" fmla="*/ 151 h 177"/>
                <a:gd name="T10" fmla="*/ 96 w 107"/>
                <a:gd name="T11" fmla="*/ 137 h 177"/>
                <a:gd name="T12" fmla="*/ 101 w 107"/>
                <a:gd name="T13" fmla="*/ 123 h 177"/>
                <a:gd name="T14" fmla="*/ 103 w 107"/>
                <a:gd name="T15" fmla="*/ 107 h 177"/>
                <a:gd name="T16" fmla="*/ 107 w 107"/>
                <a:gd name="T17" fmla="*/ 90 h 177"/>
                <a:gd name="T18" fmla="*/ 103 w 107"/>
                <a:gd name="T19" fmla="*/ 71 h 177"/>
                <a:gd name="T20" fmla="*/ 101 w 107"/>
                <a:gd name="T21" fmla="*/ 55 h 177"/>
                <a:gd name="T22" fmla="*/ 96 w 107"/>
                <a:gd name="T23" fmla="*/ 37 h 177"/>
                <a:gd name="T24" fmla="*/ 89 w 107"/>
                <a:gd name="T25" fmla="*/ 25 h 177"/>
                <a:gd name="T26" fmla="*/ 81 w 107"/>
                <a:gd name="T27" fmla="*/ 14 h 177"/>
                <a:gd name="T28" fmla="*/ 72 w 107"/>
                <a:gd name="T29" fmla="*/ 6 h 177"/>
                <a:gd name="T30" fmla="*/ 62 w 107"/>
                <a:gd name="T31" fmla="*/ 1 h 177"/>
                <a:gd name="T32" fmla="*/ 54 w 107"/>
                <a:gd name="T33" fmla="*/ 0 h 177"/>
                <a:gd name="T34" fmla="*/ 39 w 107"/>
                <a:gd name="T35" fmla="*/ 1 h 177"/>
                <a:gd name="T36" fmla="*/ 29 w 107"/>
                <a:gd name="T37" fmla="*/ 6 h 177"/>
                <a:gd name="T38" fmla="*/ 19 w 107"/>
                <a:gd name="T39" fmla="*/ 14 h 177"/>
                <a:gd name="T40" fmla="*/ 13 w 107"/>
                <a:gd name="T41" fmla="*/ 25 h 177"/>
                <a:gd name="T42" fmla="*/ 6 w 107"/>
                <a:gd name="T43" fmla="*/ 37 h 177"/>
                <a:gd name="T44" fmla="*/ 2 w 107"/>
                <a:gd name="T45" fmla="*/ 55 h 177"/>
                <a:gd name="T46" fmla="*/ 0 w 107"/>
                <a:gd name="T47" fmla="*/ 71 h 177"/>
                <a:gd name="T48" fmla="*/ 0 w 107"/>
                <a:gd name="T49" fmla="*/ 90 h 177"/>
                <a:gd name="T50" fmla="*/ 0 w 107"/>
                <a:gd name="T51" fmla="*/ 107 h 177"/>
                <a:gd name="T52" fmla="*/ 2 w 107"/>
                <a:gd name="T53" fmla="*/ 123 h 177"/>
                <a:gd name="T54" fmla="*/ 6 w 107"/>
                <a:gd name="T55" fmla="*/ 137 h 177"/>
                <a:gd name="T56" fmla="*/ 13 w 107"/>
                <a:gd name="T57" fmla="*/ 151 h 177"/>
                <a:gd name="T58" fmla="*/ 19 w 107"/>
                <a:gd name="T59" fmla="*/ 161 h 177"/>
                <a:gd name="T60" fmla="*/ 29 w 107"/>
                <a:gd name="T61" fmla="*/ 170 h 177"/>
                <a:gd name="T62" fmla="*/ 39 w 107"/>
                <a:gd name="T63" fmla="*/ 175 h 177"/>
                <a:gd name="T64" fmla="*/ 54 w 107"/>
                <a:gd name="T6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77">
                  <a:moveTo>
                    <a:pt x="54" y="177"/>
                  </a:moveTo>
                  <a:lnTo>
                    <a:pt x="62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89" y="151"/>
                  </a:lnTo>
                  <a:lnTo>
                    <a:pt x="96" y="137"/>
                  </a:lnTo>
                  <a:lnTo>
                    <a:pt x="101" y="123"/>
                  </a:lnTo>
                  <a:lnTo>
                    <a:pt x="103" y="107"/>
                  </a:lnTo>
                  <a:lnTo>
                    <a:pt x="107" y="90"/>
                  </a:lnTo>
                  <a:lnTo>
                    <a:pt x="103" y="71"/>
                  </a:lnTo>
                  <a:lnTo>
                    <a:pt x="101" y="55"/>
                  </a:lnTo>
                  <a:lnTo>
                    <a:pt x="96" y="37"/>
                  </a:lnTo>
                  <a:lnTo>
                    <a:pt x="89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2" y="1"/>
                  </a:lnTo>
                  <a:lnTo>
                    <a:pt x="54" y="0"/>
                  </a:lnTo>
                  <a:lnTo>
                    <a:pt x="39" y="1"/>
                  </a:lnTo>
                  <a:lnTo>
                    <a:pt x="29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5"/>
                  </a:lnTo>
                  <a:lnTo>
                    <a:pt x="0" y="71"/>
                  </a:lnTo>
                  <a:lnTo>
                    <a:pt x="0" y="90"/>
                  </a:lnTo>
                  <a:lnTo>
                    <a:pt x="0" y="107"/>
                  </a:lnTo>
                  <a:lnTo>
                    <a:pt x="2" y="123"/>
                  </a:lnTo>
                  <a:lnTo>
                    <a:pt x="6" y="137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29" y="170"/>
                  </a:lnTo>
                  <a:lnTo>
                    <a:pt x="39" y="175"/>
                  </a:lnTo>
                  <a:lnTo>
                    <a:pt x="54" y="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87" name="Freeform 23"/>
            <p:cNvSpPr>
              <a:spLocks/>
            </p:cNvSpPr>
            <p:nvPr/>
          </p:nvSpPr>
          <p:spPr bwMode="auto">
            <a:xfrm>
              <a:off x="1535" y="2444"/>
              <a:ext cx="103" cy="53"/>
            </a:xfrm>
            <a:custGeom>
              <a:avLst/>
              <a:gdLst>
                <a:gd name="T0" fmla="*/ 207 w 207"/>
                <a:gd name="T1" fmla="*/ 85 h 104"/>
                <a:gd name="T2" fmla="*/ 207 w 207"/>
                <a:gd name="T3" fmla="*/ 75 h 104"/>
                <a:gd name="T4" fmla="*/ 204 w 207"/>
                <a:gd name="T5" fmla="*/ 66 h 104"/>
                <a:gd name="T6" fmla="*/ 198 w 207"/>
                <a:gd name="T7" fmla="*/ 56 h 104"/>
                <a:gd name="T8" fmla="*/ 191 w 207"/>
                <a:gd name="T9" fmla="*/ 47 h 104"/>
                <a:gd name="T10" fmla="*/ 177 w 207"/>
                <a:gd name="T11" fmla="*/ 37 h 104"/>
                <a:gd name="T12" fmla="*/ 163 w 207"/>
                <a:gd name="T13" fmla="*/ 28 h 104"/>
                <a:gd name="T14" fmla="*/ 144 w 207"/>
                <a:gd name="T15" fmla="*/ 18 h 104"/>
                <a:gd name="T16" fmla="*/ 126 w 207"/>
                <a:gd name="T17" fmla="*/ 11 h 104"/>
                <a:gd name="T18" fmla="*/ 104 w 207"/>
                <a:gd name="T19" fmla="*/ 5 h 104"/>
                <a:gd name="T20" fmla="*/ 83 w 207"/>
                <a:gd name="T21" fmla="*/ 2 h 104"/>
                <a:gd name="T22" fmla="*/ 63 w 207"/>
                <a:gd name="T23" fmla="*/ 0 h 104"/>
                <a:gd name="T24" fmla="*/ 47 w 207"/>
                <a:gd name="T25" fmla="*/ 1 h 104"/>
                <a:gd name="T26" fmla="*/ 31 w 207"/>
                <a:gd name="T27" fmla="*/ 3 h 104"/>
                <a:gd name="T28" fmla="*/ 17 w 207"/>
                <a:gd name="T29" fmla="*/ 7 h 104"/>
                <a:gd name="T30" fmla="*/ 7 w 207"/>
                <a:gd name="T31" fmla="*/ 12 h 104"/>
                <a:gd name="T32" fmla="*/ 3 w 207"/>
                <a:gd name="T33" fmla="*/ 21 h 104"/>
                <a:gd name="T34" fmla="*/ 0 w 207"/>
                <a:gd name="T35" fmla="*/ 29 h 104"/>
                <a:gd name="T36" fmla="*/ 3 w 207"/>
                <a:gd name="T37" fmla="*/ 38 h 104"/>
                <a:gd name="T38" fmla="*/ 7 w 207"/>
                <a:gd name="T39" fmla="*/ 47 h 104"/>
                <a:gd name="T40" fmla="*/ 17 w 207"/>
                <a:gd name="T41" fmla="*/ 57 h 104"/>
                <a:gd name="T42" fmla="*/ 28 w 207"/>
                <a:gd name="T43" fmla="*/ 66 h 104"/>
                <a:gd name="T44" fmla="*/ 46 w 207"/>
                <a:gd name="T45" fmla="*/ 75 h 104"/>
                <a:gd name="T46" fmla="*/ 63 w 207"/>
                <a:gd name="T47" fmla="*/ 83 h 104"/>
                <a:gd name="T48" fmla="*/ 84 w 207"/>
                <a:gd name="T49" fmla="*/ 91 h 104"/>
                <a:gd name="T50" fmla="*/ 105 w 207"/>
                <a:gd name="T51" fmla="*/ 97 h 104"/>
                <a:gd name="T52" fmla="*/ 126 w 207"/>
                <a:gd name="T53" fmla="*/ 101 h 104"/>
                <a:gd name="T54" fmla="*/ 143 w 207"/>
                <a:gd name="T55" fmla="*/ 103 h 104"/>
                <a:gd name="T56" fmla="*/ 163 w 207"/>
                <a:gd name="T57" fmla="*/ 104 h 104"/>
                <a:gd name="T58" fmla="*/ 177 w 207"/>
                <a:gd name="T59" fmla="*/ 101 h 104"/>
                <a:gd name="T60" fmla="*/ 190 w 207"/>
                <a:gd name="T61" fmla="*/ 98 h 104"/>
                <a:gd name="T62" fmla="*/ 200 w 207"/>
                <a:gd name="T63" fmla="*/ 92 h 104"/>
                <a:gd name="T64" fmla="*/ 207 w 207"/>
                <a:gd name="T6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4" y="66"/>
                  </a:lnTo>
                  <a:lnTo>
                    <a:pt x="198" y="56"/>
                  </a:lnTo>
                  <a:lnTo>
                    <a:pt x="191" y="47"/>
                  </a:lnTo>
                  <a:lnTo>
                    <a:pt x="177" y="37"/>
                  </a:lnTo>
                  <a:lnTo>
                    <a:pt x="163" y="28"/>
                  </a:lnTo>
                  <a:lnTo>
                    <a:pt x="144" y="18"/>
                  </a:lnTo>
                  <a:lnTo>
                    <a:pt x="126" y="11"/>
                  </a:lnTo>
                  <a:lnTo>
                    <a:pt x="104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7" y="1"/>
                  </a:lnTo>
                  <a:lnTo>
                    <a:pt x="31" y="3"/>
                  </a:lnTo>
                  <a:lnTo>
                    <a:pt x="17" y="7"/>
                  </a:lnTo>
                  <a:lnTo>
                    <a:pt x="7" y="12"/>
                  </a:lnTo>
                  <a:lnTo>
                    <a:pt x="3" y="21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7" y="47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6" y="75"/>
                  </a:lnTo>
                  <a:lnTo>
                    <a:pt x="63" y="83"/>
                  </a:lnTo>
                  <a:lnTo>
                    <a:pt x="84" y="91"/>
                  </a:lnTo>
                  <a:lnTo>
                    <a:pt x="105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3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88" name="Freeform 24"/>
            <p:cNvSpPr>
              <a:spLocks/>
            </p:cNvSpPr>
            <p:nvPr/>
          </p:nvSpPr>
          <p:spPr bwMode="auto">
            <a:xfrm>
              <a:off x="1655" y="2490"/>
              <a:ext cx="41" cy="40"/>
            </a:xfrm>
            <a:custGeom>
              <a:avLst/>
              <a:gdLst>
                <a:gd name="T0" fmla="*/ 12 w 81"/>
                <a:gd name="T1" fmla="*/ 0 h 81"/>
                <a:gd name="T2" fmla="*/ 8 w 81"/>
                <a:gd name="T3" fmla="*/ 2 h 81"/>
                <a:gd name="T4" fmla="*/ 4 w 81"/>
                <a:gd name="T5" fmla="*/ 7 h 81"/>
                <a:gd name="T6" fmla="*/ 0 w 81"/>
                <a:gd name="T7" fmla="*/ 15 h 81"/>
                <a:gd name="T8" fmla="*/ 3 w 81"/>
                <a:gd name="T9" fmla="*/ 24 h 81"/>
                <a:gd name="T10" fmla="*/ 8 w 81"/>
                <a:gd name="T11" fmla="*/ 34 h 81"/>
                <a:gd name="T12" fmla="*/ 17 w 81"/>
                <a:gd name="T13" fmla="*/ 46 h 81"/>
                <a:gd name="T14" fmla="*/ 28 w 81"/>
                <a:gd name="T15" fmla="*/ 55 h 81"/>
                <a:gd name="T16" fmla="*/ 46 w 81"/>
                <a:gd name="T17" fmla="*/ 64 h 81"/>
                <a:gd name="T18" fmla="*/ 62 w 81"/>
                <a:gd name="T19" fmla="*/ 72 h 81"/>
                <a:gd name="T20" fmla="*/ 81 w 81"/>
                <a:gd name="T21" fmla="*/ 81 h 81"/>
                <a:gd name="T22" fmla="*/ 72 w 81"/>
                <a:gd name="T23" fmla="*/ 70 h 81"/>
                <a:gd name="T24" fmla="*/ 63 w 81"/>
                <a:gd name="T25" fmla="*/ 61 h 81"/>
                <a:gd name="T26" fmla="*/ 54 w 81"/>
                <a:gd name="T27" fmla="*/ 50 h 81"/>
                <a:gd name="T28" fmla="*/ 47 w 81"/>
                <a:gd name="T29" fmla="*/ 41 h 81"/>
                <a:gd name="T30" fmla="*/ 37 w 81"/>
                <a:gd name="T31" fmla="*/ 29 h 81"/>
                <a:gd name="T32" fmla="*/ 28 w 81"/>
                <a:gd name="T33" fmla="*/ 19 h 81"/>
                <a:gd name="T34" fmla="*/ 20 w 81"/>
                <a:gd name="T35" fmla="*/ 9 h 81"/>
                <a:gd name="T36" fmla="*/ 12 w 81"/>
                <a:gd name="T3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1" h="81">
                  <a:moveTo>
                    <a:pt x="12" y="0"/>
                  </a:moveTo>
                  <a:lnTo>
                    <a:pt x="8" y="2"/>
                  </a:lnTo>
                  <a:lnTo>
                    <a:pt x="4" y="7"/>
                  </a:lnTo>
                  <a:lnTo>
                    <a:pt x="0" y="15"/>
                  </a:lnTo>
                  <a:lnTo>
                    <a:pt x="3" y="24"/>
                  </a:lnTo>
                  <a:lnTo>
                    <a:pt x="8" y="34"/>
                  </a:lnTo>
                  <a:lnTo>
                    <a:pt x="17" y="46"/>
                  </a:lnTo>
                  <a:lnTo>
                    <a:pt x="28" y="55"/>
                  </a:lnTo>
                  <a:lnTo>
                    <a:pt x="46" y="64"/>
                  </a:lnTo>
                  <a:lnTo>
                    <a:pt x="62" y="72"/>
                  </a:lnTo>
                  <a:lnTo>
                    <a:pt x="81" y="81"/>
                  </a:lnTo>
                  <a:lnTo>
                    <a:pt x="72" y="70"/>
                  </a:lnTo>
                  <a:lnTo>
                    <a:pt x="63" y="61"/>
                  </a:lnTo>
                  <a:lnTo>
                    <a:pt x="54" y="50"/>
                  </a:lnTo>
                  <a:lnTo>
                    <a:pt x="47" y="41"/>
                  </a:lnTo>
                  <a:lnTo>
                    <a:pt x="37" y="29"/>
                  </a:lnTo>
                  <a:lnTo>
                    <a:pt x="28" y="19"/>
                  </a:lnTo>
                  <a:lnTo>
                    <a:pt x="2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89" name="Freeform 25"/>
            <p:cNvSpPr>
              <a:spLocks/>
            </p:cNvSpPr>
            <p:nvPr/>
          </p:nvSpPr>
          <p:spPr bwMode="auto">
            <a:xfrm>
              <a:off x="1535" y="2491"/>
              <a:ext cx="103" cy="53"/>
            </a:xfrm>
            <a:custGeom>
              <a:avLst/>
              <a:gdLst>
                <a:gd name="T0" fmla="*/ 3 w 207"/>
                <a:gd name="T1" fmla="*/ 89 h 106"/>
                <a:gd name="T2" fmla="*/ 0 w 207"/>
                <a:gd name="T3" fmla="*/ 78 h 106"/>
                <a:gd name="T4" fmla="*/ 3 w 207"/>
                <a:gd name="T5" fmla="*/ 69 h 106"/>
                <a:gd name="T6" fmla="*/ 7 w 207"/>
                <a:gd name="T7" fmla="*/ 59 h 106"/>
                <a:gd name="T8" fmla="*/ 17 w 207"/>
                <a:gd name="T9" fmla="*/ 50 h 106"/>
                <a:gd name="T10" fmla="*/ 28 w 207"/>
                <a:gd name="T11" fmla="*/ 40 h 106"/>
                <a:gd name="T12" fmla="*/ 46 w 207"/>
                <a:gd name="T13" fmla="*/ 29 h 106"/>
                <a:gd name="T14" fmla="*/ 63 w 207"/>
                <a:gd name="T15" fmla="*/ 21 h 106"/>
                <a:gd name="T16" fmla="*/ 84 w 207"/>
                <a:gd name="T17" fmla="*/ 15 h 106"/>
                <a:gd name="T18" fmla="*/ 105 w 207"/>
                <a:gd name="T19" fmla="*/ 8 h 106"/>
                <a:gd name="T20" fmla="*/ 126 w 207"/>
                <a:gd name="T21" fmla="*/ 3 h 106"/>
                <a:gd name="T22" fmla="*/ 143 w 207"/>
                <a:gd name="T23" fmla="*/ 0 h 106"/>
                <a:gd name="T24" fmla="*/ 163 w 207"/>
                <a:gd name="T25" fmla="*/ 1 h 106"/>
                <a:gd name="T26" fmla="*/ 177 w 207"/>
                <a:gd name="T27" fmla="*/ 3 h 106"/>
                <a:gd name="T28" fmla="*/ 190 w 207"/>
                <a:gd name="T29" fmla="*/ 7 h 106"/>
                <a:gd name="T30" fmla="*/ 200 w 207"/>
                <a:gd name="T31" fmla="*/ 12 h 106"/>
                <a:gd name="T32" fmla="*/ 207 w 207"/>
                <a:gd name="T33" fmla="*/ 21 h 106"/>
                <a:gd name="T34" fmla="*/ 207 w 207"/>
                <a:gd name="T35" fmla="*/ 28 h 106"/>
                <a:gd name="T36" fmla="*/ 204 w 207"/>
                <a:gd name="T37" fmla="*/ 39 h 106"/>
                <a:gd name="T38" fmla="*/ 198 w 207"/>
                <a:gd name="T39" fmla="*/ 49 h 106"/>
                <a:gd name="T40" fmla="*/ 191 w 207"/>
                <a:gd name="T41" fmla="*/ 59 h 106"/>
                <a:gd name="T42" fmla="*/ 177 w 207"/>
                <a:gd name="T43" fmla="*/ 68 h 106"/>
                <a:gd name="T44" fmla="*/ 163 w 207"/>
                <a:gd name="T45" fmla="*/ 78 h 106"/>
                <a:gd name="T46" fmla="*/ 144 w 207"/>
                <a:gd name="T47" fmla="*/ 86 h 106"/>
                <a:gd name="T48" fmla="*/ 126 w 207"/>
                <a:gd name="T49" fmla="*/ 96 h 106"/>
                <a:gd name="T50" fmla="*/ 104 w 207"/>
                <a:gd name="T51" fmla="*/ 100 h 106"/>
                <a:gd name="T52" fmla="*/ 83 w 207"/>
                <a:gd name="T53" fmla="*/ 104 h 106"/>
                <a:gd name="T54" fmla="*/ 63 w 207"/>
                <a:gd name="T55" fmla="*/ 105 h 106"/>
                <a:gd name="T56" fmla="*/ 47 w 207"/>
                <a:gd name="T57" fmla="*/ 106 h 106"/>
                <a:gd name="T58" fmla="*/ 31 w 207"/>
                <a:gd name="T59" fmla="*/ 103 h 106"/>
                <a:gd name="T60" fmla="*/ 17 w 207"/>
                <a:gd name="T61" fmla="*/ 100 h 106"/>
                <a:gd name="T62" fmla="*/ 7 w 207"/>
                <a:gd name="T63" fmla="*/ 95 h 106"/>
                <a:gd name="T64" fmla="*/ 3 w 207"/>
                <a:gd name="T65" fmla="*/ 8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06">
                  <a:moveTo>
                    <a:pt x="3" y="89"/>
                  </a:moveTo>
                  <a:lnTo>
                    <a:pt x="0" y="78"/>
                  </a:lnTo>
                  <a:lnTo>
                    <a:pt x="3" y="69"/>
                  </a:lnTo>
                  <a:lnTo>
                    <a:pt x="7" y="59"/>
                  </a:lnTo>
                  <a:lnTo>
                    <a:pt x="17" y="50"/>
                  </a:lnTo>
                  <a:lnTo>
                    <a:pt x="28" y="40"/>
                  </a:lnTo>
                  <a:lnTo>
                    <a:pt x="46" y="29"/>
                  </a:lnTo>
                  <a:lnTo>
                    <a:pt x="63" y="21"/>
                  </a:lnTo>
                  <a:lnTo>
                    <a:pt x="84" y="15"/>
                  </a:lnTo>
                  <a:lnTo>
                    <a:pt x="105" y="8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3" y="1"/>
                  </a:lnTo>
                  <a:lnTo>
                    <a:pt x="177" y="3"/>
                  </a:lnTo>
                  <a:lnTo>
                    <a:pt x="190" y="7"/>
                  </a:lnTo>
                  <a:lnTo>
                    <a:pt x="200" y="12"/>
                  </a:lnTo>
                  <a:lnTo>
                    <a:pt x="207" y="21"/>
                  </a:lnTo>
                  <a:lnTo>
                    <a:pt x="207" y="28"/>
                  </a:lnTo>
                  <a:lnTo>
                    <a:pt x="204" y="39"/>
                  </a:lnTo>
                  <a:lnTo>
                    <a:pt x="198" y="49"/>
                  </a:lnTo>
                  <a:lnTo>
                    <a:pt x="191" y="59"/>
                  </a:lnTo>
                  <a:lnTo>
                    <a:pt x="177" y="68"/>
                  </a:lnTo>
                  <a:lnTo>
                    <a:pt x="163" y="78"/>
                  </a:lnTo>
                  <a:lnTo>
                    <a:pt x="144" y="86"/>
                  </a:lnTo>
                  <a:lnTo>
                    <a:pt x="126" y="96"/>
                  </a:lnTo>
                  <a:lnTo>
                    <a:pt x="104" y="100"/>
                  </a:lnTo>
                  <a:lnTo>
                    <a:pt x="83" y="104"/>
                  </a:lnTo>
                  <a:lnTo>
                    <a:pt x="63" y="105"/>
                  </a:lnTo>
                  <a:lnTo>
                    <a:pt x="47" y="106"/>
                  </a:lnTo>
                  <a:lnTo>
                    <a:pt x="31" y="103"/>
                  </a:lnTo>
                  <a:lnTo>
                    <a:pt x="17" y="100"/>
                  </a:lnTo>
                  <a:lnTo>
                    <a:pt x="7" y="95"/>
                  </a:lnTo>
                  <a:lnTo>
                    <a:pt x="3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90" name="Freeform 26"/>
            <p:cNvSpPr>
              <a:spLocks/>
            </p:cNvSpPr>
            <p:nvPr/>
          </p:nvSpPr>
          <p:spPr bwMode="auto">
            <a:xfrm>
              <a:off x="1612" y="2462"/>
              <a:ext cx="68" cy="57"/>
            </a:xfrm>
            <a:custGeom>
              <a:avLst/>
              <a:gdLst>
                <a:gd name="T0" fmla="*/ 135 w 135"/>
                <a:gd name="T1" fmla="*/ 97 h 114"/>
                <a:gd name="T2" fmla="*/ 127 w 135"/>
                <a:gd name="T3" fmla="*/ 100 h 114"/>
                <a:gd name="T4" fmla="*/ 121 w 135"/>
                <a:gd name="T5" fmla="*/ 103 h 114"/>
                <a:gd name="T6" fmla="*/ 113 w 135"/>
                <a:gd name="T7" fmla="*/ 106 h 114"/>
                <a:gd name="T8" fmla="*/ 107 w 135"/>
                <a:gd name="T9" fmla="*/ 109 h 114"/>
                <a:gd name="T10" fmla="*/ 100 w 135"/>
                <a:gd name="T11" fmla="*/ 110 h 114"/>
                <a:gd name="T12" fmla="*/ 92 w 135"/>
                <a:gd name="T13" fmla="*/ 112 h 114"/>
                <a:gd name="T14" fmla="*/ 85 w 135"/>
                <a:gd name="T15" fmla="*/ 113 h 114"/>
                <a:gd name="T16" fmla="*/ 79 w 135"/>
                <a:gd name="T17" fmla="*/ 114 h 114"/>
                <a:gd name="T18" fmla="*/ 62 w 135"/>
                <a:gd name="T19" fmla="*/ 112 h 114"/>
                <a:gd name="T20" fmla="*/ 48 w 135"/>
                <a:gd name="T21" fmla="*/ 109 h 114"/>
                <a:gd name="T22" fmla="*/ 34 w 135"/>
                <a:gd name="T23" fmla="*/ 103 h 114"/>
                <a:gd name="T24" fmla="*/ 23 w 135"/>
                <a:gd name="T25" fmla="*/ 96 h 114"/>
                <a:gd name="T26" fmla="*/ 14 w 135"/>
                <a:gd name="T27" fmla="*/ 85 h 114"/>
                <a:gd name="T28" fmla="*/ 6 w 135"/>
                <a:gd name="T29" fmla="*/ 75 h 114"/>
                <a:gd name="T30" fmla="*/ 0 w 135"/>
                <a:gd name="T31" fmla="*/ 64 h 114"/>
                <a:gd name="T32" fmla="*/ 0 w 135"/>
                <a:gd name="T33" fmla="*/ 53 h 114"/>
                <a:gd name="T34" fmla="*/ 0 w 135"/>
                <a:gd name="T35" fmla="*/ 44 h 114"/>
                <a:gd name="T36" fmla="*/ 4 w 135"/>
                <a:gd name="T37" fmla="*/ 35 h 114"/>
                <a:gd name="T38" fmla="*/ 7 w 135"/>
                <a:gd name="T39" fmla="*/ 27 h 114"/>
                <a:gd name="T40" fmla="*/ 15 w 135"/>
                <a:gd name="T41" fmla="*/ 21 h 114"/>
                <a:gd name="T42" fmla="*/ 21 w 135"/>
                <a:gd name="T43" fmla="*/ 14 h 114"/>
                <a:gd name="T44" fmla="*/ 31 w 135"/>
                <a:gd name="T45" fmla="*/ 9 h 114"/>
                <a:gd name="T46" fmla="*/ 41 w 135"/>
                <a:gd name="T47" fmla="*/ 3 h 114"/>
                <a:gd name="T48" fmla="*/ 53 w 135"/>
                <a:gd name="T49" fmla="*/ 0 h 114"/>
                <a:gd name="T50" fmla="*/ 62 w 135"/>
                <a:gd name="T51" fmla="*/ 11 h 114"/>
                <a:gd name="T52" fmla="*/ 73 w 135"/>
                <a:gd name="T53" fmla="*/ 23 h 114"/>
                <a:gd name="T54" fmla="*/ 81 w 135"/>
                <a:gd name="T55" fmla="*/ 35 h 114"/>
                <a:gd name="T56" fmla="*/ 92 w 135"/>
                <a:gd name="T57" fmla="*/ 48 h 114"/>
                <a:gd name="T58" fmla="*/ 102 w 135"/>
                <a:gd name="T59" fmla="*/ 59 h 114"/>
                <a:gd name="T60" fmla="*/ 112 w 135"/>
                <a:gd name="T61" fmla="*/ 71 h 114"/>
                <a:gd name="T62" fmla="*/ 123 w 135"/>
                <a:gd name="T63" fmla="*/ 83 h 114"/>
                <a:gd name="T64" fmla="*/ 135 w 135"/>
                <a:gd name="T65" fmla="*/ 9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4">
                  <a:moveTo>
                    <a:pt x="135" y="97"/>
                  </a:moveTo>
                  <a:lnTo>
                    <a:pt x="127" y="100"/>
                  </a:lnTo>
                  <a:lnTo>
                    <a:pt x="121" y="103"/>
                  </a:lnTo>
                  <a:lnTo>
                    <a:pt x="113" y="106"/>
                  </a:lnTo>
                  <a:lnTo>
                    <a:pt x="107" y="109"/>
                  </a:lnTo>
                  <a:lnTo>
                    <a:pt x="100" y="110"/>
                  </a:lnTo>
                  <a:lnTo>
                    <a:pt x="92" y="112"/>
                  </a:lnTo>
                  <a:lnTo>
                    <a:pt x="85" y="113"/>
                  </a:lnTo>
                  <a:lnTo>
                    <a:pt x="79" y="114"/>
                  </a:lnTo>
                  <a:lnTo>
                    <a:pt x="62" y="112"/>
                  </a:lnTo>
                  <a:lnTo>
                    <a:pt x="48" y="109"/>
                  </a:lnTo>
                  <a:lnTo>
                    <a:pt x="34" y="103"/>
                  </a:lnTo>
                  <a:lnTo>
                    <a:pt x="23" y="96"/>
                  </a:lnTo>
                  <a:lnTo>
                    <a:pt x="14" y="85"/>
                  </a:lnTo>
                  <a:lnTo>
                    <a:pt x="6" y="75"/>
                  </a:lnTo>
                  <a:lnTo>
                    <a:pt x="0" y="64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4" y="35"/>
                  </a:lnTo>
                  <a:lnTo>
                    <a:pt x="7" y="27"/>
                  </a:lnTo>
                  <a:lnTo>
                    <a:pt x="15" y="21"/>
                  </a:lnTo>
                  <a:lnTo>
                    <a:pt x="21" y="14"/>
                  </a:lnTo>
                  <a:lnTo>
                    <a:pt x="31" y="9"/>
                  </a:lnTo>
                  <a:lnTo>
                    <a:pt x="41" y="3"/>
                  </a:lnTo>
                  <a:lnTo>
                    <a:pt x="53" y="0"/>
                  </a:lnTo>
                  <a:lnTo>
                    <a:pt x="62" y="11"/>
                  </a:lnTo>
                  <a:lnTo>
                    <a:pt x="73" y="23"/>
                  </a:lnTo>
                  <a:lnTo>
                    <a:pt x="81" y="35"/>
                  </a:lnTo>
                  <a:lnTo>
                    <a:pt x="92" y="48"/>
                  </a:lnTo>
                  <a:lnTo>
                    <a:pt x="102" y="59"/>
                  </a:lnTo>
                  <a:lnTo>
                    <a:pt x="112" y="71"/>
                  </a:lnTo>
                  <a:lnTo>
                    <a:pt x="123" y="83"/>
                  </a:lnTo>
                  <a:lnTo>
                    <a:pt x="135" y="9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91" name="Freeform 27"/>
            <p:cNvSpPr>
              <a:spLocks/>
            </p:cNvSpPr>
            <p:nvPr/>
          </p:nvSpPr>
          <p:spPr bwMode="auto">
            <a:xfrm>
              <a:off x="1577" y="2870"/>
              <a:ext cx="39" cy="74"/>
            </a:xfrm>
            <a:custGeom>
              <a:avLst/>
              <a:gdLst>
                <a:gd name="T0" fmla="*/ 65 w 79"/>
                <a:gd name="T1" fmla="*/ 0 h 147"/>
                <a:gd name="T2" fmla="*/ 68 w 79"/>
                <a:gd name="T3" fmla="*/ 5 h 147"/>
                <a:gd name="T4" fmla="*/ 70 w 79"/>
                <a:gd name="T5" fmla="*/ 12 h 147"/>
                <a:gd name="T6" fmla="*/ 71 w 79"/>
                <a:gd name="T7" fmla="*/ 18 h 147"/>
                <a:gd name="T8" fmla="*/ 75 w 79"/>
                <a:gd name="T9" fmla="*/ 26 h 147"/>
                <a:gd name="T10" fmla="*/ 76 w 79"/>
                <a:gd name="T11" fmla="*/ 33 h 147"/>
                <a:gd name="T12" fmla="*/ 77 w 79"/>
                <a:gd name="T13" fmla="*/ 41 h 147"/>
                <a:gd name="T14" fmla="*/ 77 w 79"/>
                <a:gd name="T15" fmla="*/ 51 h 147"/>
                <a:gd name="T16" fmla="*/ 79 w 79"/>
                <a:gd name="T17" fmla="*/ 60 h 147"/>
                <a:gd name="T18" fmla="*/ 76 w 79"/>
                <a:gd name="T19" fmla="*/ 77 h 147"/>
                <a:gd name="T20" fmla="*/ 74 w 79"/>
                <a:gd name="T21" fmla="*/ 93 h 147"/>
                <a:gd name="T22" fmla="*/ 68 w 79"/>
                <a:gd name="T23" fmla="*/ 108 h 147"/>
                <a:gd name="T24" fmla="*/ 61 w 79"/>
                <a:gd name="T25" fmla="*/ 121 h 147"/>
                <a:gd name="T26" fmla="*/ 53 w 79"/>
                <a:gd name="T27" fmla="*/ 131 h 147"/>
                <a:gd name="T28" fmla="*/ 44 w 79"/>
                <a:gd name="T29" fmla="*/ 139 h 147"/>
                <a:gd name="T30" fmla="*/ 34 w 79"/>
                <a:gd name="T31" fmla="*/ 144 h 147"/>
                <a:gd name="T32" fmla="*/ 26 w 79"/>
                <a:gd name="T33" fmla="*/ 147 h 147"/>
                <a:gd name="T34" fmla="*/ 13 w 79"/>
                <a:gd name="T35" fmla="*/ 143 h 147"/>
                <a:gd name="T36" fmla="*/ 0 w 79"/>
                <a:gd name="T37" fmla="*/ 136 h 147"/>
                <a:gd name="T38" fmla="*/ 5 w 79"/>
                <a:gd name="T39" fmla="*/ 118 h 147"/>
                <a:gd name="T40" fmla="*/ 12 w 79"/>
                <a:gd name="T41" fmla="*/ 101 h 147"/>
                <a:gd name="T42" fmla="*/ 20 w 79"/>
                <a:gd name="T43" fmla="*/ 83 h 147"/>
                <a:gd name="T44" fmla="*/ 28 w 79"/>
                <a:gd name="T45" fmla="*/ 67 h 147"/>
                <a:gd name="T46" fmla="*/ 36 w 79"/>
                <a:gd name="T47" fmla="*/ 50 h 147"/>
                <a:gd name="T48" fmla="*/ 44 w 79"/>
                <a:gd name="T49" fmla="*/ 33 h 147"/>
                <a:gd name="T50" fmla="*/ 54 w 79"/>
                <a:gd name="T51" fmla="*/ 16 h 147"/>
                <a:gd name="T52" fmla="*/ 65 w 79"/>
                <a:gd name="T5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" h="147">
                  <a:moveTo>
                    <a:pt x="65" y="0"/>
                  </a:moveTo>
                  <a:lnTo>
                    <a:pt x="68" y="5"/>
                  </a:lnTo>
                  <a:lnTo>
                    <a:pt x="70" y="12"/>
                  </a:lnTo>
                  <a:lnTo>
                    <a:pt x="71" y="18"/>
                  </a:lnTo>
                  <a:lnTo>
                    <a:pt x="75" y="26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7" y="51"/>
                  </a:lnTo>
                  <a:lnTo>
                    <a:pt x="79" y="60"/>
                  </a:lnTo>
                  <a:lnTo>
                    <a:pt x="76" y="77"/>
                  </a:lnTo>
                  <a:lnTo>
                    <a:pt x="74" y="93"/>
                  </a:lnTo>
                  <a:lnTo>
                    <a:pt x="68" y="108"/>
                  </a:lnTo>
                  <a:lnTo>
                    <a:pt x="61" y="121"/>
                  </a:lnTo>
                  <a:lnTo>
                    <a:pt x="53" y="131"/>
                  </a:lnTo>
                  <a:lnTo>
                    <a:pt x="44" y="139"/>
                  </a:lnTo>
                  <a:lnTo>
                    <a:pt x="34" y="144"/>
                  </a:lnTo>
                  <a:lnTo>
                    <a:pt x="26" y="147"/>
                  </a:lnTo>
                  <a:lnTo>
                    <a:pt x="13" y="143"/>
                  </a:lnTo>
                  <a:lnTo>
                    <a:pt x="0" y="136"/>
                  </a:lnTo>
                  <a:lnTo>
                    <a:pt x="5" y="118"/>
                  </a:lnTo>
                  <a:lnTo>
                    <a:pt x="12" y="101"/>
                  </a:lnTo>
                  <a:lnTo>
                    <a:pt x="20" y="83"/>
                  </a:lnTo>
                  <a:lnTo>
                    <a:pt x="28" y="67"/>
                  </a:lnTo>
                  <a:lnTo>
                    <a:pt x="36" y="50"/>
                  </a:lnTo>
                  <a:lnTo>
                    <a:pt x="44" y="33"/>
                  </a:lnTo>
                  <a:lnTo>
                    <a:pt x="54" y="1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92" name="Freeform 28"/>
            <p:cNvSpPr>
              <a:spLocks/>
            </p:cNvSpPr>
            <p:nvPr/>
          </p:nvSpPr>
          <p:spPr bwMode="auto">
            <a:xfrm>
              <a:off x="1569" y="2947"/>
              <a:ext cx="53" cy="88"/>
            </a:xfrm>
            <a:custGeom>
              <a:avLst/>
              <a:gdLst>
                <a:gd name="T0" fmla="*/ 53 w 107"/>
                <a:gd name="T1" fmla="*/ 177 h 177"/>
                <a:gd name="T2" fmla="*/ 63 w 107"/>
                <a:gd name="T3" fmla="*/ 175 h 177"/>
                <a:gd name="T4" fmla="*/ 72 w 107"/>
                <a:gd name="T5" fmla="*/ 170 h 177"/>
                <a:gd name="T6" fmla="*/ 81 w 107"/>
                <a:gd name="T7" fmla="*/ 161 h 177"/>
                <a:gd name="T8" fmla="*/ 91 w 107"/>
                <a:gd name="T9" fmla="*/ 151 h 177"/>
                <a:gd name="T10" fmla="*/ 97 w 107"/>
                <a:gd name="T11" fmla="*/ 136 h 177"/>
                <a:gd name="T12" fmla="*/ 102 w 107"/>
                <a:gd name="T13" fmla="*/ 122 h 177"/>
                <a:gd name="T14" fmla="*/ 104 w 107"/>
                <a:gd name="T15" fmla="*/ 105 h 177"/>
                <a:gd name="T16" fmla="*/ 107 w 107"/>
                <a:gd name="T17" fmla="*/ 86 h 177"/>
                <a:gd name="T18" fmla="*/ 104 w 107"/>
                <a:gd name="T19" fmla="*/ 68 h 177"/>
                <a:gd name="T20" fmla="*/ 102 w 107"/>
                <a:gd name="T21" fmla="*/ 53 h 177"/>
                <a:gd name="T22" fmla="*/ 97 w 107"/>
                <a:gd name="T23" fmla="*/ 37 h 177"/>
                <a:gd name="T24" fmla="*/ 91 w 107"/>
                <a:gd name="T25" fmla="*/ 25 h 177"/>
                <a:gd name="T26" fmla="*/ 81 w 107"/>
                <a:gd name="T27" fmla="*/ 14 h 177"/>
                <a:gd name="T28" fmla="*/ 72 w 107"/>
                <a:gd name="T29" fmla="*/ 6 h 177"/>
                <a:gd name="T30" fmla="*/ 63 w 107"/>
                <a:gd name="T31" fmla="*/ 1 h 177"/>
                <a:gd name="T32" fmla="*/ 53 w 107"/>
                <a:gd name="T33" fmla="*/ 0 h 177"/>
                <a:gd name="T34" fmla="*/ 40 w 107"/>
                <a:gd name="T35" fmla="*/ 1 h 177"/>
                <a:gd name="T36" fmla="*/ 31 w 107"/>
                <a:gd name="T37" fmla="*/ 6 h 177"/>
                <a:gd name="T38" fmla="*/ 19 w 107"/>
                <a:gd name="T39" fmla="*/ 14 h 177"/>
                <a:gd name="T40" fmla="*/ 13 w 107"/>
                <a:gd name="T41" fmla="*/ 25 h 177"/>
                <a:gd name="T42" fmla="*/ 6 w 107"/>
                <a:gd name="T43" fmla="*/ 37 h 177"/>
                <a:gd name="T44" fmla="*/ 2 w 107"/>
                <a:gd name="T45" fmla="*/ 53 h 177"/>
                <a:gd name="T46" fmla="*/ 0 w 107"/>
                <a:gd name="T47" fmla="*/ 68 h 177"/>
                <a:gd name="T48" fmla="*/ 0 w 107"/>
                <a:gd name="T49" fmla="*/ 86 h 177"/>
                <a:gd name="T50" fmla="*/ 0 w 107"/>
                <a:gd name="T51" fmla="*/ 105 h 177"/>
                <a:gd name="T52" fmla="*/ 2 w 107"/>
                <a:gd name="T53" fmla="*/ 122 h 177"/>
                <a:gd name="T54" fmla="*/ 6 w 107"/>
                <a:gd name="T55" fmla="*/ 136 h 177"/>
                <a:gd name="T56" fmla="*/ 13 w 107"/>
                <a:gd name="T57" fmla="*/ 151 h 177"/>
                <a:gd name="T58" fmla="*/ 19 w 107"/>
                <a:gd name="T59" fmla="*/ 161 h 177"/>
                <a:gd name="T60" fmla="*/ 31 w 107"/>
                <a:gd name="T61" fmla="*/ 170 h 177"/>
                <a:gd name="T62" fmla="*/ 40 w 107"/>
                <a:gd name="T63" fmla="*/ 175 h 177"/>
                <a:gd name="T64" fmla="*/ 53 w 107"/>
                <a:gd name="T6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77">
                  <a:moveTo>
                    <a:pt x="53" y="177"/>
                  </a:moveTo>
                  <a:lnTo>
                    <a:pt x="63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91" y="151"/>
                  </a:lnTo>
                  <a:lnTo>
                    <a:pt x="97" y="136"/>
                  </a:lnTo>
                  <a:lnTo>
                    <a:pt x="102" y="122"/>
                  </a:lnTo>
                  <a:lnTo>
                    <a:pt x="104" y="105"/>
                  </a:lnTo>
                  <a:lnTo>
                    <a:pt x="107" y="86"/>
                  </a:lnTo>
                  <a:lnTo>
                    <a:pt x="104" y="68"/>
                  </a:lnTo>
                  <a:lnTo>
                    <a:pt x="102" y="53"/>
                  </a:lnTo>
                  <a:lnTo>
                    <a:pt x="97" y="37"/>
                  </a:lnTo>
                  <a:lnTo>
                    <a:pt x="91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0" y="1"/>
                  </a:lnTo>
                  <a:lnTo>
                    <a:pt x="31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86"/>
                  </a:lnTo>
                  <a:lnTo>
                    <a:pt x="0" y="105"/>
                  </a:lnTo>
                  <a:lnTo>
                    <a:pt x="2" y="122"/>
                  </a:lnTo>
                  <a:lnTo>
                    <a:pt x="6" y="136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31" y="170"/>
                  </a:lnTo>
                  <a:lnTo>
                    <a:pt x="40" y="175"/>
                  </a:lnTo>
                  <a:lnTo>
                    <a:pt x="53" y="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93" name="Freeform 29"/>
            <p:cNvSpPr>
              <a:spLocks/>
            </p:cNvSpPr>
            <p:nvPr/>
          </p:nvSpPr>
          <p:spPr bwMode="auto">
            <a:xfrm>
              <a:off x="1601" y="2896"/>
              <a:ext cx="103" cy="53"/>
            </a:xfrm>
            <a:custGeom>
              <a:avLst/>
              <a:gdLst>
                <a:gd name="T0" fmla="*/ 1 w 205"/>
                <a:gd name="T1" fmla="*/ 88 h 105"/>
                <a:gd name="T2" fmla="*/ 0 w 205"/>
                <a:gd name="T3" fmla="*/ 78 h 105"/>
                <a:gd name="T4" fmla="*/ 2 w 205"/>
                <a:gd name="T5" fmla="*/ 68 h 105"/>
                <a:gd name="T6" fmla="*/ 8 w 205"/>
                <a:gd name="T7" fmla="*/ 58 h 105"/>
                <a:gd name="T8" fmla="*/ 18 w 205"/>
                <a:gd name="T9" fmla="*/ 49 h 105"/>
                <a:gd name="T10" fmla="*/ 31 w 205"/>
                <a:gd name="T11" fmla="*/ 37 h 105"/>
                <a:gd name="T12" fmla="*/ 47 w 205"/>
                <a:gd name="T13" fmla="*/ 28 h 105"/>
                <a:gd name="T14" fmla="*/ 64 w 205"/>
                <a:gd name="T15" fmla="*/ 19 h 105"/>
                <a:gd name="T16" fmla="*/ 84 w 205"/>
                <a:gd name="T17" fmla="*/ 12 h 105"/>
                <a:gd name="T18" fmla="*/ 104 w 205"/>
                <a:gd name="T19" fmla="*/ 5 h 105"/>
                <a:gd name="T20" fmla="*/ 124 w 205"/>
                <a:gd name="T21" fmla="*/ 2 h 105"/>
                <a:gd name="T22" fmla="*/ 143 w 205"/>
                <a:gd name="T23" fmla="*/ 0 h 105"/>
                <a:gd name="T24" fmla="*/ 162 w 205"/>
                <a:gd name="T25" fmla="*/ 1 h 105"/>
                <a:gd name="T26" fmla="*/ 176 w 205"/>
                <a:gd name="T27" fmla="*/ 2 h 105"/>
                <a:gd name="T28" fmla="*/ 189 w 205"/>
                <a:gd name="T29" fmla="*/ 6 h 105"/>
                <a:gd name="T30" fmla="*/ 198 w 205"/>
                <a:gd name="T31" fmla="*/ 11 h 105"/>
                <a:gd name="T32" fmla="*/ 205 w 205"/>
                <a:gd name="T33" fmla="*/ 18 h 105"/>
                <a:gd name="T34" fmla="*/ 205 w 205"/>
                <a:gd name="T35" fmla="*/ 26 h 105"/>
                <a:gd name="T36" fmla="*/ 203 w 205"/>
                <a:gd name="T37" fmla="*/ 36 h 105"/>
                <a:gd name="T38" fmla="*/ 197 w 205"/>
                <a:gd name="T39" fmla="*/ 47 h 105"/>
                <a:gd name="T40" fmla="*/ 188 w 205"/>
                <a:gd name="T41" fmla="*/ 58 h 105"/>
                <a:gd name="T42" fmla="*/ 175 w 205"/>
                <a:gd name="T43" fmla="*/ 67 h 105"/>
                <a:gd name="T44" fmla="*/ 160 w 205"/>
                <a:gd name="T45" fmla="*/ 77 h 105"/>
                <a:gd name="T46" fmla="*/ 141 w 205"/>
                <a:gd name="T47" fmla="*/ 85 h 105"/>
                <a:gd name="T48" fmla="*/ 124 w 205"/>
                <a:gd name="T49" fmla="*/ 95 h 105"/>
                <a:gd name="T50" fmla="*/ 102 w 205"/>
                <a:gd name="T51" fmla="*/ 99 h 105"/>
                <a:gd name="T52" fmla="*/ 81 w 205"/>
                <a:gd name="T53" fmla="*/ 103 h 105"/>
                <a:gd name="T54" fmla="*/ 63 w 205"/>
                <a:gd name="T55" fmla="*/ 104 h 105"/>
                <a:gd name="T56" fmla="*/ 45 w 205"/>
                <a:gd name="T57" fmla="*/ 105 h 105"/>
                <a:gd name="T58" fmla="*/ 29 w 205"/>
                <a:gd name="T59" fmla="*/ 102 h 105"/>
                <a:gd name="T60" fmla="*/ 17 w 205"/>
                <a:gd name="T61" fmla="*/ 100 h 105"/>
                <a:gd name="T62" fmla="*/ 7 w 205"/>
                <a:gd name="T63" fmla="*/ 93 h 105"/>
                <a:gd name="T64" fmla="*/ 1 w 205"/>
                <a:gd name="T65" fmla="*/ 8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5" h="105">
                  <a:moveTo>
                    <a:pt x="1" y="88"/>
                  </a:moveTo>
                  <a:lnTo>
                    <a:pt x="0" y="78"/>
                  </a:lnTo>
                  <a:lnTo>
                    <a:pt x="2" y="68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1" y="37"/>
                  </a:lnTo>
                  <a:lnTo>
                    <a:pt x="47" y="28"/>
                  </a:lnTo>
                  <a:lnTo>
                    <a:pt x="64" y="19"/>
                  </a:lnTo>
                  <a:lnTo>
                    <a:pt x="84" y="12"/>
                  </a:lnTo>
                  <a:lnTo>
                    <a:pt x="104" y="5"/>
                  </a:lnTo>
                  <a:lnTo>
                    <a:pt x="124" y="2"/>
                  </a:lnTo>
                  <a:lnTo>
                    <a:pt x="143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8" y="11"/>
                  </a:lnTo>
                  <a:lnTo>
                    <a:pt x="205" y="18"/>
                  </a:lnTo>
                  <a:lnTo>
                    <a:pt x="205" y="26"/>
                  </a:lnTo>
                  <a:lnTo>
                    <a:pt x="203" y="36"/>
                  </a:lnTo>
                  <a:lnTo>
                    <a:pt x="197" y="47"/>
                  </a:lnTo>
                  <a:lnTo>
                    <a:pt x="188" y="58"/>
                  </a:lnTo>
                  <a:lnTo>
                    <a:pt x="175" y="67"/>
                  </a:lnTo>
                  <a:lnTo>
                    <a:pt x="160" y="77"/>
                  </a:lnTo>
                  <a:lnTo>
                    <a:pt x="141" y="85"/>
                  </a:lnTo>
                  <a:lnTo>
                    <a:pt x="124" y="95"/>
                  </a:lnTo>
                  <a:lnTo>
                    <a:pt x="102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7" y="100"/>
                  </a:lnTo>
                  <a:lnTo>
                    <a:pt x="7" y="93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94" name="Freeform 30"/>
            <p:cNvSpPr>
              <a:spLocks/>
            </p:cNvSpPr>
            <p:nvPr/>
          </p:nvSpPr>
          <p:spPr bwMode="auto">
            <a:xfrm>
              <a:off x="1573" y="2934"/>
              <a:ext cx="11" cy="20"/>
            </a:xfrm>
            <a:custGeom>
              <a:avLst/>
              <a:gdLst>
                <a:gd name="T0" fmla="*/ 22 w 22"/>
                <a:gd name="T1" fmla="*/ 27 h 40"/>
                <a:gd name="T2" fmla="*/ 22 w 22"/>
                <a:gd name="T3" fmla="*/ 20 h 40"/>
                <a:gd name="T4" fmla="*/ 22 w 22"/>
                <a:gd name="T5" fmla="*/ 12 h 40"/>
                <a:gd name="T6" fmla="*/ 17 w 22"/>
                <a:gd name="T7" fmla="*/ 5 h 40"/>
                <a:gd name="T8" fmla="*/ 12 w 22"/>
                <a:gd name="T9" fmla="*/ 0 h 40"/>
                <a:gd name="T10" fmla="*/ 9 w 22"/>
                <a:gd name="T11" fmla="*/ 9 h 40"/>
                <a:gd name="T12" fmla="*/ 6 w 22"/>
                <a:gd name="T13" fmla="*/ 20 h 40"/>
                <a:gd name="T14" fmla="*/ 3 w 22"/>
                <a:gd name="T15" fmla="*/ 30 h 40"/>
                <a:gd name="T16" fmla="*/ 0 w 22"/>
                <a:gd name="T17" fmla="*/ 40 h 40"/>
                <a:gd name="T18" fmla="*/ 12 w 22"/>
                <a:gd name="T19" fmla="*/ 35 h 40"/>
                <a:gd name="T20" fmla="*/ 22 w 22"/>
                <a:gd name="T21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40">
                  <a:moveTo>
                    <a:pt x="22" y="27"/>
                  </a:moveTo>
                  <a:lnTo>
                    <a:pt x="22" y="20"/>
                  </a:lnTo>
                  <a:lnTo>
                    <a:pt x="22" y="12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9" y="9"/>
                  </a:lnTo>
                  <a:lnTo>
                    <a:pt x="6" y="20"/>
                  </a:lnTo>
                  <a:lnTo>
                    <a:pt x="3" y="30"/>
                  </a:lnTo>
                  <a:lnTo>
                    <a:pt x="0" y="40"/>
                  </a:lnTo>
                  <a:lnTo>
                    <a:pt x="12" y="35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95" name="Freeform 31"/>
            <p:cNvSpPr>
              <a:spLocks/>
            </p:cNvSpPr>
            <p:nvPr/>
          </p:nvSpPr>
          <p:spPr bwMode="auto">
            <a:xfrm>
              <a:off x="1601" y="2943"/>
              <a:ext cx="103" cy="53"/>
            </a:xfrm>
            <a:custGeom>
              <a:avLst/>
              <a:gdLst>
                <a:gd name="T0" fmla="*/ 205 w 205"/>
                <a:gd name="T1" fmla="*/ 88 h 107"/>
                <a:gd name="T2" fmla="*/ 205 w 205"/>
                <a:gd name="T3" fmla="*/ 78 h 107"/>
                <a:gd name="T4" fmla="*/ 203 w 205"/>
                <a:gd name="T5" fmla="*/ 68 h 107"/>
                <a:gd name="T6" fmla="*/ 197 w 205"/>
                <a:gd name="T7" fmla="*/ 58 h 107"/>
                <a:gd name="T8" fmla="*/ 188 w 205"/>
                <a:gd name="T9" fmla="*/ 48 h 107"/>
                <a:gd name="T10" fmla="*/ 175 w 205"/>
                <a:gd name="T11" fmla="*/ 38 h 107"/>
                <a:gd name="T12" fmla="*/ 160 w 205"/>
                <a:gd name="T13" fmla="*/ 29 h 107"/>
                <a:gd name="T14" fmla="*/ 141 w 205"/>
                <a:gd name="T15" fmla="*/ 21 h 107"/>
                <a:gd name="T16" fmla="*/ 124 w 205"/>
                <a:gd name="T17" fmla="*/ 15 h 107"/>
                <a:gd name="T18" fmla="*/ 102 w 205"/>
                <a:gd name="T19" fmla="*/ 8 h 107"/>
                <a:gd name="T20" fmla="*/ 81 w 205"/>
                <a:gd name="T21" fmla="*/ 4 h 107"/>
                <a:gd name="T22" fmla="*/ 63 w 205"/>
                <a:gd name="T23" fmla="*/ 0 h 107"/>
                <a:gd name="T24" fmla="*/ 45 w 205"/>
                <a:gd name="T25" fmla="*/ 2 h 107"/>
                <a:gd name="T26" fmla="*/ 29 w 205"/>
                <a:gd name="T27" fmla="*/ 4 h 107"/>
                <a:gd name="T28" fmla="*/ 17 w 205"/>
                <a:gd name="T29" fmla="*/ 8 h 107"/>
                <a:gd name="T30" fmla="*/ 7 w 205"/>
                <a:gd name="T31" fmla="*/ 13 h 107"/>
                <a:gd name="T32" fmla="*/ 1 w 205"/>
                <a:gd name="T33" fmla="*/ 22 h 107"/>
                <a:gd name="T34" fmla="*/ 0 w 205"/>
                <a:gd name="T35" fmla="*/ 30 h 107"/>
                <a:gd name="T36" fmla="*/ 2 w 205"/>
                <a:gd name="T37" fmla="*/ 39 h 107"/>
                <a:gd name="T38" fmla="*/ 8 w 205"/>
                <a:gd name="T39" fmla="*/ 49 h 107"/>
                <a:gd name="T40" fmla="*/ 18 w 205"/>
                <a:gd name="T41" fmla="*/ 60 h 107"/>
                <a:gd name="T42" fmla="*/ 31 w 205"/>
                <a:gd name="T43" fmla="*/ 69 h 107"/>
                <a:gd name="T44" fmla="*/ 47 w 205"/>
                <a:gd name="T45" fmla="*/ 78 h 107"/>
                <a:gd name="T46" fmla="*/ 64 w 205"/>
                <a:gd name="T47" fmla="*/ 86 h 107"/>
                <a:gd name="T48" fmla="*/ 84 w 205"/>
                <a:gd name="T49" fmla="*/ 95 h 107"/>
                <a:gd name="T50" fmla="*/ 104 w 205"/>
                <a:gd name="T51" fmla="*/ 100 h 107"/>
                <a:gd name="T52" fmla="*/ 124 w 205"/>
                <a:gd name="T53" fmla="*/ 105 h 107"/>
                <a:gd name="T54" fmla="*/ 143 w 205"/>
                <a:gd name="T55" fmla="*/ 106 h 107"/>
                <a:gd name="T56" fmla="*/ 162 w 205"/>
                <a:gd name="T57" fmla="*/ 107 h 107"/>
                <a:gd name="T58" fmla="*/ 176 w 205"/>
                <a:gd name="T59" fmla="*/ 104 h 107"/>
                <a:gd name="T60" fmla="*/ 189 w 205"/>
                <a:gd name="T61" fmla="*/ 100 h 107"/>
                <a:gd name="T62" fmla="*/ 198 w 205"/>
                <a:gd name="T63" fmla="*/ 94 h 107"/>
                <a:gd name="T64" fmla="*/ 205 w 205"/>
                <a:gd name="T65" fmla="*/ 8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5" h="107">
                  <a:moveTo>
                    <a:pt x="205" y="88"/>
                  </a:moveTo>
                  <a:lnTo>
                    <a:pt x="205" y="78"/>
                  </a:lnTo>
                  <a:lnTo>
                    <a:pt x="203" y="68"/>
                  </a:lnTo>
                  <a:lnTo>
                    <a:pt x="197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1" y="21"/>
                  </a:lnTo>
                  <a:lnTo>
                    <a:pt x="124" y="15"/>
                  </a:lnTo>
                  <a:lnTo>
                    <a:pt x="102" y="8"/>
                  </a:lnTo>
                  <a:lnTo>
                    <a:pt x="81" y="4"/>
                  </a:lnTo>
                  <a:lnTo>
                    <a:pt x="63" y="0"/>
                  </a:lnTo>
                  <a:lnTo>
                    <a:pt x="45" y="2"/>
                  </a:lnTo>
                  <a:lnTo>
                    <a:pt x="29" y="4"/>
                  </a:lnTo>
                  <a:lnTo>
                    <a:pt x="17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60"/>
                  </a:lnTo>
                  <a:lnTo>
                    <a:pt x="31" y="69"/>
                  </a:lnTo>
                  <a:lnTo>
                    <a:pt x="47" y="78"/>
                  </a:lnTo>
                  <a:lnTo>
                    <a:pt x="64" y="86"/>
                  </a:lnTo>
                  <a:lnTo>
                    <a:pt x="84" y="95"/>
                  </a:lnTo>
                  <a:lnTo>
                    <a:pt x="104" y="100"/>
                  </a:lnTo>
                  <a:lnTo>
                    <a:pt x="124" y="105"/>
                  </a:lnTo>
                  <a:lnTo>
                    <a:pt x="143" y="106"/>
                  </a:lnTo>
                  <a:lnTo>
                    <a:pt x="162" y="107"/>
                  </a:lnTo>
                  <a:lnTo>
                    <a:pt x="176" y="104"/>
                  </a:lnTo>
                  <a:lnTo>
                    <a:pt x="189" y="100"/>
                  </a:lnTo>
                  <a:lnTo>
                    <a:pt x="198" y="94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96" name="Freeform 32"/>
            <p:cNvSpPr>
              <a:spLocks/>
            </p:cNvSpPr>
            <p:nvPr/>
          </p:nvSpPr>
          <p:spPr bwMode="auto">
            <a:xfrm>
              <a:off x="1563" y="2954"/>
              <a:ext cx="21" cy="34"/>
            </a:xfrm>
            <a:custGeom>
              <a:avLst/>
              <a:gdLst>
                <a:gd name="T0" fmla="*/ 20 w 42"/>
                <a:gd name="T1" fmla="*/ 0 h 69"/>
                <a:gd name="T2" fmla="*/ 32 w 42"/>
                <a:gd name="T3" fmla="*/ 5 h 69"/>
                <a:gd name="T4" fmla="*/ 42 w 42"/>
                <a:gd name="T5" fmla="*/ 13 h 69"/>
                <a:gd name="T6" fmla="*/ 42 w 42"/>
                <a:gd name="T7" fmla="*/ 19 h 69"/>
                <a:gd name="T8" fmla="*/ 42 w 42"/>
                <a:gd name="T9" fmla="*/ 25 h 69"/>
                <a:gd name="T10" fmla="*/ 37 w 42"/>
                <a:gd name="T11" fmla="*/ 33 h 69"/>
                <a:gd name="T12" fmla="*/ 34 w 42"/>
                <a:gd name="T13" fmla="*/ 40 h 69"/>
                <a:gd name="T14" fmla="*/ 26 w 42"/>
                <a:gd name="T15" fmla="*/ 46 h 69"/>
                <a:gd name="T16" fmla="*/ 19 w 42"/>
                <a:gd name="T17" fmla="*/ 54 h 69"/>
                <a:gd name="T18" fmla="*/ 9 w 42"/>
                <a:gd name="T19" fmla="*/ 61 h 69"/>
                <a:gd name="T20" fmla="*/ 0 w 42"/>
                <a:gd name="T21" fmla="*/ 69 h 69"/>
                <a:gd name="T22" fmla="*/ 0 w 42"/>
                <a:gd name="T23" fmla="*/ 60 h 69"/>
                <a:gd name="T24" fmla="*/ 3 w 42"/>
                <a:gd name="T25" fmla="*/ 52 h 69"/>
                <a:gd name="T26" fmla="*/ 5 w 42"/>
                <a:gd name="T27" fmla="*/ 43 h 69"/>
                <a:gd name="T28" fmla="*/ 8 w 42"/>
                <a:gd name="T29" fmla="*/ 35 h 69"/>
                <a:gd name="T30" fmla="*/ 10 w 42"/>
                <a:gd name="T31" fmla="*/ 25 h 69"/>
                <a:gd name="T32" fmla="*/ 14 w 42"/>
                <a:gd name="T33" fmla="*/ 17 h 69"/>
                <a:gd name="T34" fmla="*/ 16 w 42"/>
                <a:gd name="T35" fmla="*/ 8 h 69"/>
                <a:gd name="T36" fmla="*/ 20 w 42"/>
                <a:gd name="T3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69">
                  <a:moveTo>
                    <a:pt x="20" y="0"/>
                  </a:moveTo>
                  <a:lnTo>
                    <a:pt x="32" y="5"/>
                  </a:lnTo>
                  <a:lnTo>
                    <a:pt x="42" y="13"/>
                  </a:lnTo>
                  <a:lnTo>
                    <a:pt x="42" y="19"/>
                  </a:lnTo>
                  <a:lnTo>
                    <a:pt x="42" y="25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26" y="46"/>
                  </a:lnTo>
                  <a:lnTo>
                    <a:pt x="19" y="54"/>
                  </a:lnTo>
                  <a:lnTo>
                    <a:pt x="9" y="61"/>
                  </a:lnTo>
                  <a:lnTo>
                    <a:pt x="0" y="69"/>
                  </a:lnTo>
                  <a:lnTo>
                    <a:pt x="0" y="60"/>
                  </a:lnTo>
                  <a:lnTo>
                    <a:pt x="3" y="52"/>
                  </a:lnTo>
                  <a:lnTo>
                    <a:pt x="5" y="43"/>
                  </a:lnTo>
                  <a:lnTo>
                    <a:pt x="8" y="35"/>
                  </a:lnTo>
                  <a:lnTo>
                    <a:pt x="10" y="25"/>
                  </a:lnTo>
                  <a:lnTo>
                    <a:pt x="14" y="17"/>
                  </a:lnTo>
                  <a:lnTo>
                    <a:pt x="16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97" name="Freeform 33"/>
            <p:cNvSpPr>
              <a:spLocks/>
            </p:cNvSpPr>
            <p:nvPr/>
          </p:nvSpPr>
          <p:spPr bwMode="auto">
            <a:xfrm>
              <a:off x="1569" y="2920"/>
              <a:ext cx="68" cy="57"/>
            </a:xfrm>
            <a:custGeom>
              <a:avLst/>
              <a:gdLst>
                <a:gd name="T0" fmla="*/ 53 w 135"/>
                <a:gd name="T1" fmla="*/ 0 h 113"/>
                <a:gd name="T2" fmla="*/ 68 w 135"/>
                <a:gd name="T3" fmla="*/ 0 h 113"/>
                <a:gd name="T4" fmla="*/ 84 w 135"/>
                <a:gd name="T5" fmla="*/ 4 h 113"/>
                <a:gd name="T6" fmla="*/ 98 w 135"/>
                <a:gd name="T7" fmla="*/ 9 h 113"/>
                <a:gd name="T8" fmla="*/ 111 w 135"/>
                <a:gd name="T9" fmla="*/ 16 h 113"/>
                <a:gd name="T10" fmla="*/ 120 w 135"/>
                <a:gd name="T11" fmla="*/ 24 h 113"/>
                <a:gd name="T12" fmla="*/ 128 w 135"/>
                <a:gd name="T13" fmla="*/ 33 h 113"/>
                <a:gd name="T14" fmla="*/ 133 w 135"/>
                <a:gd name="T15" fmla="*/ 43 h 113"/>
                <a:gd name="T16" fmla="*/ 135 w 135"/>
                <a:gd name="T17" fmla="*/ 56 h 113"/>
                <a:gd name="T18" fmla="*/ 133 w 135"/>
                <a:gd name="T19" fmla="*/ 67 h 113"/>
                <a:gd name="T20" fmla="*/ 128 w 135"/>
                <a:gd name="T21" fmla="*/ 78 h 113"/>
                <a:gd name="T22" fmla="*/ 120 w 135"/>
                <a:gd name="T23" fmla="*/ 87 h 113"/>
                <a:gd name="T24" fmla="*/ 111 w 135"/>
                <a:gd name="T25" fmla="*/ 97 h 113"/>
                <a:gd name="T26" fmla="*/ 98 w 135"/>
                <a:gd name="T27" fmla="*/ 103 h 113"/>
                <a:gd name="T28" fmla="*/ 84 w 135"/>
                <a:gd name="T29" fmla="*/ 108 h 113"/>
                <a:gd name="T30" fmla="*/ 68 w 135"/>
                <a:gd name="T31" fmla="*/ 111 h 113"/>
                <a:gd name="T32" fmla="*/ 53 w 135"/>
                <a:gd name="T33" fmla="*/ 113 h 113"/>
                <a:gd name="T34" fmla="*/ 45 w 135"/>
                <a:gd name="T35" fmla="*/ 112 h 113"/>
                <a:gd name="T36" fmla="*/ 38 w 135"/>
                <a:gd name="T37" fmla="*/ 111 h 113"/>
                <a:gd name="T38" fmla="*/ 31 w 135"/>
                <a:gd name="T39" fmla="*/ 109 h 113"/>
                <a:gd name="T40" fmla="*/ 22 w 135"/>
                <a:gd name="T41" fmla="*/ 108 h 113"/>
                <a:gd name="T42" fmla="*/ 10 w 135"/>
                <a:gd name="T43" fmla="*/ 102 h 113"/>
                <a:gd name="T44" fmla="*/ 0 w 135"/>
                <a:gd name="T45" fmla="*/ 95 h 113"/>
                <a:gd name="T46" fmla="*/ 2 w 135"/>
                <a:gd name="T47" fmla="*/ 83 h 113"/>
                <a:gd name="T48" fmla="*/ 5 w 135"/>
                <a:gd name="T49" fmla="*/ 71 h 113"/>
                <a:gd name="T50" fmla="*/ 8 w 135"/>
                <a:gd name="T51" fmla="*/ 59 h 113"/>
                <a:gd name="T52" fmla="*/ 12 w 135"/>
                <a:gd name="T53" fmla="*/ 48 h 113"/>
                <a:gd name="T54" fmla="*/ 15 w 135"/>
                <a:gd name="T55" fmla="*/ 35 h 113"/>
                <a:gd name="T56" fmla="*/ 18 w 135"/>
                <a:gd name="T57" fmla="*/ 24 h 113"/>
                <a:gd name="T58" fmla="*/ 23 w 135"/>
                <a:gd name="T59" fmla="*/ 13 h 113"/>
                <a:gd name="T60" fmla="*/ 29 w 135"/>
                <a:gd name="T61" fmla="*/ 3 h 113"/>
                <a:gd name="T62" fmla="*/ 40 w 135"/>
                <a:gd name="T63" fmla="*/ 0 h 113"/>
                <a:gd name="T64" fmla="*/ 53 w 135"/>
                <a:gd name="T6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3">
                  <a:moveTo>
                    <a:pt x="53" y="0"/>
                  </a:moveTo>
                  <a:lnTo>
                    <a:pt x="68" y="0"/>
                  </a:lnTo>
                  <a:lnTo>
                    <a:pt x="84" y="4"/>
                  </a:lnTo>
                  <a:lnTo>
                    <a:pt x="98" y="9"/>
                  </a:lnTo>
                  <a:lnTo>
                    <a:pt x="111" y="16"/>
                  </a:lnTo>
                  <a:lnTo>
                    <a:pt x="120" y="24"/>
                  </a:lnTo>
                  <a:lnTo>
                    <a:pt x="128" y="33"/>
                  </a:lnTo>
                  <a:lnTo>
                    <a:pt x="133" y="43"/>
                  </a:lnTo>
                  <a:lnTo>
                    <a:pt x="135" y="56"/>
                  </a:lnTo>
                  <a:lnTo>
                    <a:pt x="133" y="67"/>
                  </a:lnTo>
                  <a:lnTo>
                    <a:pt x="128" y="78"/>
                  </a:lnTo>
                  <a:lnTo>
                    <a:pt x="120" y="87"/>
                  </a:lnTo>
                  <a:lnTo>
                    <a:pt x="111" y="97"/>
                  </a:lnTo>
                  <a:lnTo>
                    <a:pt x="98" y="103"/>
                  </a:lnTo>
                  <a:lnTo>
                    <a:pt x="84" y="108"/>
                  </a:lnTo>
                  <a:lnTo>
                    <a:pt x="68" y="111"/>
                  </a:lnTo>
                  <a:lnTo>
                    <a:pt x="53" y="113"/>
                  </a:lnTo>
                  <a:lnTo>
                    <a:pt x="45" y="112"/>
                  </a:lnTo>
                  <a:lnTo>
                    <a:pt x="38" y="111"/>
                  </a:lnTo>
                  <a:lnTo>
                    <a:pt x="31" y="109"/>
                  </a:lnTo>
                  <a:lnTo>
                    <a:pt x="22" y="108"/>
                  </a:lnTo>
                  <a:lnTo>
                    <a:pt x="10" y="102"/>
                  </a:lnTo>
                  <a:lnTo>
                    <a:pt x="0" y="95"/>
                  </a:lnTo>
                  <a:lnTo>
                    <a:pt x="2" y="83"/>
                  </a:lnTo>
                  <a:lnTo>
                    <a:pt x="5" y="71"/>
                  </a:lnTo>
                  <a:lnTo>
                    <a:pt x="8" y="59"/>
                  </a:lnTo>
                  <a:lnTo>
                    <a:pt x="12" y="48"/>
                  </a:lnTo>
                  <a:lnTo>
                    <a:pt x="15" y="35"/>
                  </a:lnTo>
                  <a:lnTo>
                    <a:pt x="18" y="24"/>
                  </a:lnTo>
                  <a:lnTo>
                    <a:pt x="23" y="13"/>
                  </a:lnTo>
                  <a:lnTo>
                    <a:pt x="29" y="3"/>
                  </a:lnTo>
                  <a:lnTo>
                    <a:pt x="40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98" name="Freeform 34"/>
            <p:cNvSpPr>
              <a:spLocks/>
            </p:cNvSpPr>
            <p:nvPr/>
          </p:nvSpPr>
          <p:spPr bwMode="auto">
            <a:xfrm>
              <a:off x="1268" y="2788"/>
              <a:ext cx="51" cy="89"/>
            </a:xfrm>
            <a:custGeom>
              <a:avLst/>
              <a:gdLst>
                <a:gd name="T0" fmla="*/ 48 w 102"/>
                <a:gd name="T1" fmla="*/ 0 h 178"/>
                <a:gd name="T2" fmla="*/ 59 w 102"/>
                <a:gd name="T3" fmla="*/ 1 h 178"/>
                <a:gd name="T4" fmla="*/ 70 w 102"/>
                <a:gd name="T5" fmla="*/ 7 h 178"/>
                <a:gd name="T6" fmla="*/ 79 w 102"/>
                <a:gd name="T7" fmla="*/ 15 h 178"/>
                <a:gd name="T8" fmla="*/ 87 w 102"/>
                <a:gd name="T9" fmla="*/ 26 h 178"/>
                <a:gd name="T10" fmla="*/ 92 w 102"/>
                <a:gd name="T11" fmla="*/ 38 h 178"/>
                <a:gd name="T12" fmla="*/ 97 w 102"/>
                <a:gd name="T13" fmla="*/ 55 h 178"/>
                <a:gd name="T14" fmla="*/ 99 w 102"/>
                <a:gd name="T15" fmla="*/ 71 h 178"/>
                <a:gd name="T16" fmla="*/ 102 w 102"/>
                <a:gd name="T17" fmla="*/ 90 h 178"/>
                <a:gd name="T18" fmla="*/ 99 w 102"/>
                <a:gd name="T19" fmla="*/ 106 h 178"/>
                <a:gd name="T20" fmla="*/ 97 w 102"/>
                <a:gd name="T21" fmla="*/ 122 h 178"/>
                <a:gd name="T22" fmla="*/ 92 w 102"/>
                <a:gd name="T23" fmla="*/ 136 h 178"/>
                <a:gd name="T24" fmla="*/ 87 w 102"/>
                <a:gd name="T25" fmla="*/ 150 h 178"/>
                <a:gd name="T26" fmla="*/ 79 w 102"/>
                <a:gd name="T27" fmla="*/ 161 h 178"/>
                <a:gd name="T28" fmla="*/ 70 w 102"/>
                <a:gd name="T29" fmla="*/ 171 h 178"/>
                <a:gd name="T30" fmla="*/ 59 w 102"/>
                <a:gd name="T31" fmla="*/ 176 h 178"/>
                <a:gd name="T32" fmla="*/ 48 w 102"/>
                <a:gd name="T33" fmla="*/ 178 h 178"/>
                <a:gd name="T34" fmla="*/ 40 w 102"/>
                <a:gd name="T35" fmla="*/ 176 h 178"/>
                <a:gd name="T36" fmla="*/ 33 w 102"/>
                <a:gd name="T37" fmla="*/ 174 h 178"/>
                <a:gd name="T38" fmla="*/ 26 w 102"/>
                <a:gd name="T39" fmla="*/ 169 h 178"/>
                <a:gd name="T40" fmla="*/ 21 w 102"/>
                <a:gd name="T41" fmla="*/ 163 h 178"/>
                <a:gd name="T42" fmla="*/ 14 w 102"/>
                <a:gd name="T43" fmla="*/ 154 h 178"/>
                <a:gd name="T44" fmla="*/ 10 w 102"/>
                <a:gd name="T45" fmla="*/ 146 h 178"/>
                <a:gd name="T46" fmla="*/ 6 w 102"/>
                <a:gd name="T47" fmla="*/ 136 h 178"/>
                <a:gd name="T48" fmla="*/ 3 w 102"/>
                <a:gd name="T49" fmla="*/ 127 h 178"/>
                <a:gd name="T50" fmla="*/ 1 w 102"/>
                <a:gd name="T51" fmla="*/ 119 h 178"/>
                <a:gd name="T52" fmla="*/ 0 w 102"/>
                <a:gd name="T53" fmla="*/ 111 h 178"/>
                <a:gd name="T54" fmla="*/ 0 w 102"/>
                <a:gd name="T55" fmla="*/ 102 h 178"/>
                <a:gd name="T56" fmla="*/ 0 w 102"/>
                <a:gd name="T57" fmla="*/ 94 h 178"/>
                <a:gd name="T58" fmla="*/ 0 w 102"/>
                <a:gd name="T59" fmla="*/ 86 h 178"/>
                <a:gd name="T60" fmla="*/ 0 w 102"/>
                <a:gd name="T61" fmla="*/ 78 h 178"/>
                <a:gd name="T62" fmla="*/ 0 w 102"/>
                <a:gd name="T63" fmla="*/ 70 h 178"/>
                <a:gd name="T64" fmla="*/ 0 w 102"/>
                <a:gd name="T65" fmla="*/ 64 h 178"/>
                <a:gd name="T66" fmla="*/ 1 w 102"/>
                <a:gd name="T67" fmla="*/ 49 h 178"/>
                <a:gd name="T68" fmla="*/ 5 w 102"/>
                <a:gd name="T69" fmla="*/ 37 h 178"/>
                <a:gd name="T70" fmla="*/ 8 w 102"/>
                <a:gd name="T71" fmla="*/ 26 h 178"/>
                <a:gd name="T72" fmla="*/ 16 w 102"/>
                <a:gd name="T73" fmla="*/ 18 h 178"/>
                <a:gd name="T74" fmla="*/ 22 w 102"/>
                <a:gd name="T75" fmla="*/ 10 h 178"/>
                <a:gd name="T76" fmla="*/ 29 w 102"/>
                <a:gd name="T77" fmla="*/ 5 h 178"/>
                <a:gd name="T78" fmla="*/ 38 w 102"/>
                <a:gd name="T79" fmla="*/ 0 h 178"/>
                <a:gd name="T80" fmla="*/ 48 w 102"/>
                <a:gd name="T8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" h="178">
                  <a:moveTo>
                    <a:pt x="48" y="0"/>
                  </a:moveTo>
                  <a:lnTo>
                    <a:pt x="59" y="1"/>
                  </a:lnTo>
                  <a:lnTo>
                    <a:pt x="70" y="7"/>
                  </a:lnTo>
                  <a:lnTo>
                    <a:pt x="79" y="15"/>
                  </a:lnTo>
                  <a:lnTo>
                    <a:pt x="87" y="26"/>
                  </a:lnTo>
                  <a:lnTo>
                    <a:pt x="92" y="38"/>
                  </a:lnTo>
                  <a:lnTo>
                    <a:pt x="97" y="55"/>
                  </a:lnTo>
                  <a:lnTo>
                    <a:pt x="99" y="71"/>
                  </a:lnTo>
                  <a:lnTo>
                    <a:pt x="102" y="90"/>
                  </a:lnTo>
                  <a:lnTo>
                    <a:pt x="99" y="106"/>
                  </a:lnTo>
                  <a:lnTo>
                    <a:pt x="97" y="122"/>
                  </a:lnTo>
                  <a:lnTo>
                    <a:pt x="92" y="136"/>
                  </a:lnTo>
                  <a:lnTo>
                    <a:pt x="87" y="150"/>
                  </a:lnTo>
                  <a:lnTo>
                    <a:pt x="79" y="161"/>
                  </a:lnTo>
                  <a:lnTo>
                    <a:pt x="70" y="171"/>
                  </a:lnTo>
                  <a:lnTo>
                    <a:pt x="59" y="176"/>
                  </a:lnTo>
                  <a:lnTo>
                    <a:pt x="48" y="178"/>
                  </a:lnTo>
                  <a:lnTo>
                    <a:pt x="40" y="176"/>
                  </a:lnTo>
                  <a:lnTo>
                    <a:pt x="33" y="174"/>
                  </a:lnTo>
                  <a:lnTo>
                    <a:pt x="26" y="169"/>
                  </a:lnTo>
                  <a:lnTo>
                    <a:pt x="21" y="163"/>
                  </a:lnTo>
                  <a:lnTo>
                    <a:pt x="14" y="154"/>
                  </a:lnTo>
                  <a:lnTo>
                    <a:pt x="10" y="146"/>
                  </a:lnTo>
                  <a:lnTo>
                    <a:pt x="6" y="136"/>
                  </a:lnTo>
                  <a:lnTo>
                    <a:pt x="3" y="127"/>
                  </a:lnTo>
                  <a:lnTo>
                    <a:pt x="1" y="119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1" y="49"/>
                  </a:lnTo>
                  <a:lnTo>
                    <a:pt x="5" y="37"/>
                  </a:lnTo>
                  <a:lnTo>
                    <a:pt x="8" y="26"/>
                  </a:lnTo>
                  <a:lnTo>
                    <a:pt x="16" y="18"/>
                  </a:lnTo>
                  <a:lnTo>
                    <a:pt x="22" y="10"/>
                  </a:lnTo>
                  <a:lnTo>
                    <a:pt x="29" y="5"/>
                  </a:lnTo>
                  <a:lnTo>
                    <a:pt x="3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99" name="Freeform 35"/>
            <p:cNvSpPr>
              <a:spLocks/>
            </p:cNvSpPr>
            <p:nvPr/>
          </p:nvSpPr>
          <p:spPr bwMode="auto">
            <a:xfrm>
              <a:off x="1274" y="2878"/>
              <a:ext cx="50" cy="90"/>
            </a:xfrm>
            <a:custGeom>
              <a:avLst/>
              <a:gdLst>
                <a:gd name="T0" fmla="*/ 49 w 101"/>
                <a:gd name="T1" fmla="*/ 179 h 179"/>
                <a:gd name="T2" fmla="*/ 59 w 101"/>
                <a:gd name="T3" fmla="*/ 176 h 179"/>
                <a:gd name="T4" fmla="*/ 69 w 101"/>
                <a:gd name="T5" fmla="*/ 171 h 179"/>
                <a:gd name="T6" fmla="*/ 76 w 101"/>
                <a:gd name="T7" fmla="*/ 162 h 179"/>
                <a:gd name="T8" fmla="*/ 85 w 101"/>
                <a:gd name="T9" fmla="*/ 152 h 179"/>
                <a:gd name="T10" fmla="*/ 91 w 101"/>
                <a:gd name="T11" fmla="*/ 138 h 179"/>
                <a:gd name="T12" fmla="*/ 96 w 101"/>
                <a:gd name="T13" fmla="*/ 123 h 179"/>
                <a:gd name="T14" fmla="*/ 99 w 101"/>
                <a:gd name="T15" fmla="*/ 106 h 179"/>
                <a:gd name="T16" fmla="*/ 101 w 101"/>
                <a:gd name="T17" fmla="*/ 90 h 179"/>
                <a:gd name="T18" fmla="*/ 99 w 101"/>
                <a:gd name="T19" fmla="*/ 70 h 179"/>
                <a:gd name="T20" fmla="*/ 96 w 101"/>
                <a:gd name="T21" fmla="*/ 54 h 179"/>
                <a:gd name="T22" fmla="*/ 91 w 101"/>
                <a:gd name="T23" fmla="*/ 38 h 179"/>
                <a:gd name="T24" fmla="*/ 85 w 101"/>
                <a:gd name="T25" fmla="*/ 25 h 179"/>
                <a:gd name="T26" fmla="*/ 76 w 101"/>
                <a:gd name="T27" fmla="*/ 14 h 179"/>
                <a:gd name="T28" fmla="*/ 69 w 101"/>
                <a:gd name="T29" fmla="*/ 6 h 179"/>
                <a:gd name="T30" fmla="*/ 59 w 101"/>
                <a:gd name="T31" fmla="*/ 1 h 179"/>
                <a:gd name="T32" fmla="*/ 49 w 101"/>
                <a:gd name="T33" fmla="*/ 0 h 179"/>
                <a:gd name="T34" fmla="*/ 38 w 101"/>
                <a:gd name="T35" fmla="*/ 0 h 179"/>
                <a:gd name="T36" fmla="*/ 31 w 101"/>
                <a:gd name="T37" fmla="*/ 3 h 179"/>
                <a:gd name="T38" fmla="*/ 22 w 101"/>
                <a:gd name="T39" fmla="*/ 8 h 179"/>
                <a:gd name="T40" fmla="*/ 17 w 101"/>
                <a:gd name="T41" fmla="*/ 15 h 179"/>
                <a:gd name="T42" fmla="*/ 10 w 101"/>
                <a:gd name="T43" fmla="*/ 22 h 179"/>
                <a:gd name="T44" fmla="*/ 6 w 101"/>
                <a:gd name="T45" fmla="*/ 32 h 179"/>
                <a:gd name="T46" fmla="*/ 2 w 101"/>
                <a:gd name="T47" fmla="*/ 41 h 179"/>
                <a:gd name="T48" fmla="*/ 0 w 101"/>
                <a:gd name="T49" fmla="*/ 53 h 179"/>
                <a:gd name="T50" fmla="*/ 0 w 101"/>
                <a:gd name="T51" fmla="*/ 65 h 179"/>
                <a:gd name="T52" fmla="*/ 0 w 101"/>
                <a:gd name="T53" fmla="*/ 77 h 179"/>
                <a:gd name="T54" fmla="*/ 0 w 101"/>
                <a:gd name="T55" fmla="*/ 90 h 179"/>
                <a:gd name="T56" fmla="*/ 1 w 101"/>
                <a:gd name="T57" fmla="*/ 102 h 179"/>
                <a:gd name="T58" fmla="*/ 2 w 101"/>
                <a:gd name="T59" fmla="*/ 113 h 179"/>
                <a:gd name="T60" fmla="*/ 4 w 101"/>
                <a:gd name="T61" fmla="*/ 125 h 179"/>
                <a:gd name="T62" fmla="*/ 5 w 101"/>
                <a:gd name="T63" fmla="*/ 138 h 179"/>
                <a:gd name="T64" fmla="*/ 7 w 101"/>
                <a:gd name="T65" fmla="*/ 150 h 179"/>
                <a:gd name="T66" fmla="*/ 10 w 101"/>
                <a:gd name="T67" fmla="*/ 155 h 179"/>
                <a:gd name="T68" fmla="*/ 14 w 101"/>
                <a:gd name="T69" fmla="*/ 161 h 179"/>
                <a:gd name="T70" fmla="*/ 18 w 101"/>
                <a:gd name="T71" fmla="*/ 165 h 179"/>
                <a:gd name="T72" fmla="*/ 25 w 101"/>
                <a:gd name="T73" fmla="*/ 170 h 179"/>
                <a:gd name="T74" fmla="*/ 36 w 101"/>
                <a:gd name="T75" fmla="*/ 176 h 179"/>
                <a:gd name="T76" fmla="*/ 49 w 101"/>
                <a:gd name="T77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" h="179">
                  <a:moveTo>
                    <a:pt x="49" y="179"/>
                  </a:moveTo>
                  <a:lnTo>
                    <a:pt x="59" y="176"/>
                  </a:lnTo>
                  <a:lnTo>
                    <a:pt x="69" y="171"/>
                  </a:lnTo>
                  <a:lnTo>
                    <a:pt x="76" y="162"/>
                  </a:lnTo>
                  <a:lnTo>
                    <a:pt x="85" y="152"/>
                  </a:lnTo>
                  <a:lnTo>
                    <a:pt x="91" y="138"/>
                  </a:lnTo>
                  <a:lnTo>
                    <a:pt x="96" y="123"/>
                  </a:lnTo>
                  <a:lnTo>
                    <a:pt x="99" y="106"/>
                  </a:lnTo>
                  <a:lnTo>
                    <a:pt x="101" y="90"/>
                  </a:lnTo>
                  <a:lnTo>
                    <a:pt x="99" y="70"/>
                  </a:lnTo>
                  <a:lnTo>
                    <a:pt x="96" y="54"/>
                  </a:lnTo>
                  <a:lnTo>
                    <a:pt x="91" y="38"/>
                  </a:lnTo>
                  <a:lnTo>
                    <a:pt x="85" y="25"/>
                  </a:lnTo>
                  <a:lnTo>
                    <a:pt x="76" y="14"/>
                  </a:lnTo>
                  <a:lnTo>
                    <a:pt x="69" y="6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0" y="22"/>
                  </a:lnTo>
                  <a:lnTo>
                    <a:pt x="6" y="32"/>
                  </a:lnTo>
                  <a:lnTo>
                    <a:pt x="2" y="41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102"/>
                  </a:lnTo>
                  <a:lnTo>
                    <a:pt x="2" y="113"/>
                  </a:lnTo>
                  <a:lnTo>
                    <a:pt x="4" y="125"/>
                  </a:lnTo>
                  <a:lnTo>
                    <a:pt x="5" y="138"/>
                  </a:lnTo>
                  <a:lnTo>
                    <a:pt x="7" y="150"/>
                  </a:lnTo>
                  <a:lnTo>
                    <a:pt x="10" y="155"/>
                  </a:lnTo>
                  <a:lnTo>
                    <a:pt x="14" y="161"/>
                  </a:lnTo>
                  <a:lnTo>
                    <a:pt x="18" y="165"/>
                  </a:lnTo>
                  <a:lnTo>
                    <a:pt x="25" y="170"/>
                  </a:lnTo>
                  <a:lnTo>
                    <a:pt x="36" y="176"/>
                  </a:lnTo>
                  <a:lnTo>
                    <a:pt x="49" y="1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00" name="Freeform 36"/>
            <p:cNvSpPr>
              <a:spLocks/>
            </p:cNvSpPr>
            <p:nvPr/>
          </p:nvSpPr>
          <p:spPr bwMode="auto">
            <a:xfrm>
              <a:off x="1304" y="2829"/>
              <a:ext cx="103" cy="52"/>
            </a:xfrm>
            <a:custGeom>
              <a:avLst/>
              <a:gdLst>
                <a:gd name="T0" fmla="*/ 3 w 207"/>
                <a:gd name="T1" fmla="*/ 87 h 106"/>
                <a:gd name="T2" fmla="*/ 0 w 207"/>
                <a:gd name="T3" fmla="*/ 76 h 106"/>
                <a:gd name="T4" fmla="*/ 3 w 207"/>
                <a:gd name="T5" fmla="*/ 66 h 106"/>
                <a:gd name="T6" fmla="*/ 8 w 207"/>
                <a:gd name="T7" fmla="*/ 56 h 106"/>
                <a:gd name="T8" fmla="*/ 17 w 207"/>
                <a:gd name="T9" fmla="*/ 47 h 106"/>
                <a:gd name="T10" fmla="*/ 28 w 207"/>
                <a:gd name="T11" fmla="*/ 38 h 106"/>
                <a:gd name="T12" fmla="*/ 44 w 207"/>
                <a:gd name="T13" fmla="*/ 29 h 106"/>
                <a:gd name="T14" fmla="*/ 63 w 207"/>
                <a:gd name="T15" fmla="*/ 19 h 106"/>
                <a:gd name="T16" fmla="*/ 84 w 207"/>
                <a:gd name="T17" fmla="*/ 12 h 106"/>
                <a:gd name="T18" fmla="*/ 104 w 207"/>
                <a:gd name="T19" fmla="*/ 6 h 106"/>
                <a:gd name="T20" fmla="*/ 126 w 207"/>
                <a:gd name="T21" fmla="*/ 3 h 106"/>
                <a:gd name="T22" fmla="*/ 143 w 207"/>
                <a:gd name="T23" fmla="*/ 0 h 106"/>
                <a:gd name="T24" fmla="*/ 161 w 207"/>
                <a:gd name="T25" fmla="*/ 0 h 106"/>
                <a:gd name="T26" fmla="*/ 177 w 207"/>
                <a:gd name="T27" fmla="*/ 1 h 106"/>
                <a:gd name="T28" fmla="*/ 190 w 207"/>
                <a:gd name="T29" fmla="*/ 5 h 106"/>
                <a:gd name="T30" fmla="*/ 200 w 207"/>
                <a:gd name="T31" fmla="*/ 10 h 106"/>
                <a:gd name="T32" fmla="*/ 207 w 207"/>
                <a:gd name="T33" fmla="*/ 19 h 106"/>
                <a:gd name="T34" fmla="*/ 207 w 207"/>
                <a:gd name="T35" fmla="*/ 28 h 106"/>
                <a:gd name="T36" fmla="*/ 205 w 207"/>
                <a:gd name="T37" fmla="*/ 37 h 106"/>
                <a:gd name="T38" fmla="*/ 197 w 207"/>
                <a:gd name="T39" fmla="*/ 47 h 106"/>
                <a:gd name="T40" fmla="*/ 189 w 207"/>
                <a:gd name="T41" fmla="*/ 57 h 106"/>
                <a:gd name="T42" fmla="*/ 174 w 207"/>
                <a:gd name="T43" fmla="*/ 66 h 106"/>
                <a:gd name="T44" fmla="*/ 160 w 207"/>
                <a:gd name="T45" fmla="*/ 76 h 106"/>
                <a:gd name="T46" fmla="*/ 143 w 207"/>
                <a:gd name="T47" fmla="*/ 85 h 106"/>
                <a:gd name="T48" fmla="*/ 126 w 207"/>
                <a:gd name="T49" fmla="*/ 93 h 106"/>
                <a:gd name="T50" fmla="*/ 102 w 207"/>
                <a:gd name="T51" fmla="*/ 99 h 106"/>
                <a:gd name="T52" fmla="*/ 83 w 207"/>
                <a:gd name="T53" fmla="*/ 103 h 106"/>
                <a:gd name="T54" fmla="*/ 63 w 207"/>
                <a:gd name="T55" fmla="*/ 105 h 106"/>
                <a:gd name="T56" fmla="*/ 46 w 207"/>
                <a:gd name="T57" fmla="*/ 106 h 106"/>
                <a:gd name="T58" fmla="*/ 30 w 207"/>
                <a:gd name="T59" fmla="*/ 103 h 106"/>
                <a:gd name="T60" fmla="*/ 17 w 207"/>
                <a:gd name="T61" fmla="*/ 100 h 106"/>
                <a:gd name="T62" fmla="*/ 8 w 207"/>
                <a:gd name="T63" fmla="*/ 94 h 106"/>
                <a:gd name="T64" fmla="*/ 3 w 207"/>
                <a:gd name="T65" fmla="*/ 8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06">
                  <a:moveTo>
                    <a:pt x="3" y="87"/>
                  </a:moveTo>
                  <a:lnTo>
                    <a:pt x="0" y="76"/>
                  </a:lnTo>
                  <a:lnTo>
                    <a:pt x="3" y="66"/>
                  </a:lnTo>
                  <a:lnTo>
                    <a:pt x="8" y="56"/>
                  </a:lnTo>
                  <a:lnTo>
                    <a:pt x="17" y="47"/>
                  </a:lnTo>
                  <a:lnTo>
                    <a:pt x="28" y="38"/>
                  </a:lnTo>
                  <a:lnTo>
                    <a:pt x="44" y="29"/>
                  </a:lnTo>
                  <a:lnTo>
                    <a:pt x="63" y="19"/>
                  </a:lnTo>
                  <a:lnTo>
                    <a:pt x="84" y="12"/>
                  </a:lnTo>
                  <a:lnTo>
                    <a:pt x="104" y="6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1" y="0"/>
                  </a:lnTo>
                  <a:lnTo>
                    <a:pt x="177" y="1"/>
                  </a:lnTo>
                  <a:lnTo>
                    <a:pt x="190" y="5"/>
                  </a:lnTo>
                  <a:lnTo>
                    <a:pt x="200" y="10"/>
                  </a:lnTo>
                  <a:lnTo>
                    <a:pt x="207" y="19"/>
                  </a:lnTo>
                  <a:lnTo>
                    <a:pt x="207" y="28"/>
                  </a:lnTo>
                  <a:lnTo>
                    <a:pt x="205" y="37"/>
                  </a:lnTo>
                  <a:lnTo>
                    <a:pt x="197" y="47"/>
                  </a:lnTo>
                  <a:lnTo>
                    <a:pt x="189" y="57"/>
                  </a:lnTo>
                  <a:lnTo>
                    <a:pt x="174" y="66"/>
                  </a:lnTo>
                  <a:lnTo>
                    <a:pt x="160" y="76"/>
                  </a:lnTo>
                  <a:lnTo>
                    <a:pt x="143" y="85"/>
                  </a:lnTo>
                  <a:lnTo>
                    <a:pt x="126" y="93"/>
                  </a:lnTo>
                  <a:lnTo>
                    <a:pt x="102" y="99"/>
                  </a:lnTo>
                  <a:lnTo>
                    <a:pt x="83" y="103"/>
                  </a:lnTo>
                  <a:lnTo>
                    <a:pt x="63" y="105"/>
                  </a:lnTo>
                  <a:lnTo>
                    <a:pt x="46" y="106"/>
                  </a:lnTo>
                  <a:lnTo>
                    <a:pt x="30" y="103"/>
                  </a:lnTo>
                  <a:lnTo>
                    <a:pt x="17" y="100"/>
                  </a:lnTo>
                  <a:lnTo>
                    <a:pt x="8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01" name="Freeform 37"/>
            <p:cNvSpPr>
              <a:spLocks/>
            </p:cNvSpPr>
            <p:nvPr/>
          </p:nvSpPr>
          <p:spPr bwMode="auto">
            <a:xfrm>
              <a:off x="1270" y="2853"/>
              <a:ext cx="16" cy="33"/>
            </a:xfrm>
            <a:custGeom>
              <a:avLst/>
              <a:gdLst>
                <a:gd name="T0" fmla="*/ 32 w 32"/>
                <a:gd name="T1" fmla="*/ 54 h 67"/>
                <a:gd name="T2" fmla="*/ 32 w 32"/>
                <a:gd name="T3" fmla="*/ 47 h 67"/>
                <a:gd name="T4" fmla="*/ 32 w 32"/>
                <a:gd name="T5" fmla="*/ 41 h 67"/>
                <a:gd name="T6" fmla="*/ 30 w 32"/>
                <a:gd name="T7" fmla="*/ 33 h 67"/>
                <a:gd name="T8" fmla="*/ 27 w 32"/>
                <a:gd name="T9" fmla="*/ 27 h 67"/>
                <a:gd name="T10" fmla="*/ 21 w 32"/>
                <a:gd name="T11" fmla="*/ 19 h 67"/>
                <a:gd name="T12" fmla="*/ 15 w 32"/>
                <a:gd name="T13" fmla="*/ 12 h 67"/>
                <a:gd name="T14" fmla="*/ 8 w 32"/>
                <a:gd name="T15" fmla="*/ 6 h 67"/>
                <a:gd name="T16" fmla="*/ 0 w 32"/>
                <a:gd name="T17" fmla="*/ 0 h 67"/>
                <a:gd name="T18" fmla="*/ 0 w 32"/>
                <a:gd name="T19" fmla="*/ 8 h 67"/>
                <a:gd name="T20" fmla="*/ 0 w 32"/>
                <a:gd name="T21" fmla="*/ 17 h 67"/>
                <a:gd name="T22" fmla="*/ 0 w 32"/>
                <a:gd name="T23" fmla="*/ 25 h 67"/>
                <a:gd name="T24" fmla="*/ 0 w 32"/>
                <a:gd name="T25" fmla="*/ 36 h 67"/>
                <a:gd name="T26" fmla="*/ 0 w 32"/>
                <a:gd name="T27" fmla="*/ 43 h 67"/>
                <a:gd name="T28" fmla="*/ 0 w 32"/>
                <a:gd name="T29" fmla="*/ 51 h 67"/>
                <a:gd name="T30" fmla="*/ 2 w 32"/>
                <a:gd name="T31" fmla="*/ 59 h 67"/>
                <a:gd name="T32" fmla="*/ 4 w 32"/>
                <a:gd name="T33" fmla="*/ 67 h 67"/>
                <a:gd name="T34" fmla="*/ 13 w 32"/>
                <a:gd name="T35" fmla="*/ 65 h 67"/>
                <a:gd name="T36" fmla="*/ 21 w 32"/>
                <a:gd name="T37" fmla="*/ 63 h 67"/>
                <a:gd name="T38" fmla="*/ 27 w 32"/>
                <a:gd name="T39" fmla="*/ 58 h 67"/>
                <a:gd name="T40" fmla="*/ 32 w 32"/>
                <a:gd name="T41" fmla="*/ 5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67">
                  <a:moveTo>
                    <a:pt x="32" y="54"/>
                  </a:moveTo>
                  <a:lnTo>
                    <a:pt x="32" y="47"/>
                  </a:lnTo>
                  <a:lnTo>
                    <a:pt x="32" y="41"/>
                  </a:lnTo>
                  <a:lnTo>
                    <a:pt x="30" y="33"/>
                  </a:lnTo>
                  <a:lnTo>
                    <a:pt x="27" y="27"/>
                  </a:lnTo>
                  <a:lnTo>
                    <a:pt x="21" y="19"/>
                  </a:lnTo>
                  <a:lnTo>
                    <a:pt x="15" y="12"/>
                  </a:lnTo>
                  <a:lnTo>
                    <a:pt x="8" y="6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4" y="67"/>
                  </a:lnTo>
                  <a:lnTo>
                    <a:pt x="13" y="65"/>
                  </a:lnTo>
                  <a:lnTo>
                    <a:pt x="21" y="63"/>
                  </a:lnTo>
                  <a:lnTo>
                    <a:pt x="27" y="58"/>
                  </a:lnTo>
                  <a:lnTo>
                    <a:pt x="32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02" name="Freeform 38"/>
            <p:cNvSpPr>
              <a:spLocks/>
            </p:cNvSpPr>
            <p:nvPr/>
          </p:nvSpPr>
          <p:spPr bwMode="auto">
            <a:xfrm>
              <a:off x="1304" y="2876"/>
              <a:ext cx="103" cy="52"/>
            </a:xfrm>
            <a:custGeom>
              <a:avLst/>
              <a:gdLst>
                <a:gd name="T0" fmla="*/ 207 w 207"/>
                <a:gd name="T1" fmla="*/ 85 h 104"/>
                <a:gd name="T2" fmla="*/ 207 w 207"/>
                <a:gd name="T3" fmla="*/ 75 h 104"/>
                <a:gd name="T4" fmla="*/ 205 w 207"/>
                <a:gd name="T5" fmla="*/ 67 h 104"/>
                <a:gd name="T6" fmla="*/ 197 w 207"/>
                <a:gd name="T7" fmla="*/ 57 h 104"/>
                <a:gd name="T8" fmla="*/ 189 w 207"/>
                <a:gd name="T9" fmla="*/ 48 h 104"/>
                <a:gd name="T10" fmla="*/ 174 w 207"/>
                <a:gd name="T11" fmla="*/ 38 h 104"/>
                <a:gd name="T12" fmla="*/ 160 w 207"/>
                <a:gd name="T13" fmla="*/ 27 h 104"/>
                <a:gd name="T14" fmla="*/ 143 w 207"/>
                <a:gd name="T15" fmla="*/ 18 h 104"/>
                <a:gd name="T16" fmla="*/ 126 w 207"/>
                <a:gd name="T17" fmla="*/ 11 h 104"/>
                <a:gd name="T18" fmla="*/ 102 w 207"/>
                <a:gd name="T19" fmla="*/ 5 h 104"/>
                <a:gd name="T20" fmla="*/ 83 w 207"/>
                <a:gd name="T21" fmla="*/ 2 h 104"/>
                <a:gd name="T22" fmla="*/ 63 w 207"/>
                <a:gd name="T23" fmla="*/ 0 h 104"/>
                <a:gd name="T24" fmla="*/ 46 w 207"/>
                <a:gd name="T25" fmla="*/ 1 h 104"/>
                <a:gd name="T26" fmla="*/ 30 w 207"/>
                <a:gd name="T27" fmla="*/ 2 h 104"/>
                <a:gd name="T28" fmla="*/ 17 w 207"/>
                <a:gd name="T29" fmla="*/ 6 h 104"/>
                <a:gd name="T30" fmla="*/ 8 w 207"/>
                <a:gd name="T31" fmla="*/ 11 h 104"/>
                <a:gd name="T32" fmla="*/ 3 w 207"/>
                <a:gd name="T33" fmla="*/ 18 h 104"/>
                <a:gd name="T34" fmla="*/ 0 w 207"/>
                <a:gd name="T35" fmla="*/ 26 h 104"/>
                <a:gd name="T36" fmla="*/ 3 w 207"/>
                <a:gd name="T37" fmla="*/ 37 h 104"/>
                <a:gd name="T38" fmla="*/ 8 w 207"/>
                <a:gd name="T39" fmla="*/ 46 h 104"/>
                <a:gd name="T40" fmla="*/ 17 w 207"/>
                <a:gd name="T41" fmla="*/ 57 h 104"/>
                <a:gd name="T42" fmla="*/ 28 w 207"/>
                <a:gd name="T43" fmla="*/ 66 h 104"/>
                <a:gd name="T44" fmla="*/ 44 w 207"/>
                <a:gd name="T45" fmla="*/ 75 h 104"/>
                <a:gd name="T46" fmla="*/ 63 w 207"/>
                <a:gd name="T47" fmla="*/ 84 h 104"/>
                <a:gd name="T48" fmla="*/ 84 w 207"/>
                <a:gd name="T49" fmla="*/ 92 h 104"/>
                <a:gd name="T50" fmla="*/ 104 w 207"/>
                <a:gd name="T51" fmla="*/ 97 h 104"/>
                <a:gd name="T52" fmla="*/ 126 w 207"/>
                <a:gd name="T53" fmla="*/ 101 h 104"/>
                <a:gd name="T54" fmla="*/ 143 w 207"/>
                <a:gd name="T55" fmla="*/ 103 h 104"/>
                <a:gd name="T56" fmla="*/ 161 w 207"/>
                <a:gd name="T57" fmla="*/ 104 h 104"/>
                <a:gd name="T58" fmla="*/ 177 w 207"/>
                <a:gd name="T59" fmla="*/ 101 h 104"/>
                <a:gd name="T60" fmla="*/ 190 w 207"/>
                <a:gd name="T61" fmla="*/ 98 h 104"/>
                <a:gd name="T62" fmla="*/ 200 w 207"/>
                <a:gd name="T63" fmla="*/ 92 h 104"/>
                <a:gd name="T64" fmla="*/ 207 w 207"/>
                <a:gd name="T6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5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4" y="38"/>
                  </a:lnTo>
                  <a:lnTo>
                    <a:pt x="160" y="27"/>
                  </a:lnTo>
                  <a:lnTo>
                    <a:pt x="143" y="18"/>
                  </a:lnTo>
                  <a:lnTo>
                    <a:pt x="126" y="11"/>
                  </a:lnTo>
                  <a:lnTo>
                    <a:pt x="102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2"/>
                  </a:lnTo>
                  <a:lnTo>
                    <a:pt x="17" y="6"/>
                  </a:lnTo>
                  <a:lnTo>
                    <a:pt x="8" y="11"/>
                  </a:lnTo>
                  <a:lnTo>
                    <a:pt x="3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6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4" y="75"/>
                  </a:lnTo>
                  <a:lnTo>
                    <a:pt x="63" y="84"/>
                  </a:lnTo>
                  <a:lnTo>
                    <a:pt x="84" y="92"/>
                  </a:lnTo>
                  <a:lnTo>
                    <a:pt x="104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1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03" name="Freeform 39"/>
            <p:cNvSpPr>
              <a:spLocks/>
            </p:cNvSpPr>
            <p:nvPr/>
          </p:nvSpPr>
          <p:spPr bwMode="auto">
            <a:xfrm>
              <a:off x="1272" y="2885"/>
              <a:ext cx="14" cy="30"/>
            </a:xfrm>
            <a:custGeom>
              <a:avLst/>
              <a:gdLst>
                <a:gd name="T0" fmla="*/ 0 w 28"/>
                <a:gd name="T1" fmla="*/ 0 h 60"/>
                <a:gd name="T2" fmla="*/ 9 w 28"/>
                <a:gd name="T3" fmla="*/ 2 h 60"/>
                <a:gd name="T4" fmla="*/ 17 w 28"/>
                <a:gd name="T5" fmla="*/ 5 h 60"/>
                <a:gd name="T6" fmla="*/ 23 w 28"/>
                <a:gd name="T7" fmla="*/ 9 h 60"/>
                <a:gd name="T8" fmla="*/ 28 w 28"/>
                <a:gd name="T9" fmla="*/ 17 h 60"/>
                <a:gd name="T10" fmla="*/ 28 w 28"/>
                <a:gd name="T11" fmla="*/ 21 h 60"/>
                <a:gd name="T12" fmla="*/ 28 w 28"/>
                <a:gd name="T13" fmla="*/ 27 h 60"/>
                <a:gd name="T14" fmla="*/ 27 w 28"/>
                <a:gd name="T15" fmla="*/ 32 h 60"/>
                <a:gd name="T16" fmla="*/ 26 w 28"/>
                <a:gd name="T17" fmla="*/ 38 h 60"/>
                <a:gd name="T18" fmla="*/ 21 w 28"/>
                <a:gd name="T19" fmla="*/ 43 h 60"/>
                <a:gd name="T20" fmla="*/ 17 w 28"/>
                <a:gd name="T21" fmla="*/ 49 h 60"/>
                <a:gd name="T22" fmla="*/ 11 w 28"/>
                <a:gd name="T23" fmla="*/ 54 h 60"/>
                <a:gd name="T24" fmla="*/ 5 w 28"/>
                <a:gd name="T25" fmla="*/ 60 h 60"/>
                <a:gd name="T26" fmla="*/ 4 w 28"/>
                <a:gd name="T27" fmla="*/ 52 h 60"/>
                <a:gd name="T28" fmla="*/ 4 w 28"/>
                <a:gd name="T29" fmla="*/ 45 h 60"/>
                <a:gd name="T30" fmla="*/ 3 w 28"/>
                <a:gd name="T31" fmla="*/ 37 h 60"/>
                <a:gd name="T32" fmla="*/ 3 w 28"/>
                <a:gd name="T33" fmla="*/ 30 h 60"/>
                <a:gd name="T34" fmla="*/ 1 w 28"/>
                <a:gd name="T35" fmla="*/ 22 h 60"/>
                <a:gd name="T36" fmla="*/ 0 w 28"/>
                <a:gd name="T37" fmla="*/ 15 h 60"/>
                <a:gd name="T38" fmla="*/ 0 w 28"/>
                <a:gd name="T39" fmla="*/ 7 h 60"/>
                <a:gd name="T40" fmla="*/ 0 w 28"/>
                <a:gd name="T4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60">
                  <a:moveTo>
                    <a:pt x="0" y="0"/>
                  </a:moveTo>
                  <a:lnTo>
                    <a:pt x="9" y="2"/>
                  </a:lnTo>
                  <a:lnTo>
                    <a:pt x="17" y="5"/>
                  </a:lnTo>
                  <a:lnTo>
                    <a:pt x="23" y="9"/>
                  </a:lnTo>
                  <a:lnTo>
                    <a:pt x="28" y="17"/>
                  </a:lnTo>
                  <a:lnTo>
                    <a:pt x="28" y="21"/>
                  </a:lnTo>
                  <a:lnTo>
                    <a:pt x="28" y="27"/>
                  </a:lnTo>
                  <a:lnTo>
                    <a:pt x="27" y="32"/>
                  </a:lnTo>
                  <a:lnTo>
                    <a:pt x="26" y="38"/>
                  </a:lnTo>
                  <a:lnTo>
                    <a:pt x="21" y="43"/>
                  </a:lnTo>
                  <a:lnTo>
                    <a:pt x="17" y="49"/>
                  </a:lnTo>
                  <a:lnTo>
                    <a:pt x="11" y="54"/>
                  </a:lnTo>
                  <a:lnTo>
                    <a:pt x="5" y="60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3" y="37"/>
                  </a:lnTo>
                  <a:lnTo>
                    <a:pt x="3" y="30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04" name="Freeform 40"/>
            <p:cNvSpPr>
              <a:spLocks/>
            </p:cNvSpPr>
            <p:nvPr/>
          </p:nvSpPr>
          <p:spPr bwMode="auto">
            <a:xfrm>
              <a:off x="1270" y="2852"/>
              <a:ext cx="69" cy="58"/>
            </a:xfrm>
            <a:custGeom>
              <a:avLst/>
              <a:gdLst>
                <a:gd name="T0" fmla="*/ 58 w 140"/>
                <a:gd name="T1" fmla="*/ 0 h 117"/>
                <a:gd name="T2" fmla="*/ 73 w 140"/>
                <a:gd name="T3" fmla="*/ 0 h 117"/>
                <a:gd name="T4" fmla="*/ 89 w 140"/>
                <a:gd name="T5" fmla="*/ 4 h 117"/>
                <a:gd name="T6" fmla="*/ 103 w 140"/>
                <a:gd name="T7" fmla="*/ 9 h 117"/>
                <a:gd name="T8" fmla="*/ 115 w 140"/>
                <a:gd name="T9" fmla="*/ 17 h 117"/>
                <a:gd name="T10" fmla="*/ 125 w 140"/>
                <a:gd name="T11" fmla="*/ 25 h 117"/>
                <a:gd name="T12" fmla="*/ 132 w 140"/>
                <a:gd name="T13" fmla="*/ 36 h 117"/>
                <a:gd name="T14" fmla="*/ 137 w 140"/>
                <a:gd name="T15" fmla="*/ 48 h 117"/>
                <a:gd name="T16" fmla="*/ 140 w 140"/>
                <a:gd name="T17" fmla="*/ 60 h 117"/>
                <a:gd name="T18" fmla="*/ 137 w 140"/>
                <a:gd name="T19" fmla="*/ 70 h 117"/>
                <a:gd name="T20" fmla="*/ 132 w 140"/>
                <a:gd name="T21" fmla="*/ 82 h 117"/>
                <a:gd name="T22" fmla="*/ 125 w 140"/>
                <a:gd name="T23" fmla="*/ 91 h 117"/>
                <a:gd name="T24" fmla="*/ 115 w 140"/>
                <a:gd name="T25" fmla="*/ 100 h 117"/>
                <a:gd name="T26" fmla="*/ 103 w 140"/>
                <a:gd name="T27" fmla="*/ 106 h 117"/>
                <a:gd name="T28" fmla="*/ 89 w 140"/>
                <a:gd name="T29" fmla="*/ 112 h 117"/>
                <a:gd name="T30" fmla="*/ 73 w 140"/>
                <a:gd name="T31" fmla="*/ 115 h 117"/>
                <a:gd name="T32" fmla="*/ 58 w 140"/>
                <a:gd name="T33" fmla="*/ 117 h 117"/>
                <a:gd name="T34" fmla="*/ 50 w 140"/>
                <a:gd name="T35" fmla="*/ 116 h 117"/>
                <a:gd name="T36" fmla="*/ 42 w 140"/>
                <a:gd name="T37" fmla="*/ 115 h 117"/>
                <a:gd name="T38" fmla="*/ 35 w 140"/>
                <a:gd name="T39" fmla="*/ 113 h 117"/>
                <a:gd name="T40" fmla="*/ 29 w 140"/>
                <a:gd name="T41" fmla="*/ 112 h 117"/>
                <a:gd name="T42" fmla="*/ 18 w 140"/>
                <a:gd name="T43" fmla="*/ 106 h 117"/>
                <a:gd name="T44" fmla="*/ 9 w 140"/>
                <a:gd name="T45" fmla="*/ 101 h 117"/>
                <a:gd name="T46" fmla="*/ 7 w 140"/>
                <a:gd name="T47" fmla="*/ 90 h 117"/>
                <a:gd name="T48" fmla="*/ 5 w 140"/>
                <a:gd name="T49" fmla="*/ 79 h 117"/>
                <a:gd name="T50" fmla="*/ 3 w 140"/>
                <a:gd name="T51" fmla="*/ 69 h 117"/>
                <a:gd name="T52" fmla="*/ 3 w 140"/>
                <a:gd name="T53" fmla="*/ 60 h 117"/>
                <a:gd name="T54" fmla="*/ 0 w 140"/>
                <a:gd name="T55" fmla="*/ 50 h 117"/>
                <a:gd name="T56" fmla="*/ 0 w 140"/>
                <a:gd name="T57" fmla="*/ 40 h 117"/>
                <a:gd name="T58" fmla="*/ 0 w 140"/>
                <a:gd name="T59" fmla="*/ 28 h 117"/>
                <a:gd name="T60" fmla="*/ 0 w 140"/>
                <a:gd name="T61" fmla="*/ 19 h 117"/>
                <a:gd name="T62" fmla="*/ 4 w 140"/>
                <a:gd name="T63" fmla="*/ 15 h 117"/>
                <a:gd name="T64" fmla="*/ 10 w 140"/>
                <a:gd name="T65" fmla="*/ 11 h 117"/>
                <a:gd name="T66" fmla="*/ 16 w 140"/>
                <a:gd name="T67" fmla="*/ 8 h 117"/>
                <a:gd name="T68" fmla="*/ 24 w 140"/>
                <a:gd name="T69" fmla="*/ 5 h 117"/>
                <a:gd name="T70" fmla="*/ 31 w 140"/>
                <a:gd name="T71" fmla="*/ 2 h 117"/>
                <a:gd name="T72" fmla="*/ 39 w 140"/>
                <a:gd name="T73" fmla="*/ 1 h 117"/>
                <a:gd name="T74" fmla="*/ 47 w 140"/>
                <a:gd name="T75" fmla="*/ 0 h 117"/>
                <a:gd name="T76" fmla="*/ 58 w 140"/>
                <a:gd name="T7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0" h="117">
                  <a:moveTo>
                    <a:pt x="58" y="0"/>
                  </a:moveTo>
                  <a:lnTo>
                    <a:pt x="73" y="0"/>
                  </a:lnTo>
                  <a:lnTo>
                    <a:pt x="89" y="4"/>
                  </a:lnTo>
                  <a:lnTo>
                    <a:pt x="103" y="9"/>
                  </a:lnTo>
                  <a:lnTo>
                    <a:pt x="115" y="17"/>
                  </a:lnTo>
                  <a:lnTo>
                    <a:pt x="125" y="25"/>
                  </a:lnTo>
                  <a:lnTo>
                    <a:pt x="132" y="36"/>
                  </a:lnTo>
                  <a:lnTo>
                    <a:pt x="137" y="48"/>
                  </a:lnTo>
                  <a:lnTo>
                    <a:pt x="140" y="60"/>
                  </a:lnTo>
                  <a:lnTo>
                    <a:pt x="137" y="70"/>
                  </a:lnTo>
                  <a:lnTo>
                    <a:pt x="132" y="82"/>
                  </a:lnTo>
                  <a:lnTo>
                    <a:pt x="125" y="91"/>
                  </a:lnTo>
                  <a:lnTo>
                    <a:pt x="115" y="100"/>
                  </a:lnTo>
                  <a:lnTo>
                    <a:pt x="103" y="106"/>
                  </a:lnTo>
                  <a:lnTo>
                    <a:pt x="89" y="112"/>
                  </a:lnTo>
                  <a:lnTo>
                    <a:pt x="73" y="115"/>
                  </a:lnTo>
                  <a:lnTo>
                    <a:pt x="58" y="117"/>
                  </a:lnTo>
                  <a:lnTo>
                    <a:pt x="50" y="116"/>
                  </a:lnTo>
                  <a:lnTo>
                    <a:pt x="42" y="115"/>
                  </a:lnTo>
                  <a:lnTo>
                    <a:pt x="35" y="113"/>
                  </a:lnTo>
                  <a:lnTo>
                    <a:pt x="29" y="112"/>
                  </a:lnTo>
                  <a:lnTo>
                    <a:pt x="18" y="106"/>
                  </a:lnTo>
                  <a:lnTo>
                    <a:pt x="9" y="101"/>
                  </a:lnTo>
                  <a:lnTo>
                    <a:pt x="7" y="90"/>
                  </a:lnTo>
                  <a:lnTo>
                    <a:pt x="5" y="79"/>
                  </a:lnTo>
                  <a:lnTo>
                    <a:pt x="3" y="69"/>
                  </a:lnTo>
                  <a:lnTo>
                    <a:pt x="3" y="6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10" y="11"/>
                  </a:lnTo>
                  <a:lnTo>
                    <a:pt x="16" y="8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05" name="Freeform 41"/>
            <p:cNvSpPr>
              <a:spLocks/>
            </p:cNvSpPr>
            <p:nvPr/>
          </p:nvSpPr>
          <p:spPr bwMode="auto">
            <a:xfrm>
              <a:off x="1735" y="1706"/>
              <a:ext cx="36" cy="87"/>
            </a:xfrm>
            <a:custGeom>
              <a:avLst/>
              <a:gdLst>
                <a:gd name="T0" fmla="*/ 50 w 74"/>
                <a:gd name="T1" fmla="*/ 174 h 174"/>
                <a:gd name="T2" fmla="*/ 62 w 74"/>
                <a:gd name="T3" fmla="*/ 171 h 174"/>
                <a:gd name="T4" fmla="*/ 74 w 74"/>
                <a:gd name="T5" fmla="*/ 167 h 174"/>
                <a:gd name="T6" fmla="*/ 68 w 74"/>
                <a:gd name="T7" fmla="*/ 142 h 174"/>
                <a:gd name="T8" fmla="*/ 65 w 74"/>
                <a:gd name="T9" fmla="*/ 118 h 174"/>
                <a:gd name="T10" fmla="*/ 63 w 74"/>
                <a:gd name="T11" fmla="*/ 95 h 174"/>
                <a:gd name="T12" fmla="*/ 62 w 74"/>
                <a:gd name="T13" fmla="*/ 72 h 174"/>
                <a:gd name="T14" fmla="*/ 58 w 74"/>
                <a:gd name="T15" fmla="*/ 50 h 174"/>
                <a:gd name="T16" fmla="*/ 55 w 74"/>
                <a:gd name="T17" fmla="*/ 31 h 174"/>
                <a:gd name="T18" fmla="*/ 49 w 74"/>
                <a:gd name="T19" fmla="*/ 13 h 174"/>
                <a:gd name="T20" fmla="*/ 42 w 74"/>
                <a:gd name="T21" fmla="*/ 0 h 174"/>
                <a:gd name="T22" fmla="*/ 32 w 74"/>
                <a:gd name="T23" fmla="*/ 3 h 174"/>
                <a:gd name="T24" fmla="*/ 25 w 74"/>
                <a:gd name="T25" fmla="*/ 9 h 174"/>
                <a:gd name="T26" fmla="*/ 17 w 74"/>
                <a:gd name="T27" fmla="*/ 17 h 174"/>
                <a:gd name="T28" fmla="*/ 11 w 74"/>
                <a:gd name="T29" fmla="*/ 29 h 174"/>
                <a:gd name="T30" fmla="*/ 5 w 74"/>
                <a:gd name="T31" fmla="*/ 40 h 174"/>
                <a:gd name="T32" fmla="*/ 2 w 74"/>
                <a:gd name="T33" fmla="*/ 54 h 174"/>
                <a:gd name="T34" fmla="*/ 0 w 74"/>
                <a:gd name="T35" fmla="*/ 69 h 174"/>
                <a:gd name="T36" fmla="*/ 0 w 74"/>
                <a:gd name="T37" fmla="*/ 87 h 174"/>
                <a:gd name="T38" fmla="*/ 0 w 74"/>
                <a:gd name="T39" fmla="*/ 102 h 174"/>
                <a:gd name="T40" fmla="*/ 2 w 74"/>
                <a:gd name="T41" fmla="*/ 118 h 174"/>
                <a:gd name="T42" fmla="*/ 6 w 74"/>
                <a:gd name="T43" fmla="*/ 133 h 174"/>
                <a:gd name="T44" fmla="*/ 15 w 74"/>
                <a:gd name="T45" fmla="*/ 147 h 174"/>
                <a:gd name="T46" fmla="*/ 21 w 74"/>
                <a:gd name="T47" fmla="*/ 157 h 174"/>
                <a:gd name="T48" fmla="*/ 30 w 74"/>
                <a:gd name="T49" fmla="*/ 167 h 174"/>
                <a:gd name="T50" fmla="*/ 39 w 74"/>
                <a:gd name="T51" fmla="*/ 172 h 174"/>
                <a:gd name="T52" fmla="*/ 50 w 74"/>
                <a:gd name="T5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4" h="174">
                  <a:moveTo>
                    <a:pt x="50" y="174"/>
                  </a:moveTo>
                  <a:lnTo>
                    <a:pt x="62" y="171"/>
                  </a:lnTo>
                  <a:lnTo>
                    <a:pt x="74" y="167"/>
                  </a:lnTo>
                  <a:lnTo>
                    <a:pt x="68" y="142"/>
                  </a:lnTo>
                  <a:lnTo>
                    <a:pt x="65" y="118"/>
                  </a:lnTo>
                  <a:lnTo>
                    <a:pt x="63" y="95"/>
                  </a:lnTo>
                  <a:lnTo>
                    <a:pt x="62" y="72"/>
                  </a:lnTo>
                  <a:lnTo>
                    <a:pt x="58" y="50"/>
                  </a:lnTo>
                  <a:lnTo>
                    <a:pt x="55" y="31"/>
                  </a:lnTo>
                  <a:lnTo>
                    <a:pt x="49" y="13"/>
                  </a:lnTo>
                  <a:lnTo>
                    <a:pt x="42" y="0"/>
                  </a:lnTo>
                  <a:lnTo>
                    <a:pt x="32" y="3"/>
                  </a:lnTo>
                  <a:lnTo>
                    <a:pt x="25" y="9"/>
                  </a:lnTo>
                  <a:lnTo>
                    <a:pt x="17" y="17"/>
                  </a:lnTo>
                  <a:lnTo>
                    <a:pt x="11" y="29"/>
                  </a:lnTo>
                  <a:lnTo>
                    <a:pt x="5" y="40"/>
                  </a:lnTo>
                  <a:lnTo>
                    <a:pt x="2" y="54"/>
                  </a:lnTo>
                  <a:lnTo>
                    <a:pt x="0" y="69"/>
                  </a:lnTo>
                  <a:lnTo>
                    <a:pt x="0" y="87"/>
                  </a:lnTo>
                  <a:lnTo>
                    <a:pt x="0" y="102"/>
                  </a:lnTo>
                  <a:lnTo>
                    <a:pt x="2" y="118"/>
                  </a:lnTo>
                  <a:lnTo>
                    <a:pt x="6" y="133"/>
                  </a:lnTo>
                  <a:lnTo>
                    <a:pt x="15" y="147"/>
                  </a:lnTo>
                  <a:lnTo>
                    <a:pt x="21" y="157"/>
                  </a:lnTo>
                  <a:lnTo>
                    <a:pt x="30" y="167"/>
                  </a:lnTo>
                  <a:lnTo>
                    <a:pt x="39" y="172"/>
                  </a:lnTo>
                  <a:lnTo>
                    <a:pt x="50" y="1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06" name="Freeform 42"/>
            <p:cNvSpPr>
              <a:spLocks/>
            </p:cNvSpPr>
            <p:nvPr/>
          </p:nvSpPr>
          <p:spPr bwMode="auto">
            <a:xfrm>
              <a:off x="1673" y="1691"/>
              <a:ext cx="76" cy="22"/>
            </a:xfrm>
            <a:custGeom>
              <a:avLst/>
              <a:gdLst>
                <a:gd name="T0" fmla="*/ 149 w 153"/>
                <a:gd name="T1" fmla="*/ 26 h 45"/>
                <a:gd name="T2" fmla="*/ 151 w 153"/>
                <a:gd name="T3" fmla="*/ 24 h 45"/>
                <a:gd name="T4" fmla="*/ 153 w 153"/>
                <a:gd name="T5" fmla="*/ 20 h 45"/>
                <a:gd name="T6" fmla="*/ 140 w 153"/>
                <a:gd name="T7" fmla="*/ 10 h 45"/>
                <a:gd name="T8" fmla="*/ 125 w 153"/>
                <a:gd name="T9" fmla="*/ 4 h 45"/>
                <a:gd name="T10" fmla="*/ 111 w 153"/>
                <a:gd name="T11" fmla="*/ 0 h 45"/>
                <a:gd name="T12" fmla="*/ 96 w 153"/>
                <a:gd name="T13" fmla="*/ 0 h 45"/>
                <a:gd name="T14" fmla="*/ 79 w 153"/>
                <a:gd name="T15" fmla="*/ 0 h 45"/>
                <a:gd name="T16" fmla="*/ 63 w 153"/>
                <a:gd name="T17" fmla="*/ 3 h 45"/>
                <a:gd name="T18" fmla="*/ 48 w 153"/>
                <a:gd name="T19" fmla="*/ 5 h 45"/>
                <a:gd name="T20" fmla="*/ 34 w 153"/>
                <a:gd name="T21" fmla="*/ 7 h 45"/>
                <a:gd name="T22" fmla="*/ 25 w 153"/>
                <a:gd name="T23" fmla="*/ 11 h 45"/>
                <a:gd name="T24" fmla="*/ 17 w 153"/>
                <a:gd name="T25" fmla="*/ 16 h 45"/>
                <a:gd name="T26" fmla="*/ 9 w 153"/>
                <a:gd name="T27" fmla="*/ 19 h 45"/>
                <a:gd name="T28" fmla="*/ 0 w 153"/>
                <a:gd name="T29" fmla="*/ 23 h 45"/>
                <a:gd name="T30" fmla="*/ 6 w 153"/>
                <a:gd name="T31" fmla="*/ 25 h 45"/>
                <a:gd name="T32" fmla="*/ 13 w 153"/>
                <a:gd name="T33" fmla="*/ 28 h 45"/>
                <a:gd name="T34" fmla="*/ 21 w 153"/>
                <a:gd name="T35" fmla="*/ 30 h 45"/>
                <a:gd name="T36" fmla="*/ 29 w 153"/>
                <a:gd name="T37" fmla="*/ 33 h 45"/>
                <a:gd name="T38" fmla="*/ 49 w 153"/>
                <a:gd name="T39" fmla="*/ 39 h 45"/>
                <a:gd name="T40" fmla="*/ 70 w 153"/>
                <a:gd name="T41" fmla="*/ 43 h 45"/>
                <a:gd name="T42" fmla="*/ 89 w 153"/>
                <a:gd name="T43" fmla="*/ 45 h 45"/>
                <a:gd name="T44" fmla="*/ 107 w 153"/>
                <a:gd name="T45" fmla="*/ 45 h 45"/>
                <a:gd name="T46" fmla="*/ 121 w 153"/>
                <a:gd name="T47" fmla="*/ 42 h 45"/>
                <a:gd name="T48" fmla="*/ 133 w 153"/>
                <a:gd name="T49" fmla="*/ 39 h 45"/>
                <a:gd name="T50" fmla="*/ 143 w 153"/>
                <a:gd name="T51" fmla="*/ 33 h 45"/>
                <a:gd name="T52" fmla="*/ 149 w 153"/>
                <a:gd name="T53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3" h="45">
                  <a:moveTo>
                    <a:pt x="149" y="26"/>
                  </a:moveTo>
                  <a:lnTo>
                    <a:pt x="151" y="24"/>
                  </a:lnTo>
                  <a:lnTo>
                    <a:pt x="153" y="20"/>
                  </a:lnTo>
                  <a:lnTo>
                    <a:pt x="140" y="10"/>
                  </a:lnTo>
                  <a:lnTo>
                    <a:pt x="125" y="4"/>
                  </a:lnTo>
                  <a:lnTo>
                    <a:pt x="111" y="0"/>
                  </a:lnTo>
                  <a:lnTo>
                    <a:pt x="96" y="0"/>
                  </a:lnTo>
                  <a:lnTo>
                    <a:pt x="79" y="0"/>
                  </a:lnTo>
                  <a:lnTo>
                    <a:pt x="63" y="3"/>
                  </a:lnTo>
                  <a:lnTo>
                    <a:pt x="48" y="5"/>
                  </a:lnTo>
                  <a:lnTo>
                    <a:pt x="34" y="7"/>
                  </a:lnTo>
                  <a:lnTo>
                    <a:pt x="25" y="11"/>
                  </a:lnTo>
                  <a:lnTo>
                    <a:pt x="17" y="16"/>
                  </a:lnTo>
                  <a:lnTo>
                    <a:pt x="9" y="19"/>
                  </a:lnTo>
                  <a:lnTo>
                    <a:pt x="0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1" y="30"/>
                  </a:lnTo>
                  <a:lnTo>
                    <a:pt x="29" y="33"/>
                  </a:lnTo>
                  <a:lnTo>
                    <a:pt x="49" y="39"/>
                  </a:lnTo>
                  <a:lnTo>
                    <a:pt x="70" y="43"/>
                  </a:lnTo>
                  <a:lnTo>
                    <a:pt x="89" y="45"/>
                  </a:lnTo>
                  <a:lnTo>
                    <a:pt x="107" y="45"/>
                  </a:lnTo>
                  <a:lnTo>
                    <a:pt x="121" y="42"/>
                  </a:lnTo>
                  <a:lnTo>
                    <a:pt x="133" y="39"/>
                  </a:lnTo>
                  <a:lnTo>
                    <a:pt x="143" y="33"/>
                  </a:lnTo>
                  <a:lnTo>
                    <a:pt x="149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07" name="Freeform 43"/>
            <p:cNvSpPr>
              <a:spLocks/>
            </p:cNvSpPr>
            <p:nvPr/>
          </p:nvSpPr>
          <p:spPr bwMode="auto">
            <a:xfrm>
              <a:off x="1646" y="1708"/>
              <a:ext cx="102" cy="53"/>
            </a:xfrm>
            <a:custGeom>
              <a:avLst/>
              <a:gdLst>
                <a:gd name="T0" fmla="*/ 1 w 203"/>
                <a:gd name="T1" fmla="*/ 88 h 105"/>
                <a:gd name="T2" fmla="*/ 0 w 203"/>
                <a:gd name="T3" fmla="*/ 78 h 105"/>
                <a:gd name="T4" fmla="*/ 2 w 203"/>
                <a:gd name="T5" fmla="*/ 67 h 105"/>
                <a:gd name="T6" fmla="*/ 7 w 203"/>
                <a:gd name="T7" fmla="*/ 57 h 105"/>
                <a:gd name="T8" fmla="*/ 17 w 203"/>
                <a:gd name="T9" fmla="*/ 48 h 105"/>
                <a:gd name="T10" fmla="*/ 28 w 203"/>
                <a:gd name="T11" fmla="*/ 38 h 105"/>
                <a:gd name="T12" fmla="*/ 43 w 203"/>
                <a:gd name="T13" fmla="*/ 28 h 105"/>
                <a:gd name="T14" fmla="*/ 62 w 203"/>
                <a:gd name="T15" fmla="*/ 19 h 105"/>
                <a:gd name="T16" fmla="*/ 82 w 203"/>
                <a:gd name="T17" fmla="*/ 11 h 105"/>
                <a:gd name="T18" fmla="*/ 102 w 203"/>
                <a:gd name="T19" fmla="*/ 5 h 105"/>
                <a:gd name="T20" fmla="*/ 123 w 203"/>
                <a:gd name="T21" fmla="*/ 2 h 105"/>
                <a:gd name="T22" fmla="*/ 142 w 203"/>
                <a:gd name="T23" fmla="*/ 0 h 105"/>
                <a:gd name="T24" fmla="*/ 160 w 203"/>
                <a:gd name="T25" fmla="*/ 1 h 105"/>
                <a:gd name="T26" fmla="*/ 174 w 203"/>
                <a:gd name="T27" fmla="*/ 3 h 105"/>
                <a:gd name="T28" fmla="*/ 186 w 203"/>
                <a:gd name="T29" fmla="*/ 7 h 105"/>
                <a:gd name="T30" fmla="*/ 196 w 203"/>
                <a:gd name="T31" fmla="*/ 12 h 105"/>
                <a:gd name="T32" fmla="*/ 202 w 203"/>
                <a:gd name="T33" fmla="*/ 22 h 105"/>
                <a:gd name="T34" fmla="*/ 203 w 203"/>
                <a:gd name="T35" fmla="*/ 29 h 105"/>
                <a:gd name="T36" fmla="*/ 202 w 203"/>
                <a:gd name="T37" fmla="*/ 38 h 105"/>
                <a:gd name="T38" fmla="*/ 196 w 203"/>
                <a:gd name="T39" fmla="*/ 47 h 105"/>
                <a:gd name="T40" fmla="*/ 186 w 203"/>
                <a:gd name="T41" fmla="*/ 57 h 105"/>
                <a:gd name="T42" fmla="*/ 174 w 203"/>
                <a:gd name="T43" fmla="*/ 66 h 105"/>
                <a:gd name="T44" fmla="*/ 159 w 203"/>
                <a:gd name="T45" fmla="*/ 77 h 105"/>
                <a:gd name="T46" fmla="*/ 142 w 203"/>
                <a:gd name="T47" fmla="*/ 86 h 105"/>
                <a:gd name="T48" fmla="*/ 123 w 203"/>
                <a:gd name="T49" fmla="*/ 95 h 105"/>
                <a:gd name="T50" fmla="*/ 101 w 203"/>
                <a:gd name="T51" fmla="*/ 99 h 105"/>
                <a:gd name="T52" fmla="*/ 81 w 203"/>
                <a:gd name="T53" fmla="*/ 103 h 105"/>
                <a:gd name="T54" fmla="*/ 63 w 203"/>
                <a:gd name="T55" fmla="*/ 104 h 105"/>
                <a:gd name="T56" fmla="*/ 44 w 203"/>
                <a:gd name="T57" fmla="*/ 105 h 105"/>
                <a:gd name="T58" fmla="*/ 28 w 203"/>
                <a:gd name="T59" fmla="*/ 102 h 105"/>
                <a:gd name="T60" fmla="*/ 17 w 203"/>
                <a:gd name="T61" fmla="*/ 99 h 105"/>
                <a:gd name="T62" fmla="*/ 7 w 203"/>
                <a:gd name="T63" fmla="*/ 94 h 105"/>
                <a:gd name="T64" fmla="*/ 1 w 203"/>
                <a:gd name="T65" fmla="*/ 8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3" h="105">
                  <a:moveTo>
                    <a:pt x="1" y="88"/>
                  </a:moveTo>
                  <a:lnTo>
                    <a:pt x="0" y="78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7" y="48"/>
                  </a:lnTo>
                  <a:lnTo>
                    <a:pt x="28" y="38"/>
                  </a:lnTo>
                  <a:lnTo>
                    <a:pt x="43" y="28"/>
                  </a:lnTo>
                  <a:lnTo>
                    <a:pt x="62" y="19"/>
                  </a:lnTo>
                  <a:lnTo>
                    <a:pt x="82" y="11"/>
                  </a:lnTo>
                  <a:lnTo>
                    <a:pt x="102" y="5"/>
                  </a:lnTo>
                  <a:lnTo>
                    <a:pt x="123" y="2"/>
                  </a:lnTo>
                  <a:lnTo>
                    <a:pt x="142" y="0"/>
                  </a:lnTo>
                  <a:lnTo>
                    <a:pt x="160" y="1"/>
                  </a:lnTo>
                  <a:lnTo>
                    <a:pt x="174" y="3"/>
                  </a:lnTo>
                  <a:lnTo>
                    <a:pt x="186" y="7"/>
                  </a:lnTo>
                  <a:lnTo>
                    <a:pt x="196" y="12"/>
                  </a:lnTo>
                  <a:lnTo>
                    <a:pt x="202" y="22"/>
                  </a:lnTo>
                  <a:lnTo>
                    <a:pt x="203" y="29"/>
                  </a:lnTo>
                  <a:lnTo>
                    <a:pt x="202" y="38"/>
                  </a:lnTo>
                  <a:lnTo>
                    <a:pt x="196" y="47"/>
                  </a:lnTo>
                  <a:lnTo>
                    <a:pt x="186" y="57"/>
                  </a:lnTo>
                  <a:lnTo>
                    <a:pt x="174" y="66"/>
                  </a:lnTo>
                  <a:lnTo>
                    <a:pt x="159" y="77"/>
                  </a:lnTo>
                  <a:lnTo>
                    <a:pt x="142" y="86"/>
                  </a:lnTo>
                  <a:lnTo>
                    <a:pt x="123" y="95"/>
                  </a:lnTo>
                  <a:lnTo>
                    <a:pt x="101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4" y="105"/>
                  </a:lnTo>
                  <a:lnTo>
                    <a:pt x="28" y="102"/>
                  </a:lnTo>
                  <a:lnTo>
                    <a:pt x="17" y="99"/>
                  </a:lnTo>
                  <a:lnTo>
                    <a:pt x="7" y="94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08" name="Freeform 44"/>
            <p:cNvSpPr>
              <a:spLocks/>
            </p:cNvSpPr>
            <p:nvPr/>
          </p:nvSpPr>
          <p:spPr bwMode="auto">
            <a:xfrm>
              <a:off x="1723" y="1690"/>
              <a:ext cx="40" cy="46"/>
            </a:xfrm>
            <a:custGeom>
              <a:avLst/>
              <a:gdLst>
                <a:gd name="T0" fmla="*/ 81 w 81"/>
                <a:gd name="T1" fmla="*/ 90 h 90"/>
                <a:gd name="T2" fmla="*/ 80 w 81"/>
                <a:gd name="T3" fmla="*/ 90 h 90"/>
                <a:gd name="T4" fmla="*/ 77 w 81"/>
                <a:gd name="T5" fmla="*/ 90 h 90"/>
                <a:gd name="T6" fmla="*/ 60 w 81"/>
                <a:gd name="T7" fmla="*/ 88 h 90"/>
                <a:gd name="T8" fmla="*/ 45 w 81"/>
                <a:gd name="T9" fmla="*/ 85 h 90"/>
                <a:gd name="T10" fmla="*/ 30 w 81"/>
                <a:gd name="T11" fmla="*/ 79 h 90"/>
                <a:gd name="T12" fmla="*/ 21 w 81"/>
                <a:gd name="T13" fmla="*/ 73 h 90"/>
                <a:gd name="T14" fmla="*/ 11 w 81"/>
                <a:gd name="T15" fmla="*/ 63 h 90"/>
                <a:gd name="T16" fmla="*/ 5 w 81"/>
                <a:gd name="T17" fmla="*/ 53 h 90"/>
                <a:gd name="T18" fmla="*/ 0 w 81"/>
                <a:gd name="T19" fmla="*/ 42 h 90"/>
                <a:gd name="T20" fmla="*/ 0 w 81"/>
                <a:gd name="T21" fmla="*/ 31 h 90"/>
                <a:gd name="T22" fmla="*/ 0 w 81"/>
                <a:gd name="T23" fmla="*/ 23 h 90"/>
                <a:gd name="T24" fmla="*/ 2 w 81"/>
                <a:gd name="T25" fmla="*/ 16 h 90"/>
                <a:gd name="T26" fmla="*/ 6 w 81"/>
                <a:gd name="T27" fmla="*/ 8 h 90"/>
                <a:gd name="T28" fmla="*/ 12 w 81"/>
                <a:gd name="T29" fmla="*/ 0 h 90"/>
                <a:gd name="T30" fmla="*/ 22 w 81"/>
                <a:gd name="T31" fmla="*/ 2 h 90"/>
                <a:gd name="T32" fmla="*/ 33 w 81"/>
                <a:gd name="T33" fmla="*/ 7 h 90"/>
                <a:gd name="T34" fmla="*/ 43 w 81"/>
                <a:gd name="T35" fmla="*/ 12 h 90"/>
                <a:gd name="T36" fmla="*/ 53 w 81"/>
                <a:gd name="T37" fmla="*/ 21 h 90"/>
                <a:gd name="T38" fmla="*/ 59 w 81"/>
                <a:gd name="T39" fmla="*/ 25 h 90"/>
                <a:gd name="T40" fmla="*/ 65 w 81"/>
                <a:gd name="T41" fmla="*/ 32 h 90"/>
                <a:gd name="T42" fmla="*/ 69 w 81"/>
                <a:gd name="T43" fmla="*/ 38 h 90"/>
                <a:gd name="T44" fmla="*/ 73 w 81"/>
                <a:gd name="T45" fmla="*/ 47 h 90"/>
                <a:gd name="T46" fmla="*/ 76 w 81"/>
                <a:gd name="T47" fmla="*/ 57 h 90"/>
                <a:gd name="T48" fmla="*/ 78 w 81"/>
                <a:gd name="T49" fmla="*/ 67 h 90"/>
                <a:gd name="T50" fmla="*/ 80 w 81"/>
                <a:gd name="T51" fmla="*/ 78 h 90"/>
                <a:gd name="T52" fmla="*/ 81 w 81"/>
                <a:gd name="T5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90">
                  <a:moveTo>
                    <a:pt x="81" y="90"/>
                  </a:moveTo>
                  <a:lnTo>
                    <a:pt x="80" y="90"/>
                  </a:lnTo>
                  <a:lnTo>
                    <a:pt x="77" y="90"/>
                  </a:lnTo>
                  <a:lnTo>
                    <a:pt x="60" y="88"/>
                  </a:lnTo>
                  <a:lnTo>
                    <a:pt x="45" y="85"/>
                  </a:lnTo>
                  <a:lnTo>
                    <a:pt x="30" y="79"/>
                  </a:lnTo>
                  <a:lnTo>
                    <a:pt x="21" y="73"/>
                  </a:lnTo>
                  <a:lnTo>
                    <a:pt x="11" y="63"/>
                  </a:lnTo>
                  <a:lnTo>
                    <a:pt x="5" y="53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33" y="7"/>
                  </a:lnTo>
                  <a:lnTo>
                    <a:pt x="43" y="12"/>
                  </a:lnTo>
                  <a:lnTo>
                    <a:pt x="53" y="21"/>
                  </a:lnTo>
                  <a:lnTo>
                    <a:pt x="59" y="25"/>
                  </a:lnTo>
                  <a:lnTo>
                    <a:pt x="65" y="32"/>
                  </a:lnTo>
                  <a:lnTo>
                    <a:pt x="69" y="38"/>
                  </a:lnTo>
                  <a:lnTo>
                    <a:pt x="73" y="47"/>
                  </a:lnTo>
                  <a:lnTo>
                    <a:pt x="76" y="57"/>
                  </a:lnTo>
                  <a:lnTo>
                    <a:pt x="78" y="67"/>
                  </a:lnTo>
                  <a:lnTo>
                    <a:pt x="80" y="78"/>
                  </a:lnTo>
                  <a:lnTo>
                    <a:pt x="81" y="9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09" name="Freeform 45"/>
            <p:cNvSpPr>
              <a:spLocks/>
            </p:cNvSpPr>
            <p:nvPr/>
          </p:nvSpPr>
          <p:spPr bwMode="auto">
            <a:xfrm>
              <a:off x="968" y="1636"/>
              <a:ext cx="54" cy="88"/>
            </a:xfrm>
            <a:custGeom>
              <a:avLst/>
              <a:gdLst>
                <a:gd name="T0" fmla="*/ 54 w 107"/>
                <a:gd name="T1" fmla="*/ 0 h 178"/>
                <a:gd name="T2" fmla="*/ 63 w 107"/>
                <a:gd name="T3" fmla="*/ 1 h 178"/>
                <a:gd name="T4" fmla="*/ 73 w 107"/>
                <a:gd name="T5" fmla="*/ 6 h 178"/>
                <a:gd name="T6" fmla="*/ 81 w 107"/>
                <a:gd name="T7" fmla="*/ 15 h 178"/>
                <a:gd name="T8" fmla="*/ 91 w 107"/>
                <a:gd name="T9" fmla="*/ 26 h 178"/>
                <a:gd name="T10" fmla="*/ 97 w 107"/>
                <a:gd name="T11" fmla="*/ 38 h 178"/>
                <a:gd name="T12" fmla="*/ 102 w 107"/>
                <a:gd name="T13" fmla="*/ 54 h 178"/>
                <a:gd name="T14" fmla="*/ 105 w 107"/>
                <a:gd name="T15" fmla="*/ 72 h 178"/>
                <a:gd name="T16" fmla="*/ 107 w 107"/>
                <a:gd name="T17" fmla="*/ 91 h 178"/>
                <a:gd name="T18" fmla="*/ 105 w 107"/>
                <a:gd name="T19" fmla="*/ 106 h 178"/>
                <a:gd name="T20" fmla="*/ 102 w 107"/>
                <a:gd name="T21" fmla="*/ 123 h 178"/>
                <a:gd name="T22" fmla="*/ 97 w 107"/>
                <a:gd name="T23" fmla="*/ 137 h 178"/>
                <a:gd name="T24" fmla="*/ 91 w 107"/>
                <a:gd name="T25" fmla="*/ 151 h 178"/>
                <a:gd name="T26" fmla="*/ 81 w 107"/>
                <a:gd name="T27" fmla="*/ 161 h 178"/>
                <a:gd name="T28" fmla="*/ 73 w 107"/>
                <a:gd name="T29" fmla="*/ 171 h 178"/>
                <a:gd name="T30" fmla="*/ 63 w 107"/>
                <a:gd name="T31" fmla="*/ 176 h 178"/>
                <a:gd name="T32" fmla="*/ 54 w 107"/>
                <a:gd name="T33" fmla="*/ 178 h 178"/>
                <a:gd name="T34" fmla="*/ 43 w 107"/>
                <a:gd name="T35" fmla="*/ 176 h 178"/>
                <a:gd name="T36" fmla="*/ 33 w 107"/>
                <a:gd name="T37" fmla="*/ 171 h 178"/>
                <a:gd name="T38" fmla="*/ 23 w 107"/>
                <a:gd name="T39" fmla="*/ 161 h 178"/>
                <a:gd name="T40" fmla="*/ 15 w 107"/>
                <a:gd name="T41" fmla="*/ 151 h 178"/>
                <a:gd name="T42" fmla="*/ 7 w 107"/>
                <a:gd name="T43" fmla="*/ 137 h 178"/>
                <a:gd name="T44" fmla="*/ 4 w 107"/>
                <a:gd name="T45" fmla="*/ 123 h 178"/>
                <a:gd name="T46" fmla="*/ 0 w 107"/>
                <a:gd name="T47" fmla="*/ 106 h 178"/>
                <a:gd name="T48" fmla="*/ 0 w 107"/>
                <a:gd name="T49" fmla="*/ 91 h 178"/>
                <a:gd name="T50" fmla="*/ 0 w 107"/>
                <a:gd name="T51" fmla="*/ 72 h 178"/>
                <a:gd name="T52" fmla="*/ 4 w 107"/>
                <a:gd name="T53" fmla="*/ 54 h 178"/>
                <a:gd name="T54" fmla="*/ 7 w 107"/>
                <a:gd name="T55" fmla="*/ 38 h 178"/>
                <a:gd name="T56" fmla="*/ 15 w 107"/>
                <a:gd name="T57" fmla="*/ 26 h 178"/>
                <a:gd name="T58" fmla="*/ 23 w 107"/>
                <a:gd name="T59" fmla="*/ 15 h 178"/>
                <a:gd name="T60" fmla="*/ 33 w 107"/>
                <a:gd name="T61" fmla="*/ 6 h 178"/>
                <a:gd name="T62" fmla="*/ 43 w 107"/>
                <a:gd name="T63" fmla="*/ 1 h 178"/>
                <a:gd name="T64" fmla="*/ 54 w 107"/>
                <a:gd name="T6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78">
                  <a:moveTo>
                    <a:pt x="54" y="0"/>
                  </a:moveTo>
                  <a:lnTo>
                    <a:pt x="63" y="1"/>
                  </a:lnTo>
                  <a:lnTo>
                    <a:pt x="73" y="6"/>
                  </a:lnTo>
                  <a:lnTo>
                    <a:pt x="81" y="15"/>
                  </a:lnTo>
                  <a:lnTo>
                    <a:pt x="91" y="26"/>
                  </a:lnTo>
                  <a:lnTo>
                    <a:pt x="97" y="38"/>
                  </a:lnTo>
                  <a:lnTo>
                    <a:pt x="102" y="54"/>
                  </a:lnTo>
                  <a:lnTo>
                    <a:pt x="105" y="72"/>
                  </a:lnTo>
                  <a:lnTo>
                    <a:pt x="107" y="91"/>
                  </a:lnTo>
                  <a:lnTo>
                    <a:pt x="105" y="106"/>
                  </a:lnTo>
                  <a:lnTo>
                    <a:pt x="102" y="123"/>
                  </a:lnTo>
                  <a:lnTo>
                    <a:pt x="97" y="137"/>
                  </a:lnTo>
                  <a:lnTo>
                    <a:pt x="91" y="151"/>
                  </a:lnTo>
                  <a:lnTo>
                    <a:pt x="81" y="161"/>
                  </a:lnTo>
                  <a:lnTo>
                    <a:pt x="73" y="171"/>
                  </a:lnTo>
                  <a:lnTo>
                    <a:pt x="63" y="176"/>
                  </a:lnTo>
                  <a:lnTo>
                    <a:pt x="54" y="178"/>
                  </a:lnTo>
                  <a:lnTo>
                    <a:pt x="43" y="176"/>
                  </a:lnTo>
                  <a:lnTo>
                    <a:pt x="33" y="171"/>
                  </a:lnTo>
                  <a:lnTo>
                    <a:pt x="23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6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4" y="54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3" y="15"/>
                  </a:lnTo>
                  <a:lnTo>
                    <a:pt x="33" y="6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10" name="Freeform 46"/>
            <p:cNvSpPr>
              <a:spLocks/>
            </p:cNvSpPr>
            <p:nvPr/>
          </p:nvSpPr>
          <p:spPr bwMode="auto">
            <a:xfrm>
              <a:off x="1005" y="1677"/>
              <a:ext cx="103" cy="52"/>
            </a:xfrm>
            <a:custGeom>
              <a:avLst/>
              <a:gdLst>
                <a:gd name="T0" fmla="*/ 4 w 207"/>
                <a:gd name="T1" fmla="*/ 85 h 104"/>
                <a:gd name="T2" fmla="*/ 0 w 207"/>
                <a:gd name="T3" fmla="*/ 75 h 104"/>
                <a:gd name="T4" fmla="*/ 2 w 207"/>
                <a:gd name="T5" fmla="*/ 67 h 104"/>
                <a:gd name="T6" fmla="*/ 7 w 207"/>
                <a:gd name="T7" fmla="*/ 57 h 104"/>
                <a:gd name="T8" fmla="*/ 18 w 207"/>
                <a:gd name="T9" fmla="*/ 48 h 104"/>
                <a:gd name="T10" fmla="*/ 30 w 207"/>
                <a:gd name="T11" fmla="*/ 38 h 104"/>
                <a:gd name="T12" fmla="*/ 46 w 207"/>
                <a:gd name="T13" fmla="*/ 27 h 104"/>
                <a:gd name="T14" fmla="*/ 64 w 207"/>
                <a:gd name="T15" fmla="*/ 18 h 104"/>
                <a:gd name="T16" fmla="*/ 86 w 207"/>
                <a:gd name="T17" fmla="*/ 11 h 104"/>
                <a:gd name="T18" fmla="*/ 105 w 207"/>
                <a:gd name="T19" fmla="*/ 5 h 104"/>
                <a:gd name="T20" fmla="*/ 124 w 207"/>
                <a:gd name="T21" fmla="*/ 2 h 104"/>
                <a:gd name="T22" fmla="*/ 144 w 207"/>
                <a:gd name="T23" fmla="*/ 0 h 104"/>
                <a:gd name="T24" fmla="*/ 162 w 207"/>
                <a:gd name="T25" fmla="*/ 1 h 104"/>
                <a:gd name="T26" fmla="*/ 177 w 207"/>
                <a:gd name="T27" fmla="*/ 2 h 104"/>
                <a:gd name="T28" fmla="*/ 190 w 207"/>
                <a:gd name="T29" fmla="*/ 6 h 104"/>
                <a:gd name="T30" fmla="*/ 198 w 207"/>
                <a:gd name="T31" fmla="*/ 11 h 104"/>
                <a:gd name="T32" fmla="*/ 206 w 207"/>
                <a:gd name="T33" fmla="*/ 18 h 104"/>
                <a:gd name="T34" fmla="*/ 207 w 207"/>
                <a:gd name="T35" fmla="*/ 26 h 104"/>
                <a:gd name="T36" fmla="*/ 206 w 207"/>
                <a:gd name="T37" fmla="*/ 36 h 104"/>
                <a:gd name="T38" fmla="*/ 198 w 207"/>
                <a:gd name="T39" fmla="*/ 46 h 104"/>
                <a:gd name="T40" fmla="*/ 190 w 207"/>
                <a:gd name="T41" fmla="*/ 56 h 104"/>
                <a:gd name="T42" fmla="*/ 176 w 207"/>
                <a:gd name="T43" fmla="*/ 65 h 104"/>
                <a:gd name="T44" fmla="*/ 161 w 207"/>
                <a:gd name="T45" fmla="*/ 74 h 104"/>
                <a:gd name="T46" fmla="*/ 143 w 207"/>
                <a:gd name="T47" fmla="*/ 83 h 104"/>
                <a:gd name="T48" fmla="*/ 123 w 207"/>
                <a:gd name="T49" fmla="*/ 91 h 104"/>
                <a:gd name="T50" fmla="*/ 102 w 207"/>
                <a:gd name="T51" fmla="*/ 97 h 104"/>
                <a:gd name="T52" fmla="*/ 84 w 207"/>
                <a:gd name="T53" fmla="*/ 101 h 104"/>
                <a:gd name="T54" fmla="*/ 64 w 207"/>
                <a:gd name="T55" fmla="*/ 103 h 104"/>
                <a:gd name="T56" fmla="*/ 48 w 207"/>
                <a:gd name="T57" fmla="*/ 104 h 104"/>
                <a:gd name="T58" fmla="*/ 32 w 207"/>
                <a:gd name="T59" fmla="*/ 101 h 104"/>
                <a:gd name="T60" fmla="*/ 21 w 207"/>
                <a:gd name="T61" fmla="*/ 98 h 104"/>
                <a:gd name="T62" fmla="*/ 11 w 207"/>
                <a:gd name="T63" fmla="*/ 92 h 104"/>
                <a:gd name="T64" fmla="*/ 4 w 207"/>
                <a:gd name="T6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04">
                  <a:moveTo>
                    <a:pt x="4" y="85"/>
                  </a:moveTo>
                  <a:lnTo>
                    <a:pt x="0" y="75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8" y="48"/>
                  </a:lnTo>
                  <a:lnTo>
                    <a:pt x="30" y="38"/>
                  </a:lnTo>
                  <a:lnTo>
                    <a:pt x="46" y="27"/>
                  </a:lnTo>
                  <a:lnTo>
                    <a:pt x="64" y="18"/>
                  </a:lnTo>
                  <a:lnTo>
                    <a:pt x="86" y="11"/>
                  </a:lnTo>
                  <a:lnTo>
                    <a:pt x="105" y="5"/>
                  </a:lnTo>
                  <a:lnTo>
                    <a:pt x="124" y="2"/>
                  </a:lnTo>
                  <a:lnTo>
                    <a:pt x="144" y="0"/>
                  </a:lnTo>
                  <a:lnTo>
                    <a:pt x="162" y="1"/>
                  </a:lnTo>
                  <a:lnTo>
                    <a:pt x="177" y="2"/>
                  </a:lnTo>
                  <a:lnTo>
                    <a:pt x="190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7" y="26"/>
                  </a:lnTo>
                  <a:lnTo>
                    <a:pt x="206" y="36"/>
                  </a:lnTo>
                  <a:lnTo>
                    <a:pt x="198" y="46"/>
                  </a:lnTo>
                  <a:lnTo>
                    <a:pt x="190" y="56"/>
                  </a:lnTo>
                  <a:lnTo>
                    <a:pt x="176" y="65"/>
                  </a:lnTo>
                  <a:lnTo>
                    <a:pt x="161" y="74"/>
                  </a:lnTo>
                  <a:lnTo>
                    <a:pt x="143" y="83"/>
                  </a:lnTo>
                  <a:lnTo>
                    <a:pt x="123" y="91"/>
                  </a:lnTo>
                  <a:lnTo>
                    <a:pt x="102" y="97"/>
                  </a:lnTo>
                  <a:lnTo>
                    <a:pt x="84" y="101"/>
                  </a:lnTo>
                  <a:lnTo>
                    <a:pt x="64" y="103"/>
                  </a:lnTo>
                  <a:lnTo>
                    <a:pt x="48" y="104"/>
                  </a:lnTo>
                  <a:lnTo>
                    <a:pt x="32" y="101"/>
                  </a:lnTo>
                  <a:lnTo>
                    <a:pt x="21" y="98"/>
                  </a:lnTo>
                  <a:lnTo>
                    <a:pt x="11" y="92"/>
                  </a:lnTo>
                  <a:lnTo>
                    <a:pt x="4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11" name="Freeform 47"/>
            <p:cNvSpPr>
              <a:spLocks/>
            </p:cNvSpPr>
            <p:nvPr/>
          </p:nvSpPr>
          <p:spPr bwMode="auto">
            <a:xfrm>
              <a:off x="885" y="1683"/>
              <a:ext cx="103" cy="53"/>
            </a:xfrm>
            <a:custGeom>
              <a:avLst/>
              <a:gdLst>
                <a:gd name="T0" fmla="*/ 204 w 205"/>
                <a:gd name="T1" fmla="*/ 88 h 104"/>
                <a:gd name="T2" fmla="*/ 205 w 205"/>
                <a:gd name="T3" fmla="*/ 78 h 104"/>
                <a:gd name="T4" fmla="*/ 203 w 205"/>
                <a:gd name="T5" fmla="*/ 67 h 104"/>
                <a:gd name="T6" fmla="*/ 197 w 205"/>
                <a:gd name="T7" fmla="*/ 57 h 104"/>
                <a:gd name="T8" fmla="*/ 189 w 205"/>
                <a:gd name="T9" fmla="*/ 48 h 104"/>
                <a:gd name="T10" fmla="*/ 175 w 205"/>
                <a:gd name="T11" fmla="*/ 38 h 104"/>
                <a:gd name="T12" fmla="*/ 160 w 205"/>
                <a:gd name="T13" fmla="*/ 29 h 104"/>
                <a:gd name="T14" fmla="*/ 143 w 205"/>
                <a:gd name="T15" fmla="*/ 21 h 104"/>
                <a:gd name="T16" fmla="*/ 125 w 205"/>
                <a:gd name="T17" fmla="*/ 14 h 104"/>
                <a:gd name="T18" fmla="*/ 102 w 205"/>
                <a:gd name="T19" fmla="*/ 7 h 104"/>
                <a:gd name="T20" fmla="*/ 82 w 205"/>
                <a:gd name="T21" fmla="*/ 3 h 104"/>
                <a:gd name="T22" fmla="*/ 64 w 205"/>
                <a:gd name="T23" fmla="*/ 0 h 104"/>
                <a:gd name="T24" fmla="*/ 45 w 205"/>
                <a:gd name="T25" fmla="*/ 1 h 104"/>
                <a:gd name="T26" fmla="*/ 29 w 205"/>
                <a:gd name="T27" fmla="*/ 3 h 104"/>
                <a:gd name="T28" fmla="*/ 18 w 205"/>
                <a:gd name="T29" fmla="*/ 7 h 104"/>
                <a:gd name="T30" fmla="*/ 8 w 205"/>
                <a:gd name="T31" fmla="*/ 12 h 104"/>
                <a:gd name="T32" fmla="*/ 2 w 205"/>
                <a:gd name="T33" fmla="*/ 22 h 104"/>
                <a:gd name="T34" fmla="*/ 0 w 205"/>
                <a:gd name="T35" fmla="*/ 28 h 104"/>
                <a:gd name="T36" fmla="*/ 1 w 205"/>
                <a:gd name="T37" fmla="*/ 35 h 104"/>
                <a:gd name="T38" fmla="*/ 4 w 205"/>
                <a:gd name="T39" fmla="*/ 42 h 104"/>
                <a:gd name="T40" fmla="*/ 10 w 205"/>
                <a:gd name="T41" fmla="*/ 51 h 104"/>
                <a:gd name="T42" fmla="*/ 17 w 205"/>
                <a:gd name="T43" fmla="*/ 59 h 104"/>
                <a:gd name="T44" fmla="*/ 28 w 205"/>
                <a:gd name="T45" fmla="*/ 67 h 104"/>
                <a:gd name="T46" fmla="*/ 39 w 205"/>
                <a:gd name="T47" fmla="*/ 76 h 104"/>
                <a:gd name="T48" fmla="*/ 55 w 205"/>
                <a:gd name="T49" fmla="*/ 85 h 104"/>
                <a:gd name="T50" fmla="*/ 66 w 205"/>
                <a:gd name="T51" fmla="*/ 87 h 104"/>
                <a:gd name="T52" fmla="*/ 77 w 205"/>
                <a:gd name="T53" fmla="*/ 90 h 104"/>
                <a:gd name="T54" fmla="*/ 87 w 205"/>
                <a:gd name="T55" fmla="*/ 92 h 104"/>
                <a:gd name="T56" fmla="*/ 98 w 205"/>
                <a:gd name="T57" fmla="*/ 95 h 104"/>
                <a:gd name="T58" fmla="*/ 109 w 205"/>
                <a:gd name="T59" fmla="*/ 97 h 104"/>
                <a:gd name="T60" fmla="*/ 121 w 205"/>
                <a:gd name="T61" fmla="*/ 100 h 104"/>
                <a:gd name="T62" fmla="*/ 134 w 205"/>
                <a:gd name="T63" fmla="*/ 102 h 104"/>
                <a:gd name="T64" fmla="*/ 146 w 205"/>
                <a:gd name="T65" fmla="*/ 104 h 104"/>
                <a:gd name="T66" fmla="*/ 156 w 205"/>
                <a:gd name="T67" fmla="*/ 104 h 104"/>
                <a:gd name="T68" fmla="*/ 166 w 205"/>
                <a:gd name="T69" fmla="*/ 104 h 104"/>
                <a:gd name="T70" fmla="*/ 175 w 205"/>
                <a:gd name="T71" fmla="*/ 103 h 104"/>
                <a:gd name="T72" fmla="*/ 183 w 205"/>
                <a:gd name="T73" fmla="*/ 102 h 104"/>
                <a:gd name="T74" fmla="*/ 191 w 205"/>
                <a:gd name="T75" fmla="*/ 99 h 104"/>
                <a:gd name="T76" fmla="*/ 197 w 205"/>
                <a:gd name="T77" fmla="*/ 96 h 104"/>
                <a:gd name="T78" fmla="*/ 201 w 205"/>
                <a:gd name="T79" fmla="*/ 92 h 104"/>
                <a:gd name="T80" fmla="*/ 204 w 205"/>
                <a:gd name="T81" fmla="*/ 8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5" h="104">
                  <a:moveTo>
                    <a:pt x="204" y="88"/>
                  </a:moveTo>
                  <a:lnTo>
                    <a:pt x="205" y="78"/>
                  </a:lnTo>
                  <a:lnTo>
                    <a:pt x="203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3" y="21"/>
                  </a:lnTo>
                  <a:lnTo>
                    <a:pt x="125" y="14"/>
                  </a:lnTo>
                  <a:lnTo>
                    <a:pt x="102" y="7"/>
                  </a:lnTo>
                  <a:lnTo>
                    <a:pt x="82" y="3"/>
                  </a:lnTo>
                  <a:lnTo>
                    <a:pt x="64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7"/>
                  </a:lnTo>
                  <a:lnTo>
                    <a:pt x="8" y="12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1" y="35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7" y="59"/>
                  </a:lnTo>
                  <a:lnTo>
                    <a:pt x="28" y="67"/>
                  </a:lnTo>
                  <a:lnTo>
                    <a:pt x="39" y="76"/>
                  </a:lnTo>
                  <a:lnTo>
                    <a:pt x="55" y="85"/>
                  </a:lnTo>
                  <a:lnTo>
                    <a:pt x="66" y="87"/>
                  </a:lnTo>
                  <a:lnTo>
                    <a:pt x="77" y="90"/>
                  </a:lnTo>
                  <a:lnTo>
                    <a:pt x="87" y="92"/>
                  </a:lnTo>
                  <a:lnTo>
                    <a:pt x="98" y="95"/>
                  </a:lnTo>
                  <a:lnTo>
                    <a:pt x="109" y="97"/>
                  </a:lnTo>
                  <a:lnTo>
                    <a:pt x="121" y="100"/>
                  </a:lnTo>
                  <a:lnTo>
                    <a:pt x="134" y="102"/>
                  </a:lnTo>
                  <a:lnTo>
                    <a:pt x="146" y="104"/>
                  </a:lnTo>
                  <a:lnTo>
                    <a:pt x="156" y="104"/>
                  </a:lnTo>
                  <a:lnTo>
                    <a:pt x="166" y="104"/>
                  </a:lnTo>
                  <a:lnTo>
                    <a:pt x="175" y="103"/>
                  </a:lnTo>
                  <a:lnTo>
                    <a:pt x="183" y="102"/>
                  </a:lnTo>
                  <a:lnTo>
                    <a:pt x="191" y="99"/>
                  </a:lnTo>
                  <a:lnTo>
                    <a:pt x="197" y="96"/>
                  </a:lnTo>
                  <a:lnTo>
                    <a:pt x="201" y="92"/>
                  </a:lnTo>
                  <a:lnTo>
                    <a:pt x="204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12" name="Freeform 48"/>
            <p:cNvSpPr>
              <a:spLocks/>
            </p:cNvSpPr>
            <p:nvPr/>
          </p:nvSpPr>
          <p:spPr bwMode="auto">
            <a:xfrm>
              <a:off x="1005" y="1723"/>
              <a:ext cx="98" cy="28"/>
            </a:xfrm>
            <a:custGeom>
              <a:avLst/>
              <a:gdLst>
                <a:gd name="T0" fmla="*/ 197 w 197"/>
                <a:gd name="T1" fmla="*/ 55 h 55"/>
                <a:gd name="T2" fmla="*/ 191 w 197"/>
                <a:gd name="T3" fmla="*/ 49 h 55"/>
                <a:gd name="T4" fmla="*/ 183 w 197"/>
                <a:gd name="T5" fmla="*/ 44 h 55"/>
                <a:gd name="T6" fmla="*/ 175 w 197"/>
                <a:gd name="T7" fmla="*/ 37 h 55"/>
                <a:gd name="T8" fmla="*/ 167 w 197"/>
                <a:gd name="T9" fmla="*/ 32 h 55"/>
                <a:gd name="T10" fmla="*/ 156 w 197"/>
                <a:gd name="T11" fmla="*/ 26 h 55"/>
                <a:gd name="T12" fmla="*/ 146 w 197"/>
                <a:gd name="T13" fmla="*/ 21 h 55"/>
                <a:gd name="T14" fmla="*/ 134 w 197"/>
                <a:gd name="T15" fmla="*/ 15 h 55"/>
                <a:gd name="T16" fmla="*/ 123 w 197"/>
                <a:gd name="T17" fmla="*/ 11 h 55"/>
                <a:gd name="T18" fmla="*/ 102 w 197"/>
                <a:gd name="T19" fmla="*/ 5 h 55"/>
                <a:gd name="T20" fmla="*/ 84 w 197"/>
                <a:gd name="T21" fmla="*/ 2 h 55"/>
                <a:gd name="T22" fmla="*/ 64 w 197"/>
                <a:gd name="T23" fmla="*/ 0 h 55"/>
                <a:gd name="T24" fmla="*/ 48 w 197"/>
                <a:gd name="T25" fmla="*/ 1 h 55"/>
                <a:gd name="T26" fmla="*/ 32 w 197"/>
                <a:gd name="T27" fmla="*/ 3 h 55"/>
                <a:gd name="T28" fmla="*/ 21 w 197"/>
                <a:gd name="T29" fmla="*/ 7 h 55"/>
                <a:gd name="T30" fmla="*/ 11 w 197"/>
                <a:gd name="T31" fmla="*/ 12 h 55"/>
                <a:gd name="T32" fmla="*/ 4 w 197"/>
                <a:gd name="T33" fmla="*/ 21 h 55"/>
                <a:gd name="T34" fmla="*/ 0 w 197"/>
                <a:gd name="T35" fmla="*/ 23 h 55"/>
                <a:gd name="T36" fmla="*/ 0 w 197"/>
                <a:gd name="T37" fmla="*/ 28 h 55"/>
                <a:gd name="T38" fmla="*/ 0 w 197"/>
                <a:gd name="T39" fmla="*/ 33 h 55"/>
                <a:gd name="T40" fmla="*/ 4 w 197"/>
                <a:gd name="T41" fmla="*/ 42 h 55"/>
                <a:gd name="T42" fmla="*/ 15 w 197"/>
                <a:gd name="T43" fmla="*/ 42 h 55"/>
                <a:gd name="T44" fmla="*/ 25 w 197"/>
                <a:gd name="T45" fmla="*/ 43 h 55"/>
                <a:gd name="T46" fmla="*/ 34 w 197"/>
                <a:gd name="T47" fmla="*/ 44 h 55"/>
                <a:gd name="T48" fmla="*/ 44 w 197"/>
                <a:gd name="T49" fmla="*/ 45 h 55"/>
                <a:gd name="T50" fmla="*/ 54 w 197"/>
                <a:gd name="T51" fmla="*/ 45 h 55"/>
                <a:gd name="T52" fmla="*/ 64 w 197"/>
                <a:gd name="T53" fmla="*/ 45 h 55"/>
                <a:gd name="T54" fmla="*/ 75 w 197"/>
                <a:gd name="T55" fmla="*/ 46 h 55"/>
                <a:gd name="T56" fmla="*/ 86 w 197"/>
                <a:gd name="T57" fmla="*/ 48 h 55"/>
                <a:gd name="T58" fmla="*/ 97 w 197"/>
                <a:gd name="T59" fmla="*/ 49 h 55"/>
                <a:gd name="T60" fmla="*/ 111 w 197"/>
                <a:gd name="T61" fmla="*/ 51 h 55"/>
                <a:gd name="T62" fmla="*/ 124 w 197"/>
                <a:gd name="T63" fmla="*/ 52 h 55"/>
                <a:gd name="T64" fmla="*/ 140 w 197"/>
                <a:gd name="T65" fmla="*/ 54 h 55"/>
                <a:gd name="T66" fmla="*/ 154 w 197"/>
                <a:gd name="T67" fmla="*/ 54 h 55"/>
                <a:gd name="T68" fmla="*/ 169 w 197"/>
                <a:gd name="T69" fmla="*/ 54 h 55"/>
                <a:gd name="T70" fmla="*/ 182 w 197"/>
                <a:gd name="T71" fmla="*/ 54 h 55"/>
                <a:gd name="T72" fmla="*/ 197 w 197"/>
                <a:gd name="T7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7" h="55">
                  <a:moveTo>
                    <a:pt x="197" y="55"/>
                  </a:moveTo>
                  <a:lnTo>
                    <a:pt x="191" y="49"/>
                  </a:lnTo>
                  <a:lnTo>
                    <a:pt x="183" y="44"/>
                  </a:lnTo>
                  <a:lnTo>
                    <a:pt x="175" y="37"/>
                  </a:lnTo>
                  <a:lnTo>
                    <a:pt x="167" y="32"/>
                  </a:lnTo>
                  <a:lnTo>
                    <a:pt x="156" y="26"/>
                  </a:lnTo>
                  <a:lnTo>
                    <a:pt x="146" y="21"/>
                  </a:lnTo>
                  <a:lnTo>
                    <a:pt x="134" y="15"/>
                  </a:lnTo>
                  <a:lnTo>
                    <a:pt x="123" y="11"/>
                  </a:lnTo>
                  <a:lnTo>
                    <a:pt x="102" y="5"/>
                  </a:lnTo>
                  <a:lnTo>
                    <a:pt x="84" y="2"/>
                  </a:lnTo>
                  <a:lnTo>
                    <a:pt x="64" y="0"/>
                  </a:lnTo>
                  <a:lnTo>
                    <a:pt x="48" y="1"/>
                  </a:lnTo>
                  <a:lnTo>
                    <a:pt x="32" y="3"/>
                  </a:lnTo>
                  <a:lnTo>
                    <a:pt x="21" y="7"/>
                  </a:lnTo>
                  <a:lnTo>
                    <a:pt x="11" y="12"/>
                  </a:lnTo>
                  <a:lnTo>
                    <a:pt x="4" y="21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4" y="42"/>
                  </a:lnTo>
                  <a:lnTo>
                    <a:pt x="15" y="42"/>
                  </a:lnTo>
                  <a:lnTo>
                    <a:pt x="25" y="43"/>
                  </a:lnTo>
                  <a:lnTo>
                    <a:pt x="34" y="44"/>
                  </a:lnTo>
                  <a:lnTo>
                    <a:pt x="44" y="45"/>
                  </a:lnTo>
                  <a:lnTo>
                    <a:pt x="54" y="45"/>
                  </a:lnTo>
                  <a:lnTo>
                    <a:pt x="64" y="45"/>
                  </a:lnTo>
                  <a:lnTo>
                    <a:pt x="75" y="46"/>
                  </a:lnTo>
                  <a:lnTo>
                    <a:pt x="86" y="48"/>
                  </a:lnTo>
                  <a:lnTo>
                    <a:pt x="97" y="49"/>
                  </a:lnTo>
                  <a:lnTo>
                    <a:pt x="111" y="51"/>
                  </a:lnTo>
                  <a:lnTo>
                    <a:pt x="124" y="52"/>
                  </a:lnTo>
                  <a:lnTo>
                    <a:pt x="140" y="54"/>
                  </a:lnTo>
                  <a:lnTo>
                    <a:pt x="154" y="54"/>
                  </a:lnTo>
                  <a:lnTo>
                    <a:pt x="169" y="54"/>
                  </a:lnTo>
                  <a:lnTo>
                    <a:pt x="182" y="54"/>
                  </a:lnTo>
                  <a:lnTo>
                    <a:pt x="197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13" name="Freeform 49"/>
            <p:cNvSpPr>
              <a:spLocks/>
            </p:cNvSpPr>
            <p:nvPr/>
          </p:nvSpPr>
          <p:spPr bwMode="auto">
            <a:xfrm>
              <a:off x="962" y="1701"/>
              <a:ext cx="77" cy="45"/>
            </a:xfrm>
            <a:custGeom>
              <a:avLst/>
              <a:gdLst>
                <a:gd name="T0" fmla="*/ 77 w 155"/>
                <a:gd name="T1" fmla="*/ 0 h 90"/>
                <a:gd name="T2" fmla="*/ 91 w 155"/>
                <a:gd name="T3" fmla="*/ 0 h 90"/>
                <a:gd name="T4" fmla="*/ 107 w 155"/>
                <a:gd name="T5" fmla="*/ 3 h 90"/>
                <a:gd name="T6" fmla="*/ 119 w 155"/>
                <a:gd name="T7" fmla="*/ 8 h 90"/>
                <a:gd name="T8" fmla="*/ 132 w 155"/>
                <a:gd name="T9" fmla="*/ 15 h 90"/>
                <a:gd name="T10" fmla="*/ 140 w 155"/>
                <a:gd name="T11" fmla="*/ 23 h 90"/>
                <a:gd name="T12" fmla="*/ 148 w 155"/>
                <a:gd name="T13" fmla="*/ 32 h 90"/>
                <a:gd name="T14" fmla="*/ 152 w 155"/>
                <a:gd name="T15" fmla="*/ 44 h 90"/>
                <a:gd name="T16" fmla="*/ 155 w 155"/>
                <a:gd name="T17" fmla="*/ 56 h 90"/>
                <a:gd name="T18" fmla="*/ 154 w 155"/>
                <a:gd name="T19" fmla="*/ 64 h 90"/>
                <a:gd name="T20" fmla="*/ 151 w 155"/>
                <a:gd name="T21" fmla="*/ 73 h 90"/>
                <a:gd name="T22" fmla="*/ 146 w 155"/>
                <a:gd name="T23" fmla="*/ 81 h 90"/>
                <a:gd name="T24" fmla="*/ 139 w 155"/>
                <a:gd name="T25" fmla="*/ 90 h 90"/>
                <a:gd name="T26" fmla="*/ 122 w 155"/>
                <a:gd name="T27" fmla="*/ 88 h 90"/>
                <a:gd name="T28" fmla="*/ 106 w 155"/>
                <a:gd name="T29" fmla="*/ 86 h 90"/>
                <a:gd name="T30" fmla="*/ 87 w 155"/>
                <a:gd name="T31" fmla="*/ 83 h 90"/>
                <a:gd name="T32" fmla="*/ 71 w 155"/>
                <a:gd name="T33" fmla="*/ 82 h 90"/>
                <a:gd name="T34" fmla="*/ 54 w 155"/>
                <a:gd name="T35" fmla="*/ 79 h 90"/>
                <a:gd name="T36" fmla="*/ 38 w 155"/>
                <a:gd name="T37" fmla="*/ 77 h 90"/>
                <a:gd name="T38" fmla="*/ 21 w 155"/>
                <a:gd name="T39" fmla="*/ 75 h 90"/>
                <a:gd name="T40" fmla="*/ 5 w 155"/>
                <a:gd name="T41" fmla="*/ 73 h 90"/>
                <a:gd name="T42" fmla="*/ 0 w 155"/>
                <a:gd name="T43" fmla="*/ 64 h 90"/>
                <a:gd name="T44" fmla="*/ 0 w 155"/>
                <a:gd name="T45" fmla="*/ 56 h 90"/>
                <a:gd name="T46" fmla="*/ 0 w 155"/>
                <a:gd name="T47" fmla="*/ 44 h 90"/>
                <a:gd name="T48" fmla="*/ 5 w 155"/>
                <a:gd name="T49" fmla="*/ 32 h 90"/>
                <a:gd name="T50" fmla="*/ 11 w 155"/>
                <a:gd name="T51" fmla="*/ 23 h 90"/>
                <a:gd name="T52" fmla="*/ 21 w 155"/>
                <a:gd name="T53" fmla="*/ 15 h 90"/>
                <a:gd name="T54" fmla="*/ 31 w 155"/>
                <a:gd name="T55" fmla="*/ 8 h 90"/>
                <a:gd name="T56" fmla="*/ 45 w 155"/>
                <a:gd name="T57" fmla="*/ 3 h 90"/>
                <a:gd name="T58" fmla="*/ 60 w 155"/>
                <a:gd name="T59" fmla="*/ 0 h 90"/>
                <a:gd name="T60" fmla="*/ 77 w 155"/>
                <a:gd name="T6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5" h="90">
                  <a:moveTo>
                    <a:pt x="77" y="0"/>
                  </a:moveTo>
                  <a:lnTo>
                    <a:pt x="91" y="0"/>
                  </a:lnTo>
                  <a:lnTo>
                    <a:pt x="107" y="3"/>
                  </a:lnTo>
                  <a:lnTo>
                    <a:pt x="119" y="8"/>
                  </a:lnTo>
                  <a:lnTo>
                    <a:pt x="132" y="15"/>
                  </a:lnTo>
                  <a:lnTo>
                    <a:pt x="140" y="23"/>
                  </a:lnTo>
                  <a:lnTo>
                    <a:pt x="148" y="32"/>
                  </a:lnTo>
                  <a:lnTo>
                    <a:pt x="152" y="44"/>
                  </a:lnTo>
                  <a:lnTo>
                    <a:pt x="155" y="56"/>
                  </a:lnTo>
                  <a:lnTo>
                    <a:pt x="154" y="64"/>
                  </a:lnTo>
                  <a:lnTo>
                    <a:pt x="151" y="73"/>
                  </a:lnTo>
                  <a:lnTo>
                    <a:pt x="146" y="81"/>
                  </a:lnTo>
                  <a:lnTo>
                    <a:pt x="139" y="90"/>
                  </a:lnTo>
                  <a:lnTo>
                    <a:pt x="122" y="88"/>
                  </a:lnTo>
                  <a:lnTo>
                    <a:pt x="106" y="86"/>
                  </a:lnTo>
                  <a:lnTo>
                    <a:pt x="87" y="83"/>
                  </a:lnTo>
                  <a:lnTo>
                    <a:pt x="71" y="82"/>
                  </a:lnTo>
                  <a:lnTo>
                    <a:pt x="54" y="79"/>
                  </a:lnTo>
                  <a:lnTo>
                    <a:pt x="38" y="77"/>
                  </a:lnTo>
                  <a:lnTo>
                    <a:pt x="21" y="75"/>
                  </a:lnTo>
                  <a:lnTo>
                    <a:pt x="5" y="73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2"/>
                  </a:lnTo>
                  <a:lnTo>
                    <a:pt x="11" y="23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5" y="3"/>
                  </a:lnTo>
                  <a:lnTo>
                    <a:pt x="6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14" name="Freeform 50"/>
            <p:cNvSpPr>
              <a:spLocks/>
            </p:cNvSpPr>
            <p:nvPr/>
          </p:nvSpPr>
          <p:spPr bwMode="auto">
            <a:xfrm>
              <a:off x="1934" y="2018"/>
              <a:ext cx="53" cy="89"/>
            </a:xfrm>
            <a:custGeom>
              <a:avLst/>
              <a:gdLst>
                <a:gd name="T0" fmla="*/ 70 w 106"/>
                <a:gd name="T1" fmla="*/ 4 h 178"/>
                <a:gd name="T2" fmla="*/ 76 w 106"/>
                <a:gd name="T3" fmla="*/ 9 h 178"/>
                <a:gd name="T4" fmla="*/ 84 w 106"/>
                <a:gd name="T5" fmla="*/ 17 h 178"/>
                <a:gd name="T6" fmla="*/ 89 w 106"/>
                <a:gd name="T7" fmla="*/ 26 h 178"/>
                <a:gd name="T8" fmla="*/ 95 w 106"/>
                <a:gd name="T9" fmla="*/ 37 h 178"/>
                <a:gd name="T10" fmla="*/ 98 w 106"/>
                <a:gd name="T11" fmla="*/ 48 h 178"/>
                <a:gd name="T12" fmla="*/ 102 w 106"/>
                <a:gd name="T13" fmla="*/ 60 h 178"/>
                <a:gd name="T14" fmla="*/ 105 w 106"/>
                <a:gd name="T15" fmla="*/ 74 h 178"/>
                <a:gd name="T16" fmla="*/ 106 w 106"/>
                <a:gd name="T17" fmla="*/ 88 h 178"/>
                <a:gd name="T18" fmla="*/ 103 w 106"/>
                <a:gd name="T19" fmla="*/ 105 h 178"/>
                <a:gd name="T20" fmla="*/ 101 w 106"/>
                <a:gd name="T21" fmla="*/ 123 h 178"/>
                <a:gd name="T22" fmla="*/ 96 w 106"/>
                <a:gd name="T23" fmla="*/ 137 h 178"/>
                <a:gd name="T24" fmla="*/ 90 w 106"/>
                <a:gd name="T25" fmla="*/ 151 h 178"/>
                <a:gd name="T26" fmla="*/ 81 w 106"/>
                <a:gd name="T27" fmla="*/ 161 h 178"/>
                <a:gd name="T28" fmla="*/ 74 w 106"/>
                <a:gd name="T29" fmla="*/ 171 h 178"/>
                <a:gd name="T30" fmla="*/ 64 w 106"/>
                <a:gd name="T31" fmla="*/ 176 h 178"/>
                <a:gd name="T32" fmla="*/ 53 w 106"/>
                <a:gd name="T33" fmla="*/ 178 h 178"/>
                <a:gd name="T34" fmla="*/ 42 w 106"/>
                <a:gd name="T35" fmla="*/ 176 h 178"/>
                <a:gd name="T36" fmla="*/ 32 w 106"/>
                <a:gd name="T37" fmla="*/ 171 h 178"/>
                <a:gd name="T38" fmla="*/ 22 w 106"/>
                <a:gd name="T39" fmla="*/ 161 h 178"/>
                <a:gd name="T40" fmla="*/ 15 w 106"/>
                <a:gd name="T41" fmla="*/ 151 h 178"/>
                <a:gd name="T42" fmla="*/ 7 w 106"/>
                <a:gd name="T43" fmla="*/ 137 h 178"/>
                <a:gd name="T44" fmla="*/ 4 w 106"/>
                <a:gd name="T45" fmla="*/ 123 h 178"/>
                <a:gd name="T46" fmla="*/ 0 w 106"/>
                <a:gd name="T47" fmla="*/ 105 h 178"/>
                <a:gd name="T48" fmla="*/ 0 w 106"/>
                <a:gd name="T49" fmla="*/ 88 h 178"/>
                <a:gd name="T50" fmla="*/ 0 w 106"/>
                <a:gd name="T51" fmla="*/ 72 h 178"/>
                <a:gd name="T52" fmla="*/ 2 w 106"/>
                <a:gd name="T53" fmla="*/ 57 h 178"/>
                <a:gd name="T54" fmla="*/ 5 w 106"/>
                <a:gd name="T55" fmla="*/ 43 h 178"/>
                <a:gd name="T56" fmla="*/ 11 w 106"/>
                <a:gd name="T57" fmla="*/ 32 h 178"/>
                <a:gd name="T58" fmla="*/ 16 w 106"/>
                <a:gd name="T59" fmla="*/ 21 h 178"/>
                <a:gd name="T60" fmla="*/ 23 w 106"/>
                <a:gd name="T61" fmla="*/ 12 h 178"/>
                <a:gd name="T62" fmla="*/ 31 w 106"/>
                <a:gd name="T63" fmla="*/ 4 h 178"/>
                <a:gd name="T64" fmla="*/ 41 w 106"/>
                <a:gd name="T65" fmla="*/ 0 h 178"/>
                <a:gd name="T66" fmla="*/ 52 w 106"/>
                <a:gd name="T67" fmla="*/ 8 h 178"/>
                <a:gd name="T68" fmla="*/ 65 w 106"/>
                <a:gd name="T69" fmla="*/ 14 h 178"/>
                <a:gd name="T70" fmla="*/ 68 w 106"/>
                <a:gd name="T71" fmla="*/ 8 h 178"/>
                <a:gd name="T72" fmla="*/ 70 w 106"/>
                <a:gd name="T73" fmla="*/ 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6" h="178">
                  <a:moveTo>
                    <a:pt x="70" y="4"/>
                  </a:moveTo>
                  <a:lnTo>
                    <a:pt x="76" y="9"/>
                  </a:lnTo>
                  <a:lnTo>
                    <a:pt x="84" y="17"/>
                  </a:lnTo>
                  <a:lnTo>
                    <a:pt x="89" y="26"/>
                  </a:lnTo>
                  <a:lnTo>
                    <a:pt x="95" y="37"/>
                  </a:lnTo>
                  <a:lnTo>
                    <a:pt x="98" y="48"/>
                  </a:lnTo>
                  <a:lnTo>
                    <a:pt x="102" y="60"/>
                  </a:lnTo>
                  <a:lnTo>
                    <a:pt x="105" y="74"/>
                  </a:lnTo>
                  <a:lnTo>
                    <a:pt x="106" y="88"/>
                  </a:lnTo>
                  <a:lnTo>
                    <a:pt x="103" y="105"/>
                  </a:lnTo>
                  <a:lnTo>
                    <a:pt x="101" y="123"/>
                  </a:lnTo>
                  <a:lnTo>
                    <a:pt x="96" y="137"/>
                  </a:lnTo>
                  <a:lnTo>
                    <a:pt x="90" y="151"/>
                  </a:lnTo>
                  <a:lnTo>
                    <a:pt x="81" y="161"/>
                  </a:lnTo>
                  <a:lnTo>
                    <a:pt x="74" y="171"/>
                  </a:lnTo>
                  <a:lnTo>
                    <a:pt x="64" y="176"/>
                  </a:lnTo>
                  <a:lnTo>
                    <a:pt x="53" y="178"/>
                  </a:lnTo>
                  <a:lnTo>
                    <a:pt x="42" y="176"/>
                  </a:lnTo>
                  <a:lnTo>
                    <a:pt x="32" y="171"/>
                  </a:lnTo>
                  <a:lnTo>
                    <a:pt x="22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5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5" y="43"/>
                  </a:lnTo>
                  <a:lnTo>
                    <a:pt x="11" y="32"/>
                  </a:lnTo>
                  <a:lnTo>
                    <a:pt x="16" y="21"/>
                  </a:lnTo>
                  <a:lnTo>
                    <a:pt x="23" y="12"/>
                  </a:lnTo>
                  <a:lnTo>
                    <a:pt x="31" y="4"/>
                  </a:lnTo>
                  <a:lnTo>
                    <a:pt x="41" y="0"/>
                  </a:lnTo>
                  <a:lnTo>
                    <a:pt x="52" y="8"/>
                  </a:lnTo>
                  <a:lnTo>
                    <a:pt x="65" y="14"/>
                  </a:lnTo>
                  <a:lnTo>
                    <a:pt x="68" y="8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15" name="Freeform 51"/>
            <p:cNvSpPr>
              <a:spLocks/>
            </p:cNvSpPr>
            <p:nvPr/>
          </p:nvSpPr>
          <p:spPr bwMode="auto">
            <a:xfrm>
              <a:off x="1971" y="2060"/>
              <a:ext cx="69" cy="51"/>
            </a:xfrm>
            <a:custGeom>
              <a:avLst/>
              <a:gdLst>
                <a:gd name="T0" fmla="*/ 4 w 139"/>
                <a:gd name="T1" fmla="*/ 84 h 100"/>
                <a:gd name="T2" fmla="*/ 0 w 139"/>
                <a:gd name="T3" fmla="*/ 73 h 100"/>
                <a:gd name="T4" fmla="*/ 2 w 139"/>
                <a:gd name="T5" fmla="*/ 64 h 100"/>
                <a:gd name="T6" fmla="*/ 7 w 139"/>
                <a:gd name="T7" fmla="*/ 54 h 100"/>
                <a:gd name="T8" fmla="*/ 17 w 139"/>
                <a:gd name="T9" fmla="*/ 45 h 100"/>
                <a:gd name="T10" fmla="*/ 28 w 139"/>
                <a:gd name="T11" fmla="*/ 35 h 100"/>
                <a:gd name="T12" fmla="*/ 44 w 139"/>
                <a:gd name="T13" fmla="*/ 25 h 100"/>
                <a:gd name="T14" fmla="*/ 61 w 139"/>
                <a:gd name="T15" fmla="*/ 16 h 100"/>
                <a:gd name="T16" fmla="*/ 81 w 139"/>
                <a:gd name="T17" fmla="*/ 10 h 100"/>
                <a:gd name="T18" fmla="*/ 88 w 139"/>
                <a:gd name="T19" fmla="*/ 7 h 100"/>
                <a:gd name="T20" fmla="*/ 96 w 139"/>
                <a:gd name="T21" fmla="*/ 5 h 100"/>
                <a:gd name="T22" fmla="*/ 103 w 139"/>
                <a:gd name="T23" fmla="*/ 3 h 100"/>
                <a:gd name="T24" fmla="*/ 112 w 139"/>
                <a:gd name="T25" fmla="*/ 2 h 100"/>
                <a:gd name="T26" fmla="*/ 118 w 139"/>
                <a:gd name="T27" fmla="*/ 0 h 100"/>
                <a:gd name="T28" fmla="*/ 125 w 139"/>
                <a:gd name="T29" fmla="*/ 0 h 100"/>
                <a:gd name="T30" fmla="*/ 132 w 139"/>
                <a:gd name="T31" fmla="*/ 0 h 100"/>
                <a:gd name="T32" fmla="*/ 139 w 139"/>
                <a:gd name="T33" fmla="*/ 0 h 100"/>
                <a:gd name="T34" fmla="*/ 136 w 139"/>
                <a:gd name="T35" fmla="*/ 6 h 100"/>
                <a:gd name="T36" fmla="*/ 132 w 139"/>
                <a:gd name="T37" fmla="*/ 16 h 100"/>
                <a:gd name="T38" fmla="*/ 123 w 139"/>
                <a:gd name="T39" fmla="*/ 16 h 100"/>
                <a:gd name="T40" fmla="*/ 116 w 139"/>
                <a:gd name="T41" fmla="*/ 26 h 100"/>
                <a:gd name="T42" fmla="*/ 108 w 139"/>
                <a:gd name="T43" fmla="*/ 38 h 100"/>
                <a:gd name="T44" fmla="*/ 101 w 139"/>
                <a:gd name="T45" fmla="*/ 48 h 100"/>
                <a:gd name="T46" fmla="*/ 95 w 139"/>
                <a:gd name="T47" fmla="*/ 59 h 100"/>
                <a:gd name="T48" fmla="*/ 87 w 139"/>
                <a:gd name="T49" fmla="*/ 69 h 100"/>
                <a:gd name="T50" fmla="*/ 80 w 139"/>
                <a:gd name="T51" fmla="*/ 79 h 100"/>
                <a:gd name="T52" fmla="*/ 72 w 139"/>
                <a:gd name="T53" fmla="*/ 90 h 100"/>
                <a:gd name="T54" fmla="*/ 65 w 139"/>
                <a:gd name="T55" fmla="*/ 100 h 100"/>
                <a:gd name="T56" fmla="*/ 54 w 139"/>
                <a:gd name="T57" fmla="*/ 100 h 100"/>
                <a:gd name="T58" fmla="*/ 42 w 139"/>
                <a:gd name="T59" fmla="*/ 100 h 100"/>
                <a:gd name="T60" fmla="*/ 32 w 139"/>
                <a:gd name="T61" fmla="*/ 99 h 100"/>
                <a:gd name="T62" fmla="*/ 24 w 139"/>
                <a:gd name="T63" fmla="*/ 98 h 100"/>
                <a:gd name="T64" fmla="*/ 16 w 139"/>
                <a:gd name="T65" fmla="*/ 95 h 100"/>
                <a:gd name="T66" fmla="*/ 10 w 139"/>
                <a:gd name="T67" fmla="*/ 92 h 100"/>
                <a:gd name="T68" fmla="*/ 6 w 139"/>
                <a:gd name="T69" fmla="*/ 88 h 100"/>
                <a:gd name="T70" fmla="*/ 4 w 139"/>
                <a:gd name="T71" fmla="*/ 8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9" h="100">
                  <a:moveTo>
                    <a:pt x="4" y="84"/>
                  </a:moveTo>
                  <a:lnTo>
                    <a:pt x="0" y="73"/>
                  </a:lnTo>
                  <a:lnTo>
                    <a:pt x="2" y="64"/>
                  </a:lnTo>
                  <a:lnTo>
                    <a:pt x="7" y="54"/>
                  </a:lnTo>
                  <a:lnTo>
                    <a:pt x="17" y="45"/>
                  </a:lnTo>
                  <a:lnTo>
                    <a:pt x="28" y="35"/>
                  </a:lnTo>
                  <a:lnTo>
                    <a:pt x="44" y="25"/>
                  </a:lnTo>
                  <a:lnTo>
                    <a:pt x="61" y="16"/>
                  </a:lnTo>
                  <a:lnTo>
                    <a:pt x="81" y="10"/>
                  </a:lnTo>
                  <a:lnTo>
                    <a:pt x="88" y="7"/>
                  </a:lnTo>
                  <a:lnTo>
                    <a:pt x="96" y="5"/>
                  </a:lnTo>
                  <a:lnTo>
                    <a:pt x="103" y="3"/>
                  </a:lnTo>
                  <a:lnTo>
                    <a:pt x="112" y="2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36" y="6"/>
                  </a:lnTo>
                  <a:lnTo>
                    <a:pt x="132" y="16"/>
                  </a:lnTo>
                  <a:lnTo>
                    <a:pt x="123" y="16"/>
                  </a:lnTo>
                  <a:lnTo>
                    <a:pt x="116" y="26"/>
                  </a:lnTo>
                  <a:lnTo>
                    <a:pt x="108" y="38"/>
                  </a:lnTo>
                  <a:lnTo>
                    <a:pt x="101" y="48"/>
                  </a:lnTo>
                  <a:lnTo>
                    <a:pt x="95" y="59"/>
                  </a:lnTo>
                  <a:lnTo>
                    <a:pt x="87" y="69"/>
                  </a:lnTo>
                  <a:lnTo>
                    <a:pt x="80" y="79"/>
                  </a:lnTo>
                  <a:lnTo>
                    <a:pt x="72" y="90"/>
                  </a:lnTo>
                  <a:lnTo>
                    <a:pt x="65" y="100"/>
                  </a:lnTo>
                  <a:lnTo>
                    <a:pt x="54" y="100"/>
                  </a:lnTo>
                  <a:lnTo>
                    <a:pt x="42" y="100"/>
                  </a:lnTo>
                  <a:lnTo>
                    <a:pt x="32" y="99"/>
                  </a:lnTo>
                  <a:lnTo>
                    <a:pt x="24" y="98"/>
                  </a:lnTo>
                  <a:lnTo>
                    <a:pt x="16" y="95"/>
                  </a:lnTo>
                  <a:lnTo>
                    <a:pt x="10" y="92"/>
                  </a:lnTo>
                  <a:lnTo>
                    <a:pt x="6" y="88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16" name="Freeform 52"/>
            <p:cNvSpPr>
              <a:spLocks/>
            </p:cNvSpPr>
            <p:nvPr/>
          </p:nvSpPr>
          <p:spPr bwMode="auto">
            <a:xfrm>
              <a:off x="1877" y="2067"/>
              <a:ext cx="76" cy="49"/>
            </a:xfrm>
            <a:custGeom>
              <a:avLst/>
              <a:gdLst>
                <a:gd name="T0" fmla="*/ 152 w 153"/>
                <a:gd name="T1" fmla="*/ 87 h 97"/>
                <a:gd name="T2" fmla="*/ 153 w 153"/>
                <a:gd name="T3" fmla="*/ 77 h 97"/>
                <a:gd name="T4" fmla="*/ 151 w 153"/>
                <a:gd name="T5" fmla="*/ 66 h 97"/>
                <a:gd name="T6" fmla="*/ 144 w 153"/>
                <a:gd name="T7" fmla="*/ 56 h 97"/>
                <a:gd name="T8" fmla="*/ 136 w 153"/>
                <a:gd name="T9" fmla="*/ 47 h 97"/>
                <a:gd name="T10" fmla="*/ 122 w 153"/>
                <a:gd name="T11" fmla="*/ 36 h 97"/>
                <a:gd name="T12" fmla="*/ 106 w 153"/>
                <a:gd name="T13" fmla="*/ 27 h 97"/>
                <a:gd name="T14" fmla="*/ 88 w 153"/>
                <a:gd name="T15" fmla="*/ 18 h 97"/>
                <a:gd name="T16" fmla="*/ 69 w 153"/>
                <a:gd name="T17" fmla="*/ 10 h 97"/>
                <a:gd name="T18" fmla="*/ 60 w 153"/>
                <a:gd name="T19" fmla="*/ 7 h 97"/>
                <a:gd name="T20" fmla="*/ 51 w 153"/>
                <a:gd name="T21" fmla="*/ 5 h 97"/>
                <a:gd name="T22" fmla="*/ 40 w 153"/>
                <a:gd name="T23" fmla="*/ 3 h 97"/>
                <a:gd name="T24" fmla="*/ 32 w 153"/>
                <a:gd name="T25" fmla="*/ 2 h 97"/>
                <a:gd name="T26" fmla="*/ 24 w 153"/>
                <a:gd name="T27" fmla="*/ 0 h 97"/>
                <a:gd name="T28" fmla="*/ 15 w 153"/>
                <a:gd name="T29" fmla="*/ 0 h 97"/>
                <a:gd name="T30" fmla="*/ 8 w 153"/>
                <a:gd name="T31" fmla="*/ 0 h 97"/>
                <a:gd name="T32" fmla="*/ 0 w 153"/>
                <a:gd name="T33" fmla="*/ 0 h 97"/>
                <a:gd name="T34" fmla="*/ 16 w 153"/>
                <a:gd name="T35" fmla="*/ 14 h 97"/>
                <a:gd name="T36" fmla="*/ 34 w 153"/>
                <a:gd name="T37" fmla="*/ 29 h 97"/>
                <a:gd name="T38" fmla="*/ 51 w 153"/>
                <a:gd name="T39" fmla="*/ 42 h 97"/>
                <a:gd name="T40" fmla="*/ 68 w 153"/>
                <a:gd name="T41" fmla="*/ 55 h 97"/>
                <a:gd name="T42" fmla="*/ 84 w 153"/>
                <a:gd name="T43" fmla="*/ 66 h 97"/>
                <a:gd name="T44" fmla="*/ 101 w 153"/>
                <a:gd name="T45" fmla="*/ 79 h 97"/>
                <a:gd name="T46" fmla="*/ 119 w 153"/>
                <a:gd name="T47" fmla="*/ 88 h 97"/>
                <a:gd name="T48" fmla="*/ 136 w 153"/>
                <a:gd name="T49" fmla="*/ 97 h 97"/>
                <a:gd name="T50" fmla="*/ 144 w 153"/>
                <a:gd name="T51" fmla="*/ 93 h 97"/>
                <a:gd name="T52" fmla="*/ 152 w 153"/>
                <a:gd name="T53" fmla="*/ 8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3" h="97">
                  <a:moveTo>
                    <a:pt x="152" y="87"/>
                  </a:moveTo>
                  <a:lnTo>
                    <a:pt x="153" y="77"/>
                  </a:lnTo>
                  <a:lnTo>
                    <a:pt x="151" y="66"/>
                  </a:lnTo>
                  <a:lnTo>
                    <a:pt x="144" y="56"/>
                  </a:lnTo>
                  <a:lnTo>
                    <a:pt x="136" y="47"/>
                  </a:lnTo>
                  <a:lnTo>
                    <a:pt x="122" y="36"/>
                  </a:lnTo>
                  <a:lnTo>
                    <a:pt x="106" y="27"/>
                  </a:lnTo>
                  <a:lnTo>
                    <a:pt x="88" y="18"/>
                  </a:lnTo>
                  <a:lnTo>
                    <a:pt x="69" y="10"/>
                  </a:lnTo>
                  <a:lnTo>
                    <a:pt x="60" y="7"/>
                  </a:lnTo>
                  <a:lnTo>
                    <a:pt x="51" y="5"/>
                  </a:lnTo>
                  <a:lnTo>
                    <a:pt x="40" y="3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14"/>
                  </a:lnTo>
                  <a:lnTo>
                    <a:pt x="34" y="29"/>
                  </a:lnTo>
                  <a:lnTo>
                    <a:pt x="51" y="42"/>
                  </a:lnTo>
                  <a:lnTo>
                    <a:pt x="68" y="55"/>
                  </a:lnTo>
                  <a:lnTo>
                    <a:pt x="84" y="66"/>
                  </a:lnTo>
                  <a:lnTo>
                    <a:pt x="101" y="79"/>
                  </a:lnTo>
                  <a:lnTo>
                    <a:pt x="119" y="88"/>
                  </a:lnTo>
                  <a:lnTo>
                    <a:pt x="136" y="97"/>
                  </a:lnTo>
                  <a:lnTo>
                    <a:pt x="144" y="93"/>
                  </a:lnTo>
                  <a:lnTo>
                    <a:pt x="152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17" name="Freeform 53"/>
            <p:cNvSpPr>
              <a:spLocks/>
            </p:cNvSpPr>
            <p:nvPr/>
          </p:nvSpPr>
          <p:spPr bwMode="auto">
            <a:xfrm>
              <a:off x="1971" y="2106"/>
              <a:ext cx="37" cy="23"/>
            </a:xfrm>
            <a:custGeom>
              <a:avLst/>
              <a:gdLst>
                <a:gd name="T0" fmla="*/ 74 w 74"/>
                <a:gd name="T1" fmla="*/ 2 h 46"/>
                <a:gd name="T2" fmla="*/ 61 w 74"/>
                <a:gd name="T3" fmla="*/ 0 h 46"/>
                <a:gd name="T4" fmla="*/ 49 w 74"/>
                <a:gd name="T5" fmla="*/ 1 h 46"/>
                <a:gd name="T6" fmla="*/ 37 w 74"/>
                <a:gd name="T7" fmla="*/ 1 h 46"/>
                <a:gd name="T8" fmla="*/ 28 w 74"/>
                <a:gd name="T9" fmla="*/ 4 h 46"/>
                <a:gd name="T10" fmla="*/ 20 w 74"/>
                <a:gd name="T11" fmla="*/ 6 h 46"/>
                <a:gd name="T12" fmla="*/ 12 w 74"/>
                <a:gd name="T13" fmla="*/ 10 h 46"/>
                <a:gd name="T14" fmla="*/ 6 w 74"/>
                <a:gd name="T15" fmla="*/ 13 h 46"/>
                <a:gd name="T16" fmla="*/ 4 w 74"/>
                <a:gd name="T17" fmla="*/ 19 h 46"/>
                <a:gd name="T18" fmla="*/ 0 w 74"/>
                <a:gd name="T19" fmla="*/ 23 h 46"/>
                <a:gd name="T20" fmla="*/ 0 w 74"/>
                <a:gd name="T21" fmla="*/ 29 h 46"/>
                <a:gd name="T22" fmla="*/ 0 w 74"/>
                <a:gd name="T23" fmla="*/ 34 h 46"/>
                <a:gd name="T24" fmla="*/ 4 w 74"/>
                <a:gd name="T25" fmla="*/ 43 h 46"/>
                <a:gd name="T26" fmla="*/ 12 w 74"/>
                <a:gd name="T27" fmla="*/ 44 h 46"/>
                <a:gd name="T28" fmla="*/ 22 w 74"/>
                <a:gd name="T29" fmla="*/ 45 h 46"/>
                <a:gd name="T30" fmla="*/ 31 w 74"/>
                <a:gd name="T31" fmla="*/ 45 h 46"/>
                <a:gd name="T32" fmla="*/ 40 w 74"/>
                <a:gd name="T33" fmla="*/ 46 h 46"/>
                <a:gd name="T34" fmla="*/ 49 w 74"/>
                <a:gd name="T35" fmla="*/ 35 h 46"/>
                <a:gd name="T36" fmla="*/ 58 w 74"/>
                <a:gd name="T37" fmla="*/ 25 h 46"/>
                <a:gd name="T38" fmla="*/ 61 w 74"/>
                <a:gd name="T39" fmla="*/ 19 h 46"/>
                <a:gd name="T40" fmla="*/ 65 w 74"/>
                <a:gd name="T41" fmla="*/ 13 h 46"/>
                <a:gd name="T42" fmla="*/ 69 w 74"/>
                <a:gd name="T43" fmla="*/ 7 h 46"/>
                <a:gd name="T44" fmla="*/ 74 w 74"/>
                <a:gd name="T4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46">
                  <a:moveTo>
                    <a:pt x="74" y="2"/>
                  </a:moveTo>
                  <a:lnTo>
                    <a:pt x="61" y="0"/>
                  </a:lnTo>
                  <a:lnTo>
                    <a:pt x="49" y="1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0" y="6"/>
                  </a:lnTo>
                  <a:lnTo>
                    <a:pt x="12" y="10"/>
                  </a:lnTo>
                  <a:lnTo>
                    <a:pt x="6" y="13"/>
                  </a:lnTo>
                  <a:lnTo>
                    <a:pt x="4" y="19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4" y="43"/>
                  </a:lnTo>
                  <a:lnTo>
                    <a:pt x="12" y="44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40" y="46"/>
                  </a:lnTo>
                  <a:lnTo>
                    <a:pt x="49" y="35"/>
                  </a:lnTo>
                  <a:lnTo>
                    <a:pt x="58" y="25"/>
                  </a:lnTo>
                  <a:lnTo>
                    <a:pt x="61" y="19"/>
                  </a:lnTo>
                  <a:lnTo>
                    <a:pt x="65" y="13"/>
                  </a:lnTo>
                  <a:lnTo>
                    <a:pt x="69" y="7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18" name="Freeform 54"/>
            <p:cNvSpPr>
              <a:spLocks/>
            </p:cNvSpPr>
            <p:nvPr/>
          </p:nvSpPr>
          <p:spPr bwMode="auto">
            <a:xfrm>
              <a:off x="1927" y="2084"/>
              <a:ext cx="79" cy="45"/>
            </a:xfrm>
            <a:custGeom>
              <a:avLst/>
              <a:gdLst>
                <a:gd name="T0" fmla="*/ 79 w 158"/>
                <a:gd name="T1" fmla="*/ 0 h 90"/>
                <a:gd name="T2" fmla="*/ 93 w 158"/>
                <a:gd name="T3" fmla="*/ 0 h 90"/>
                <a:gd name="T4" fmla="*/ 106 w 158"/>
                <a:gd name="T5" fmla="*/ 3 h 90"/>
                <a:gd name="T6" fmla="*/ 119 w 158"/>
                <a:gd name="T7" fmla="*/ 8 h 90"/>
                <a:gd name="T8" fmla="*/ 131 w 158"/>
                <a:gd name="T9" fmla="*/ 15 h 90"/>
                <a:gd name="T10" fmla="*/ 141 w 158"/>
                <a:gd name="T11" fmla="*/ 22 h 90"/>
                <a:gd name="T12" fmla="*/ 148 w 158"/>
                <a:gd name="T13" fmla="*/ 31 h 90"/>
                <a:gd name="T14" fmla="*/ 154 w 158"/>
                <a:gd name="T15" fmla="*/ 41 h 90"/>
                <a:gd name="T16" fmla="*/ 158 w 158"/>
                <a:gd name="T17" fmla="*/ 53 h 90"/>
                <a:gd name="T18" fmla="*/ 151 w 158"/>
                <a:gd name="T19" fmla="*/ 62 h 90"/>
                <a:gd name="T20" fmla="*/ 143 w 158"/>
                <a:gd name="T21" fmla="*/ 71 h 90"/>
                <a:gd name="T22" fmla="*/ 136 w 158"/>
                <a:gd name="T23" fmla="*/ 79 h 90"/>
                <a:gd name="T24" fmla="*/ 128 w 158"/>
                <a:gd name="T25" fmla="*/ 90 h 90"/>
                <a:gd name="T26" fmla="*/ 112 w 158"/>
                <a:gd name="T27" fmla="*/ 89 h 90"/>
                <a:gd name="T28" fmla="*/ 98 w 158"/>
                <a:gd name="T29" fmla="*/ 87 h 90"/>
                <a:gd name="T30" fmla="*/ 82 w 158"/>
                <a:gd name="T31" fmla="*/ 82 h 90"/>
                <a:gd name="T32" fmla="*/ 66 w 158"/>
                <a:gd name="T33" fmla="*/ 77 h 90"/>
                <a:gd name="T34" fmla="*/ 50 w 158"/>
                <a:gd name="T35" fmla="*/ 70 h 90"/>
                <a:gd name="T36" fmla="*/ 34 w 158"/>
                <a:gd name="T37" fmla="*/ 63 h 90"/>
                <a:gd name="T38" fmla="*/ 18 w 158"/>
                <a:gd name="T39" fmla="*/ 54 h 90"/>
                <a:gd name="T40" fmla="*/ 0 w 158"/>
                <a:gd name="T41" fmla="*/ 46 h 90"/>
                <a:gd name="T42" fmla="*/ 3 w 158"/>
                <a:gd name="T43" fmla="*/ 36 h 90"/>
                <a:gd name="T44" fmla="*/ 9 w 158"/>
                <a:gd name="T45" fmla="*/ 26 h 90"/>
                <a:gd name="T46" fmla="*/ 16 w 158"/>
                <a:gd name="T47" fmla="*/ 18 h 90"/>
                <a:gd name="T48" fmla="*/ 26 w 158"/>
                <a:gd name="T49" fmla="*/ 12 h 90"/>
                <a:gd name="T50" fmla="*/ 36 w 158"/>
                <a:gd name="T51" fmla="*/ 6 h 90"/>
                <a:gd name="T52" fmla="*/ 50 w 158"/>
                <a:gd name="T53" fmla="*/ 3 h 90"/>
                <a:gd name="T54" fmla="*/ 63 w 158"/>
                <a:gd name="T55" fmla="*/ 0 h 90"/>
                <a:gd name="T56" fmla="*/ 79 w 158"/>
                <a:gd name="T5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8" h="90">
                  <a:moveTo>
                    <a:pt x="79" y="0"/>
                  </a:moveTo>
                  <a:lnTo>
                    <a:pt x="93" y="0"/>
                  </a:lnTo>
                  <a:lnTo>
                    <a:pt x="106" y="3"/>
                  </a:lnTo>
                  <a:lnTo>
                    <a:pt x="119" y="8"/>
                  </a:lnTo>
                  <a:lnTo>
                    <a:pt x="131" y="15"/>
                  </a:lnTo>
                  <a:lnTo>
                    <a:pt x="141" y="22"/>
                  </a:lnTo>
                  <a:lnTo>
                    <a:pt x="148" y="31"/>
                  </a:lnTo>
                  <a:lnTo>
                    <a:pt x="154" y="41"/>
                  </a:lnTo>
                  <a:lnTo>
                    <a:pt x="158" y="53"/>
                  </a:lnTo>
                  <a:lnTo>
                    <a:pt x="151" y="62"/>
                  </a:lnTo>
                  <a:lnTo>
                    <a:pt x="143" y="71"/>
                  </a:lnTo>
                  <a:lnTo>
                    <a:pt x="136" y="79"/>
                  </a:lnTo>
                  <a:lnTo>
                    <a:pt x="128" y="90"/>
                  </a:lnTo>
                  <a:lnTo>
                    <a:pt x="112" y="89"/>
                  </a:lnTo>
                  <a:lnTo>
                    <a:pt x="98" y="87"/>
                  </a:lnTo>
                  <a:lnTo>
                    <a:pt x="82" y="82"/>
                  </a:lnTo>
                  <a:lnTo>
                    <a:pt x="66" y="77"/>
                  </a:lnTo>
                  <a:lnTo>
                    <a:pt x="50" y="70"/>
                  </a:lnTo>
                  <a:lnTo>
                    <a:pt x="34" y="63"/>
                  </a:lnTo>
                  <a:lnTo>
                    <a:pt x="18" y="54"/>
                  </a:lnTo>
                  <a:lnTo>
                    <a:pt x="0" y="46"/>
                  </a:lnTo>
                  <a:lnTo>
                    <a:pt x="3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50" y="3"/>
                  </a:lnTo>
                  <a:lnTo>
                    <a:pt x="63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19" name="Freeform 55"/>
            <p:cNvSpPr>
              <a:spLocks/>
            </p:cNvSpPr>
            <p:nvPr/>
          </p:nvSpPr>
          <p:spPr bwMode="auto">
            <a:xfrm>
              <a:off x="634" y="1270"/>
              <a:ext cx="318" cy="152"/>
            </a:xfrm>
            <a:custGeom>
              <a:avLst/>
              <a:gdLst>
                <a:gd name="T0" fmla="*/ 172 w 635"/>
                <a:gd name="T1" fmla="*/ 104 h 304"/>
                <a:gd name="T2" fmla="*/ 112 w 635"/>
                <a:gd name="T3" fmla="*/ 115 h 304"/>
                <a:gd name="T4" fmla="*/ 55 w 635"/>
                <a:gd name="T5" fmla="*/ 129 h 304"/>
                <a:gd name="T6" fmla="*/ 11 w 635"/>
                <a:gd name="T7" fmla="*/ 160 h 304"/>
                <a:gd name="T8" fmla="*/ 8 w 635"/>
                <a:gd name="T9" fmla="*/ 188 h 304"/>
                <a:gd name="T10" fmla="*/ 26 w 635"/>
                <a:gd name="T11" fmla="*/ 197 h 304"/>
                <a:gd name="T12" fmla="*/ 44 w 635"/>
                <a:gd name="T13" fmla="*/ 205 h 304"/>
                <a:gd name="T14" fmla="*/ 71 w 635"/>
                <a:gd name="T15" fmla="*/ 209 h 304"/>
                <a:gd name="T16" fmla="*/ 98 w 635"/>
                <a:gd name="T17" fmla="*/ 208 h 304"/>
                <a:gd name="T18" fmla="*/ 85 w 635"/>
                <a:gd name="T19" fmla="*/ 220 h 304"/>
                <a:gd name="T20" fmla="*/ 58 w 635"/>
                <a:gd name="T21" fmla="*/ 244 h 304"/>
                <a:gd name="T22" fmla="*/ 55 w 635"/>
                <a:gd name="T23" fmla="*/ 269 h 304"/>
                <a:gd name="T24" fmla="*/ 103 w 635"/>
                <a:gd name="T25" fmla="*/ 288 h 304"/>
                <a:gd name="T26" fmla="*/ 146 w 635"/>
                <a:gd name="T27" fmla="*/ 281 h 304"/>
                <a:gd name="T28" fmla="*/ 173 w 635"/>
                <a:gd name="T29" fmla="*/ 263 h 304"/>
                <a:gd name="T30" fmla="*/ 186 w 635"/>
                <a:gd name="T31" fmla="*/ 248 h 304"/>
                <a:gd name="T32" fmla="*/ 192 w 635"/>
                <a:gd name="T33" fmla="*/ 253 h 304"/>
                <a:gd name="T34" fmla="*/ 199 w 635"/>
                <a:gd name="T35" fmla="*/ 270 h 304"/>
                <a:gd name="T36" fmla="*/ 207 w 635"/>
                <a:gd name="T37" fmla="*/ 286 h 304"/>
                <a:gd name="T38" fmla="*/ 225 w 635"/>
                <a:gd name="T39" fmla="*/ 298 h 304"/>
                <a:gd name="T40" fmla="*/ 264 w 635"/>
                <a:gd name="T41" fmla="*/ 304 h 304"/>
                <a:gd name="T42" fmla="*/ 303 w 635"/>
                <a:gd name="T43" fmla="*/ 301 h 304"/>
                <a:gd name="T44" fmla="*/ 330 w 635"/>
                <a:gd name="T45" fmla="*/ 288 h 304"/>
                <a:gd name="T46" fmla="*/ 347 w 635"/>
                <a:gd name="T47" fmla="*/ 263 h 304"/>
                <a:gd name="T48" fmla="*/ 354 w 635"/>
                <a:gd name="T49" fmla="*/ 246 h 304"/>
                <a:gd name="T50" fmla="*/ 379 w 635"/>
                <a:gd name="T51" fmla="*/ 259 h 304"/>
                <a:gd name="T52" fmla="*/ 421 w 635"/>
                <a:gd name="T53" fmla="*/ 271 h 304"/>
                <a:gd name="T54" fmla="*/ 476 w 635"/>
                <a:gd name="T55" fmla="*/ 265 h 304"/>
                <a:gd name="T56" fmla="*/ 517 w 635"/>
                <a:gd name="T57" fmla="*/ 238 h 304"/>
                <a:gd name="T58" fmla="*/ 518 w 635"/>
                <a:gd name="T59" fmla="*/ 217 h 304"/>
                <a:gd name="T60" fmla="*/ 506 w 635"/>
                <a:gd name="T61" fmla="*/ 200 h 304"/>
                <a:gd name="T62" fmla="*/ 492 w 635"/>
                <a:gd name="T63" fmla="*/ 191 h 304"/>
                <a:gd name="T64" fmla="*/ 507 w 635"/>
                <a:gd name="T65" fmla="*/ 188 h 304"/>
                <a:gd name="T66" fmla="*/ 553 w 635"/>
                <a:gd name="T67" fmla="*/ 188 h 304"/>
                <a:gd name="T68" fmla="*/ 601 w 635"/>
                <a:gd name="T69" fmla="*/ 180 h 304"/>
                <a:gd name="T70" fmla="*/ 631 w 635"/>
                <a:gd name="T71" fmla="*/ 154 h 304"/>
                <a:gd name="T72" fmla="*/ 629 w 635"/>
                <a:gd name="T73" fmla="*/ 108 h 304"/>
                <a:gd name="T74" fmla="*/ 603 w 635"/>
                <a:gd name="T75" fmla="*/ 84 h 304"/>
                <a:gd name="T76" fmla="*/ 571 w 635"/>
                <a:gd name="T77" fmla="*/ 74 h 304"/>
                <a:gd name="T78" fmla="*/ 546 w 635"/>
                <a:gd name="T79" fmla="*/ 74 h 304"/>
                <a:gd name="T80" fmla="*/ 588 w 635"/>
                <a:gd name="T81" fmla="*/ 42 h 304"/>
                <a:gd name="T82" fmla="*/ 593 w 635"/>
                <a:gd name="T83" fmla="*/ 5 h 304"/>
                <a:gd name="T84" fmla="*/ 525 w 635"/>
                <a:gd name="T85" fmla="*/ 2 h 304"/>
                <a:gd name="T86" fmla="*/ 442 w 635"/>
                <a:gd name="T87" fmla="*/ 31 h 304"/>
                <a:gd name="T88" fmla="*/ 380 w 635"/>
                <a:gd name="T89" fmla="*/ 83 h 304"/>
                <a:gd name="T90" fmla="*/ 314 w 635"/>
                <a:gd name="T91" fmla="*/ 111 h 304"/>
                <a:gd name="T92" fmla="*/ 250 w 635"/>
                <a:gd name="T93" fmla="*/ 117 h 304"/>
                <a:gd name="T94" fmla="*/ 207 w 635"/>
                <a:gd name="T95" fmla="*/ 10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5" h="304">
                  <a:moveTo>
                    <a:pt x="200" y="96"/>
                  </a:moveTo>
                  <a:lnTo>
                    <a:pt x="172" y="104"/>
                  </a:lnTo>
                  <a:lnTo>
                    <a:pt x="144" y="110"/>
                  </a:lnTo>
                  <a:lnTo>
                    <a:pt x="112" y="115"/>
                  </a:lnTo>
                  <a:lnTo>
                    <a:pt x="83" y="122"/>
                  </a:lnTo>
                  <a:lnTo>
                    <a:pt x="55" y="129"/>
                  </a:lnTo>
                  <a:lnTo>
                    <a:pt x="31" y="143"/>
                  </a:lnTo>
                  <a:lnTo>
                    <a:pt x="11" y="160"/>
                  </a:lnTo>
                  <a:lnTo>
                    <a:pt x="0" y="186"/>
                  </a:lnTo>
                  <a:lnTo>
                    <a:pt x="8" y="188"/>
                  </a:lnTo>
                  <a:lnTo>
                    <a:pt x="17" y="193"/>
                  </a:lnTo>
                  <a:lnTo>
                    <a:pt x="26" y="197"/>
                  </a:lnTo>
                  <a:lnTo>
                    <a:pt x="35" y="202"/>
                  </a:lnTo>
                  <a:lnTo>
                    <a:pt x="44" y="205"/>
                  </a:lnTo>
                  <a:lnTo>
                    <a:pt x="58" y="208"/>
                  </a:lnTo>
                  <a:lnTo>
                    <a:pt x="71" y="209"/>
                  </a:lnTo>
                  <a:lnTo>
                    <a:pt x="90" y="209"/>
                  </a:lnTo>
                  <a:lnTo>
                    <a:pt x="98" y="208"/>
                  </a:lnTo>
                  <a:lnTo>
                    <a:pt x="96" y="213"/>
                  </a:lnTo>
                  <a:lnTo>
                    <a:pt x="85" y="220"/>
                  </a:lnTo>
                  <a:lnTo>
                    <a:pt x="71" y="232"/>
                  </a:lnTo>
                  <a:lnTo>
                    <a:pt x="58" y="244"/>
                  </a:lnTo>
                  <a:lnTo>
                    <a:pt x="50" y="257"/>
                  </a:lnTo>
                  <a:lnTo>
                    <a:pt x="55" y="269"/>
                  </a:lnTo>
                  <a:lnTo>
                    <a:pt x="77" y="283"/>
                  </a:lnTo>
                  <a:lnTo>
                    <a:pt x="103" y="288"/>
                  </a:lnTo>
                  <a:lnTo>
                    <a:pt x="128" y="288"/>
                  </a:lnTo>
                  <a:lnTo>
                    <a:pt x="146" y="281"/>
                  </a:lnTo>
                  <a:lnTo>
                    <a:pt x="162" y="273"/>
                  </a:lnTo>
                  <a:lnTo>
                    <a:pt x="173" y="263"/>
                  </a:lnTo>
                  <a:lnTo>
                    <a:pt x="182" y="255"/>
                  </a:lnTo>
                  <a:lnTo>
                    <a:pt x="186" y="248"/>
                  </a:lnTo>
                  <a:lnTo>
                    <a:pt x="188" y="246"/>
                  </a:lnTo>
                  <a:lnTo>
                    <a:pt x="192" y="253"/>
                  </a:lnTo>
                  <a:lnTo>
                    <a:pt x="196" y="262"/>
                  </a:lnTo>
                  <a:lnTo>
                    <a:pt x="199" y="270"/>
                  </a:lnTo>
                  <a:lnTo>
                    <a:pt x="203" y="278"/>
                  </a:lnTo>
                  <a:lnTo>
                    <a:pt x="207" y="286"/>
                  </a:lnTo>
                  <a:lnTo>
                    <a:pt x="215" y="293"/>
                  </a:lnTo>
                  <a:lnTo>
                    <a:pt x="225" y="298"/>
                  </a:lnTo>
                  <a:lnTo>
                    <a:pt x="240" y="303"/>
                  </a:lnTo>
                  <a:lnTo>
                    <a:pt x="264" y="304"/>
                  </a:lnTo>
                  <a:lnTo>
                    <a:pt x="285" y="304"/>
                  </a:lnTo>
                  <a:lnTo>
                    <a:pt x="303" y="301"/>
                  </a:lnTo>
                  <a:lnTo>
                    <a:pt x="319" y="296"/>
                  </a:lnTo>
                  <a:lnTo>
                    <a:pt x="330" y="288"/>
                  </a:lnTo>
                  <a:lnTo>
                    <a:pt x="340" y="277"/>
                  </a:lnTo>
                  <a:lnTo>
                    <a:pt x="347" y="263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3" y="251"/>
                  </a:lnTo>
                  <a:lnTo>
                    <a:pt x="379" y="259"/>
                  </a:lnTo>
                  <a:lnTo>
                    <a:pt x="399" y="267"/>
                  </a:lnTo>
                  <a:lnTo>
                    <a:pt x="421" y="271"/>
                  </a:lnTo>
                  <a:lnTo>
                    <a:pt x="448" y="272"/>
                  </a:lnTo>
                  <a:lnTo>
                    <a:pt x="476" y="265"/>
                  </a:lnTo>
                  <a:lnTo>
                    <a:pt x="508" y="249"/>
                  </a:lnTo>
                  <a:lnTo>
                    <a:pt x="517" y="238"/>
                  </a:lnTo>
                  <a:lnTo>
                    <a:pt x="519" y="227"/>
                  </a:lnTo>
                  <a:lnTo>
                    <a:pt x="518" y="217"/>
                  </a:lnTo>
                  <a:lnTo>
                    <a:pt x="513" y="209"/>
                  </a:lnTo>
                  <a:lnTo>
                    <a:pt x="506" y="200"/>
                  </a:lnTo>
                  <a:lnTo>
                    <a:pt x="498" y="195"/>
                  </a:lnTo>
                  <a:lnTo>
                    <a:pt x="492" y="191"/>
                  </a:lnTo>
                  <a:lnTo>
                    <a:pt x="491" y="190"/>
                  </a:lnTo>
                  <a:lnTo>
                    <a:pt x="507" y="188"/>
                  </a:lnTo>
                  <a:lnTo>
                    <a:pt x="528" y="188"/>
                  </a:lnTo>
                  <a:lnTo>
                    <a:pt x="553" y="188"/>
                  </a:lnTo>
                  <a:lnTo>
                    <a:pt x="578" y="187"/>
                  </a:lnTo>
                  <a:lnTo>
                    <a:pt x="601" y="180"/>
                  </a:lnTo>
                  <a:lnTo>
                    <a:pt x="619" y="171"/>
                  </a:lnTo>
                  <a:lnTo>
                    <a:pt x="631" y="154"/>
                  </a:lnTo>
                  <a:lnTo>
                    <a:pt x="635" y="129"/>
                  </a:lnTo>
                  <a:lnTo>
                    <a:pt x="629" y="108"/>
                  </a:lnTo>
                  <a:lnTo>
                    <a:pt x="618" y="94"/>
                  </a:lnTo>
                  <a:lnTo>
                    <a:pt x="603" y="84"/>
                  </a:lnTo>
                  <a:lnTo>
                    <a:pt x="587" y="78"/>
                  </a:lnTo>
                  <a:lnTo>
                    <a:pt x="571" y="74"/>
                  </a:lnTo>
                  <a:lnTo>
                    <a:pt x="556" y="74"/>
                  </a:lnTo>
                  <a:lnTo>
                    <a:pt x="546" y="74"/>
                  </a:lnTo>
                  <a:lnTo>
                    <a:pt x="544" y="75"/>
                  </a:lnTo>
                  <a:lnTo>
                    <a:pt x="588" y="42"/>
                  </a:lnTo>
                  <a:lnTo>
                    <a:pt x="603" y="19"/>
                  </a:lnTo>
                  <a:lnTo>
                    <a:pt x="593" y="5"/>
                  </a:lnTo>
                  <a:lnTo>
                    <a:pt x="566" y="0"/>
                  </a:lnTo>
                  <a:lnTo>
                    <a:pt x="525" y="2"/>
                  </a:lnTo>
                  <a:lnTo>
                    <a:pt x="482" y="13"/>
                  </a:lnTo>
                  <a:lnTo>
                    <a:pt x="442" y="31"/>
                  </a:lnTo>
                  <a:lnTo>
                    <a:pt x="409" y="58"/>
                  </a:lnTo>
                  <a:lnTo>
                    <a:pt x="380" y="83"/>
                  </a:lnTo>
                  <a:lnTo>
                    <a:pt x="348" y="100"/>
                  </a:lnTo>
                  <a:lnTo>
                    <a:pt x="314" y="111"/>
                  </a:lnTo>
                  <a:lnTo>
                    <a:pt x="280" y="117"/>
                  </a:lnTo>
                  <a:lnTo>
                    <a:pt x="250" y="117"/>
                  </a:lnTo>
                  <a:lnTo>
                    <a:pt x="224" y="114"/>
                  </a:lnTo>
                  <a:lnTo>
                    <a:pt x="207" y="106"/>
                  </a:lnTo>
                  <a:lnTo>
                    <a:pt x="200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20" name="Freeform 56"/>
            <p:cNvSpPr>
              <a:spLocks/>
            </p:cNvSpPr>
            <p:nvPr/>
          </p:nvSpPr>
          <p:spPr bwMode="auto">
            <a:xfrm>
              <a:off x="1903" y="1789"/>
              <a:ext cx="318" cy="120"/>
            </a:xfrm>
            <a:custGeom>
              <a:avLst/>
              <a:gdLst>
                <a:gd name="T0" fmla="*/ 192 w 637"/>
                <a:gd name="T1" fmla="*/ 16 h 239"/>
                <a:gd name="T2" fmla="*/ 132 w 637"/>
                <a:gd name="T3" fmla="*/ 14 h 239"/>
                <a:gd name="T4" fmla="*/ 72 w 637"/>
                <a:gd name="T5" fmla="*/ 15 h 239"/>
                <a:gd name="T6" fmla="*/ 19 w 637"/>
                <a:gd name="T7" fmla="*/ 32 h 239"/>
                <a:gd name="T8" fmla="*/ 8 w 637"/>
                <a:gd name="T9" fmla="*/ 59 h 239"/>
                <a:gd name="T10" fmla="*/ 24 w 637"/>
                <a:gd name="T11" fmla="*/ 73 h 239"/>
                <a:gd name="T12" fmla="*/ 37 w 637"/>
                <a:gd name="T13" fmla="*/ 85 h 239"/>
                <a:gd name="T14" fmla="*/ 61 w 637"/>
                <a:gd name="T15" fmla="*/ 94 h 239"/>
                <a:gd name="T16" fmla="*/ 87 w 637"/>
                <a:gd name="T17" fmla="*/ 98 h 239"/>
                <a:gd name="T18" fmla="*/ 69 w 637"/>
                <a:gd name="T19" fmla="*/ 106 h 239"/>
                <a:gd name="T20" fmla="*/ 36 w 637"/>
                <a:gd name="T21" fmla="*/ 122 h 239"/>
                <a:gd name="T22" fmla="*/ 25 w 637"/>
                <a:gd name="T23" fmla="*/ 146 h 239"/>
                <a:gd name="T24" fmla="*/ 66 w 637"/>
                <a:gd name="T25" fmla="*/ 176 h 239"/>
                <a:gd name="T26" fmla="*/ 107 w 637"/>
                <a:gd name="T27" fmla="*/ 180 h 239"/>
                <a:gd name="T28" fmla="*/ 141 w 637"/>
                <a:gd name="T29" fmla="*/ 169 h 239"/>
                <a:gd name="T30" fmla="*/ 157 w 637"/>
                <a:gd name="T31" fmla="*/ 155 h 239"/>
                <a:gd name="T32" fmla="*/ 160 w 637"/>
                <a:gd name="T33" fmla="*/ 161 h 239"/>
                <a:gd name="T34" fmla="*/ 160 w 637"/>
                <a:gd name="T35" fmla="*/ 180 h 239"/>
                <a:gd name="T36" fmla="*/ 164 w 637"/>
                <a:gd name="T37" fmla="*/ 199 h 239"/>
                <a:gd name="T38" fmla="*/ 178 w 637"/>
                <a:gd name="T39" fmla="*/ 216 h 239"/>
                <a:gd name="T40" fmla="*/ 216 w 637"/>
                <a:gd name="T41" fmla="*/ 229 h 239"/>
                <a:gd name="T42" fmla="*/ 254 w 637"/>
                <a:gd name="T43" fmla="*/ 234 h 239"/>
                <a:gd name="T44" fmla="*/ 282 w 637"/>
                <a:gd name="T45" fmla="*/ 228 h 239"/>
                <a:gd name="T46" fmla="*/ 304 w 637"/>
                <a:gd name="T47" fmla="*/ 207 h 239"/>
                <a:gd name="T48" fmla="*/ 319 w 637"/>
                <a:gd name="T49" fmla="*/ 192 h 239"/>
                <a:gd name="T50" fmla="*/ 338 w 637"/>
                <a:gd name="T51" fmla="*/ 209 h 239"/>
                <a:gd name="T52" fmla="*/ 372 w 637"/>
                <a:gd name="T53" fmla="*/ 231 h 239"/>
                <a:gd name="T54" fmla="*/ 428 w 637"/>
                <a:gd name="T55" fmla="*/ 239 h 239"/>
                <a:gd name="T56" fmla="*/ 476 w 637"/>
                <a:gd name="T57" fmla="*/ 222 h 239"/>
                <a:gd name="T58" fmla="*/ 485 w 637"/>
                <a:gd name="T59" fmla="*/ 203 h 239"/>
                <a:gd name="T60" fmla="*/ 481 w 637"/>
                <a:gd name="T61" fmla="*/ 184 h 239"/>
                <a:gd name="T62" fmla="*/ 473 w 637"/>
                <a:gd name="T63" fmla="*/ 172 h 239"/>
                <a:gd name="T64" fmla="*/ 487 w 637"/>
                <a:gd name="T65" fmla="*/ 172 h 239"/>
                <a:gd name="T66" fmla="*/ 532 w 637"/>
                <a:gd name="T67" fmla="*/ 182 h 239"/>
                <a:gd name="T68" fmla="*/ 580 w 637"/>
                <a:gd name="T69" fmla="*/ 186 h 239"/>
                <a:gd name="T70" fmla="*/ 618 w 637"/>
                <a:gd name="T71" fmla="*/ 167 h 239"/>
                <a:gd name="T72" fmla="*/ 632 w 637"/>
                <a:gd name="T73" fmla="*/ 123 h 239"/>
                <a:gd name="T74" fmla="*/ 614 w 637"/>
                <a:gd name="T75" fmla="*/ 94 h 239"/>
                <a:gd name="T76" fmla="*/ 586 w 637"/>
                <a:gd name="T77" fmla="*/ 79 h 239"/>
                <a:gd name="T78" fmla="*/ 566 w 637"/>
                <a:gd name="T79" fmla="*/ 74 h 239"/>
                <a:gd name="T80" fmla="*/ 615 w 637"/>
                <a:gd name="T81" fmla="*/ 53 h 239"/>
                <a:gd name="T82" fmla="*/ 631 w 637"/>
                <a:gd name="T83" fmla="*/ 19 h 239"/>
                <a:gd name="T84" fmla="*/ 567 w 637"/>
                <a:gd name="T85" fmla="*/ 0 h 239"/>
                <a:gd name="T86" fmla="*/ 474 w 637"/>
                <a:gd name="T87" fmla="*/ 8 h 239"/>
                <a:gd name="T88" fmla="*/ 399 w 637"/>
                <a:gd name="T89" fmla="*/ 42 h 239"/>
                <a:gd name="T90" fmla="*/ 327 w 637"/>
                <a:gd name="T91" fmla="*/ 54 h 239"/>
                <a:gd name="T92" fmla="*/ 264 w 637"/>
                <a:gd name="T93" fmla="*/ 45 h 239"/>
                <a:gd name="T94" fmla="*/ 226 w 637"/>
                <a:gd name="T95" fmla="*/ 2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7" h="239">
                  <a:moveTo>
                    <a:pt x="222" y="14"/>
                  </a:moveTo>
                  <a:lnTo>
                    <a:pt x="192" y="16"/>
                  </a:lnTo>
                  <a:lnTo>
                    <a:pt x="162" y="16"/>
                  </a:lnTo>
                  <a:lnTo>
                    <a:pt x="132" y="14"/>
                  </a:lnTo>
                  <a:lnTo>
                    <a:pt x="101" y="14"/>
                  </a:lnTo>
                  <a:lnTo>
                    <a:pt x="72" y="15"/>
                  </a:lnTo>
                  <a:lnTo>
                    <a:pt x="43" y="21"/>
                  </a:lnTo>
                  <a:lnTo>
                    <a:pt x="19" y="32"/>
                  </a:lnTo>
                  <a:lnTo>
                    <a:pt x="0" y="53"/>
                  </a:lnTo>
                  <a:lnTo>
                    <a:pt x="8" y="59"/>
                  </a:lnTo>
                  <a:lnTo>
                    <a:pt x="16" y="67"/>
                  </a:lnTo>
                  <a:lnTo>
                    <a:pt x="24" y="73"/>
                  </a:lnTo>
                  <a:lnTo>
                    <a:pt x="31" y="80"/>
                  </a:lnTo>
                  <a:lnTo>
                    <a:pt x="37" y="85"/>
                  </a:lnTo>
                  <a:lnTo>
                    <a:pt x="47" y="90"/>
                  </a:lnTo>
                  <a:lnTo>
                    <a:pt x="61" y="94"/>
                  </a:lnTo>
                  <a:lnTo>
                    <a:pt x="78" y="97"/>
                  </a:lnTo>
                  <a:lnTo>
                    <a:pt x="87" y="98"/>
                  </a:lnTo>
                  <a:lnTo>
                    <a:pt x="83" y="101"/>
                  </a:lnTo>
                  <a:lnTo>
                    <a:pt x="69" y="106"/>
                  </a:lnTo>
                  <a:lnTo>
                    <a:pt x="52" y="114"/>
                  </a:lnTo>
                  <a:lnTo>
                    <a:pt x="36" y="122"/>
                  </a:lnTo>
                  <a:lnTo>
                    <a:pt x="26" y="133"/>
                  </a:lnTo>
                  <a:lnTo>
                    <a:pt x="25" y="146"/>
                  </a:lnTo>
                  <a:lnTo>
                    <a:pt x="41" y="164"/>
                  </a:lnTo>
                  <a:lnTo>
                    <a:pt x="66" y="176"/>
                  </a:lnTo>
                  <a:lnTo>
                    <a:pt x="88" y="181"/>
                  </a:lnTo>
                  <a:lnTo>
                    <a:pt x="107" y="180"/>
                  </a:lnTo>
                  <a:lnTo>
                    <a:pt x="127" y="176"/>
                  </a:lnTo>
                  <a:lnTo>
                    <a:pt x="141" y="169"/>
                  </a:lnTo>
                  <a:lnTo>
                    <a:pt x="151" y="161"/>
                  </a:lnTo>
                  <a:lnTo>
                    <a:pt x="157" y="155"/>
                  </a:lnTo>
                  <a:lnTo>
                    <a:pt x="160" y="153"/>
                  </a:lnTo>
                  <a:lnTo>
                    <a:pt x="160" y="161"/>
                  </a:lnTo>
                  <a:lnTo>
                    <a:pt x="160" y="171"/>
                  </a:lnTo>
                  <a:lnTo>
                    <a:pt x="160" y="180"/>
                  </a:lnTo>
                  <a:lnTo>
                    <a:pt x="162" y="190"/>
                  </a:lnTo>
                  <a:lnTo>
                    <a:pt x="164" y="199"/>
                  </a:lnTo>
                  <a:lnTo>
                    <a:pt x="169" y="208"/>
                  </a:lnTo>
                  <a:lnTo>
                    <a:pt x="178" y="216"/>
                  </a:lnTo>
                  <a:lnTo>
                    <a:pt x="194" y="224"/>
                  </a:lnTo>
                  <a:lnTo>
                    <a:pt x="216" y="229"/>
                  </a:lnTo>
                  <a:lnTo>
                    <a:pt x="236" y="233"/>
                  </a:lnTo>
                  <a:lnTo>
                    <a:pt x="254" y="234"/>
                  </a:lnTo>
                  <a:lnTo>
                    <a:pt x="270" y="233"/>
                  </a:lnTo>
                  <a:lnTo>
                    <a:pt x="282" y="228"/>
                  </a:lnTo>
                  <a:lnTo>
                    <a:pt x="295" y="220"/>
                  </a:lnTo>
                  <a:lnTo>
                    <a:pt x="304" y="207"/>
                  </a:lnTo>
                  <a:lnTo>
                    <a:pt x="317" y="193"/>
                  </a:lnTo>
                  <a:lnTo>
                    <a:pt x="319" y="192"/>
                  </a:lnTo>
                  <a:lnTo>
                    <a:pt x="327" y="199"/>
                  </a:lnTo>
                  <a:lnTo>
                    <a:pt x="338" y="209"/>
                  </a:lnTo>
                  <a:lnTo>
                    <a:pt x="354" y="222"/>
                  </a:lnTo>
                  <a:lnTo>
                    <a:pt x="372" y="231"/>
                  </a:lnTo>
                  <a:lnTo>
                    <a:pt x="399" y="239"/>
                  </a:lnTo>
                  <a:lnTo>
                    <a:pt x="428" y="239"/>
                  </a:lnTo>
                  <a:lnTo>
                    <a:pt x="463" y="230"/>
                  </a:lnTo>
                  <a:lnTo>
                    <a:pt x="476" y="222"/>
                  </a:lnTo>
                  <a:lnTo>
                    <a:pt x="484" y="214"/>
                  </a:lnTo>
                  <a:lnTo>
                    <a:pt x="485" y="203"/>
                  </a:lnTo>
                  <a:lnTo>
                    <a:pt x="485" y="194"/>
                  </a:lnTo>
                  <a:lnTo>
                    <a:pt x="481" y="184"/>
                  </a:lnTo>
                  <a:lnTo>
                    <a:pt x="477" y="177"/>
                  </a:lnTo>
                  <a:lnTo>
                    <a:pt x="473" y="172"/>
                  </a:lnTo>
                  <a:lnTo>
                    <a:pt x="472" y="171"/>
                  </a:lnTo>
                  <a:lnTo>
                    <a:pt x="487" y="172"/>
                  </a:lnTo>
                  <a:lnTo>
                    <a:pt x="509" y="177"/>
                  </a:lnTo>
                  <a:lnTo>
                    <a:pt x="532" y="182"/>
                  </a:lnTo>
                  <a:lnTo>
                    <a:pt x="557" y="187"/>
                  </a:lnTo>
                  <a:lnTo>
                    <a:pt x="580" y="186"/>
                  </a:lnTo>
                  <a:lnTo>
                    <a:pt x="602" y="181"/>
                  </a:lnTo>
                  <a:lnTo>
                    <a:pt x="618" y="167"/>
                  </a:lnTo>
                  <a:lnTo>
                    <a:pt x="632" y="143"/>
                  </a:lnTo>
                  <a:lnTo>
                    <a:pt x="632" y="123"/>
                  </a:lnTo>
                  <a:lnTo>
                    <a:pt x="625" y="106"/>
                  </a:lnTo>
                  <a:lnTo>
                    <a:pt x="614" y="94"/>
                  </a:lnTo>
                  <a:lnTo>
                    <a:pt x="601" y="86"/>
                  </a:lnTo>
                  <a:lnTo>
                    <a:pt x="586" y="79"/>
                  </a:lnTo>
                  <a:lnTo>
                    <a:pt x="574" y="76"/>
                  </a:lnTo>
                  <a:lnTo>
                    <a:pt x="566" y="74"/>
                  </a:lnTo>
                  <a:lnTo>
                    <a:pt x="562" y="74"/>
                  </a:lnTo>
                  <a:lnTo>
                    <a:pt x="615" y="53"/>
                  </a:lnTo>
                  <a:lnTo>
                    <a:pt x="637" y="35"/>
                  </a:lnTo>
                  <a:lnTo>
                    <a:pt x="631" y="19"/>
                  </a:lnTo>
                  <a:lnTo>
                    <a:pt x="605" y="7"/>
                  </a:lnTo>
                  <a:lnTo>
                    <a:pt x="567" y="0"/>
                  </a:lnTo>
                  <a:lnTo>
                    <a:pt x="521" y="0"/>
                  </a:lnTo>
                  <a:lnTo>
                    <a:pt x="474" y="8"/>
                  </a:lnTo>
                  <a:lnTo>
                    <a:pt x="434" y="27"/>
                  </a:lnTo>
                  <a:lnTo>
                    <a:pt x="399" y="42"/>
                  </a:lnTo>
                  <a:lnTo>
                    <a:pt x="364" y="51"/>
                  </a:lnTo>
                  <a:lnTo>
                    <a:pt x="327" y="54"/>
                  </a:lnTo>
                  <a:lnTo>
                    <a:pt x="293" y="52"/>
                  </a:lnTo>
                  <a:lnTo>
                    <a:pt x="264" y="45"/>
                  </a:lnTo>
                  <a:lnTo>
                    <a:pt x="240" y="36"/>
                  </a:lnTo>
                  <a:lnTo>
                    <a:pt x="226" y="25"/>
                  </a:lnTo>
                  <a:lnTo>
                    <a:pt x="22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21" name="Freeform 57"/>
            <p:cNvSpPr>
              <a:spLocks/>
            </p:cNvSpPr>
            <p:nvPr/>
          </p:nvSpPr>
          <p:spPr bwMode="auto">
            <a:xfrm>
              <a:off x="1430" y="3206"/>
              <a:ext cx="317" cy="121"/>
            </a:xfrm>
            <a:custGeom>
              <a:avLst/>
              <a:gdLst>
                <a:gd name="T0" fmla="*/ 190 w 635"/>
                <a:gd name="T1" fmla="*/ 18 h 242"/>
                <a:gd name="T2" fmla="*/ 130 w 635"/>
                <a:gd name="T3" fmla="*/ 15 h 242"/>
                <a:gd name="T4" fmla="*/ 70 w 635"/>
                <a:gd name="T5" fmla="*/ 15 h 242"/>
                <a:gd name="T6" fmla="*/ 18 w 635"/>
                <a:gd name="T7" fmla="*/ 33 h 242"/>
                <a:gd name="T8" fmla="*/ 6 w 635"/>
                <a:gd name="T9" fmla="*/ 62 h 242"/>
                <a:gd name="T10" fmla="*/ 20 w 635"/>
                <a:gd name="T11" fmla="*/ 75 h 242"/>
                <a:gd name="T12" fmla="*/ 35 w 635"/>
                <a:gd name="T13" fmla="*/ 88 h 242"/>
                <a:gd name="T14" fmla="*/ 60 w 635"/>
                <a:gd name="T15" fmla="*/ 98 h 242"/>
                <a:gd name="T16" fmla="*/ 86 w 635"/>
                <a:gd name="T17" fmla="*/ 102 h 242"/>
                <a:gd name="T18" fmla="*/ 68 w 635"/>
                <a:gd name="T19" fmla="*/ 110 h 242"/>
                <a:gd name="T20" fmla="*/ 34 w 635"/>
                <a:gd name="T21" fmla="*/ 125 h 242"/>
                <a:gd name="T22" fmla="*/ 24 w 635"/>
                <a:gd name="T23" fmla="*/ 151 h 242"/>
                <a:gd name="T24" fmla="*/ 65 w 635"/>
                <a:gd name="T25" fmla="*/ 179 h 242"/>
                <a:gd name="T26" fmla="*/ 107 w 635"/>
                <a:gd name="T27" fmla="*/ 182 h 242"/>
                <a:gd name="T28" fmla="*/ 139 w 635"/>
                <a:gd name="T29" fmla="*/ 169 h 242"/>
                <a:gd name="T30" fmla="*/ 155 w 635"/>
                <a:gd name="T31" fmla="*/ 156 h 242"/>
                <a:gd name="T32" fmla="*/ 158 w 635"/>
                <a:gd name="T33" fmla="*/ 163 h 242"/>
                <a:gd name="T34" fmla="*/ 160 w 635"/>
                <a:gd name="T35" fmla="*/ 182 h 242"/>
                <a:gd name="T36" fmla="*/ 162 w 635"/>
                <a:gd name="T37" fmla="*/ 200 h 242"/>
                <a:gd name="T38" fmla="*/ 177 w 635"/>
                <a:gd name="T39" fmla="*/ 216 h 242"/>
                <a:gd name="T40" fmla="*/ 213 w 635"/>
                <a:gd name="T41" fmla="*/ 229 h 242"/>
                <a:gd name="T42" fmla="*/ 251 w 635"/>
                <a:gd name="T43" fmla="*/ 235 h 242"/>
                <a:gd name="T44" fmla="*/ 280 w 635"/>
                <a:gd name="T45" fmla="*/ 229 h 242"/>
                <a:gd name="T46" fmla="*/ 302 w 635"/>
                <a:gd name="T47" fmla="*/ 209 h 242"/>
                <a:gd name="T48" fmla="*/ 318 w 635"/>
                <a:gd name="T49" fmla="*/ 195 h 242"/>
                <a:gd name="T50" fmla="*/ 337 w 635"/>
                <a:gd name="T51" fmla="*/ 212 h 242"/>
                <a:gd name="T52" fmla="*/ 373 w 635"/>
                <a:gd name="T53" fmla="*/ 234 h 242"/>
                <a:gd name="T54" fmla="*/ 427 w 635"/>
                <a:gd name="T55" fmla="*/ 242 h 242"/>
                <a:gd name="T56" fmla="*/ 475 w 635"/>
                <a:gd name="T57" fmla="*/ 225 h 242"/>
                <a:gd name="T58" fmla="*/ 482 w 635"/>
                <a:gd name="T59" fmla="*/ 207 h 242"/>
                <a:gd name="T60" fmla="*/ 476 w 635"/>
                <a:gd name="T61" fmla="*/ 187 h 242"/>
                <a:gd name="T62" fmla="*/ 467 w 635"/>
                <a:gd name="T63" fmla="*/ 175 h 242"/>
                <a:gd name="T64" fmla="*/ 482 w 635"/>
                <a:gd name="T65" fmla="*/ 174 h 242"/>
                <a:gd name="T66" fmla="*/ 527 w 635"/>
                <a:gd name="T67" fmla="*/ 184 h 242"/>
                <a:gd name="T68" fmla="*/ 576 w 635"/>
                <a:gd name="T69" fmla="*/ 190 h 242"/>
                <a:gd name="T70" fmla="*/ 614 w 635"/>
                <a:gd name="T71" fmla="*/ 170 h 242"/>
                <a:gd name="T72" fmla="*/ 629 w 635"/>
                <a:gd name="T73" fmla="*/ 126 h 242"/>
                <a:gd name="T74" fmla="*/ 611 w 635"/>
                <a:gd name="T75" fmla="*/ 98 h 242"/>
                <a:gd name="T76" fmla="*/ 584 w 635"/>
                <a:gd name="T77" fmla="*/ 82 h 242"/>
                <a:gd name="T78" fmla="*/ 563 w 635"/>
                <a:gd name="T79" fmla="*/ 77 h 242"/>
                <a:gd name="T80" fmla="*/ 613 w 635"/>
                <a:gd name="T81" fmla="*/ 56 h 242"/>
                <a:gd name="T82" fmla="*/ 629 w 635"/>
                <a:gd name="T83" fmla="*/ 18 h 242"/>
                <a:gd name="T84" fmla="*/ 565 w 635"/>
                <a:gd name="T85" fmla="*/ 0 h 242"/>
                <a:gd name="T86" fmla="*/ 472 w 635"/>
                <a:gd name="T87" fmla="*/ 8 h 242"/>
                <a:gd name="T88" fmla="*/ 397 w 635"/>
                <a:gd name="T89" fmla="*/ 43 h 242"/>
                <a:gd name="T90" fmla="*/ 323 w 635"/>
                <a:gd name="T91" fmla="*/ 57 h 242"/>
                <a:gd name="T92" fmla="*/ 259 w 635"/>
                <a:gd name="T93" fmla="*/ 47 h 242"/>
                <a:gd name="T94" fmla="*/ 222 w 635"/>
                <a:gd name="T95" fmla="*/ 2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5" h="242">
                  <a:moveTo>
                    <a:pt x="220" y="16"/>
                  </a:moveTo>
                  <a:lnTo>
                    <a:pt x="190" y="18"/>
                  </a:lnTo>
                  <a:lnTo>
                    <a:pt x="160" y="17"/>
                  </a:lnTo>
                  <a:lnTo>
                    <a:pt x="130" y="15"/>
                  </a:lnTo>
                  <a:lnTo>
                    <a:pt x="99" y="14"/>
                  </a:lnTo>
                  <a:lnTo>
                    <a:pt x="70" y="15"/>
                  </a:lnTo>
                  <a:lnTo>
                    <a:pt x="43" y="21"/>
                  </a:lnTo>
                  <a:lnTo>
                    <a:pt x="18" y="33"/>
                  </a:lnTo>
                  <a:lnTo>
                    <a:pt x="0" y="57"/>
                  </a:lnTo>
                  <a:lnTo>
                    <a:pt x="6" y="62"/>
                  </a:lnTo>
                  <a:lnTo>
                    <a:pt x="13" y="69"/>
                  </a:lnTo>
                  <a:lnTo>
                    <a:pt x="20" y="75"/>
                  </a:lnTo>
                  <a:lnTo>
                    <a:pt x="28" y="82"/>
                  </a:lnTo>
                  <a:lnTo>
                    <a:pt x="35" y="88"/>
                  </a:lnTo>
                  <a:lnTo>
                    <a:pt x="46" y="94"/>
                  </a:lnTo>
                  <a:lnTo>
                    <a:pt x="60" y="98"/>
                  </a:lnTo>
                  <a:lnTo>
                    <a:pt x="77" y="101"/>
                  </a:lnTo>
                  <a:lnTo>
                    <a:pt x="86" y="102"/>
                  </a:lnTo>
                  <a:lnTo>
                    <a:pt x="82" y="105"/>
                  </a:lnTo>
                  <a:lnTo>
                    <a:pt x="68" y="110"/>
                  </a:lnTo>
                  <a:lnTo>
                    <a:pt x="52" y="117"/>
                  </a:lnTo>
                  <a:lnTo>
                    <a:pt x="34" y="125"/>
                  </a:lnTo>
                  <a:lnTo>
                    <a:pt x="24" y="137"/>
                  </a:lnTo>
                  <a:lnTo>
                    <a:pt x="24" y="151"/>
                  </a:lnTo>
                  <a:lnTo>
                    <a:pt x="40" y="167"/>
                  </a:lnTo>
                  <a:lnTo>
                    <a:pt x="65" y="179"/>
                  </a:lnTo>
                  <a:lnTo>
                    <a:pt x="87" y="184"/>
                  </a:lnTo>
                  <a:lnTo>
                    <a:pt x="107" y="182"/>
                  </a:lnTo>
                  <a:lnTo>
                    <a:pt x="125" y="177"/>
                  </a:lnTo>
                  <a:lnTo>
                    <a:pt x="139" y="169"/>
                  </a:lnTo>
                  <a:lnTo>
                    <a:pt x="149" y="162"/>
                  </a:lnTo>
                  <a:lnTo>
                    <a:pt x="155" y="156"/>
                  </a:lnTo>
                  <a:lnTo>
                    <a:pt x="158" y="154"/>
                  </a:lnTo>
                  <a:lnTo>
                    <a:pt x="158" y="163"/>
                  </a:lnTo>
                  <a:lnTo>
                    <a:pt x="160" y="173"/>
                  </a:lnTo>
                  <a:lnTo>
                    <a:pt x="160" y="182"/>
                  </a:lnTo>
                  <a:lnTo>
                    <a:pt x="161" y="192"/>
                  </a:lnTo>
                  <a:lnTo>
                    <a:pt x="162" y="200"/>
                  </a:lnTo>
                  <a:lnTo>
                    <a:pt x="167" y="209"/>
                  </a:lnTo>
                  <a:lnTo>
                    <a:pt x="177" y="216"/>
                  </a:lnTo>
                  <a:lnTo>
                    <a:pt x="192" y="224"/>
                  </a:lnTo>
                  <a:lnTo>
                    <a:pt x="213" y="229"/>
                  </a:lnTo>
                  <a:lnTo>
                    <a:pt x="232" y="233"/>
                  </a:lnTo>
                  <a:lnTo>
                    <a:pt x="251" y="235"/>
                  </a:lnTo>
                  <a:lnTo>
                    <a:pt x="267" y="234"/>
                  </a:lnTo>
                  <a:lnTo>
                    <a:pt x="280" y="229"/>
                  </a:lnTo>
                  <a:lnTo>
                    <a:pt x="293" y="221"/>
                  </a:lnTo>
                  <a:lnTo>
                    <a:pt x="302" y="209"/>
                  </a:lnTo>
                  <a:lnTo>
                    <a:pt x="315" y="194"/>
                  </a:lnTo>
                  <a:lnTo>
                    <a:pt x="318" y="195"/>
                  </a:lnTo>
                  <a:lnTo>
                    <a:pt x="326" y="202"/>
                  </a:lnTo>
                  <a:lnTo>
                    <a:pt x="337" y="212"/>
                  </a:lnTo>
                  <a:lnTo>
                    <a:pt x="353" y="224"/>
                  </a:lnTo>
                  <a:lnTo>
                    <a:pt x="373" y="234"/>
                  </a:lnTo>
                  <a:lnTo>
                    <a:pt x="398" y="242"/>
                  </a:lnTo>
                  <a:lnTo>
                    <a:pt x="427" y="242"/>
                  </a:lnTo>
                  <a:lnTo>
                    <a:pt x="462" y="234"/>
                  </a:lnTo>
                  <a:lnTo>
                    <a:pt x="475" y="225"/>
                  </a:lnTo>
                  <a:lnTo>
                    <a:pt x="481" y="217"/>
                  </a:lnTo>
                  <a:lnTo>
                    <a:pt x="482" y="207"/>
                  </a:lnTo>
                  <a:lnTo>
                    <a:pt x="481" y="198"/>
                  </a:lnTo>
                  <a:lnTo>
                    <a:pt x="476" y="187"/>
                  </a:lnTo>
                  <a:lnTo>
                    <a:pt x="471" y="180"/>
                  </a:lnTo>
                  <a:lnTo>
                    <a:pt x="467" y="175"/>
                  </a:lnTo>
                  <a:lnTo>
                    <a:pt x="466" y="174"/>
                  </a:lnTo>
                  <a:lnTo>
                    <a:pt x="482" y="174"/>
                  </a:lnTo>
                  <a:lnTo>
                    <a:pt x="503" y="179"/>
                  </a:lnTo>
                  <a:lnTo>
                    <a:pt x="527" y="184"/>
                  </a:lnTo>
                  <a:lnTo>
                    <a:pt x="551" y="190"/>
                  </a:lnTo>
                  <a:lnTo>
                    <a:pt x="576" y="190"/>
                  </a:lnTo>
                  <a:lnTo>
                    <a:pt x="597" y="184"/>
                  </a:lnTo>
                  <a:lnTo>
                    <a:pt x="614" y="170"/>
                  </a:lnTo>
                  <a:lnTo>
                    <a:pt x="627" y="148"/>
                  </a:lnTo>
                  <a:lnTo>
                    <a:pt x="629" y="126"/>
                  </a:lnTo>
                  <a:lnTo>
                    <a:pt x="623" y="111"/>
                  </a:lnTo>
                  <a:lnTo>
                    <a:pt x="611" y="98"/>
                  </a:lnTo>
                  <a:lnTo>
                    <a:pt x="599" y="90"/>
                  </a:lnTo>
                  <a:lnTo>
                    <a:pt x="584" y="82"/>
                  </a:lnTo>
                  <a:lnTo>
                    <a:pt x="572" y="79"/>
                  </a:lnTo>
                  <a:lnTo>
                    <a:pt x="563" y="77"/>
                  </a:lnTo>
                  <a:lnTo>
                    <a:pt x="561" y="77"/>
                  </a:lnTo>
                  <a:lnTo>
                    <a:pt x="613" y="56"/>
                  </a:lnTo>
                  <a:lnTo>
                    <a:pt x="635" y="36"/>
                  </a:lnTo>
                  <a:lnTo>
                    <a:pt x="629" y="18"/>
                  </a:lnTo>
                  <a:lnTo>
                    <a:pt x="604" y="7"/>
                  </a:lnTo>
                  <a:lnTo>
                    <a:pt x="565" y="0"/>
                  </a:lnTo>
                  <a:lnTo>
                    <a:pt x="519" y="0"/>
                  </a:lnTo>
                  <a:lnTo>
                    <a:pt x="472" y="8"/>
                  </a:lnTo>
                  <a:lnTo>
                    <a:pt x="434" y="26"/>
                  </a:lnTo>
                  <a:lnTo>
                    <a:pt x="397" y="43"/>
                  </a:lnTo>
                  <a:lnTo>
                    <a:pt x="360" y="54"/>
                  </a:lnTo>
                  <a:lnTo>
                    <a:pt x="323" y="57"/>
                  </a:lnTo>
                  <a:lnTo>
                    <a:pt x="289" y="55"/>
                  </a:lnTo>
                  <a:lnTo>
                    <a:pt x="259" y="47"/>
                  </a:lnTo>
                  <a:lnTo>
                    <a:pt x="236" y="38"/>
                  </a:lnTo>
                  <a:lnTo>
                    <a:pt x="222" y="26"/>
                  </a:lnTo>
                  <a:lnTo>
                    <a:pt x="22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22" name="Freeform 58"/>
            <p:cNvSpPr>
              <a:spLocks/>
            </p:cNvSpPr>
            <p:nvPr/>
          </p:nvSpPr>
          <p:spPr bwMode="auto">
            <a:xfrm>
              <a:off x="1132" y="3323"/>
              <a:ext cx="318" cy="121"/>
            </a:xfrm>
            <a:custGeom>
              <a:avLst/>
              <a:gdLst>
                <a:gd name="T0" fmla="*/ 190 w 636"/>
                <a:gd name="T1" fmla="*/ 20 h 243"/>
                <a:gd name="T2" fmla="*/ 129 w 636"/>
                <a:gd name="T3" fmla="*/ 17 h 243"/>
                <a:gd name="T4" fmla="*/ 70 w 636"/>
                <a:gd name="T5" fmla="*/ 17 h 243"/>
                <a:gd name="T6" fmla="*/ 21 w 636"/>
                <a:gd name="T7" fmla="*/ 35 h 243"/>
                <a:gd name="T8" fmla="*/ 7 w 636"/>
                <a:gd name="T9" fmla="*/ 64 h 243"/>
                <a:gd name="T10" fmla="*/ 21 w 636"/>
                <a:gd name="T11" fmla="*/ 76 h 243"/>
                <a:gd name="T12" fmla="*/ 34 w 636"/>
                <a:gd name="T13" fmla="*/ 89 h 243"/>
                <a:gd name="T14" fmla="*/ 56 w 636"/>
                <a:gd name="T15" fmla="*/ 99 h 243"/>
                <a:gd name="T16" fmla="*/ 85 w 636"/>
                <a:gd name="T17" fmla="*/ 103 h 243"/>
                <a:gd name="T18" fmla="*/ 67 w 636"/>
                <a:gd name="T19" fmla="*/ 112 h 243"/>
                <a:gd name="T20" fmla="*/ 34 w 636"/>
                <a:gd name="T21" fmla="*/ 127 h 243"/>
                <a:gd name="T22" fmla="*/ 24 w 636"/>
                <a:gd name="T23" fmla="*/ 151 h 243"/>
                <a:gd name="T24" fmla="*/ 65 w 636"/>
                <a:gd name="T25" fmla="*/ 181 h 243"/>
                <a:gd name="T26" fmla="*/ 107 w 636"/>
                <a:gd name="T27" fmla="*/ 184 h 243"/>
                <a:gd name="T28" fmla="*/ 136 w 636"/>
                <a:gd name="T29" fmla="*/ 171 h 243"/>
                <a:gd name="T30" fmla="*/ 154 w 636"/>
                <a:gd name="T31" fmla="*/ 157 h 243"/>
                <a:gd name="T32" fmla="*/ 157 w 636"/>
                <a:gd name="T33" fmla="*/ 165 h 243"/>
                <a:gd name="T34" fmla="*/ 158 w 636"/>
                <a:gd name="T35" fmla="*/ 184 h 243"/>
                <a:gd name="T36" fmla="*/ 161 w 636"/>
                <a:gd name="T37" fmla="*/ 202 h 243"/>
                <a:gd name="T38" fmla="*/ 176 w 636"/>
                <a:gd name="T39" fmla="*/ 218 h 243"/>
                <a:gd name="T40" fmla="*/ 213 w 636"/>
                <a:gd name="T41" fmla="*/ 231 h 243"/>
                <a:gd name="T42" fmla="*/ 251 w 636"/>
                <a:gd name="T43" fmla="*/ 238 h 243"/>
                <a:gd name="T44" fmla="*/ 282 w 636"/>
                <a:gd name="T45" fmla="*/ 232 h 243"/>
                <a:gd name="T46" fmla="*/ 305 w 636"/>
                <a:gd name="T47" fmla="*/ 213 h 243"/>
                <a:gd name="T48" fmla="*/ 318 w 636"/>
                <a:gd name="T49" fmla="*/ 197 h 243"/>
                <a:gd name="T50" fmla="*/ 338 w 636"/>
                <a:gd name="T51" fmla="*/ 215 h 243"/>
                <a:gd name="T52" fmla="*/ 373 w 636"/>
                <a:gd name="T53" fmla="*/ 235 h 243"/>
                <a:gd name="T54" fmla="*/ 428 w 636"/>
                <a:gd name="T55" fmla="*/ 243 h 243"/>
                <a:gd name="T56" fmla="*/ 476 w 636"/>
                <a:gd name="T57" fmla="*/ 227 h 243"/>
                <a:gd name="T58" fmla="*/ 483 w 636"/>
                <a:gd name="T59" fmla="*/ 207 h 243"/>
                <a:gd name="T60" fmla="*/ 477 w 636"/>
                <a:gd name="T61" fmla="*/ 188 h 243"/>
                <a:gd name="T62" fmla="*/ 470 w 636"/>
                <a:gd name="T63" fmla="*/ 176 h 243"/>
                <a:gd name="T64" fmla="*/ 483 w 636"/>
                <a:gd name="T65" fmla="*/ 176 h 243"/>
                <a:gd name="T66" fmla="*/ 529 w 636"/>
                <a:gd name="T67" fmla="*/ 186 h 243"/>
                <a:gd name="T68" fmla="*/ 576 w 636"/>
                <a:gd name="T69" fmla="*/ 191 h 243"/>
                <a:gd name="T70" fmla="*/ 615 w 636"/>
                <a:gd name="T71" fmla="*/ 172 h 243"/>
                <a:gd name="T72" fmla="*/ 629 w 636"/>
                <a:gd name="T73" fmla="*/ 127 h 243"/>
                <a:gd name="T74" fmla="*/ 613 w 636"/>
                <a:gd name="T75" fmla="*/ 98 h 243"/>
                <a:gd name="T76" fmla="*/ 587 w 636"/>
                <a:gd name="T77" fmla="*/ 84 h 243"/>
                <a:gd name="T78" fmla="*/ 565 w 636"/>
                <a:gd name="T79" fmla="*/ 79 h 243"/>
                <a:gd name="T80" fmla="*/ 615 w 636"/>
                <a:gd name="T81" fmla="*/ 56 h 243"/>
                <a:gd name="T82" fmla="*/ 630 w 636"/>
                <a:gd name="T83" fmla="*/ 20 h 243"/>
                <a:gd name="T84" fmla="*/ 565 w 636"/>
                <a:gd name="T85" fmla="*/ 0 h 243"/>
                <a:gd name="T86" fmla="*/ 471 w 636"/>
                <a:gd name="T87" fmla="*/ 10 h 243"/>
                <a:gd name="T88" fmla="*/ 396 w 636"/>
                <a:gd name="T89" fmla="*/ 44 h 243"/>
                <a:gd name="T90" fmla="*/ 322 w 636"/>
                <a:gd name="T91" fmla="*/ 59 h 243"/>
                <a:gd name="T92" fmla="*/ 259 w 636"/>
                <a:gd name="T93" fmla="*/ 49 h 243"/>
                <a:gd name="T94" fmla="*/ 225 w 636"/>
                <a:gd name="T95" fmla="*/ 2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6" h="243">
                  <a:moveTo>
                    <a:pt x="222" y="18"/>
                  </a:moveTo>
                  <a:lnTo>
                    <a:pt x="190" y="20"/>
                  </a:lnTo>
                  <a:lnTo>
                    <a:pt x="161" y="19"/>
                  </a:lnTo>
                  <a:lnTo>
                    <a:pt x="129" y="17"/>
                  </a:lnTo>
                  <a:lnTo>
                    <a:pt x="101" y="16"/>
                  </a:lnTo>
                  <a:lnTo>
                    <a:pt x="70" y="17"/>
                  </a:lnTo>
                  <a:lnTo>
                    <a:pt x="44" y="23"/>
                  </a:lnTo>
                  <a:lnTo>
                    <a:pt x="21" y="35"/>
                  </a:lnTo>
                  <a:lnTo>
                    <a:pt x="0" y="59"/>
                  </a:lnTo>
                  <a:lnTo>
                    <a:pt x="7" y="64"/>
                  </a:lnTo>
                  <a:lnTo>
                    <a:pt x="16" y="70"/>
                  </a:lnTo>
                  <a:lnTo>
                    <a:pt x="21" y="76"/>
                  </a:lnTo>
                  <a:lnTo>
                    <a:pt x="28" y="83"/>
                  </a:lnTo>
                  <a:lnTo>
                    <a:pt x="34" y="89"/>
                  </a:lnTo>
                  <a:lnTo>
                    <a:pt x="44" y="95"/>
                  </a:lnTo>
                  <a:lnTo>
                    <a:pt x="56" y="99"/>
                  </a:lnTo>
                  <a:lnTo>
                    <a:pt x="75" y="102"/>
                  </a:lnTo>
                  <a:lnTo>
                    <a:pt x="85" y="103"/>
                  </a:lnTo>
                  <a:lnTo>
                    <a:pt x="82" y="106"/>
                  </a:lnTo>
                  <a:lnTo>
                    <a:pt x="67" y="112"/>
                  </a:lnTo>
                  <a:lnTo>
                    <a:pt x="51" y="119"/>
                  </a:lnTo>
                  <a:lnTo>
                    <a:pt x="34" y="127"/>
                  </a:lnTo>
                  <a:lnTo>
                    <a:pt x="24" y="138"/>
                  </a:lnTo>
                  <a:lnTo>
                    <a:pt x="24" y="151"/>
                  </a:lnTo>
                  <a:lnTo>
                    <a:pt x="41" y="169"/>
                  </a:lnTo>
                  <a:lnTo>
                    <a:pt x="65" y="181"/>
                  </a:lnTo>
                  <a:lnTo>
                    <a:pt x="88" y="186"/>
                  </a:lnTo>
                  <a:lnTo>
                    <a:pt x="107" y="184"/>
                  </a:lnTo>
                  <a:lnTo>
                    <a:pt x="124" y="179"/>
                  </a:lnTo>
                  <a:lnTo>
                    <a:pt x="136" y="171"/>
                  </a:lnTo>
                  <a:lnTo>
                    <a:pt x="147" y="164"/>
                  </a:lnTo>
                  <a:lnTo>
                    <a:pt x="154" y="157"/>
                  </a:lnTo>
                  <a:lnTo>
                    <a:pt x="156" y="155"/>
                  </a:lnTo>
                  <a:lnTo>
                    <a:pt x="157" y="165"/>
                  </a:lnTo>
                  <a:lnTo>
                    <a:pt x="158" y="175"/>
                  </a:lnTo>
                  <a:lnTo>
                    <a:pt x="158" y="184"/>
                  </a:lnTo>
                  <a:lnTo>
                    <a:pt x="160" y="194"/>
                  </a:lnTo>
                  <a:lnTo>
                    <a:pt x="161" y="202"/>
                  </a:lnTo>
                  <a:lnTo>
                    <a:pt x="167" y="212"/>
                  </a:lnTo>
                  <a:lnTo>
                    <a:pt x="176" y="218"/>
                  </a:lnTo>
                  <a:lnTo>
                    <a:pt x="189" y="225"/>
                  </a:lnTo>
                  <a:lnTo>
                    <a:pt x="213" y="231"/>
                  </a:lnTo>
                  <a:lnTo>
                    <a:pt x="232" y="236"/>
                  </a:lnTo>
                  <a:lnTo>
                    <a:pt x="251" y="238"/>
                  </a:lnTo>
                  <a:lnTo>
                    <a:pt x="268" y="237"/>
                  </a:lnTo>
                  <a:lnTo>
                    <a:pt x="282" y="232"/>
                  </a:lnTo>
                  <a:lnTo>
                    <a:pt x="294" y="225"/>
                  </a:lnTo>
                  <a:lnTo>
                    <a:pt x="305" y="213"/>
                  </a:lnTo>
                  <a:lnTo>
                    <a:pt x="316" y="198"/>
                  </a:lnTo>
                  <a:lnTo>
                    <a:pt x="318" y="197"/>
                  </a:lnTo>
                  <a:lnTo>
                    <a:pt x="326" y="204"/>
                  </a:lnTo>
                  <a:lnTo>
                    <a:pt x="338" y="215"/>
                  </a:lnTo>
                  <a:lnTo>
                    <a:pt x="354" y="226"/>
                  </a:lnTo>
                  <a:lnTo>
                    <a:pt x="373" y="235"/>
                  </a:lnTo>
                  <a:lnTo>
                    <a:pt x="400" y="242"/>
                  </a:lnTo>
                  <a:lnTo>
                    <a:pt x="428" y="243"/>
                  </a:lnTo>
                  <a:lnTo>
                    <a:pt x="464" y="235"/>
                  </a:lnTo>
                  <a:lnTo>
                    <a:pt x="476" y="227"/>
                  </a:lnTo>
                  <a:lnTo>
                    <a:pt x="482" y="218"/>
                  </a:lnTo>
                  <a:lnTo>
                    <a:pt x="483" y="207"/>
                  </a:lnTo>
                  <a:lnTo>
                    <a:pt x="482" y="198"/>
                  </a:lnTo>
                  <a:lnTo>
                    <a:pt x="477" y="188"/>
                  </a:lnTo>
                  <a:lnTo>
                    <a:pt x="474" y="181"/>
                  </a:lnTo>
                  <a:lnTo>
                    <a:pt x="470" y="176"/>
                  </a:lnTo>
                  <a:lnTo>
                    <a:pt x="469" y="175"/>
                  </a:lnTo>
                  <a:lnTo>
                    <a:pt x="483" y="176"/>
                  </a:lnTo>
                  <a:lnTo>
                    <a:pt x="504" y="181"/>
                  </a:lnTo>
                  <a:lnTo>
                    <a:pt x="529" y="186"/>
                  </a:lnTo>
                  <a:lnTo>
                    <a:pt x="554" y="191"/>
                  </a:lnTo>
                  <a:lnTo>
                    <a:pt x="576" y="191"/>
                  </a:lnTo>
                  <a:lnTo>
                    <a:pt x="599" y="186"/>
                  </a:lnTo>
                  <a:lnTo>
                    <a:pt x="615" y="172"/>
                  </a:lnTo>
                  <a:lnTo>
                    <a:pt x="628" y="148"/>
                  </a:lnTo>
                  <a:lnTo>
                    <a:pt x="629" y="127"/>
                  </a:lnTo>
                  <a:lnTo>
                    <a:pt x="623" y="112"/>
                  </a:lnTo>
                  <a:lnTo>
                    <a:pt x="613" y="98"/>
                  </a:lnTo>
                  <a:lnTo>
                    <a:pt x="600" y="90"/>
                  </a:lnTo>
                  <a:lnTo>
                    <a:pt x="587" y="84"/>
                  </a:lnTo>
                  <a:lnTo>
                    <a:pt x="573" y="81"/>
                  </a:lnTo>
                  <a:lnTo>
                    <a:pt x="565" y="79"/>
                  </a:lnTo>
                  <a:lnTo>
                    <a:pt x="562" y="79"/>
                  </a:lnTo>
                  <a:lnTo>
                    <a:pt x="615" y="56"/>
                  </a:lnTo>
                  <a:lnTo>
                    <a:pt x="636" y="37"/>
                  </a:lnTo>
                  <a:lnTo>
                    <a:pt x="630" y="20"/>
                  </a:lnTo>
                  <a:lnTo>
                    <a:pt x="605" y="9"/>
                  </a:lnTo>
                  <a:lnTo>
                    <a:pt x="565" y="0"/>
                  </a:lnTo>
                  <a:lnTo>
                    <a:pt x="520" y="1"/>
                  </a:lnTo>
                  <a:lnTo>
                    <a:pt x="471" y="10"/>
                  </a:lnTo>
                  <a:lnTo>
                    <a:pt x="431" y="28"/>
                  </a:lnTo>
                  <a:lnTo>
                    <a:pt x="396" y="44"/>
                  </a:lnTo>
                  <a:lnTo>
                    <a:pt x="360" y="54"/>
                  </a:lnTo>
                  <a:lnTo>
                    <a:pt x="322" y="59"/>
                  </a:lnTo>
                  <a:lnTo>
                    <a:pt x="290" y="56"/>
                  </a:lnTo>
                  <a:lnTo>
                    <a:pt x="259" y="49"/>
                  </a:lnTo>
                  <a:lnTo>
                    <a:pt x="238" y="40"/>
                  </a:lnTo>
                  <a:lnTo>
                    <a:pt x="225" y="29"/>
                  </a:lnTo>
                  <a:lnTo>
                    <a:pt x="22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23" name="Freeform 59"/>
            <p:cNvSpPr>
              <a:spLocks/>
            </p:cNvSpPr>
            <p:nvPr/>
          </p:nvSpPr>
          <p:spPr bwMode="auto">
            <a:xfrm>
              <a:off x="1316" y="1296"/>
              <a:ext cx="364" cy="177"/>
            </a:xfrm>
            <a:custGeom>
              <a:avLst/>
              <a:gdLst>
                <a:gd name="T0" fmla="*/ 410 w 726"/>
                <a:gd name="T1" fmla="*/ 25 h 355"/>
                <a:gd name="T2" fmla="*/ 421 w 726"/>
                <a:gd name="T3" fmla="*/ 41 h 355"/>
                <a:gd name="T4" fmla="*/ 430 w 726"/>
                <a:gd name="T5" fmla="*/ 55 h 355"/>
                <a:gd name="T6" fmla="*/ 444 w 726"/>
                <a:gd name="T7" fmla="*/ 67 h 355"/>
                <a:gd name="T8" fmla="*/ 459 w 726"/>
                <a:gd name="T9" fmla="*/ 60 h 355"/>
                <a:gd name="T10" fmla="*/ 475 w 726"/>
                <a:gd name="T11" fmla="*/ 42 h 355"/>
                <a:gd name="T12" fmla="*/ 492 w 726"/>
                <a:gd name="T13" fmla="*/ 25 h 355"/>
                <a:gd name="T14" fmla="*/ 513 w 726"/>
                <a:gd name="T15" fmla="*/ 9 h 355"/>
                <a:gd name="T16" fmla="*/ 544 w 726"/>
                <a:gd name="T17" fmla="*/ 5 h 355"/>
                <a:gd name="T18" fmla="*/ 570 w 726"/>
                <a:gd name="T19" fmla="*/ 23 h 355"/>
                <a:gd name="T20" fmla="*/ 584 w 726"/>
                <a:gd name="T21" fmla="*/ 50 h 355"/>
                <a:gd name="T22" fmla="*/ 595 w 726"/>
                <a:gd name="T23" fmla="*/ 80 h 355"/>
                <a:gd name="T24" fmla="*/ 609 w 726"/>
                <a:gd name="T25" fmla="*/ 115 h 355"/>
                <a:gd name="T26" fmla="*/ 634 w 726"/>
                <a:gd name="T27" fmla="*/ 158 h 355"/>
                <a:gd name="T28" fmla="*/ 665 w 726"/>
                <a:gd name="T29" fmla="*/ 200 h 355"/>
                <a:gd name="T30" fmla="*/ 702 w 726"/>
                <a:gd name="T31" fmla="*/ 237 h 355"/>
                <a:gd name="T32" fmla="*/ 725 w 726"/>
                <a:gd name="T33" fmla="*/ 261 h 355"/>
                <a:gd name="T34" fmla="*/ 714 w 726"/>
                <a:gd name="T35" fmla="*/ 268 h 355"/>
                <a:gd name="T36" fmla="*/ 702 w 726"/>
                <a:gd name="T37" fmla="*/ 265 h 355"/>
                <a:gd name="T38" fmla="*/ 687 w 726"/>
                <a:gd name="T39" fmla="*/ 249 h 355"/>
                <a:gd name="T40" fmla="*/ 676 w 726"/>
                <a:gd name="T41" fmla="*/ 228 h 355"/>
                <a:gd name="T42" fmla="*/ 666 w 726"/>
                <a:gd name="T43" fmla="*/ 209 h 355"/>
                <a:gd name="T44" fmla="*/ 633 w 726"/>
                <a:gd name="T45" fmla="*/ 185 h 355"/>
                <a:gd name="T46" fmla="*/ 576 w 726"/>
                <a:gd name="T47" fmla="*/ 160 h 355"/>
                <a:gd name="T48" fmla="*/ 520 w 726"/>
                <a:gd name="T49" fmla="*/ 137 h 355"/>
                <a:gd name="T50" fmla="*/ 469 w 726"/>
                <a:gd name="T51" fmla="*/ 109 h 355"/>
                <a:gd name="T52" fmla="*/ 415 w 726"/>
                <a:gd name="T53" fmla="*/ 102 h 355"/>
                <a:gd name="T54" fmla="*/ 361 w 726"/>
                <a:gd name="T55" fmla="*/ 140 h 355"/>
                <a:gd name="T56" fmla="*/ 321 w 726"/>
                <a:gd name="T57" fmla="*/ 190 h 355"/>
                <a:gd name="T58" fmla="*/ 298 w 726"/>
                <a:gd name="T59" fmla="*/ 245 h 355"/>
                <a:gd name="T60" fmla="*/ 292 w 726"/>
                <a:gd name="T61" fmla="*/ 283 h 355"/>
                <a:gd name="T62" fmla="*/ 298 w 726"/>
                <a:gd name="T63" fmla="*/ 303 h 355"/>
                <a:gd name="T64" fmla="*/ 300 w 726"/>
                <a:gd name="T65" fmla="*/ 323 h 355"/>
                <a:gd name="T66" fmla="*/ 299 w 726"/>
                <a:gd name="T67" fmla="*/ 339 h 355"/>
                <a:gd name="T68" fmla="*/ 286 w 726"/>
                <a:gd name="T69" fmla="*/ 344 h 355"/>
                <a:gd name="T70" fmla="*/ 263 w 726"/>
                <a:gd name="T71" fmla="*/ 340 h 355"/>
                <a:gd name="T72" fmla="*/ 243 w 726"/>
                <a:gd name="T73" fmla="*/ 336 h 355"/>
                <a:gd name="T74" fmla="*/ 220 w 726"/>
                <a:gd name="T75" fmla="*/ 342 h 355"/>
                <a:gd name="T76" fmla="*/ 139 w 726"/>
                <a:gd name="T77" fmla="*/ 355 h 355"/>
                <a:gd name="T78" fmla="*/ 137 w 726"/>
                <a:gd name="T79" fmla="*/ 317 h 355"/>
                <a:gd name="T80" fmla="*/ 143 w 726"/>
                <a:gd name="T81" fmla="*/ 281 h 355"/>
                <a:gd name="T82" fmla="*/ 154 w 726"/>
                <a:gd name="T83" fmla="*/ 247 h 355"/>
                <a:gd name="T84" fmla="*/ 169 w 726"/>
                <a:gd name="T85" fmla="*/ 214 h 355"/>
                <a:gd name="T86" fmla="*/ 148 w 726"/>
                <a:gd name="T87" fmla="*/ 215 h 355"/>
                <a:gd name="T88" fmla="*/ 132 w 726"/>
                <a:gd name="T89" fmla="*/ 239 h 355"/>
                <a:gd name="T90" fmla="*/ 118 w 726"/>
                <a:gd name="T91" fmla="*/ 264 h 355"/>
                <a:gd name="T92" fmla="*/ 96 w 726"/>
                <a:gd name="T93" fmla="*/ 283 h 355"/>
                <a:gd name="T94" fmla="*/ 68 w 726"/>
                <a:gd name="T95" fmla="*/ 291 h 355"/>
                <a:gd name="T96" fmla="*/ 48 w 726"/>
                <a:gd name="T97" fmla="*/ 295 h 355"/>
                <a:gd name="T98" fmla="*/ 28 w 726"/>
                <a:gd name="T99" fmla="*/ 295 h 355"/>
                <a:gd name="T100" fmla="*/ 9 w 726"/>
                <a:gd name="T101" fmla="*/ 296 h 355"/>
                <a:gd name="T102" fmla="*/ 43 w 726"/>
                <a:gd name="T103" fmla="*/ 263 h 355"/>
                <a:gd name="T104" fmla="*/ 111 w 726"/>
                <a:gd name="T105" fmla="*/ 185 h 355"/>
                <a:gd name="T106" fmla="*/ 169 w 726"/>
                <a:gd name="T107" fmla="*/ 102 h 355"/>
                <a:gd name="T108" fmla="*/ 244 w 726"/>
                <a:gd name="T109" fmla="*/ 30 h 355"/>
                <a:gd name="T110" fmla="*/ 308 w 726"/>
                <a:gd name="T111" fmla="*/ 1 h 355"/>
                <a:gd name="T112" fmla="*/ 334 w 726"/>
                <a:gd name="T113" fmla="*/ 3 h 355"/>
                <a:gd name="T114" fmla="*/ 361 w 726"/>
                <a:gd name="T115" fmla="*/ 5 h 355"/>
                <a:gd name="T116" fmla="*/ 387 w 726"/>
                <a:gd name="T117" fmla="*/ 12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6" h="355">
                  <a:moveTo>
                    <a:pt x="401" y="20"/>
                  </a:moveTo>
                  <a:lnTo>
                    <a:pt x="410" y="25"/>
                  </a:lnTo>
                  <a:lnTo>
                    <a:pt x="416" y="33"/>
                  </a:lnTo>
                  <a:lnTo>
                    <a:pt x="421" y="41"/>
                  </a:lnTo>
                  <a:lnTo>
                    <a:pt x="426" y="49"/>
                  </a:lnTo>
                  <a:lnTo>
                    <a:pt x="430" y="55"/>
                  </a:lnTo>
                  <a:lnTo>
                    <a:pt x="437" y="62"/>
                  </a:lnTo>
                  <a:lnTo>
                    <a:pt x="444" y="67"/>
                  </a:lnTo>
                  <a:lnTo>
                    <a:pt x="456" y="70"/>
                  </a:lnTo>
                  <a:lnTo>
                    <a:pt x="459" y="60"/>
                  </a:lnTo>
                  <a:lnTo>
                    <a:pt x="468" y="51"/>
                  </a:lnTo>
                  <a:lnTo>
                    <a:pt x="475" y="42"/>
                  </a:lnTo>
                  <a:lnTo>
                    <a:pt x="484" y="34"/>
                  </a:lnTo>
                  <a:lnTo>
                    <a:pt x="492" y="25"/>
                  </a:lnTo>
                  <a:lnTo>
                    <a:pt x="502" y="17"/>
                  </a:lnTo>
                  <a:lnTo>
                    <a:pt x="513" y="9"/>
                  </a:lnTo>
                  <a:lnTo>
                    <a:pt x="524" y="3"/>
                  </a:lnTo>
                  <a:lnTo>
                    <a:pt x="544" y="5"/>
                  </a:lnTo>
                  <a:lnTo>
                    <a:pt x="559" y="13"/>
                  </a:lnTo>
                  <a:lnTo>
                    <a:pt x="570" y="23"/>
                  </a:lnTo>
                  <a:lnTo>
                    <a:pt x="579" y="37"/>
                  </a:lnTo>
                  <a:lnTo>
                    <a:pt x="584" y="50"/>
                  </a:lnTo>
                  <a:lnTo>
                    <a:pt x="589" y="65"/>
                  </a:lnTo>
                  <a:lnTo>
                    <a:pt x="595" y="80"/>
                  </a:lnTo>
                  <a:lnTo>
                    <a:pt x="600" y="94"/>
                  </a:lnTo>
                  <a:lnTo>
                    <a:pt x="609" y="115"/>
                  </a:lnTo>
                  <a:lnTo>
                    <a:pt x="622" y="137"/>
                  </a:lnTo>
                  <a:lnTo>
                    <a:pt x="634" y="158"/>
                  </a:lnTo>
                  <a:lnTo>
                    <a:pt x="649" y="180"/>
                  </a:lnTo>
                  <a:lnTo>
                    <a:pt x="665" y="200"/>
                  </a:lnTo>
                  <a:lnTo>
                    <a:pt x="683" y="219"/>
                  </a:lnTo>
                  <a:lnTo>
                    <a:pt x="702" y="237"/>
                  </a:lnTo>
                  <a:lnTo>
                    <a:pt x="726" y="254"/>
                  </a:lnTo>
                  <a:lnTo>
                    <a:pt x="725" y="261"/>
                  </a:lnTo>
                  <a:lnTo>
                    <a:pt x="722" y="265"/>
                  </a:lnTo>
                  <a:lnTo>
                    <a:pt x="714" y="268"/>
                  </a:lnTo>
                  <a:lnTo>
                    <a:pt x="713" y="271"/>
                  </a:lnTo>
                  <a:lnTo>
                    <a:pt x="702" y="265"/>
                  </a:lnTo>
                  <a:lnTo>
                    <a:pt x="694" y="258"/>
                  </a:lnTo>
                  <a:lnTo>
                    <a:pt x="687" y="249"/>
                  </a:lnTo>
                  <a:lnTo>
                    <a:pt x="682" y="240"/>
                  </a:lnTo>
                  <a:lnTo>
                    <a:pt x="676" y="228"/>
                  </a:lnTo>
                  <a:lnTo>
                    <a:pt x="671" y="219"/>
                  </a:lnTo>
                  <a:lnTo>
                    <a:pt x="666" y="209"/>
                  </a:lnTo>
                  <a:lnTo>
                    <a:pt x="661" y="201"/>
                  </a:lnTo>
                  <a:lnTo>
                    <a:pt x="633" y="185"/>
                  </a:lnTo>
                  <a:lnTo>
                    <a:pt x="606" y="172"/>
                  </a:lnTo>
                  <a:lnTo>
                    <a:pt x="576" y="160"/>
                  </a:lnTo>
                  <a:lnTo>
                    <a:pt x="549" y="150"/>
                  </a:lnTo>
                  <a:lnTo>
                    <a:pt x="520" y="137"/>
                  </a:lnTo>
                  <a:lnTo>
                    <a:pt x="494" y="124"/>
                  </a:lnTo>
                  <a:lnTo>
                    <a:pt x="469" y="109"/>
                  </a:lnTo>
                  <a:lnTo>
                    <a:pt x="447" y="91"/>
                  </a:lnTo>
                  <a:lnTo>
                    <a:pt x="415" y="102"/>
                  </a:lnTo>
                  <a:lnTo>
                    <a:pt x="385" y="119"/>
                  </a:lnTo>
                  <a:lnTo>
                    <a:pt x="361" y="140"/>
                  </a:lnTo>
                  <a:lnTo>
                    <a:pt x="339" y="164"/>
                  </a:lnTo>
                  <a:lnTo>
                    <a:pt x="321" y="190"/>
                  </a:lnTo>
                  <a:lnTo>
                    <a:pt x="308" y="217"/>
                  </a:lnTo>
                  <a:lnTo>
                    <a:pt x="298" y="245"/>
                  </a:lnTo>
                  <a:lnTo>
                    <a:pt x="292" y="274"/>
                  </a:lnTo>
                  <a:lnTo>
                    <a:pt x="292" y="283"/>
                  </a:lnTo>
                  <a:lnTo>
                    <a:pt x="295" y="293"/>
                  </a:lnTo>
                  <a:lnTo>
                    <a:pt x="298" y="303"/>
                  </a:lnTo>
                  <a:lnTo>
                    <a:pt x="300" y="314"/>
                  </a:lnTo>
                  <a:lnTo>
                    <a:pt x="300" y="323"/>
                  </a:lnTo>
                  <a:lnTo>
                    <a:pt x="302" y="332"/>
                  </a:lnTo>
                  <a:lnTo>
                    <a:pt x="299" y="339"/>
                  </a:lnTo>
                  <a:lnTo>
                    <a:pt x="295" y="345"/>
                  </a:lnTo>
                  <a:lnTo>
                    <a:pt x="286" y="344"/>
                  </a:lnTo>
                  <a:lnTo>
                    <a:pt x="275" y="342"/>
                  </a:lnTo>
                  <a:lnTo>
                    <a:pt x="263" y="340"/>
                  </a:lnTo>
                  <a:lnTo>
                    <a:pt x="254" y="338"/>
                  </a:lnTo>
                  <a:lnTo>
                    <a:pt x="243" y="336"/>
                  </a:lnTo>
                  <a:lnTo>
                    <a:pt x="231" y="338"/>
                  </a:lnTo>
                  <a:lnTo>
                    <a:pt x="220" y="342"/>
                  </a:lnTo>
                  <a:lnTo>
                    <a:pt x="209" y="352"/>
                  </a:lnTo>
                  <a:lnTo>
                    <a:pt x="139" y="355"/>
                  </a:lnTo>
                  <a:lnTo>
                    <a:pt x="137" y="336"/>
                  </a:lnTo>
                  <a:lnTo>
                    <a:pt x="137" y="317"/>
                  </a:lnTo>
                  <a:lnTo>
                    <a:pt x="138" y="299"/>
                  </a:lnTo>
                  <a:lnTo>
                    <a:pt x="143" y="281"/>
                  </a:lnTo>
                  <a:lnTo>
                    <a:pt x="146" y="264"/>
                  </a:lnTo>
                  <a:lnTo>
                    <a:pt x="154" y="247"/>
                  </a:lnTo>
                  <a:lnTo>
                    <a:pt x="161" y="229"/>
                  </a:lnTo>
                  <a:lnTo>
                    <a:pt x="169" y="214"/>
                  </a:lnTo>
                  <a:lnTo>
                    <a:pt x="161" y="207"/>
                  </a:lnTo>
                  <a:lnTo>
                    <a:pt x="148" y="215"/>
                  </a:lnTo>
                  <a:lnTo>
                    <a:pt x="139" y="226"/>
                  </a:lnTo>
                  <a:lnTo>
                    <a:pt x="132" y="239"/>
                  </a:lnTo>
                  <a:lnTo>
                    <a:pt x="127" y="252"/>
                  </a:lnTo>
                  <a:lnTo>
                    <a:pt x="118" y="264"/>
                  </a:lnTo>
                  <a:lnTo>
                    <a:pt x="110" y="274"/>
                  </a:lnTo>
                  <a:lnTo>
                    <a:pt x="96" y="283"/>
                  </a:lnTo>
                  <a:lnTo>
                    <a:pt x="78" y="288"/>
                  </a:lnTo>
                  <a:lnTo>
                    <a:pt x="68" y="291"/>
                  </a:lnTo>
                  <a:lnTo>
                    <a:pt x="58" y="294"/>
                  </a:lnTo>
                  <a:lnTo>
                    <a:pt x="48" y="295"/>
                  </a:lnTo>
                  <a:lnTo>
                    <a:pt x="39" y="296"/>
                  </a:lnTo>
                  <a:lnTo>
                    <a:pt x="28" y="295"/>
                  </a:lnTo>
                  <a:lnTo>
                    <a:pt x="18" y="295"/>
                  </a:lnTo>
                  <a:lnTo>
                    <a:pt x="9" y="296"/>
                  </a:lnTo>
                  <a:lnTo>
                    <a:pt x="0" y="298"/>
                  </a:lnTo>
                  <a:lnTo>
                    <a:pt x="43" y="263"/>
                  </a:lnTo>
                  <a:lnTo>
                    <a:pt x="79" y="224"/>
                  </a:lnTo>
                  <a:lnTo>
                    <a:pt x="111" y="185"/>
                  </a:lnTo>
                  <a:lnTo>
                    <a:pt x="139" y="144"/>
                  </a:lnTo>
                  <a:lnTo>
                    <a:pt x="169" y="102"/>
                  </a:lnTo>
                  <a:lnTo>
                    <a:pt x="203" y="64"/>
                  </a:lnTo>
                  <a:lnTo>
                    <a:pt x="244" y="30"/>
                  </a:lnTo>
                  <a:lnTo>
                    <a:pt x="295" y="0"/>
                  </a:lnTo>
                  <a:lnTo>
                    <a:pt x="308" y="1"/>
                  </a:lnTo>
                  <a:lnTo>
                    <a:pt x="321" y="2"/>
                  </a:lnTo>
                  <a:lnTo>
                    <a:pt x="334" y="3"/>
                  </a:lnTo>
                  <a:lnTo>
                    <a:pt x="348" y="4"/>
                  </a:lnTo>
                  <a:lnTo>
                    <a:pt x="361" y="5"/>
                  </a:lnTo>
                  <a:lnTo>
                    <a:pt x="374" y="8"/>
                  </a:lnTo>
                  <a:lnTo>
                    <a:pt x="387" y="12"/>
                  </a:lnTo>
                  <a:lnTo>
                    <a:pt x="401" y="2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24" name="Freeform 60"/>
            <p:cNvSpPr>
              <a:spLocks/>
            </p:cNvSpPr>
            <p:nvPr/>
          </p:nvSpPr>
          <p:spPr bwMode="auto">
            <a:xfrm>
              <a:off x="1453" y="1353"/>
              <a:ext cx="171" cy="318"/>
            </a:xfrm>
            <a:custGeom>
              <a:avLst/>
              <a:gdLst>
                <a:gd name="T0" fmla="*/ 334 w 342"/>
                <a:gd name="T1" fmla="*/ 311 h 636"/>
                <a:gd name="T2" fmla="*/ 319 w 342"/>
                <a:gd name="T3" fmla="*/ 340 h 636"/>
                <a:gd name="T4" fmla="*/ 303 w 342"/>
                <a:gd name="T5" fmla="*/ 367 h 636"/>
                <a:gd name="T6" fmla="*/ 287 w 342"/>
                <a:gd name="T7" fmla="*/ 395 h 636"/>
                <a:gd name="T8" fmla="*/ 273 w 342"/>
                <a:gd name="T9" fmla="*/ 415 h 636"/>
                <a:gd name="T10" fmla="*/ 252 w 342"/>
                <a:gd name="T11" fmla="*/ 428 h 636"/>
                <a:gd name="T12" fmla="*/ 230 w 342"/>
                <a:gd name="T13" fmla="*/ 435 h 636"/>
                <a:gd name="T14" fmla="*/ 207 w 342"/>
                <a:gd name="T15" fmla="*/ 438 h 636"/>
                <a:gd name="T16" fmla="*/ 187 w 342"/>
                <a:gd name="T17" fmla="*/ 436 h 636"/>
                <a:gd name="T18" fmla="*/ 174 w 342"/>
                <a:gd name="T19" fmla="*/ 430 h 636"/>
                <a:gd name="T20" fmla="*/ 160 w 342"/>
                <a:gd name="T21" fmla="*/ 421 h 636"/>
                <a:gd name="T22" fmla="*/ 147 w 342"/>
                <a:gd name="T23" fmla="*/ 413 h 636"/>
                <a:gd name="T24" fmla="*/ 128 w 342"/>
                <a:gd name="T25" fmla="*/ 417 h 636"/>
                <a:gd name="T26" fmla="*/ 122 w 342"/>
                <a:gd name="T27" fmla="*/ 432 h 636"/>
                <a:gd name="T28" fmla="*/ 129 w 342"/>
                <a:gd name="T29" fmla="*/ 444 h 636"/>
                <a:gd name="T30" fmla="*/ 144 w 342"/>
                <a:gd name="T31" fmla="*/ 453 h 636"/>
                <a:gd name="T32" fmla="*/ 184 w 342"/>
                <a:gd name="T33" fmla="*/ 457 h 636"/>
                <a:gd name="T34" fmla="*/ 219 w 342"/>
                <a:gd name="T35" fmla="*/ 488 h 636"/>
                <a:gd name="T36" fmla="*/ 227 w 342"/>
                <a:gd name="T37" fmla="*/ 540 h 636"/>
                <a:gd name="T38" fmla="*/ 223 w 342"/>
                <a:gd name="T39" fmla="*/ 595 h 636"/>
                <a:gd name="T40" fmla="*/ 216 w 342"/>
                <a:gd name="T41" fmla="*/ 630 h 636"/>
                <a:gd name="T42" fmla="*/ 168 w 342"/>
                <a:gd name="T43" fmla="*/ 636 h 636"/>
                <a:gd name="T44" fmla="*/ 97 w 342"/>
                <a:gd name="T45" fmla="*/ 622 h 636"/>
                <a:gd name="T46" fmla="*/ 28 w 342"/>
                <a:gd name="T47" fmla="*/ 598 h 636"/>
                <a:gd name="T48" fmla="*/ 0 w 342"/>
                <a:gd name="T49" fmla="*/ 569 h 636"/>
                <a:gd name="T50" fmla="*/ 15 w 342"/>
                <a:gd name="T51" fmla="*/ 502 h 636"/>
                <a:gd name="T52" fmla="*/ 36 w 342"/>
                <a:gd name="T53" fmla="*/ 409 h 636"/>
                <a:gd name="T54" fmla="*/ 41 w 342"/>
                <a:gd name="T55" fmla="*/ 325 h 636"/>
                <a:gd name="T56" fmla="*/ 25 w 342"/>
                <a:gd name="T57" fmla="*/ 288 h 636"/>
                <a:gd name="T58" fmla="*/ 28 w 342"/>
                <a:gd name="T59" fmla="*/ 269 h 636"/>
                <a:gd name="T60" fmla="*/ 39 w 342"/>
                <a:gd name="T61" fmla="*/ 259 h 636"/>
                <a:gd name="T62" fmla="*/ 55 w 342"/>
                <a:gd name="T63" fmla="*/ 266 h 636"/>
                <a:gd name="T64" fmla="*/ 72 w 342"/>
                <a:gd name="T65" fmla="*/ 274 h 636"/>
                <a:gd name="T66" fmla="*/ 86 w 342"/>
                <a:gd name="T67" fmla="*/ 275 h 636"/>
                <a:gd name="T68" fmla="*/ 83 w 342"/>
                <a:gd name="T69" fmla="*/ 245 h 636"/>
                <a:gd name="T70" fmla="*/ 64 w 342"/>
                <a:gd name="T71" fmla="*/ 195 h 636"/>
                <a:gd name="T72" fmla="*/ 62 w 342"/>
                <a:gd name="T73" fmla="*/ 144 h 636"/>
                <a:gd name="T74" fmla="*/ 79 w 342"/>
                <a:gd name="T75" fmla="*/ 95 h 636"/>
                <a:gd name="T76" fmla="*/ 168 w 342"/>
                <a:gd name="T77" fmla="*/ 0 h 636"/>
                <a:gd name="T78" fmla="*/ 203 w 342"/>
                <a:gd name="T79" fmla="*/ 23 h 636"/>
                <a:gd name="T80" fmla="*/ 239 w 342"/>
                <a:gd name="T81" fmla="*/ 45 h 636"/>
                <a:gd name="T82" fmla="*/ 277 w 342"/>
                <a:gd name="T83" fmla="*/ 62 h 636"/>
                <a:gd name="T84" fmla="*/ 319 w 342"/>
                <a:gd name="T85" fmla="*/ 73 h 636"/>
                <a:gd name="T86" fmla="*/ 339 w 342"/>
                <a:gd name="T87" fmla="*/ 125 h 636"/>
                <a:gd name="T88" fmla="*/ 342 w 342"/>
                <a:gd name="T89" fmla="*/ 183 h 636"/>
                <a:gd name="T90" fmla="*/ 339 w 342"/>
                <a:gd name="T91" fmla="*/ 240 h 636"/>
                <a:gd name="T92" fmla="*/ 340 w 342"/>
                <a:gd name="T93" fmla="*/ 297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2" h="636">
                  <a:moveTo>
                    <a:pt x="340" y="297"/>
                  </a:moveTo>
                  <a:lnTo>
                    <a:pt x="334" y="311"/>
                  </a:lnTo>
                  <a:lnTo>
                    <a:pt x="328" y="326"/>
                  </a:lnTo>
                  <a:lnTo>
                    <a:pt x="319" y="340"/>
                  </a:lnTo>
                  <a:lnTo>
                    <a:pt x="312" y="354"/>
                  </a:lnTo>
                  <a:lnTo>
                    <a:pt x="303" y="367"/>
                  </a:lnTo>
                  <a:lnTo>
                    <a:pt x="294" y="381"/>
                  </a:lnTo>
                  <a:lnTo>
                    <a:pt x="287" y="395"/>
                  </a:lnTo>
                  <a:lnTo>
                    <a:pt x="282" y="408"/>
                  </a:lnTo>
                  <a:lnTo>
                    <a:pt x="273" y="415"/>
                  </a:lnTo>
                  <a:lnTo>
                    <a:pt x="265" y="422"/>
                  </a:lnTo>
                  <a:lnTo>
                    <a:pt x="252" y="428"/>
                  </a:lnTo>
                  <a:lnTo>
                    <a:pt x="243" y="433"/>
                  </a:lnTo>
                  <a:lnTo>
                    <a:pt x="230" y="435"/>
                  </a:lnTo>
                  <a:lnTo>
                    <a:pt x="218" y="438"/>
                  </a:lnTo>
                  <a:lnTo>
                    <a:pt x="207" y="438"/>
                  </a:lnTo>
                  <a:lnTo>
                    <a:pt x="197" y="438"/>
                  </a:lnTo>
                  <a:lnTo>
                    <a:pt x="187" y="436"/>
                  </a:lnTo>
                  <a:lnTo>
                    <a:pt x="180" y="434"/>
                  </a:lnTo>
                  <a:lnTo>
                    <a:pt x="174" y="430"/>
                  </a:lnTo>
                  <a:lnTo>
                    <a:pt x="168" y="427"/>
                  </a:lnTo>
                  <a:lnTo>
                    <a:pt x="160" y="421"/>
                  </a:lnTo>
                  <a:lnTo>
                    <a:pt x="154" y="417"/>
                  </a:lnTo>
                  <a:lnTo>
                    <a:pt x="147" y="413"/>
                  </a:lnTo>
                  <a:lnTo>
                    <a:pt x="139" y="411"/>
                  </a:lnTo>
                  <a:lnTo>
                    <a:pt x="128" y="417"/>
                  </a:lnTo>
                  <a:lnTo>
                    <a:pt x="123" y="425"/>
                  </a:lnTo>
                  <a:lnTo>
                    <a:pt x="122" y="432"/>
                  </a:lnTo>
                  <a:lnTo>
                    <a:pt x="126" y="439"/>
                  </a:lnTo>
                  <a:lnTo>
                    <a:pt x="129" y="444"/>
                  </a:lnTo>
                  <a:lnTo>
                    <a:pt x="137" y="450"/>
                  </a:lnTo>
                  <a:lnTo>
                    <a:pt x="144" y="453"/>
                  </a:lnTo>
                  <a:lnTo>
                    <a:pt x="152" y="455"/>
                  </a:lnTo>
                  <a:lnTo>
                    <a:pt x="184" y="457"/>
                  </a:lnTo>
                  <a:lnTo>
                    <a:pt x="207" y="469"/>
                  </a:lnTo>
                  <a:lnTo>
                    <a:pt x="219" y="488"/>
                  </a:lnTo>
                  <a:lnTo>
                    <a:pt x="225" y="513"/>
                  </a:lnTo>
                  <a:lnTo>
                    <a:pt x="227" y="540"/>
                  </a:lnTo>
                  <a:lnTo>
                    <a:pt x="225" y="568"/>
                  </a:lnTo>
                  <a:lnTo>
                    <a:pt x="223" y="595"/>
                  </a:lnTo>
                  <a:lnTo>
                    <a:pt x="224" y="618"/>
                  </a:lnTo>
                  <a:lnTo>
                    <a:pt x="216" y="630"/>
                  </a:lnTo>
                  <a:lnTo>
                    <a:pt x="197" y="636"/>
                  </a:lnTo>
                  <a:lnTo>
                    <a:pt x="168" y="636"/>
                  </a:lnTo>
                  <a:lnTo>
                    <a:pt x="136" y="632"/>
                  </a:lnTo>
                  <a:lnTo>
                    <a:pt x="97" y="622"/>
                  </a:lnTo>
                  <a:lnTo>
                    <a:pt x="60" y="611"/>
                  </a:lnTo>
                  <a:lnTo>
                    <a:pt x="28" y="598"/>
                  </a:lnTo>
                  <a:lnTo>
                    <a:pt x="3" y="585"/>
                  </a:lnTo>
                  <a:lnTo>
                    <a:pt x="0" y="569"/>
                  </a:lnTo>
                  <a:lnTo>
                    <a:pt x="6" y="542"/>
                  </a:lnTo>
                  <a:lnTo>
                    <a:pt x="15" y="502"/>
                  </a:lnTo>
                  <a:lnTo>
                    <a:pt x="27" y="457"/>
                  </a:lnTo>
                  <a:lnTo>
                    <a:pt x="36" y="409"/>
                  </a:lnTo>
                  <a:lnTo>
                    <a:pt x="42" y="363"/>
                  </a:lnTo>
                  <a:lnTo>
                    <a:pt x="41" y="325"/>
                  </a:lnTo>
                  <a:lnTo>
                    <a:pt x="32" y="297"/>
                  </a:lnTo>
                  <a:lnTo>
                    <a:pt x="25" y="288"/>
                  </a:lnTo>
                  <a:lnTo>
                    <a:pt x="26" y="280"/>
                  </a:lnTo>
                  <a:lnTo>
                    <a:pt x="28" y="269"/>
                  </a:lnTo>
                  <a:lnTo>
                    <a:pt x="32" y="260"/>
                  </a:lnTo>
                  <a:lnTo>
                    <a:pt x="39" y="259"/>
                  </a:lnTo>
                  <a:lnTo>
                    <a:pt x="48" y="262"/>
                  </a:lnTo>
                  <a:lnTo>
                    <a:pt x="55" y="266"/>
                  </a:lnTo>
                  <a:lnTo>
                    <a:pt x="64" y="272"/>
                  </a:lnTo>
                  <a:lnTo>
                    <a:pt x="72" y="274"/>
                  </a:lnTo>
                  <a:lnTo>
                    <a:pt x="79" y="277"/>
                  </a:lnTo>
                  <a:lnTo>
                    <a:pt x="86" y="275"/>
                  </a:lnTo>
                  <a:lnTo>
                    <a:pt x="94" y="271"/>
                  </a:lnTo>
                  <a:lnTo>
                    <a:pt x="83" y="245"/>
                  </a:lnTo>
                  <a:lnTo>
                    <a:pt x="73" y="221"/>
                  </a:lnTo>
                  <a:lnTo>
                    <a:pt x="64" y="195"/>
                  </a:lnTo>
                  <a:lnTo>
                    <a:pt x="62" y="171"/>
                  </a:lnTo>
                  <a:lnTo>
                    <a:pt x="62" y="144"/>
                  </a:lnTo>
                  <a:lnTo>
                    <a:pt x="67" y="120"/>
                  </a:lnTo>
                  <a:lnTo>
                    <a:pt x="79" y="95"/>
                  </a:lnTo>
                  <a:lnTo>
                    <a:pt x="97" y="73"/>
                  </a:lnTo>
                  <a:lnTo>
                    <a:pt x="168" y="0"/>
                  </a:lnTo>
                  <a:lnTo>
                    <a:pt x="185" y="10"/>
                  </a:lnTo>
                  <a:lnTo>
                    <a:pt x="203" y="23"/>
                  </a:lnTo>
                  <a:lnTo>
                    <a:pt x="220" y="34"/>
                  </a:lnTo>
                  <a:lnTo>
                    <a:pt x="239" y="45"/>
                  </a:lnTo>
                  <a:lnTo>
                    <a:pt x="257" y="53"/>
                  </a:lnTo>
                  <a:lnTo>
                    <a:pt x="277" y="62"/>
                  </a:lnTo>
                  <a:lnTo>
                    <a:pt x="297" y="69"/>
                  </a:lnTo>
                  <a:lnTo>
                    <a:pt x="319" y="73"/>
                  </a:lnTo>
                  <a:lnTo>
                    <a:pt x="331" y="97"/>
                  </a:lnTo>
                  <a:lnTo>
                    <a:pt x="339" y="125"/>
                  </a:lnTo>
                  <a:lnTo>
                    <a:pt x="341" y="153"/>
                  </a:lnTo>
                  <a:lnTo>
                    <a:pt x="342" y="183"/>
                  </a:lnTo>
                  <a:lnTo>
                    <a:pt x="340" y="210"/>
                  </a:lnTo>
                  <a:lnTo>
                    <a:pt x="339" y="240"/>
                  </a:lnTo>
                  <a:lnTo>
                    <a:pt x="337" y="268"/>
                  </a:lnTo>
                  <a:lnTo>
                    <a:pt x="340" y="297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25" name="Freeform 61"/>
            <p:cNvSpPr>
              <a:spLocks/>
            </p:cNvSpPr>
            <p:nvPr/>
          </p:nvSpPr>
          <p:spPr bwMode="auto">
            <a:xfrm>
              <a:off x="1202" y="1270"/>
              <a:ext cx="611" cy="143"/>
            </a:xfrm>
            <a:custGeom>
              <a:avLst/>
              <a:gdLst>
                <a:gd name="T0" fmla="*/ 591 w 1223"/>
                <a:gd name="T1" fmla="*/ 49 h 287"/>
                <a:gd name="T2" fmla="*/ 713 w 1223"/>
                <a:gd name="T3" fmla="*/ 29 h 287"/>
                <a:gd name="T4" fmla="*/ 829 w 1223"/>
                <a:gd name="T5" fmla="*/ 13 h 287"/>
                <a:gd name="T6" fmla="*/ 932 w 1223"/>
                <a:gd name="T7" fmla="*/ 3 h 287"/>
                <a:gd name="T8" fmla="*/ 1027 w 1223"/>
                <a:gd name="T9" fmla="*/ 0 h 287"/>
                <a:gd name="T10" fmla="*/ 1104 w 1223"/>
                <a:gd name="T11" fmla="*/ 0 h 287"/>
                <a:gd name="T12" fmla="*/ 1165 w 1223"/>
                <a:gd name="T13" fmla="*/ 6 h 287"/>
                <a:gd name="T14" fmla="*/ 1205 w 1223"/>
                <a:gd name="T15" fmla="*/ 17 h 287"/>
                <a:gd name="T16" fmla="*/ 1223 w 1223"/>
                <a:gd name="T17" fmla="*/ 36 h 287"/>
                <a:gd name="T18" fmla="*/ 1213 w 1223"/>
                <a:gd name="T19" fmla="*/ 55 h 287"/>
                <a:gd name="T20" fmla="*/ 1181 w 1223"/>
                <a:gd name="T21" fmla="*/ 79 h 287"/>
                <a:gd name="T22" fmla="*/ 1127 w 1223"/>
                <a:gd name="T23" fmla="*/ 105 h 287"/>
                <a:gd name="T24" fmla="*/ 1056 w 1223"/>
                <a:gd name="T25" fmla="*/ 133 h 287"/>
                <a:gd name="T26" fmla="*/ 969 w 1223"/>
                <a:gd name="T27" fmla="*/ 159 h 287"/>
                <a:gd name="T28" fmla="*/ 868 w 1223"/>
                <a:gd name="T29" fmla="*/ 186 h 287"/>
                <a:gd name="T30" fmla="*/ 755 w 1223"/>
                <a:gd name="T31" fmla="*/ 212 h 287"/>
                <a:gd name="T32" fmla="*/ 637 w 1223"/>
                <a:gd name="T33" fmla="*/ 237 h 287"/>
                <a:gd name="T34" fmla="*/ 512 w 1223"/>
                <a:gd name="T35" fmla="*/ 256 h 287"/>
                <a:gd name="T36" fmla="*/ 395 w 1223"/>
                <a:gd name="T37" fmla="*/ 271 h 287"/>
                <a:gd name="T38" fmla="*/ 288 w 1223"/>
                <a:gd name="T39" fmla="*/ 280 h 287"/>
                <a:gd name="T40" fmla="*/ 196 w 1223"/>
                <a:gd name="T41" fmla="*/ 287 h 287"/>
                <a:gd name="T42" fmla="*/ 116 w 1223"/>
                <a:gd name="T43" fmla="*/ 286 h 287"/>
                <a:gd name="T44" fmla="*/ 55 w 1223"/>
                <a:gd name="T45" fmla="*/ 280 h 287"/>
                <a:gd name="T46" fmla="*/ 16 w 1223"/>
                <a:gd name="T47" fmla="*/ 269 h 287"/>
                <a:gd name="T48" fmla="*/ 0 w 1223"/>
                <a:gd name="T49" fmla="*/ 254 h 287"/>
                <a:gd name="T50" fmla="*/ 7 w 1223"/>
                <a:gd name="T51" fmla="*/ 231 h 287"/>
                <a:gd name="T52" fmla="*/ 38 w 1223"/>
                <a:gd name="T53" fmla="*/ 207 h 287"/>
                <a:gd name="T54" fmla="*/ 91 w 1223"/>
                <a:gd name="T55" fmla="*/ 180 h 287"/>
                <a:gd name="T56" fmla="*/ 164 w 1223"/>
                <a:gd name="T57" fmla="*/ 154 h 287"/>
                <a:gd name="T58" fmla="*/ 252 w 1223"/>
                <a:gd name="T59" fmla="*/ 125 h 287"/>
                <a:gd name="T60" fmla="*/ 355 w 1223"/>
                <a:gd name="T61" fmla="*/ 99 h 287"/>
                <a:gd name="T62" fmla="*/ 468 w 1223"/>
                <a:gd name="T63" fmla="*/ 71 h 287"/>
                <a:gd name="T64" fmla="*/ 591 w 1223"/>
                <a:gd name="T65" fmla="*/ 4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3" h="287">
                  <a:moveTo>
                    <a:pt x="591" y="49"/>
                  </a:moveTo>
                  <a:lnTo>
                    <a:pt x="713" y="29"/>
                  </a:lnTo>
                  <a:lnTo>
                    <a:pt x="829" y="13"/>
                  </a:lnTo>
                  <a:lnTo>
                    <a:pt x="932" y="3"/>
                  </a:lnTo>
                  <a:lnTo>
                    <a:pt x="1027" y="0"/>
                  </a:lnTo>
                  <a:lnTo>
                    <a:pt x="1104" y="0"/>
                  </a:lnTo>
                  <a:lnTo>
                    <a:pt x="1165" y="6"/>
                  </a:lnTo>
                  <a:lnTo>
                    <a:pt x="1205" y="17"/>
                  </a:lnTo>
                  <a:lnTo>
                    <a:pt x="1223" y="36"/>
                  </a:lnTo>
                  <a:lnTo>
                    <a:pt x="1213" y="55"/>
                  </a:lnTo>
                  <a:lnTo>
                    <a:pt x="1181" y="79"/>
                  </a:lnTo>
                  <a:lnTo>
                    <a:pt x="1127" y="105"/>
                  </a:lnTo>
                  <a:lnTo>
                    <a:pt x="1056" y="133"/>
                  </a:lnTo>
                  <a:lnTo>
                    <a:pt x="969" y="159"/>
                  </a:lnTo>
                  <a:lnTo>
                    <a:pt x="868" y="186"/>
                  </a:lnTo>
                  <a:lnTo>
                    <a:pt x="755" y="212"/>
                  </a:lnTo>
                  <a:lnTo>
                    <a:pt x="637" y="237"/>
                  </a:lnTo>
                  <a:lnTo>
                    <a:pt x="512" y="256"/>
                  </a:lnTo>
                  <a:lnTo>
                    <a:pt x="395" y="271"/>
                  </a:lnTo>
                  <a:lnTo>
                    <a:pt x="288" y="280"/>
                  </a:lnTo>
                  <a:lnTo>
                    <a:pt x="196" y="287"/>
                  </a:lnTo>
                  <a:lnTo>
                    <a:pt x="116" y="286"/>
                  </a:lnTo>
                  <a:lnTo>
                    <a:pt x="55" y="280"/>
                  </a:lnTo>
                  <a:lnTo>
                    <a:pt x="16" y="269"/>
                  </a:lnTo>
                  <a:lnTo>
                    <a:pt x="0" y="254"/>
                  </a:lnTo>
                  <a:lnTo>
                    <a:pt x="7" y="231"/>
                  </a:lnTo>
                  <a:lnTo>
                    <a:pt x="38" y="207"/>
                  </a:lnTo>
                  <a:lnTo>
                    <a:pt x="91" y="180"/>
                  </a:lnTo>
                  <a:lnTo>
                    <a:pt x="164" y="154"/>
                  </a:lnTo>
                  <a:lnTo>
                    <a:pt x="252" y="125"/>
                  </a:lnTo>
                  <a:lnTo>
                    <a:pt x="355" y="99"/>
                  </a:lnTo>
                  <a:lnTo>
                    <a:pt x="468" y="71"/>
                  </a:lnTo>
                  <a:lnTo>
                    <a:pt x="591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26" name="Freeform 62"/>
            <p:cNvSpPr>
              <a:spLocks/>
            </p:cNvSpPr>
            <p:nvPr/>
          </p:nvSpPr>
          <p:spPr bwMode="auto">
            <a:xfrm>
              <a:off x="1660" y="1383"/>
              <a:ext cx="44" cy="34"/>
            </a:xfrm>
            <a:custGeom>
              <a:avLst/>
              <a:gdLst>
                <a:gd name="T0" fmla="*/ 2 w 87"/>
                <a:gd name="T1" fmla="*/ 0 h 68"/>
                <a:gd name="T2" fmla="*/ 87 w 87"/>
                <a:gd name="T3" fmla="*/ 18 h 68"/>
                <a:gd name="T4" fmla="*/ 71 w 87"/>
                <a:gd name="T5" fmla="*/ 51 h 68"/>
                <a:gd name="T6" fmla="*/ 57 w 87"/>
                <a:gd name="T7" fmla="*/ 68 h 68"/>
                <a:gd name="T8" fmla="*/ 41 w 87"/>
                <a:gd name="T9" fmla="*/ 67 h 68"/>
                <a:gd name="T10" fmla="*/ 26 w 87"/>
                <a:gd name="T11" fmla="*/ 58 h 68"/>
                <a:gd name="T12" fmla="*/ 12 w 87"/>
                <a:gd name="T13" fmla="*/ 40 h 68"/>
                <a:gd name="T14" fmla="*/ 5 w 87"/>
                <a:gd name="T15" fmla="*/ 23 h 68"/>
                <a:gd name="T16" fmla="*/ 0 w 87"/>
                <a:gd name="T17" fmla="*/ 8 h 68"/>
                <a:gd name="T18" fmla="*/ 2 w 87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68">
                  <a:moveTo>
                    <a:pt x="2" y="0"/>
                  </a:moveTo>
                  <a:lnTo>
                    <a:pt x="87" y="18"/>
                  </a:lnTo>
                  <a:lnTo>
                    <a:pt x="71" y="51"/>
                  </a:lnTo>
                  <a:lnTo>
                    <a:pt x="57" y="68"/>
                  </a:lnTo>
                  <a:lnTo>
                    <a:pt x="41" y="67"/>
                  </a:lnTo>
                  <a:lnTo>
                    <a:pt x="26" y="58"/>
                  </a:lnTo>
                  <a:lnTo>
                    <a:pt x="12" y="40"/>
                  </a:lnTo>
                  <a:lnTo>
                    <a:pt x="5" y="23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27" name="Freeform 63"/>
            <p:cNvSpPr>
              <a:spLocks/>
            </p:cNvSpPr>
            <p:nvPr/>
          </p:nvSpPr>
          <p:spPr bwMode="auto">
            <a:xfrm>
              <a:off x="1507" y="1414"/>
              <a:ext cx="31" cy="16"/>
            </a:xfrm>
            <a:custGeom>
              <a:avLst/>
              <a:gdLst>
                <a:gd name="T0" fmla="*/ 0 w 61"/>
                <a:gd name="T1" fmla="*/ 33 h 33"/>
                <a:gd name="T2" fmla="*/ 3 w 61"/>
                <a:gd name="T3" fmla="*/ 27 h 33"/>
                <a:gd name="T4" fmla="*/ 10 w 61"/>
                <a:gd name="T5" fmla="*/ 20 h 33"/>
                <a:gd name="T6" fmla="*/ 17 w 61"/>
                <a:gd name="T7" fmla="*/ 14 h 33"/>
                <a:gd name="T8" fmla="*/ 26 w 61"/>
                <a:gd name="T9" fmla="*/ 9 h 33"/>
                <a:gd name="T10" fmla="*/ 33 w 61"/>
                <a:gd name="T11" fmla="*/ 4 h 33"/>
                <a:gd name="T12" fmla="*/ 43 w 61"/>
                <a:gd name="T13" fmla="*/ 2 h 33"/>
                <a:gd name="T14" fmla="*/ 51 w 61"/>
                <a:gd name="T15" fmla="*/ 0 h 33"/>
                <a:gd name="T16" fmla="*/ 61 w 61"/>
                <a:gd name="T17" fmla="*/ 2 h 33"/>
                <a:gd name="T18" fmla="*/ 54 w 61"/>
                <a:gd name="T19" fmla="*/ 5 h 33"/>
                <a:gd name="T20" fmla="*/ 46 w 61"/>
                <a:gd name="T21" fmla="*/ 10 h 33"/>
                <a:gd name="T22" fmla="*/ 39 w 61"/>
                <a:gd name="T23" fmla="*/ 14 h 33"/>
                <a:gd name="T24" fmla="*/ 33 w 61"/>
                <a:gd name="T25" fmla="*/ 19 h 33"/>
                <a:gd name="T26" fmla="*/ 24 w 61"/>
                <a:gd name="T27" fmla="*/ 23 h 33"/>
                <a:gd name="T28" fmla="*/ 16 w 61"/>
                <a:gd name="T29" fmla="*/ 28 h 33"/>
                <a:gd name="T30" fmla="*/ 7 w 61"/>
                <a:gd name="T31" fmla="*/ 30 h 33"/>
                <a:gd name="T32" fmla="*/ 0 w 61"/>
                <a:gd name="T3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3">
                  <a:moveTo>
                    <a:pt x="0" y="33"/>
                  </a:moveTo>
                  <a:lnTo>
                    <a:pt x="3" y="27"/>
                  </a:lnTo>
                  <a:lnTo>
                    <a:pt x="10" y="20"/>
                  </a:lnTo>
                  <a:lnTo>
                    <a:pt x="17" y="14"/>
                  </a:lnTo>
                  <a:lnTo>
                    <a:pt x="26" y="9"/>
                  </a:lnTo>
                  <a:lnTo>
                    <a:pt x="33" y="4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54" y="5"/>
                  </a:lnTo>
                  <a:lnTo>
                    <a:pt x="46" y="10"/>
                  </a:lnTo>
                  <a:lnTo>
                    <a:pt x="39" y="14"/>
                  </a:lnTo>
                  <a:lnTo>
                    <a:pt x="33" y="19"/>
                  </a:lnTo>
                  <a:lnTo>
                    <a:pt x="24" y="23"/>
                  </a:lnTo>
                  <a:lnTo>
                    <a:pt x="16" y="28"/>
                  </a:lnTo>
                  <a:lnTo>
                    <a:pt x="7" y="3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28" name="Freeform 64"/>
            <p:cNvSpPr>
              <a:spLocks/>
            </p:cNvSpPr>
            <p:nvPr/>
          </p:nvSpPr>
          <p:spPr bwMode="auto">
            <a:xfrm>
              <a:off x="1586" y="1406"/>
              <a:ext cx="32" cy="9"/>
            </a:xfrm>
            <a:custGeom>
              <a:avLst/>
              <a:gdLst>
                <a:gd name="T0" fmla="*/ 65 w 65"/>
                <a:gd name="T1" fmla="*/ 17 h 17"/>
                <a:gd name="T2" fmla="*/ 58 w 65"/>
                <a:gd name="T3" fmla="*/ 13 h 17"/>
                <a:gd name="T4" fmla="*/ 49 w 65"/>
                <a:gd name="T5" fmla="*/ 8 h 17"/>
                <a:gd name="T6" fmla="*/ 41 w 65"/>
                <a:gd name="T7" fmla="*/ 5 h 17"/>
                <a:gd name="T8" fmla="*/ 33 w 65"/>
                <a:gd name="T9" fmla="*/ 3 h 17"/>
                <a:gd name="T10" fmla="*/ 23 w 65"/>
                <a:gd name="T11" fmla="*/ 0 h 17"/>
                <a:gd name="T12" fmla="*/ 15 w 65"/>
                <a:gd name="T13" fmla="*/ 1 h 17"/>
                <a:gd name="T14" fmla="*/ 7 w 65"/>
                <a:gd name="T15" fmla="*/ 2 h 17"/>
                <a:gd name="T16" fmla="*/ 0 w 65"/>
                <a:gd name="T17" fmla="*/ 7 h 17"/>
                <a:gd name="T18" fmla="*/ 7 w 65"/>
                <a:gd name="T19" fmla="*/ 7 h 17"/>
                <a:gd name="T20" fmla="*/ 15 w 65"/>
                <a:gd name="T21" fmla="*/ 9 h 17"/>
                <a:gd name="T22" fmla="*/ 23 w 65"/>
                <a:gd name="T23" fmla="*/ 12 h 17"/>
                <a:gd name="T24" fmla="*/ 32 w 65"/>
                <a:gd name="T25" fmla="*/ 15 h 17"/>
                <a:gd name="T26" fmla="*/ 39 w 65"/>
                <a:gd name="T27" fmla="*/ 16 h 17"/>
                <a:gd name="T28" fmla="*/ 48 w 65"/>
                <a:gd name="T29" fmla="*/ 17 h 17"/>
                <a:gd name="T30" fmla="*/ 57 w 65"/>
                <a:gd name="T31" fmla="*/ 17 h 17"/>
                <a:gd name="T32" fmla="*/ 65 w 65"/>
                <a:gd name="T3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7">
                  <a:moveTo>
                    <a:pt x="65" y="17"/>
                  </a:moveTo>
                  <a:lnTo>
                    <a:pt x="58" y="13"/>
                  </a:lnTo>
                  <a:lnTo>
                    <a:pt x="49" y="8"/>
                  </a:lnTo>
                  <a:lnTo>
                    <a:pt x="41" y="5"/>
                  </a:lnTo>
                  <a:lnTo>
                    <a:pt x="33" y="3"/>
                  </a:lnTo>
                  <a:lnTo>
                    <a:pt x="23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0" y="7"/>
                  </a:lnTo>
                  <a:lnTo>
                    <a:pt x="7" y="7"/>
                  </a:lnTo>
                  <a:lnTo>
                    <a:pt x="15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8" y="17"/>
                  </a:lnTo>
                  <a:lnTo>
                    <a:pt x="57" y="17"/>
                  </a:lnTo>
                  <a:lnTo>
                    <a:pt x="6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29" name="Freeform 65"/>
            <p:cNvSpPr>
              <a:spLocks/>
            </p:cNvSpPr>
            <p:nvPr/>
          </p:nvSpPr>
          <p:spPr bwMode="auto">
            <a:xfrm>
              <a:off x="1569" y="1425"/>
              <a:ext cx="26" cy="77"/>
            </a:xfrm>
            <a:custGeom>
              <a:avLst/>
              <a:gdLst>
                <a:gd name="T0" fmla="*/ 12 w 53"/>
                <a:gd name="T1" fmla="*/ 0 h 154"/>
                <a:gd name="T2" fmla="*/ 11 w 53"/>
                <a:gd name="T3" fmla="*/ 17 h 154"/>
                <a:gd name="T4" fmla="*/ 13 w 53"/>
                <a:gd name="T5" fmla="*/ 35 h 154"/>
                <a:gd name="T6" fmla="*/ 16 w 53"/>
                <a:gd name="T7" fmla="*/ 51 h 154"/>
                <a:gd name="T8" fmla="*/ 22 w 53"/>
                <a:gd name="T9" fmla="*/ 67 h 154"/>
                <a:gd name="T10" fmla="*/ 29 w 53"/>
                <a:gd name="T11" fmla="*/ 83 h 154"/>
                <a:gd name="T12" fmla="*/ 37 w 53"/>
                <a:gd name="T13" fmla="*/ 98 h 154"/>
                <a:gd name="T14" fmla="*/ 44 w 53"/>
                <a:gd name="T15" fmla="*/ 114 h 154"/>
                <a:gd name="T16" fmla="*/ 53 w 53"/>
                <a:gd name="T17" fmla="*/ 131 h 154"/>
                <a:gd name="T18" fmla="*/ 53 w 53"/>
                <a:gd name="T19" fmla="*/ 136 h 154"/>
                <a:gd name="T20" fmla="*/ 52 w 53"/>
                <a:gd name="T21" fmla="*/ 142 h 154"/>
                <a:gd name="T22" fmla="*/ 48 w 53"/>
                <a:gd name="T23" fmla="*/ 146 h 154"/>
                <a:gd name="T24" fmla="*/ 44 w 53"/>
                <a:gd name="T25" fmla="*/ 150 h 154"/>
                <a:gd name="T26" fmla="*/ 37 w 53"/>
                <a:gd name="T27" fmla="*/ 152 h 154"/>
                <a:gd name="T28" fmla="*/ 31 w 53"/>
                <a:gd name="T29" fmla="*/ 154 h 154"/>
                <a:gd name="T30" fmla="*/ 22 w 53"/>
                <a:gd name="T31" fmla="*/ 154 h 154"/>
                <a:gd name="T32" fmla="*/ 16 w 53"/>
                <a:gd name="T33" fmla="*/ 154 h 154"/>
                <a:gd name="T34" fmla="*/ 0 w 53"/>
                <a:gd name="T35" fmla="*/ 154 h 154"/>
                <a:gd name="T36" fmla="*/ 2 w 53"/>
                <a:gd name="T37" fmla="*/ 149 h 154"/>
                <a:gd name="T38" fmla="*/ 10 w 53"/>
                <a:gd name="T39" fmla="*/ 146 h 154"/>
                <a:gd name="T40" fmla="*/ 17 w 53"/>
                <a:gd name="T41" fmla="*/ 144 h 154"/>
                <a:gd name="T42" fmla="*/ 28 w 53"/>
                <a:gd name="T43" fmla="*/ 142 h 154"/>
                <a:gd name="T44" fmla="*/ 34 w 53"/>
                <a:gd name="T45" fmla="*/ 138 h 154"/>
                <a:gd name="T46" fmla="*/ 39 w 53"/>
                <a:gd name="T47" fmla="*/ 135 h 154"/>
                <a:gd name="T48" fmla="*/ 38 w 53"/>
                <a:gd name="T49" fmla="*/ 129 h 154"/>
                <a:gd name="T50" fmla="*/ 33 w 53"/>
                <a:gd name="T51" fmla="*/ 121 h 154"/>
                <a:gd name="T52" fmla="*/ 23 w 53"/>
                <a:gd name="T53" fmla="*/ 106 h 154"/>
                <a:gd name="T54" fmla="*/ 16 w 53"/>
                <a:gd name="T55" fmla="*/ 92 h 154"/>
                <a:gd name="T56" fmla="*/ 8 w 53"/>
                <a:gd name="T57" fmla="*/ 77 h 154"/>
                <a:gd name="T58" fmla="*/ 3 w 53"/>
                <a:gd name="T59" fmla="*/ 61 h 154"/>
                <a:gd name="T60" fmla="*/ 0 w 53"/>
                <a:gd name="T61" fmla="*/ 45 h 154"/>
                <a:gd name="T62" fmla="*/ 0 w 53"/>
                <a:gd name="T63" fmla="*/ 30 h 154"/>
                <a:gd name="T64" fmla="*/ 3 w 53"/>
                <a:gd name="T65" fmla="*/ 14 h 154"/>
                <a:gd name="T66" fmla="*/ 12 w 53"/>
                <a:gd name="T6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" h="154">
                  <a:moveTo>
                    <a:pt x="12" y="0"/>
                  </a:moveTo>
                  <a:lnTo>
                    <a:pt x="11" y="17"/>
                  </a:lnTo>
                  <a:lnTo>
                    <a:pt x="13" y="35"/>
                  </a:lnTo>
                  <a:lnTo>
                    <a:pt x="16" y="51"/>
                  </a:lnTo>
                  <a:lnTo>
                    <a:pt x="22" y="67"/>
                  </a:lnTo>
                  <a:lnTo>
                    <a:pt x="29" y="83"/>
                  </a:lnTo>
                  <a:lnTo>
                    <a:pt x="37" y="98"/>
                  </a:lnTo>
                  <a:lnTo>
                    <a:pt x="44" y="114"/>
                  </a:lnTo>
                  <a:lnTo>
                    <a:pt x="53" y="131"/>
                  </a:lnTo>
                  <a:lnTo>
                    <a:pt x="53" y="136"/>
                  </a:lnTo>
                  <a:lnTo>
                    <a:pt x="52" y="142"/>
                  </a:lnTo>
                  <a:lnTo>
                    <a:pt x="48" y="146"/>
                  </a:lnTo>
                  <a:lnTo>
                    <a:pt x="44" y="150"/>
                  </a:lnTo>
                  <a:lnTo>
                    <a:pt x="37" y="152"/>
                  </a:lnTo>
                  <a:lnTo>
                    <a:pt x="31" y="154"/>
                  </a:lnTo>
                  <a:lnTo>
                    <a:pt x="22" y="154"/>
                  </a:lnTo>
                  <a:lnTo>
                    <a:pt x="16" y="154"/>
                  </a:lnTo>
                  <a:lnTo>
                    <a:pt x="0" y="154"/>
                  </a:lnTo>
                  <a:lnTo>
                    <a:pt x="2" y="149"/>
                  </a:lnTo>
                  <a:lnTo>
                    <a:pt x="10" y="146"/>
                  </a:lnTo>
                  <a:lnTo>
                    <a:pt x="17" y="144"/>
                  </a:lnTo>
                  <a:lnTo>
                    <a:pt x="28" y="142"/>
                  </a:lnTo>
                  <a:lnTo>
                    <a:pt x="34" y="138"/>
                  </a:lnTo>
                  <a:lnTo>
                    <a:pt x="39" y="135"/>
                  </a:lnTo>
                  <a:lnTo>
                    <a:pt x="38" y="129"/>
                  </a:lnTo>
                  <a:lnTo>
                    <a:pt x="33" y="121"/>
                  </a:lnTo>
                  <a:lnTo>
                    <a:pt x="23" y="106"/>
                  </a:lnTo>
                  <a:lnTo>
                    <a:pt x="16" y="92"/>
                  </a:lnTo>
                  <a:lnTo>
                    <a:pt x="8" y="77"/>
                  </a:lnTo>
                  <a:lnTo>
                    <a:pt x="3" y="6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3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30" name="Freeform 66"/>
            <p:cNvSpPr>
              <a:spLocks/>
            </p:cNvSpPr>
            <p:nvPr/>
          </p:nvSpPr>
          <p:spPr bwMode="auto">
            <a:xfrm>
              <a:off x="1515" y="1431"/>
              <a:ext cx="35" cy="18"/>
            </a:xfrm>
            <a:custGeom>
              <a:avLst/>
              <a:gdLst>
                <a:gd name="T0" fmla="*/ 3 w 70"/>
                <a:gd name="T1" fmla="*/ 31 h 36"/>
                <a:gd name="T2" fmla="*/ 0 w 70"/>
                <a:gd name="T3" fmla="*/ 23 h 36"/>
                <a:gd name="T4" fmla="*/ 1 w 70"/>
                <a:gd name="T5" fmla="*/ 18 h 36"/>
                <a:gd name="T6" fmla="*/ 3 w 70"/>
                <a:gd name="T7" fmla="*/ 12 h 36"/>
                <a:gd name="T8" fmla="*/ 12 w 70"/>
                <a:gd name="T9" fmla="*/ 8 h 36"/>
                <a:gd name="T10" fmla="*/ 18 w 70"/>
                <a:gd name="T11" fmla="*/ 5 h 36"/>
                <a:gd name="T12" fmla="*/ 27 w 70"/>
                <a:gd name="T13" fmla="*/ 2 h 36"/>
                <a:gd name="T14" fmla="*/ 34 w 70"/>
                <a:gd name="T15" fmla="*/ 0 h 36"/>
                <a:gd name="T16" fmla="*/ 42 w 70"/>
                <a:gd name="T17" fmla="*/ 0 h 36"/>
                <a:gd name="T18" fmla="*/ 45 w 70"/>
                <a:gd name="T19" fmla="*/ 0 h 36"/>
                <a:gd name="T20" fmla="*/ 51 w 70"/>
                <a:gd name="T21" fmla="*/ 2 h 36"/>
                <a:gd name="T22" fmla="*/ 56 w 70"/>
                <a:gd name="T23" fmla="*/ 5 h 36"/>
                <a:gd name="T24" fmla="*/ 62 w 70"/>
                <a:gd name="T25" fmla="*/ 8 h 36"/>
                <a:gd name="T26" fmla="*/ 70 w 70"/>
                <a:gd name="T27" fmla="*/ 16 h 36"/>
                <a:gd name="T28" fmla="*/ 65 w 70"/>
                <a:gd name="T29" fmla="*/ 21 h 36"/>
                <a:gd name="T30" fmla="*/ 56 w 70"/>
                <a:gd name="T31" fmla="*/ 21 h 36"/>
                <a:gd name="T32" fmla="*/ 49 w 70"/>
                <a:gd name="T33" fmla="*/ 24 h 36"/>
                <a:gd name="T34" fmla="*/ 40 w 70"/>
                <a:gd name="T35" fmla="*/ 27 h 36"/>
                <a:gd name="T36" fmla="*/ 33 w 70"/>
                <a:gd name="T37" fmla="*/ 32 h 36"/>
                <a:gd name="T38" fmla="*/ 24 w 70"/>
                <a:gd name="T39" fmla="*/ 34 h 36"/>
                <a:gd name="T40" fmla="*/ 17 w 70"/>
                <a:gd name="T41" fmla="*/ 36 h 36"/>
                <a:gd name="T42" fmla="*/ 10 w 70"/>
                <a:gd name="T43" fmla="*/ 35 h 36"/>
                <a:gd name="T44" fmla="*/ 3 w 70"/>
                <a:gd name="T4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36">
                  <a:moveTo>
                    <a:pt x="3" y="31"/>
                  </a:moveTo>
                  <a:lnTo>
                    <a:pt x="0" y="23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12" y="8"/>
                  </a:lnTo>
                  <a:lnTo>
                    <a:pt x="18" y="5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6" y="5"/>
                  </a:lnTo>
                  <a:lnTo>
                    <a:pt x="62" y="8"/>
                  </a:lnTo>
                  <a:lnTo>
                    <a:pt x="70" y="16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49" y="24"/>
                  </a:lnTo>
                  <a:lnTo>
                    <a:pt x="40" y="27"/>
                  </a:lnTo>
                  <a:lnTo>
                    <a:pt x="33" y="32"/>
                  </a:lnTo>
                  <a:lnTo>
                    <a:pt x="24" y="34"/>
                  </a:lnTo>
                  <a:lnTo>
                    <a:pt x="17" y="36"/>
                  </a:lnTo>
                  <a:lnTo>
                    <a:pt x="10" y="35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31" name="Freeform 67"/>
            <p:cNvSpPr>
              <a:spLocks/>
            </p:cNvSpPr>
            <p:nvPr/>
          </p:nvSpPr>
          <p:spPr bwMode="auto">
            <a:xfrm>
              <a:off x="1584" y="1425"/>
              <a:ext cx="33" cy="14"/>
            </a:xfrm>
            <a:custGeom>
              <a:avLst/>
              <a:gdLst>
                <a:gd name="T0" fmla="*/ 64 w 65"/>
                <a:gd name="T1" fmla="*/ 21 h 29"/>
                <a:gd name="T2" fmla="*/ 65 w 65"/>
                <a:gd name="T3" fmla="*/ 14 h 29"/>
                <a:gd name="T4" fmla="*/ 65 w 65"/>
                <a:gd name="T5" fmla="*/ 10 h 29"/>
                <a:gd name="T6" fmla="*/ 61 w 65"/>
                <a:gd name="T7" fmla="*/ 6 h 29"/>
                <a:gd name="T8" fmla="*/ 55 w 65"/>
                <a:gd name="T9" fmla="*/ 4 h 29"/>
                <a:gd name="T10" fmla="*/ 48 w 65"/>
                <a:gd name="T11" fmla="*/ 0 h 29"/>
                <a:gd name="T12" fmla="*/ 40 w 65"/>
                <a:gd name="T13" fmla="*/ 0 h 29"/>
                <a:gd name="T14" fmla="*/ 33 w 65"/>
                <a:gd name="T15" fmla="*/ 0 h 29"/>
                <a:gd name="T16" fmla="*/ 27 w 65"/>
                <a:gd name="T17" fmla="*/ 0 h 29"/>
                <a:gd name="T18" fmla="*/ 21 w 65"/>
                <a:gd name="T19" fmla="*/ 1 h 29"/>
                <a:gd name="T20" fmla="*/ 16 w 65"/>
                <a:gd name="T21" fmla="*/ 5 h 29"/>
                <a:gd name="T22" fmla="*/ 8 w 65"/>
                <a:gd name="T23" fmla="*/ 8 h 29"/>
                <a:gd name="T24" fmla="*/ 5 w 65"/>
                <a:gd name="T25" fmla="*/ 12 h 29"/>
                <a:gd name="T26" fmla="*/ 0 w 65"/>
                <a:gd name="T27" fmla="*/ 18 h 29"/>
                <a:gd name="T28" fmla="*/ 6 w 65"/>
                <a:gd name="T29" fmla="*/ 21 h 29"/>
                <a:gd name="T30" fmla="*/ 13 w 65"/>
                <a:gd name="T31" fmla="*/ 21 h 29"/>
                <a:gd name="T32" fmla="*/ 22 w 65"/>
                <a:gd name="T33" fmla="*/ 23 h 29"/>
                <a:gd name="T34" fmla="*/ 29 w 65"/>
                <a:gd name="T35" fmla="*/ 26 h 29"/>
                <a:gd name="T36" fmla="*/ 39 w 65"/>
                <a:gd name="T37" fmla="*/ 29 h 29"/>
                <a:gd name="T38" fmla="*/ 45 w 65"/>
                <a:gd name="T39" fmla="*/ 29 h 29"/>
                <a:gd name="T40" fmla="*/ 53 w 65"/>
                <a:gd name="T41" fmla="*/ 29 h 29"/>
                <a:gd name="T42" fmla="*/ 59 w 65"/>
                <a:gd name="T43" fmla="*/ 26 h 29"/>
                <a:gd name="T44" fmla="*/ 64 w 65"/>
                <a:gd name="T45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29">
                  <a:moveTo>
                    <a:pt x="64" y="21"/>
                  </a:moveTo>
                  <a:lnTo>
                    <a:pt x="65" y="14"/>
                  </a:lnTo>
                  <a:lnTo>
                    <a:pt x="65" y="10"/>
                  </a:lnTo>
                  <a:lnTo>
                    <a:pt x="61" y="6"/>
                  </a:lnTo>
                  <a:lnTo>
                    <a:pt x="55" y="4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1"/>
                  </a:lnTo>
                  <a:lnTo>
                    <a:pt x="16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0" y="18"/>
                  </a:lnTo>
                  <a:lnTo>
                    <a:pt x="6" y="21"/>
                  </a:lnTo>
                  <a:lnTo>
                    <a:pt x="13" y="21"/>
                  </a:lnTo>
                  <a:lnTo>
                    <a:pt x="22" y="23"/>
                  </a:lnTo>
                  <a:lnTo>
                    <a:pt x="29" y="26"/>
                  </a:lnTo>
                  <a:lnTo>
                    <a:pt x="39" y="29"/>
                  </a:lnTo>
                  <a:lnTo>
                    <a:pt x="45" y="29"/>
                  </a:lnTo>
                  <a:lnTo>
                    <a:pt x="53" y="29"/>
                  </a:lnTo>
                  <a:lnTo>
                    <a:pt x="59" y="26"/>
                  </a:lnTo>
                  <a:lnTo>
                    <a:pt x="6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32" name="Freeform 68"/>
            <p:cNvSpPr>
              <a:spLocks/>
            </p:cNvSpPr>
            <p:nvPr/>
          </p:nvSpPr>
          <p:spPr bwMode="auto">
            <a:xfrm>
              <a:off x="2290" y="1430"/>
              <a:ext cx="20" cy="28"/>
            </a:xfrm>
            <a:custGeom>
              <a:avLst/>
              <a:gdLst>
                <a:gd name="T0" fmla="*/ 8 w 38"/>
                <a:gd name="T1" fmla="*/ 56 h 57"/>
                <a:gd name="T2" fmla="*/ 5 w 38"/>
                <a:gd name="T3" fmla="*/ 57 h 57"/>
                <a:gd name="T4" fmla="*/ 2 w 38"/>
                <a:gd name="T5" fmla="*/ 53 h 57"/>
                <a:gd name="T6" fmla="*/ 0 w 38"/>
                <a:gd name="T7" fmla="*/ 45 h 57"/>
                <a:gd name="T8" fmla="*/ 1 w 38"/>
                <a:gd name="T9" fmla="*/ 35 h 57"/>
                <a:gd name="T10" fmla="*/ 2 w 38"/>
                <a:gd name="T11" fmla="*/ 24 h 57"/>
                <a:gd name="T12" fmla="*/ 7 w 38"/>
                <a:gd name="T13" fmla="*/ 12 h 57"/>
                <a:gd name="T14" fmla="*/ 16 w 38"/>
                <a:gd name="T15" fmla="*/ 4 h 57"/>
                <a:gd name="T16" fmla="*/ 28 w 38"/>
                <a:gd name="T17" fmla="*/ 0 h 57"/>
                <a:gd name="T18" fmla="*/ 36 w 38"/>
                <a:gd name="T19" fmla="*/ 2 h 57"/>
                <a:gd name="T20" fmla="*/ 38 w 38"/>
                <a:gd name="T21" fmla="*/ 7 h 57"/>
                <a:gd name="T22" fmla="*/ 36 w 38"/>
                <a:gd name="T23" fmla="*/ 16 h 57"/>
                <a:gd name="T24" fmla="*/ 29 w 38"/>
                <a:gd name="T25" fmla="*/ 26 h 57"/>
                <a:gd name="T26" fmla="*/ 22 w 38"/>
                <a:gd name="T27" fmla="*/ 35 h 57"/>
                <a:gd name="T28" fmla="*/ 15 w 38"/>
                <a:gd name="T29" fmla="*/ 44 h 57"/>
                <a:gd name="T30" fmla="*/ 10 w 38"/>
                <a:gd name="T31" fmla="*/ 51 h 57"/>
                <a:gd name="T32" fmla="*/ 8 w 38"/>
                <a:gd name="T33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57">
                  <a:moveTo>
                    <a:pt x="8" y="56"/>
                  </a:moveTo>
                  <a:lnTo>
                    <a:pt x="5" y="57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2" y="24"/>
                  </a:lnTo>
                  <a:lnTo>
                    <a:pt x="7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38" y="7"/>
                  </a:lnTo>
                  <a:lnTo>
                    <a:pt x="36" y="16"/>
                  </a:lnTo>
                  <a:lnTo>
                    <a:pt x="29" y="26"/>
                  </a:lnTo>
                  <a:lnTo>
                    <a:pt x="22" y="35"/>
                  </a:lnTo>
                  <a:lnTo>
                    <a:pt x="15" y="44"/>
                  </a:lnTo>
                  <a:lnTo>
                    <a:pt x="10" y="51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33" name="Freeform 69"/>
            <p:cNvSpPr>
              <a:spLocks/>
            </p:cNvSpPr>
            <p:nvPr/>
          </p:nvSpPr>
          <p:spPr bwMode="auto">
            <a:xfrm>
              <a:off x="2092" y="1433"/>
              <a:ext cx="254" cy="261"/>
            </a:xfrm>
            <a:custGeom>
              <a:avLst/>
              <a:gdLst>
                <a:gd name="T0" fmla="*/ 390 w 510"/>
                <a:gd name="T1" fmla="*/ 191 h 523"/>
                <a:gd name="T2" fmla="*/ 403 w 510"/>
                <a:gd name="T3" fmla="*/ 198 h 523"/>
                <a:gd name="T4" fmla="*/ 414 w 510"/>
                <a:gd name="T5" fmla="*/ 182 h 523"/>
                <a:gd name="T6" fmla="*/ 438 w 510"/>
                <a:gd name="T7" fmla="*/ 144 h 523"/>
                <a:gd name="T8" fmla="*/ 469 w 510"/>
                <a:gd name="T9" fmla="*/ 102 h 523"/>
                <a:gd name="T10" fmla="*/ 498 w 510"/>
                <a:gd name="T11" fmla="*/ 68 h 523"/>
                <a:gd name="T12" fmla="*/ 510 w 510"/>
                <a:gd name="T13" fmla="*/ 84 h 523"/>
                <a:gd name="T14" fmla="*/ 480 w 510"/>
                <a:gd name="T15" fmla="*/ 129 h 523"/>
                <a:gd name="T16" fmla="*/ 451 w 510"/>
                <a:gd name="T17" fmla="*/ 174 h 523"/>
                <a:gd name="T18" fmla="*/ 418 w 510"/>
                <a:gd name="T19" fmla="*/ 217 h 523"/>
                <a:gd name="T20" fmla="*/ 382 w 510"/>
                <a:gd name="T21" fmla="*/ 258 h 523"/>
                <a:gd name="T22" fmla="*/ 357 w 510"/>
                <a:gd name="T23" fmla="*/ 284 h 523"/>
                <a:gd name="T24" fmla="*/ 328 w 510"/>
                <a:gd name="T25" fmla="*/ 305 h 523"/>
                <a:gd name="T26" fmla="*/ 292 w 510"/>
                <a:gd name="T27" fmla="*/ 322 h 523"/>
                <a:gd name="T28" fmla="*/ 259 w 510"/>
                <a:gd name="T29" fmla="*/ 338 h 523"/>
                <a:gd name="T30" fmla="*/ 195 w 510"/>
                <a:gd name="T31" fmla="*/ 371 h 523"/>
                <a:gd name="T32" fmla="*/ 147 w 510"/>
                <a:gd name="T33" fmla="*/ 415 h 523"/>
                <a:gd name="T34" fmla="*/ 110 w 510"/>
                <a:gd name="T35" fmla="*/ 466 h 523"/>
                <a:gd name="T36" fmla="*/ 83 w 510"/>
                <a:gd name="T37" fmla="*/ 523 h 523"/>
                <a:gd name="T38" fmla="*/ 31 w 510"/>
                <a:gd name="T39" fmla="*/ 496 h 523"/>
                <a:gd name="T40" fmla="*/ 8 w 510"/>
                <a:gd name="T41" fmla="*/ 433 h 523"/>
                <a:gd name="T42" fmla="*/ 0 w 510"/>
                <a:gd name="T43" fmla="*/ 361 h 523"/>
                <a:gd name="T44" fmla="*/ 1 w 510"/>
                <a:gd name="T45" fmla="*/ 305 h 523"/>
                <a:gd name="T46" fmla="*/ 32 w 510"/>
                <a:gd name="T47" fmla="*/ 248 h 523"/>
                <a:gd name="T48" fmla="*/ 99 w 510"/>
                <a:gd name="T49" fmla="*/ 180 h 523"/>
                <a:gd name="T50" fmla="*/ 164 w 510"/>
                <a:gd name="T51" fmla="*/ 129 h 523"/>
                <a:gd name="T52" fmla="*/ 193 w 510"/>
                <a:gd name="T53" fmla="*/ 124 h 523"/>
                <a:gd name="T54" fmla="*/ 184 w 510"/>
                <a:gd name="T55" fmla="*/ 151 h 523"/>
                <a:gd name="T56" fmla="*/ 168 w 510"/>
                <a:gd name="T57" fmla="*/ 173 h 523"/>
                <a:gd name="T58" fmla="*/ 142 w 510"/>
                <a:gd name="T59" fmla="*/ 189 h 523"/>
                <a:gd name="T60" fmla="*/ 107 w 510"/>
                <a:gd name="T61" fmla="*/ 204 h 523"/>
                <a:gd name="T62" fmla="*/ 92 w 510"/>
                <a:gd name="T63" fmla="*/ 203 h 523"/>
                <a:gd name="T64" fmla="*/ 89 w 510"/>
                <a:gd name="T65" fmla="*/ 223 h 523"/>
                <a:gd name="T66" fmla="*/ 91 w 510"/>
                <a:gd name="T67" fmla="*/ 248 h 523"/>
                <a:gd name="T68" fmla="*/ 102 w 510"/>
                <a:gd name="T69" fmla="*/ 269 h 523"/>
                <a:gd name="T70" fmla="*/ 121 w 510"/>
                <a:gd name="T71" fmla="*/ 276 h 523"/>
                <a:gd name="T72" fmla="*/ 144 w 510"/>
                <a:gd name="T73" fmla="*/ 265 h 523"/>
                <a:gd name="T74" fmla="*/ 171 w 510"/>
                <a:gd name="T75" fmla="*/ 245 h 523"/>
                <a:gd name="T76" fmla="*/ 206 w 510"/>
                <a:gd name="T77" fmla="*/ 232 h 523"/>
                <a:gd name="T78" fmla="*/ 230 w 510"/>
                <a:gd name="T79" fmla="*/ 220 h 523"/>
                <a:gd name="T80" fmla="*/ 257 w 510"/>
                <a:gd name="T81" fmla="*/ 206 h 523"/>
                <a:gd name="T82" fmla="*/ 286 w 510"/>
                <a:gd name="T83" fmla="*/ 193 h 523"/>
                <a:gd name="T84" fmla="*/ 320 w 510"/>
                <a:gd name="T85" fmla="*/ 187 h 523"/>
                <a:gd name="T86" fmla="*/ 397 w 510"/>
                <a:gd name="T87" fmla="*/ 118 h 523"/>
                <a:gd name="T88" fmla="*/ 421 w 510"/>
                <a:gd name="T89" fmla="*/ 83 h 523"/>
                <a:gd name="T90" fmla="*/ 452 w 510"/>
                <a:gd name="T91" fmla="*/ 51 h 523"/>
                <a:gd name="T92" fmla="*/ 482 w 510"/>
                <a:gd name="T93" fmla="*/ 20 h 523"/>
                <a:gd name="T94" fmla="*/ 510 w 510"/>
                <a:gd name="T95" fmla="*/ 0 h 523"/>
                <a:gd name="T96" fmla="*/ 488 w 510"/>
                <a:gd name="T97" fmla="*/ 49 h 523"/>
                <a:gd name="T98" fmla="*/ 456 w 510"/>
                <a:gd name="T99" fmla="*/ 94 h 523"/>
                <a:gd name="T100" fmla="*/ 419 w 510"/>
                <a:gd name="T101" fmla="*/ 138 h 523"/>
                <a:gd name="T102" fmla="*/ 390 w 510"/>
                <a:gd name="T103" fmla="*/ 18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0" h="523">
                  <a:moveTo>
                    <a:pt x="390" y="184"/>
                  </a:moveTo>
                  <a:lnTo>
                    <a:pt x="390" y="191"/>
                  </a:lnTo>
                  <a:lnTo>
                    <a:pt x="397" y="196"/>
                  </a:lnTo>
                  <a:lnTo>
                    <a:pt x="403" y="198"/>
                  </a:lnTo>
                  <a:lnTo>
                    <a:pt x="406" y="194"/>
                  </a:lnTo>
                  <a:lnTo>
                    <a:pt x="414" y="182"/>
                  </a:lnTo>
                  <a:lnTo>
                    <a:pt x="425" y="165"/>
                  </a:lnTo>
                  <a:lnTo>
                    <a:pt x="438" y="144"/>
                  </a:lnTo>
                  <a:lnTo>
                    <a:pt x="454" y="124"/>
                  </a:lnTo>
                  <a:lnTo>
                    <a:pt x="469" y="102"/>
                  </a:lnTo>
                  <a:lnTo>
                    <a:pt x="484" y="83"/>
                  </a:lnTo>
                  <a:lnTo>
                    <a:pt x="498" y="68"/>
                  </a:lnTo>
                  <a:lnTo>
                    <a:pt x="510" y="57"/>
                  </a:lnTo>
                  <a:lnTo>
                    <a:pt x="510" y="84"/>
                  </a:lnTo>
                  <a:lnTo>
                    <a:pt x="494" y="105"/>
                  </a:lnTo>
                  <a:lnTo>
                    <a:pt x="480" y="129"/>
                  </a:lnTo>
                  <a:lnTo>
                    <a:pt x="466" y="150"/>
                  </a:lnTo>
                  <a:lnTo>
                    <a:pt x="451" y="174"/>
                  </a:lnTo>
                  <a:lnTo>
                    <a:pt x="434" y="195"/>
                  </a:lnTo>
                  <a:lnTo>
                    <a:pt x="418" y="217"/>
                  </a:lnTo>
                  <a:lnTo>
                    <a:pt x="399" y="238"/>
                  </a:lnTo>
                  <a:lnTo>
                    <a:pt x="382" y="258"/>
                  </a:lnTo>
                  <a:lnTo>
                    <a:pt x="370" y="272"/>
                  </a:lnTo>
                  <a:lnTo>
                    <a:pt x="357" y="284"/>
                  </a:lnTo>
                  <a:lnTo>
                    <a:pt x="342" y="295"/>
                  </a:lnTo>
                  <a:lnTo>
                    <a:pt x="328" y="305"/>
                  </a:lnTo>
                  <a:lnTo>
                    <a:pt x="309" y="313"/>
                  </a:lnTo>
                  <a:lnTo>
                    <a:pt x="292" y="322"/>
                  </a:lnTo>
                  <a:lnTo>
                    <a:pt x="275" y="330"/>
                  </a:lnTo>
                  <a:lnTo>
                    <a:pt x="259" y="338"/>
                  </a:lnTo>
                  <a:lnTo>
                    <a:pt x="224" y="352"/>
                  </a:lnTo>
                  <a:lnTo>
                    <a:pt x="195" y="371"/>
                  </a:lnTo>
                  <a:lnTo>
                    <a:pt x="168" y="391"/>
                  </a:lnTo>
                  <a:lnTo>
                    <a:pt x="147" y="415"/>
                  </a:lnTo>
                  <a:lnTo>
                    <a:pt x="127" y="440"/>
                  </a:lnTo>
                  <a:lnTo>
                    <a:pt x="110" y="466"/>
                  </a:lnTo>
                  <a:lnTo>
                    <a:pt x="94" y="495"/>
                  </a:lnTo>
                  <a:lnTo>
                    <a:pt x="83" y="523"/>
                  </a:lnTo>
                  <a:lnTo>
                    <a:pt x="52" y="515"/>
                  </a:lnTo>
                  <a:lnTo>
                    <a:pt x="31" y="496"/>
                  </a:lnTo>
                  <a:lnTo>
                    <a:pt x="15" y="466"/>
                  </a:lnTo>
                  <a:lnTo>
                    <a:pt x="8" y="433"/>
                  </a:lnTo>
                  <a:lnTo>
                    <a:pt x="1" y="396"/>
                  </a:lnTo>
                  <a:lnTo>
                    <a:pt x="0" y="361"/>
                  </a:lnTo>
                  <a:lnTo>
                    <a:pt x="0" y="329"/>
                  </a:lnTo>
                  <a:lnTo>
                    <a:pt x="1" y="305"/>
                  </a:lnTo>
                  <a:lnTo>
                    <a:pt x="9" y="280"/>
                  </a:lnTo>
                  <a:lnTo>
                    <a:pt x="32" y="248"/>
                  </a:lnTo>
                  <a:lnTo>
                    <a:pt x="63" y="213"/>
                  </a:lnTo>
                  <a:lnTo>
                    <a:pt x="99" y="180"/>
                  </a:lnTo>
                  <a:lnTo>
                    <a:pt x="133" y="149"/>
                  </a:lnTo>
                  <a:lnTo>
                    <a:pt x="164" y="129"/>
                  </a:lnTo>
                  <a:lnTo>
                    <a:pt x="184" y="119"/>
                  </a:lnTo>
                  <a:lnTo>
                    <a:pt x="193" y="124"/>
                  </a:lnTo>
                  <a:lnTo>
                    <a:pt x="190" y="138"/>
                  </a:lnTo>
                  <a:lnTo>
                    <a:pt x="184" y="151"/>
                  </a:lnTo>
                  <a:lnTo>
                    <a:pt x="176" y="163"/>
                  </a:lnTo>
                  <a:lnTo>
                    <a:pt x="168" y="173"/>
                  </a:lnTo>
                  <a:lnTo>
                    <a:pt x="155" y="181"/>
                  </a:lnTo>
                  <a:lnTo>
                    <a:pt x="142" y="189"/>
                  </a:lnTo>
                  <a:lnTo>
                    <a:pt x="126" y="196"/>
                  </a:lnTo>
                  <a:lnTo>
                    <a:pt x="107" y="204"/>
                  </a:lnTo>
                  <a:lnTo>
                    <a:pt x="99" y="200"/>
                  </a:lnTo>
                  <a:lnTo>
                    <a:pt x="92" y="203"/>
                  </a:lnTo>
                  <a:lnTo>
                    <a:pt x="89" y="212"/>
                  </a:lnTo>
                  <a:lnTo>
                    <a:pt x="89" y="223"/>
                  </a:lnTo>
                  <a:lnTo>
                    <a:pt x="89" y="235"/>
                  </a:lnTo>
                  <a:lnTo>
                    <a:pt x="91" y="248"/>
                  </a:lnTo>
                  <a:lnTo>
                    <a:pt x="95" y="259"/>
                  </a:lnTo>
                  <a:lnTo>
                    <a:pt x="102" y="269"/>
                  </a:lnTo>
                  <a:lnTo>
                    <a:pt x="111" y="275"/>
                  </a:lnTo>
                  <a:lnTo>
                    <a:pt x="121" y="276"/>
                  </a:lnTo>
                  <a:lnTo>
                    <a:pt x="132" y="272"/>
                  </a:lnTo>
                  <a:lnTo>
                    <a:pt x="144" y="265"/>
                  </a:lnTo>
                  <a:lnTo>
                    <a:pt x="157" y="254"/>
                  </a:lnTo>
                  <a:lnTo>
                    <a:pt x="171" y="245"/>
                  </a:lnTo>
                  <a:lnTo>
                    <a:pt x="186" y="237"/>
                  </a:lnTo>
                  <a:lnTo>
                    <a:pt x="206" y="232"/>
                  </a:lnTo>
                  <a:lnTo>
                    <a:pt x="218" y="225"/>
                  </a:lnTo>
                  <a:lnTo>
                    <a:pt x="230" y="220"/>
                  </a:lnTo>
                  <a:lnTo>
                    <a:pt x="243" y="213"/>
                  </a:lnTo>
                  <a:lnTo>
                    <a:pt x="257" y="206"/>
                  </a:lnTo>
                  <a:lnTo>
                    <a:pt x="271" y="199"/>
                  </a:lnTo>
                  <a:lnTo>
                    <a:pt x="286" y="193"/>
                  </a:lnTo>
                  <a:lnTo>
                    <a:pt x="301" y="189"/>
                  </a:lnTo>
                  <a:lnTo>
                    <a:pt x="320" y="187"/>
                  </a:lnTo>
                  <a:lnTo>
                    <a:pt x="390" y="137"/>
                  </a:lnTo>
                  <a:lnTo>
                    <a:pt x="397" y="118"/>
                  </a:lnTo>
                  <a:lnTo>
                    <a:pt x="408" y="100"/>
                  </a:lnTo>
                  <a:lnTo>
                    <a:pt x="421" y="83"/>
                  </a:lnTo>
                  <a:lnTo>
                    <a:pt x="436" y="68"/>
                  </a:lnTo>
                  <a:lnTo>
                    <a:pt x="452" y="51"/>
                  </a:lnTo>
                  <a:lnTo>
                    <a:pt x="468" y="36"/>
                  </a:lnTo>
                  <a:lnTo>
                    <a:pt x="482" y="20"/>
                  </a:lnTo>
                  <a:lnTo>
                    <a:pt x="496" y="4"/>
                  </a:lnTo>
                  <a:lnTo>
                    <a:pt x="510" y="0"/>
                  </a:lnTo>
                  <a:lnTo>
                    <a:pt x="499" y="25"/>
                  </a:lnTo>
                  <a:lnTo>
                    <a:pt x="488" y="49"/>
                  </a:lnTo>
                  <a:lnTo>
                    <a:pt x="472" y="72"/>
                  </a:lnTo>
                  <a:lnTo>
                    <a:pt x="456" y="94"/>
                  </a:lnTo>
                  <a:lnTo>
                    <a:pt x="436" y="116"/>
                  </a:lnTo>
                  <a:lnTo>
                    <a:pt x="419" y="138"/>
                  </a:lnTo>
                  <a:lnTo>
                    <a:pt x="403" y="159"/>
                  </a:lnTo>
                  <a:lnTo>
                    <a:pt x="390" y="184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34" name="Freeform 70"/>
            <p:cNvSpPr>
              <a:spLocks/>
            </p:cNvSpPr>
            <p:nvPr/>
          </p:nvSpPr>
          <p:spPr bwMode="auto">
            <a:xfrm>
              <a:off x="1561" y="1513"/>
              <a:ext cx="33" cy="14"/>
            </a:xfrm>
            <a:custGeom>
              <a:avLst/>
              <a:gdLst>
                <a:gd name="T0" fmla="*/ 65 w 65"/>
                <a:gd name="T1" fmla="*/ 14 h 27"/>
                <a:gd name="T2" fmla="*/ 59 w 65"/>
                <a:gd name="T3" fmla="*/ 17 h 27"/>
                <a:gd name="T4" fmla="*/ 52 w 65"/>
                <a:gd name="T5" fmla="*/ 21 h 27"/>
                <a:gd name="T6" fmla="*/ 43 w 65"/>
                <a:gd name="T7" fmla="*/ 23 h 27"/>
                <a:gd name="T8" fmla="*/ 34 w 65"/>
                <a:gd name="T9" fmla="*/ 25 h 27"/>
                <a:gd name="T10" fmla="*/ 24 w 65"/>
                <a:gd name="T11" fmla="*/ 25 h 27"/>
                <a:gd name="T12" fmla="*/ 16 w 65"/>
                <a:gd name="T13" fmla="*/ 26 h 27"/>
                <a:gd name="T14" fmla="*/ 7 w 65"/>
                <a:gd name="T15" fmla="*/ 26 h 27"/>
                <a:gd name="T16" fmla="*/ 0 w 65"/>
                <a:gd name="T17" fmla="*/ 27 h 27"/>
                <a:gd name="T18" fmla="*/ 2 w 65"/>
                <a:gd name="T19" fmla="*/ 17 h 27"/>
                <a:gd name="T20" fmla="*/ 11 w 65"/>
                <a:gd name="T21" fmla="*/ 11 h 27"/>
                <a:gd name="T22" fmla="*/ 21 w 65"/>
                <a:gd name="T23" fmla="*/ 5 h 27"/>
                <a:gd name="T24" fmla="*/ 32 w 65"/>
                <a:gd name="T25" fmla="*/ 0 h 27"/>
                <a:gd name="T26" fmla="*/ 40 w 65"/>
                <a:gd name="T27" fmla="*/ 0 h 27"/>
                <a:gd name="T28" fmla="*/ 50 w 65"/>
                <a:gd name="T29" fmla="*/ 2 h 27"/>
                <a:gd name="T30" fmla="*/ 58 w 65"/>
                <a:gd name="T31" fmla="*/ 6 h 27"/>
                <a:gd name="T32" fmla="*/ 65 w 65"/>
                <a:gd name="T33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27">
                  <a:moveTo>
                    <a:pt x="65" y="14"/>
                  </a:moveTo>
                  <a:lnTo>
                    <a:pt x="59" y="17"/>
                  </a:lnTo>
                  <a:lnTo>
                    <a:pt x="52" y="21"/>
                  </a:lnTo>
                  <a:lnTo>
                    <a:pt x="43" y="23"/>
                  </a:lnTo>
                  <a:lnTo>
                    <a:pt x="34" y="25"/>
                  </a:lnTo>
                  <a:lnTo>
                    <a:pt x="24" y="25"/>
                  </a:lnTo>
                  <a:lnTo>
                    <a:pt x="16" y="26"/>
                  </a:lnTo>
                  <a:lnTo>
                    <a:pt x="7" y="26"/>
                  </a:lnTo>
                  <a:lnTo>
                    <a:pt x="0" y="27"/>
                  </a:lnTo>
                  <a:lnTo>
                    <a:pt x="2" y="17"/>
                  </a:lnTo>
                  <a:lnTo>
                    <a:pt x="11" y="11"/>
                  </a:lnTo>
                  <a:lnTo>
                    <a:pt x="21" y="5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35" name="Freeform 71"/>
            <p:cNvSpPr>
              <a:spLocks/>
            </p:cNvSpPr>
            <p:nvPr/>
          </p:nvSpPr>
          <p:spPr bwMode="auto">
            <a:xfrm>
              <a:off x="1567" y="1529"/>
              <a:ext cx="28" cy="16"/>
            </a:xfrm>
            <a:custGeom>
              <a:avLst/>
              <a:gdLst>
                <a:gd name="T0" fmla="*/ 57 w 57"/>
                <a:gd name="T1" fmla="*/ 9 h 33"/>
                <a:gd name="T2" fmla="*/ 47 w 57"/>
                <a:gd name="T3" fmla="*/ 17 h 33"/>
                <a:gd name="T4" fmla="*/ 37 w 57"/>
                <a:gd name="T5" fmla="*/ 26 h 33"/>
                <a:gd name="T6" fmla="*/ 31 w 57"/>
                <a:gd name="T7" fmla="*/ 28 h 33"/>
                <a:gd name="T8" fmla="*/ 23 w 57"/>
                <a:gd name="T9" fmla="*/ 31 h 33"/>
                <a:gd name="T10" fmla="*/ 15 w 57"/>
                <a:gd name="T11" fmla="*/ 32 h 33"/>
                <a:gd name="T12" fmla="*/ 7 w 57"/>
                <a:gd name="T13" fmla="*/ 33 h 33"/>
                <a:gd name="T14" fmla="*/ 1 w 57"/>
                <a:gd name="T15" fmla="*/ 29 h 33"/>
                <a:gd name="T16" fmla="*/ 0 w 57"/>
                <a:gd name="T17" fmla="*/ 24 h 33"/>
                <a:gd name="T18" fmla="*/ 0 w 57"/>
                <a:gd name="T19" fmla="*/ 18 h 33"/>
                <a:gd name="T20" fmla="*/ 0 w 57"/>
                <a:gd name="T21" fmla="*/ 13 h 33"/>
                <a:gd name="T22" fmla="*/ 4 w 57"/>
                <a:gd name="T23" fmla="*/ 7 h 33"/>
                <a:gd name="T24" fmla="*/ 11 w 57"/>
                <a:gd name="T25" fmla="*/ 4 h 33"/>
                <a:gd name="T26" fmla="*/ 19 w 57"/>
                <a:gd name="T27" fmla="*/ 1 h 33"/>
                <a:gd name="T28" fmla="*/ 28 w 57"/>
                <a:gd name="T29" fmla="*/ 1 h 33"/>
                <a:gd name="T30" fmla="*/ 37 w 57"/>
                <a:gd name="T31" fmla="*/ 0 h 33"/>
                <a:gd name="T32" fmla="*/ 46 w 57"/>
                <a:gd name="T33" fmla="*/ 2 h 33"/>
                <a:gd name="T34" fmla="*/ 52 w 57"/>
                <a:gd name="T35" fmla="*/ 4 h 33"/>
                <a:gd name="T36" fmla="*/ 57 w 57"/>
                <a:gd name="T37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33">
                  <a:moveTo>
                    <a:pt x="57" y="9"/>
                  </a:moveTo>
                  <a:lnTo>
                    <a:pt x="47" y="17"/>
                  </a:lnTo>
                  <a:lnTo>
                    <a:pt x="37" y="26"/>
                  </a:lnTo>
                  <a:lnTo>
                    <a:pt x="31" y="28"/>
                  </a:lnTo>
                  <a:lnTo>
                    <a:pt x="23" y="31"/>
                  </a:lnTo>
                  <a:lnTo>
                    <a:pt x="15" y="32"/>
                  </a:lnTo>
                  <a:lnTo>
                    <a:pt x="7" y="33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4" y="7"/>
                  </a:lnTo>
                  <a:lnTo>
                    <a:pt x="11" y="4"/>
                  </a:lnTo>
                  <a:lnTo>
                    <a:pt x="19" y="1"/>
                  </a:lnTo>
                  <a:lnTo>
                    <a:pt x="28" y="1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36" name="Freeform 72"/>
            <p:cNvSpPr>
              <a:spLocks/>
            </p:cNvSpPr>
            <p:nvPr/>
          </p:nvSpPr>
          <p:spPr bwMode="auto">
            <a:xfrm>
              <a:off x="1464" y="3346"/>
              <a:ext cx="267" cy="314"/>
            </a:xfrm>
            <a:custGeom>
              <a:avLst/>
              <a:gdLst>
                <a:gd name="T0" fmla="*/ 215 w 534"/>
                <a:gd name="T1" fmla="*/ 139 h 627"/>
                <a:gd name="T2" fmla="*/ 211 w 534"/>
                <a:gd name="T3" fmla="*/ 196 h 627"/>
                <a:gd name="T4" fmla="*/ 221 w 534"/>
                <a:gd name="T5" fmla="*/ 251 h 627"/>
                <a:gd name="T6" fmla="*/ 253 w 534"/>
                <a:gd name="T7" fmla="*/ 299 h 627"/>
                <a:gd name="T8" fmla="*/ 297 w 534"/>
                <a:gd name="T9" fmla="*/ 361 h 627"/>
                <a:gd name="T10" fmla="*/ 332 w 534"/>
                <a:gd name="T11" fmla="*/ 452 h 627"/>
                <a:gd name="T12" fmla="*/ 377 w 534"/>
                <a:gd name="T13" fmla="*/ 536 h 627"/>
                <a:gd name="T14" fmla="*/ 463 w 534"/>
                <a:gd name="T15" fmla="*/ 586 h 627"/>
                <a:gd name="T16" fmla="*/ 534 w 534"/>
                <a:gd name="T17" fmla="*/ 594 h 627"/>
                <a:gd name="T18" fmla="*/ 532 w 534"/>
                <a:gd name="T19" fmla="*/ 603 h 627"/>
                <a:gd name="T20" fmla="*/ 525 w 534"/>
                <a:gd name="T21" fmla="*/ 614 h 627"/>
                <a:gd name="T22" fmla="*/ 516 w 534"/>
                <a:gd name="T23" fmla="*/ 625 h 627"/>
                <a:gd name="T24" fmla="*/ 498 w 534"/>
                <a:gd name="T25" fmla="*/ 627 h 627"/>
                <a:gd name="T26" fmla="*/ 462 w 534"/>
                <a:gd name="T27" fmla="*/ 626 h 627"/>
                <a:gd name="T28" fmla="*/ 427 w 534"/>
                <a:gd name="T29" fmla="*/ 617 h 627"/>
                <a:gd name="T30" fmla="*/ 401 w 534"/>
                <a:gd name="T31" fmla="*/ 600 h 627"/>
                <a:gd name="T32" fmla="*/ 390 w 534"/>
                <a:gd name="T33" fmla="*/ 583 h 627"/>
                <a:gd name="T34" fmla="*/ 367 w 534"/>
                <a:gd name="T35" fmla="*/ 570 h 627"/>
                <a:gd name="T36" fmla="*/ 338 w 534"/>
                <a:gd name="T37" fmla="*/ 554 h 627"/>
                <a:gd name="T38" fmla="*/ 316 w 534"/>
                <a:gd name="T39" fmla="*/ 544 h 627"/>
                <a:gd name="T40" fmla="*/ 266 w 534"/>
                <a:gd name="T41" fmla="*/ 516 h 627"/>
                <a:gd name="T42" fmla="*/ 206 w 534"/>
                <a:gd name="T43" fmla="*/ 430 h 627"/>
                <a:gd name="T44" fmla="*/ 157 w 534"/>
                <a:gd name="T45" fmla="*/ 336 h 627"/>
                <a:gd name="T46" fmla="*/ 87 w 534"/>
                <a:gd name="T47" fmla="*/ 276 h 627"/>
                <a:gd name="T48" fmla="*/ 23 w 534"/>
                <a:gd name="T49" fmla="*/ 270 h 627"/>
                <a:gd name="T50" fmla="*/ 3 w 534"/>
                <a:gd name="T51" fmla="*/ 256 h 627"/>
                <a:gd name="T52" fmla="*/ 4 w 534"/>
                <a:gd name="T53" fmla="*/ 216 h 627"/>
                <a:gd name="T54" fmla="*/ 34 w 534"/>
                <a:gd name="T55" fmla="*/ 156 h 627"/>
                <a:gd name="T56" fmla="*/ 78 w 534"/>
                <a:gd name="T57" fmla="*/ 100 h 627"/>
                <a:gd name="T58" fmla="*/ 119 w 534"/>
                <a:gd name="T59" fmla="*/ 43 h 627"/>
                <a:gd name="T60" fmla="*/ 138 w 534"/>
                <a:gd name="T61" fmla="*/ 5 h 627"/>
                <a:gd name="T62" fmla="*/ 159 w 534"/>
                <a:gd name="T63" fmla="*/ 0 h 627"/>
                <a:gd name="T64" fmla="*/ 189 w 534"/>
                <a:gd name="T65" fmla="*/ 4 h 627"/>
                <a:gd name="T66" fmla="*/ 213 w 534"/>
                <a:gd name="T67" fmla="*/ 12 h 627"/>
                <a:gd name="T68" fmla="*/ 222 w 534"/>
                <a:gd name="T69" fmla="*/ 11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4" h="627">
                  <a:moveTo>
                    <a:pt x="222" y="111"/>
                  </a:moveTo>
                  <a:lnTo>
                    <a:pt x="215" y="139"/>
                  </a:lnTo>
                  <a:lnTo>
                    <a:pt x="212" y="168"/>
                  </a:lnTo>
                  <a:lnTo>
                    <a:pt x="211" y="196"/>
                  </a:lnTo>
                  <a:lnTo>
                    <a:pt x="215" y="225"/>
                  </a:lnTo>
                  <a:lnTo>
                    <a:pt x="221" y="251"/>
                  </a:lnTo>
                  <a:lnTo>
                    <a:pt x="233" y="277"/>
                  </a:lnTo>
                  <a:lnTo>
                    <a:pt x="253" y="299"/>
                  </a:lnTo>
                  <a:lnTo>
                    <a:pt x="279" y="320"/>
                  </a:lnTo>
                  <a:lnTo>
                    <a:pt x="297" y="361"/>
                  </a:lnTo>
                  <a:lnTo>
                    <a:pt x="316" y="406"/>
                  </a:lnTo>
                  <a:lnTo>
                    <a:pt x="332" y="452"/>
                  </a:lnTo>
                  <a:lnTo>
                    <a:pt x="351" y="498"/>
                  </a:lnTo>
                  <a:lnTo>
                    <a:pt x="377" y="536"/>
                  </a:lnTo>
                  <a:lnTo>
                    <a:pt x="414" y="566"/>
                  </a:lnTo>
                  <a:lnTo>
                    <a:pt x="463" y="586"/>
                  </a:lnTo>
                  <a:lnTo>
                    <a:pt x="530" y="593"/>
                  </a:lnTo>
                  <a:lnTo>
                    <a:pt x="534" y="594"/>
                  </a:lnTo>
                  <a:lnTo>
                    <a:pt x="534" y="598"/>
                  </a:lnTo>
                  <a:lnTo>
                    <a:pt x="532" y="603"/>
                  </a:lnTo>
                  <a:lnTo>
                    <a:pt x="530" y="609"/>
                  </a:lnTo>
                  <a:lnTo>
                    <a:pt x="525" y="614"/>
                  </a:lnTo>
                  <a:lnTo>
                    <a:pt x="521" y="620"/>
                  </a:lnTo>
                  <a:lnTo>
                    <a:pt x="516" y="625"/>
                  </a:lnTo>
                  <a:lnTo>
                    <a:pt x="514" y="627"/>
                  </a:lnTo>
                  <a:lnTo>
                    <a:pt x="498" y="627"/>
                  </a:lnTo>
                  <a:lnTo>
                    <a:pt x="479" y="627"/>
                  </a:lnTo>
                  <a:lnTo>
                    <a:pt x="462" y="626"/>
                  </a:lnTo>
                  <a:lnTo>
                    <a:pt x="445" y="624"/>
                  </a:lnTo>
                  <a:lnTo>
                    <a:pt x="427" y="617"/>
                  </a:lnTo>
                  <a:lnTo>
                    <a:pt x="412" y="611"/>
                  </a:lnTo>
                  <a:lnTo>
                    <a:pt x="401" y="600"/>
                  </a:lnTo>
                  <a:lnTo>
                    <a:pt x="394" y="587"/>
                  </a:lnTo>
                  <a:lnTo>
                    <a:pt x="390" y="583"/>
                  </a:lnTo>
                  <a:lnTo>
                    <a:pt x="381" y="578"/>
                  </a:lnTo>
                  <a:lnTo>
                    <a:pt x="367" y="570"/>
                  </a:lnTo>
                  <a:lnTo>
                    <a:pt x="353" y="563"/>
                  </a:lnTo>
                  <a:lnTo>
                    <a:pt x="338" y="554"/>
                  </a:lnTo>
                  <a:lnTo>
                    <a:pt x="326" y="548"/>
                  </a:lnTo>
                  <a:lnTo>
                    <a:pt x="316" y="544"/>
                  </a:lnTo>
                  <a:lnTo>
                    <a:pt x="313" y="543"/>
                  </a:lnTo>
                  <a:lnTo>
                    <a:pt x="266" y="516"/>
                  </a:lnTo>
                  <a:lnTo>
                    <a:pt x="232" y="477"/>
                  </a:lnTo>
                  <a:lnTo>
                    <a:pt x="206" y="430"/>
                  </a:lnTo>
                  <a:lnTo>
                    <a:pt x="184" y="382"/>
                  </a:lnTo>
                  <a:lnTo>
                    <a:pt x="157" y="336"/>
                  </a:lnTo>
                  <a:lnTo>
                    <a:pt x="127" y="299"/>
                  </a:lnTo>
                  <a:lnTo>
                    <a:pt x="87" y="276"/>
                  </a:lnTo>
                  <a:lnTo>
                    <a:pt x="34" y="273"/>
                  </a:lnTo>
                  <a:lnTo>
                    <a:pt x="23" y="270"/>
                  </a:lnTo>
                  <a:lnTo>
                    <a:pt x="12" y="264"/>
                  </a:lnTo>
                  <a:lnTo>
                    <a:pt x="3" y="256"/>
                  </a:lnTo>
                  <a:lnTo>
                    <a:pt x="0" y="248"/>
                  </a:lnTo>
                  <a:lnTo>
                    <a:pt x="4" y="216"/>
                  </a:lnTo>
                  <a:lnTo>
                    <a:pt x="16" y="186"/>
                  </a:lnTo>
                  <a:lnTo>
                    <a:pt x="34" y="156"/>
                  </a:lnTo>
                  <a:lnTo>
                    <a:pt x="57" y="129"/>
                  </a:lnTo>
                  <a:lnTo>
                    <a:pt x="78" y="100"/>
                  </a:lnTo>
                  <a:lnTo>
                    <a:pt x="99" y="72"/>
                  </a:lnTo>
                  <a:lnTo>
                    <a:pt x="119" y="43"/>
                  </a:lnTo>
                  <a:lnTo>
                    <a:pt x="132" y="15"/>
                  </a:lnTo>
                  <a:lnTo>
                    <a:pt x="138" y="5"/>
                  </a:lnTo>
                  <a:lnTo>
                    <a:pt x="148" y="1"/>
                  </a:lnTo>
                  <a:lnTo>
                    <a:pt x="159" y="0"/>
                  </a:lnTo>
                  <a:lnTo>
                    <a:pt x="175" y="2"/>
                  </a:lnTo>
                  <a:lnTo>
                    <a:pt x="189" y="4"/>
                  </a:lnTo>
                  <a:lnTo>
                    <a:pt x="202" y="7"/>
                  </a:lnTo>
                  <a:lnTo>
                    <a:pt x="213" y="12"/>
                  </a:lnTo>
                  <a:lnTo>
                    <a:pt x="222" y="15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37" name="Freeform 73"/>
            <p:cNvSpPr>
              <a:spLocks/>
            </p:cNvSpPr>
            <p:nvPr/>
          </p:nvSpPr>
          <p:spPr bwMode="auto">
            <a:xfrm>
              <a:off x="1177" y="3528"/>
              <a:ext cx="197" cy="241"/>
            </a:xfrm>
            <a:custGeom>
              <a:avLst/>
              <a:gdLst>
                <a:gd name="T0" fmla="*/ 257 w 396"/>
                <a:gd name="T1" fmla="*/ 240 h 482"/>
                <a:gd name="T2" fmla="*/ 257 w 396"/>
                <a:gd name="T3" fmla="*/ 295 h 482"/>
                <a:gd name="T4" fmla="*/ 257 w 396"/>
                <a:gd name="T5" fmla="*/ 351 h 482"/>
                <a:gd name="T6" fmla="*/ 246 w 396"/>
                <a:gd name="T7" fmla="*/ 408 h 482"/>
                <a:gd name="T8" fmla="*/ 225 w 396"/>
                <a:gd name="T9" fmla="*/ 433 h 482"/>
                <a:gd name="T10" fmla="*/ 210 w 396"/>
                <a:gd name="T11" fmla="*/ 424 h 482"/>
                <a:gd name="T12" fmla="*/ 195 w 396"/>
                <a:gd name="T13" fmla="*/ 414 h 482"/>
                <a:gd name="T14" fmla="*/ 179 w 396"/>
                <a:gd name="T15" fmla="*/ 409 h 482"/>
                <a:gd name="T16" fmla="*/ 146 w 396"/>
                <a:gd name="T17" fmla="*/ 415 h 482"/>
                <a:gd name="T18" fmla="*/ 105 w 396"/>
                <a:gd name="T19" fmla="*/ 438 h 482"/>
                <a:gd name="T20" fmla="*/ 67 w 396"/>
                <a:gd name="T21" fmla="*/ 467 h 482"/>
                <a:gd name="T22" fmla="*/ 26 w 396"/>
                <a:gd name="T23" fmla="*/ 482 h 482"/>
                <a:gd name="T24" fmla="*/ 0 w 396"/>
                <a:gd name="T25" fmla="*/ 477 h 482"/>
                <a:gd name="T26" fmla="*/ 8 w 396"/>
                <a:gd name="T27" fmla="*/ 471 h 482"/>
                <a:gd name="T28" fmla="*/ 24 w 396"/>
                <a:gd name="T29" fmla="*/ 465 h 482"/>
                <a:gd name="T30" fmla="*/ 37 w 396"/>
                <a:gd name="T31" fmla="*/ 455 h 482"/>
                <a:gd name="T32" fmla="*/ 50 w 396"/>
                <a:gd name="T33" fmla="*/ 432 h 482"/>
                <a:gd name="T34" fmla="*/ 74 w 396"/>
                <a:gd name="T35" fmla="*/ 393 h 482"/>
                <a:gd name="T36" fmla="*/ 106 w 396"/>
                <a:gd name="T37" fmla="*/ 343 h 482"/>
                <a:gd name="T38" fmla="*/ 137 w 396"/>
                <a:gd name="T39" fmla="*/ 280 h 482"/>
                <a:gd name="T40" fmla="*/ 156 w 396"/>
                <a:gd name="T41" fmla="*/ 210 h 482"/>
                <a:gd name="T42" fmla="*/ 180 w 396"/>
                <a:gd name="T43" fmla="*/ 149 h 482"/>
                <a:gd name="T44" fmla="*/ 213 w 396"/>
                <a:gd name="T45" fmla="*/ 93 h 482"/>
                <a:gd name="T46" fmla="*/ 259 w 396"/>
                <a:gd name="T47" fmla="*/ 38 h 482"/>
                <a:gd name="T48" fmla="*/ 303 w 396"/>
                <a:gd name="T49" fmla="*/ 3 h 482"/>
                <a:gd name="T50" fmla="*/ 335 w 396"/>
                <a:gd name="T51" fmla="*/ 0 h 482"/>
                <a:gd name="T52" fmla="*/ 365 w 396"/>
                <a:gd name="T53" fmla="*/ 12 h 482"/>
                <a:gd name="T54" fmla="*/ 387 w 396"/>
                <a:gd name="T55" fmla="*/ 35 h 482"/>
                <a:gd name="T56" fmla="*/ 396 w 396"/>
                <a:gd name="T57" fmla="*/ 74 h 482"/>
                <a:gd name="T58" fmla="*/ 364 w 396"/>
                <a:gd name="T59" fmla="*/ 112 h 482"/>
                <a:gd name="T60" fmla="*/ 314 w 396"/>
                <a:gd name="T61" fmla="*/ 146 h 482"/>
                <a:gd name="T62" fmla="*/ 270 w 396"/>
                <a:gd name="T63" fmla="*/ 187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6" h="482">
                  <a:moveTo>
                    <a:pt x="260" y="213"/>
                  </a:moveTo>
                  <a:lnTo>
                    <a:pt x="257" y="240"/>
                  </a:lnTo>
                  <a:lnTo>
                    <a:pt x="257" y="268"/>
                  </a:lnTo>
                  <a:lnTo>
                    <a:pt x="257" y="295"/>
                  </a:lnTo>
                  <a:lnTo>
                    <a:pt x="258" y="324"/>
                  </a:lnTo>
                  <a:lnTo>
                    <a:pt x="257" y="351"/>
                  </a:lnTo>
                  <a:lnTo>
                    <a:pt x="253" y="381"/>
                  </a:lnTo>
                  <a:lnTo>
                    <a:pt x="246" y="408"/>
                  </a:lnTo>
                  <a:lnTo>
                    <a:pt x="234" y="437"/>
                  </a:lnTo>
                  <a:lnTo>
                    <a:pt x="225" y="433"/>
                  </a:lnTo>
                  <a:lnTo>
                    <a:pt x="217" y="429"/>
                  </a:lnTo>
                  <a:lnTo>
                    <a:pt x="210" y="424"/>
                  </a:lnTo>
                  <a:lnTo>
                    <a:pt x="204" y="419"/>
                  </a:lnTo>
                  <a:lnTo>
                    <a:pt x="195" y="414"/>
                  </a:lnTo>
                  <a:lnTo>
                    <a:pt x="188" y="411"/>
                  </a:lnTo>
                  <a:lnTo>
                    <a:pt x="179" y="409"/>
                  </a:lnTo>
                  <a:lnTo>
                    <a:pt x="169" y="410"/>
                  </a:lnTo>
                  <a:lnTo>
                    <a:pt x="146" y="415"/>
                  </a:lnTo>
                  <a:lnTo>
                    <a:pt x="126" y="425"/>
                  </a:lnTo>
                  <a:lnTo>
                    <a:pt x="105" y="438"/>
                  </a:lnTo>
                  <a:lnTo>
                    <a:pt x="87" y="453"/>
                  </a:lnTo>
                  <a:lnTo>
                    <a:pt x="67" y="467"/>
                  </a:lnTo>
                  <a:lnTo>
                    <a:pt x="47" y="477"/>
                  </a:lnTo>
                  <a:lnTo>
                    <a:pt x="26" y="482"/>
                  </a:lnTo>
                  <a:lnTo>
                    <a:pt x="5" y="480"/>
                  </a:lnTo>
                  <a:lnTo>
                    <a:pt x="0" y="477"/>
                  </a:lnTo>
                  <a:lnTo>
                    <a:pt x="3" y="474"/>
                  </a:lnTo>
                  <a:lnTo>
                    <a:pt x="8" y="471"/>
                  </a:lnTo>
                  <a:lnTo>
                    <a:pt x="16" y="469"/>
                  </a:lnTo>
                  <a:lnTo>
                    <a:pt x="24" y="465"/>
                  </a:lnTo>
                  <a:lnTo>
                    <a:pt x="31" y="460"/>
                  </a:lnTo>
                  <a:lnTo>
                    <a:pt x="37" y="455"/>
                  </a:lnTo>
                  <a:lnTo>
                    <a:pt x="42" y="450"/>
                  </a:lnTo>
                  <a:lnTo>
                    <a:pt x="50" y="432"/>
                  </a:lnTo>
                  <a:lnTo>
                    <a:pt x="61" y="414"/>
                  </a:lnTo>
                  <a:lnTo>
                    <a:pt x="74" y="393"/>
                  </a:lnTo>
                  <a:lnTo>
                    <a:pt x="90" y="371"/>
                  </a:lnTo>
                  <a:lnTo>
                    <a:pt x="106" y="343"/>
                  </a:lnTo>
                  <a:lnTo>
                    <a:pt x="124" y="315"/>
                  </a:lnTo>
                  <a:lnTo>
                    <a:pt x="137" y="280"/>
                  </a:lnTo>
                  <a:lnTo>
                    <a:pt x="149" y="242"/>
                  </a:lnTo>
                  <a:lnTo>
                    <a:pt x="156" y="210"/>
                  </a:lnTo>
                  <a:lnTo>
                    <a:pt x="167" y="179"/>
                  </a:lnTo>
                  <a:lnTo>
                    <a:pt x="180" y="149"/>
                  </a:lnTo>
                  <a:lnTo>
                    <a:pt x="196" y="121"/>
                  </a:lnTo>
                  <a:lnTo>
                    <a:pt x="213" y="93"/>
                  </a:lnTo>
                  <a:lnTo>
                    <a:pt x="236" y="66"/>
                  </a:lnTo>
                  <a:lnTo>
                    <a:pt x="259" y="38"/>
                  </a:lnTo>
                  <a:lnTo>
                    <a:pt x="285" y="12"/>
                  </a:lnTo>
                  <a:lnTo>
                    <a:pt x="303" y="3"/>
                  </a:lnTo>
                  <a:lnTo>
                    <a:pt x="321" y="0"/>
                  </a:lnTo>
                  <a:lnTo>
                    <a:pt x="335" y="0"/>
                  </a:lnTo>
                  <a:lnTo>
                    <a:pt x="351" y="6"/>
                  </a:lnTo>
                  <a:lnTo>
                    <a:pt x="365" y="12"/>
                  </a:lnTo>
                  <a:lnTo>
                    <a:pt x="377" y="23"/>
                  </a:lnTo>
                  <a:lnTo>
                    <a:pt x="387" y="35"/>
                  </a:lnTo>
                  <a:lnTo>
                    <a:pt x="396" y="51"/>
                  </a:lnTo>
                  <a:lnTo>
                    <a:pt x="396" y="74"/>
                  </a:lnTo>
                  <a:lnTo>
                    <a:pt x="385" y="94"/>
                  </a:lnTo>
                  <a:lnTo>
                    <a:pt x="364" y="112"/>
                  </a:lnTo>
                  <a:lnTo>
                    <a:pt x="340" y="130"/>
                  </a:lnTo>
                  <a:lnTo>
                    <a:pt x="314" y="146"/>
                  </a:lnTo>
                  <a:lnTo>
                    <a:pt x="290" y="166"/>
                  </a:lnTo>
                  <a:lnTo>
                    <a:pt x="270" y="187"/>
                  </a:lnTo>
                  <a:lnTo>
                    <a:pt x="260" y="213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38" name="Freeform 74"/>
            <p:cNvSpPr>
              <a:spLocks/>
            </p:cNvSpPr>
            <p:nvPr/>
          </p:nvSpPr>
          <p:spPr bwMode="auto">
            <a:xfrm>
              <a:off x="1696" y="3618"/>
              <a:ext cx="27" cy="9"/>
            </a:xfrm>
            <a:custGeom>
              <a:avLst/>
              <a:gdLst>
                <a:gd name="T0" fmla="*/ 51 w 55"/>
                <a:gd name="T1" fmla="*/ 9 h 19"/>
                <a:gd name="T2" fmla="*/ 55 w 55"/>
                <a:gd name="T3" fmla="*/ 19 h 19"/>
                <a:gd name="T4" fmla="*/ 46 w 55"/>
                <a:gd name="T5" fmla="*/ 18 h 19"/>
                <a:gd name="T6" fmla="*/ 39 w 55"/>
                <a:gd name="T7" fmla="*/ 17 h 19"/>
                <a:gd name="T8" fmla="*/ 30 w 55"/>
                <a:gd name="T9" fmla="*/ 15 h 19"/>
                <a:gd name="T10" fmla="*/ 21 w 55"/>
                <a:gd name="T11" fmla="*/ 14 h 19"/>
                <a:gd name="T12" fmla="*/ 13 w 55"/>
                <a:gd name="T13" fmla="*/ 11 h 19"/>
                <a:gd name="T14" fmla="*/ 7 w 55"/>
                <a:gd name="T15" fmla="*/ 8 h 19"/>
                <a:gd name="T16" fmla="*/ 3 w 55"/>
                <a:gd name="T17" fmla="*/ 5 h 19"/>
                <a:gd name="T18" fmla="*/ 0 w 55"/>
                <a:gd name="T19" fmla="*/ 3 h 19"/>
                <a:gd name="T20" fmla="*/ 5 w 55"/>
                <a:gd name="T21" fmla="*/ 1 h 19"/>
                <a:gd name="T22" fmla="*/ 13 w 55"/>
                <a:gd name="T23" fmla="*/ 0 h 19"/>
                <a:gd name="T24" fmla="*/ 19 w 55"/>
                <a:gd name="T25" fmla="*/ 0 h 19"/>
                <a:gd name="T26" fmla="*/ 28 w 55"/>
                <a:gd name="T27" fmla="*/ 0 h 19"/>
                <a:gd name="T28" fmla="*/ 40 w 55"/>
                <a:gd name="T29" fmla="*/ 3 h 19"/>
                <a:gd name="T30" fmla="*/ 51 w 55"/>
                <a:gd name="T3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19">
                  <a:moveTo>
                    <a:pt x="51" y="9"/>
                  </a:moveTo>
                  <a:lnTo>
                    <a:pt x="55" y="19"/>
                  </a:lnTo>
                  <a:lnTo>
                    <a:pt x="46" y="18"/>
                  </a:lnTo>
                  <a:lnTo>
                    <a:pt x="39" y="17"/>
                  </a:lnTo>
                  <a:lnTo>
                    <a:pt x="30" y="15"/>
                  </a:lnTo>
                  <a:lnTo>
                    <a:pt x="21" y="14"/>
                  </a:lnTo>
                  <a:lnTo>
                    <a:pt x="13" y="11"/>
                  </a:lnTo>
                  <a:lnTo>
                    <a:pt x="7" y="8"/>
                  </a:lnTo>
                  <a:lnTo>
                    <a:pt x="3" y="5"/>
                  </a:lnTo>
                  <a:lnTo>
                    <a:pt x="0" y="3"/>
                  </a:lnTo>
                  <a:lnTo>
                    <a:pt x="5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40" y="3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39" name="Freeform 75"/>
            <p:cNvSpPr>
              <a:spLocks/>
            </p:cNvSpPr>
            <p:nvPr/>
          </p:nvSpPr>
          <p:spPr bwMode="auto">
            <a:xfrm>
              <a:off x="1219" y="3699"/>
              <a:ext cx="5" cy="7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11 w 11"/>
                <a:gd name="T5" fmla="*/ 4 h 13"/>
                <a:gd name="T6" fmla="*/ 0 w 11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lnTo>
                    <a:pt x="8" y="0"/>
                  </a:lnTo>
                  <a:lnTo>
                    <a:pt x="11" y="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40" name="Freeform 76"/>
            <p:cNvSpPr>
              <a:spLocks/>
            </p:cNvSpPr>
            <p:nvPr/>
          </p:nvSpPr>
          <p:spPr bwMode="auto">
            <a:xfrm>
              <a:off x="1208" y="3728"/>
              <a:ext cx="1" cy="3"/>
            </a:xfrm>
            <a:custGeom>
              <a:avLst/>
              <a:gdLst>
                <a:gd name="T0" fmla="*/ 6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41" name="Freeform 77"/>
            <p:cNvSpPr>
              <a:spLocks/>
            </p:cNvSpPr>
            <p:nvPr/>
          </p:nvSpPr>
          <p:spPr bwMode="auto">
            <a:xfrm>
              <a:off x="1229" y="3743"/>
              <a:ext cx="41" cy="20"/>
            </a:xfrm>
            <a:custGeom>
              <a:avLst/>
              <a:gdLst>
                <a:gd name="T0" fmla="*/ 8 w 83"/>
                <a:gd name="T1" fmla="*/ 39 h 40"/>
                <a:gd name="T2" fmla="*/ 0 w 83"/>
                <a:gd name="T3" fmla="*/ 36 h 40"/>
                <a:gd name="T4" fmla="*/ 3 w 83"/>
                <a:gd name="T5" fmla="*/ 30 h 40"/>
                <a:gd name="T6" fmla="*/ 11 w 83"/>
                <a:gd name="T7" fmla="*/ 24 h 40"/>
                <a:gd name="T8" fmla="*/ 24 w 83"/>
                <a:gd name="T9" fmla="*/ 18 h 40"/>
                <a:gd name="T10" fmla="*/ 35 w 83"/>
                <a:gd name="T11" fmla="*/ 12 h 40"/>
                <a:gd name="T12" fmla="*/ 47 w 83"/>
                <a:gd name="T13" fmla="*/ 7 h 40"/>
                <a:gd name="T14" fmla="*/ 56 w 83"/>
                <a:gd name="T15" fmla="*/ 3 h 40"/>
                <a:gd name="T16" fmla="*/ 60 w 83"/>
                <a:gd name="T17" fmla="*/ 2 h 40"/>
                <a:gd name="T18" fmla="*/ 69 w 83"/>
                <a:gd name="T19" fmla="*/ 0 h 40"/>
                <a:gd name="T20" fmla="*/ 79 w 83"/>
                <a:gd name="T21" fmla="*/ 2 h 40"/>
                <a:gd name="T22" fmla="*/ 83 w 83"/>
                <a:gd name="T23" fmla="*/ 7 h 40"/>
                <a:gd name="T24" fmla="*/ 81 w 83"/>
                <a:gd name="T25" fmla="*/ 16 h 40"/>
                <a:gd name="T26" fmla="*/ 78 w 83"/>
                <a:gd name="T27" fmla="*/ 22 h 40"/>
                <a:gd name="T28" fmla="*/ 69 w 83"/>
                <a:gd name="T29" fmla="*/ 29 h 40"/>
                <a:gd name="T30" fmla="*/ 60 w 83"/>
                <a:gd name="T31" fmla="*/ 32 h 40"/>
                <a:gd name="T32" fmla="*/ 51 w 83"/>
                <a:gd name="T33" fmla="*/ 37 h 40"/>
                <a:gd name="T34" fmla="*/ 40 w 83"/>
                <a:gd name="T35" fmla="*/ 39 h 40"/>
                <a:gd name="T36" fmla="*/ 28 w 83"/>
                <a:gd name="T37" fmla="*/ 40 h 40"/>
                <a:gd name="T38" fmla="*/ 17 w 83"/>
                <a:gd name="T39" fmla="*/ 39 h 40"/>
                <a:gd name="T40" fmla="*/ 8 w 83"/>
                <a:gd name="T41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40">
                  <a:moveTo>
                    <a:pt x="8" y="39"/>
                  </a:moveTo>
                  <a:lnTo>
                    <a:pt x="0" y="36"/>
                  </a:lnTo>
                  <a:lnTo>
                    <a:pt x="3" y="30"/>
                  </a:lnTo>
                  <a:lnTo>
                    <a:pt x="11" y="24"/>
                  </a:lnTo>
                  <a:lnTo>
                    <a:pt x="24" y="18"/>
                  </a:lnTo>
                  <a:lnTo>
                    <a:pt x="35" y="12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0" y="2"/>
                  </a:lnTo>
                  <a:lnTo>
                    <a:pt x="69" y="0"/>
                  </a:lnTo>
                  <a:lnTo>
                    <a:pt x="79" y="2"/>
                  </a:lnTo>
                  <a:lnTo>
                    <a:pt x="83" y="7"/>
                  </a:lnTo>
                  <a:lnTo>
                    <a:pt x="81" y="16"/>
                  </a:lnTo>
                  <a:lnTo>
                    <a:pt x="78" y="22"/>
                  </a:lnTo>
                  <a:lnTo>
                    <a:pt x="69" y="29"/>
                  </a:lnTo>
                  <a:lnTo>
                    <a:pt x="60" y="32"/>
                  </a:lnTo>
                  <a:lnTo>
                    <a:pt x="51" y="37"/>
                  </a:lnTo>
                  <a:lnTo>
                    <a:pt x="40" y="39"/>
                  </a:lnTo>
                  <a:lnTo>
                    <a:pt x="28" y="40"/>
                  </a:lnTo>
                  <a:lnTo>
                    <a:pt x="17" y="39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42" name="Freeform 78"/>
            <p:cNvSpPr>
              <a:spLocks/>
            </p:cNvSpPr>
            <p:nvPr/>
          </p:nvSpPr>
          <p:spPr bwMode="auto">
            <a:xfrm>
              <a:off x="1224" y="1277"/>
              <a:ext cx="567" cy="124"/>
            </a:xfrm>
            <a:custGeom>
              <a:avLst/>
              <a:gdLst>
                <a:gd name="T0" fmla="*/ 547 w 1133"/>
                <a:gd name="T1" fmla="*/ 42 h 248"/>
                <a:gd name="T2" fmla="*/ 660 w 1133"/>
                <a:gd name="T3" fmla="*/ 24 h 248"/>
                <a:gd name="T4" fmla="*/ 767 w 1133"/>
                <a:gd name="T5" fmla="*/ 11 h 248"/>
                <a:gd name="T6" fmla="*/ 866 w 1133"/>
                <a:gd name="T7" fmla="*/ 3 h 248"/>
                <a:gd name="T8" fmla="*/ 952 w 1133"/>
                <a:gd name="T9" fmla="*/ 0 h 248"/>
                <a:gd name="T10" fmla="*/ 1023 w 1133"/>
                <a:gd name="T11" fmla="*/ 0 h 248"/>
                <a:gd name="T12" fmla="*/ 1080 w 1133"/>
                <a:gd name="T13" fmla="*/ 6 h 248"/>
                <a:gd name="T14" fmla="*/ 1117 w 1133"/>
                <a:gd name="T15" fmla="*/ 16 h 248"/>
                <a:gd name="T16" fmla="*/ 1133 w 1133"/>
                <a:gd name="T17" fmla="*/ 32 h 248"/>
                <a:gd name="T18" fmla="*/ 1124 w 1133"/>
                <a:gd name="T19" fmla="*/ 49 h 248"/>
                <a:gd name="T20" fmla="*/ 1095 w 1133"/>
                <a:gd name="T21" fmla="*/ 71 h 248"/>
                <a:gd name="T22" fmla="*/ 1046 w 1133"/>
                <a:gd name="T23" fmla="*/ 92 h 248"/>
                <a:gd name="T24" fmla="*/ 980 w 1133"/>
                <a:gd name="T25" fmla="*/ 115 h 248"/>
                <a:gd name="T26" fmla="*/ 898 w 1133"/>
                <a:gd name="T27" fmla="*/ 139 h 248"/>
                <a:gd name="T28" fmla="*/ 804 w 1133"/>
                <a:gd name="T29" fmla="*/ 162 h 248"/>
                <a:gd name="T30" fmla="*/ 698 w 1133"/>
                <a:gd name="T31" fmla="*/ 185 h 248"/>
                <a:gd name="T32" fmla="*/ 586 w 1133"/>
                <a:gd name="T33" fmla="*/ 206 h 248"/>
                <a:gd name="T34" fmla="*/ 472 w 1133"/>
                <a:gd name="T35" fmla="*/ 223 h 248"/>
                <a:gd name="T36" fmla="*/ 365 w 1133"/>
                <a:gd name="T37" fmla="*/ 236 h 248"/>
                <a:gd name="T38" fmla="*/ 265 w 1133"/>
                <a:gd name="T39" fmla="*/ 244 h 248"/>
                <a:gd name="T40" fmla="*/ 180 w 1133"/>
                <a:gd name="T41" fmla="*/ 248 h 248"/>
                <a:gd name="T42" fmla="*/ 106 w 1133"/>
                <a:gd name="T43" fmla="*/ 247 h 248"/>
                <a:gd name="T44" fmla="*/ 51 w 1133"/>
                <a:gd name="T45" fmla="*/ 242 h 248"/>
                <a:gd name="T46" fmla="*/ 14 w 1133"/>
                <a:gd name="T47" fmla="*/ 233 h 248"/>
                <a:gd name="T48" fmla="*/ 0 w 1133"/>
                <a:gd name="T49" fmla="*/ 220 h 248"/>
                <a:gd name="T50" fmla="*/ 6 w 1133"/>
                <a:gd name="T51" fmla="*/ 200 h 248"/>
                <a:gd name="T52" fmla="*/ 36 w 1133"/>
                <a:gd name="T53" fmla="*/ 179 h 248"/>
                <a:gd name="T54" fmla="*/ 85 w 1133"/>
                <a:gd name="T55" fmla="*/ 155 h 248"/>
                <a:gd name="T56" fmla="*/ 152 w 1133"/>
                <a:gd name="T57" fmla="*/ 133 h 248"/>
                <a:gd name="T58" fmla="*/ 232 w 1133"/>
                <a:gd name="T59" fmla="*/ 108 h 248"/>
                <a:gd name="T60" fmla="*/ 327 w 1133"/>
                <a:gd name="T61" fmla="*/ 86 h 248"/>
                <a:gd name="T62" fmla="*/ 431 w 1133"/>
                <a:gd name="T63" fmla="*/ 63 h 248"/>
                <a:gd name="T64" fmla="*/ 547 w 1133"/>
                <a:gd name="T65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3" h="248">
                  <a:moveTo>
                    <a:pt x="547" y="42"/>
                  </a:moveTo>
                  <a:lnTo>
                    <a:pt x="660" y="24"/>
                  </a:lnTo>
                  <a:lnTo>
                    <a:pt x="767" y="11"/>
                  </a:lnTo>
                  <a:lnTo>
                    <a:pt x="866" y="3"/>
                  </a:lnTo>
                  <a:lnTo>
                    <a:pt x="952" y="0"/>
                  </a:lnTo>
                  <a:lnTo>
                    <a:pt x="1023" y="0"/>
                  </a:lnTo>
                  <a:lnTo>
                    <a:pt x="1080" y="6"/>
                  </a:lnTo>
                  <a:lnTo>
                    <a:pt x="1117" y="16"/>
                  </a:lnTo>
                  <a:lnTo>
                    <a:pt x="1133" y="32"/>
                  </a:lnTo>
                  <a:lnTo>
                    <a:pt x="1124" y="49"/>
                  </a:lnTo>
                  <a:lnTo>
                    <a:pt x="1095" y="71"/>
                  </a:lnTo>
                  <a:lnTo>
                    <a:pt x="1046" y="92"/>
                  </a:lnTo>
                  <a:lnTo>
                    <a:pt x="980" y="115"/>
                  </a:lnTo>
                  <a:lnTo>
                    <a:pt x="898" y="139"/>
                  </a:lnTo>
                  <a:lnTo>
                    <a:pt x="804" y="162"/>
                  </a:lnTo>
                  <a:lnTo>
                    <a:pt x="698" y="185"/>
                  </a:lnTo>
                  <a:lnTo>
                    <a:pt x="586" y="206"/>
                  </a:lnTo>
                  <a:lnTo>
                    <a:pt x="472" y="223"/>
                  </a:lnTo>
                  <a:lnTo>
                    <a:pt x="365" y="236"/>
                  </a:lnTo>
                  <a:lnTo>
                    <a:pt x="265" y="244"/>
                  </a:lnTo>
                  <a:lnTo>
                    <a:pt x="180" y="248"/>
                  </a:lnTo>
                  <a:lnTo>
                    <a:pt x="106" y="247"/>
                  </a:lnTo>
                  <a:lnTo>
                    <a:pt x="51" y="242"/>
                  </a:lnTo>
                  <a:lnTo>
                    <a:pt x="14" y="233"/>
                  </a:lnTo>
                  <a:lnTo>
                    <a:pt x="0" y="220"/>
                  </a:lnTo>
                  <a:lnTo>
                    <a:pt x="6" y="200"/>
                  </a:lnTo>
                  <a:lnTo>
                    <a:pt x="36" y="179"/>
                  </a:lnTo>
                  <a:lnTo>
                    <a:pt x="85" y="155"/>
                  </a:lnTo>
                  <a:lnTo>
                    <a:pt x="152" y="133"/>
                  </a:lnTo>
                  <a:lnTo>
                    <a:pt x="232" y="108"/>
                  </a:lnTo>
                  <a:lnTo>
                    <a:pt x="327" y="86"/>
                  </a:lnTo>
                  <a:lnTo>
                    <a:pt x="431" y="63"/>
                  </a:lnTo>
                  <a:lnTo>
                    <a:pt x="547" y="42"/>
                  </a:lnTo>
                  <a:close/>
                </a:path>
              </a:pathLst>
            </a:custGeom>
            <a:solidFill>
              <a:srgbClr val="B0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43" name="Freeform 79"/>
            <p:cNvSpPr>
              <a:spLocks/>
            </p:cNvSpPr>
            <p:nvPr/>
          </p:nvSpPr>
          <p:spPr bwMode="auto">
            <a:xfrm>
              <a:off x="1387" y="1219"/>
              <a:ext cx="229" cy="132"/>
            </a:xfrm>
            <a:custGeom>
              <a:avLst/>
              <a:gdLst>
                <a:gd name="T0" fmla="*/ 460 w 460"/>
                <a:gd name="T1" fmla="*/ 182 h 265"/>
                <a:gd name="T2" fmla="*/ 404 w 460"/>
                <a:gd name="T3" fmla="*/ 202 h 265"/>
                <a:gd name="T4" fmla="*/ 350 w 460"/>
                <a:gd name="T5" fmla="*/ 221 h 265"/>
                <a:gd name="T6" fmla="*/ 295 w 460"/>
                <a:gd name="T7" fmla="*/ 238 h 265"/>
                <a:gd name="T8" fmla="*/ 240 w 460"/>
                <a:gd name="T9" fmla="*/ 251 h 265"/>
                <a:gd name="T10" fmla="*/ 184 w 460"/>
                <a:gd name="T11" fmla="*/ 259 h 265"/>
                <a:gd name="T12" fmla="*/ 127 w 460"/>
                <a:gd name="T13" fmla="*/ 265 h 265"/>
                <a:gd name="T14" fmla="*/ 71 w 460"/>
                <a:gd name="T15" fmla="*/ 265 h 265"/>
                <a:gd name="T16" fmla="*/ 16 w 460"/>
                <a:gd name="T17" fmla="*/ 261 h 265"/>
                <a:gd name="T18" fmla="*/ 0 w 460"/>
                <a:gd name="T19" fmla="*/ 153 h 265"/>
                <a:gd name="T20" fmla="*/ 29 w 460"/>
                <a:gd name="T21" fmla="*/ 74 h 265"/>
                <a:gd name="T22" fmla="*/ 88 w 460"/>
                <a:gd name="T23" fmla="*/ 23 h 265"/>
                <a:gd name="T24" fmla="*/ 167 w 460"/>
                <a:gd name="T25" fmla="*/ 0 h 265"/>
                <a:gd name="T26" fmla="*/ 253 w 460"/>
                <a:gd name="T27" fmla="*/ 3 h 265"/>
                <a:gd name="T28" fmla="*/ 339 w 460"/>
                <a:gd name="T29" fmla="*/ 35 h 265"/>
                <a:gd name="T30" fmla="*/ 410 w 460"/>
                <a:gd name="T31" fmla="*/ 94 h 265"/>
                <a:gd name="T32" fmla="*/ 460 w 460"/>
                <a:gd name="T33" fmla="*/ 18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0" h="265">
                  <a:moveTo>
                    <a:pt x="460" y="182"/>
                  </a:moveTo>
                  <a:lnTo>
                    <a:pt x="404" y="202"/>
                  </a:lnTo>
                  <a:lnTo>
                    <a:pt x="350" y="221"/>
                  </a:lnTo>
                  <a:lnTo>
                    <a:pt x="295" y="238"/>
                  </a:lnTo>
                  <a:lnTo>
                    <a:pt x="240" y="251"/>
                  </a:lnTo>
                  <a:lnTo>
                    <a:pt x="184" y="259"/>
                  </a:lnTo>
                  <a:lnTo>
                    <a:pt x="127" y="265"/>
                  </a:lnTo>
                  <a:lnTo>
                    <a:pt x="71" y="265"/>
                  </a:lnTo>
                  <a:lnTo>
                    <a:pt x="16" y="261"/>
                  </a:lnTo>
                  <a:lnTo>
                    <a:pt x="0" y="153"/>
                  </a:lnTo>
                  <a:lnTo>
                    <a:pt x="29" y="74"/>
                  </a:lnTo>
                  <a:lnTo>
                    <a:pt x="88" y="23"/>
                  </a:lnTo>
                  <a:lnTo>
                    <a:pt x="167" y="0"/>
                  </a:lnTo>
                  <a:lnTo>
                    <a:pt x="253" y="3"/>
                  </a:lnTo>
                  <a:lnTo>
                    <a:pt x="339" y="35"/>
                  </a:lnTo>
                  <a:lnTo>
                    <a:pt x="410" y="94"/>
                  </a:lnTo>
                  <a:lnTo>
                    <a:pt x="460" y="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44" name="Freeform 80"/>
            <p:cNvSpPr>
              <a:spLocks/>
            </p:cNvSpPr>
            <p:nvPr/>
          </p:nvSpPr>
          <p:spPr bwMode="auto">
            <a:xfrm>
              <a:off x="1392" y="1226"/>
              <a:ext cx="214" cy="126"/>
            </a:xfrm>
            <a:custGeom>
              <a:avLst/>
              <a:gdLst>
                <a:gd name="T0" fmla="*/ 428 w 428"/>
                <a:gd name="T1" fmla="*/ 173 h 252"/>
                <a:gd name="T2" fmla="*/ 376 w 428"/>
                <a:gd name="T3" fmla="*/ 191 h 252"/>
                <a:gd name="T4" fmla="*/ 325 w 428"/>
                <a:gd name="T5" fmla="*/ 209 h 252"/>
                <a:gd name="T6" fmla="*/ 274 w 428"/>
                <a:gd name="T7" fmla="*/ 224 h 252"/>
                <a:gd name="T8" fmla="*/ 223 w 428"/>
                <a:gd name="T9" fmla="*/ 237 h 252"/>
                <a:gd name="T10" fmla="*/ 170 w 428"/>
                <a:gd name="T11" fmla="*/ 245 h 252"/>
                <a:gd name="T12" fmla="*/ 119 w 428"/>
                <a:gd name="T13" fmla="*/ 251 h 252"/>
                <a:gd name="T14" fmla="*/ 67 w 428"/>
                <a:gd name="T15" fmla="*/ 252 h 252"/>
                <a:gd name="T16" fmla="*/ 14 w 428"/>
                <a:gd name="T17" fmla="*/ 249 h 252"/>
                <a:gd name="T18" fmla="*/ 0 w 428"/>
                <a:gd name="T19" fmla="*/ 146 h 252"/>
                <a:gd name="T20" fmla="*/ 26 w 428"/>
                <a:gd name="T21" fmla="*/ 71 h 252"/>
                <a:gd name="T22" fmla="*/ 82 w 428"/>
                <a:gd name="T23" fmla="*/ 22 h 252"/>
                <a:gd name="T24" fmla="*/ 156 w 428"/>
                <a:gd name="T25" fmla="*/ 0 h 252"/>
                <a:gd name="T26" fmla="*/ 236 w 428"/>
                <a:gd name="T27" fmla="*/ 2 h 252"/>
                <a:gd name="T28" fmla="*/ 317 w 428"/>
                <a:gd name="T29" fmla="*/ 33 h 252"/>
                <a:gd name="T30" fmla="*/ 383 w 428"/>
                <a:gd name="T31" fmla="*/ 89 h 252"/>
                <a:gd name="T32" fmla="*/ 428 w 428"/>
                <a:gd name="T33" fmla="*/ 17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8" h="252">
                  <a:moveTo>
                    <a:pt x="428" y="173"/>
                  </a:moveTo>
                  <a:lnTo>
                    <a:pt x="376" y="191"/>
                  </a:lnTo>
                  <a:lnTo>
                    <a:pt x="325" y="209"/>
                  </a:lnTo>
                  <a:lnTo>
                    <a:pt x="274" y="224"/>
                  </a:lnTo>
                  <a:lnTo>
                    <a:pt x="223" y="237"/>
                  </a:lnTo>
                  <a:lnTo>
                    <a:pt x="170" y="245"/>
                  </a:lnTo>
                  <a:lnTo>
                    <a:pt x="119" y="251"/>
                  </a:lnTo>
                  <a:lnTo>
                    <a:pt x="67" y="252"/>
                  </a:lnTo>
                  <a:lnTo>
                    <a:pt x="14" y="249"/>
                  </a:lnTo>
                  <a:lnTo>
                    <a:pt x="0" y="146"/>
                  </a:lnTo>
                  <a:lnTo>
                    <a:pt x="26" y="71"/>
                  </a:lnTo>
                  <a:lnTo>
                    <a:pt x="82" y="22"/>
                  </a:lnTo>
                  <a:lnTo>
                    <a:pt x="156" y="0"/>
                  </a:lnTo>
                  <a:lnTo>
                    <a:pt x="236" y="2"/>
                  </a:lnTo>
                  <a:lnTo>
                    <a:pt x="317" y="33"/>
                  </a:lnTo>
                  <a:lnTo>
                    <a:pt x="383" y="89"/>
                  </a:lnTo>
                  <a:lnTo>
                    <a:pt x="428" y="173"/>
                  </a:lnTo>
                  <a:close/>
                </a:path>
              </a:pathLst>
            </a:custGeom>
            <a:solidFill>
              <a:srgbClr val="009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45" name="Freeform 81"/>
            <p:cNvSpPr>
              <a:spLocks/>
            </p:cNvSpPr>
            <p:nvPr/>
          </p:nvSpPr>
          <p:spPr bwMode="auto">
            <a:xfrm>
              <a:off x="1592" y="1268"/>
              <a:ext cx="22" cy="36"/>
            </a:xfrm>
            <a:custGeom>
              <a:avLst/>
              <a:gdLst>
                <a:gd name="T0" fmla="*/ 24 w 46"/>
                <a:gd name="T1" fmla="*/ 0 h 73"/>
                <a:gd name="T2" fmla="*/ 31 w 46"/>
                <a:gd name="T3" fmla="*/ 2 h 73"/>
                <a:gd name="T4" fmla="*/ 39 w 46"/>
                <a:gd name="T5" fmla="*/ 10 h 73"/>
                <a:gd name="T6" fmla="*/ 40 w 46"/>
                <a:gd name="T7" fmla="*/ 15 h 73"/>
                <a:gd name="T8" fmla="*/ 42 w 46"/>
                <a:gd name="T9" fmla="*/ 21 h 73"/>
                <a:gd name="T10" fmla="*/ 45 w 46"/>
                <a:gd name="T11" fmla="*/ 28 h 73"/>
                <a:gd name="T12" fmla="*/ 46 w 46"/>
                <a:gd name="T13" fmla="*/ 37 h 73"/>
                <a:gd name="T14" fmla="*/ 45 w 46"/>
                <a:gd name="T15" fmla="*/ 44 h 73"/>
                <a:gd name="T16" fmla="*/ 42 w 46"/>
                <a:gd name="T17" fmla="*/ 51 h 73"/>
                <a:gd name="T18" fmla="*/ 40 w 46"/>
                <a:gd name="T19" fmla="*/ 56 h 73"/>
                <a:gd name="T20" fmla="*/ 39 w 46"/>
                <a:gd name="T21" fmla="*/ 62 h 73"/>
                <a:gd name="T22" fmla="*/ 31 w 46"/>
                <a:gd name="T23" fmla="*/ 70 h 73"/>
                <a:gd name="T24" fmla="*/ 24 w 46"/>
                <a:gd name="T25" fmla="*/ 73 h 73"/>
                <a:gd name="T26" fmla="*/ 14 w 46"/>
                <a:gd name="T27" fmla="*/ 70 h 73"/>
                <a:gd name="T28" fmla="*/ 8 w 46"/>
                <a:gd name="T29" fmla="*/ 62 h 73"/>
                <a:gd name="T30" fmla="*/ 4 w 46"/>
                <a:gd name="T31" fmla="*/ 56 h 73"/>
                <a:gd name="T32" fmla="*/ 2 w 46"/>
                <a:gd name="T33" fmla="*/ 51 h 73"/>
                <a:gd name="T34" fmla="*/ 0 w 46"/>
                <a:gd name="T35" fmla="*/ 44 h 73"/>
                <a:gd name="T36" fmla="*/ 0 w 46"/>
                <a:gd name="T37" fmla="*/ 37 h 73"/>
                <a:gd name="T38" fmla="*/ 0 w 46"/>
                <a:gd name="T39" fmla="*/ 28 h 73"/>
                <a:gd name="T40" fmla="*/ 2 w 46"/>
                <a:gd name="T41" fmla="*/ 21 h 73"/>
                <a:gd name="T42" fmla="*/ 4 w 46"/>
                <a:gd name="T43" fmla="*/ 15 h 73"/>
                <a:gd name="T44" fmla="*/ 8 w 46"/>
                <a:gd name="T45" fmla="*/ 10 h 73"/>
                <a:gd name="T46" fmla="*/ 14 w 46"/>
                <a:gd name="T47" fmla="*/ 2 h 73"/>
                <a:gd name="T48" fmla="*/ 24 w 46"/>
                <a:gd name="T4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73">
                  <a:moveTo>
                    <a:pt x="24" y="0"/>
                  </a:moveTo>
                  <a:lnTo>
                    <a:pt x="31" y="2"/>
                  </a:lnTo>
                  <a:lnTo>
                    <a:pt x="39" y="10"/>
                  </a:lnTo>
                  <a:lnTo>
                    <a:pt x="40" y="15"/>
                  </a:lnTo>
                  <a:lnTo>
                    <a:pt x="42" y="21"/>
                  </a:lnTo>
                  <a:lnTo>
                    <a:pt x="45" y="28"/>
                  </a:lnTo>
                  <a:lnTo>
                    <a:pt x="46" y="37"/>
                  </a:lnTo>
                  <a:lnTo>
                    <a:pt x="45" y="44"/>
                  </a:lnTo>
                  <a:lnTo>
                    <a:pt x="42" y="51"/>
                  </a:lnTo>
                  <a:lnTo>
                    <a:pt x="40" y="56"/>
                  </a:lnTo>
                  <a:lnTo>
                    <a:pt x="39" y="62"/>
                  </a:lnTo>
                  <a:lnTo>
                    <a:pt x="31" y="70"/>
                  </a:lnTo>
                  <a:lnTo>
                    <a:pt x="24" y="73"/>
                  </a:lnTo>
                  <a:lnTo>
                    <a:pt x="14" y="70"/>
                  </a:lnTo>
                  <a:lnTo>
                    <a:pt x="8" y="62"/>
                  </a:lnTo>
                  <a:lnTo>
                    <a:pt x="4" y="56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46" name="Freeform 82"/>
            <p:cNvSpPr>
              <a:spLocks/>
            </p:cNvSpPr>
            <p:nvPr/>
          </p:nvSpPr>
          <p:spPr bwMode="auto">
            <a:xfrm>
              <a:off x="1512" y="1310"/>
              <a:ext cx="16" cy="31"/>
            </a:xfrm>
            <a:custGeom>
              <a:avLst/>
              <a:gdLst>
                <a:gd name="T0" fmla="*/ 18 w 34"/>
                <a:gd name="T1" fmla="*/ 0 h 63"/>
                <a:gd name="T2" fmla="*/ 24 w 34"/>
                <a:gd name="T3" fmla="*/ 2 h 63"/>
                <a:gd name="T4" fmla="*/ 29 w 34"/>
                <a:gd name="T5" fmla="*/ 8 h 63"/>
                <a:gd name="T6" fmla="*/ 30 w 34"/>
                <a:gd name="T7" fmla="*/ 11 h 63"/>
                <a:gd name="T8" fmla="*/ 32 w 34"/>
                <a:gd name="T9" fmla="*/ 17 h 63"/>
                <a:gd name="T10" fmla="*/ 32 w 34"/>
                <a:gd name="T11" fmla="*/ 23 h 63"/>
                <a:gd name="T12" fmla="*/ 34 w 34"/>
                <a:gd name="T13" fmla="*/ 29 h 63"/>
                <a:gd name="T14" fmla="*/ 32 w 34"/>
                <a:gd name="T15" fmla="*/ 35 h 63"/>
                <a:gd name="T16" fmla="*/ 32 w 34"/>
                <a:gd name="T17" fmla="*/ 42 h 63"/>
                <a:gd name="T18" fmla="*/ 30 w 34"/>
                <a:gd name="T19" fmla="*/ 47 h 63"/>
                <a:gd name="T20" fmla="*/ 29 w 34"/>
                <a:gd name="T21" fmla="*/ 54 h 63"/>
                <a:gd name="T22" fmla="*/ 24 w 34"/>
                <a:gd name="T23" fmla="*/ 60 h 63"/>
                <a:gd name="T24" fmla="*/ 18 w 34"/>
                <a:gd name="T25" fmla="*/ 63 h 63"/>
                <a:gd name="T26" fmla="*/ 9 w 34"/>
                <a:gd name="T27" fmla="*/ 60 h 63"/>
                <a:gd name="T28" fmla="*/ 4 w 34"/>
                <a:gd name="T29" fmla="*/ 54 h 63"/>
                <a:gd name="T30" fmla="*/ 2 w 34"/>
                <a:gd name="T31" fmla="*/ 47 h 63"/>
                <a:gd name="T32" fmla="*/ 0 w 34"/>
                <a:gd name="T33" fmla="*/ 42 h 63"/>
                <a:gd name="T34" fmla="*/ 0 w 34"/>
                <a:gd name="T35" fmla="*/ 35 h 63"/>
                <a:gd name="T36" fmla="*/ 0 w 34"/>
                <a:gd name="T37" fmla="*/ 29 h 63"/>
                <a:gd name="T38" fmla="*/ 0 w 34"/>
                <a:gd name="T39" fmla="*/ 23 h 63"/>
                <a:gd name="T40" fmla="*/ 0 w 34"/>
                <a:gd name="T41" fmla="*/ 17 h 63"/>
                <a:gd name="T42" fmla="*/ 2 w 34"/>
                <a:gd name="T43" fmla="*/ 11 h 63"/>
                <a:gd name="T44" fmla="*/ 4 w 34"/>
                <a:gd name="T45" fmla="*/ 8 h 63"/>
                <a:gd name="T46" fmla="*/ 9 w 34"/>
                <a:gd name="T47" fmla="*/ 2 h 63"/>
                <a:gd name="T48" fmla="*/ 18 w 34"/>
                <a:gd name="T4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63">
                  <a:moveTo>
                    <a:pt x="18" y="0"/>
                  </a:moveTo>
                  <a:lnTo>
                    <a:pt x="24" y="2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2" y="17"/>
                  </a:lnTo>
                  <a:lnTo>
                    <a:pt x="32" y="23"/>
                  </a:lnTo>
                  <a:lnTo>
                    <a:pt x="34" y="29"/>
                  </a:lnTo>
                  <a:lnTo>
                    <a:pt x="32" y="35"/>
                  </a:lnTo>
                  <a:lnTo>
                    <a:pt x="32" y="42"/>
                  </a:lnTo>
                  <a:lnTo>
                    <a:pt x="30" y="47"/>
                  </a:lnTo>
                  <a:lnTo>
                    <a:pt x="29" y="54"/>
                  </a:lnTo>
                  <a:lnTo>
                    <a:pt x="24" y="60"/>
                  </a:lnTo>
                  <a:lnTo>
                    <a:pt x="18" y="63"/>
                  </a:lnTo>
                  <a:lnTo>
                    <a:pt x="9" y="60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47" name="Freeform 83"/>
            <p:cNvSpPr>
              <a:spLocks/>
            </p:cNvSpPr>
            <p:nvPr/>
          </p:nvSpPr>
          <p:spPr bwMode="auto">
            <a:xfrm>
              <a:off x="1594" y="1306"/>
              <a:ext cx="22" cy="37"/>
            </a:xfrm>
            <a:custGeom>
              <a:avLst/>
              <a:gdLst>
                <a:gd name="T0" fmla="*/ 25 w 46"/>
                <a:gd name="T1" fmla="*/ 74 h 74"/>
                <a:gd name="T2" fmla="*/ 32 w 46"/>
                <a:gd name="T3" fmla="*/ 71 h 74"/>
                <a:gd name="T4" fmla="*/ 38 w 46"/>
                <a:gd name="T5" fmla="*/ 63 h 74"/>
                <a:gd name="T6" fmla="*/ 41 w 46"/>
                <a:gd name="T7" fmla="*/ 56 h 74"/>
                <a:gd name="T8" fmla="*/ 43 w 46"/>
                <a:gd name="T9" fmla="*/ 51 h 74"/>
                <a:gd name="T10" fmla="*/ 44 w 46"/>
                <a:gd name="T11" fmla="*/ 44 h 74"/>
                <a:gd name="T12" fmla="*/ 46 w 46"/>
                <a:gd name="T13" fmla="*/ 37 h 74"/>
                <a:gd name="T14" fmla="*/ 44 w 46"/>
                <a:gd name="T15" fmla="*/ 29 h 74"/>
                <a:gd name="T16" fmla="*/ 43 w 46"/>
                <a:gd name="T17" fmla="*/ 22 h 74"/>
                <a:gd name="T18" fmla="*/ 41 w 46"/>
                <a:gd name="T19" fmla="*/ 16 h 74"/>
                <a:gd name="T20" fmla="*/ 38 w 46"/>
                <a:gd name="T21" fmla="*/ 11 h 74"/>
                <a:gd name="T22" fmla="*/ 32 w 46"/>
                <a:gd name="T23" fmla="*/ 2 h 74"/>
                <a:gd name="T24" fmla="*/ 25 w 46"/>
                <a:gd name="T25" fmla="*/ 0 h 74"/>
                <a:gd name="T26" fmla="*/ 15 w 46"/>
                <a:gd name="T27" fmla="*/ 2 h 74"/>
                <a:gd name="T28" fmla="*/ 7 w 46"/>
                <a:gd name="T29" fmla="*/ 11 h 74"/>
                <a:gd name="T30" fmla="*/ 4 w 46"/>
                <a:gd name="T31" fmla="*/ 16 h 74"/>
                <a:gd name="T32" fmla="*/ 1 w 46"/>
                <a:gd name="T33" fmla="*/ 22 h 74"/>
                <a:gd name="T34" fmla="*/ 0 w 46"/>
                <a:gd name="T35" fmla="*/ 29 h 74"/>
                <a:gd name="T36" fmla="*/ 0 w 46"/>
                <a:gd name="T37" fmla="*/ 37 h 74"/>
                <a:gd name="T38" fmla="*/ 0 w 46"/>
                <a:gd name="T39" fmla="*/ 44 h 74"/>
                <a:gd name="T40" fmla="*/ 1 w 46"/>
                <a:gd name="T41" fmla="*/ 51 h 74"/>
                <a:gd name="T42" fmla="*/ 4 w 46"/>
                <a:gd name="T43" fmla="*/ 56 h 74"/>
                <a:gd name="T44" fmla="*/ 7 w 46"/>
                <a:gd name="T45" fmla="*/ 63 h 74"/>
                <a:gd name="T46" fmla="*/ 15 w 46"/>
                <a:gd name="T47" fmla="*/ 71 h 74"/>
                <a:gd name="T48" fmla="*/ 25 w 46"/>
                <a:gd name="T4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74">
                  <a:moveTo>
                    <a:pt x="25" y="74"/>
                  </a:moveTo>
                  <a:lnTo>
                    <a:pt x="32" y="71"/>
                  </a:lnTo>
                  <a:lnTo>
                    <a:pt x="38" y="63"/>
                  </a:lnTo>
                  <a:lnTo>
                    <a:pt x="41" y="56"/>
                  </a:lnTo>
                  <a:lnTo>
                    <a:pt x="43" y="51"/>
                  </a:lnTo>
                  <a:lnTo>
                    <a:pt x="44" y="44"/>
                  </a:lnTo>
                  <a:lnTo>
                    <a:pt x="46" y="37"/>
                  </a:lnTo>
                  <a:lnTo>
                    <a:pt x="44" y="29"/>
                  </a:lnTo>
                  <a:lnTo>
                    <a:pt x="43" y="22"/>
                  </a:lnTo>
                  <a:lnTo>
                    <a:pt x="41" y="16"/>
                  </a:lnTo>
                  <a:lnTo>
                    <a:pt x="38" y="11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11"/>
                  </a:lnTo>
                  <a:lnTo>
                    <a:pt x="4" y="16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4" y="56"/>
                  </a:lnTo>
                  <a:lnTo>
                    <a:pt x="7" y="63"/>
                  </a:lnTo>
                  <a:lnTo>
                    <a:pt x="15" y="71"/>
                  </a:lnTo>
                  <a:lnTo>
                    <a:pt x="25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48" name="Freeform 84"/>
            <p:cNvSpPr>
              <a:spLocks/>
            </p:cNvSpPr>
            <p:nvPr/>
          </p:nvSpPr>
          <p:spPr bwMode="auto">
            <a:xfrm>
              <a:off x="1512" y="1341"/>
              <a:ext cx="18" cy="31"/>
            </a:xfrm>
            <a:custGeom>
              <a:avLst/>
              <a:gdLst>
                <a:gd name="T0" fmla="*/ 21 w 37"/>
                <a:gd name="T1" fmla="*/ 60 h 60"/>
                <a:gd name="T2" fmla="*/ 26 w 37"/>
                <a:gd name="T3" fmla="*/ 57 h 60"/>
                <a:gd name="T4" fmla="*/ 31 w 37"/>
                <a:gd name="T5" fmla="*/ 51 h 60"/>
                <a:gd name="T6" fmla="*/ 32 w 37"/>
                <a:gd name="T7" fmla="*/ 46 h 60"/>
                <a:gd name="T8" fmla="*/ 35 w 37"/>
                <a:gd name="T9" fmla="*/ 41 h 60"/>
                <a:gd name="T10" fmla="*/ 36 w 37"/>
                <a:gd name="T11" fmla="*/ 34 h 60"/>
                <a:gd name="T12" fmla="*/ 37 w 37"/>
                <a:gd name="T13" fmla="*/ 29 h 60"/>
                <a:gd name="T14" fmla="*/ 36 w 37"/>
                <a:gd name="T15" fmla="*/ 23 h 60"/>
                <a:gd name="T16" fmla="*/ 35 w 37"/>
                <a:gd name="T17" fmla="*/ 17 h 60"/>
                <a:gd name="T18" fmla="*/ 32 w 37"/>
                <a:gd name="T19" fmla="*/ 11 h 60"/>
                <a:gd name="T20" fmla="*/ 31 w 37"/>
                <a:gd name="T21" fmla="*/ 8 h 60"/>
                <a:gd name="T22" fmla="*/ 26 w 37"/>
                <a:gd name="T23" fmla="*/ 2 h 60"/>
                <a:gd name="T24" fmla="*/ 21 w 37"/>
                <a:gd name="T25" fmla="*/ 0 h 60"/>
                <a:gd name="T26" fmla="*/ 11 w 37"/>
                <a:gd name="T27" fmla="*/ 2 h 60"/>
                <a:gd name="T28" fmla="*/ 5 w 37"/>
                <a:gd name="T29" fmla="*/ 8 h 60"/>
                <a:gd name="T30" fmla="*/ 2 w 37"/>
                <a:gd name="T31" fmla="*/ 11 h 60"/>
                <a:gd name="T32" fmla="*/ 0 w 37"/>
                <a:gd name="T33" fmla="*/ 17 h 60"/>
                <a:gd name="T34" fmla="*/ 0 w 37"/>
                <a:gd name="T35" fmla="*/ 23 h 60"/>
                <a:gd name="T36" fmla="*/ 0 w 37"/>
                <a:gd name="T37" fmla="*/ 29 h 60"/>
                <a:gd name="T38" fmla="*/ 0 w 37"/>
                <a:gd name="T39" fmla="*/ 34 h 60"/>
                <a:gd name="T40" fmla="*/ 0 w 37"/>
                <a:gd name="T41" fmla="*/ 41 h 60"/>
                <a:gd name="T42" fmla="*/ 2 w 37"/>
                <a:gd name="T43" fmla="*/ 46 h 60"/>
                <a:gd name="T44" fmla="*/ 5 w 37"/>
                <a:gd name="T45" fmla="*/ 51 h 60"/>
                <a:gd name="T46" fmla="*/ 11 w 37"/>
                <a:gd name="T47" fmla="*/ 57 h 60"/>
                <a:gd name="T48" fmla="*/ 21 w 37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5" y="41"/>
                  </a:lnTo>
                  <a:lnTo>
                    <a:pt x="36" y="34"/>
                  </a:lnTo>
                  <a:lnTo>
                    <a:pt x="37" y="29"/>
                  </a:lnTo>
                  <a:lnTo>
                    <a:pt x="36" y="23"/>
                  </a:lnTo>
                  <a:lnTo>
                    <a:pt x="35" y="17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49" name="Freeform 85"/>
            <p:cNvSpPr>
              <a:spLocks/>
            </p:cNvSpPr>
            <p:nvPr/>
          </p:nvSpPr>
          <p:spPr bwMode="auto">
            <a:xfrm>
              <a:off x="1608" y="1285"/>
              <a:ext cx="43" cy="21"/>
            </a:xfrm>
            <a:custGeom>
              <a:avLst/>
              <a:gdLst>
                <a:gd name="T0" fmla="*/ 0 w 88"/>
                <a:gd name="T1" fmla="*/ 35 h 43"/>
                <a:gd name="T2" fmla="*/ 0 w 88"/>
                <a:gd name="T3" fmla="*/ 26 h 43"/>
                <a:gd name="T4" fmla="*/ 7 w 88"/>
                <a:gd name="T5" fmla="*/ 18 h 43"/>
                <a:gd name="T6" fmla="*/ 10 w 88"/>
                <a:gd name="T7" fmla="*/ 14 h 43"/>
                <a:gd name="T8" fmla="*/ 19 w 88"/>
                <a:gd name="T9" fmla="*/ 10 h 43"/>
                <a:gd name="T10" fmla="*/ 26 w 88"/>
                <a:gd name="T11" fmla="*/ 7 h 43"/>
                <a:gd name="T12" fmla="*/ 34 w 88"/>
                <a:gd name="T13" fmla="*/ 5 h 43"/>
                <a:gd name="T14" fmla="*/ 42 w 88"/>
                <a:gd name="T15" fmla="*/ 2 h 43"/>
                <a:gd name="T16" fmla="*/ 51 w 88"/>
                <a:gd name="T17" fmla="*/ 1 h 43"/>
                <a:gd name="T18" fmla="*/ 58 w 88"/>
                <a:gd name="T19" fmla="*/ 0 h 43"/>
                <a:gd name="T20" fmla="*/ 66 w 88"/>
                <a:gd name="T21" fmla="*/ 1 h 43"/>
                <a:gd name="T22" fmla="*/ 78 w 88"/>
                <a:gd name="T23" fmla="*/ 3 h 43"/>
                <a:gd name="T24" fmla="*/ 88 w 88"/>
                <a:gd name="T25" fmla="*/ 9 h 43"/>
                <a:gd name="T26" fmla="*/ 87 w 88"/>
                <a:gd name="T27" fmla="*/ 16 h 43"/>
                <a:gd name="T28" fmla="*/ 79 w 88"/>
                <a:gd name="T29" fmla="*/ 24 h 43"/>
                <a:gd name="T30" fmla="*/ 72 w 88"/>
                <a:gd name="T31" fmla="*/ 27 h 43"/>
                <a:gd name="T32" fmla="*/ 66 w 88"/>
                <a:gd name="T33" fmla="*/ 31 h 43"/>
                <a:gd name="T34" fmla="*/ 57 w 88"/>
                <a:gd name="T35" fmla="*/ 34 h 43"/>
                <a:gd name="T36" fmla="*/ 50 w 88"/>
                <a:gd name="T37" fmla="*/ 38 h 43"/>
                <a:gd name="T38" fmla="*/ 41 w 88"/>
                <a:gd name="T39" fmla="*/ 39 h 43"/>
                <a:gd name="T40" fmla="*/ 34 w 88"/>
                <a:gd name="T41" fmla="*/ 42 h 43"/>
                <a:gd name="T42" fmla="*/ 26 w 88"/>
                <a:gd name="T43" fmla="*/ 42 h 43"/>
                <a:gd name="T44" fmla="*/ 19 w 88"/>
                <a:gd name="T45" fmla="*/ 43 h 43"/>
                <a:gd name="T46" fmla="*/ 5 w 88"/>
                <a:gd name="T47" fmla="*/ 39 h 43"/>
                <a:gd name="T48" fmla="*/ 0 w 88"/>
                <a:gd name="T49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" h="43">
                  <a:moveTo>
                    <a:pt x="0" y="35"/>
                  </a:moveTo>
                  <a:lnTo>
                    <a:pt x="0" y="26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2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6" y="1"/>
                  </a:lnTo>
                  <a:lnTo>
                    <a:pt x="78" y="3"/>
                  </a:lnTo>
                  <a:lnTo>
                    <a:pt x="88" y="9"/>
                  </a:lnTo>
                  <a:lnTo>
                    <a:pt x="87" y="16"/>
                  </a:lnTo>
                  <a:lnTo>
                    <a:pt x="79" y="24"/>
                  </a:lnTo>
                  <a:lnTo>
                    <a:pt x="72" y="27"/>
                  </a:lnTo>
                  <a:lnTo>
                    <a:pt x="66" y="31"/>
                  </a:lnTo>
                  <a:lnTo>
                    <a:pt x="57" y="34"/>
                  </a:lnTo>
                  <a:lnTo>
                    <a:pt x="50" y="38"/>
                  </a:lnTo>
                  <a:lnTo>
                    <a:pt x="41" y="39"/>
                  </a:lnTo>
                  <a:lnTo>
                    <a:pt x="34" y="42"/>
                  </a:lnTo>
                  <a:lnTo>
                    <a:pt x="26" y="42"/>
                  </a:lnTo>
                  <a:lnTo>
                    <a:pt x="19" y="43"/>
                  </a:lnTo>
                  <a:lnTo>
                    <a:pt x="5" y="3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50" name="Freeform 86"/>
            <p:cNvSpPr>
              <a:spLocks/>
            </p:cNvSpPr>
            <p:nvPr/>
          </p:nvSpPr>
          <p:spPr bwMode="auto">
            <a:xfrm>
              <a:off x="1523" y="1324"/>
              <a:ext cx="36" cy="18"/>
            </a:xfrm>
            <a:custGeom>
              <a:avLst/>
              <a:gdLst>
                <a:gd name="T0" fmla="*/ 1 w 71"/>
                <a:gd name="T1" fmla="*/ 32 h 36"/>
                <a:gd name="T2" fmla="*/ 0 w 71"/>
                <a:gd name="T3" fmla="*/ 24 h 36"/>
                <a:gd name="T4" fmla="*/ 6 w 71"/>
                <a:gd name="T5" fmla="*/ 16 h 36"/>
                <a:gd name="T6" fmla="*/ 10 w 71"/>
                <a:gd name="T7" fmla="*/ 12 h 36"/>
                <a:gd name="T8" fmla="*/ 16 w 71"/>
                <a:gd name="T9" fmla="*/ 9 h 36"/>
                <a:gd name="T10" fmla="*/ 22 w 71"/>
                <a:gd name="T11" fmla="*/ 6 h 36"/>
                <a:gd name="T12" fmla="*/ 29 w 71"/>
                <a:gd name="T13" fmla="*/ 4 h 36"/>
                <a:gd name="T14" fmla="*/ 40 w 71"/>
                <a:gd name="T15" fmla="*/ 0 h 36"/>
                <a:gd name="T16" fmla="*/ 54 w 71"/>
                <a:gd name="T17" fmla="*/ 0 h 36"/>
                <a:gd name="T18" fmla="*/ 64 w 71"/>
                <a:gd name="T19" fmla="*/ 2 h 36"/>
                <a:gd name="T20" fmla="*/ 71 w 71"/>
                <a:gd name="T21" fmla="*/ 8 h 36"/>
                <a:gd name="T22" fmla="*/ 70 w 71"/>
                <a:gd name="T23" fmla="*/ 13 h 36"/>
                <a:gd name="T24" fmla="*/ 65 w 71"/>
                <a:gd name="T25" fmla="*/ 19 h 36"/>
                <a:gd name="T26" fmla="*/ 60 w 71"/>
                <a:gd name="T27" fmla="*/ 23 h 36"/>
                <a:gd name="T28" fmla="*/ 55 w 71"/>
                <a:gd name="T29" fmla="*/ 26 h 36"/>
                <a:gd name="T30" fmla="*/ 48 w 71"/>
                <a:gd name="T31" fmla="*/ 29 h 36"/>
                <a:gd name="T32" fmla="*/ 42 w 71"/>
                <a:gd name="T33" fmla="*/ 32 h 36"/>
                <a:gd name="T34" fmla="*/ 33 w 71"/>
                <a:gd name="T35" fmla="*/ 33 h 36"/>
                <a:gd name="T36" fmla="*/ 26 w 71"/>
                <a:gd name="T37" fmla="*/ 35 h 36"/>
                <a:gd name="T38" fmla="*/ 19 w 71"/>
                <a:gd name="T39" fmla="*/ 35 h 36"/>
                <a:gd name="T40" fmla="*/ 14 w 71"/>
                <a:gd name="T41" fmla="*/ 36 h 36"/>
                <a:gd name="T42" fmla="*/ 5 w 71"/>
                <a:gd name="T43" fmla="*/ 35 h 36"/>
                <a:gd name="T44" fmla="*/ 1 w 71"/>
                <a:gd name="T4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36">
                  <a:moveTo>
                    <a:pt x="1" y="32"/>
                  </a:moveTo>
                  <a:lnTo>
                    <a:pt x="0" y="2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29" y="4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1" y="8"/>
                  </a:lnTo>
                  <a:lnTo>
                    <a:pt x="70" y="13"/>
                  </a:lnTo>
                  <a:lnTo>
                    <a:pt x="65" y="19"/>
                  </a:lnTo>
                  <a:lnTo>
                    <a:pt x="60" y="23"/>
                  </a:lnTo>
                  <a:lnTo>
                    <a:pt x="55" y="26"/>
                  </a:lnTo>
                  <a:lnTo>
                    <a:pt x="48" y="29"/>
                  </a:lnTo>
                  <a:lnTo>
                    <a:pt x="42" y="32"/>
                  </a:lnTo>
                  <a:lnTo>
                    <a:pt x="33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6"/>
                  </a:lnTo>
                  <a:lnTo>
                    <a:pt x="5" y="35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51" name="Freeform 87"/>
            <p:cNvSpPr>
              <a:spLocks/>
            </p:cNvSpPr>
            <p:nvPr/>
          </p:nvSpPr>
          <p:spPr bwMode="auto">
            <a:xfrm>
              <a:off x="1558" y="1288"/>
              <a:ext cx="42" cy="22"/>
            </a:xfrm>
            <a:custGeom>
              <a:avLst/>
              <a:gdLst>
                <a:gd name="T0" fmla="*/ 82 w 82"/>
                <a:gd name="T1" fmla="*/ 36 h 44"/>
                <a:gd name="T2" fmla="*/ 81 w 82"/>
                <a:gd name="T3" fmla="*/ 27 h 44"/>
                <a:gd name="T4" fmla="*/ 76 w 82"/>
                <a:gd name="T5" fmla="*/ 19 h 44"/>
                <a:gd name="T6" fmla="*/ 70 w 82"/>
                <a:gd name="T7" fmla="*/ 14 h 44"/>
                <a:gd name="T8" fmla="*/ 65 w 82"/>
                <a:gd name="T9" fmla="*/ 11 h 44"/>
                <a:gd name="T10" fmla="*/ 58 w 82"/>
                <a:gd name="T11" fmla="*/ 8 h 44"/>
                <a:gd name="T12" fmla="*/ 50 w 82"/>
                <a:gd name="T13" fmla="*/ 6 h 44"/>
                <a:gd name="T14" fmla="*/ 39 w 82"/>
                <a:gd name="T15" fmla="*/ 3 h 44"/>
                <a:gd name="T16" fmla="*/ 31 w 82"/>
                <a:gd name="T17" fmla="*/ 1 h 44"/>
                <a:gd name="T18" fmla="*/ 23 w 82"/>
                <a:gd name="T19" fmla="*/ 0 h 44"/>
                <a:gd name="T20" fmla="*/ 17 w 82"/>
                <a:gd name="T21" fmla="*/ 1 h 44"/>
                <a:gd name="T22" fmla="*/ 6 w 82"/>
                <a:gd name="T23" fmla="*/ 3 h 44"/>
                <a:gd name="T24" fmla="*/ 1 w 82"/>
                <a:gd name="T25" fmla="*/ 9 h 44"/>
                <a:gd name="T26" fmla="*/ 0 w 82"/>
                <a:gd name="T27" fmla="*/ 15 h 44"/>
                <a:gd name="T28" fmla="*/ 6 w 82"/>
                <a:gd name="T29" fmla="*/ 23 h 44"/>
                <a:gd name="T30" fmla="*/ 10 w 82"/>
                <a:gd name="T31" fmla="*/ 27 h 44"/>
                <a:gd name="T32" fmla="*/ 16 w 82"/>
                <a:gd name="T33" fmla="*/ 31 h 44"/>
                <a:gd name="T34" fmla="*/ 23 w 82"/>
                <a:gd name="T35" fmla="*/ 34 h 44"/>
                <a:gd name="T36" fmla="*/ 33 w 82"/>
                <a:gd name="T37" fmla="*/ 39 h 44"/>
                <a:gd name="T38" fmla="*/ 40 w 82"/>
                <a:gd name="T39" fmla="*/ 40 h 44"/>
                <a:gd name="T40" fmla="*/ 50 w 82"/>
                <a:gd name="T41" fmla="*/ 42 h 44"/>
                <a:gd name="T42" fmla="*/ 58 w 82"/>
                <a:gd name="T43" fmla="*/ 42 h 44"/>
                <a:gd name="T44" fmla="*/ 65 w 82"/>
                <a:gd name="T45" fmla="*/ 44 h 44"/>
                <a:gd name="T46" fmla="*/ 75 w 82"/>
                <a:gd name="T47" fmla="*/ 41 h 44"/>
                <a:gd name="T48" fmla="*/ 82 w 82"/>
                <a:gd name="T4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44">
                  <a:moveTo>
                    <a:pt x="82" y="36"/>
                  </a:moveTo>
                  <a:lnTo>
                    <a:pt x="81" y="27"/>
                  </a:lnTo>
                  <a:lnTo>
                    <a:pt x="76" y="19"/>
                  </a:lnTo>
                  <a:lnTo>
                    <a:pt x="70" y="14"/>
                  </a:lnTo>
                  <a:lnTo>
                    <a:pt x="65" y="11"/>
                  </a:lnTo>
                  <a:lnTo>
                    <a:pt x="58" y="8"/>
                  </a:lnTo>
                  <a:lnTo>
                    <a:pt x="50" y="6"/>
                  </a:lnTo>
                  <a:lnTo>
                    <a:pt x="39" y="3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6" y="3"/>
                  </a:lnTo>
                  <a:lnTo>
                    <a:pt x="1" y="9"/>
                  </a:lnTo>
                  <a:lnTo>
                    <a:pt x="0" y="15"/>
                  </a:lnTo>
                  <a:lnTo>
                    <a:pt x="6" y="23"/>
                  </a:lnTo>
                  <a:lnTo>
                    <a:pt x="10" y="27"/>
                  </a:lnTo>
                  <a:lnTo>
                    <a:pt x="16" y="31"/>
                  </a:lnTo>
                  <a:lnTo>
                    <a:pt x="23" y="34"/>
                  </a:lnTo>
                  <a:lnTo>
                    <a:pt x="33" y="39"/>
                  </a:lnTo>
                  <a:lnTo>
                    <a:pt x="40" y="40"/>
                  </a:lnTo>
                  <a:lnTo>
                    <a:pt x="50" y="42"/>
                  </a:lnTo>
                  <a:lnTo>
                    <a:pt x="58" y="42"/>
                  </a:lnTo>
                  <a:lnTo>
                    <a:pt x="65" y="44"/>
                  </a:lnTo>
                  <a:lnTo>
                    <a:pt x="75" y="41"/>
                  </a:lnTo>
                  <a:lnTo>
                    <a:pt x="82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52" name="Freeform 88"/>
            <p:cNvSpPr>
              <a:spLocks/>
            </p:cNvSpPr>
            <p:nvPr/>
          </p:nvSpPr>
          <p:spPr bwMode="auto">
            <a:xfrm>
              <a:off x="1409" y="1310"/>
              <a:ext cx="90" cy="34"/>
            </a:xfrm>
            <a:custGeom>
              <a:avLst/>
              <a:gdLst>
                <a:gd name="T0" fmla="*/ 181 w 181"/>
                <a:gd name="T1" fmla="*/ 42 h 69"/>
                <a:gd name="T2" fmla="*/ 179 w 181"/>
                <a:gd name="T3" fmla="*/ 26 h 69"/>
                <a:gd name="T4" fmla="*/ 163 w 181"/>
                <a:gd name="T5" fmla="*/ 16 h 69"/>
                <a:gd name="T6" fmla="*/ 136 w 181"/>
                <a:gd name="T7" fmla="*/ 8 h 69"/>
                <a:gd name="T8" fmla="*/ 106 w 181"/>
                <a:gd name="T9" fmla="*/ 4 h 69"/>
                <a:gd name="T10" fmla="*/ 70 w 181"/>
                <a:gd name="T11" fmla="*/ 1 h 69"/>
                <a:gd name="T12" fmla="*/ 39 w 181"/>
                <a:gd name="T13" fmla="*/ 0 h 69"/>
                <a:gd name="T14" fmla="*/ 13 w 181"/>
                <a:gd name="T15" fmla="*/ 0 h 69"/>
                <a:gd name="T16" fmla="*/ 0 w 181"/>
                <a:gd name="T17" fmla="*/ 0 h 69"/>
                <a:gd name="T18" fmla="*/ 1 w 181"/>
                <a:gd name="T19" fmla="*/ 2 h 69"/>
                <a:gd name="T20" fmla="*/ 8 w 181"/>
                <a:gd name="T21" fmla="*/ 10 h 69"/>
                <a:gd name="T22" fmla="*/ 21 w 181"/>
                <a:gd name="T23" fmla="*/ 20 h 69"/>
                <a:gd name="T24" fmla="*/ 38 w 181"/>
                <a:gd name="T25" fmla="*/ 32 h 69"/>
                <a:gd name="T26" fmla="*/ 55 w 181"/>
                <a:gd name="T27" fmla="*/ 44 h 69"/>
                <a:gd name="T28" fmla="*/ 75 w 181"/>
                <a:gd name="T29" fmla="*/ 56 h 69"/>
                <a:gd name="T30" fmla="*/ 93 w 181"/>
                <a:gd name="T31" fmla="*/ 64 h 69"/>
                <a:gd name="T32" fmla="*/ 110 w 181"/>
                <a:gd name="T33" fmla="*/ 69 h 69"/>
                <a:gd name="T34" fmla="*/ 122 w 181"/>
                <a:gd name="T35" fmla="*/ 69 h 69"/>
                <a:gd name="T36" fmla="*/ 133 w 181"/>
                <a:gd name="T37" fmla="*/ 69 h 69"/>
                <a:gd name="T38" fmla="*/ 142 w 181"/>
                <a:gd name="T39" fmla="*/ 68 h 69"/>
                <a:gd name="T40" fmla="*/ 152 w 181"/>
                <a:gd name="T41" fmla="*/ 66 h 69"/>
                <a:gd name="T42" fmla="*/ 161 w 181"/>
                <a:gd name="T43" fmla="*/ 62 h 69"/>
                <a:gd name="T44" fmla="*/ 168 w 181"/>
                <a:gd name="T45" fmla="*/ 57 h 69"/>
                <a:gd name="T46" fmla="*/ 175 w 181"/>
                <a:gd name="T47" fmla="*/ 49 h 69"/>
                <a:gd name="T48" fmla="*/ 181 w 181"/>
                <a:gd name="T4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1" h="69">
                  <a:moveTo>
                    <a:pt x="181" y="42"/>
                  </a:moveTo>
                  <a:lnTo>
                    <a:pt x="179" y="26"/>
                  </a:lnTo>
                  <a:lnTo>
                    <a:pt x="163" y="16"/>
                  </a:lnTo>
                  <a:lnTo>
                    <a:pt x="136" y="8"/>
                  </a:lnTo>
                  <a:lnTo>
                    <a:pt x="106" y="4"/>
                  </a:lnTo>
                  <a:lnTo>
                    <a:pt x="70" y="1"/>
                  </a:lnTo>
                  <a:lnTo>
                    <a:pt x="3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8" y="10"/>
                  </a:lnTo>
                  <a:lnTo>
                    <a:pt x="21" y="20"/>
                  </a:lnTo>
                  <a:lnTo>
                    <a:pt x="38" y="32"/>
                  </a:lnTo>
                  <a:lnTo>
                    <a:pt x="55" y="44"/>
                  </a:lnTo>
                  <a:lnTo>
                    <a:pt x="75" y="56"/>
                  </a:lnTo>
                  <a:lnTo>
                    <a:pt x="93" y="64"/>
                  </a:lnTo>
                  <a:lnTo>
                    <a:pt x="110" y="69"/>
                  </a:lnTo>
                  <a:lnTo>
                    <a:pt x="122" y="69"/>
                  </a:lnTo>
                  <a:lnTo>
                    <a:pt x="133" y="69"/>
                  </a:lnTo>
                  <a:lnTo>
                    <a:pt x="142" y="68"/>
                  </a:lnTo>
                  <a:lnTo>
                    <a:pt x="152" y="66"/>
                  </a:lnTo>
                  <a:lnTo>
                    <a:pt x="161" y="62"/>
                  </a:lnTo>
                  <a:lnTo>
                    <a:pt x="168" y="57"/>
                  </a:lnTo>
                  <a:lnTo>
                    <a:pt x="175" y="49"/>
                  </a:lnTo>
                  <a:lnTo>
                    <a:pt x="181" y="42"/>
                  </a:lnTo>
                  <a:close/>
                </a:path>
              </a:pathLst>
            </a:custGeom>
            <a:solidFill>
              <a:srgbClr val="52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53" name="Freeform 89"/>
            <p:cNvSpPr>
              <a:spLocks/>
            </p:cNvSpPr>
            <p:nvPr/>
          </p:nvSpPr>
          <p:spPr bwMode="auto">
            <a:xfrm>
              <a:off x="1446" y="1350"/>
              <a:ext cx="64" cy="40"/>
            </a:xfrm>
            <a:custGeom>
              <a:avLst/>
              <a:gdLst>
                <a:gd name="T0" fmla="*/ 126 w 129"/>
                <a:gd name="T1" fmla="*/ 15 h 79"/>
                <a:gd name="T2" fmla="*/ 129 w 129"/>
                <a:gd name="T3" fmla="*/ 27 h 79"/>
                <a:gd name="T4" fmla="*/ 120 w 129"/>
                <a:gd name="T5" fmla="*/ 38 h 79"/>
                <a:gd name="T6" fmla="*/ 103 w 129"/>
                <a:gd name="T7" fmla="*/ 48 h 79"/>
                <a:gd name="T8" fmla="*/ 80 w 129"/>
                <a:gd name="T9" fmla="*/ 58 h 79"/>
                <a:gd name="T10" fmla="*/ 54 w 129"/>
                <a:gd name="T11" fmla="*/ 65 h 79"/>
                <a:gd name="T12" fmla="*/ 30 w 129"/>
                <a:gd name="T13" fmla="*/ 72 h 79"/>
                <a:gd name="T14" fmla="*/ 9 w 129"/>
                <a:gd name="T15" fmla="*/ 76 h 79"/>
                <a:gd name="T16" fmla="*/ 0 w 129"/>
                <a:gd name="T17" fmla="*/ 79 h 79"/>
                <a:gd name="T18" fmla="*/ 0 w 129"/>
                <a:gd name="T19" fmla="*/ 77 h 79"/>
                <a:gd name="T20" fmla="*/ 3 w 129"/>
                <a:gd name="T21" fmla="*/ 70 h 79"/>
                <a:gd name="T22" fmla="*/ 9 w 129"/>
                <a:gd name="T23" fmla="*/ 59 h 79"/>
                <a:gd name="T24" fmla="*/ 20 w 129"/>
                <a:gd name="T25" fmla="*/ 48 h 79"/>
                <a:gd name="T26" fmla="*/ 30 w 129"/>
                <a:gd name="T27" fmla="*/ 35 h 79"/>
                <a:gd name="T28" fmla="*/ 41 w 129"/>
                <a:gd name="T29" fmla="*/ 23 h 79"/>
                <a:gd name="T30" fmla="*/ 52 w 129"/>
                <a:gd name="T31" fmla="*/ 12 h 79"/>
                <a:gd name="T32" fmla="*/ 65 w 129"/>
                <a:gd name="T33" fmla="*/ 6 h 79"/>
                <a:gd name="T34" fmla="*/ 73 w 129"/>
                <a:gd name="T35" fmla="*/ 3 h 79"/>
                <a:gd name="T36" fmla="*/ 83 w 129"/>
                <a:gd name="T37" fmla="*/ 1 h 79"/>
                <a:gd name="T38" fmla="*/ 91 w 129"/>
                <a:gd name="T39" fmla="*/ 0 h 79"/>
                <a:gd name="T40" fmla="*/ 99 w 129"/>
                <a:gd name="T41" fmla="*/ 1 h 79"/>
                <a:gd name="T42" fmla="*/ 105 w 129"/>
                <a:gd name="T43" fmla="*/ 2 h 79"/>
                <a:gd name="T44" fmla="*/ 113 w 129"/>
                <a:gd name="T45" fmla="*/ 5 h 79"/>
                <a:gd name="T46" fmla="*/ 119 w 129"/>
                <a:gd name="T47" fmla="*/ 9 h 79"/>
                <a:gd name="T48" fmla="*/ 126 w 129"/>
                <a:gd name="T49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" h="79">
                  <a:moveTo>
                    <a:pt x="126" y="15"/>
                  </a:moveTo>
                  <a:lnTo>
                    <a:pt x="129" y="27"/>
                  </a:lnTo>
                  <a:lnTo>
                    <a:pt x="120" y="38"/>
                  </a:lnTo>
                  <a:lnTo>
                    <a:pt x="103" y="48"/>
                  </a:lnTo>
                  <a:lnTo>
                    <a:pt x="80" y="58"/>
                  </a:lnTo>
                  <a:lnTo>
                    <a:pt x="54" y="65"/>
                  </a:lnTo>
                  <a:lnTo>
                    <a:pt x="30" y="72"/>
                  </a:lnTo>
                  <a:lnTo>
                    <a:pt x="9" y="76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9" y="59"/>
                  </a:lnTo>
                  <a:lnTo>
                    <a:pt x="20" y="48"/>
                  </a:lnTo>
                  <a:lnTo>
                    <a:pt x="30" y="35"/>
                  </a:lnTo>
                  <a:lnTo>
                    <a:pt x="41" y="23"/>
                  </a:lnTo>
                  <a:lnTo>
                    <a:pt x="52" y="12"/>
                  </a:lnTo>
                  <a:lnTo>
                    <a:pt x="65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1" y="0"/>
                  </a:lnTo>
                  <a:lnTo>
                    <a:pt x="99" y="1"/>
                  </a:lnTo>
                  <a:lnTo>
                    <a:pt x="105" y="2"/>
                  </a:lnTo>
                  <a:lnTo>
                    <a:pt x="113" y="5"/>
                  </a:lnTo>
                  <a:lnTo>
                    <a:pt x="119" y="9"/>
                  </a:lnTo>
                  <a:lnTo>
                    <a:pt x="126" y="15"/>
                  </a:lnTo>
                  <a:close/>
                </a:path>
              </a:pathLst>
            </a:custGeom>
            <a:solidFill>
              <a:srgbClr val="52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54" name="Freeform 90"/>
            <p:cNvSpPr>
              <a:spLocks/>
            </p:cNvSpPr>
            <p:nvPr/>
          </p:nvSpPr>
          <p:spPr bwMode="auto">
            <a:xfrm>
              <a:off x="1637" y="1285"/>
              <a:ext cx="67" cy="34"/>
            </a:xfrm>
            <a:custGeom>
              <a:avLst/>
              <a:gdLst>
                <a:gd name="T0" fmla="*/ 3 w 133"/>
                <a:gd name="T1" fmla="*/ 51 h 69"/>
                <a:gd name="T2" fmla="*/ 0 w 133"/>
                <a:gd name="T3" fmla="*/ 36 h 69"/>
                <a:gd name="T4" fmla="*/ 9 w 133"/>
                <a:gd name="T5" fmla="*/ 27 h 69"/>
                <a:gd name="T6" fmla="*/ 28 w 133"/>
                <a:gd name="T7" fmla="*/ 19 h 69"/>
                <a:gd name="T8" fmla="*/ 52 w 133"/>
                <a:gd name="T9" fmla="*/ 13 h 69"/>
                <a:gd name="T10" fmla="*/ 77 w 133"/>
                <a:gd name="T11" fmla="*/ 7 h 69"/>
                <a:gd name="T12" fmla="*/ 103 w 133"/>
                <a:gd name="T13" fmla="*/ 3 h 69"/>
                <a:gd name="T14" fmla="*/ 121 w 133"/>
                <a:gd name="T15" fmla="*/ 0 h 69"/>
                <a:gd name="T16" fmla="*/ 133 w 133"/>
                <a:gd name="T17" fmla="*/ 0 h 69"/>
                <a:gd name="T18" fmla="*/ 132 w 133"/>
                <a:gd name="T19" fmla="*/ 0 h 69"/>
                <a:gd name="T20" fmla="*/ 127 w 133"/>
                <a:gd name="T21" fmla="*/ 6 h 69"/>
                <a:gd name="T22" fmla="*/ 120 w 133"/>
                <a:gd name="T23" fmla="*/ 15 h 69"/>
                <a:gd name="T24" fmla="*/ 110 w 133"/>
                <a:gd name="T25" fmla="*/ 27 h 69"/>
                <a:gd name="T26" fmla="*/ 98 w 133"/>
                <a:gd name="T27" fmla="*/ 38 h 69"/>
                <a:gd name="T28" fmla="*/ 85 w 133"/>
                <a:gd name="T29" fmla="*/ 51 h 69"/>
                <a:gd name="T30" fmla="*/ 71 w 133"/>
                <a:gd name="T31" fmla="*/ 60 h 69"/>
                <a:gd name="T32" fmla="*/ 61 w 133"/>
                <a:gd name="T33" fmla="*/ 67 h 69"/>
                <a:gd name="T34" fmla="*/ 51 w 133"/>
                <a:gd name="T35" fmla="*/ 68 h 69"/>
                <a:gd name="T36" fmla="*/ 42 w 133"/>
                <a:gd name="T37" fmla="*/ 69 h 69"/>
                <a:gd name="T38" fmla="*/ 34 w 133"/>
                <a:gd name="T39" fmla="*/ 69 h 69"/>
                <a:gd name="T40" fmla="*/ 26 w 133"/>
                <a:gd name="T41" fmla="*/ 68 h 69"/>
                <a:gd name="T42" fmla="*/ 19 w 133"/>
                <a:gd name="T43" fmla="*/ 65 h 69"/>
                <a:gd name="T44" fmla="*/ 12 w 133"/>
                <a:gd name="T45" fmla="*/ 62 h 69"/>
                <a:gd name="T46" fmla="*/ 5 w 133"/>
                <a:gd name="T47" fmla="*/ 56 h 69"/>
                <a:gd name="T48" fmla="*/ 3 w 133"/>
                <a:gd name="T49" fmla="*/ 5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3" h="69">
                  <a:moveTo>
                    <a:pt x="3" y="5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28" y="19"/>
                  </a:lnTo>
                  <a:lnTo>
                    <a:pt x="52" y="13"/>
                  </a:lnTo>
                  <a:lnTo>
                    <a:pt x="77" y="7"/>
                  </a:lnTo>
                  <a:lnTo>
                    <a:pt x="103" y="3"/>
                  </a:lnTo>
                  <a:lnTo>
                    <a:pt x="121" y="0"/>
                  </a:lnTo>
                  <a:lnTo>
                    <a:pt x="133" y="0"/>
                  </a:lnTo>
                  <a:lnTo>
                    <a:pt x="132" y="0"/>
                  </a:lnTo>
                  <a:lnTo>
                    <a:pt x="127" y="6"/>
                  </a:lnTo>
                  <a:lnTo>
                    <a:pt x="120" y="15"/>
                  </a:lnTo>
                  <a:lnTo>
                    <a:pt x="110" y="27"/>
                  </a:lnTo>
                  <a:lnTo>
                    <a:pt x="98" y="38"/>
                  </a:lnTo>
                  <a:lnTo>
                    <a:pt x="85" y="51"/>
                  </a:lnTo>
                  <a:lnTo>
                    <a:pt x="71" y="60"/>
                  </a:lnTo>
                  <a:lnTo>
                    <a:pt x="61" y="67"/>
                  </a:lnTo>
                  <a:lnTo>
                    <a:pt x="51" y="68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8"/>
                  </a:lnTo>
                  <a:lnTo>
                    <a:pt x="19" y="65"/>
                  </a:lnTo>
                  <a:lnTo>
                    <a:pt x="12" y="62"/>
                  </a:lnTo>
                  <a:lnTo>
                    <a:pt x="5" y="56"/>
                  </a:lnTo>
                  <a:lnTo>
                    <a:pt x="3" y="51"/>
                  </a:lnTo>
                  <a:close/>
                </a:path>
              </a:pathLst>
            </a:custGeom>
            <a:solidFill>
              <a:srgbClr val="52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55" name="Freeform 91"/>
            <p:cNvSpPr>
              <a:spLocks/>
            </p:cNvSpPr>
            <p:nvPr/>
          </p:nvSpPr>
          <p:spPr bwMode="auto">
            <a:xfrm>
              <a:off x="1482" y="1326"/>
              <a:ext cx="35" cy="19"/>
            </a:xfrm>
            <a:custGeom>
              <a:avLst/>
              <a:gdLst>
                <a:gd name="T0" fmla="*/ 70 w 70"/>
                <a:gd name="T1" fmla="*/ 30 h 37"/>
                <a:gd name="T2" fmla="*/ 70 w 70"/>
                <a:gd name="T3" fmla="*/ 23 h 37"/>
                <a:gd name="T4" fmla="*/ 65 w 70"/>
                <a:gd name="T5" fmla="*/ 16 h 37"/>
                <a:gd name="T6" fmla="*/ 61 w 70"/>
                <a:gd name="T7" fmla="*/ 12 h 37"/>
                <a:gd name="T8" fmla="*/ 56 w 70"/>
                <a:gd name="T9" fmla="*/ 9 h 37"/>
                <a:gd name="T10" fmla="*/ 48 w 70"/>
                <a:gd name="T11" fmla="*/ 6 h 37"/>
                <a:gd name="T12" fmla="*/ 42 w 70"/>
                <a:gd name="T13" fmla="*/ 3 h 37"/>
                <a:gd name="T14" fmla="*/ 35 w 70"/>
                <a:gd name="T15" fmla="*/ 1 h 37"/>
                <a:gd name="T16" fmla="*/ 27 w 70"/>
                <a:gd name="T17" fmla="*/ 0 h 37"/>
                <a:gd name="T18" fmla="*/ 20 w 70"/>
                <a:gd name="T19" fmla="*/ 0 h 37"/>
                <a:gd name="T20" fmla="*/ 16 w 70"/>
                <a:gd name="T21" fmla="*/ 0 h 37"/>
                <a:gd name="T22" fmla="*/ 5 w 70"/>
                <a:gd name="T23" fmla="*/ 1 h 37"/>
                <a:gd name="T24" fmla="*/ 1 w 70"/>
                <a:gd name="T25" fmla="*/ 6 h 37"/>
                <a:gd name="T26" fmla="*/ 0 w 70"/>
                <a:gd name="T27" fmla="*/ 13 h 37"/>
                <a:gd name="T28" fmla="*/ 5 w 70"/>
                <a:gd name="T29" fmla="*/ 21 h 37"/>
                <a:gd name="T30" fmla="*/ 14 w 70"/>
                <a:gd name="T31" fmla="*/ 27 h 37"/>
                <a:gd name="T32" fmla="*/ 26 w 70"/>
                <a:gd name="T33" fmla="*/ 33 h 37"/>
                <a:gd name="T34" fmla="*/ 32 w 70"/>
                <a:gd name="T35" fmla="*/ 34 h 37"/>
                <a:gd name="T36" fmla="*/ 40 w 70"/>
                <a:gd name="T37" fmla="*/ 36 h 37"/>
                <a:gd name="T38" fmla="*/ 47 w 70"/>
                <a:gd name="T39" fmla="*/ 36 h 37"/>
                <a:gd name="T40" fmla="*/ 54 w 70"/>
                <a:gd name="T41" fmla="*/ 37 h 37"/>
                <a:gd name="T42" fmla="*/ 64 w 70"/>
                <a:gd name="T43" fmla="*/ 35 h 37"/>
                <a:gd name="T44" fmla="*/ 70 w 70"/>
                <a:gd name="T45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37">
                  <a:moveTo>
                    <a:pt x="70" y="30"/>
                  </a:moveTo>
                  <a:lnTo>
                    <a:pt x="70" y="23"/>
                  </a:lnTo>
                  <a:lnTo>
                    <a:pt x="65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48" y="6"/>
                  </a:lnTo>
                  <a:lnTo>
                    <a:pt x="42" y="3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5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4" y="27"/>
                  </a:lnTo>
                  <a:lnTo>
                    <a:pt x="26" y="33"/>
                  </a:lnTo>
                  <a:lnTo>
                    <a:pt x="32" y="34"/>
                  </a:lnTo>
                  <a:lnTo>
                    <a:pt x="40" y="36"/>
                  </a:lnTo>
                  <a:lnTo>
                    <a:pt x="47" y="36"/>
                  </a:lnTo>
                  <a:lnTo>
                    <a:pt x="54" y="37"/>
                  </a:lnTo>
                  <a:lnTo>
                    <a:pt x="64" y="35"/>
                  </a:lnTo>
                  <a:lnTo>
                    <a:pt x="7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56" name="Freeform 92"/>
            <p:cNvSpPr>
              <a:spLocks/>
            </p:cNvSpPr>
            <p:nvPr/>
          </p:nvSpPr>
          <p:spPr bwMode="auto">
            <a:xfrm>
              <a:off x="1608" y="1305"/>
              <a:ext cx="43" cy="21"/>
            </a:xfrm>
            <a:custGeom>
              <a:avLst/>
              <a:gdLst>
                <a:gd name="T0" fmla="*/ 88 w 88"/>
                <a:gd name="T1" fmla="*/ 37 h 44"/>
                <a:gd name="T2" fmla="*/ 87 w 88"/>
                <a:gd name="T3" fmla="*/ 28 h 44"/>
                <a:gd name="T4" fmla="*/ 79 w 88"/>
                <a:gd name="T5" fmla="*/ 20 h 44"/>
                <a:gd name="T6" fmla="*/ 72 w 88"/>
                <a:gd name="T7" fmla="*/ 16 h 44"/>
                <a:gd name="T8" fmla="*/ 66 w 88"/>
                <a:gd name="T9" fmla="*/ 12 h 44"/>
                <a:gd name="T10" fmla="*/ 57 w 88"/>
                <a:gd name="T11" fmla="*/ 8 h 44"/>
                <a:gd name="T12" fmla="*/ 50 w 88"/>
                <a:gd name="T13" fmla="*/ 6 h 44"/>
                <a:gd name="T14" fmla="*/ 41 w 88"/>
                <a:gd name="T15" fmla="*/ 3 h 44"/>
                <a:gd name="T16" fmla="*/ 34 w 88"/>
                <a:gd name="T17" fmla="*/ 1 h 44"/>
                <a:gd name="T18" fmla="*/ 26 w 88"/>
                <a:gd name="T19" fmla="*/ 0 h 44"/>
                <a:gd name="T20" fmla="*/ 19 w 88"/>
                <a:gd name="T21" fmla="*/ 1 h 44"/>
                <a:gd name="T22" fmla="*/ 5 w 88"/>
                <a:gd name="T23" fmla="*/ 4 h 44"/>
                <a:gd name="T24" fmla="*/ 0 w 88"/>
                <a:gd name="T25" fmla="*/ 11 h 44"/>
                <a:gd name="T26" fmla="*/ 0 w 88"/>
                <a:gd name="T27" fmla="*/ 18 h 44"/>
                <a:gd name="T28" fmla="*/ 7 w 88"/>
                <a:gd name="T29" fmla="*/ 27 h 44"/>
                <a:gd name="T30" fmla="*/ 10 w 88"/>
                <a:gd name="T31" fmla="*/ 30 h 44"/>
                <a:gd name="T32" fmla="*/ 19 w 88"/>
                <a:gd name="T33" fmla="*/ 34 h 44"/>
                <a:gd name="T34" fmla="*/ 26 w 88"/>
                <a:gd name="T35" fmla="*/ 37 h 44"/>
                <a:gd name="T36" fmla="*/ 34 w 88"/>
                <a:gd name="T37" fmla="*/ 40 h 44"/>
                <a:gd name="T38" fmla="*/ 42 w 88"/>
                <a:gd name="T39" fmla="*/ 41 h 44"/>
                <a:gd name="T40" fmla="*/ 51 w 88"/>
                <a:gd name="T41" fmla="*/ 43 h 44"/>
                <a:gd name="T42" fmla="*/ 58 w 88"/>
                <a:gd name="T43" fmla="*/ 43 h 44"/>
                <a:gd name="T44" fmla="*/ 66 w 88"/>
                <a:gd name="T45" fmla="*/ 44 h 44"/>
                <a:gd name="T46" fmla="*/ 78 w 88"/>
                <a:gd name="T47" fmla="*/ 42 h 44"/>
                <a:gd name="T48" fmla="*/ 88 w 88"/>
                <a:gd name="T4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" h="44">
                  <a:moveTo>
                    <a:pt x="88" y="37"/>
                  </a:moveTo>
                  <a:lnTo>
                    <a:pt x="87" y="28"/>
                  </a:lnTo>
                  <a:lnTo>
                    <a:pt x="79" y="20"/>
                  </a:lnTo>
                  <a:lnTo>
                    <a:pt x="72" y="16"/>
                  </a:lnTo>
                  <a:lnTo>
                    <a:pt x="66" y="12"/>
                  </a:lnTo>
                  <a:lnTo>
                    <a:pt x="57" y="8"/>
                  </a:lnTo>
                  <a:lnTo>
                    <a:pt x="50" y="6"/>
                  </a:lnTo>
                  <a:lnTo>
                    <a:pt x="41" y="3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19" y="1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9" y="34"/>
                  </a:lnTo>
                  <a:lnTo>
                    <a:pt x="26" y="37"/>
                  </a:lnTo>
                  <a:lnTo>
                    <a:pt x="34" y="40"/>
                  </a:lnTo>
                  <a:lnTo>
                    <a:pt x="42" y="41"/>
                  </a:lnTo>
                  <a:lnTo>
                    <a:pt x="51" y="43"/>
                  </a:lnTo>
                  <a:lnTo>
                    <a:pt x="58" y="43"/>
                  </a:lnTo>
                  <a:lnTo>
                    <a:pt x="66" y="44"/>
                  </a:lnTo>
                  <a:lnTo>
                    <a:pt x="78" y="42"/>
                  </a:lnTo>
                  <a:lnTo>
                    <a:pt x="8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57" name="Freeform 93"/>
            <p:cNvSpPr>
              <a:spLocks/>
            </p:cNvSpPr>
            <p:nvPr/>
          </p:nvSpPr>
          <p:spPr bwMode="auto">
            <a:xfrm>
              <a:off x="1523" y="1340"/>
              <a:ext cx="36" cy="18"/>
            </a:xfrm>
            <a:custGeom>
              <a:avLst/>
              <a:gdLst>
                <a:gd name="T0" fmla="*/ 71 w 71"/>
                <a:gd name="T1" fmla="*/ 28 h 35"/>
                <a:gd name="T2" fmla="*/ 70 w 71"/>
                <a:gd name="T3" fmla="*/ 22 h 35"/>
                <a:gd name="T4" fmla="*/ 65 w 71"/>
                <a:gd name="T5" fmla="*/ 16 h 35"/>
                <a:gd name="T6" fmla="*/ 60 w 71"/>
                <a:gd name="T7" fmla="*/ 13 h 35"/>
                <a:gd name="T8" fmla="*/ 55 w 71"/>
                <a:gd name="T9" fmla="*/ 10 h 35"/>
                <a:gd name="T10" fmla="*/ 48 w 71"/>
                <a:gd name="T11" fmla="*/ 7 h 35"/>
                <a:gd name="T12" fmla="*/ 42 w 71"/>
                <a:gd name="T13" fmla="*/ 5 h 35"/>
                <a:gd name="T14" fmla="*/ 33 w 71"/>
                <a:gd name="T15" fmla="*/ 2 h 35"/>
                <a:gd name="T16" fmla="*/ 26 w 71"/>
                <a:gd name="T17" fmla="*/ 1 h 35"/>
                <a:gd name="T18" fmla="*/ 19 w 71"/>
                <a:gd name="T19" fmla="*/ 0 h 35"/>
                <a:gd name="T20" fmla="*/ 14 w 71"/>
                <a:gd name="T21" fmla="*/ 0 h 35"/>
                <a:gd name="T22" fmla="*/ 5 w 71"/>
                <a:gd name="T23" fmla="*/ 1 h 35"/>
                <a:gd name="T24" fmla="*/ 1 w 71"/>
                <a:gd name="T25" fmla="*/ 5 h 35"/>
                <a:gd name="T26" fmla="*/ 0 w 71"/>
                <a:gd name="T27" fmla="*/ 12 h 35"/>
                <a:gd name="T28" fmla="*/ 6 w 71"/>
                <a:gd name="T29" fmla="*/ 19 h 35"/>
                <a:gd name="T30" fmla="*/ 10 w 71"/>
                <a:gd name="T31" fmla="*/ 22 h 35"/>
                <a:gd name="T32" fmla="*/ 16 w 71"/>
                <a:gd name="T33" fmla="*/ 25 h 35"/>
                <a:gd name="T34" fmla="*/ 22 w 71"/>
                <a:gd name="T35" fmla="*/ 28 h 35"/>
                <a:gd name="T36" fmla="*/ 29 w 71"/>
                <a:gd name="T37" fmla="*/ 31 h 35"/>
                <a:gd name="T38" fmla="*/ 40 w 71"/>
                <a:gd name="T39" fmla="*/ 34 h 35"/>
                <a:gd name="T40" fmla="*/ 54 w 71"/>
                <a:gd name="T41" fmla="*/ 35 h 35"/>
                <a:gd name="T42" fmla="*/ 64 w 71"/>
                <a:gd name="T43" fmla="*/ 33 h 35"/>
                <a:gd name="T44" fmla="*/ 71 w 71"/>
                <a:gd name="T4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35">
                  <a:moveTo>
                    <a:pt x="71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0" y="13"/>
                  </a:lnTo>
                  <a:lnTo>
                    <a:pt x="55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33" y="2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1"/>
                  </a:lnTo>
                  <a:lnTo>
                    <a:pt x="1" y="5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29" y="31"/>
                  </a:lnTo>
                  <a:lnTo>
                    <a:pt x="40" y="34"/>
                  </a:lnTo>
                  <a:lnTo>
                    <a:pt x="54" y="35"/>
                  </a:lnTo>
                  <a:lnTo>
                    <a:pt x="64" y="33"/>
                  </a:lnTo>
                  <a:lnTo>
                    <a:pt x="7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58" name="Freeform 94"/>
            <p:cNvSpPr>
              <a:spLocks/>
            </p:cNvSpPr>
            <p:nvPr/>
          </p:nvSpPr>
          <p:spPr bwMode="auto">
            <a:xfrm>
              <a:off x="1558" y="1308"/>
              <a:ext cx="42" cy="22"/>
            </a:xfrm>
            <a:custGeom>
              <a:avLst/>
              <a:gdLst>
                <a:gd name="T0" fmla="*/ 1 w 82"/>
                <a:gd name="T1" fmla="*/ 36 h 44"/>
                <a:gd name="T2" fmla="*/ 0 w 82"/>
                <a:gd name="T3" fmla="*/ 28 h 44"/>
                <a:gd name="T4" fmla="*/ 6 w 82"/>
                <a:gd name="T5" fmla="*/ 20 h 44"/>
                <a:gd name="T6" fmla="*/ 10 w 82"/>
                <a:gd name="T7" fmla="*/ 16 h 44"/>
                <a:gd name="T8" fmla="*/ 16 w 82"/>
                <a:gd name="T9" fmla="*/ 12 h 44"/>
                <a:gd name="T10" fmla="*/ 23 w 82"/>
                <a:gd name="T11" fmla="*/ 9 h 44"/>
                <a:gd name="T12" fmla="*/ 33 w 82"/>
                <a:gd name="T13" fmla="*/ 7 h 44"/>
                <a:gd name="T14" fmla="*/ 40 w 82"/>
                <a:gd name="T15" fmla="*/ 4 h 44"/>
                <a:gd name="T16" fmla="*/ 50 w 82"/>
                <a:gd name="T17" fmla="*/ 1 h 44"/>
                <a:gd name="T18" fmla="*/ 58 w 82"/>
                <a:gd name="T19" fmla="*/ 0 h 44"/>
                <a:gd name="T20" fmla="*/ 65 w 82"/>
                <a:gd name="T21" fmla="*/ 0 h 44"/>
                <a:gd name="T22" fmla="*/ 75 w 82"/>
                <a:gd name="T23" fmla="*/ 1 h 44"/>
                <a:gd name="T24" fmla="*/ 82 w 82"/>
                <a:gd name="T25" fmla="*/ 7 h 44"/>
                <a:gd name="T26" fmla="*/ 81 w 82"/>
                <a:gd name="T27" fmla="*/ 14 h 44"/>
                <a:gd name="T28" fmla="*/ 76 w 82"/>
                <a:gd name="T29" fmla="*/ 23 h 44"/>
                <a:gd name="T30" fmla="*/ 70 w 82"/>
                <a:gd name="T31" fmla="*/ 27 h 44"/>
                <a:gd name="T32" fmla="*/ 65 w 82"/>
                <a:gd name="T33" fmla="*/ 31 h 44"/>
                <a:gd name="T34" fmla="*/ 58 w 82"/>
                <a:gd name="T35" fmla="*/ 35 h 44"/>
                <a:gd name="T36" fmla="*/ 50 w 82"/>
                <a:gd name="T37" fmla="*/ 40 h 44"/>
                <a:gd name="T38" fmla="*/ 39 w 82"/>
                <a:gd name="T39" fmla="*/ 41 h 44"/>
                <a:gd name="T40" fmla="*/ 31 w 82"/>
                <a:gd name="T41" fmla="*/ 43 h 44"/>
                <a:gd name="T42" fmla="*/ 23 w 82"/>
                <a:gd name="T43" fmla="*/ 43 h 44"/>
                <a:gd name="T44" fmla="*/ 17 w 82"/>
                <a:gd name="T45" fmla="*/ 44 h 44"/>
                <a:gd name="T46" fmla="*/ 6 w 82"/>
                <a:gd name="T47" fmla="*/ 41 h 44"/>
                <a:gd name="T48" fmla="*/ 1 w 82"/>
                <a:gd name="T4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44">
                  <a:moveTo>
                    <a:pt x="1" y="36"/>
                  </a:moveTo>
                  <a:lnTo>
                    <a:pt x="0" y="28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3" y="9"/>
                  </a:lnTo>
                  <a:lnTo>
                    <a:pt x="33" y="7"/>
                  </a:lnTo>
                  <a:lnTo>
                    <a:pt x="40" y="4"/>
                  </a:lnTo>
                  <a:lnTo>
                    <a:pt x="50" y="1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5" y="1"/>
                  </a:lnTo>
                  <a:lnTo>
                    <a:pt x="82" y="7"/>
                  </a:lnTo>
                  <a:lnTo>
                    <a:pt x="81" y="14"/>
                  </a:lnTo>
                  <a:lnTo>
                    <a:pt x="76" y="23"/>
                  </a:lnTo>
                  <a:lnTo>
                    <a:pt x="70" y="27"/>
                  </a:lnTo>
                  <a:lnTo>
                    <a:pt x="65" y="31"/>
                  </a:lnTo>
                  <a:lnTo>
                    <a:pt x="58" y="35"/>
                  </a:lnTo>
                  <a:lnTo>
                    <a:pt x="50" y="40"/>
                  </a:lnTo>
                  <a:lnTo>
                    <a:pt x="39" y="41"/>
                  </a:lnTo>
                  <a:lnTo>
                    <a:pt x="31" y="43"/>
                  </a:lnTo>
                  <a:lnTo>
                    <a:pt x="23" y="43"/>
                  </a:lnTo>
                  <a:lnTo>
                    <a:pt x="17" y="44"/>
                  </a:lnTo>
                  <a:lnTo>
                    <a:pt x="6" y="41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59" name="Freeform 95"/>
            <p:cNvSpPr>
              <a:spLocks/>
            </p:cNvSpPr>
            <p:nvPr/>
          </p:nvSpPr>
          <p:spPr bwMode="auto">
            <a:xfrm>
              <a:off x="1482" y="1343"/>
              <a:ext cx="35" cy="18"/>
            </a:xfrm>
            <a:custGeom>
              <a:avLst/>
              <a:gdLst>
                <a:gd name="T0" fmla="*/ 1 w 70"/>
                <a:gd name="T1" fmla="*/ 29 h 36"/>
                <a:gd name="T2" fmla="*/ 0 w 70"/>
                <a:gd name="T3" fmla="*/ 23 h 36"/>
                <a:gd name="T4" fmla="*/ 5 w 70"/>
                <a:gd name="T5" fmla="*/ 16 h 36"/>
                <a:gd name="T6" fmla="*/ 14 w 70"/>
                <a:gd name="T7" fmla="*/ 8 h 36"/>
                <a:gd name="T8" fmla="*/ 26 w 70"/>
                <a:gd name="T9" fmla="*/ 3 h 36"/>
                <a:gd name="T10" fmla="*/ 32 w 70"/>
                <a:gd name="T11" fmla="*/ 1 h 36"/>
                <a:gd name="T12" fmla="*/ 40 w 70"/>
                <a:gd name="T13" fmla="*/ 0 h 36"/>
                <a:gd name="T14" fmla="*/ 47 w 70"/>
                <a:gd name="T15" fmla="*/ 0 h 36"/>
                <a:gd name="T16" fmla="*/ 54 w 70"/>
                <a:gd name="T17" fmla="*/ 1 h 36"/>
                <a:gd name="T18" fmla="*/ 64 w 70"/>
                <a:gd name="T19" fmla="*/ 2 h 36"/>
                <a:gd name="T20" fmla="*/ 70 w 70"/>
                <a:gd name="T21" fmla="*/ 7 h 36"/>
                <a:gd name="T22" fmla="*/ 70 w 70"/>
                <a:gd name="T23" fmla="*/ 12 h 36"/>
                <a:gd name="T24" fmla="*/ 65 w 70"/>
                <a:gd name="T25" fmla="*/ 19 h 36"/>
                <a:gd name="T26" fmla="*/ 61 w 70"/>
                <a:gd name="T27" fmla="*/ 22 h 36"/>
                <a:gd name="T28" fmla="*/ 56 w 70"/>
                <a:gd name="T29" fmla="*/ 26 h 36"/>
                <a:gd name="T30" fmla="*/ 48 w 70"/>
                <a:gd name="T31" fmla="*/ 29 h 36"/>
                <a:gd name="T32" fmla="*/ 42 w 70"/>
                <a:gd name="T33" fmla="*/ 33 h 36"/>
                <a:gd name="T34" fmla="*/ 35 w 70"/>
                <a:gd name="T35" fmla="*/ 34 h 36"/>
                <a:gd name="T36" fmla="*/ 27 w 70"/>
                <a:gd name="T37" fmla="*/ 36 h 36"/>
                <a:gd name="T38" fmla="*/ 20 w 70"/>
                <a:gd name="T39" fmla="*/ 36 h 36"/>
                <a:gd name="T40" fmla="*/ 16 w 70"/>
                <a:gd name="T41" fmla="*/ 36 h 36"/>
                <a:gd name="T42" fmla="*/ 5 w 70"/>
                <a:gd name="T43" fmla="*/ 33 h 36"/>
                <a:gd name="T44" fmla="*/ 1 w 70"/>
                <a:gd name="T45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36">
                  <a:moveTo>
                    <a:pt x="1" y="29"/>
                  </a:moveTo>
                  <a:lnTo>
                    <a:pt x="0" y="23"/>
                  </a:lnTo>
                  <a:lnTo>
                    <a:pt x="5" y="16"/>
                  </a:lnTo>
                  <a:lnTo>
                    <a:pt x="14" y="8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1"/>
                  </a:lnTo>
                  <a:lnTo>
                    <a:pt x="64" y="2"/>
                  </a:lnTo>
                  <a:lnTo>
                    <a:pt x="70" y="7"/>
                  </a:lnTo>
                  <a:lnTo>
                    <a:pt x="70" y="12"/>
                  </a:lnTo>
                  <a:lnTo>
                    <a:pt x="65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29"/>
                  </a:lnTo>
                  <a:lnTo>
                    <a:pt x="42" y="33"/>
                  </a:lnTo>
                  <a:lnTo>
                    <a:pt x="35" y="34"/>
                  </a:lnTo>
                  <a:lnTo>
                    <a:pt x="27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60" name="Freeform 96"/>
            <p:cNvSpPr>
              <a:spLocks/>
            </p:cNvSpPr>
            <p:nvPr/>
          </p:nvSpPr>
          <p:spPr bwMode="auto">
            <a:xfrm>
              <a:off x="1590" y="1294"/>
              <a:ext cx="32" cy="25"/>
            </a:xfrm>
            <a:custGeom>
              <a:avLst/>
              <a:gdLst>
                <a:gd name="T0" fmla="*/ 32 w 65"/>
                <a:gd name="T1" fmla="*/ 0 h 51"/>
                <a:gd name="T2" fmla="*/ 43 w 65"/>
                <a:gd name="T3" fmla="*/ 2 h 51"/>
                <a:gd name="T4" fmla="*/ 54 w 65"/>
                <a:gd name="T5" fmla="*/ 8 h 51"/>
                <a:gd name="T6" fmla="*/ 61 w 65"/>
                <a:gd name="T7" fmla="*/ 16 h 51"/>
                <a:gd name="T8" fmla="*/ 65 w 65"/>
                <a:gd name="T9" fmla="*/ 27 h 51"/>
                <a:gd name="T10" fmla="*/ 61 w 65"/>
                <a:gd name="T11" fmla="*/ 37 h 51"/>
                <a:gd name="T12" fmla="*/ 54 w 65"/>
                <a:gd name="T13" fmla="*/ 44 h 51"/>
                <a:gd name="T14" fmla="*/ 43 w 65"/>
                <a:gd name="T15" fmla="*/ 49 h 51"/>
                <a:gd name="T16" fmla="*/ 32 w 65"/>
                <a:gd name="T17" fmla="*/ 51 h 51"/>
                <a:gd name="T18" fmla="*/ 23 w 65"/>
                <a:gd name="T19" fmla="*/ 50 h 51"/>
                <a:gd name="T20" fmla="*/ 17 w 65"/>
                <a:gd name="T21" fmla="*/ 49 h 51"/>
                <a:gd name="T22" fmla="*/ 11 w 65"/>
                <a:gd name="T23" fmla="*/ 46 h 51"/>
                <a:gd name="T24" fmla="*/ 7 w 65"/>
                <a:gd name="T25" fmla="*/ 44 h 51"/>
                <a:gd name="T26" fmla="*/ 1 w 65"/>
                <a:gd name="T27" fmla="*/ 37 h 51"/>
                <a:gd name="T28" fmla="*/ 0 w 65"/>
                <a:gd name="T29" fmla="*/ 27 h 51"/>
                <a:gd name="T30" fmla="*/ 1 w 65"/>
                <a:gd name="T31" fmla="*/ 16 h 51"/>
                <a:gd name="T32" fmla="*/ 7 w 65"/>
                <a:gd name="T33" fmla="*/ 8 h 51"/>
                <a:gd name="T34" fmla="*/ 11 w 65"/>
                <a:gd name="T35" fmla="*/ 4 h 51"/>
                <a:gd name="T36" fmla="*/ 17 w 65"/>
                <a:gd name="T37" fmla="*/ 2 h 51"/>
                <a:gd name="T38" fmla="*/ 23 w 65"/>
                <a:gd name="T39" fmla="*/ 0 h 51"/>
                <a:gd name="T40" fmla="*/ 32 w 65"/>
                <a:gd name="T4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" h="51">
                  <a:moveTo>
                    <a:pt x="32" y="0"/>
                  </a:moveTo>
                  <a:lnTo>
                    <a:pt x="43" y="2"/>
                  </a:lnTo>
                  <a:lnTo>
                    <a:pt x="54" y="8"/>
                  </a:lnTo>
                  <a:lnTo>
                    <a:pt x="61" y="16"/>
                  </a:lnTo>
                  <a:lnTo>
                    <a:pt x="65" y="27"/>
                  </a:lnTo>
                  <a:lnTo>
                    <a:pt x="61" y="37"/>
                  </a:lnTo>
                  <a:lnTo>
                    <a:pt x="54" y="44"/>
                  </a:lnTo>
                  <a:lnTo>
                    <a:pt x="43" y="49"/>
                  </a:lnTo>
                  <a:lnTo>
                    <a:pt x="32" y="51"/>
                  </a:lnTo>
                  <a:lnTo>
                    <a:pt x="23" y="50"/>
                  </a:lnTo>
                  <a:lnTo>
                    <a:pt x="17" y="49"/>
                  </a:lnTo>
                  <a:lnTo>
                    <a:pt x="11" y="46"/>
                  </a:lnTo>
                  <a:lnTo>
                    <a:pt x="7" y="44"/>
                  </a:lnTo>
                  <a:lnTo>
                    <a:pt x="1" y="37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61" name="Freeform 97"/>
            <p:cNvSpPr>
              <a:spLocks/>
            </p:cNvSpPr>
            <p:nvPr/>
          </p:nvSpPr>
          <p:spPr bwMode="auto">
            <a:xfrm>
              <a:off x="1507" y="1332"/>
              <a:ext cx="27" cy="21"/>
            </a:xfrm>
            <a:custGeom>
              <a:avLst/>
              <a:gdLst>
                <a:gd name="T0" fmla="*/ 29 w 53"/>
                <a:gd name="T1" fmla="*/ 0 h 41"/>
                <a:gd name="T2" fmla="*/ 39 w 53"/>
                <a:gd name="T3" fmla="*/ 1 h 41"/>
                <a:gd name="T4" fmla="*/ 46 w 53"/>
                <a:gd name="T5" fmla="*/ 6 h 41"/>
                <a:gd name="T6" fmla="*/ 50 w 53"/>
                <a:gd name="T7" fmla="*/ 12 h 41"/>
                <a:gd name="T8" fmla="*/ 53 w 53"/>
                <a:gd name="T9" fmla="*/ 21 h 41"/>
                <a:gd name="T10" fmla="*/ 50 w 53"/>
                <a:gd name="T11" fmla="*/ 28 h 41"/>
                <a:gd name="T12" fmla="*/ 46 w 53"/>
                <a:gd name="T13" fmla="*/ 34 h 41"/>
                <a:gd name="T14" fmla="*/ 39 w 53"/>
                <a:gd name="T15" fmla="*/ 39 h 41"/>
                <a:gd name="T16" fmla="*/ 29 w 53"/>
                <a:gd name="T17" fmla="*/ 41 h 41"/>
                <a:gd name="T18" fmla="*/ 16 w 53"/>
                <a:gd name="T19" fmla="*/ 39 h 41"/>
                <a:gd name="T20" fmla="*/ 7 w 53"/>
                <a:gd name="T21" fmla="*/ 34 h 41"/>
                <a:gd name="T22" fmla="*/ 1 w 53"/>
                <a:gd name="T23" fmla="*/ 28 h 41"/>
                <a:gd name="T24" fmla="*/ 0 w 53"/>
                <a:gd name="T25" fmla="*/ 21 h 41"/>
                <a:gd name="T26" fmla="*/ 1 w 53"/>
                <a:gd name="T27" fmla="*/ 12 h 41"/>
                <a:gd name="T28" fmla="*/ 7 w 53"/>
                <a:gd name="T29" fmla="*/ 6 h 41"/>
                <a:gd name="T30" fmla="*/ 16 w 53"/>
                <a:gd name="T31" fmla="*/ 1 h 41"/>
                <a:gd name="T32" fmla="*/ 29 w 53"/>
                <a:gd name="T3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41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3" y="21"/>
                  </a:lnTo>
                  <a:lnTo>
                    <a:pt x="50" y="28"/>
                  </a:lnTo>
                  <a:lnTo>
                    <a:pt x="46" y="34"/>
                  </a:lnTo>
                  <a:lnTo>
                    <a:pt x="39" y="39"/>
                  </a:lnTo>
                  <a:lnTo>
                    <a:pt x="29" y="41"/>
                  </a:lnTo>
                  <a:lnTo>
                    <a:pt x="16" y="39"/>
                  </a:lnTo>
                  <a:lnTo>
                    <a:pt x="7" y="34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62" name="Freeform 98"/>
            <p:cNvSpPr>
              <a:spLocks/>
            </p:cNvSpPr>
            <p:nvPr/>
          </p:nvSpPr>
          <p:spPr bwMode="auto">
            <a:xfrm>
              <a:off x="634" y="1270"/>
              <a:ext cx="301" cy="143"/>
            </a:xfrm>
            <a:custGeom>
              <a:avLst/>
              <a:gdLst>
                <a:gd name="T0" fmla="*/ 161 w 602"/>
                <a:gd name="T1" fmla="*/ 99 h 287"/>
                <a:gd name="T2" fmla="*/ 106 w 602"/>
                <a:gd name="T3" fmla="*/ 110 h 287"/>
                <a:gd name="T4" fmla="*/ 51 w 602"/>
                <a:gd name="T5" fmla="*/ 123 h 287"/>
                <a:gd name="T6" fmla="*/ 11 w 602"/>
                <a:gd name="T7" fmla="*/ 151 h 287"/>
                <a:gd name="T8" fmla="*/ 8 w 602"/>
                <a:gd name="T9" fmla="*/ 176 h 287"/>
                <a:gd name="T10" fmla="*/ 24 w 602"/>
                <a:gd name="T11" fmla="*/ 188 h 287"/>
                <a:gd name="T12" fmla="*/ 42 w 602"/>
                <a:gd name="T13" fmla="*/ 195 h 287"/>
                <a:gd name="T14" fmla="*/ 67 w 602"/>
                <a:gd name="T15" fmla="*/ 198 h 287"/>
                <a:gd name="T16" fmla="*/ 93 w 602"/>
                <a:gd name="T17" fmla="*/ 196 h 287"/>
                <a:gd name="T18" fmla="*/ 79 w 602"/>
                <a:gd name="T19" fmla="*/ 207 h 287"/>
                <a:gd name="T20" fmla="*/ 54 w 602"/>
                <a:gd name="T21" fmla="*/ 229 h 287"/>
                <a:gd name="T22" fmla="*/ 51 w 602"/>
                <a:gd name="T23" fmla="*/ 254 h 287"/>
                <a:gd name="T24" fmla="*/ 98 w 602"/>
                <a:gd name="T25" fmla="*/ 272 h 287"/>
                <a:gd name="T26" fmla="*/ 139 w 602"/>
                <a:gd name="T27" fmla="*/ 266 h 287"/>
                <a:gd name="T28" fmla="*/ 162 w 602"/>
                <a:gd name="T29" fmla="*/ 248 h 287"/>
                <a:gd name="T30" fmla="*/ 172 w 602"/>
                <a:gd name="T31" fmla="*/ 233 h 287"/>
                <a:gd name="T32" fmla="*/ 178 w 602"/>
                <a:gd name="T33" fmla="*/ 237 h 287"/>
                <a:gd name="T34" fmla="*/ 187 w 602"/>
                <a:gd name="T35" fmla="*/ 254 h 287"/>
                <a:gd name="T36" fmla="*/ 194 w 602"/>
                <a:gd name="T37" fmla="*/ 270 h 287"/>
                <a:gd name="T38" fmla="*/ 214 w 602"/>
                <a:gd name="T39" fmla="*/ 282 h 287"/>
                <a:gd name="T40" fmla="*/ 252 w 602"/>
                <a:gd name="T41" fmla="*/ 286 h 287"/>
                <a:gd name="T42" fmla="*/ 285 w 602"/>
                <a:gd name="T43" fmla="*/ 282 h 287"/>
                <a:gd name="T44" fmla="*/ 311 w 602"/>
                <a:gd name="T45" fmla="*/ 272 h 287"/>
                <a:gd name="T46" fmla="*/ 326 w 602"/>
                <a:gd name="T47" fmla="*/ 249 h 287"/>
                <a:gd name="T48" fmla="*/ 333 w 602"/>
                <a:gd name="T49" fmla="*/ 233 h 287"/>
                <a:gd name="T50" fmla="*/ 356 w 602"/>
                <a:gd name="T51" fmla="*/ 245 h 287"/>
                <a:gd name="T52" fmla="*/ 396 w 602"/>
                <a:gd name="T53" fmla="*/ 256 h 287"/>
                <a:gd name="T54" fmla="*/ 449 w 602"/>
                <a:gd name="T55" fmla="*/ 251 h 287"/>
                <a:gd name="T56" fmla="*/ 487 w 602"/>
                <a:gd name="T57" fmla="*/ 225 h 287"/>
                <a:gd name="T58" fmla="*/ 489 w 602"/>
                <a:gd name="T59" fmla="*/ 206 h 287"/>
                <a:gd name="T60" fmla="*/ 479 w 602"/>
                <a:gd name="T61" fmla="*/ 190 h 287"/>
                <a:gd name="T62" fmla="*/ 468 w 602"/>
                <a:gd name="T63" fmla="*/ 180 h 287"/>
                <a:gd name="T64" fmla="*/ 480 w 602"/>
                <a:gd name="T65" fmla="*/ 177 h 287"/>
                <a:gd name="T66" fmla="*/ 524 w 602"/>
                <a:gd name="T67" fmla="*/ 176 h 287"/>
                <a:gd name="T68" fmla="*/ 571 w 602"/>
                <a:gd name="T69" fmla="*/ 170 h 287"/>
                <a:gd name="T70" fmla="*/ 598 w 602"/>
                <a:gd name="T71" fmla="*/ 146 h 287"/>
                <a:gd name="T72" fmla="*/ 594 w 602"/>
                <a:gd name="T73" fmla="*/ 103 h 287"/>
                <a:gd name="T74" fmla="*/ 570 w 602"/>
                <a:gd name="T75" fmla="*/ 78 h 287"/>
                <a:gd name="T76" fmla="*/ 539 w 602"/>
                <a:gd name="T77" fmla="*/ 68 h 287"/>
                <a:gd name="T78" fmla="*/ 518 w 602"/>
                <a:gd name="T79" fmla="*/ 68 h 287"/>
                <a:gd name="T80" fmla="*/ 557 w 602"/>
                <a:gd name="T81" fmla="*/ 39 h 287"/>
                <a:gd name="T82" fmla="*/ 561 w 602"/>
                <a:gd name="T83" fmla="*/ 5 h 287"/>
                <a:gd name="T84" fmla="*/ 498 w 602"/>
                <a:gd name="T85" fmla="*/ 2 h 287"/>
                <a:gd name="T86" fmla="*/ 415 w 602"/>
                <a:gd name="T87" fmla="*/ 30 h 287"/>
                <a:gd name="T88" fmla="*/ 357 w 602"/>
                <a:gd name="T89" fmla="*/ 78 h 287"/>
                <a:gd name="T90" fmla="*/ 295 w 602"/>
                <a:gd name="T91" fmla="*/ 103 h 287"/>
                <a:gd name="T92" fmla="*/ 234 w 602"/>
                <a:gd name="T93" fmla="*/ 109 h 287"/>
                <a:gd name="T94" fmla="*/ 193 w 602"/>
                <a:gd name="T95" fmla="*/ 10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2" h="287">
                  <a:moveTo>
                    <a:pt x="188" y="91"/>
                  </a:moveTo>
                  <a:lnTo>
                    <a:pt x="161" y="99"/>
                  </a:lnTo>
                  <a:lnTo>
                    <a:pt x="135" y="105"/>
                  </a:lnTo>
                  <a:lnTo>
                    <a:pt x="106" y="110"/>
                  </a:lnTo>
                  <a:lnTo>
                    <a:pt x="79" y="116"/>
                  </a:lnTo>
                  <a:lnTo>
                    <a:pt x="51" y="123"/>
                  </a:lnTo>
                  <a:lnTo>
                    <a:pt x="29" y="135"/>
                  </a:lnTo>
                  <a:lnTo>
                    <a:pt x="11" y="151"/>
                  </a:lnTo>
                  <a:lnTo>
                    <a:pt x="0" y="173"/>
                  </a:lnTo>
                  <a:lnTo>
                    <a:pt x="8" y="176"/>
                  </a:lnTo>
                  <a:lnTo>
                    <a:pt x="17" y="183"/>
                  </a:lnTo>
                  <a:lnTo>
                    <a:pt x="24" y="188"/>
                  </a:lnTo>
                  <a:lnTo>
                    <a:pt x="34" y="193"/>
                  </a:lnTo>
                  <a:lnTo>
                    <a:pt x="42" y="195"/>
                  </a:lnTo>
                  <a:lnTo>
                    <a:pt x="54" y="198"/>
                  </a:lnTo>
                  <a:lnTo>
                    <a:pt x="67" y="198"/>
                  </a:lnTo>
                  <a:lnTo>
                    <a:pt x="85" y="197"/>
                  </a:lnTo>
                  <a:lnTo>
                    <a:pt x="93" y="196"/>
                  </a:lnTo>
                  <a:lnTo>
                    <a:pt x="90" y="200"/>
                  </a:lnTo>
                  <a:lnTo>
                    <a:pt x="79" y="207"/>
                  </a:lnTo>
                  <a:lnTo>
                    <a:pt x="66" y="218"/>
                  </a:lnTo>
                  <a:lnTo>
                    <a:pt x="54" y="229"/>
                  </a:lnTo>
                  <a:lnTo>
                    <a:pt x="48" y="242"/>
                  </a:lnTo>
                  <a:lnTo>
                    <a:pt x="51" y="254"/>
                  </a:lnTo>
                  <a:lnTo>
                    <a:pt x="74" y="267"/>
                  </a:lnTo>
                  <a:lnTo>
                    <a:pt x="98" y="272"/>
                  </a:lnTo>
                  <a:lnTo>
                    <a:pt x="122" y="272"/>
                  </a:lnTo>
                  <a:lnTo>
                    <a:pt x="139" y="266"/>
                  </a:lnTo>
                  <a:lnTo>
                    <a:pt x="152" y="258"/>
                  </a:lnTo>
                  <a:lnTo>
                    <a:pt x="162" y="248"/>
                  </a:lnTo>
                  <a:lnTo>
                    <a:pt x="168" y="240"/>
                  </a:lnTo>
                  <a:lnTo>
                    <a:pt x="172" y="233"/>
                  </a:lnTo>
                  <a:lnTo>
                    <a:pt x="175" y="230"/>
                  </a:lnTo>
                  <a:lnTo>
                    <a:pt x="178" y="237"/>
                  </a:lnTo>
                  <a:lnTo>
                    <a:pt x="183" y="246"/>
                  </a:lnTo>
                  <a:lnTo>
                    <a:pt x="187" y="254"/>
                  </a:lnTo>
                  <a:lnTo>
                    <a:pt x="191" y="263"/>
                  </a:lnTo>
                  <a:lnTo>
                    <a:pt x="194" y="270"/>
                  </a:lnTo>
                  <a:lnTo>
                    <a:pt x="203" y="277"/>
                  </a:lnTo>
                  <a:lnTo>
                    <a:pt x="214" y="282"/>
                  </a:lnTo>
                  <a:lnTo>
                    <a:pt x="229" y="287"/>
                  </a:lnTo>
                  <a:lnTo>
                    <a:pt x="252" y="286"/>
                  </a:lnTo>
                  <a:lnTo>
                    <a:pt x="271" y="286"/>
                  </a:lnTo>
                  <a:lnTo>
                    <a:pt x="285" y="282"/>
                  </a:lnTo>
                  <a:lnTo>
                    <a:pt x="300" y="279"/>
                  </a:lnTo>
                  <a:lnTo>
                    <a:pt x="311" y="272"/>
                  </a:lnTo>
                  <a:lnTo>
                    <a:pt x="320" y="262"/>
                  </a:lnTo>
                  <a:lnTo>
                    <a:pt x="326" y="249"/>
                  </a:lnTo>
                  <a:lnTo>
                    <a:pt x="331" y="234"/>
                  </a:lnTo>
                  <a:lnTo>
                    <a:pt x="333" y="233"/>
                  </a:lnTo>
                  <a:lnTo>
                    <a:pt x="342" y="238"/>
                  </a:lnTo>
                  <a:lnTo>
                    <a:pt x="356" y="245"/>
                  </a:lnTo>
                  <a:lnTo>
                    <a:pt x="375" y="252"/>
                  </a:lnTo>
                  <a:lnTo>
                    <a:pt x="396" y="256"/>
                  </a:lnTo>
                  <a:lnTo>
                    <a:pt x="422" y="257"/>
                  </a:lnTo>
                  <a:lnTo>
                    <a:pt x="449" y="251"/>
                  </a:lnTo>
                  <a:lnTo>
                    <a:pt x="479" y="237"/>
                  </a:lnTo>
                  <a:lnTo>
                    <a:pt x="487" y="225"/>
                  </a:lnTo>
                  <a:lnTo>
                    <a:pt x="491" y="216"/>
                  </a:lnTo>
                  <a:lnTo>
                    <a:pt x="489" y="206"/>
                  </a:lnTo>
                  <a:lnTo>
                    <a:pt x="485" y="198"/>
                  </a:lnTo>
                  <a:lnTo>
                    <a:pt x="479" y="190"/>
                  </a:lnTo>
                  <a:lnTo>
                    <a:pt x="473" y="185"/>
                  </a:lnTo>
                  <a:lnTo>
                    <a:pt x="468" y="180"/>
                  </a:lnTo>
                  <a:lnTo>
                    <a:pt x="466" y="180"/>
                  </a:lnTo>
                  <a:lnTo>
                    <a:pt x="480" y="177"/>
                  </a:lnTo>
                  <a:lnTo>
                    <a:pt x="502" y="177"/>
                  </a:lnTo>
                  <a:lnTo>
                    <a:pt x="524" y="176"/>
                  </a:lnTo>
                  <a:lnTo>
                    <a:pt x="549" y="175"/>
                  </a:lnTo>
                  <a:lnTo>
                    <a:pt x="571" y="170"/>
                  </a:lnTo>
                  <a:lnTo>
                    <a:pt x="588" y="161"/>
                  </a:lnTo>
                  <a:lnTo>
                    <a:pt x="598" y="146"/>
                  </a:lnTo>
                  <a:lnTo>
                    <a:pt x="602" y="123"/>
                  </a:lnTo>
                  <a:lnTo>
                    <a:pt x="594" y="103"/>
                  </a:lnTo>
                  <a:lnTo>
                    <a:pt x="583" y="89"/>
                  </a:lnTo>
                  <a:lnTo>
                    <a:pt x="570" y="78"/>
                  </a:lnTo>
                  <a:lnTo>
                    <a:pt x="554" y="73"/>
                  </a:lnTo>
                  <a:lnTo>
                    <a:pt x="539" y="68"/>
                  </a:lnTo>
                  <a:lnTo>
                    <a:pt x="527" y="68"/>
                  </a:lnTo>
                  <a:lnTo>
                    <a:pt x="518" y="68"/>
                  </a:lnTo>
                  <a:lnTo>
                    <a:pt x="516" y="69"/>
                  </a:lnTo>
                  <a:lnTo>
                    <a:pt x="557" y="39"/>
                  </a:lnTo>
                  <a:lnTo>
                    <a:pt x="572" y="18"/>
                  </a:lnTo>
                  <a:lnTo>
                    <a:pt x="561" y="5"/>
                  </a:lnTo>
                  <a:lnTo>
                    <a:pt x="535" y="0"/>
                  </a:lnTo>
                  <a:lnTo>
                    <a:pt x="498" y="2"/>
                  </a:lnTo>
                  <a:lnTo>
                    <a:pt x="457" y="12"/>
                  </a:lnTo>
                  <a:lnTo>
                    <a:pt x="415" y="30"/>
                  </a:lnTo>
                  <a:lnTo>
                    <a:pt x="385" y="56"/>
                  </a:lnTo>
                  <a:lnTo>
                    <a:pt x="357" y="78"/>
                  </a:lnTo>
                  <a:lnTo>
                    <a:pt x="328" y="94"/>
                  </a:lnTo>
                  <a:lnTo>
                    <a:pt x="295" y="103"/>
                  </a:lnTo>
                  <a:lnTo>
                    <a:pt x="264" y="109"/>
                  </a:lnTo>
                  <a:lnTo>
                    <a:pt x="234" y="109"/>
                  </a:lnTo>
                  <a:lnTo>
                    <a:pt x="210" y="106"/>
                  </a:lnTo>
                  <a:lnTo>
                    <a:pt x="193" y="100"/>
                  </a:lnTo>
                  <a:lnTo>
                    <a:pt x="188" y="91"/>
                  </a:lnTo>
                  <a:close/>
                </a:path>
              </a:pathLst>
            </a:custGeom>
            <a:solidFill>
              <a:srgbClr val="DEF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63" name="Freeform 99"/>
            <p:cNvSpPr>
              <a:spLocks/>
            </p:cNvSpPr>
            <p:nvPr/>
          </p:nvSpPr>
          <p:spPr bwMode="auto">
            <a:xfrm>
              <a:off x="1911" y="1785"/>
              <a:ext cx="302" cy="114"/>
            </a:xfrm>
            <a:custGeom>
              <a:avLst/>
              <a:gdLst>
                <a:gd name="T0" fmla="*/ 183 w 604"/>
                <a:gd name="T1" fmla="*/ 18 h 228"/>
                <a:gd name="T2" fmla="*/ 125 w 604"/>
                <a:gd name="T3" fmla="*/ 15 h 228"/>
                <a:gd name="T4" fmla="*/ 68 w 604"/>
                <a:gd name="T5" fmla="*/ 14 h 228"/>
                <a:gd name="T6" fmla="*/ 19 w 604"/>
                <a:gd name="T7" fmla="*/ 31 h 228"/>
                <a:gd name="T8" fmla="*/ 8 w 604"/>
                <a:gd name="T9" fmla="*/ 56 h 228"/>
                <a:gd name="T10" fmla="*/ 23 w 604"/>
                <a:gd name="T11" fmla="*/ 68 h 228"/>
                <a:gd name="T12" fmla="*/ 37 w 604"/>
                <a:gd name="T13" fmla="*/ 81 h 228"/>
                <a:gd name="T14" fmla="*/ 58 w 604"/>
                <a:gd name="T15" fmla="*/ 90 h 228"/>
                <a:gd name="T16" fmla="*/ 83 w 604"/>
                <a:gd name="T17" fmla="*/ 94 h 228"/>
                <a:gd name="T18" fmla="*/ 67 w 604"/>
                <a:gd name="T19" fmla="*/ 102 h 228"/>
                <a:gd name="T20" fmla="*/ 35 w 604"/>
                <a:gd name="T21" fmla="*/ 116 h 228"/>
                <a:gd name="T22" fmla="*/ 25 w 604"/>
                <a:gd name="T23" fmla="*/ 140 h 228"/>
                <a:gd name="T24" fmla="*/ 64 w 604"/>
                <a:gd name="T25" fmla="*/ 168 h 228"/>
                <a:gd name="T26" fmla="*/ 105 w 604"/>
                <a:gd name="T27" fmla="*/ 172 h 228"/>
                <a:gd name="T28" fmla="*/ 133 w 604"/>
                <a:gd name="T29" fmla="*/ 160 h 228"/>
                <a:gd name="T30" fmla="*/ 149 w 604"/>
                <a:gd name="T31" fmla="*/ 148 h 228"/>
                <a:gd name="T32" fmla="*/ 153 w 604"/>
                <a:gd name="T33" fmla="*/ 154 h 228"/>
                <a:gd name="T34" fmla="*/ 154 w 604"/>
                <a:gd name="T35" fmla="*/ 173 h 228"/>
                <a:gd name="T36" fmla="*/ 157 w 604"/>
                <a:gd name="T37" fmla="*/ 190 h 228"/>
                <a:gd name="T38" fmla="*/ 172 w 604"/>
                <a:gd name="T39" fmla="*/ 205 h 228"/>
                <a:gd name="T40" fmla="*/ 205 w 604"/>
                <a:gd name="T41" fmla="*/ 218 h 228"/>
                <a:gd name="T42" fmla="*/ 242 w 604"/>
                <a:gd name="T43" fmla="*/ 224 h 228"/>
                <a:gd name="T44" fmla="*/ 269 w 604"/>
                <a:gd name="T45" fmla="*/ 217 h 228"/>
                <a:gd name="T46" fmla="*/ 290 w 604"/>
                <a:gd name="T47" fmla="*/ 199 h 228"/>
                <a:gd name="T48" fmla="*/ 303 w 604"/>
                <a:gd name="T49" fmla="*/ 185 h 228"/>
                <a:gd name="T50" fmla="*/ 322 w 604"/>
                <a:gd name="T51" fmla="*/ 201 h 228"/>
                <a:gd name="T52" fmla="*/ 356 w 604"/>
                <a:gd name="T53" fmla="*/ 221 h 228"/>
                <a:gd name="T54" fmla="*/ 409 w 604"/>
                <a:gd name="T55" fmla="*/ 228 h 228"/>
                <a:gd name="T56" fmla="*/ 455 w 604"/>
                <a:gd name="T57" fmla="*/ 210 h 228"/>
                <a:gd name="T58" fmla="*/ 461 w 604"/>
                <a:gd name="T59" fmla="*/ 193 h 228"/>
                <a:gd name="T60" fmla="*/ 455 w 604"/>
                <a:gd name="T61" fmla="*/ 175 h 228"/>
                <a:gd name="T62" fmla="*/ 447 w 604"/>
                <a:gd name="T63" fmla="*/ 163 h 228"/>
                <a:gd name="T64" fmla="*/ 461 w 604"/>
                <a:gd name="T65" fmla="*/ 163 h 228"/>
                <a:gd name="T66" fmla="*/ 503 w 604"/>
                <a:gd name="T67" fmla="*/ 173 h 228"/>
                <a:gd name="T68" fmla="*/ 550 w 604"/>
                <a:gd name="T69" fmla="*/ 178 h 228"/>
                <a:gd name="T70" fmla="*/ 588 w 604"/>
                <a:gd name="T71" fmla="*/ 160 h 228"/>
                <a:gd name="T72" fmla="*/ 599 w 604"/>
                <a:gd name="T73" fmla="*/ 118 h 228"/>
                <a:gd name="T74" fmla="*/ 583 w 604"/>
                <a:gd name="T75" fmla="*/ 91 h 228"/>
                <a:gd name="T76" fmla="*/ 557 w 604"/>
                <a:gd name="T77" fmla="*/ 77 h 228"/>
                <a:gd name="T78" fmla="*/ 536 w 604"/>
                <a:gd name="T79" fmla="*/ 73 h 228"/>
                <a:gd name="T80" fmla="*/ 584 w 604"/>
                <a:gd name="T81" fmla="*/ 52 h 228"/>
                <a:gd name="T82" fmla="*/ 599 w 604"/>
                <a:gd name="T83" fmla="*/ 18 h 228"/>
                <a:gd name="T84" fmla="*/ 538 w 604"/>
                <a:gd name="T85" fmla="*/ 0 h 228"/>
                <a:gd name="T86" fmla="*/ 452 w 604"/>
                <a:gd name="T87" fmla="*/ 8 h 228"/>
                <a:gd name="T88" fmla="*/ 381 w 604"/>
                <a:gd name="T89" fmla="*/ 40 h 228"/>
                <a:gd name="T90" fmla="*/ 312 w 604"/>
                <a:gd name="T91" fmla="*/ 51 h 228"/>
                <a:gd name="T92" fmla="*/ 250 w 604"/>
                <a:gd name="T93" fmla="*/ 45 h 228"/>
                <a:gd name="T94" fmla="*/ 212 w 604"/>
                <a:gd name="T95" fmla="*/ 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4" h="228">
                  <a:moveTo>
                    <a:pt x="210" y="16"/>
                  </a:moveTo>
                  <a:lnTo>
                    <a:pt x="183" y="18"/>
                  </a:lnTo>
                  <a:lnTo>
                    <a:pt x="153" y="17"/>
                  </a:lnTo>
                  <a:lnTo>
                    <a:pt x="125" y="15"/>
                  </a:lnTo>
                  <a:lnTo>
                    <a:pt x="96" y="14"/>
                  </a:lnTo>
                  <a:lnTo>
                    <a:pt x="68" y="14"/>
                  </a:lnTo>
                  <a:lnTo>
                    <a:pt x="43" y="20"/>
                  </a:lnTo>
                  <a:lnTo>
                    <a:pt x="19" y="31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6" y="62"/>
                  </a:lnTo>
                  <a:lnTo>
                    <a:pt x="23" y="68"/>
                  </a:lnTo>
                  <a:lnTo>
                    <a:pt x="30" y="76"/>
                  </a:lnTo>
                  <a:lnTo>
                    <a:pt x="37" y="81"/>
                  </a:lnTo>
                  <a:lnTo>
                    <a:pt x="47" y="86"/>
                  </a:lnTo>
                  <a:lnTo>
                    <a:pt x="58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2" y="109"/>
                  </a:lnTo>
                  <a:lnTo>
                    <a:pt x="35" y="116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2" y="156"/>
                  </a:lnTo>
                  <a:lnTo>
                    <a:pt x="64" y="168"/>
                  </a:lnTo>
                  <a:lnTo>
                    <a:pt x="85" y="174"/>
                  </a:lnTo>
                  <a:lnTo>
                    <a:pt x="105" y="172"/>
                  </a:lnTo>
                  <a:lnTo>
                    <a:pt x="121" y="167"/>
                  </a:lnTo>
                  <a:lnTo>
                    <a:pt x="133" y="160"/>
                  </a:lnTo>
                  <a:lnTo>
                    <a:pt x="143" y="153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3" y="154"/>
                  </a:lnTo>
                  <a:lnTo>
                    <a:pt x="154" y="163"/>
                  </a:lnTo>
                  <a:lnTo>
                    <a:pt x="154" y="173"/>
                  </a:lnTo>
                  <a:lnTo>
                    <a:pt x="156" y="182"/>
                  </a:lnTo>
                  <a:lnTo>
                    <a:pt x="157" y="190"/>
                  </a:lnTo>
                  <a:lnTo>
                    <a:pt x="163" y="198"/>
                  </a:lnTo>
                  <a:lnTo>
                    <a:pt x="172" y="205"/>
                  </a:lnTo>
                  <a:lnTo>
                    <a:pt x="185" y="212"/>
                  </a:lnTo>
                  <a:lnTo>
                    <a:pt x="205" y="218"/>
                  </a:lnTo>
                  <a:lnTo>
                    <a:pt x="224" y="223"/>
                  </a:lnTo>
                  <a:lnTo>
                    <a:pt x="242" y="224"/>
                  </a:lnTo>
                  <a:lnTo>
                    <a:pt x="258" y="223"/>
                  </a:lnTo>
                  <a:lnTo>
                    <a:pt x="269" y="217"/>
                  </a:lnTo>
                  <a:lnTo>
                    <a:pt x="280" y="210"/>
                  </a:lnTo>
                  <a:lnTo>
                    <a:pt x="290" y="199"/>
                  </a:lnTo>
                  <a:lnTo>
                    <a:pt x="301" y="186"/>
                  </a:lnTo>
                  <a:lnTo>
                    <a:pt x="303" y="185"/>
                  </a:lnTo>
                  <a:lnTo>
                    <a:pt x="311" y="191"/>
                  </a:lnTo>
                  <a:lnTo>
                    <a:pt x="322" y="201"/>
                  </a:lnTo>
                  <a:lnTo>
                    <a:pt x="338" y="212"/>
                  </a:lnTo>
                  <a:lnTo>
                    <a:pt x="356" y="221"/>
                  </a:lnTo>
                  <a:lnTo>
                    <a:pt x="381" y="228"/>
                  </a:lnTo>
                  <a:lnTo>
                    <a:pt x="409" y="228"/>
                  </a:lnTo>
                  <a:lnTo>
                    <a:pt x="444" y="219"/>
                  </a:lnTo>
                  <a:lnTo>
                    <a:pt x="455" y="210"/>
                  </a:lnTo>
                  <a:lnTo>
                    <a:pt x="461" y="202"/>
                  </a:lnTo>
                  <a:lnTo>
                    <a:pt x="461" y="193"/>
                  </a:lnTo>
                  <a:lnTo>
                    <a:pt x="460" y="184"/>
                  </a:lnTo>
                  <a:lnTo>
                    <a:pt x="455" y="175"/>
                  </a:lnTo>
                  <a:lnTo>
                    <a:pt x="451" y="168"/>
                  </a:lnTo>
                  <a:lnTo>
                    <a:pt x="447" y="163"/>
                  </a:lnTo>
                  <a:lnTo>
                    <a:pt x="447" y="162"/>
                  </a:lnTo>
                  <a:lnTo>
                    <a:pt x="461" y="163"/>
                  </a:lnTo>
                  <a:lnTo>
                    <a:pt x="481" y="168"/>
                  </a:lnTo>
                  <a:lnTo>
                    <a:pt x="503" y="173"/>
                  </a:lnTo>
                  <a:lnTo>
                    <a:pt x="527" y="178"/>
                  </a:lnTo>
                  <a:lnTo>
                    <a:pt x="550" y="178"/>
                  </a:lnTo>
                  <a:lnTo>
                    <a:pt x="570" y="173"/>
                  </a:lnTo>
                  <a:lnTo>
                    <a:pt x="588" y="160"/>
                  </a:lnTo>
                  <a:lnTo>
                    <a:pt x="599" y="139"/>
                  </a:lnTo>
                  <a:lnTo>
                    <a:pt x="599" y="118"/>
                  </a:lnTo>
                  <a:lnTo>
                    <a:pt x="594" y="103"/>
                  </a:lnTo>
                  <a:lnTo>
                    <a:pt x="583" y="91"/>
                  </a:lnTo>
                  <a:lnTo>
                    <a:pt x="570" y="83"/>
                  </a:lnTo>
                  <a:lnTo>
                    <a:pt x="557" y="77"/>
                  </a:lnTo>
                  <a:lnTo>
                    <a:pt x="545" y="74"/>
                  </a:lnTo>
                  <a:lnTo>
                    <a:pt x="536" y="73"/>
                  </a:lnTo>
                  <a:lnTo>
                    <a:pt x="534" y="73"/>
                  </a:lnTo>
                  <a:lnTo>
                    <a:pt x="584" y="52"/>
                  </a:lnTo>
                  <a:lnTo>
                    <a:pt x="604" y="34"/>
                  </a:lnTo>
                  <a:lnTo>
                    <a:pt x="599" y="18"/>
                  </a:lnTo>
                  <a:lnTo>
                    <a:pt x="577" y="7"/>
                  </a:lnTo>
                  <a:lnTo>
                    <a:pt x="538" y="0"/>
                  </a:lnTo>
                  <a:lnTo>
                    <a:pt x="497" y="0"/>
                  </a:lnTo>
                  <a:lnTo>
                    <a:pt x="452" y="8"/>
                  </a:lnTo>
                  <a:lnTo>
                    <a:pt x="414" y="26"/>
                  </a:lnTo>
                  <a:lnTo>
                    <a:pt x="381" y="40"/>
                  </a:lnTo>
                  <a:lnTo>
                    <a:pt x="346" y="48"/>
                  </a:lnTo>
                  <a:lnTo>
                    <a:pt x="312" y="51"/>
                  </a:lnTo>
                  <a:lnTo>
                    <a:pt x="280" y="50"/>
                  </a:lnTo>
                  <a:lnTo>
                    <a:pt x="250" y="45"/>
                  </a:lnTo>
                  <a:lnTo>
                    <a:pt x="227" y="37"/>
                  </a:lnTo>
                  <a:lnTo>
                    <a:pt x="212" y="27"/>
                  </a:lnTo>
                  <a:lnTo>
                    <a:pt x="210" y="16"/>
                  </a:lnTo>
                  <a:close/>
                </a:path>
              </a:pathLst>
            </a:custGeom>
            <a:solidFill>
              <a:srgbClr val="DEF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64" name="Freeform 100"/>
            <p:cNvSpPr>
              <a:spLocks/>
            </p:cNvSpPr>
            <p:nvPr/>
          </p:nvSpPr>
          <p:spPr bwMode="auto">
            <a:xfrm>
              <a:off x="1432" y="3199"/>
              <a:ext cx="299" cy="113"/>
            </a:xfrm>
            <a:custGeom>
              <a:avLst/>
              <a:gdLst>
                <a:gd name="T0" fmla="*/ 166 w 600"/>
                <a:gd name="T1" fmla="*/ 14 h 227"/>
                <a:gd name="T2" fmla="*/ 115 w 600"/>
                <a:gd name="T3" fmla="*/ 12 h 227"/>
                <a:gd name="T4" fmla="*/ 62 w 600"/>
                <a:gd name="T5" fmla="*/ 13 h 227"/>
                <a:gd name="T6" fmla="*/ 17 w 600"/>
                <a:gd name="T7" fmla="*/ 30 h 227"/>
                <a:gd name="T8" fmla="*/ 8 w 600"/>
                <a:gd name="T9" fmla="*/ 56 h 227"/>
                <a:gd name="T10" fmla="*/ 20 w 600"/>
                <a:gd name="T11" fmla="*/ 69 h 227"/>
                <a:gd name="T12" fmla="*/ 33 w 600"/>
                <a:gd name="T13" fmla="*/ 81 h 227"/>
                <a:gd name="T14" fmla="*/ 57 w 600"/>
                <a:gd name="T15" fmla="*/ 89 h 227"/>
                <a:gd name="T16" fmla="*/ 81 w 600"/>
                <a:gd name="T17" fmla="*/ 93 h 227"/>
                <a:gd name="T18" fmla="*/ 65 w 600"/>
                <a:gd name="T19" fmla="*/ 101 h 227"/>
                <a:gd name="T20" fmla="*/ 33 w 600"/>
                <a:gd name="T21" fmla="*/ 117 h 227"/>
                <a:gd name="T22" fmla="*/ 25 w 600"/>
                <a:gd name="T23" fmla="*/ 139 h 227"/>
                <a:gd name="T24" fmla="*/ 63 w 600"/>
                <a:gd name="T25" fmla="*/ 167 h 227"/>
                <a:gd name="T26" fmla="*/ 101 w 600"/>
                <a:gd name="T27" fmla="*/ 171 h 227"/>
                <a:gd name="T28" fmla="*/ 132 w 600"/>
                <a:gd name="T29" fmla="*/ 160 h 227"/>
                <a:gd name="T30" fmla="*/ 149 w 600"/>
                <a:gd name="T31" fmla="*/ 147 h 227"/>
                <a:gd name="T32" fmla="*/ 152 w 600"/>
                <a:gd name="T33" fmla="*/ 154 h 227"/>
                <a:gd name="T34" fmla="*/ 150 w 600"/>
                <a:gd name="T35" fmla="*/ 172 h 227"/>
                <a:gd name="T36" fmla="*/ 153 w 600"/>
                <a:gd name="T37" fmla="*/ 189 h 227"/>
                <a:gd name="T38" fmla="*/ 166 w 600"/>
                <a:gd name="T39" fmla="*/ 205 h 227"/>
                <a:gd name="T40" fmla="*/ 201 w 600"/>
                <a:gd name="T41" fmla="*/ 218 h 227"/>
                <a:gd name="T42" fmla="*/ 238 w 600"/>
                <a:gd name="T43" fmla="*/ 223 h 227"/>
                <a:gd name="T44" fmla="*/ 265 w 600"/>
                <a:gd name="T45" fmla="*/ 218 h 227"/>
                <a:gd name="T46" fmla="*/ 286 w 600"/>
                <a:gd name="T47" fmla="*/ 199 h 227"/>
                <a:gd name="T48" fmla="*/ 297 w 600"/>
                <a:gd name="T49" fmla="*/ 185 h 227"/>
                <a:gd name="T50" fmla="*/ 317 w 600"/>
                <a:gd name="T51" fmla="*/ 200 h 227"/>
                <a:gd name="T52" fmla="*/ 351 w 600"/>
                <a:gd name="T53" fmla="*/ 221 h 227"/>
                <a:gd name="T54" fmla="*/ 405 w 600"/>
                <a:gd name="T55" fmla="*/ 227 h 227"/>
                <a:gd name="T56" fmla="*/ 451 w 600"/>
                <a:gd name="T57" fmla="*/ 211 h 227"/>
                <a:gd name="T58" fmla="*/ 457 w 600"/>
                <a:gd name="T59" fmla="*/ 193 h 227"/>
                <a:gd name="T60" fmla="*/ 451 w 600"/>
                <a:gd name="T61" fmla="*/ 175 h 227"/>
                <a:gd name="T62" fmla="*/ 443 w 600"/>
                <a:gd name="T63" fmla="*/ 164 h 227"/>
                <a:gd name="T64" fmla="*/ 457 w 600"/>
                <a:gd name="T65" fmla="*/ 164 h 227"/>
                <a:gd name="T66" fmla="*/ 499 w 600"/>
                <a:gd name="T67" fmla="*/ 173 h 227"/>
                <a:gd name="T68" fmla="*/ 543 w 600"/>
                <a:gd name="T69" fmla="*/ 178 h 227"/>
                <a:gd name="T70" fmla="*/ 583 w 600"/>
                <a:gd name="T71" fmla="*/ 161 h 227"/>
                <a:gd name="T72" fmla="*/ 594 w 600"/>
                <a:gd name="T73" fmla="*/ 118 h 227"/>
                <a:gd name="T74" fmla="*/ 578 w 600"/>
                <a:gd name="T75" fmla="*/ 90 h 227"/>
                <a:gd name="T76" fmla="*/ 551 w 600"/>
                <a:gd name="T77" fmla="*/ 76 h 227"/>
                <a:gd name="T78" fmla="*/ 531 w 600"/>
                <a:gd name="T79" fmla="*/ 72 h 227"/>
                <a:gd name="T80" fmla="*/ 579 w 600"/>
                <a:gd name="T81" fmla="*/ 51 h 227"/>
                <a:gd name="T82" fmla="*/ 595 w 600"/>
                <a:gd name="T83" fmla="*/ 17 h 227"/>
                <a:gd name="T84" fmla="*/ 535 w 600"/>
                <a:gd name="T85" fmla="*/ 0 h 227"/>
                <a:gd name="T86" fmla="*/ 448 w 600"/>
                <a:gd name="T87" fmla="*/ 8 h 227"/>
                <a:gd name="T88" fmla="*/ 377 w 600"/>
                <a:gd name="T89" fmla="*/ 39 h 227"/>
                <a:gd name="T90" fmla="*/ 303 w 600"/>
                <a:gd name="T91" fmla="*/ 49 h 227"/>
                <a:gd name="T92" fmla="*/ 235 w 600"/>
                <a:gd name="T93" fmla="*/ 41 h 227"/>
                <a:gd name="T94" fmla="*/ 197 w 600"/>
                <a:gd name="T95" fmla="*/ 2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0" h="227">
                  <a:moveTo>
                    <a:pt x="194" y="12"/>
                  </a:moveTo>
                  <a:lnTo>
                    <a:pt x="166" y="14"/>
                  </a:lnTo>
                  <a:lnTo>
                    <a:pt x="141" y="14"/>
                  </a:lnTo>
                  <a:lnTo>
                    <a:pt x="115" y="12"/>
                  </a:lnTo>
                  <a:lnTo>
                    <a:pt x="88" y="12"/>
                  </a:lnTo>
                  <a:lnTo>
                    <a:pt x="62" y="13"/>
                  </a:lnTo>
                  <a:lnTo>
                    <a:pt x="38" y="19"/>
                  </a:lnTo>
                  <a:lnTo>
                    <a:pt x="17" y="30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0" y="69"/>
                  </a:lnTo>
                  <a:lnTo>
                    <a:pt x="27" y="76"/>
                  </a:lnTo>
                  <a:lnTo>
                    <a:pt x="33" y="81"/>
                  </a:lnTo>
                  <a:lnTo>
                    <a:pt x="43" y="86"/>
                  </a:lnTo>
                  <a:lnTo>
                    <a:pt x="57" y="89"/>
                  </a:lnTo>
                  <a:lnTo>
                    <a:pt x="74" y="92"/>
                  </a:lnTo>
                  <a:lnTo>
                    <a:pt x="81" y="93"/>
                  </a:lnTo>
                  <a:lnTo>
                    <a:pt x="78" y="96"/>
                  </a:lnTo>
                  <a:lnTo>
                    <a:pt x="65" y="101"/>
                  </a:lnTo>
                  <a:lnTo>
                    <a:pt x="51" y="109"/>
                  </a:lnTo>
                  <a:lnTo>
                    <a:pt x="33" y="117"/>
                  </a:lnTo>
                  <a:lnTo>
                    <a:pt x="25" y="127"/>
                  </a:lnTo>
                  <a:lnTo>
                    <a:pt x="25" y="139"/>
                  </a:lnTo>
                  <a:lnTo>
                    <a:pt x="41" y="156"/>
                  </a:lnTo>
                  <a:lnTo>
                    <a:pt x="63" y="167"/>
                  </a:lnTo>
                  <a:lnTo>
                    <a:pt x="84" y="172"/>
                  </a:lnTo>
                  <a:lnTo>
                    <a:pt x="101" y="171"/>
                  </a:lnTo>
                  <a:lnTo>
                    <a:pt x="120" y="167"/>
                  </a:lnTo>
                  <a:lnTo>
                    <a:pt x="132" y="160"/>
                  </a:lnTo>
                  <a:lnTo>
                    <a:pt x="143" y="152"/>
                  </a:lnTo>
                  <a:lnTo>
                    <a:pt x="149" y="147"/>
                  </a:lnTo>
                  <a:lnTo>
                    <a:pt x="152" y="145"/>
                  </a:lnTo>
                  <a:lnTo>
                    <a:pt x="152" y="154"/>
                  </a:lnTo>
                  <a:lnTo>
                    <a:pt x="152" y="163"/>
                  </a:lnTo>
                  <a:lnTo>
                    <a:pt x="150" y="172"/>
                  </a:lnTo>
                  <a:lnTo>
                    <a:pt x="152" y="181"/>
                  </a:lnTo>
                  <a:lnTo>
                    <a:pt x="153" y="189"/>
                  </a:lnTo>
                  <a:lnTo>
                    <a:pt x="158" y="197"/>
                  </a:lnTo>
                  <a:lnTo>
                    <a:pt x="166" y="205"/>
                  </a:lnTo>
                  <a:lnTo>
                    <a:pt x="181" y="213"/>
                  </a:lnTo>
                  <a:lnTo>
                    <a:pt x="201" y="218"/>
                  </a:lnTo>
                  <a:lnTo>
                    <a:pt x="221" y="222"/>
                  </a:lnTo>
                  <a:lnTo>
                    <a:pt x="238" y="223"/>
                  </a:lnTo>
                  <a:lnTo>
                    <a:pt x="253" y="222"/>
                  </a:lnTo>
                  <a:lnTo>
                    <a:pt x="265" y="218"/>
                  </a:lnTo>
                  <a:lnTo>
                    <a:pt x="276" y="211"/>
                  </a:lnTo>
                  <a:lnTo>
                    <a:pt x="286" y="199"/>
                  </a:lnTo>
                  <a:lnTo>
                    <a:pt x="294" y="186"/>
                  </a:lnTo>
                  <a:lnTo>
                    <a:pt x="297" y="185"/>
                  </a:lnTo>
                  <a:lnTo>
                    <a:pt x="306" y="191"/>
                  </a:lnTo>
                  <a:lnTo>
                    <a:pt x="317" y="200"/>
                  </a:lnTo>
                  <a:lnTo>
                    <a:pt x="333" y="212"/>
                  </a:lnTo>
                  <a:lnTo>
                    <a:pt x="351" y="221"/>
                  </a:lnTo>
                  <a:lnTo>
                    <a:pt x="377" y="227"/>
                  </a:lnTo>
                  <a:lnTo>
                    <a:pt x="405" y="227"/>
                  </a:lnTo>
                  <a:lnTo>
                    <a:pt x="440" y="219"/>
                  </a:lnTo>
                  <a:lnTo>
                    <a:pt x="451" y="211"/>
                  </a:lnTo>
                  <a:lnTo>
                    <a:pt x="456" y="202"/>
                  </a:lnTo>
                  <a:lnTo>
                    <a:pt x="457" y="193"/>
                  </a:lnTo>
                  <a:lnTo>
                    <a:pt x="456" y="184"/>
                  </a:lnTo>
                  <a:lnTo>
                    <a:pt x="451" y="175"/>
                  </a:lnTo>
                  <a:lnTo>
                    <a:pt x="447" y="169"/>
                  </a:lnTo>
                  <a:lnTo>
                    <a:pt x="443" y="164"/>
                  </a:lnTo>
                  <a:lnTo>
                    <a:pt x="443" y="163"/>
                  </a:lnTo>
                  <a:lnTo>
                    <a:pt x="457" y="164"/>
                  </a:lnTo>
                  <a:lnTo>
                    <a:pt x="477" y="169"/>
                  </a:lnTo>
                  <a:lnTo>
                    <a:pt x="499" y="173"/>
                  </a:lnTo>
                  <a:lnTo>
                    <a:pt x="522" y="178"/>
                  </a:lnTo>
                  <a:lnTo>
                    <a:pt x="543" y="178"/>
                  </a:lnTo>
                  <a:lnTo>
                    <a:pt x="567" y="173"/>
                  </a:lnTo>
                  <a:lnTo>
                    <a:pt x="583" y="161"/>
                  </a:lnTo>
                  <a:lnTo>
                    <a:pt x="595" y="139"/>
                  </a:lnTo>
                  <a:lnTo>
                    <a:pt x="594" y="118"/>
                  </a:lnTo>
                  <a:lnTo>
                    <a:pt x="589" y="103"/>
                  </a:lnTo>
                  <a:lnTo>
                    <a:pt x="578" y="90"/>
                  </a:lnTo>
                  <a:lnTo>
                    <a:pt x="565" y="82"/>
                  </a:lnTo>
                  <a:lnTo>
                    <a:pt x="551" y="76"/>
                  </a:lnTo>
                  <a:lnTo>
                    <a:pt x="540" y="73"/>
                  </a:lnTo>
                  <a:lnTo>
                    <a:pt x="531" y="72"/>
                  </a:lnTo>
                  <a:lnTo>
                    <a:pt x="528" y="72"/>
                  </a:lnTo>
                  <a:lnTo>
                    <a:pt x="579" y="51"/>
                  </a:lnTo>
                  <a:lnTo>
                    <a:pt x="600" y="32"/>
                  </a:lnTo>
                  <a:lnTo>
                    <a:pt x="595" y="17"/>
                  </a:lnTo>
                  <a:lnTo>
                    <a:pt x="573" y="7"/>
                  </a:lnTo>
                  <a:lnTo>
                    <a:pt x="535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5"/>
                  </a:lnTo>
                  <a:lnTo>
                    <a:pt x="377" y="39"/>
                  </a:lnTo>
                  <a:lnTo>
                    <a:pt x="340" y="47"/>
                  </a:lnTo>
                  <a:lnTo>
                    <a:pt x="303" y="49"/>
                  </a:lnTo>
                  <a:lnTo>
                    <a:pt x="269" y="47"/>
                  </a:lnTo>
                  <a:lnTo>
                    <a:pt x="235" y="41"/>
                  </a:lnTo>
                  <a:lnTo>
                    <a:pt x="212" y="32"/>
                  </a:lnTo>
                  <a:lnTo>
                    <a:pt x="197" y="22"/>
                  </a:lnTo>
                  <a:lnTo>
                    <a:pt x="194" y="12"/>
                  </a:lnTo>
                  <a:close/>
                </a:path>
              </a:pathLst>
            </a:custGeom>
            <a:solidFill>
              <a:srgbClr val="DEF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65" name="Freeform 101"/>
            <p:cNvSpPr>
              <a:spLocks/>
            </p:cNvSpPr>
            <p:nvPr/>
          </p:nvSpPr>
          <p:spPr bwMode="auto">
            <a:xfrm>
              <a:off x="1139" y="3319"/>
              <a:ext cx="301" cy="114"/>
            </a:xfrm>
            <a:custGeom>
              <a:avLst/>
              <a:gdLst>
                <a:gd name="T0" fmla="*/ 201 w 603"/>
                <a:gd name="T1" fmla="*/ 24 h 228"/>
                <a:gd name="T2" fmla="*/ 137 w 603"/>
                <a:gd name="T3" fmla="*/ 20 h 228"/>
                <a:gd name="T4" fmla="*/ 73 w 603"/>
                <a:gd name="T5" fmla="*/ 16 h 228"/>
                <a:gd name="T6" fmla="*/ 19 w 603"/>
                <a:gd name="T7" fmla="*/ 32 h 228"/>
                <a:gd name="T8" fmla="*/ 8 w 603"/>
                <a:gd name="T9" fmla="*/ 56 h 228"/>
                <a:gd name="T10" fmla="*/ 21 w 603"/>
                <a:gd name="T11" fmla="*/ 70 h 228"/>
                <a:gd name="T12" fmla="*/ 36 w 603"/>
                <a:gd name="T13" fmla="*/ 82 h 228"/>
                <a:gd name="T14" fmla="*/ 57 w 603"/>
                <a:gd name="T15" fmla="*/ 90 h 228"/>
                <a:gd name="T16" fmla="*/ 83 w 603"/>
                <a:gd name="T17" fmla="*/ 94 h 228"/>
                <a:gd name="T18" fmla="*/ 67 w 603"/>
                <a:gd name="T19" fmla="*/ 102 h 228"/>
                <a:gd name="T20" fmla="*/ 35 w 603"/>
                <a:gd name="T21" fmla="*/ 118 h 228"/>
                <a:gd name="T22" fmla="*/ 25 w 603"/>
                <a:gd name="T23" fmla="*/ 140 h 228"/>
                <a:gd name="T24" fmla="*/ 64 w 603"/>
                <a:gd name="T25" fmla="*/ 169 h 228"/>
                <a:gd name="T26" fmla="*/ 104 w 603"/>
                <a:gd name="T27" fmla="*/ 173 h 228"/>
                <a:gd name="T28" fmla="*/ 133 w 603"/>
                <a:gd name="T29" fmla="*/ 161 h 228"/>
                <a:gd name="T30" fmla="*/ 149 w 603"/>
                <a:gd name="T31" fmla="*/ 148 h 228"/>
                <a:gd name="T32" fmla="*/ 152 w 603"/>
                <a:gd name="T33" fmla="*/ 154 h 228"/>
                <a:gd name="T34" fmla="*/ 153 w 603"/>
                <a:gd name="T35" fmla="*/ 173 h 228"/>
                <a:gd name="T36" fmla="*/ 155 w 603"/>
                <a:gd name="T37" fmla="*/ 190 h 228"/>
                <a:gd name="T38" fmla="*/ 168 w 603"/>
                <a:gd name="T39" fmla="*/ 205 h 228"/>
                <a:gd name="T40" fmla="*/ 201 w 603"/>
                <a:gd name="T41" fmla="*/ 218 h 228"/>
                <a:gd name="T42" fmla="*/ 237 w 603"/>
                <a:gd name="T43" fmla="*/ 224 h 228"/>
                <a:gd name="T44" fmla="*/ 266 w 603"/>
                <a:gd name="T45" fmla="*/ 218 h 228"/>
                <a:gd name="T46" fmla="*/ 288 w 603"/>
                <a:gd name="T47" fmla="*/ 200 h 228"/>
                <a:gd name="T48" fmla="*/ 302 w 603"/>
                <a:gd name="T49" fmla="*/ 186 h 228"/>
                <a:gd name="T50" fmla="*/ 322 w 603"/>
                <a:gd name="T51" fmla="*/ 201 h 228"/>
                <a:gd name="T52" fmla="*/ 355 w 603"/>
                <a:gd name="T53" fmla="*/ 222 h 228"/>
                <a:gd name="T54" fmla="*/ 406 w 603"/>
                <a:gd name="T55" fmla="*/ 228 h 228"/>
                <a:gd name="T56" fmla="*/ 452 w 603"/>
                <a:gd name="T57" fmla="*/ 211 h 228"/>
                <a:gd name="T58" fmla="*/ 459 w 603"/>
                <a:gd name="T59" fmla="*/ 194 h 228"/>
                <a:gd name="T60" fmla="*/ 453 w 603"/>
                <a:gd name="T61" fmla="*/ 176 h 228"/>
                <a:gd name="T62" fmla="*/ 445 w 603"/>
                <a:gd name="T63" fmla="*/ 164 h 228"/>
                <a:gd name="T64" fmla="*/ 458 w 603"/>
                <a:gd name="T65" fmla="*/ 164 h 228"/>
                <a:gd name="T66" fmla="*/ 500 w 603"/>
                <a:gd name="T67" fmla="*/ 174 h 228"/>
                <a:gd name="T68" fmla="*/ 547 w 603"/>
                <a:gd name="T69" fmla="*/ 179 h 228"/>
                <a:gd name="T70" fmla="*/ 584 w 603"/>
                <a:gd name="T71" fmla="*/ 161 h 228"/>
                <a:gd name="T72" fmla="*/ 596 w 603"/>
                <a:gd name="T73" fmla="*/ 119 h 228"/>
                <a:gd name="T74" fmla="*/ 581 w 603"/>
                <a:gd name="T75" fmla="*/ 91 h 228"/>
                <a:gd name="T76" fmla="*/ 555 w 603"/>
                <a:gd name="T77" fmla="*/ 78 h 228"/>
                <a:gd name="T78" fmla="*/ 536 w 603"/>
                <a:gd name="T79" fmla="*/ 74 h 228"/>
                <a:gd name="T80" fmla="*/ 584 w 603"/>
                <a:gd name="T81" fmla="*/ 51 h 228"/>
                <a:gd name="T82" fmla="*/ 599 w 603"/>
                <a:gd name="T83" fmla="*/ 19 h 228"/>
                <a:gd name="T84" fmla="*/ 537 w 603"/>
                <a:gd name="T85" fmla="*/ 0 h 228"/>
                <a:gd name="T86" fmla="*/ 448 w 603"/>
                <a:gd name="T87" fmla="*/ 8 h 228"/>
                <a:gd name="T88" fmla="*/ 377 w 603"/>
                <a:gd name="T89" fmla="*/ 40 h 228"/>
                <a:gd name="T90" fmla="*/ 317 w 603"/>
                <a:gd name="T91" fmla="*/ 53 h 228"/>
                <a:gd name="T92" fmla="*/ 265 w 603"/>
                <a:gd name="T93" fmla="*/ 48 h 228"/>
                <a:gd name="T94" fmla="*/ 233 w 603"/>
                <a:gd name="T95" fmla="*/ 3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3" h="228">
                  <a:moveTo>
                    <a:pt x="229" y="23"/>
                  </a:moveTo>
                  <a:lnTo>
                    <a:pt x="201" y="24"/>
                  </a:lnTo>
                  <a:lnTo>
                    <a:pt x="169" y="23"/>
                  </a:lnTo>
                  <a:lnTo>
                    <a:pt x="137" y="20"/>
                  </a:lnTo>
                  <a:lnTo>
                    <a:pt x="105" y="18"/>
                  </a:lnTo>
                  <a:lnTo>
                    <a:pt x="73" y="16"/>
                  </a:lnTo>
                  <a:lnTo>
                    <a:pt x="44" y="21"/>
                  </a:lnTo>
                  <a:lnTo>
                    <a:pt x="19" y="32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1" y="70"/>
                  </a:lnTo>
                  <a:lnTo>
                    <a:pt x="28" y="77"/>
                  </a:lnTo>
                  <a:lnTo>
                    <a:pt x="36" y="82"/>
                  </a:lnTo>
                  <a:lnTo>
                    <a:pt x="46" y="87"/>
                  </a:lnTo>
                  <a:lnTo>
                    <a:pt x="57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1" y="109"/>
                  </a:lnTo>
                  <a:lnTo>
                    <a:pt x="35" y="118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1" y="156"/>
                  </a:lnTo>
                  <a:lnTo>
                    <a:pt x="64" y="169"/>
                  </a:lnTo>
                  <a:lnTo>
                    <a:pt x="85" y="174"/>
                  </a:lnTo>
                  <a:lnTo>
                    <a:pt x="104" y="173"/>
                  </a:lnTo>
                  <a:lnTo>
                    <a:pt x="120" y="169"/>
                  </a:lnTo>
                  <a:lnTo>
                    <a:pt x="133" y="161"/>
                  </a:lnTo>
                  <a:lnTo>
                    <a:pt x="143" y="154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2" y="154"/>
                  </a:lnTo>
                  <a:lnTo>
                    <a:pt x="153" y="163"/>
                  </a:lnTo>
                  <a:lnTo>
                    <a:pt x="153" y="173"/>
                  </a:lnTo>
                  <a:lnTo>
                    <a:pt x="154" y="182"/>
                  </a:lnTo>
                  <a:lnTo>
                    <a:pt x="155" y="190"/>
                  </a:lnTo>
                  <a:lnTo>
                    <a:pt x="160" y="198"/>
                  </a:lnTo>
                  <a:lnTo>
                    <a:pt x="168" y="205"/>
                  </a:lnTo>
                  <a:lnTo>
                    <a:pt x="180" y="213"/>
                  </a:lnTo>
                  <a:lnTo>
                    <a:pt x="201" y="218"/>
                  </a:lnTo>
                  <a:lnTo>
                    <a:pt x="221" y="223"/>
                  </a:lnTo>
                  <a:lnTo>
                    <a:pt x="237" y="224"/>
                  </a:lnTo>
                  <a:lnTo>
                    <a:pt x="254" y="223"/>
                  </a:lnTo>
                  <a:lnTo>
                    <a:pt x="266" y="218"/>
                  </a:lnTo>
                  <a:lnTo>
                    <a:pt x="278" y="211"/>
                  </a:lnTo>
                  <a:lnTo>
                    <a:pt x="288" y="200"/>
                  </a:lnTo>
                  <a:lnTo>
                    <a:pt x="299" y="187"/>
                  </a:lnTo>
                  <a:lnTo>
                    <a:pt x="302" y="186"/>
                  </a:lnTo>
                  <a:lnTo>
                    <a:pt x="309" y="192"/>
                  </a:lnTo>
                  <a:lnTo>
                    <a:pt x="322" y="201"/>
                  </a:lnTo>
                  <a:lnTo>
                    <a:pt x="336" y="212"/>
                  </a:lnTo>
                  <a:lnTo>
                    <a:pt x="355" y="222"/>
                  </a:lnTo>
                  <a:lnTo>
                    <a:pt x="379" y="228"/>
                  </a:lnTo>
                  <a:lnTo>
                    <a:pt x="406" y="228"/>
                  </a:lnTo>
                  <a:lnTo>
                    <a:pt x="438" y="220"/>
                  </a:lnTo>
                  <a:lnTo>
                    <a:pt x="452" y="211"/>
                  </a:lnTo>
                  <a:lnTo>
                    <a:pt x="458" y="203"/>
                  </a:lnTo>
                  <a:lnTo>
                    <a:pt x="459" y="194"/>
                  </a:lnTo>
                  <a:lnTo>
                    <a:pt x="458" y="185"/>
                  </a:lnTo>
                  <a:lnTo>
                    <a:pt x="453" y="176"/>
                  </a:lnTo>
                  <a:lnTo>
                    <a:pt x="448" y="170"/>
                  </a:lnTo>
                  <a:lnTo>
                    <a:pt x="445" y="164"/>
                  </a:lnTo>
                  <a:lnTo>
                    <a:pt x="443" y="163"/>
                  </a:lnTo>
                  <a:lnTo>
                    <a:pt x="458" y="164"/>
                  </a:lnTo>
                  <a:lnTo>
                    <a:pt x="478" y="170"/>
                  </a:lnTo>
                  <a:lnTo>
                    <a:pt x="500" y="174"/>
                  </a:lnTo>
                  <a:lnTo>
                    <a:pt x="526" y="179"/>
                  </a:lnTo>
                  <a:lnTo>
                    <a:pt x="547" y="179"/>
                  </a:lnTo>
                  <a:lnTo>
                    <a:pt x="568" y="174"/>
                  </a:lnTo>
                  <a:lnTo>
                    <a:pt x="584" y="161"/>
                  </a:lnTo>
                  <a:lnTo>
                    <a:pt x="595" y="140"/>
                  </a:lnTo>
                  <a:lnTo>
                    <a:pt x="596" y="119"/>
                  </a:lnTo>
                  <a:lnTo>
                    <a:pt x="591" y="103"/>
                  </a:lnTo>
                  <a:lnTo>
                    <a:pt x="581" y="91"/>
                  </a:lnTo>
                  <a:lnTo>
                    <a:pt x="570" y="84"/>
                  </a:lnTo>
                  <a:lnTo>
                    <a:pt x="555" y="78"/>
                  </a:lnTo>
                  <a:lnTo>
                    <a:pt x="544" y="75"/>
                  </a:lnTo>
                  <a:lnTo>
                    <a:pt x="536" y="74"/>
                  </a:lnTo>
                  <a:lnTo>
                    <a:pt x="533" y="74"/>
                  </a:lnTo>
                  <a:lnTo>
                    <a:pt x="584" y="51"/>
                  </a:lnTo>
                  <a:lnTo>
                    <a:pt x="603" y="34"/>
                  </a:lnTo>
                  <a:lnTo>
                    <a:pt x="599" y="19"/>
                  </a:lnTo>
                  <a:lnTo>
                    <a:pt x="575" y="7"/>
                  </a:lnTo>
                  <a:lnTo>
                    <a:pt x="537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6"/>
                  </a:lnTo>
                  <a:lnTo>
                    <a:pt x="377" y="40"/>
                  </a:lnTo>
                  <a:lnTo>
                    <a:pt x="346" y="50"/>
                  </a:lnTo>
                  <a:lnTo>
                    <a:pt x="317" y="53"/>
                  </a:lnTo>
                  <a:lnTo>
                    <a:pt x="289" y="53"/>
                  </a:lnTo>
                  <a:lnTo>
                    <a:pt x="265" y="48"/>
                  </a:lnTo>
                  <a:lnTo>
                    <a:pt x="246" y="42"/>
                  </a:lnTo>
                  <a:lnTo>
                    <a:pt x="233" y="32"/>
                  </a:lnTo>
                  <a:lnTo>
                    <a:pt x="229" y="23"/>
                  </a:lnTo>
                  <a:close/>
                </a:path>
              </a:pathLst>
            </a:custGeom>
            <a:solidFill>
              <a:srgbClr val="DEF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66" name="Freeform 102"/>
            <p:cNvSpPr>
              <a:spLocks/>
            </p:cNvSpPr>
            <p:nvPr/>
          </p:nvSpPr>
          <p:spPr bwMode="auto">
            <a:xfrm>
              <a:off x="704" y="1326"/>
              <a:ext cx="18" cy="30"/>
            </a:xfrm>
            <a:custGeom>
              <a:avLst/>
              <a:gdLst>
                <a:gd name="T0" fmla="*/ 20 w 36"/>
                <a:gd name="T1" fmla="*/ 0 h 60"/>
                <a:gd name="T2" fmla="*/ 24 w 36"/>
                <a:gd name="T3" fmla="*/ 2 h 60"/>
                <a:gd name="T4" fmla="*/ 31 w 36"/>
                <a:gd name="T5" fmla="*/ 8 h 60"/>
                <a:gd name="T6" fmla="*/ 32 w 36"/>
                <a:gd name="T7" fmla="*/ 12 h 60"/>
                <a:gd name="T8" fmla="*/ 33 w 36"/>
                <a:gd name="T9" fmla="*/ 17 h 60"/>
                <a:gd name="T10" fmla="*/ 34 w 36"/>
                <a:gd name="T11" fmla="*/ 24 h 60"/>
                <a:gd name="T12" fmla="*/ 36 w 36"/>
                <a:gd name="T13" fmla="*/ 31 h 60"/>
                <a:gd name="T14" fmla="*/ 34 w 36"/>
                <a:gd name="T15" fmla="*/ 36 h 60"/>
                <a:gd name="T16" fmla="*/ 33 w 36"/>
                <a:gd name="T17" fmla="*/ 42 h 60"/>
                <a:gd name="T18" fmla="*/ 32 w 36"/>
                <a:gd name="T19" fmla="*/ 46 h 60"/>
                <a:gd name="T20" fmla="*/ 31 w 36"/>
                <a:gd name="T21" fmla="*/ 51 h 60"/>
                <a:gd name="T22" fmla="*/ 24 w 36"/>
                <a:gd name="T23" fmla="*/ 57 h 60"/>
                <a:gd name="T24" fmla="*/ 20 w 36"/>
                <a:gd name="T25" fmla="*/ 60 h 60"/>
                <a:gd name="T26" fmla="*/ 11 w 36"/>
                <a:gd name="T27" fmla="*/ 57 h 60"/>
                <a:gd name="T28" fmla="*/ 5 w 36"/>
                <a:gd name="T29" fmla="*/ 51 h 60"/>
                <a:gd name="T30" fmla="*/ 1 w 36"/>
                <a:gd name="T31" fmla="*/ 46 h 60"/>
                <a:gd name="T32" fmla="*/ 0 w 36"/>
                <a:gd name="T33" fmla="*/ 42 h 60"/>
                <a:gd name="T34" fmla="*/ 0 w 36"/>
                <a:gd name="T35" fmla="*/ 36 h 60"/>
                <a:gd name="T36" fmla="*/ 0 w 36"/>
                <a:gd name="T37" fmla="*/ 31 h 60"/>
                <a:gd name="T38" fmla="*/ 0 w 36"/>
                <a:gd name="T39" fmla="*/ 24 h 60"/>
                <a:gd name="T40" fmla="*/ 0 w 36"/>
                <a:gd name="T41" fmla="*/ 17 h 60"/>
                <a:gd name="T42" fmla="*/ 1 w 36"/>
                <a:gd name="T43" fmla="*/ 12 h 60"/>
                <a:gd name="T44" fmla="*/ 5 w 36"/>
                <a:gd name="T45" fmla="*/ 8 h 60"/>
                <a:gd name="T46" fmla="*/ 11 w 36"/>
                <a:gd name="T47" fmla="*/ 2 h 60"/>
                <a:gd name="T48" fmla="*/ 20 w 36"/>
                <a:gd name="T4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60">
                  <a:moveTo>
                    <a:pt x="20" y="0"/>
                  </a:moveTo>
                  <a:lnTo>
                    <a:pt x="24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3" y="17"/>
                  </a:lnTo>
                  <a:lnTo>
                    <a:pt x="34" y="24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1"/>
                  </a:lnTo>
                  <a:lnTo>
                    <a:pt x="24" y="57"/>
                  </a:lnTo>
                  <a:lnTo>
                    <a:pt x="20" y="60"/>
                  </a:lnTo>
                  <a:lnTo>
                    <a:pt x="11" y="57"/>
                  </a:lnTo>
                  <a:lnTo>
                    <a:pt x="5" y="51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67" name="Freeform 103"/>
            <p:cNvSpPr>
              <a:spLocks/>
            </p:cNvSpPr>
            <p:nvPr/>
          </p:nvSpPr>
          <p:spPr bwMode="auto">
            <a:xfrm>
              <a:off x="706" y="1356"/>
              <a:ext cx="16" cy="31"/>
            </a:xfrm>
            <a:custGeom>
              <a:avLst/>
              <a:gdLst>
                <a:gd name="T0" fmla="*/ 16 w 32"/>
                <a:gd name="T1" fmla="*/ 61 h 61"/>
                <a:gd name="T2" fmla="*/ 20 w 32"/>
                <a:gd name="T3" fmla="*/ 57 h 61"/>
                <a:gd name="T4" fmla="*/ 27 w 32"/>
                <a:gd name="T5" fmla="*/ 51 h 61"/>
                <a:gd name="T6" fmla="*/ 28 w 32"/>
                <a:gd name="T7" fmla="*/ 46 h 61"/>
                <a:gd name="T8" fmla="*/ 29 w 32"/>
                <a:gd name="T9" fmla="*/ 42 h 61"/>
                <a:gd name="T10" fmla="*/ 30 w 32"/>
                <a:gd name="T11" fmla="*/ 36 h 61"/>
                <a:gd name="T12" fmla="*/ 32 w 32"/>
                <a:gd name="T13" fmla="*/ 31 h 61"/>
                <a:gd name="T14" fmla="*/ 30 w 32"/>
                <a:gd name="T15" fmla="*/ 24 h 61"/>
                <a:gd name="T16" fmla="*/ 29 w 32"/>
                <a:gd name="T17" fmla="*/ 18 h 61"/>
                <a:gd name="T18" fmla="*/ 28 w 32"/>
                <a:gd name="T19" fmla="*/ 13 h 61"/>
                <a:gd name="T20" fmla="*/ 27 w 32"/>
                <a:gd name="T21" fmla="*/ 8 h 61"/>
                <a:gd name="T22" fmla="*/ 20 w 32"/>
                <a:gd name="T23" fmla="*/ 2 h 61"/>
                <a:gd name="T24" fmla="*/ 16 w 32"/>
                <a:gd name="T25" fmla="*/ 0 h 61"/>
                <a:gd name="T26" fmla="*/ 9 w 32"/>
                <a:gd name="T27" fmla="*/ 2 h 61"/>
                <a:gd name="T28" fmla="*/ 4 w 32"/>
                <a:gd name="T29" fmla="*/ 8 h 61"/>
                <a:gd name="T30" fmla="*/ 1 w 32"/>
                <a:gd name="T31" fmla="*/ 13 h 61"/>
                <a:gd name="T32" fmla="*/ 0 w 32"/>
                <a:gd name="T33" fmla="*/ 18 h 61"/>
                <a:gd name="T34" fmla="*/ 0 w 32"/>
                <a:gd name="T35" fmla="*/ 24 h 61"/>
                <a:gd name="T36" fmla="*/ 0 w 32"/>
                <a:gd name="T37" fmla="*/ 31 h 61"/>
                <a:gd name="T38" fmla="*/ 0 w 32"/>
                <a:gd name="T39" fmla="*/ 36 h 61"/>
                <a:gd name="T40" fmla="*/ 0 w 32"/>
                <a:gd name="T41" fmla="*/ 42 h 61"/>
                <a:gd name="T42" fmla="*/ 1 w 32"/>
                <a:gd name="T43" fmla="*/ 46 h 61"/>
                <a:gd name="T44" fmla="*/ 4 w 32"/>
                <a:gd name="T45" fmla="*/ 51 h 61"/>
                <a:gd name="T46" fmla="*/ 9 w 32"/>
                <a:gd name="T47" fmla="*/ 57 h 61"/>
                <a:gd name="T48" fmla="*/ 16 w 32"/>
                <a:gd name="T4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61">
                  <a:moveTo>
                    <a:pt x="16" y="61"/>
                  </a:moveTo>
                  <a:lnTo>
                    <a:pt x="20" y="57"/>
                  </a:lnTo>
                  <a:lnTo>
                    <a:pt x="27" y="51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0" y="24"/>
                  </a:lnTo>
                  <a:lnTo>
                    <a:pt x="29" y="18"/>
                  </a:lnTo>
                  <a:lnTo>
                    <a:pt x="28" y="13"/>
                  </a:lnTo>
                  <a:lnTo>
                    <a:pt x="27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6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68" name="Freeform 104"/>
            <p:cNvSpPr>
              <a:spLocks/>
            </p:cNvSpPr>
            <p:nvPr/>
          </p:nvSpPr>
          <p:spPr bwMode="auto">
            <a:xfrm>
              <a:off x="716" y="1340"/>
              <a:ext cx="35" cy="16"/>
            </a:xfrm>
            <a:custGeom>
              <a:avLst/>
              <a:gdLst>
                <a:gd name="T0" fmla="*/ 0 w 70"/>
                <a:gd name="T1" fmla="*/ 28 h 32"/>
                <a:gd name="T2" fmla="*/ 0 w 70"/>
                <a:gd name="T3" fmla="*/ 20 h 32"/>
                <a:gd name="T4" fmla="*/ 6 w 70"/>
                <a:gd name="T5" fmla="*/ 13 h 32"/>
                <a:gd name="T6" fmla="*/ 16 w 70"/>
                <a:gd name="T7" fmla="*/ 7 h 32"/>
                <a:gd name="T8" fmla="*/ 30 w 70"/>
                <a:gd name="T9" fmla="*/ 5 h 32"/>
                <a:gd name="T10" fmla="*/ 36 w 70"/>
                <a:gd name="T11" fmla="*/ 2 h 32"/>
                <a:gd name="T12" fmla="*/ 43 w 70"/>
                <a:gd name="T13" fmla="*/ 1 h 32"/>
                <a:gd name="T14" fmla="*/ 50 w 70"/>
                <a:gd name="T15" fmla="*/ 0 h 32"/>
                <a:gd name="T16" fmla="*/ 56 w 70"/>
                <a:gd name="T17" fmla="*/ 0 h 32"/>
                <a:gd name="T18" fmla="*/ 64 w 70"/>
                <a:gd name="T19" fmla="*/ 1 h 32"/>
                <a:gd name="T20" fmla="*/ 70 w 70"/>
                <a:gd name="T21" fmla="*/ 5 h 32"/>
                <a:gd name="T22" fmla="*/ 69 w 70"/>
                <a:gd name="T23" fmla="*/ 10 h 32"/>
                <a:gd name="T24" fmla="*/ 64 w 70"/>
                <a:gd name="T25" fmla="*/ 18 h 32"/>
                <a:gd name="T26" fmla="*/ 59 w 70"/>
                <a:gd name="T27" fmla="*/ 20 h 32"/>
                <a:gd name="T28" fmla="*/ 54 w 70"/>
                <a:gd name="T29" fmla="*/ 23 h 32"/>
                <a:gd name="T30" fmla="*/ 48 w 70"/>
                <a:gd name="T31" fmla="*/ 25 h 32"/>
                <a:gd name="T32" fmla="*/ 42 w 70"/>
                <a:gd name="T33" fmla="*/ 28 h 32"/>
                <a:gd name="T34" fmla="*/ 29 w 70"/>
                <a:gd name="T35" fmla="*/ 31 h 32"/>
                <a:gd name="T36" fmla="*/ 16 w 70"/>
                <a:gd name="T37" fmla="*/ 32 h 32"/>
                <a:gd name="T38" fmla="*/ 6 w 70"/>
                <a:gd name="T39" fmla="*/ 31 h 32"/>
                <a:gd name="T40" fmla="*/ 0 w 70"/>
                <a:gd name="T41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32">
                  <a:moveTo>
                    <a:pt x="0" y="28"/>
                  </a:moveTo>
                  <a:lnTo>
                    <a:pt x="0" y="20"/>
                  </a:lnTo>
                  <a:lnTo>
                    <a:pt x="6" y="13"/>
                  </a:lnTo>
                  <a:lnTo>
                    <a:pt x="16" y="7"/>
                  </a:lnTo>
                  <a:lnTo>
                    <a:pt x="30" y="5"/>
                  </a:lnTo>
                  <a:lnTo>
                    <a:pt x="36" y="2"/>
                  </a:lnTo>
                  <a:lnTo>
                    <a:pt x="43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9" y="10"/>
                  </a:lnTo>
                  <a:lnTo>
                    <a:pt x="64" y="18"/>
                  </a:lnTo>
                  <a:lnTo>
                    <a:pt x="59" y="20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29" y="31"/>
                  </a:lnTo>
                  <a:lnTo>
                    <a:pt x="16" y="32"/>
                  </a:lnTo>
                  <a:lnTo>
                    <a:pt x="6" y="3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69" name="Freeform 105"/>
            <p:cNvSpPr>
              <a:spLocks/>
            </p:cNvSpPr>
            <p:nvPr/>
          </p:nvSpPr>
          <p:spPr bwMode="auto">
            <a:xfrm>
              <a:off x="676" y="1342"/>
              <a:ext cx="34" cy="17"/>
            </a:xfrm>
            <a:custGeom>
              <a:avLst/>
              <a:gdLst>
                <a:gd name="T0" fmla="*/ 68 w 68"/>
                <a:gd name="T1" fmla="*/ 28 h 35"/>
                <a:gd name="T2" fmla="*/ 67 w 68"/>
                <a:gd name="T3" fmla="*/ 22 h 35"/>
                <a:gd name="T4" fmla="*/ 63 w 68"/>
                <a:gd name="T5" fmla="*/ 16 h 35"/>
                <a:gd name="T6" fmla="*/ 53 w 68"/>
                <a:gd name="T7" fmla="*/ 10 h 35"/>
                <a:gd name="T8" fmla="*/ 44 w 68"/>
                <a:gd name="T9" fmla="*/ 5 h 35"/>
                <a:gd name="T10" fmla="*/ 36 w 68"/>
                <a:gd name="T11" fmla="*/ 2 h 35"/>
                <a:gd name="T12" fmla="*/ 28 w 68"/>
                <a:gd name="T13" fmla="*/ 1 h 35"/>
                <a:gd name="T14" fmla="*/ 20 w 68"/>
                <a:gd name="T15" fmla="*/ 0 h 35"/>
                <a:gd name="T16" fmla="*/ 16 w 68"/>
                <a:gd name="T17" fmla="*/ 1 h 35"/>
                <a:gd name="T18" fmla="*/ 7 w 68"/>
                <a:gd name="T19" fmla="*/ 3 h 35"/>
                <a:gd name="T20" fmla="*/ 2 w 68"/>
                <a:gd name="T21" fmla="*/ 9 h 35"/>
                <a:gd name="T22" fmla="*/ 0 w 68"/>
                <a:gd name="T23" fmla="*/ 14 h 35"/>
                <a:gd name="T24" fmla="*/ 7 w 68"/>
                <a:gd name="T25" fmla="*/ 20 h 35"/>
                <a:gd name="T26" fmla="*/ 14 w 68"/>
                <a:gd name="T27" fmla="*/ 25 h 35"/>
                <a:gd name="T28" fmla="*/ 26 w 68"/>
                <a:gd name="T29" fmla="*/ 31 h 35"/>
                <a:gd name="T30" fmla="*/ 34 w 68"/>
                <a:gd name="T31" fmla="*/ 32 h 35"/>
                <a:gd name="T32" fmla="*/ 41 w 68"/>
                <a:gd name="T33" fmla="*/ 34 h 35"/>
                <a:gd name="T34" fmla="*/ 47 w 68"/>
                <a:gd name="T35" fmla="*/ 34 h 35"/>
                <a:gd name="T36" fmla="*/ 53 w 68"/>
                <a:gd name="T37" fmla="*/ 35 h 35"/>
                <a:gd name="T38" fmla="*/ 62 w 68"/>
                <a:gd name="T39" fmla="*/ 33 h 35"/>
                <a:gd name="T40" fmla="*/ 68 w 68"/>
                <a:gd name="T41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35">
                  <a:moveTo>
                    <a:pt x="68" y="28"/>
                  </a:moveTo>
                  <a:lnTo>
                    <a:pt x="67" y="22"/>
                  </a:lnTo>
                  <a:lnTo>
                    <a:pt x="63" y="16"/>
                  </a:lnTo>
                  <a:lnTo>
                    <a:pt x="53" y="10"/>
                  </a:lnTo>
                  <a:lnTo>
                    <a:pt x="44" y="5"/>
                  </a:lnTo>
                  <a:lnTo>
                    <a:pt x="36" y="2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7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7" y="20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4" y="32"/>
                  </a:lnTo>
                  <a:lnTo>
                    <a:pt x="41" y="34"/>
                  </a:lnTo>
                  <a:lnTo>
                    <a:pt x="47" y="34"/>
                  </a:lnTo>
                  <a:lnTo>
                    <a:pt x="53" y="35"/>
                  </a:lnTo>
                  <a:lnTo>
                    <a:pt x="62" y="33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70" name="Freeform 106"/>
            <p:cNvSpPr>
              <a:spLocks/>
            </p:cNvSpPr>
            <p:nvPr/>
          </p:nvSpPr>
          <p:spPr bwMode="auto">
            <a:xfrm>
              <a:off x="716" y="1355"/>
              <a:ext cx="35" cy="18"/>
            </a:xfrm>
            <a:custGeom>
              <a:avLst/>
              <a:gdLst>
                <a:gd name="T0" fmla="*/ 70 w 70"/>
                <a:gd name="T1" fmla="*/ 28 h 34"/>
                <a:gd name="T2" fmla="*/ 69 w 70"/>
                <a:gd name="T3" fmla="*/ 22 h 34"/>
                <a:gd name="T4" fmla="*/ 64 w 70"/>
                <a:gd name="T5" fmla="*/ 16 h 34"/>
                <a:gd name="T6" fmla="*/ 59 w 70"/>
                <a:gd name="T7" fmla="*/ 13 h 34"/>
                <a:gd name="T8" fmla="*/ 54 w 70"/>
                <a:gd name="T9" fmla="*/ 9 h 34"/>
                <a:gd name="T10" fmla="*/ 48 w 70"/>
                <a:gd name="T11" fmla="*/ 6 h 34"/>
                <a:gd name="T12" fmla="*/ 42 w 70"/>
                <a:gd name="T13" fmla="*/ 4 h 34"/>
                <a:gd name="T14" fmla="*/ 29 w 70"/>
                <a:gd name="T15" fmla="*/ 0 h 34"/>
                <a:gd name="T16" fmla="*/ 16 w 70"/>
                <a:gd name="T17" fmla="*/ 0 h 34"/>
                <a:gd name="T18" fmla="*/ 6 w 70"/>
                <a:gd name="T19" fmla="*/ 2 h 34"/>
                <a:gd name="T20" fmla="*/ 0 w 70"/>
                <a:gd name="T21" fmla="*/ 8 h 34"/>
                <a:gd name="T22" fmla="*/ 0 w 70"/>
                <a:gd name="T23" fmla="*/ 14 h 34"/>
                <a:gd name="T24" fmla="*/ 6 w 70"/>
                <a:gd name="T25" fmla="*/ 20 h 34"/>
                <a:gd name="T26" fmla="*/ 16 w 70"/>
                <a:gd name="T27" fmla="*/ 26 h 34"/>
                <a:gd name="T28" fmla="*/ 30 w 70"/>
                <a:gd name="T29" fmla="*/ 32 h 34"/>
                <a:gd name="T30" fmla="*/ 36 w 70"/>
                <a:gd name="T31" fmla="*/ 33 h 34"/>
                <a:gd name="T32" fmla="*/ 43 w 70"/>
                <a:gd name="T33" fmla="*/ 34 h 34"/>
                <a:gd name="T34" fmla="*/ 50 w 70"/>
                <a:gd name="T35" fmla="*/ 34 h 34"/>
                <a:gd name="T36" fmla="*/ 56 w 70"/>
                <a:gd name="T37" fmla="*/ 34 h 34"/>
                <a:gd name="T38" fmla="*/ 64 w 70"/>
                <a:gd name="T39" fmla="*/ 32 h 34"/>
                <a:gd name="T40" fmla="*/ 70 w 70"/>
                <a:gd name="T4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34">
                  <a:moveTo>
                    <a:pt x="70" y="28"/>
                  </a:moveTo>
                  <a:lnTo>
                    <a:pt x="69" y="22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54" y="9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20"/>
                  </a:lnTo>
                  <a:lnTo>
                    <a:pt x="16" y="26"/>
                  </a:lnTo>
                  <a:lnTo>
                    <a:pt x="30" y="32"/>
                  </a:lnTo>
                  <a:lnTo>
                    <a:pt x="36" y="33"/>
                  </a:lnTo>
                  <a:lnTo>
                    <a:pt x="43" y="34"/>
                  </a:lnTo>
                  <a:lnTo>
                    <a:pt x="50" y="34"/>
                  </a:lnTo>
                  <a:lnTo>
                    <a:pt x="56" y="34"/>
                  </a:lnTo>
                  <a:lnTo>
                    <a:pt x="64" y="32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71" name="Freeform 107"/>
            <p:cNvSpPr>
              <a:spLocks/>
            </p:cNvSpPr>
            <p:nvPr/>
          </p:nvSpPr>
          <p:spPr bwMode="auto">
            <a:xfrm>
              <a:off x="676" y="1357"/>
              <a:ext cx="34" cy="18"/>
            </a:xfrm>
            <a:custGeom>
              <a:avLst/>
              <a:gdLst>
                <a:gd name="T0" fmla="*/ 2 w 68"/>
                <a:gd name="T1" fmla="*/ 32 h 36"/>
                <a:gd name="T2" fmla="*/ 0 w 68"/>
                <a:gd name="T3" fmla="*/ 24 h 36"/>
                <a:gd name="T4" fmla="*/ 7 w 68"/>
                <a:gd name="T5" fmla="*/ 17 h 36"/>
                <a:gd name="T6" fmla="*/ 14 w 68"/>
                <a:gd name="T7" fmla="*/ 11 h 36"/>
                <a:gd name="T8" fmla="*/ 26 w 68"/>
                <a:gd name="T9" fmla="*/ 5 h 36"/>
                <a:gd name="T10" fmla="*/ 34 w 68"/>
                <a:gd name="T11" fmla="*/ 2 h 36"/>
                <a:gd name="T12" fmla="*/ 41 w 68"/>
                <a:gd name="T13" fmla="*/ 1 h 36"/>
                <a:gd name="T14" fmla="*/ 47 w 68"/>
                <a:gd name="T15" fmla="*/ 0 h 36"/>
                <a:gd name="T16" fmla="*/ 53 w 68"/>
                <a:gd name="T17" fmla="*/ 1 h 36"/>
                <a:gd name="T18" fmla="*/ 62 w 68"/>
                <a:gd name="T19" fmla="*/ 3 h 36"/>
                <a:gd name="T20" fmla="*/ 68 w 68"/>
                <a:gd name="T21" fmla="*/ 9 h 36"/>
                <a:gd name="T22" fmla="*/ 67 w 68"/>
                <a:gd name="T23" fmla="*/ 14 h 36"/>
                <a:gd name="T24" fmla="*/ 63 w 68"/>
                <a:gd name="T25" fmla="*/ 22 h 36"/>
                <a:gd name="T26" fmla="*/ 53 w 68"/>
                <a:gd name="T27" fmla="*/ 27 h 36"/>
                <a:gd name="T28" fmla="*/ 44 w 68"/>
                <a:gd name="T29" fmla="*/ 32 h 36"/>
                <a:gd name="T30" fmla="*/ 36 w 68"/>
                <a:gd name="T31" fmla="*/ 33 h 36"/>
                <a:gd name="T32" fmla="*/ 28 w 68"/>
                <a:gd name="T33" fmla="*/ 35 h 36"/>
                <a:gd name="T34" fmla="*/ 20 w 68"/>
                <a:gd name="T35" fmla="*/ 35 h 36"/>
                <a:gd name="T36" fmla="*/ 16 w 68"/>
                <a:gd name="T37" fmla="*/ 36 h 36"/>
                <a:gd name="T38" fmla="*/ 7 w 68"/>
                <a:gd name="T39" fmla="*/ 35 h 36"/>
                <a:gd name="T40" fmla="*/ 2 w 68"/>
                <a:gd name="T41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36">
                  <a:moveTo>
                    <a:pt x="2" y="32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11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3" y="22"/>
                  </a:lnTo>
                  <a:lnTo>
                    <a:pt x="53" y="27"/>
                  </a:lnTo>
                  <a:lnTo>
                    <a:pt x="44" y="32"/>
                  </a:lnTo>
                  <a:lnTo>
                    <a:pt x="36" y="33"/>
                  </a:lnTo>
                  <a:lnTo>
                    <a:pt x="28" y="35"/>
                  </a:lnTo>
                  <a:lnTo>
                    <a:pt x="20" y="35"/>
                  </a:lnTo>
                  <a:lnTo>
                    <a:pt x="16" y="36"/>
                  </a:lnTo>
                  <a:lnTo>
                    <a:pt x="7" y="35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72" name="Freeform 108"/>
            <p:cNvSpPr>
              <a:spLocks/>
            </p:cNvSpPr>
            <p:nvPr/>
          </p:nvSpPr>
          <p:spPr bwMode="auto">
            <a:xfrm>
              <a:off x="702" y="1348"/>
              <a:ext cx="27" cy="19"/>
            </a:xfrm>
            <a:custGeom>
              <a:avLst/>
              <a:gdLst>
                <a:gd name="T0" fmla="*/ 24 w 53"/>
                <a:gd name="T1" fmla="*/ 0 h 37"/>
                <a:gd name="T2" fmla="*/ 33 w 53"/>
                <a:gd name="T3" fmla="*/ 0 h 37"/>
                <a:gd name="T4" fmla="*/ 43 w 53"/>
                <a:gd name="T5" fmla="*/ 4 h 37"/>
                <a:gd name="T6" fmla="*/ 51 w 53"/>
                <a:gd name="T7" fmla="*/ 9 h 37"/>
                <a:gd name="T8" fmla="*/ 53 w 53"/>
                <a:gd name="T9" fmla="*/ 16 h 37"/>
                <a:gd name="T10" fmla="*/ 51 w 53"/>
                <a:gd name="T11" fmla="*/ 24 h 37"/>
                <a:gd name="T12" fmla="*/ 43 w 53"/>
                <a:gd name="T13" fmla="*/ 31 h 37"/>
                <a:gd name="T14" fmla="*/ 33 w 53"/>
                <a:gd name="T15" fmla="*/ 35 h 37"/>
                <a:gd name="T16" fmla="*/ 24 w 53"/>
                <a:gd name="T17" fmla="*/ 37 h 37"/>
                <a:gd name="T18" fmla="*/ 14 w 53"/>
                <a:gd name="T19" fmla="*/ 35 h 37"/>
                <a:gd name="T20" fmla="*/ 6 w 53"/>
                <a:gd name="T21" fmla="*/ 31 h 37"/>
                <a:gd name="T22" fmla="*/ 1 w 53"/>
                <a:gd name="T23" fmla="*/ 24 h 37"/>
                <a:gd name="T24" fmla="*/ 0 w 53"/>
                <a:gd name="T25" fmla="*/ 16 h 37"/>
                <a:gd name="T26" fmla="*/ 1 w 53"/>
                <a:gd name="T27" fmla="*/ 9 h 37"/>
                <a:gd name="T28" fmla="*/ 6 w 53"/>
                <a:gd name="T29" fmla="*/ 4 h 37"/>
                <a:gd name="T30" fmla="*/ 14 w 53"/>
                <a:gd name="T31" fmla="*/ 0 h 37"/>
                <a:gd name="T32" fmla="*/ 24 w 5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37">
                  <a:moveTo>
                    <a:pt x="24" y="0"/>
                  </a:moveTo>
                  <a:lnTo>
                    <a:pt x="33" y="0"/>
                  </a:lnTo>
                  <a:lnTo>
                    <a:pt x="43" y="4"/>
                  </a:lnTo>
                  <a:lnTo>
                    <a:pt x="51" y="9"/>
                  </a:lnTo>
                  <a:lnTo>
                    <a:pt x="53" y="16"/>
                  </a:lnTo>
                  <a:lnTo>
                    <a:pt x="51" y="24"/>
                  </a:lnTo>
                  <a:lnTo>
                    <a:pt x="43" y="31"/>
                  </a:lnTo>
                  <a:lnTo>
                    <a:pt x="33" y="35"/>
                  </a:lnTo>
                  <a:lnTo>
                    <a:pt x="24" y="37"/>
                  </a:lnTo>
                  <a:lnTo>
                    <a:pt x="14" y="35"/>
                  </a:lnTo>
                  <a:lnTo>
                    <a:pt x="6" y="31"/>
                  </a:lnTo>
                  <a:lnTo>
                    <a:pt x="1" y="24"/>
                  </a:lnTo>
                  <a:lnTo>
                    <a:pt x="0" y="16"/>
                  </a:lnTo>
                  <a:lnTo>
                    <a:pt x="1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73" name="Freeform 109"/>
            <p:cNvSpPr>
              <a:spLocks/>
            </p:cNvSpPr>
            <p:nvPr/>
          </p:nvSpPr>
          <p:spPr bwMode="auto">
            <a:xfrm>
              <a:off x="788" y="1321"/>
              <a:ext cx="16" cy="28"/>
            </a:xfrm>
            <a:custGeom>
              <a:avLst/>
              <a:gdLst>
                <a:gd name="T0" fmla="*/ 16 w 32"/>
                <a:gd name="T1" fmla="*/ 0 h 56"/>
                <a:gd name="T2" fmla="*/ 20 w 32"/>
                <a:gd name="T3" fmla="*/ 2 h 56"/>
                <a:gd name="T4" fmla="*/ 25 w 32"/>
                <a:gd name="T5" fmla="*/ 8 h 56"/>
                <a:gd name="T6" fmla="*/ 27 w 32"/>
                <a:gd name="T7" fmla="*/ 11 h 56"/>
                <a:gd name="T8" fmla="*/ 29 w 32"/>
                <a:gd name="T9" fmla="*/ 17 h 56"/>
                <a:gd name="T10" fmla="*/ 30 w 32"/>
                <a:gd name="T11" fmla="*/ 23 h 56"/>
                <a:gd name="T12" fmla="*/ 32 w 32"/>
                <a:gd name="T13" fmla="*/ 30 h 56"/>
                <a:gd name="T14" fmla="*/ 30 w 32"/>
                <a:gd name="T15" fmla="*/ 35 h 56"/>
                <a:gd name="T16" fmla="*/ 29 w 32"/>
                <a:gd name="T17" fmla="*/ 40 h 56"/>
                <a:gd name="T18" fmla="*/ 27 w 32"/>
                <a:gd name="T19" fmla="*/ 44 h 56"/>
                <a:gd name="T20" fmla="*/ 25 w 32"/>
                <a:gd name="T21" fmla="*/ 49 h 56"/>
                <a:gd name="T22" fmla="*/ 20 w 32"/>
                <a:gd name="T23" fmla="*/ 54 h 56"/>
                <a:gd name="T24" fmla="*/ 16 w 32"/>
                <a:gd name="T25" fmla="*/ 56 h 56"/>
                <a:gd name="T26" fmla="*/ 8 w 32"/>
                <a:gd name="T27" fmla="*/ 54 h 56"/>
                <a:gd name="T28" fmla="*/ 3 w 32"/>
                <a:gd name="T29" fmla="*/ 49 h 56"/>
                <a:gd name="T30" fmla="*/ 1 w 32"/>
                <a:gd name="T31" fmla="*/ 44 h 56"/>
                <a:gd name="T32" fmla="*/ 0 w 32"/>
                <a:gd name="T33" fmla="*/ 40 h 56"/>
                <a:gd name="T34" fmla="*/ 0 w 32"/>
                <a:gd name="T35" fmla="*/ 35 h 56"/>
                <a:gd name="T36" fmla="*/ 0 w 32"/>
                <a:gd name="T37" fmla="*/ 30 h 56"/>
                <a:gd name="T38" fmla="*/ 0 w 32"/>
                <a:gd name="T39" fmla="*/ 23 h 56"/>
                <a:gd name="T40" fmla="*/ 0 w 32"/>
                <a:gd name="T41" fmla="*/ 17 h 56"/>
                <a:gd name="T42" fmla="*/ 1 w 32"/>
                <a:gd name="T43" fmla="*/ 11 h 56"/>
                <a:gd name="T44" fmla="*/ 3 w 32"/>
                <a:gd name="T45" fmla="*/ 8 h 56"/>
                <a:gd name="T46" fmla="*/ 8 w 32"/>
                <a:gd name="T47" fmla="*/ 2 h 56"/>
                <a:gd name="T48" fmla="*/ 16 w 32"/>
                <a:gd name="T4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56">
                  <a:moveTo>
                    <a:pt x="16" y="0"/>
                  </a:moveTo>
                  <a:lnTo>
                    <a:pt x="20" y="2"/>
                  </a:lnTo>
                  <a:lnTo>
                    <a:pt x="25" y="8"/>
                  </a:lnTo>
                  <a:lnTo>
                    <a:pt x="27" y="11"/>
                  </a:lnTo>
                  <a:lnTo>
                    <a:pt x="29" y="17"/>
                  </a:lnTo>
                  <a:lnTo>
                    <a:pt x="30" y="23"/>
                  </a:lnTo>
                  <a:lnTo>
                    <a:pt x="32" y="30"/>
                  </a:lnTo>
                  <a:lnTo>
                    <a:pt x="30" y="35"/>
                  </a:lnTo>
                  <a:lnTo>
                    <a:pt x="29" y="40"/>
                  </a:lnTo>
                  <a:lnTo>
                    <a:pt x="27" y="44"/>
                  </a:lnTo>
                  <a:lnTo>
                    <a:pt x="25" y="49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74" name="Freeform 110"/>
            <p:cNvSpPr>
              <a:spLocks/>
            </p:cNvSpPr>
            <p:nvPr/>
          </p:nvSpPr>
          <p:spPr bwMode="auto">
            <a:xfrm>
              <a:off x="788" y="1351"/>
              <a:ext cx="18" cy="30"/>
            </a:xfrm>
            <a:custGeom>
              <a:avLst/>
              <a:gdLst>
                <a:gd name="T0" fmla="*/ 19 w 35"/>
                <a:gd name="T1" fmla="*/ 60 h 60"/>
                <a:gd name="T2" fmla="*/ 24 w 35"/>
                <a:gd name="T3" fmla="*/ 57 h 60"/>
                <a:gd name="T4" fmla="*/ 30 w 35"/>
                <a:gd name="T5" fmla="*/ 51 h 60"/>
                <a:gd name="T6" fmla="*/ 32 w 35"/>
                <a:gd name="T7" fmla="*/ 46 h 60"/>
                <a:gd name="T8" fmla="*/ 33 w 35"/>
                <a:gd name="T9" fmla="*/ 42 h 60"/>
                <a:gd name="T10" fmla="*/ 34 w 35"/>
                <a:gd name="T11" fmla="*/ 36 h 60"/>
                <a:gd name="T12" fmla="*/ 35 w 35"/>
                <a:gd name="T13" fmla="*/ 31 h 60"/>
                <a:gd name="T14" fmla="*/ 34 w 35"/>
                <a:gd name="T15" fmla="*/ 24 h 60"/>
                <a:gd name="T16" fmla="*/ 33 w 35"/>
                <a:gd name="T17" fmla="*/ 17 h 60"/>
                <a:gd name="T18" fmla="*/ 32 w 35"/>
                <a:gd name="T19" fmla="*/ 12 h 60"/>
                <a:gd name="T20" fmla="*/ 30 w 35"/>
                <a:gd name="T21" fmla="*/ 8 h 60"/>
                <a:gd name="T22" fmla="*/ 24 w 35"/>
                <a:gd name="T23" fmla="*/ 2 h 60"/>
                <a:gd name="T24" fmla="*/ 19 w 35"/>
                <a:gd name="T25" fmla="*/ 0 h 60"/>
                <a:gd name="T26" fmla="*/ 11 w 35"/>
                <a:gd name="T27" fmla="*/ 2 h 60"/>
                <a:gd name="T28" fmla="*/ 4 w 35"/>
                <a:gd name="T29" fmla="*/ 8 h 60"/>
                <a:gd name="T30" fmla="*/ 1 w 35"/>
                <a:gd name="T31" fmla="*/ 12 h 60"/>
                <a:gd name="T32" fmla="*/ 0 w 35"/>
                <a:gd name="T33" fmla="*/ 17 h 60"/>
                <a:gd name="T34" fmla="*/ 0 w 35"/>
                <a:gd name="T35" fmla="*/ 24 h 60"/>
                <a:gd name="T36" fmla="*/ 0 w 35"/>
                <a:gd name="T37" fmla="*/ 31 h 60"/>
                <a:gd name="T38" fmla="*/ 0 w 35"/>
                <a:gd name="T39" fmla="*/ 36 h 60"/>
                <a:gd name="T40" fmla="*/ 0 w 35"/>
                <a:gd name="T41" fmla="*/ 42 h 60"/>
                <a:gd name="T42" fmla="*/ 1 w 35"/>
                <a:gd name="T43" fmla="*/ 46 h 60"/>
                <a:gd name="T44" fmla="*/ 4 w 35"/>
                <a:gd name="T45" fmla="*/ 51 h 60"/>
                <a:gd name="T46" fmla="*/ 11 w 35"/>
                <a:gd name="T47" fmla="*/ 57 h 60"/>
                <a:gd name="T48" fmla="*/ 19 w 35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60">
                  <a:moveTo>
                    <a:pt x="19" y="60"/>
                  </a:moveTo>
                  <a:lnTo>
                    <a:pt x="24" y="57"/>
                  </a:lnTo>
                  <a:lnTo>
                    <a:pt x="30" y="51"/>
                  </a:lnTo>
                  <a:lnTo>
                    <a:pt x="32" y="46"/>
                  </a:lnTo>
                  <a:lnTo>
                    <a:pt x="33" y="42"/>
                  </a:lnTo>
                  <a:lnTo>
                    <a:pt x="34" y="36"/>
                  </a:lnTo>
                  <a:lnTo>
                    <a:pt x="35" y="31"/>
                  </a:lnTo>
                  <a:lnTo>
                    <a:pt x="34" y="24"/>
                  </a:lnTo>
                  <a:lnTo>
                    <a:pt x="33" y="17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11" y="57"/>
                  </a:lnTo>
                  <a:lnTo>
                    <a:pt x="19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75" name="Freeform 111"/>
            <p:cNvSpPr>
              <a:spLocks/>
            </p:cNvSpPr>
            <p:nvPr/>
          </p:nvSpPr>
          <p:spPr bwMode="auto">
            <a:xfrm>
              <a:off x="799" y="1334"/>
              <a:ext cx="34" cy="18"/>
            </a:xfrm>
            <a:custGeom>
              <a:avLst/>
              <a:gdLst>
                <a:gd name="T0" fmla="*/ 1 w 67"/>
                <a:gd name="T1" fmla="*/ 31 h 36"/>
                <a:gd name="T2" fmla="*/ 0 w 67"/>
                <a:gd name="T3" fmla="*/ 23 h 36"/>
                <a:gd name="T4" fmla="*/ 6 w 67"/>
                <a:gd name="T5" fmla="*/ 16 h 36"/>
                <a:gd name="T6" fmla="*/ 10 w 67"/>
                <a:gd name="T7" fmla="*/ 13 h 36"/>
                <a:gd name="T8" fmla="*/ 16 w 67"/>
                <a:gd name="T9" fmla="*/ 10 h 36"/>
                <a:gd name="T10" fmla="*/ 22 w 67"/>
                <a:gd name="T11" fmla="*/ 7 h 36"/>
                <a:gd name="T12" fmla="*/ 29 w 67"/>
                <a:gd name="T13" fmla="*/ 5 h 36"/>
                <a:gd name="T14" fmla="*/ 42 w 67"/>
                <a:gd name="T15" fmla="*/ 0 h 36"/>
                <a:gd name="T16" fmla="*/ 53 w 67"/>
                <a:gd name="T17" fmla="*/ 0 h 36"/>
                <a:gd name="T18" fmla="*/ 61 w 67"/>
                <a:gd name="T19" fmla="*/ 3 h 36"/>
                <a:gd name="T20" fmla="*/ 67 w 67"/>
                <a:gd name="T21" fmla="*/ 8 h 36"/>
                <a:gd name="T22" fmla="*/ 66 w 67"/>
                <a:gd name="T23" fmla="*/ 13 h 36"/>
                <a:gd name="T24" fmla="*/ 63 w 67"/>
                <a:gd name="T25" fmla="*/ 19 h 36"/>
                <a:gd name="T26" fmla="*/ 53 w 67"/>
                <a:gd name="T27" fmla="*/ 25 h 36"/>
                <a:gd name="T28" fmla="*/ 43 w 67"/>
                <a:gd name="T29" fmla="*/ 31 h 36"/>
                <a:gd name="T30" fmla="*/ 34 w 67"/>
                <a:gd name="T31" fmla="*/ 32 h 36"/>
                <a:gd name="T32" fmla="*/ 27 w 67"/>
                <a:gd name="T33" fmla="*/ 34 h 36"/>
                <a:gd name="T34" fmla="*/ 19 w 67"/>
                <a:gd name="T35" fmla="*/ 35 h 36"/>
                <a:gd name="T36" fmla="*/ 16 w 67"/>
                <a:gd name="T37" fmla="*/ 36 h 36"/>
                <a:gd name="T38" fmla="*/ 6 w 67"/>
                <a:gd name="T39" fmla="*/ 34 h 36"/>
                <a:gd name="T40" fmla="*/ 1 w 67"/>
                <a:gd name="T41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6">
                  <a:moveTo>
                    <a:pt x="1" y="31"/>
                  </a:moveTo>
                  <a:lnTo>
                    <a:pt x="0" y="23"/>
                  </a:lnTo>
                  <a:lnTo>
                    <a:pt x="6" y="16"/>
                  </a:lnTo>
                  <a:lnTo>
                    <a:pt x="10" y="13"/>
                  </a:lnTo>
                  <a:lnTo>
                    <a:pt x="16" y="10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7" y="8"/>
                  </a:lnTo>
                  <a:lnTo>
                    <a:pt x="66" y="13"/>
                  </a:lnTo>
                  <a:lnTo>
                    <a:pt x="63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4" y="32"/>
                  </a:lnTo>
                  <a:lnTo>
                    <a:pt x="27" y="34"/>
                  </a:lnTo>
                  <a:lnTo>
                    <a:pt x="19" y="35"/>
                  </a:lnTo>
                  <a:lnTo>
                    <a:pt x="16" y="36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76" name="Freeform 112"/>
            <p:cNvSpPr>
              <a:spLocks/>
            </p:cNvSpPr>
            <p:nvPr/>
          </p:nvSpPr>
          <p:spPr bwMode="auto">
            <a:xfrm>
              <a:off x="759" y="1337"/>
              <a:ext cx="35" cy="17"/>
            </a:xfrm>
            <a:custGeom>
              <a:avLst/>
              <a:gdLst>
                <a:gd name="T0" fmla="*/ 72 w 72"/>
                <a:gd name="T1" fmla="*/ 28 h 34"/>
                <a:gd name="T2" fmla="*/ 71 w 72"/>
                <a:gd name="T3" fmla="*/ 22 h 34"/>
                <a:gd name="T4" fmla="*/ 66 w 72"/>
                <a:gd name="T5" fmla="*/ 17 h 34"/>
                <a:gd name="T6" fmla="*/ 61 w 72"/>
                <a:gd name="T7" fmla="*/ 14 h 34"/>
                <a:gd name="T8" fmla="*/ 55 w 72"/>
                <a:gd name="T9" fmla="*/ 11 h 34"/>
                <a:gd name="T10" fmla="*/ 48 w 72"/>
                <a:gd name="T11" fmla="*/ 8 h 34"/>
                <a:gd name="T12" fmla="*/ 42 w 72"/>
                <a:gd name="T13" fmla="*/ 6 h 34"/>
                <a:gd name="T14" fmla="*/ 34 w 72"/>
                <a:gd name="T15" fmla="*/ 3 h 34"/>
                <a:gd name="T16" fmla="*/ 26 w 72"/>
                <a:gd name="T17" fmla="*/ 1 h 34"/>
                <a:gd name="T18" fmla="*/ 20 w 72"/>
                <a:gd name="T19" fmla="*/ 0 h 34"/>
                <a:gd name="T20" fmla="*/ 15 w 72"/>
                <a:gd name="T21" fmla="*/ 0 h 34"/>
                <a:gd name="T22" fmla="*/ 5 w 72"/>
                <a:gd name="T23" fmla="*/ 1 h 34"/>
                <a:gd name="T24" fmla="*/ 2 w 72"/>
                <a:gd name="T25" fmla="*/ 6 h 34"/>
                <a:gd name="T26" fmla="*/ 0 w 72"/>
                <a:gd name="T27" fmla="*/ 12 h 34"/>
                <a:gd name="T28" fmla="*/ 7 w 72"/>
                <a:gd name="T29" fmla="*/ 19 h 34"/>
                <a:gd name="T30" fmla="*/ 10 w 72"/>
                <a:gd name="T31" fmla="*/ 22 h 34"/>
                <a:gd name="T32" fmla="*/ 16 w 72"/>
                <a:gd name="T33" fmla="*/ 25 h 34"/>
                <a:gd name="T34" fmla="*/ 23 w 72"/>
                <a:gd name="T35" fmla="*/ 28 h 34"/>
                <a:gd name="T36" fmla="*/ 30 w 72"/>
                <a:gd name="T37" fmla="*/ 32 h 34"/>
                <a:gd name="T38" fmla="*/ 41 w 72"/>
                <a:gd name="T39" fmla="*/ 34 h 34"/>
                <a:gd name="T40" fmla="*/ 53 w 72"/>
                <a:gd name="T41" fmla="*/ 34 h 34"/>
                <a:gd name="T42" fmla="*/ 64 w 72"/>
                <a:gd name="T43" fmla="*/ 32 h 34"/>
                <a:gd name="T44" fmla="*/ 72 w 72"/>
                <a:gd name="T4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7"/>
                  </a:lnTo>
                  <a:lnTo>
                    <a:pt x="61" y="14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4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2"/>
                  </a:lnTo>
                  <a:lnTo>
                    <a:pt x="41" y="34"/>
                  </a:lnTo>
                  <a:lnTo>
                    <a:pt x="53" y="34"/>
                  </a:lnTo>
                  <a:lnTo>
                    <a:pt x="64" y="32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77" name="Freeform 113"/>
            <p:cNvSpPr>
              <a:spLocks/>
            </p:cNvSpPr>
            <p:nvPr/>
          </p:nvSpPr>
          <p:spPr bwMode="auto">
            <a:xfrm>
              <a:off x="799" y="1350"/>
              <a:ext cx="34" cy="17"/>
            </a:xfrm>
            <a:custGeom>
              <a:avLst/>
              <a:gdLst>
                <a:gd name="T0" fmla="*/ 67 w 67"/>
                <a:gd name="T1" fmla="*/ 30 h 34"/>
                <a:gd name="T2" fmla="*/ 66 w 67"/>
                <a:gd name="T3" fmla="*/ 24 h 34"/>
                <a:gd name="T4" fmla="*/ 63 w 67"/>
                <a:gd name="T5" fmla="*/ 17 h 34"/>
                <a:gd name="T6" fmla="*/ 53 w 67"/>
                <a:gd name="T7" fmla="*/ 11 h 34"/>
                <a:gd name="T8" fmla="*/ 43 w 67"/>
                <a:gd name="T9" fmla="*/ 6 h 34"/>
                <a:gd name="T10" fmla="*/ 34 w 67"/>
                <a:gd name="T11" fmla="*/ 3 h 34"/>
                <a:gd name="T12" fmla="*/ 27 w 67"/>
                <a:gd name="T13" fmla="*/ 1 h 34"/>
                <a:gd name="T14" fmla="*/ 19 w 67"/>
                <a:gd name="T15" fmla="*/ 0 h 34"/>
                <a:gd name="T16" fmla="*/ 16 w 67"/>
                <a:gd name="T17" fmla="*/ 0 h 34"/>
                <a:gd name="T18" fmla="*/ 6 w 67"/>
                <a:gd name="T19" fmla="*/ 1 h 34"/>
                <a:gd name="T20" fmla="*/ 1 w 67"/>
                <a:gd name="T21" fmla="*/ 6 h 34"/>
                <a:gd name="T22" fmla="*/ 0 w 67"/>
                <a:gd name="T23" fmla="*/ 11 h 34"/>
                <a:gd name="T24" fmla="*/ 6 w 67"/>
                <a:gd name="T25" fmla="*/ 18 h 34"/>
                <a:gd name="T26" fmla="*/ 10 w 67"/>
                <a:gd name="T27" fmla="*/ 22 h 34"/>
                <a:gd name="T28" fmla="*/ 16 w 67"/>
                <a:gd name="T29" fmla="*/ 26 h 34"/>
                <a:gd name="T30" fmla="*/ 22 w 67"/>
                <a:gd name="T31" fmla="*/ 29 h 34"/>
                <a:gd name="T32" fmla="*/ 29 w 67"/>
                <a:gd name="T33" fmla="*/ 33 h 34"/>
                <a:gd name="T34" fmla="*/ 42 w 67"/>
                <a:gd name="T35" fmla="*/ 34 h 34"/>
                <a:gd name="T36" fmla="*/ 53 w 67"/>
                <a:gd name="T37" fmla="*/ 34 h 34"/>
                <a:gd name="T38" fmla="*/ 61 w 67"/>
                <a:gd name="T39" fmla="*/ 33 h 34"/>
                <a:gd name="T40" fmla="*/ 67 w 67"/>
                <a:gd name="T41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4">
                  <a:moveTo>
                    <a:pt x="67" y="30"/>
                  </a:moveTo>
                  <a:lnTo>
                    <a:pt x="66" y="24"/>
                  </a:lnTo>
                  <a:lnTo>
                    <a:pt x="63" y="17"/>
                  </a:lnTo>
                  <a:lnTo>
                    <a:pt x="53" y="11"/>
                  </a:lnTo>
                  <a:lnTo>
                    <a:pt x="43" y="6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1"/>
                  </a:lnTo>
                  <a:lnTo>
                    <a:pt x="6" y="18"/>
                  </a:lnTo>
                  <a:lnTo>
                    <a:pt x="10" y="22"/>
                  </a:lnTo>
                  <a:lnTo>
                    <a:pt x="16" y="26"/>
                  </a:lnTo>
                  <a:lnTo>
                    <a:pt x="22" y="29"/>
                  </a:lnTo>
                  <a:lnTo>
                    <a:pt x="29" y="33"/>
                  </a:lnTo>
                  <a:lnTo>
                    <a:pt x="42" y="34"/>
                  </a:lnTo>
                  <a:lnTo>
                    <a:pt x="53" y="34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78" name="Freeform 114"/>
            <p:cNvSpPr>
              <a:spLocks/>
            </p:cNvSpPr>
            <p:nvPr/>
          </p:nvSpPr>
          <p:spPr bwMode="auto">
            <a:xfrm>
              <a:off x="759" y="1352"/>
              <a:ext cx="35" cy="19"/>
            </a:xfrm>
            <a:custGeom>
              <a:avLst/>
              <a:gdLst>
                <a:gd name="T0" fmla="*/ 2 w 72"/>
                <a:gd name="T1" fmla="*/ 31 h 36"/>
                <a:gd name="T2" fmla="*/ 0 w 72"/>
                <a:gd name="T3" fmla="*/ 23 h 36"/>
                <a:gd name="T4" fmla="*/ 7 w 72"/>
                <a:gd name="T5" fmla="*/ 15 h 36"/>
                <a:gd name="T6" fmla="*/ 10 w 72"/>
                <a:gd name="T7" fmla="*/ 12 h 36"/>
                <a:gd name="T8" fmla="*/ 16 w 72"/>
                <a:gd name="T9" fmla="*/ 9 h 36"/>
                <a:gd name="T10" fmla="*/ 23 w 72"/>
                <a:gd name="T11" fmla="*/ 6 h 36"/>
                <a:gd name="T12" fmla="*/ 30 w 72"/>
                <a:gd name="T13" fmla="*/ 4 h 36"/>
                <a:gd name="T14" fmla="*/ 41 w 72"/>
                <a:gd name="T15" fmla="*/ 0 h 36"/>
                <a:gd name="T16" fmla="*/ 53 w 72"/>
                <a:gd name="T17" fmla="*/ 0 h 36"/>
                <a:gd name="T18" fmla="*/ 64 w 72"/>
                <a:gd name="T19" fmla="*/ 2 h 36"/>
                <a:gd name="T20" fmla="*/ 72 w 72"/>
                <a:gd name="T21" fmla="*/ 7 h 36"/>
                <a:gd name="T22" fmla="*/ 71 w 72"/>
                <a:gd name="T23" fmla="*/ 12 h 36"/>
                <a:gd name="T24" fmla="*/ 66 w 72"/>
                <a:gd name="T25" fmla="*/ 19 h 36"/>
                <a:gd name="T26" fmla="*/ 61 w 72"/>
                <a:gd name="T27" fmla="*/ 22 h 36"/>
                <a:gd name="T28" fmla="*/ 55 w 72"/>
                <a:gd name="T29" fmla="*/ 25 h 36"/>
                <a:gd name="T30" fmla="*/ 48 w 72"/>
                <a:gd name="T31" fmla="*/ 28 h 36"/>
                <a:gd name="T32" fmla="*/ 42 w 72"/>
                <a:gd name="T33" fmla="*/ 31 h 36"/>
                <a:gd name="T34" fmla="*/ 34 w 72"/>
                <a:gd name="T35" fmla="*/ 32 h 36"/>
                <a:gd name="T36" fmla="*/ 26 w 72"/>
                <a:gd name="T37" fmla="*/ 34 h 36"/>
                <a:gd name="T38" fmla="*/ 20 w 72"/>
                <a:gd name="T39" fmla="*/ 35 h 36"/>
                <a:gd name="T40" fmla="*/ 15 w 72"/>
                <a:gd name="T41" fmla="*/ 36 h 36"/>
                <a:gd name="T42" fmla="*/ 5 w 72"/>
                <a:gd name="T43" fmla="*/ 34 h 36"/>
                <a:gd name="T44" fmla="*/ 2 w 72"/>
                <a:gd name="T4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36">
                  <a:moveTo>
                    <a:pt x="2" y="31"/>
                  </a:moveTo>
                  <a:lnTo>
                    <a:pt x="0" y="23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4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5" y="25"/>
                  </a:lnTo>
                  <a:lnTo>
                    <a:pt x="48" y="28"/>
                  </a:lnTo>
                  <a:lnTo>
                    <a:pt x="42" y="31"/>
                  </a:lnTo>
                  <a:lnTo>
                    <a:pt x="34" y="32"/>
                  </a:lnTo>
                  <a:lnTo>
                    <a:pt x="26" y="34"/>
                  </a:lnTo>
                  <a:lnTo>
                    <a:pt x="20" y="35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79" name="Freeform 115"/>
            <p:cNvSpPr>
              <a:spLocks/>
            </p:cNvSpPr>
            <p:nvPr/>
          </p:nvSpPr>
          <p:spPr bwMode="auto">
            <a:xfrm>
              <a:off x="783" y="1343"/>
              <a:ext cx="27" cy="18"/>
            </a:xfrm>
            <a:custGeom>
              <a:avLst/>
              <a:gdLst>
                <a:gd name="T0" fmla="*/ 29 w 54"/>
                <a:gd name="T1" fmla="*/ 0 h 37"/>
                <a:gd name="T2" fmla="*/ 38 w 54"/>
                <a:gd name="T3" fmla="*/ 0 h 37"/>
                <a:gd name="T4" fmla="*/ 45 w 54"/>
                <a:gd name="T5" fmla="*/ 4 h 37"/>
                <a:gd name="T6" fmla="*/ 51 w 54"/>
                <a:gd name="T7" fmla="*/ 9 h 37"/>
                <a:gd name="T8" fmla="*/ 54 w 54"/>
                <a:gd name="T9" fmla="*/ 16 h 37"/>
                <a:gd name="T10" fmla="*/ 51 w 54"/>
                <a:gd name="T11" fmla="*/ 23 h 37"/>
                <a:gd name="T12" fmla="*/ 45 w 54"/>
                <a:gd name="T13" fmla="*/ 29 h 37"/>
                <a:gd name="T14" fmla="*/ 38 w 54"/>
                <a:gd name="T15" fmla="*/ 34 h 37"/>
                <a:gd name="T16" fmla="*/ 29 w 54"/>
                <a:gd name="T17" fmla="*/ 37 h 37"/>
                <a:gd name="T18" fmla="*/ 17 w 54"/>
                <a:gd name="T19" fmla="*/ 34 h 37"/>
                <a:gd name="T20" fmla="*/ 7 w 54"/>
                <a:gd name="T21" fmla="*/ 29 h 37"/>
                <a:gd name="T22" fmla="*/ 1 w 54"/>
                <a:gd name="T23" fmla="*/ 23 h 37"/>
                <a:gd name="T24" fmla="*/ 0 w 54"/>
                <a:gd name="T25" fmla="*/ 16 h 37"/>
                <a:gd name="T26" fmla="*/ 1 w 54"/>
                <a:gd name="T27" fmla="*/ 9 h 37"/>
                <a:gd name="T28" fmla="*/ 7 w 54"/>
                <a:gd name="T29" fmla="*/ 4 h 37"/>
                <a:gd name="T30" fmla="*/ 17 w 54"/>
                <a:gd name="T31" fmla="*/ 0 h 37"/>
                <a:gd name="T32" fmla="*/ 29 w 54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37">
                  <a:moveTo>
                    <a:pt x="29" y="0"/>
                  </a:moveTo>
                  <a:lnTo>
                    <a:pt x="38" y="0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4" y="16"/>
                  </a:lnTo>
                  <a:lnTo>
                    <a:pt x="51" y="23"/>
                  </a:lnTo>
                  <a:lnTo>
                    <a:pt x="45" y="29"/>
                  </a:lnTo>
                  <a:lnTo>
                    <a:pt x="38" y="34"/>
                  </a:lnTo>
                  <a:lnTo>
                    <a:pt x="29" y="37"/>
                  </a:lnTo>
                  <a:lnTo>
                    <a:pt x="17" y="34"/>
                  </a:lnTo>
                  <a:lnTo>
                    <a:pt x="7" y="29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4"/>
                  </a:lnTo>
                  <a:lnTo>
                    <a:pt x="1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80" name="Freeform 116"/>
            <p:cNvSpPr>
              <a:spLocks/>
            </p:cNvSpPr>
            <p:nvPr/>
          </p:nvSpPr>
          <p:spPr bwMode="auto">
            <a:xfrm>
              <a:off x="854" y="1285"/>
              <a:ext cx="18" cy="30"/>
            </a:xfrm>
            <a:custGeom>
              <a:avLst/>
              <a:gdLst>
                <a:gd name="T0" fmla="*/ 21 w 37"/>
                <a:gd name="T1" fmla="*/ 0 h 61"/>
                <a:gd name="T2" fmla="*/ 26 w 37"/>
                <a:gd name="T3" fmla="*/ 2 h 61"/>
                <a:gd name="T4" fmla="*/ 31 w 37"/>
                <a:gd name="T5" fmla="*/ 8 h 61"/>
                <a:gd name="T6" fmla="*/ 32 w 37"/>
                <a:gd name="T7" fmla="*/ 11 h 61"/>
                <a:gd name="T8" fmla="*/ 35 w 37"/>
                <a:gd name="T9" fmla="*/ 17 h 61"/>
                <a:gd name="T10" fmla="*/ 36 w 37"/>
                <a:gd name="T11" fmla="*/ 23 h 61"/>
                <a:gd name="T12" fmla="*/ 37 w 37"/>
                <a:gd name="T13" fmla="*/ 29 h 61"/>
                <a:gd name="T14" fmla="*/ 36 w 37"/>
                <a:gd name="T15" fmla="*/ 34 h 61"/>
                <a:gd name="T16" fmla="*/ 35 w 37"/>
                <a:gd name="T17" fmla="*/ 40 h 61"/>
                <a:gd name="T18" fmla="*/ 32 w 37"/>
                <a:gd name="T19" fmla="*/ 46 h 61"/>
                <a:gd name="T20" fmla="*/ 31 w 37"/>
                <a:gd name="T21" fmla="*/ 52 h 61"/>
                <a:gd name="T22" fmla="*/ 26 w 37"/>
                <a:gd name="T23" fmla="*/ 58 h 61"/>
                <a:gd name="T24" fmla="*/ 21 w 37"/>
                <a:gd name="T25" fmla="*/ 61 h 61"/>
                <a:gd name="T26" fmla="*/ 11 w 37"/>
                <a:gd name="T27" fmla="*/ 58 h 61"/>
                <a:gd name="T28" fmla="*/ 5 w 37"/>
                <a:gd name="T29" fmla="*/ 52 h 61"/>
                <a:gd name="T30" fmla="*/ 1 w 37"/>
                <a:gd name="T31" fmla="*/ 46 h 61"/>
                <a:gd name="T32" fmla="*/ 0 w 37"/>
                <a:gd name="T33" fmla="*/ 40 h 61"/>
                <a:gd name="T34" fmla="*/ 0 w 37"/>
                <a:gd name="T35" fmla="*/ 34 h 61"/>
                <a:gd name="T36" fmla="*/ 0 w 37"/>
                <a:gd name="T37" fmla="*/ 29 h 61"/>
                <a:gd name="T38" fmla="*/ 0 w 37"/>
                <a:gd name="T39" fmla="*/ 23 h 61"/>
                <a:gd name="T40" fmla="*/ 0 w 37"/>
                <a:gd name="T41" fmla="*/ 17 h 61"/>
                <a:gd name="T42" fmla="*/ 1 w 37"/>
                <a:gd name="T43" fmla="*/ 11 h 61"/>
                <a:gd name="T44" fmla="*/ 5 w 37"/>
                <a:gd name="T45" fmla="*/ 8 h 61"/>
                <a:gd name="T46" fmla="*/ 11 w 37"/>
                <a:gd name="T47" fmla="*/ 2 h 61"/>
                <a:gd name="T48" fmla="*/ 21 w 37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61">
                  <a:moveTo>
                    <a:pt x="21" y="0"/>
                  </a:moveTo>
                  <a:lnTo>
                    <a:pt x="26" y="2"/>
                  </a:lnTo>
                  <a:lnTo>
                    <a:pt x="31" y="8"/>
                  </a:lnTo>
                  <a:lnTo>
                    <a:pt x="32" y="11"/>
                  </a:lnTo>
                  <a:lnTo>
                    <a:pt x="35" y="17"/>
                  </a:lnTo>
                  <a:lnTo>
                    <a:pt x="36" y="23"/>
                  </a:lnTo>
                  <a:lnTo>
                    <a:pt x="37" y="29"/>
                  </a:lnTo>
                  <a:lnTo>
                    <a:pt x="36" y="34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26" y="58"/>
                  </a:lnTo>
                  <a:lnTo>
                    <a:pt x="21" y="61"/>
                  </a:lnTo>
                  <a:lnTo>
                    <a:pt x="11" y="58"/>
                  </a:lnTo>
                  <a:lnTo>
                    <a:pt x="5" y="52"/>
                  </a:lnTo>
                  <a:lnTo>
                    <a:pt x="1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81" name="Freeform 117"/>
            <p:cNvSpPr>
              <a:spLocks/>
            </p:cNvSpPr>
            <p:nvPr/>
          </p:nvSpPr>
          <p:spPr bwMode="auto">
            <a:xfrm>
              <a:off x="856" y="1315"/>
              <a:ext cx="18" cy="29"/>
            </a:xfrm>
            <a:custGeom>
              <a:avLst/>
              <a:gdLst>
                <a:gd name="T0" fmla="*/ 20 w 36"/>
                <a:gd name="T1" fmla="*/ 59 h 59"/>
                <a:gd name="T2" fmla="*/ 25 w 36"/>
                <a:gd name="T3" fmla="*/ 56 h 59"/>
                <a:gd name="T4" fmla="*/ 30 w 36"/>
                <a:gd name="T5" fmla="*/ 50 h 59"/>
                <a:gd name="T6" fmla="*/ 31 w 36"/>
                <a:gd name="T7" fmla="*/ 45 h 59"/>
                <a:gd name="T8" fmla="*/ 33 w 36"/>
                <a:gd name="T9" fmla="*/ 41 h 59"/>
                <a:gd name="T10" fmla="*/ 34 w 36"/>
                <a:gd name="T11" fmla="*/ 34 h 59"/>
                <a:gd name="T12" fmla="*/ 36 w 36"/>
                <a:gd name="T13" fmla="*/ 29 h 59"/>
                <a:gd name="T14" fmla="*/ 34 w 36"/>
                <a:gd name="T15" fmla="*/ 23 h 59"/>
                <a:gd name="T16" fmla="*/ 33 w 36"/>
                <a:gd name="T17" fmla="*/ 17 h 59"/>
                <a:gd name="T18" fmla="*/ 31 w 36"/>
                <a:gd name="T19" fmla="*/ 11 h 59"/>
                <a:gd name="T20" fmla="*/ 30 w 36"/>
                <a:gd name="T21" fmla="*/ 8 h 59"/>
                <a:gd name="T22" fmla="*/ 25 w 36"/>
                <a:gd name="T23" fmla="*/ 2 h 59"/>
                <a:gd name="T24" fmla="*/ 20 w 36"/>
                <a:gd name="T25" fmla="*/ 0 h 59"/>
                <a:gd name="T26" fmla="*/ 11 w 36"/>
                <a:gd name="T27" fmla="*/ 2 h 59"/>
                <a:gd name="T28" fmla="*/ 5 w 36"/>
                <a:gd name="T29" fmla="*/ 8 h 59"/>
                <a:gd name="T30" fmla="*/ 1 w 36"/>
                <a:gd name="T31" fmla="*/ 11 h 59"/>
                <a:gd name="T32" fmla="*/ 0 w 36"/>
                <a:gd name="T33" fmla="*/ 17 h 59"/>
                <a:gd name="T34" fmla="*/ 0 w 36"/>
                <a:gd name="T35" fmla="*/ 23 h 59"/>
                <a:gd name="T36" fmla="*/ 0 w 36"/>
                <a:gd name="T37" fmla="*/ 29 h 59"/>
                <a:gd name="T38" fmla="*/ 0 w 36"/>
                <a:gd name="T39" fmla="*/ 34 h 59"/>
                <a:gd name="T40" fmla="*/ 0 w 36"/>
                <a:gd name="T41" fmla="*/ 41 h 59"/>
                <a:gd name="T42" fmla="*/ 1 w 36"/>
                <a:gd name="T43" fmla="*/ 45 h 59"/>
                <a:gd name="T44" fmla="*/ 5 w 36"/>
                <a:gd name="T45" fmla="*/ 50 h 59"/>
                <a:gd name="T46" fmla="*/ 11 w 36"/>
                <a:gd name="T47" fmla="*/ 56 h 59"/>
                <a:gd name="T48" fmla="*/ 20 w 36"/>
                <a:gd name="T4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59">
                  <a:moveTo>
                    <a:pt x="20" y="59"/>
                  </a:moveTo>
                  <a:lnTo>
                    <a:pt x="25" y="56"/>
                  </a:lnTo>
                  <a:lnTo>
                    <a:pt x="30" y="50"/>
                  </a:lnTo>
                  <a:lnTo>
                    <a:pt x="31" y="45"/>
                  </a:lnTo>
                  <a:lnTo>
                    <a:pt x="33" y="41"/>
                  </a:lnTo>
                  <a:lnTo>
                    <a:pt x="34" y="34"/>
                  </a:lnTo>
                  <a:lnTo>
                    <a:pt x="36" y="29"/>
                  </a:lnTo>
                  <a:lnTo>
                    <a:pt x="34" y="23"/>
                  </a:lnTo>
                  <a:lnTo>
                    <a:pt x="33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2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82" name="Freeform 118"/>
            <p:cNvSpPr>
              <a:spLocks/>
            </p:cNvSpPr>
            <p:nvPr/>
          </p:nvSpPr>
          <p:spPr bwMode="auto">
            <a:xfrm>
              <a:off x="867" y="1298"/>
              <a:ext cx="33" cy="18"/>
            </a:xfrm>
            <a:custGeom>
              <a:avLst/>
              <a:gdLst>
                <a:gd name="T0" fmla="*/ 1 w 67"/>
                <a:gd name="T1" fmla="*/ 30 h 36"/>
                <a:gd name="T2" fmla="*/ 0 w 67"/>
                <a:gd name="T3" fmla="*/ 24 h 36"/>
                <a:gd name="T4" fmla="*/ 6 w 67"/>
                <a:gd name="T5" fmla="*/ 17 h 36"/>
                <a:gd name="T6" fmla="*/ 14 w 67"/>
                <a:gd name="T7" fmla="*/ 10 h 36"/>
                <a:gd name="T8" fmla="*/ 26 w 67"/>
                <a:gd name="T9" fmla="*/ 5 h 36"/>
                <a:gd name="T10" fmla="*/ 33 w 67"/>
                <a:gd name="T11" fmla="*/ 2 h 36"/>
                <a:gd name="T12" fmla="*/ 41 w 67"/>
                <a:gd name="T13" fmla="*/ 1 h 36"/>
                <a:gd name="T14" fmla="*/ 46 w 67"/>
                <a:gd name="T15" fmla="*/ 0 h 36"/>
                <a:gd name="T16" fmla="*/ 52 w 67"/>
                <a:gd name="T17" fmla="*/ 0 h 36"/>
                <a:gd name="T18" fmla="*/ 60 w 67"/>
                <a:gd name="T19" fmla="*/ 1 h 36"/>
                <a:gd name="T20" fmla="*/ 67 w 67"/>
                <a:gd name="T21" fmla="*/ 5 h 36"/>
                <a:gd name="T22" fmla="*/ 67 w 67"/>
                <a:gd name="T23" fmla="*/ 12 h 36"/>
                <a:gd name="T24" fmla="*/ 62 w 67"/>
                <a:gd name="T25" fmla="*/ 20 h 36"/>
                <a:gd name="T26" fmla="*/ 53 w 67"/>
                <a:gd name="T27" fmla="*/ 27 h 36"/>
                <a:gd name="T28" fmla="*/ 43 w 67"/>
                <a:gd name="T29" fmla="*/ 34 h 36"/>
                <a:gd name="T30" fmla="*/ 35 w 67"/>
                <a:gd name="T31" fmla="*/ 35 h 36"/>
                <a:gd name="T32" fmla="*/ 26 w 67"/>
                <a:gd name="T33" fmla="*/ 36 h 36"/>
                <a:gd name="T34" fmla="*/ 20 w 67"/>
                <a:gd name="T35" fmla="*/ 36 h 36"/>
                <a:gd name="T36" fmla="*/ 15 w 67"/>
                <a:gd name="T37" fmla="*/ 36 h 36"/>
                <a:gd name="T38" fmla="*/ 5 w 67"/>
                <a:gd name="T39" fmla="*/ 34 h 36"/>
                <a:gd name="T40" fmla="*/ 1 w 67"/>
                <a:gd name="T4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6" y="17"/>
                  </a:lnTo>
                  <a:lnTo>
                    <a:pt x="14" y="10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2"/>
                  </a:lnTo>
                  <a:lnTo>
                    <a:pt x="62" y="20"/>
                  </a:lnTo>
                  <a:lnTo>
                    <a:pt x="53" y="27"/>
                  </a:lnTo>
                  <a:lnTo>
                    <a:pt x="43" y="34"/>
                  </a:lnTo>
                  <a:lnTo>
                    <a:pt x="35" y="35"/>
                  </a:lnTo>
                  <a:lnTo>
                    <a:pt x="26" y="36"/>
                  </a:lnTo>
                  <a:lnTo>
                    <a:pt x="20" y="36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83" name="Freeform 119"/>
            <p:cNvSpPr>
              <a:spLocks/>
            </p:cNvSpPr>
            <p:nvPr/>
          </p:nvSpPr>
          <p:spPr bwMode="auto">
            <a:xfrm>
              <a:off x="826" y="1301"/>
              <a:ext cx="36" cy="17"/>
            </a:xfrm>
            <a:custGeom>
              <a:avLst/>
              <a:gdLst>
                <a:gd name="T0" fmla="*/ 70 w 70"/>
                <a:gd name="T1" fmla="*/ 31 h 35"/>
                <a:gd name="T2" fmla="*/ 68 w 70"/>
                <a:gd name="T3" fmla="*/ 23 h 35"/>
                <a:gd name="T4" fmla="*/ 63 w 70"/>
                <a:gd name="T5" fmla="*/ 15 h 35"/>
                <a:gd name="T6" fmla="*/ 58 w 70"/>
                <a:gd name="T7" fmla="*/ 12 h 35"/>
                <a:gd name="T8" fmla="*/ 54 w 70"/>
                <a:gd name="T9" fmla="*/ 8 h 35"/>
                <a:gd name="T10" fmla="*/ 47 w 70"/>
                <a:gd name="T11" fmla="*/ 5 h 35"/>
                <a:gd name="T12" fmla="*/ 41 w 70"/>
                <a:gd name="T13" fmla="*/ 3 h 35"/>
                <a:gd name="T14" fmla="*/ 27 w 70"/>
                <a:gd name="T15" fmla="*/ 0 h 35"/>
                <a:gd name="T16" fmla="*/ 16 w 70"/>
                <a:gd name="T17" fmla="*/ 0 h 35"/>
                <a:gd name="T18" fmla="*/ 6 w 70"/>
                <a:gd name="T19" fmla="*/ 1 h 35"/>
                <a:gd name="T20" fmla="*/ 1 w 70"/>
                <a:gd name="T21" fmla="*/ 6 h 35"/>
                <a:gd name="T22" fmla="*/ 0 w 70"/>
                <a:gd name="T23" fmla="*/ 12 h 35"/>
                <a:gd name="T24" fmla="*/ 6 w 70"/>
                <a:gd name="T25" fmla="*/ 20 h 35"/>
                <a:gd name="T26" fmla="*/ 10 w 70"/>
                <a:gd name="T27" fmla="*/ 23 h 35"/>
                <a:gd name="T28" fmla="*/ 15 w 70"/>
                <a:gd name="T29" fmla="*/ 26 h 35"/>
                <a:gd name="T30" fmla="*/ 21 w 70"/>
                <a:gd name="T31" fmla="*/ 28 h 35"/>
                <a:gd name="T32" fmla="*/ 29 w 70"/>
                <a:gd name="T33" fmla="*/ 31 h 35"/>
                <a:gd name="T34" fmla="*/ 41 w 70"/>
                <a:gd name="T35" fmla="*/ 34 h 35"/>
                <a:gd name="T36" fmla="*/ 54 w 70"/>
                <a:gd name="T37" fmla="*/ 35 h 35"/>
                <a:gd name="T38" fmla="*/ 64 w 70"/>
                <a:gd name="T39" fmla="*/ 34 h 35"/>
                <a:gd name="T40" fmla="*/ 70 w 70"/>
                <a:gd name="T4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35">
                  <a:moveTo>
                    <a:pt x="70" y="31"/>
                  </a:moveTo>
                  <a:lnTo>
                    <a:pt x="68" y="23"/>
                  </a:lnTo>
                  <a:lnTo>
                    <a:pt x="63" y="15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41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23"/>
                  </a:lnTo>
                  <a:lnTo>
                    <a:pt x="15" y="26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1" y="34"/>
                  </a:lnTo>
                  <a:lnTo>
                    <a:pt x="54" y="35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84" name="Freeform 120"/>
            <p:cNvSpPr>
              <a:spLocks/>
            </p:cNvSpPr>
            <p:nvPr/>
          </p:nvSpPr>
          <p:spPr bwMode="auto">
            <a:xfrm>
              <a:off x="867" y="1314"/>
              <a:ext cx="33" cy="17"/>
            </a:xfrm>
            <a:custGeom>
              <a:avLst/>
              <a:gdLst>
                <a:gd name="T0" fmla="*/ 67 w 67"/>
                <a:gd name="T1" fmla="*/ 28 h 35"/>
                <a:gd name="T2" fmla="*/ 67 w 67"/>
                <a:gd name="T3" fmla="*/ 22 h 35"/>
                <a:gd name="T4" fmla="*/ 62 w 67"/>
                <a:gd name="T5" fmla="*/ 16 h 35"/>
                <a:gd name="T6" fmla="*/ 53 w 67"/>
                <a:gd name="T7" fmla="*/ 10 h 35"/>
                <a:gd name="T8" fmla="*/ 43 w 67"/>
                <a:gd name="T9" fmla="*/ 5 h 35"/>
                <a:gd name="T10" fmla="*/ 35 w 67"/>
                <a:gd name="T11" fmla="*/ 2 h 35"/>
                <a:gd name="T12" fmla="*/ 26 w 67"/>
                <a:gd name="T13" fmla="*/ 1 h 35"/>
                <a:gd name="T14" fmla="*/ 20 w 67"/>
                <a:gd name="T15" fmla="*/ 0 h 35"/>
                <a:gd name="T16" fmla="*/ 15 w 67"/>
                <a:gd name="T17" fmla="*/ 1 h 35"/>
                <a:gd name="T18" fmla="*/ 5 w 67"/>
                <a:gd name="T19" fmla="*/ 3 h 35"/>
                <a:gd name="T20" fmla="*/ 1 w 67"/>
                <a:gd name="T21" fmla="*/ 8 h 35"/>
                <a:gd name="T22" fmla="*/ 0 w 67"/>
                <a:gd name="T23" fmla="*/ 13 h 35"/>
                <a:gd name="T24" fmla="*/ 6 w 67"/>
                <a:gd name="T25" fmla="*/ 19 h 35"/>
                <a:gd name="T26" fmla="*/ 14 w 67"/>
                <a:gd name="T27" fmla="*/ 25 h 35"/>
                <a:gd name="T28" fmla="*/ 26 w 67"/>
                <a:gd name="T29" fmla="*/ 31 h 35"/>
                <a:gd name="T30" fmla="*/ 33 w 67"/>
                <a:gd name="T31" fmla="*/ 32 h 35"/>
                <a:gd name="T32" fmla="*/ 41 w 67"/>
                <a:gd name="T33" fmla="*/ 34 h 35"/>
                <a:gd name="T34" fmla="*/ 46 w 67"/>
                <a:gd name="T35" fmla="*/ 34 h 35"/>
                <a:gd name="T36" fmla="*/ 52 w 67"/>
                <a:gd name="T37" fmla="*/ 35 h 35"/>
                <a:gd name="T38" fmla="*/ 60 w 67"/>
                <a:gd name="T39" fmla="*/ 32 h 35"/>
                <a:gd name="T40" fmla="*/ 67 w 67"/>
                <a:gd name="T41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5">
                  <a:moveTo>
                    <a:pt x="67" y="28"/>
                  </a:moveTo>
                  <a:lnTo>
                    <a:pt x="67" y="22"/>
                  </a:lnTo>
                  <a:lnTo>
                    <a:pt x="62" y="16"/>
                  </a:lnTo>
                  <a:lnTo>
                    <a:pt x="53" y="10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0" y="32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85" name="Freeform 121"/>
            <p:cNvSpPr>
              <a:spLocks/>
            </p:cNvSpPr>
            <p:nvPr/>
          </p:nvSpPr>
          <p:spPr bwMode="auto">
            <a:xfrm>
              <a:off x="826" y="1317"/>
              <a:ext cx="36" cy="17"/>
            </a:xfrm>
            <a:custGeom>
              <a:avLst/>
              <a:gdLst>
                <a:gd name="T0" fmla="*/ 1 w 70"/>
                <a:gd name="T1" fmla="*/ 28 h 34"/>
                <a:gd name="T2" fmla="*/ 0 w 70"/>
                <a:gd name="T3" fmla="*/ 22 h 34"/>
                <a:gd name="T4" fmla="*/ 6 w 70"/>
                <a:gd name="T5" fmla="*/ 15 h 34"/>
                <a:gd name="T6" fmla="*/ 10 w 70"/>
                <a:gd name="T7" fmla="*/ 12 h 34"/>
                <a:gd name="T8" fmla="*/ 15 w 70"/>
                <a:gd name="T9" fmla="*/ 9 h 34"/>
                <a:gd name="T10" fmla="*/ 21 w 70"/>
                <a:gd name="T11" fmla="*/ 6 h 34"/>
                <a:gd name="T12" fmla="*/ 29 w 70"/>
                <a:gd name="T13" fmla="*/ 5 h 34"/>
                <a:gd name="T14" fmla="*/ 41 w 70"/>
                <a:gd name="T15" fmla="*/ 1 h 34"/>
                <a:gd name="T16" fmla="*/ 54 w 70"/>
                <a:gd name="T17" fmla="*/ 0 h 34"/>
                <a:gd name="T18" fmla="*/ 64 w 70"/>
                <a:gd name="T19" fmla="*/ 1 h 34"/>
                <a:gd name="T20" fmla="*/ 70 w 70"/>
                <a:gd name="T21" fmla="*/ 5 h 34"/>
                <a:gd name="T22" fmla="*/ 68 w 70"/>
                <a:gd name="T23" fmla="*/ 12 h 34"/>
                <a:gd name="T24" fmla="*/ 63 w 70"/>
                <a:gd name="T25" fmla="*/ 19 h 34"/>
                <a:gd name="T26" fmla="*/ 58 w 70"/>
                <a:gd name="T27" fmla="*/ 22 h 34"/>
                <a:gd name="T28" fmla="*/ 54 w 70"/>
                <a:gd name="T29" fmla="*/ 25 h 34"/>
                <a:gd name="T30" fmla="*/ 47 w 70"/>
                <a:gd name="T31" fmla="*/ 28 h 34"/>
                <a:gd name="T32" fmla="*/ 41 w 70"/>
                <a:gd name="T33" fmla="*/ 31 h 34"/>
                <a:gd name="T34" fmla="*/ 27 w 70"/>
                <a:gd name="T35" fmla="*/ 34 h 34"/>
                <a:gd name="T36" fmla="*/ 16 w 70"/>
                <a:gd name="T37" fmla="*/ 34 h 34"/>
                <a:gd name="T38" fmla="*/ 6 w 70"/>
                <a:gd name="T39" fmla="*/ 32 h 34"/>
                <a:gd name="T40" fmla="*/ 1 w 70"/>
                <a:gd name="T4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34">
                  <a:moveTo>
                    <a:pt x="1" y="28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5" y="9"/>
                  </a:lnTo>
                  <a:lnTo>
                    <a:pt x="21" y="6"/>
                  </a:lnTo>
                  <a:lnTo>
                    <a:pt x="29" y="5"/>
                  </a:lnTo>
                  <a:lnTo>
                    <a:pt x="41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8" y="12"/>
                  </a:lnTo>
                  <a:lnTo>
                    <a:pt x="63" y="19"/>
                  </a:lnTo>
                  <a:lnTo>
                    <a:pt x="58" y="22"/>
                  </a:lnTo>
                  <a:lnTo>
                    <a:pt x="54" y="25"/>
                  </a:lnTo>
                  <a:lnTo>
                    <a:pt x="47" y="28"/>
                  </a:lnTo>
                  <a:lnTo>
                    <a:pt x="41" y="31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2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86" name="Freeform 122"/>
            <p:cNvSpPr>
              <a:spLocks/>
            </p:cNvSpPr>
            <p:nvPr/>
          </p:nvSpPr>
          <p:spPr bwMode="auto">
            <a:xfrm>
              <a:off x="854" y="1306"/>
              <a:ext cx="24" cy="20"/>
            </a:xfrm>
            <a:custGeom>
              <a:avLst/>
              <a:gdLst>
                <a:gd name="T0" fmla="*/ 25 w 48"/>
                <a:gd name="T1" fmla="*/ 0 h 40"/>
                <a:gd name="T2" fmla="*/ 32 w 48"/>
                <a:gd name="T3" fmla="*/ 1 h 40"/>
                <a:gd name="T4" fmla="*/ 41 w 48"/>
                <a:gd name="T5" fmla="*/ 6 h 40"/>
                <a:gd name="T6" fmla="*/ 46 w 48"/>
                <a:gd name="T7" fmla="*/ 13 h 40"/>
                <a:gd name="T8" fmla="*/ 48 w 48"/>
                <a:gd name="T9" fmla="*/ 21 h 40"/>
                <a:gd name="T10" fmla="*/ 46 w 48"/>
                <a:gd name="T11" fmla="*/ 27 h 40"/>
                <a:gd name="T12" fmla="*/ 41 w 48"/>
                <a:gd name="T13" fmla="*/ 34 h 40"/>
                <a:gd name="T14" fmla="*/ 32 w 48"/>
                <a:gd name="T15" fmla="*/ 38 h 40"/>
                <a:gd name="T16" fmla="*/ 25 w 48"/>
                <a:gd name="T17" fmla="*/ 40 h 40"/>
                <a:gd name="T18" fmla="*/ 14 w 48"/>
                <a:gd name="T19" fmla="*/ 38 h 40"/>
                <a:gd name="T20" fmla="*/ 6 w 48"/>
                <a:gd name="T21" fmla="*/ 34 h 40"/>
                <a:gd name="T22" fmla="*/ 1 w 48"/>
                <a:gd name="T23" fmla="*/ 27 h 40"/>
                <a:gd name="T24" fmla="*/ 0 w 48"/>
                <a:gd name="T25" fmla="*/ 21 h 40"/>
                <a:gd name="T26" fmla="*/ 1 w 48"/>
                <a:gd name="T27" fmla="*/ 13 h 40"/>
                <a:gd name="T28" fmla="*/ 6 w 48"/>
                <a:gd name="T29" fmla="*/ 6 h 40"/>
                <a:gd name="T30" fmla="*/ 14 w 48"/>
                <a:gd name="T31" fmla="*/ 1 h 40"/>
                <a:gd name="T32" fmla="*/ 25 w 48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40">
                  <a:moveTo>
                    <a:pt x="25" y="0"/>
                  </a:moveTo>
                  <a:lnTo>
                    <a:pt x="32" y="1"/>
                  </a:lnTo>
                  <a:lnTo>
                    <a:pt x="41" y="6"/>
                  </a:lnTo>
                  <a:lnTo>
                    <a:pt x="46" y="13"/>
                  </a:lnTo>
                  <a:lnTo>
                    <a:pt x="48" y="21"/>
                  </a:lnTo>
                  <a:lnTo>
                    <a:pt x="46" y="27"/>
                  </a:lnTo>
                  <a:lnTo>
                    <a:pt x="41" y="34"/>
                  </a:lnTo>
                  <a:lnTo>
                    <a:pt x="32" y="38"/>
                  </a:lnTo>
                  <a:lnTo>
                    <a:pt x="25" y="40"/>
                  </a:lnTo>
                  <a:lnTo>
                    <a:pt x="14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87" name="Freeform 123"/>
            <p:cNvSpPr>
              <a:spLocks/>
            </p:cNvSpPr>
            <p:nvPr/>
          </p:nvSpPr>
          <p:spPr bwMode="auto">
            <a:xfrm>
              <a:off x="1975" y="1798"/>
              <a:ext cx="16" cy="30"/>
            </a:xfrm>
            <a:custGeom>
              <a:avLst/>
              <a:gdLst>
                <a:gd name="T0" fmla="*/ 16 w 32"/>
                <a:gd name="T1" fmla="*/ 0 h 60"/>
                <a:gd name="T2" fmla="*/ 21 w 32"/>
                <a:gd name="T3" fmla="*/ 2 h 60"/>
                <a:gd name="T4" fmla="*/ 26 w 32"/>
                <a:gd name="T5" fmla="*/ 8 h 60"/>
                <a:gd name="T6" fmla="*/ 28 w 32"/>
                <a:gd name="T7" fmla="*/ 12 h 60"/>
                <a:gd name="T8" fmla="*/ 30 w 32"/>
                <a:gd name="T9" fmla="*/ 17 h 60"/>
                <a:gd name="T10" fmla="*/ 31 w 32"/>
                <a:gd name="T11" fmla="*/ 23 h 60"/>
                <a:gd name="T12" fmla="*/ 32 w 32"/>
                <a:gd name="T13" fmla="*/ 30 h 60"/>
                <a:gd name="T14" fmla="*/ 31 w 32"/>
                <a:gd name="T15" fmla="*/ 35 h 60"/>
                <a:gd name="T16" fmla="*/ 30 w 32"/>
                <a:gd name="T17" fmla="*/ 41 h 60"/>
                <a:gd name="T18" fmla="*/ 28 w 32"/>
                <a:gd name="T19" fmla="*/ 46 h 60"/>
                <a:gd name="T20" fmla="*/ 26 w 32"/>
                <a:gd name="T21" fmla="*/ 51 h 60"/>
                <a:gd name="T22" fmla="*/ 21 w 32"/>
                <a:gd name="T23" fmla="*/ 57 h 60"/>
                <a:gd name="T24" fmla="*/ 16 w 32"/>
                <a:gd name="T25" fmla="*/ 60 h 60"/>
                <a:gd name="T26" fmla="*/ 8 w 32"/>
                <a:gd name="T27" fmla="*/ 57 h 60"/>
                <a:gd name="T28" fmla="*/ 3 w 32"/>
                <a:gd name="T29" fmla="*/ 51 h 60"/>
                <a:gd name="T30" fmla="*/ 0 w 32"/>
                <a:gd name="T31" fmla="*/ 46 h 60"/>
                <a:gd name="T32" fmla="*/ 0 w 32"/>
                <a:gd name="T33" fmla="*/ 41 h 60"/>
                <a:gd name="T34" fmla="*/ 0 w 32"/>
                <a:gd name="T35" fmla="*/ 35 h 60"/>
                <a:gd name="T36" fmla="*/ 0 w 32"/>
                <a:gd name="T37" fmla="*/ 30 h 60"/>
                <a:gd name="T38" fmla="*/ 0 w 32"/>
                <a:gd name="T39" fmla="*/ 23 h 60"/>
                <a:gd name="T40" fmla="*/ 0 w 32"/>
                <a:gd name="T41" fmla="*/ 17 h 60"/>
                <a:gd name="T42" fmla="*/ 0 w 32"/>
                <a:gd name="T43" fmla="*/ 12 h 60"/>
                <a:gd name="T44" fmla="*/ 3 w 32"/>
                <a:gd name="T45" fmla="*/ 8 h 60"/>
                <a:gd name="T46" fmla="*/ 8 w 32"/>
                <a:gd name="T47" fmla="*/ 2 h 60"/>
                <a:gd name="T48" fmla="*/ 16 w 32"/>
                <a:gd name="T4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60">
                  <a:moveTo>
                    <a:pt x="16" y="0"/>
                  </a:moveTo>
                  <a:lnTo>
                    <a:pt x="21" y="2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30" y="17"/>
                  </a:lnTo>
                  <a:lnTo>
                    <a:pt x="31" y="23"/>
                  </a:lnTo>
                  <a:lnTo>
                    <a:pt x="32" y="30"/>
                  </a:lnTo>
                  <a:lnTo>
                    <a:pt x="31" y="35"/>
                  </a:lnTo>
                  <a:lnTo>
                    <a:pt x="30" y="41"/>
                  </a:lnTo>
                  <a:lnTo>
                    <a:pt x="28" y="46"/>
                  </a:lnTo>
                  <a:lnTo>
                    <a:pt x="26" y="51"/>
                  </a:lnTo>
                  <a:lnTo>
                    <a:pt x="21" y="57"/>
                  </a:lnTo>
                  <a:lnTo>
                    <a:pt x="16" y="60"/>
                  </a:lnTo>
                  <a:lnTo>
                    <a:pt x="8" y="57"/>
                  </a:lnTo>
                  <a:lnTo>
                    <a:pt x="3" y="51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88" name="Freeform 124"/>
            <p:cNvSpPr>
              <a:spLocks/>
            </p:cNvSpPr>
            <p:nvPr/>
          </p:nvSpPr>
          <p:spPr bwMode="auto">
            <a:xfrm>
              <a:off x="1975" y="1828"/>
              <a:ext cx="18" cy="30"/>
            </a:xfrm>
            <a:custGeom>
              <a:avLst/>
              <a:gdLst>
                <a:gd name="T0" fmla="*/ 20 w 36"/>
                <a:gd name="T1" fmla="*/ 60 h 60"/>
                <a:gd name="T2" fmla="*/ 25 w 36"/>
                <a:gd name="T3" fmla="*/ 57 h 60"/>
                <a:gd name="T4" fmla="*/ 30 w 36"/>
                <a:gd name="T5" fmla="*/ 51 h 60"/>
                <a:gd name="T6" fmla="*/ 31 w 36"/>
                <a:gd name="T7" fmla="*/ 46 h 60"/>
                <a:gd name="T8" fmla="*/ 34 w 36"/>
                <a:gd name="T9" fmla="*/ 41 h 60"/>
                <a:gd name="T10" fmla="*/ 35 w 36"/>
                <a:gd name="T11" fmla="*/ 34 h 60"/>
                <a:gd name="T12" fmla="*/ 36 w 36"/>
                <a:gd name="T13" fmla="*/ 29 h 60"/>
                <a:gd name="T14" fmla="*/ 35 w 36"/>
                <a:gd name="T15" fmla="*/ 23 h 60"/>
                <a:gd name="T16" fmla="*/ 34 w 36"/>
                <a:gd name="T17" fmla="*/ 17 h 60"/>
                <a:gd name="T18" fmla="*/ 31 w 36"/>
                <a:gd name="T19" fmla="*/ 11 h 60"/>
                <a:gd name="T20" fmla="*/ 30 w 36"/>
                <a:gd name="T21" fmla="*/ 8 h 60"/>
                <a:gd name="T22" fmla="*/ 25 w 36"/>
                <a:gd name="T23" fmla="*/ 2 h 60"/>
                <a:gd name="T24" fmla="*/ 20 w 36"/>
                <a:gd name="T25" fmla="*/ 0 h 60"/>
                <a:gd name="T26" fmla="*/ 12 w 36"/>
                <a:gd name="T27" fmla="*/ 2 h 60"/>
                <a:gd name="T28" fmla="*/ 5 w 36"/>
                <a:gd name="T29" fmla="*/ 8 h 60"/>
                <a:gd name="T30" fmla="*/ 2 w 36"/>
                <a:gd name="T31" fmla="*/ 11 h 60"/>
                <a:gd name="T32" fmla="*/ 0 w 36"/>
                <a:gd name="T33" fmla="*/ 17 h 60"/>
                <a:gd name="T34" fmla="*/ 0 w 36"/>
                <a:gd name="T35" fmla="*/ 23 h 60"/>
                <a:gd name="T36" fmla="*/ 0 w 36"/>
                <a:gd name="T37" fmla="*/ 29 h 60"/>
                <a:gd name="T38" fmla="*/ 0 w 36"/>
                <a:gd name="T39" fmla="*/ 34 h 60"/>
                <a:gd name="T40" fmla="*/ 0 w 36"/>
                <a:gd name="T41" fmla="*/ 41 h 60"/>
                <a:gd name="T42" fmla="*/ 2 w 36"/>
                <a:gd name="T43" fmla="*/ 46 h 60"/>
                <a:gd name="T44" fmla="*/ 5 w 36"/>
                <a:gd name="T45" fmla="*/ 51 h 60"/>
                <a:gd name="T46" fmla="*/ 12 w 36"/>
                <a:gd name="T47" fmla="*/ 57 h 60"/>
                <a:gd name="T48" fmla="*/ 20 w 36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60">
                  <a:moveTo>
                    <a:pt x="20" y="60"/>
                  </a:moveTo>
                  <a:lnTo>
                    <a:pt x="25" y="57"/>
                  </a:lnTo>
                  <a:lnTo>
                    <a:pt x="30" y="51"/>
                  </a:lnTo>
                  <a:lnTo>
                    <a:pt x="31" y="46"/>
                  </a:lnTo>
                  <a:lnTo>
                    <a:pt x="34" y="41"/>
                  </a:lnTo>
                  <a:lnTo>
                    <a:pt x="35" y="34"/>
                  </a:lnTo>
                  <a:lnTo>
                    <a:pt x="36" y="29"/>
                  </a:lnTo>
                  <a:lnTo>
                    <a:pt x="35" y="23"/>
                  </a:lnTo>
                  <a:lnTo>
                    <a:pt x="34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2" y="57"/>
                  </a:lnTo>
                  <a:lnTo>
                    <a:pt x="20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89" name="Freeform 125"/>
            <p:cNvSpPr>
              <a:spLocks/>
            </p:cNvSpPr>
            <p:nvPr/>
          </p:nvSpPr>
          <p:spPr bwMode="auto">
            <a:xfrm>
              <a:off x="1986" y="1811"/>
              <a:ext cx="34" cy="18"/>
            </a:xfrm>
            <a:custGeom>
              <a:avLst/>
              <a:gdLst>
                <a:gd name="T0" fmla="*/ 1 w 66"/>
                <a:gd name="T1" fmla="*/ 30 h 36"/>
                <a:gd name="T2" fmla="*/ 0 w 66"/>
                <a:gd name="T3" fmla="*/ 24 h 36"/>
                <a:gd name="T4" fmla="*/ 6 w 66"/>
                <a:gd name="T5" fmla="*/ 18 h 36"/>
                <a:gd name="T6" fmla="*/ 13 w 66"/>
                <a:gd name="T7" fmla="*/ 11 h 36"/>
                <a:gd name="T8" fmla="*/ 27 w 66"/>
                <a:gd name="T9" fmla="*/ 6 h 36"/>
                <a:gd name="T10" fmla="*/ 33 w 66"/>
                <a:gd name="T11" fmla="*/ 3 h 36"/>
                <a:gd name="T12" fmla="*/ 40 w 66"/>
                <a:gd name="T13" fmla="*/ 1 h 36"/>
                <a:gd name="T14" fmla="*/ 45 w 66"/>
                <a:gd name="T15" fmla="*/ 0 h 36"/>
                <a:gd name="T16" fmla="*/ 51 w 66"/>
                <a:gd name="T17" fmla="*/ 0 h 36"/>
                <a:gd name="T18" fmla="*/ 60 w 66"/>
                <a:gd name="T19" fmla="*/ 1 h 36"/>
                <a:gd name="T20" fmla="*/ 66 w 66"/>
                <a:gd name="T21" fmla="*/ 6 h 36"/>
                <a:gd name="T22" fmla="*/ 66 w 66"/>
                <a:gd name="T23" fmla="*/ 11 h 36"/>
                <a:gd name="T24" fmla="*/ 61 w 66"/>
                <a:gd name="T25" fmla="*/ 20 h 36"/>
                <a:gd name="T26" fmla="*/ 53 w 66"/>
                <a:gd name="T27" fmla="*/ 27 h 36"/>
                <a:gd name="T28" fmla="*/ 43 w 66"/>
                <a:gd name="T29" fmla="*/ 33 h 36"/>
                <a:gd name="T30" fmla="*/ 34 w 66"/>
                <a:gd name="T31" fmla="*/ 34 h 36"/>
                <a:gd name="T32" fmla="*/ 27 w 66"/>
                <a:gd name="T33" fmla="*/ 36 h 36"/>
                <a:gd name="T34" fmla="*/ 21 w 66"/>
                <a:gd name="T35" fmla="*/ 36 h 36"/>
                <a:gd name="T36" fmla="*/ 14 w 66"/>
                <a:gd name="T37" fmla="*/ 36 h 36"/>
                <a:gd name="T38" fmla="*/ 5 w 66"/>
                <a:gd name="T39" fmla="*/ 33 h 36"/>
                <a:gd name="T40" fmla="*/ 1 w 66"/>
                <a:gd name="T4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3" y="11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6" y="11"/>
                  </a:lnTo>
                  <a:lnTo>
                    <a:pt x="61" y="20"/>
                  </a:lnTo>
                  <a:lnTo>
                    <a:pt x="53" y="27"/>
                  </a:lnTo>
                  <a:lnTo>
                    <a:pt x="43" y="33"/>
                  </a:lnTo>
                  <a:lnTo>
                    <a:pt x="34" y="34"/>
                  </a:lnTo>
                  <a:lnTo>
                    <a:pt x="27" y="36"/>
                  </a:lnTo>
                  <a:lnTo>
                    <a:pt x="21" y="36"/>
                  </a:lnTo>
                  <a:lnTo>
                    <a:pt x="14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90" name="Freeform 126"/>
            <p:cNvSpPr>
              <a:spLocks/>
            </p:cNvSpPr>
            <p:nvPr/>
          </p:nvSpPr>
          <p:spPr bwMode="auto">
            <a:xfrm>
              <a:off x="1946" y="1814"/>
              <a:ext cx="35" cy="17"/>
            </a:xfrm>
            <a:custGeom>
              <a:avLst/>
              <a:gdLst>
                <a:gd name="T0" fmla="*/ 71 w 71"/>
                <a:gd name="T1" fmla="*/ 27 h 34"/>
                <a:gd name="T2" fmla="*/ 71 w 71"/>
                <a:gd name="T3" fmla="*/ 21 h 34"/>
                <a:gd name="T4" fmla="*/ 66 w 71"/>
                <a:gd name="T5" fmla="*/ 15 h 34"/>
                <a:gd name="T6" fmla="*/ 61 w 71"/>
                <a:gd name="T7" fmla="*/ 12 h 34"/>
                <a:gd name="T8" fmla="*/ 56 w 71"/>
                <a:gd name="T9" fmla="*/ 8 h 34"/>
                <a:gd name="T10" fmla="*/ 48 w 71"/>
                <a:gd name="T11" fmla="*/ 5 h 34"/>
                <a:gd name="T12" fmla="*/ 42 w 71"/>
                <a:gd name="T13" fmla="*/ 3 h 34"/>
                <a:gd name="T14" fmla="*/ 27 w 71"/>
                <a:gd name="T15" fmla="*/ 0 h 34"/>
                <a:gd name="T16" fmla="*/ 16 w 71"/>
                <a:gd name="T17" fmla="*/ 0 h 34"/>
                <a:gd name="T18" fmla="*/ 6 w 71"/>
                <a:gd name="T19" fmla="*/ 1 h 34"/>
                <a:gd name="T20" fmla="*/ 2 w 71"/>
                <a:gd name="T21" fmla="*/ 6 h 34"/>
                <a:gd name="T22" fmla="*/ 0 w 71"/>
                <a:gd name="T23" fmla="*/ 12 h 34"/>
                <a:gd name="T24" fmla="*/ 6 w 71"/>
                <a:gd name="T25" fmla="*/ 18 h 34"/>
                <a:gd name="T26" fmla="*/ 10 w 71"/>
                <a:gd name="T27" fmla="*/ 21 h 34"/>
                <a:gd name="T28" fmla="*/ 15 w 71"/>
                <a:gd name="T29" fmla="*/ 24 h 34"/>
                <a:gd name="T30" fmla="*/ 21 w 71"/>
                <a:gd name="T31" fmla="*/ 27 h 34"/>
                <a:gd name="T32" fmla="*/ 30 w 71"/>
                <a:gd name="T33" fmla="*/ 30 h 34"/>
                <a:gd name="T34" fmla="*/ 42 w 71"/>
                <a:gd name="T35" fmla="*/ 33 h 34"/>
                <a:gd name="T36" fmla="*/ 55 w 71"/>
                <a:gd name="T37" fmla="*/ 34 h 34"/>
                <a:gd name="T38" fmla="*/ 64 w 71"/>
                <a:gd name="T39" fmla="*/ 32 h 34"/>
                <a:gd name="T40" fmla="*/ 71 w 71"/>
                <a:gd name="T41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34">
                  <a:moveTo>
                    <a:pt x="71" y="27"/>
                  </a:moveTo>
                  <a:lnTo>
                    <a:pt x="71" y="21"/>
                  </a:lnTo>
                  <a:lnTo>
                    <a:pt x="66" y="15"/>
                  </a:lnTo>
                  <a:lnTo>
                    <a:pt x="61" y="12"/>
                  </a:lnTo>
                  <a:lnTo>
                    <a:pt x="56" y="8"/>
                  </a:lnTo>
                  <a:lnTo>
                    <a:pt x="48" y="5"/>
                  </a:lnTo>
                  <a:lnTo>
                    <a:pt x="42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0" y="21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30" y="30"/>
                  </a:lnTo>
                  <a:lnTo>
                    <a:pt x="42" y="33"/>
                  </a:lnTo>
                  <a:lnTo>
                    <a:pt x="55" y="34"/>
                  </a:lnTo>
                  <a:lnTo>
                    <a:pt x="64" y="32"/>
                  </a:lnTo>
                  <a:lnTo>
                    <a:pt x="71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91" name="Freeform 127"/>
            <p:cNvSpPr>
              <a:spLocks/>
            </p:cNvSpPr>
            <p:nvPr/>
          </p:nvSpPr>
          <p:spPr bwMode="auto">
            <a:xfrm>
              <a:off x="1986" y="1827"/>
              <a:ext cx="34" cy="17"/>
            </a:xfrm>
            <a:custGeom>
              <a:avLst/>
              <a:gdLst>
                <a:gd name="T0" fmla="*/ 66 w 66"/>
                <a:gd name="T1" fmla="*/ 27 h 34"/>
                <a:gd name="T2" fmla="*/ 66 w 66"/>
                <a:gd name="T3" fmla="*/ 21 h 34"/>
                <a:gd name="T4" fmla="*/ 61 w 66"/>
                <a:gd name="T5" fmla="*/ 15 h 34"/>
                <a:gd name="T6" fmla="*/ 53 w 66"/>
                <a:gd name="T7" fmla="*/ 9 h 34"/>
                <a:gd name="T8" fmla="*/ 43 w 66"/>
                <a:gd name="T9" fmla="*/ 4 h 34"/>
                <a:gd name="T10" fmla="*/ 34 w 66"/>
                <a:gd name="T11" fmla="*/ 1 h 34"/>
                <a:gd name="T12" fmla="*/ 27 w 66"/>
                <a:gd name="T13" fmla="*/ 1 h 34"/>
                <a:gd name="T14" fmla="*/ 21 w 66"/>
                <a:gd name="T15" fmla="*/ 0 h 34"/>
                <a:gd name="T16" fmla="*/ 14 w 66"/>
                <a:gd name="T17" fmla="*/ 1 h 34"/>
                <a:gd name="T18" fmla="*/ 5 w 66"/>
                <a:gd name="T19" fmla="*/ 3 h 34"/>
                <a:gd name="T20" fmla="*/ 1 w 66"/>
                <a:gd name="T21" fmla="*/ 8 h 34"/>
                <a:gd name="T22" fmla="*/ 0 w 66"/>
                <a:gd name="T23" fmla="*/ 13 h 34"/>
                <a:gd name="T24" fmla="*/ 6 w 66"/>
                <a:gd name="T25" fmla="*/ 19 h 34"/>
                <a:gd name="T26" fmla="*/ 13 w 66"/>
                <a:gd name="T27" fmla="*/ 24 h 34"/>
                <a:gd name="T28" fmla="*/ 27 w 66"/>
                <a:gd name="T29" fmla="*/ 30 h 34"/>
                <a:gd name="T30" fmla="*/ 33 w 66"/>
                <a:gd name="T31" fmla="*/ 31 h 34"/>
                <a:gd name="T32" fmla="*/ 40 w 66"/>
                <a:gd name="T33" fmla="*/ 33 h 34"/>
                <a:gd name="T34" fmla="*/ 45 w 66"/>
                <a:gd name="T35" fmla="*/ 33 h 34"/>
                <a:gd name="T36" fmla="*/ 51 w 66"/>
                <a:gd name="T37" fmla="*/ 34 h 34"/>
                <a:gd name="T38" fmla="*/ 60 w 66"/>
                <a:gd name="T39" fmla="*/ 32 h 34"/>
                <a:gd name="T40" fmla="*/ 66 w 66"/>
                <a:gd name="T41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4">
                  <a:moveTo>
                    <a:pt x="66" y="27"/>
                  </a:moveTo>
                  <a:lnTo>
                    <a:pt x="66" y="21"/>
                  </a:lnTo>
                  <a:lnTo>
                    <a:pt x="61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4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24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40" y="33"/>
                  </a:lnTo>
                  <a:lnTo>
                    <a:pt x="45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92" name="Freeform 128"/>
            <p:cNvSpPr>
              <a:spLocks/>
            </p:cNvSpPr>
            <p:nvPr/>
          </p:nvSpPr>
          <p:spPr bwMode="auto">
            <a:xfrm>
              <a:off x="1946" y="1830"/>
              <a:ext cx="35" cy="17"/>
            </a:xfrm>
            <a:custGeom>
              <a:avLst/>
              <a:gdLst>
                <a:gd name="T0" fmla="*/ 2 w 71"/>
                <a:gd name="T1" fmla="*/ 29 h 34"/>
                <a:gd name="T2" fmla="*/ 0 w 71"/>
                <a:gd name="T3" fmla="*/ 22 h 34"/>
                <a:gd name="T4" fmla="*/ 6 w 71"/>
                <a:gd name="T5" fmla="*/ 15 h 34"/>
                <a:gd name="T6" fmla="*/ 10 w 71"/>
                <a:gd name="T7" fmla="*/ 11 h 34"/>
                <a:gd name="T8" fmla="*/ 15 w 71"/>
                <a:gd name="T9" fmla="*/ 8 h 34"/>
                <a:gd name="T10" fmla="*/ 21 w 71"/>
                <a:gd name="T11" fmla="*/ 5 h 34"/>
                <a:gd name="T12" fmla="*/ 30 w 71"/>
                <a:gd name="T13" fmla="*/ 3 h 34"/>
                <a:gd name="T14" fmla="*/ 42 w 71"/>
                <a:gd name="T15" fmla="*/ 0 h 34"/>
                <a:gd name="T16" fmla="*/ 55 w 71"/>
                <a:gd name="T17" fmla="*/ 0 h 34"/>
                <a:gd name="T18" fmla="*/ 64 w 71"/>
                <a:gd name="T19" fmla="*/ 1 h 34"/>
                <a:gd name="T20" fmla="*/ 71 w 71"/>
                <a:gd name="T21" fmla="*/ 6 h 34"/>
                <a:gd name="T22" fmla="*/ 71 w 71"/>
                <a:gd name="T23" fmla="*/ 11 h 34"/>
                <a:gd name="T24" fmla="*/ 66 w 71"/>
                <a:gd name="T25" fmla="*/ 18 h 34"/>
                <a:gd name="T26" fmla="*/ 61 w 71"/>
                <a:gd name="T27" fmla="*/ 21 h 34"/>
                <a:gd name="T28" fmla="*/ 56 w 71"/>
                <a:gd name="T29" fmla="*/ 25 h 34"/>
                <a:gd name="T30" fmla="*/ 48 w 71"/>
                <a:gd name="T31" fmla="*/ 28 h 34"/>
                <a:gd name="T32" fmla="*/ 42 w 71"/>
                <a:gd name="T33" fmla="*/ 33 h 34"/>
                <a:gd name="T34" fmla="*/ 27 w 71"/>
                <a:gd name="T35" fmla="*/ 34 h 34"/>
                <a:gd name="T36" fmla="*/ 16 w 71"/>
                <a:gd name="T37" fmla="*/ 34 h 34"/>
                <a:gd name="T38" fmla="*/ 6 w 71"/>
                <a:gd name="T39" fmla="*/ 33 h 34"/>
                <a:gd name="T40" fmla="*/ 2 w 71"/>
                <a:gd name="T41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34">
                  <a:moveTo>
                    <a:pt x="2" y="29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1"/>
                  </a:lnTo>
                  <a:lnTo>
                    <a:pt x="15" y="8"/>
                  </a:lnTo>
                  <a:lnTo>
                    <a:pt x="21" y="5"/>
                  </a:lnTo>
                  <a:lnTo>
                    <a:pt x="30" y="3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1"/>
                  </a:lnTo>
                  <a:lnTo>
                    <a:pt x="71" y="6"/>
                  </a:lnTo>
                  <a:lnTo>
                    <a:pt x="71" y="11"/>
                  </a:lnTo>
                  <a:lnTo>
                    <a:pt x="66" y="18"/>
                  </a:lnTo>
                  <a:lnTo>
                    <a:pt x="61" y="21"/>
                  </a:lnTo>
                  <a:lnTo>
                    <a:pt x="56" y="25"/>
                  </a:lnTo>
                  <a:lnTo>
                    <a:pt x="48" y="28"/>
                  </a:lnTo>
                  <a:lnTo>
                    <a:pt x="42" y="33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3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93" name="Freeform 129"/>
            <p:cNvSpPr>
              <a:spLocks/>
            </p:cNvSpPr>
            <p:nvPr/>
          </p:nvSpPr>
          <p:spPr bwMode="auto">
            <a:xfrm>
              <a:off x="1973" y="1819"/>
              <a:ext cx="24" cy="19"/>
            </a:xfrm>
            <a:custGeom>
              <a:avLst/>
              <a:gdLst>
                <a:gd name="T0" fmla="*/ 24 w 49"/>
                <a:gd name="T1" fmla="*/ 0 h 37"/>
                <a:gd name="T2" fmla="*/ 32 w 49"/>
                <a:gd name="T3" fmla="*/ 2 h 37"/>
                <a:gd name="T4" fmla="*/ 40 w 49"/>
                <a:gd name="T5" fmla="*/ 7 h 37"/>
                <a:gd name="T6" fmla="*/ 46 w 49"/>
                <a:gd name="T7" fmla="*/ 12 h 37"/>
                <a:gd name="T8" fmla="*/ 49 w 49"/>
                <a:gd name="T9" fmla="*/ 20 h 37"/>
                <a:gd name="T10" fmla="*/ 46 w 49"/>
                <a:gd name="T11" fmla="*/ 26 h 37"/>
                <a:gd name="T12" fmla="*/ 40 w 49"/>
                <a:gd name="T13" fmla="*/ 32 h 37"/>
                <a:gd name="T14" fmla="*/ 32 w 49"/>
                <a:gd name="T15" fmla="*/ 35 h 37"/>
                <a:gd name="T16" fmla="*/ 24 w 49"/>
                <a:gd name="T17" fmla="*/ 37 h 37"/>
                <a:gd name="T18" fmla="*/ 13 w 49"/>
                <a:gd name="T19" fmla="*/ 35 h 37"/>
                <a:gd name="T20" fmla="*/ 6 w 49"/>
                <a:gd name="T21" fmla="*/ 32 h 37"/>
                <a:gd name="T22" fmla="*/ 1 w 49"/>
                <a:gd name="T23" fmla="*/ 26 h 37"/>
                <a:gd name="T24" fmla="*/ 0 w 49"/>
                <a:gd name="T25" fmla="*/ 20 h 37"/>
                <a:gd name="T26" fmla="*/ 1 w 49"/>
                <a:gd name="T27" fmla="*/ 12 h 37"/>
                <a:gd name="T28" fmla="*/ 6 w 49"/>
                <a:gd name="T29" fmla="*/ 7 h 37"/>
                <a:gd name="T30" fmla="*/ 13 w 49"/>
                <a:gd name="T31" fmla="*/ 2 h 37"/>
                <a:gd name="T32" fmla="*/ 24 w 49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37">
                  <a:moveTo>
                    <a:pt x="24" y="0"/>
                  </a:moveTo>
                  <a:lnTo>
                    <a:pt x="32" y="2"/>
                  </a:lnTo>
                  <a:lnTo>
                    <a:pt x="40" y="7"/>
                  </a:lnTo>
                  <a:lnTo>
                    <a:pt x="46" y="12"/>
                  </a:lnTo>
                  <a:lnTo>
                    <a:pt x="49" y="20"/>
                  </a:lnTo>
                  <a:lnTo>
                    <a:pt x="46" y="26"/>
                  </a:lnTo>
                  <a:lnTo>
                    <a:pt x="40" y="32"/>
                  </a:lnTo>
                  <a:lnTo>
                    <a:pt x="32" y="35"/>
                  </a:lnTo>
                  <a:lnTo>
                    <a:pt x="24" y="37"/>
                  </a:lnTo>
                  <a:lnTo>
                    <a:pt x="13" y="35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94" name="Freeform 130"/>
            <p:cNvSpPr>
              <a:spLocks/>
            </p:cNvSpPr>
            <p:nvPr/>
          </p:nvSpPr>
          <p:spPr bwMode="auto">
            <a:xfrm>
              <a:off x="2056" y="1819"/>
              <a:ext cx="20" cy="29"/>
            </a:xfrm>
            <a:custGeom>
              <a:avLst/>
              <a:gdLst>
                <a:gd name="T0" fmla="*/ 17 w 38"/>
                <a:gd name="T1" fmla="*/ 0 h 57"/>
                <a:gd name="T2" fmla="*/ 25 w 38"/>
                <a:gd name="T3" fmla="*/ 3 h 57"/>
                <a:gd name="T4" fmla="*/ 32 w 38"/>
                <a:gd name="T5" fmla="*/ 9 h 57"/>
                <a:gd name="T6" fmla="*/ 36 w 38"/>
                <a:gd name="T7" fmla="*/ 17 h 57"/>
                <a:gd name="T8" fmla="*/ 38 w 38"/>
                <a:gd name="T9" fmla="*/ 27 h 57"/>
                <a:gd name="T10" fmla="*/ 37 w 38"/>
                <a:gd name="T11" fmla="*/ 32 h 57"/>
                <a:gd name="T12" fmla="*/ 36 w 38"/>
                <a:gd name="T13" fmla="*/ 38 h 57"/>
                <a:gd name="T14" fmla="*/ 33 w 38"/>
                <a:gd name="T15" fmla="*/ 42 h 57"/>
                <a:gd name="T16" fmla="*/ 32 w 38"/>
                <a:gd name="T17" fmla="*/ 47 h 57"/>
                <a:gd name="T18" fmla="*/ 25 w 38"/>
                <a:gd name="T19" fmla="*/ 54 h 57"/>
                <a:gd name="T20" fmla="*/ 17 w 38"/>
                <a:gd name="T21" fmla="*/ 57 h 57"/>
                <a:gd name="T22" fmla="*/ 11 w 38"/>
                <a:gd name="T23" fmla="*/ 54 h 57"/>
                <a:gd name="T24" fmla="*/ 6 w 38"/>
                <a:gd name="T25" fmla="*/ 47 h 57"/>
                <a:gd name="T26" fmla="*/ 1 w 38"/>
                <a:gd name="T27" fmla="*/ 42 h 57"/>
                <a:gd name="T28" fmla="*/ 0 w 38"/>
                <a:gd name="T29" fmla="*/ 38 h 57"/>
                <a:gd name="T30" fmla="*/ 0 w 38"/>
                <a:gd name="T31" fmla="*/ 32 h 57"/>
                <a:gd name="T32" fmla="*/ 0 w 38"/>
                <a:gd name="T33" fmla="*/ 27 h 57"/>
                <a:gd name="T34" fmla="*/ 0 w 38"/>
                <a:gd name="T35" fmla="*/ 17 h 57"/>
                <a:gd name="T36" fmla="*/ 6 w 38"/>
                <a:gd name="T37" fmla="*/ 9 h 57"/>
                <a:gd name="T38" fmla="*/ 11 w 38"/>
                <a:gd name="T39" fmla="*/ 3 h 57"/>
                <a:gd name="T40" fmla="*/ 17 w 38"/>
                <a:gd name="T4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57">
                  <a:moveTo>
                    <a:pt x="17" y="0"/>
                  </a:moveTo>
                  <a:lnTo>
                    <a:pt x="25" y="3"/>
                  </a:lnTo>
                  <a:lnTo>
                    <a:pt x="32" y="9"/>
                  </a:lnTo>
                  <a:lnTo>
                    <a:pt x="36" y="17"/>
                  </a:lnTo>
                  <a:lnTo>
                    <a:pt x="38" y="27"/>
                  </a:lnTo>
                  <a:lnTo>
                    <a:pt x="37" y="32"/>
                  </a:lnTo>
                  <a:lnTo>
                    <a:pt x="36" y="38"/>
                  </a:lnTo>
                  <a:lnTo>
                    <a:pt x="33" y="42"/>
                  </a:lnTo>
                  <a:lnTo>
                    <a:pt x="32" y="47"/>
                  </a:lnTo>
                  <a:lnTo>
                    <a:pt x="25" y="54"/>
                  </a:lnTo>
                  <a:lnTo>
                    <a:pt x="17" y="57"/>
                  </a:lnTo>
                  <a:lnTo>
                    <a:pt x="11" y="54"/>
                  </a:lnTo>
                  <a:lnTo>
                    <a:pt x="6" y="47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6" y="9"/>
                  </a:lnTo>
                  <a:lnTo>
                    <a:pt x="11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95" name="Freeform 131"/>
            <p:cNvSpPr>
              <a:spLocks/>
            </p:cNvSpPr>
            <p:nvPr/>
          </p:nvSpPr>
          <p:spPr bwMode="auto">
            <a:xfrm>
              <a:off x="2059" y="1850"/>
              <a:ext cx="18" cy="28"/>
            </a:xfrm>
            <a:custGeom>
              <a:avLst/>
              <a:gdLst>
                <a:gd name="T0" fmla="*/ 16 w 37"/>
                <a:gd name="T1" fmla="*/ 56 h 56"/>
                <a:gd name="T2" fmla="*/ 23 w 37"/>
                <a:gd name="T3" fmla="*/ 53 h 56"/>
                <a:gd name="T4" fmla="*/ 31 w 37"/>
                <a:gd name="T5" fmla="*/ 47 h 56"/>
                <a:gd name="T6" fmla="*/ 32 w 37"/>
                <a:gd name="T7" fmla="*/ 42 h 56"/>
                <a:gd name="T8" fmla="*/ 34 w 37"/>
                <a:gd name="T9" fmla="*/ 37 h 56"/>
                <a:gd name="T10" fmla="*/ 36 w 37"/>
                <a:gd name="T11" fmla="*/ 31 h 56"/>
                <a:gd name="T12" fmla="*/ 37 w 37"/>
                <a:gd name="T13" fmla="*/ 26 h 56"/>
                <a:gd name="T14" fmla="*/ 34 w 37"/>
                <a:gd name="T15" fmla="*/ 16 h 56"/>
                <a:gd name="T16" fmla="*/ 31 w 37"/>
                <a:gd name="T17" fmla="*/ 8 h 56"/>
                <a:gd name="T18" fmla="*/ 23 w 37"/>
                <a:gd name="T19" fmla="*/ 2 h 56"/>
                <a:gd name="T20" fmla="*/ 16 w 37"/>
                <a:gd name="T21" fmla="*/ 0 h 56"/>
                <a:gd name="T22" fmla="*/ 10 w 37"/>
                <a:gd name="T23" fmla="*/ 2 h 56"/>
                <a:gd name="T24" fmla="*/ 5 w 37"/>
                <a:gd name="T25" fmla="*/ 8 h 56"/>
                <a:gd name="T26" fmla="*/ 0 w 37"/>
                <a:gd name="T27" fmla="*/ 16 h 56"/>
                <a:gd name="T28" fmla="*/ 0 w 37"/>
                <a:gd name="T29" fmla="*/ 26 h 56"/>
                <a:gd name="T30" fmla="*/ 0 w 37"/>
                <a:gd name="T31" fmla="*/ 31 h 56"/>
                <a:gd name="T32" fmla="*/ 0 w 37"/>
                <a:gd name="T33" fmla="*/ 37 h 56"/>
                <a:gd name="T34" fmla="*/ 1 w 37"/>
                <a:gd name="T35" fmla="*/ 42 h 56"/>
                <a:gd name="T36" fmla="*/ 5 w 37"/>
                <a:gd name="T37" fmla="*/ 47 h 56"/>
                <a:gd name="T38" fmla="*/ 10 w 37"/>
                <a:gd name="T39" fmla="*/ 53 h 56"/>
                <a:gd name="T40" fmla="*/ 16 w 37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5" y="47"/>
                  </a:lnTo>
                  <a:lnTo>
                    <a:pt x="10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96" name="Freeform 132"/>
            <p:cNvSpPr>
              <a:spLocks/>
            </p:cNvSpPr>
            <p:nvPr/>
          </p:nvSpPr>
          <p:spPr bwMode="auto">
            <a:xfrm>
              <a:off x="2069" y="1832"/>
              <a:ext cx="35" cy="18"/>
            </a:xfrm>
            <a:custGeom>
              <a:avLst/>
              <a:gdLst>
                <a:gd name="T0" fmla="*/ 0 w 69"/>
                <a:gd name="T1" fmla="*/ 29 h 35"/>
                <a:gd name="T2" fmla="*/ 1 w 69"/>
                <a:gd name="T3" fmla="*/ 22 h 35"/>
                <a:gd name="T4" fmla="*/ 6 w 69"/>
                <a:gd name="T5" fmla="*/ 16 h 35"/>
                <a:gd name="T6" fmla="*/ 8 w 69"/>
                <a:gd name="T7" fmla="*/ 13 h 35"/>
                <a:gd name="T8" fmla="*/ 13 w 69"/>
                <a:gd name="T9" fmla="*/ 10 h 35"/>
                <a:gd name="T10" fmla="*/ 20 w 69"/>
                <a:gd name="T11" fmla="*/ 7 h 35"/>
                <a:gd name="T12" fmla="*/ 28 w 69"/>
                <a:gd name="T13" fmla="*/ 5 h 35"/>
                <a:gd name="T14" fmla="*/ 39 w 69"/>
                <a:gd name="T15" fmla="*/ 1 h 35"/>
                <a:gd name="T16" fmla="*/ 53 w 69"/>
                <a:gd name="T17" fmla="*/ 0 h 35"/>
                <a:gd name="T18" fmla="*/ 63 w 69"/>
                <a:gd name="T19" fmla="*/ 2 h 35"/>
                <a:gd name="T20" fmla="*/ 69 w 69"/>
                <a:gd name="T21" fmla="*/ 8 h 35"/>
                <a:gd name="T22" fmla="*/ 69 w 69"/>
                <a:gd name="T23" fmla="*/ 13 h 35"/>
                <a:gd name="T24" fmla="*/ 64 w 69"/>
                <a:gd name="T25" fmla="*/ 19 h 35"/>
                <a:gd name="T26" fmla="*/ 59 w 69"/>
                <a:gd name="T27" fmla="*/ 22 h 35"/>
                <a:gd name="T28" fmla="*/ 54 w 69"/>
                <a:gd name="T29" fmla="*/ 25 h 35"/>
                <a:gd name="T30" fmla="*/ 47 w 69"/>
                <a:gd name="T31" fmla="*/ 29 h 35"/>
                <a:gd name="T32" fmla="*/ 39 w 69"/>
                <a:gd name="T33" fmla="*/ 32 h 35"/>
                <a:gd name="T34" fmla="*/ 26 w 69"/>
                <a:gd name="T35" fmla="*/ 35 h 35"/>
                <a:gd name="T36" fmla="*/ 15 w 69"/>
                <a:gd name="T37" fmla="*/ 35 h 35"/>
                <a:gd name="T38" fmla="*/ 5 w 69"/>
                <a:gd name="T39" fmla="*/ 33 h 35"/>
                <a:gd name="T40" fmla="*/ 0 w 69"/>
                <a:gd name="T41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35">
                  <a:moveTo>
                    <a:pt x="0" y="29"/>
                  </a:moveTo>
                  <a:lnTo>
                    <a:pt x="1" y="22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0"/>
                  </a:lnTo>
                  <a:lnTo>
                    <a:pt x="20" y="7"/>
                  </a:lnTo>
                  <a:lnTo>
                    <a:pt x="28" y="5"/>
                  </a:lnTo>
                  <a:lnTo>
                    <a:pt x="39" y="1"/>
                  </a:lnTo>
                  <a:lnTo>
                    <a:pt x="53" y="0"/>
                  </a:lnTo>
                  <a:lnTo>
                    <a:pt x="63" y="2"/>
                  </a:lnTo>
                  <a:lnTo>
                    <a:pt x="69" y="8"/>
                  </a:lnTo>
                  <a:lnTo>
                    <a:pt x="69" y="13"/>
                  </a:lnTo>
                  <a:lnTo>
                    <a:pt x="64" y="19"/>
                  </a:lnTo>
                  <a:lnTo>
                    <a:pt x="59" y="22"/>
                  </a:lnTo>
                  <a:lnTo>
                    <a:pt x="54" y="25"/>
                  </a:lnTo>
                  <a:lnTo>
                    <a:pt x="47" y="29"/>
                  </a:lnTo>
                  <a:lnTo>
                    <a:pt x="39" y="32"/>
                  </a:lnTo>
                  <a:lnTo>
                    <a:pt x="26" y="35"/>
                  </a:lnTo>
                  <a:lnTo>
                    <a:pt x="15" y="35"/>
                  </a:lnTo>
                  <a:lnTo>
                    <a:pt x="5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97" name="Freeform 133"/>
            <p:cNvSpPr>
              <a:spLocks/>
            </p:cNvSpPr>
            <p:nvPr/>
          </p:nvSpPr>
          <p:spPr bwMode="auto">
            <a:xfrm>
              <a:off x="2030" y="1834"/>
              <a:ext cx="33" cy="18"/>
            </a:xfrm>
            <a:custGeom>
              <a:avLst/>
              <a:gdLst>
                <a:gd name="T0" fmla="*/ 67 w 67"/>
                <a:gd name="T1" fmla="*/ 31 h 35"/>
                <a:gd name="T2" fmla="*/ 65 w 67"/>
                <a:gd name="T3" fmla="*/ 24 h 35"/>
                <a:gd name="T4" fmla="*/ 62 w 67"/>
                <a:gd name="T5" fmla="*/ 16 h 35"/>
                <a:gd name="T6" fmla="*/ 50 w 67"/>
                <a:gd name="T7" fmla="*/ 8 h 35"/>
                <a:gd name="T8" fmla="*/ 41 w 67"/>
                <a:gd name="T9" fmla="*/ 3 h 35"/>
                <a:gd name="T10" fmla="*/ 33 w 67"/>
                <a:gd name="T11" fmla="*/ 1 h 35"/>
                <a:gd name="T12" fmla="*/ 26 w 67"/>
                <a:gd name="T13" fmla="*/ 0 h 35"/>
                <a:gd name="T14" fmla="*/ 18 w 67"/>
                <a:gd name="T15" fmla="*/ 0 h 35"/>
                <a:gd name="T16" fmla="*/ 15 w 67"/>
                <a:gd name="T17" fmla="*/ 1 h 35"/>
                <a:gd name="T18" fmla="*/ 5 w 67"/>
                <a:gd name="T19" fmla="*/ 2 h 35"/>
                <a:gd name="T20" fmla="*/ 1 w 67"/>
                <a:gd name="T21" fmla="*/ 7 h 35"/>
                <a:gd name="T22" fmla="*/ 0 w 67"/>
                <a:gd name="T23" fmla="*/ 12 h 35"/>
                <a:gd name="T24" fmla="*/ 5 w 67"/>
                <a:gd name="T25" fmla="*/ 19 h 35"/>
                <a:gd name="T26" fmla="*/ 12 w 67"/>
                <a:gd name="T27" fmla="*/ 26 h 35"/>
                <a:gd name="T28" fmla="*/ 25 w 67"/>
                <a:gd name="T29" fmla="*/ 31 h 35"/>
                <a:gd name="T30" fmla="*/ 31 w 67"/>
                <a:gd name="T31" fmla="*/ 32 h 35"/>
                <a:gd name="T32" fmla="*/ 38 w 67"/>
                <a:gd name="T33" fmla="*/ 34 h 35"/>
                <a:gd name="T34" fmla="*/ 44 w 67"/>
                <a:gd name="T35" fmla="*/ 34 h 35"/>
                <a:gd name="T36" fmla="*/ 50 w 67"/>
                <a:gd name="T37" fmla="*/ 35 h 35"/>
                <a:gd name="T38" fmla="*/ 60 w 67"/>
                <a:gd name="T39" fmla="*/ 34 h 35"/>
                <a:gd name="T40" fmla="*/ 67 w 67"/>
                <a:gd name="T4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5">
                  <a:moveTo>
                    <a:pt x="67" y="31"/>
                  </a:moveTo>
                  <a:lnTo>
                    <a:pt x="65" y="24"/>
                  </a:lnTo>
                  <a:lnTo>
                    <a:pt x="62" y="16"/>
                  </a:lnTo>
                  <a:lnTo>
                    <a:pt x="50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12" y="26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4"/>
                  </a:lnTo>
                  <a:lnTo>
                    <a:pt x="50" y="35"/>
                  </a:lnTo>
                  <a:lnTo>
                    <a:pt x="60" y="34"/>
                  </a:lnTo>
                  <a:lnTo>
                    <a:pt x="67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98" name="Freeform 134"/>
            <p:cNvSpPr>
              <a:spLocks/>
            </p:cNvSpPr>
            <p:nvPr/>
          </p:nvSpPr>
          <p:spPr bwMode="auto">
            <a:xfrm>
              <a:off x="2069" y="1849"/>
              <a:ext cx="35" cy="16"/>
            </a:xfrm>
            <a:custGeom>
              <a:avLst/>
              <a:gdLst>
                <a:gd name="T0" fmla="*/ 69 w 69"/>
                <a:gd name="T1" fmla="*/ 29 h 33"/>
                <a:gd name="T2" fmla="*/ 69 w 69"/>
                <a:gd name="T3" fmla="*/ 22 h 33"/>
                <a:gd name="T4" fmla="*/ 64 w 69"/>
                <a:gd name="T5" fmla="*/ 15 h 33"/>
                <a:gd name="T6" fmla="*/ 59 w 69"/>
                <a:gd name="T7" fmla="*/ 11 h 33"/>
                <a:gd name="T8" fmla="*/ 54 w 69"/>
                <a:gd name="T9" fmla="*/ 8 h 33"/>
                <a:gd name="T10" fmla="*/ 47 w 69"/>
                <a:gd name="T11" fmla="*/ 5 h 33"/>
                <a:gd name="T12" fmla="*/ 39 w 69"/>
                <a:gd name="T13" fmla="*/ 3 h 33"/>
                <a:gd name="T14" fmla="*/ 26 w 69"/>
                <a:gd name="T15" fmla="*/ 0 h 33"/>
                <a:gd name="T16" fmla="*/ 15 w 69"/>
                <a:gd name="T17" fmla="*/ 0 h 33"/>
                <a:gd name="T18" fmla="*/ 5 w 69"/>
                <a:gd name="T19" fmla="*/ 1 h 33"/>
                <a:gd name="T20" fmla="*/ 0 w 69"/>
                <a:gd name="T21" fmla="*/ 6 h 33"/>
                <a:gd name="T22" fmla="*/ 1 w 69"/>
                <a:gd name="T23" fmla="*/ 11 h 33"/>
                <a:gd name="T24" fmla="*/ 6 w 69"/>
                <a:gd name="T25" fmla="*/ 17 h 33"/>
                <a:gd name="T26" fmla="*/ 8 w 69"/>
                <a:gd name="T27" fmla="*/ 20 h 33"/>
                <a:gd name="T28" fmla="*/ 13 w 69"/>
                <a:gd name="T29" fmla="*/ 23 h 33"/>
                <a:gd name="T30" fmla="*/ 20 w 69"/>
                <a:gd name="T31" fmla="*/ 26 h 33"/>
                <a:gd name="T32" fmla="*/ 28 w 69"/>
                <a:gd name="T33" fmla="*/ 29 h 33"/>
                <a:gd name="T34" fmla="*/ 39 w 69"/>
                <a:gd name="T35" fmla="*/ 32 h 33"/>
                <a:gd name="T36" fmla="*/ 53 w 69"/>
                <a:gd name="T37" fmla="*/ 33 h 33"/>
                <a:gd name="T38" fmla="*/ 63 w 69"/>
                <a:gd name="T39" fmla="*/ 32 h 33"/>
                <a:gd name="T40" fmla="*/ 69 w 69"/>
                <a:gd name="T4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33">
                  <a:moveTo>
                    <a:pt x="69" y="29"/>
                  </a:moveTo>
                  <a:lnTo>
                    <a:pt x="69" y="22"/>
                  </a:lnTo>
                  <a:lnTo>
                    <a:pt x="64" y="15"/>
                  </a:lnTo>
                  <a:lnTo>
                    <a:pt x="59" y="11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39" y="3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6" y="17"/>
                  </a:lnTo>
                  <a:lnTo>
                    <a:pt x="8" y="20"/>
                  </a:lnTo>
                  <a:lnTo>
                    <a:pt x="13" y="23"/>
                  </a:lnTo>
                  <a:lnTo>
                    <a:pt x="20" y="26"/>
                  </a:lnTo>
                  <a:lnTo>
                    <a:pt x="28" y="29"/>
                  </a:lnTo>
                  <a:lnTo>
                    <a:pt x="39" y="32"/>
                  </a:lnTo>
                  <a:lnTo>
                    <a:pt x="53" y="33"/>
                  </a:lnTo>
                  <a:lnTo>
                    <a:pt x="63" y="32"/>
                  </a:lnTo>
                  <a:lnTo>
                    <a:pt x="69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99" name="Freeform 135"/>
            <p:cNvSpPr>
              <a:spLocks/>
            </p:cNvSpPr>
            <p:nvPr/>
          </p:nvSpPr>
          <p:spPr bwMode="auto">
            <a:xfrm>
              <a:off x="2030" y="1851"/>
              <a:ext cx="33" cy="17"/>
            </a:xfrm>
            <a:custGeom>
              <a:avLst/>
              <a:gdLst>
                <a:gd name="T0" fmla="*/ 1 w 67"/>
                <a:gd name="T1" fmla="*/ 28 h 34"/>
                <a:gd name="T2" fmla="*/ 0 w 67"/>
                <a:gd name="T3" fmla="*/ 22 h 34"/>
                <a:gd name="T4" fmla="*/ 5 w 67"/>
                <a:gd name="T5" fmla="*/ 16 h 34"/>
                <a:gd name="T6" fmla="*/ 12 w 67"/>
                <a:gd name="T7" fmla="*/ 10 h 34"/>
                <a:gd name="T8" fmla="*/ 25 w 67"/>
                <a:gd name="T9" fmla="*/ 5 h 34"/>
                <a:gd name="T10" fmla="*/ 31 w 67"/>
                <a:gd name="T11" fmla="*/ 2 h 34"/>
                <a:gd name="T12" fmla="*/ 38 w 67"/>
                <a:gd name="T13" fmla="*/ 1 h 34"/>
                <a:gd name="T14" fmla="*/ 44 w 67"/>
                <a:gd name="T15" fmla="*/ 0 h 34"/>
                <a:gd name="T16" fmla="*/ 50 w 67"/>
                <a:gd name="T17" fmla="*/ 0 h 34"/>
                <a:gd name="T18" fmla="*/ 60 w 67"/>
                <a:gd name="T19" fmla="*/ 1 h 34"/>
                <a:gd name="T20" fmla="*/ 67 w 67"/>
                <a:gd name="T21" fmla="*/ 5 h 34"/>
                <a:gd name="T22" fmla="*/ 65 w 67"/>
                <a:gd name="T23" fmla="*/ 12 h 34"/>
                <a:gd name="T24" fmla="*/ 62 w 67"/>
                <a:gd name="T25" fmla="*/ 19 h 34"/>
                <a:gd name="T26" fmla="*/ 50 w 67"/>
                <a:gd name="T27" fmla="*/ 25 h 34"/>
                <a:gd name="T28" fmla="*/ 41 w 67"/>
                <a:gd name="T29" fmla="*/ 31 h 34"/>
                <a:gd name="T30" fmla="*/ 33 w 67"/>
                <a:gd name="T31" fmla="*/ 32 h 34"/>
                <a:gd name="T32" fmla="*/ 26 w 67"/>
                <a:gd name="T33" fmla="*/ 34 h 34"/>
                <a:gd name="T34" fmla="*/ 18 w 67"/>
                <a:gd name="T35" fmla="*/ 34 h 34"/>
                <a:gd name="T36" fmla="*/ 15 w 67"/>
                <a:gd name="T37" fmla="*/ 34 h 34"/>
                <a:gd name="T38" fmla="*/ 5 w 67"/>
                <a:gd name="T39" fmla="*/ 31 h 34"/>
                <a:gd name="T40" fmla="*/ 1 w 67"/>
                <a:gd name="T4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4">
                  <a:moveTo>
                    <a:pt x="1" y="28"/>
                  </a:moveTo>
                  <a:lnTo>
                    <a:pt x="0" y="22"/>
                  </a:lnTo>
                  <a:lnTo>
                    <a:pt x="5" y="16"/>
                  </a:lnTo>
                  <a:lnTo>
                    <a:pt x="12" y="10"/>
                  </a:lnTo>
                  <a:lnTo>
                    <a:pt x="25" y="5"/>
                  </a:lnTo>
                  <a:lnTo>
                    <a:pt x="31" y="2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5" y="12"/>
                  </a:lnTo>
                  <a:lnTo>
                    <a:pt x="62" y="19"/>
                  </a:lnTo>
                  <a:lnTo>
                    <a:pt x="50" y="25"/>
                  </a:lnTo>
                  <a:lnTo>
                    <a:pt x="41" y="31"/>
                  </a:lnTo>
                  <a:lnTo>
                    <a:pt x="33" y="32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1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00" name="Freeform 136"/>
            <p:cNvSpPr>
              <a:spLocks/>
            </p:cNvSpPr>
            <p:nvPr/>
          </p:nvSpPr>
          <p:spPr bwMode="auto">
            <a:xfrm>
              <a:off x="2055" y="1839"/>
              <a:ext cx="26" cy="21"/>
            </a:xfrm>
            <a:custGeom>
              <a:avLst/>
              <a:gdLst>
                <a:gd name="T0" fmla="*/ 25 w 53"/>
                <a:gd name="T1" fmla="*/ 0 h 40"/>
                <a:gd name="T2" fmla="*/ 36 w 53"/>
                <a:gd name="T3" fmla="*/ 1 h 40"/>
                <a:gd name="T4" fmla="*/ 45 w 53"/>
                <a:gd name="T5" fmla="*/ 6 h 40"/>
                <a:gd name="T6" fmla="*/ 51 w 53"/>
                <a:gd name="T7" fmla="*/ 13 h 40"/>
                <a:gd name="T8" fmla="*/ 53 w 53"/>
                <a:gd name="T9" fmla="*/ 21 h 40"/>
                <a:gd name="T10" fmla="*/ 51 w 53"/>
                <a:gd name="T11" fmla="*/ 27 h 40"/>
                <a:gd name="T12" fmla="*/ 45 w 53"/>
                <a:gd name="T13" fmla="*/ 33 h 40"/>
                <a:gd name="T14" fmla="*/ 36 w 53"/>
                <a:gd name="T15" fmla="*/ 38 h 40"/>
                <a:gd name="T16" fmla="*/ 25 w 53"/>
                <a:gd name="T17" fmla="*/ 40 h 40"/>
                <a:gd name="T18" fmla="*/ 15 w 53"/>
                <a:gd name="T19" fmla="*/ 38 h 40"/>
                <a:gd name="T20" fmla="*/ 9 w 53"/>
                <a:gd name="T21" fmla="*/ 33 h 40"/>
                <a:gd name="T22" fmla="*/ 1 w 53"/>
                <a:gd name="T23" fmla="*/ 27 h 40"/>
                <a:gd name="T24" fmla="*/ 0 w 53"/>
                <a:gd name="T25" fmla="*/ 21 h 40"/>
                <a:gd name="T26" fmla="*/ 1 w 53"/>
                <a:gd name="T27" fmla="*/ 13 h 40"/>
                <a:gd name="T28" fmla="*/ 9 w 53"/>
                <a:gd name="T29" fmla="*/ 6 h 40"/>
                <a:gd name="T30" fmla="*/ 15 w 53"/>
                <a:gd name="T31" fmla="*/ 1 h 40"/>
                <a:gd name="T32" fmla="*/ 25 w 53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40">
                  <a:moveTo>
                    <a:pt x="25" y="0"/>
                  </a:moveTo>
                  <a:lnTo>
                    <a:pt x="36" y="1"/>
                  </a:lnTo>
                  <a:lnTo>
                    <a:pt x="45" y="6"/>
                  </a:lnTo>
                  <a:lnTo>
                    <a:pt x="51" y="13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3"/>
                  </a:lnTo>
                  <a:lnTo>
                    <a:pt x="36" y="38"/>
                  </a:lnTo>
                  <a:lnTo>
                    <a:pt x="25" y="40"/>
                  </a:lnTo>
                  <a:lnTo>
                    <a:pt x="15" y="38"/>
                  </a:lnTo>
                  <a:lnTo>
                    <a:pt x="9" y="33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9" y="6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01" name="Freeform 137"/>
            <p:cNvSpPr>
              <a:spLocks/>
            </p:cNvSpPr>
            <p:nvPr/>
          </p:nvSpPr>
          <p:spPr bwMode="auto">
            <a:xfrm>
              <a:off x="1305" y="2280"/>
              <a:ext cx="53" cy="88"/>
            </a:xfrm>
            <a:custGeom>
              <a:avLst/>
              <a:gdLst>
                <a:gd name="T0" fmla="*/ 53 w 105"/>
                <a:gd name="T1" fmla="*/ 0 h 176"/>
                <a:gd name="T2" fmla="*/ 62 w 105"/>
                <a:gd name="T3" fmla="*/ 1 h 176"/>
                <a:gd name="T4" fmla="*/ 72 w 105"/>
                <a:gd name="T5" fmla="*/ 6 h 176"/>
                <a:gd name="T6" fmla="*/ 81 w 105"/>
                <a:gd name="T7" fmla="*/ 14 h 176"/>
                <a:gd name="T8" fmla="*/ 89 w 105"/>
                <a:gd name="T9" fmla="*/ 25 h 176"/>
                <a:gd name="T10" fmla="*/ 96 w 105"/>
                <a:gd name="T11" fmla="*/ 37 h 176"/>
                <a:gd name="T12" fmla="*/ 101 w 105"/>
                <a:gd name="T13" fmla="*/ 53 h 176"/>
                <a:gd name="T14" fmla="*/ 103 w 105"/>
                <a:gd name="T15" fmla="*/ 68 h 176"/>
                <a:gd name="T16" fmla="*/ 105 w 105"/>
                <a:gd name="T17" fmla="*/ 86 h 176"/>
                <a:gd name="T18" fmla="*/ 103 w 105"/>
                <a:gd name="T19" fmla="*/ 104 h 176"/>
                <a:gd name="T20" fmla="*/ 101 w 105"/>
                <a:gd name="T21" fmla="*/ 121 h 176"/>
                <a:gd name="T22" fmla="*/ 96 w 105"/>
                <a:gd name="T23" fmla="*/ 135 h 176"/>
                <a:gd name="T24" fmla="*/ 89 w 105"/>
                <a:gd name="T25" fmla="*/ 149 h 176"/>
                <a:gd name="T26" fmla="*/ 81 w 105"/>
                <a:gd name="T27" fmla="*/ 160 h 176"/>
                <a:gd name="T28" fmla="*/ 72 w 105"/>
                <a:gd name="T29" fmla="*/ 169 h 176"/>
                <a:gd name="T30" fmla="*/ 62 w 105"/>
                <a:gd name="T31" fmla="*/ 174 h 176"/>
                <a:gd name="T32" fmla="*/ 53 w 105"/>
                <a:gd name="T33" fmla="*/ 176 h 176"/>
                <a:gd name="T34" fmla="*/ 40 w 105"/>
                <a:gd name="T35" fmla="*/ 174 h 176"/>
                <a:gd name="T36" fmla="*/ 30 w 105"/>
                <a:gd name="T37" fmla="*/ 169 h 176"/>
                <a:gd name="T38" fmla="*/ 22 w 105"/>
                <a:gd name="T39" fmla="*/ 160 h 176"/>
                <a:gd name="T40" fmla="*/ 14 w 105"/>
                <a:gd name="T41" fmla="*/ 149 h 176"/>
                <a:gd name="T42" fmla="*/ 7 w 105"/>
                <a:gd name="T43" fmla="*/ 135 h 176"/>
                <a:gd name="T44" fmla="*/ 3 w 105"/>
                <a:gd name="T45" fmla="*/ 121 h 176"/>
                <a:gd name="T46" fmla="*/ 0 w 105"/>
                <a:gd name="T47" fmla="*/ 104 h 176"/>
                <a:gd name="T48" fmla="*/ 0 w 105"/>
                <a:gd name="T49" fmla="*/ 86 h 176"/>
                <a:gd name="T50" fmla="*/ 0 w 105"/>
                <a:gd name="T51" fmla="*/ 68 h 176"/>
                <a:gd name="T52" fmla="*/ 3 w 105"/>
                <a:gd name="T53" fmla="*/ 53 h 176"/>
                <a:gd name="T54" fmla="*/ 7 w 105"/>
                <a:gd name="T55" fmla="*/ 37 h 176"/>
                <a:gd name="T56" fmla="*/ 14 w 105"/>
                <a:gd name="T57" fmla="*/ 25 h 176"/>
                <a:gd name="T58" fmla="*/ 22 w 105"/>
                <a:gd name="T59" fmla="*/ 14 h 176"/>
                <a:gd name="T60" fmla="*/ 30 w 105"/>
                <a:gd name="T61" fmla="*/ 6 h 176"/>
                <a:gd name="T62" fmla="*/ 40 w 105"/>
                <a:gd name="T63" fmla="*/ 1 h 176"/>
                <a:gd name="T64" fmla="*/ 53 w 105"/>
                <a:gd name="T6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176">
                  <a:moveTo>
                    <a:pt x="53" y="0"/>
                  </a:moveTo>
                  <a:lnTo>
                    <a:pt x="62" y="1"/>
                  </a:lnTo>
                  <a:lnTo>
                    <a:pt x="72" y="6"/>
                  </a:lnTo>
                  <a:lnTo>
                    <a:pt x="81" y="14"/>
                  </a:lnTo>
                  <a:lnTo>
                    <a:pt x="89" y="25"/>
                  </a:lnTo>
                  <a:lnTo>
                    <a:pt x="96" y="37"/>
                  </a:lnTo>
                  <a:lnTo>
                    <a:pt x="101" y="53"/>
                  </a:lnTo>
                  <a:lnTo>
                    <a:pt x="103" y="68"/>
                  </a:lnTo>
                  <a:lnTo>
                    <a:pt x="105" y="86"/>
                  </a:lnTo>
                  <a:lnTo>
                    <a:pt x="103" y="104"/>
                  </a:lnTo>
                  <a:lnTo>
                    <a:pt x="101" y="121"/>
                  </a:lnTo>
                  <a:lnTo>
                    <a:pt x="96" y="135"/>
                  </a:lnTo>
                  <a:lnTo>
                    <a:pt x="89" y="149"/>
                  </a:lnTo>
                  <a:lnTo>
                    <a:pt x="81" y="160"/>
                  </a:lnTo>
                  <a:lnTo>
                    <a:pt x="72" y="169"/>
                  </a:lnTo>
                  <a:lnTo>
                    <a:pt x="62" y="174"/>
                  </a:lnTo>
                  <a:lnTo>
                    <a:pt x="53" y="176"/>
                  </a:lnTo>
                  <a:lnTo>
                    <a:pt x="40" y="174"/>
                  </a:lnTo>
                  <a:lnTo>
                    <a:pt x="30" y="169"/>
                  </a:lnTo>
                  <a:lnTo>
                    <a:pt x="22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3" y="121"/>
                  </a:lnTo>
                  <a:lnTo>
                    <a:pt x="0" y="104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3" y="53"/>
                  </a:lnTo>
                  <a:lnTo>
                    <a:pt x="7" y="37"/>
                  </a:lnTo>
                  <a:lnTo>
                    <a:pt x="14" y="25"/>
                  </a:lnTo>
                  <a:lnTo>
                    <a:pt x="22" y="14"/>
                  </a:lnTo>
                  <a:lnTo>
                    <a:pt x="30" y="6"/>
                  </a:lnTo>
                  <a:lnTo>
                    <a:pt x="40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02" name="Freeform 138"/>
            <p:cNvSpPr>
              <a:spLocks/>
            </p:cNvSpPr>
            <p:nvPr/>
          </p:nvSpPr>
          <p:spPr bwMode="auto">
            <a:xfrm>
              <a:off x="1308" y="2370"/>
              <a:ext cx="54" cy="89"/>
            </a:xfrm>
            <a:custGeom>
              <a:avLst/>
              <a:gdLst>
                <a:gd name="T0" fmla="*/ 54 w 107"/>
                <a:gd name="T1" fmla="*/ 178 h 178"/>
                <a:gd name="T2" fmla="*/ 64 w 107"/>
                <a:gd name="T3" fmla="*/ 175 h 178"/>
                <a:gd name="T4" fmla="*/ 75 w 107"/>
                <a:gd name="T5" fmla="*/ 170 h 178"/>
                <a:gd name="T6" fmla="*/ 82 w 107"/>
                <a:gd name="T7" fmla="*/ 161 h 178"/>
                <a:gd name="T8" fmla="*/ 91 w 107"/>
                <a:gd name="T9" fmla="*/ 151 h 178"/>
                <a:gd name="T10" fmla="*/ 97 w 107"/>
                <a:gd name="T11" fmla="*/ 138 h 178"/>
                <a:gd name="T12" fmla="*/ 103 w 107"/>
                <a:gd name="T13" fmla="*/ 123 h 178"/>
                <a:gd name="T14" fmla="*/ 106 w 107"/>
                <a:gd name="T15" fmla="*/ 107 h 178"/>
                <a:gd name="T16" fmla="*/ 107 w 107"/>
                <a:gd name="T17" fmla="*/ 91 h 178"/>
                <a:gd name="T18" fmla="*/ 106 w 107"/>
                <a:gd name="T19" fmla="*/ 71 h 178"/>
                <a:gd name="T20" fmla="*/ 103 w 107"/>
                <a:gd name="T21" fmla="*/ 55 h 178"/>
                <a:gd name="T22" fmla="*/ 97 w 107"/>
                <a:gd name="T23" fmla="*/ 38 h 178"/>
                <a:gd name="T24" fmla="*/ 91 w 107"/>
                <a:gd name="T25" fmla="*/ 26 h 178"/>
                <a:gd name="T26" fmla="*/ 82 w 107"/>
                <a:gd name="T27" fmla="*/ 14 h 178"/>
                <a:gd name="T28" fmla="*/ 75 w 107"/>
                <a:gd name="T29" fmla="*/ 6 h 178"/>
                <a:gd name="T30" fmla="*/ 64 w 107"/>
                <a:gd name="T31" fmla="*/ 1 h 178"/>
                <a:gd name="T32" fmla="*/ 54 w 107"/>
                <a:gd name="T33" fmla="*/ 0 h 178"/>
                <a:gd name="T34" fmla="*/ 43 w 107"/>
                <a:gd name="T35" fmla="*/ 1 h 178"/>
                <a:gd name="T36" fmla="*/ 32 w 107"/>
                <a:gd name="T37" fmla="*/ 6 h 178"/>
                <a:gd name="T38" fmla="*/ 22 w 107"/>
                <a:gd name="T39" fmla="*/ 14 h 178"/>
                <a:gd name="T40" fmla="*/ 15 w 107"/>
                <a:gd name="T41" fmla="*/ 26 h 178"/>
                <a:gd name="T42" fmla="*/ 7 w 107"/>
                <a:gd name="T43" fmla="*/ 38 h 178"/>
                <a:gd name="T44" fmla="*/ 4 w 107"/>
                <a:gd name="T45" fmla="*/ 55 h 178"/>
                <a:gd name="T46" fmla="*/ 0 w 107"/>
                <a:gd name="T47" fmla="*/ 71 h 178"/>
                <a:gd name="T48" fmla="*/ 0 w 107"/>
                <a:gd name="T49" fmla="*/ 91 h 178"/>
                <a:gd name="T50" fmla="*/ 0 w 107"/>
                <a:gd name="T51" fmla="*/ 107 h 178"/>
                <a:gd name="T52" fmla="*/ 4 w 107"/>
                <a:gd name="T53" fmla="*/ 123 h 178"/>
                <a:gd name="T54" fmla="*/ 7 w 107"/>
                <a:gd name="T55" fmla="*/ 138 h 178"/>
                <a:gd name="T56" fmla="*/ 15 w 107"/>
                <a:gd name="T57" fmla="*/ 151 h 178"/>
                <a:gd name="T58" fmla="*/ 22 w 107"/>
                <a:gd name="T59" fmla="*/ 161 h 178"/>
                <a:gd name="T60" fmla="*/ 32 w 107"/>
                <a:gd name="T61" fmla="*/ 170 h 178"/>
                <a:gd name="T62" fmla="*/ 43 w 107"/>
                <a:gd name="T63" fmla="*/ 175 h 178"/>
                <a:gd name="T64" fmla="*/ 54 w 107"/>
                <a:gd name="T6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78">
                  <a:moveTo>
                    <a:pt x="54" y="178"/>
                  </a:moveTo>
                  <a:lnTo>
                    <a:pt x="64" y="175"/>
                  </a:lnTo>
                  <a:lnTo>
                    <a:pt x="75" y="170"/>
                  </a:lnTo>
                  <a:lnTo>
                    <a:pt x="82" y="161"/>
                  </a:lnTo>
                  <a:lnTo>
                    <a:pt x="91" y="151"/>
                  </a:lnTo>
                  <a:lnTo>
                    <a:pt x="97" y="138"/>
                  </a:lnTo>
                  <a:lnTo>
                    <a:pt x="103" y="123"/>
                  </a:lnTo>
                  <a:lnTo>
                    <a:pt x="106" y="107"/>
                  </a:lnTo>
                  <a:lnTo>
                    <a:pt x="107" y="91"/>
                  </a:lnTo>
                  <a:lnTo>
                    <a:pt x="106" y="71"/>
                  </a:lnTo>
                  <a:lnTo>
                    <a:pt x="103" y="55"/>
                  </a:lnTo>
                  <a:lnTo>
                    <a:pt x="97" y="38"/>
                  </a:lnTo>
                  <a:lnTo>
                    <a:pt x="91" y="26"/>
                  </a:lnTo>
                  <a:lnTo>
                    <a:pt x="82" y="14"/>
                  </a:lnTo>
                  <a:lnTo>
                    <a:pt x="75" y="6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6"/>
                  </a:lnTo>
                  <a:lnTo>
                    <a:pt x="22" y="14"/>
                  </a:lnTo>
                  <a:lnTo>
                    <a:pt x="15" y="26"/>
                  </a:lnTo>
                  <a:lnTo>
                    <a:pt x="7" y="38"/>
                  </a:lnTo>
                  <a:lnTo>
                    <a:pt x="4" y="55"/>
                  </a:lnTo>
                  <a:lnTo>
                    <a:pt x="0" y="71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4" y="123"/>
                  </a:lnTo>
                  <a:lnTo>
                    <a:pt x="7" y="138"/>
                  </a:lnTo>
                  <a:lnTo>
                    <a:pt x="15" y="151"/>
                  </a:lnTo>
                  <a:lnTo>
                    <a:pt x="22" y="161"/>
                  </a:lnTo>
                  <a:lnTo>
                    <a:pt x="32" y="170"/>
                  </a:lnTo>
                  <a:lnTo>
                    <a:pt x="43" y="175"/>
                  </a:lnTo>
                  <a:lnTo>
                    <a:pt x="54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03" name="Freeform 139"/>
            <p:cNvSpPr>
              <a:spLocks/>
            </p:cNvSpPr>
            <p:nvPr/>
          </p:nvSpPr>
          <p:spPr bwMode="auto">
            <a:xfrm>
              <a:off x="1342" y="2319"/>
              <a:ext cx="103" cy="53"/>
            </a:xfrm>
            <a:custGeom>
              <a:avLst/>
              <a:gdLst>
                <a:gd name="T0" fmla="*/ 4 w 206"/>
                <a:gd name="T1" fmla="*/ 88 h 106"/>
                <a:gd name="T2" fmla="*/ 0 w 206"/>
                <a:gd name="T3" fmla="*/ 78 h 106"/>
                <a:gd name="T4" fmla="*/ 3 w 206"/>
                <a:gd name="T5" fmla="*/ 67 h 106"/>
                <a:gd name="T6" fmla="*/ 8 w 206"/>
                <a:gd name="T7" fmla="*/ 57 h 106"/>
                <a:gd name="T8" fmla="*/ 18 w 206"/>
                <a:gd name="T9" fmla="*/ 48 h 106"/>
                <a:gd name="T10" fmla="*/ 29 w 206"/>
                <a:gd name="T11" fmla="*/ 38 h 106"/>
                <a:gd name="T12" fmla="*/ 46 w 206"/>
                <a:gd name="T13" fmla="*/ 29 h 106"/>
                <a:gd name="T14" fmla="*/ 64 w 206"/>
                <a:gd name="T15" fmla="*/ 20 h 106"/>
                <a:gd name="T16" fmla="*/ 85 w 206"/>
                <a:gd name="T17" fmla="*/ 14 h 106"/>
                <a:gd name="T18" fmla="*/ 106 w 206"/>
                <a:gd name="T19" fmla="*/ 7 h 106"/>
                <a:gd name="T20" fmla="*/ 127 w 206"/>
                <a:gd name="T21" fmla="*/ 3 h 106"/>
                <a:gd name="T22" fmla="*/ 145 w 206"/>
                <a:gd name="T23" fmla="*/ 0 h 106"/>
                <a:gd name="T24" fmla="*/ 164 w 206"/>
                <a:gd name="T25" fmla="*/ 1 h 106"/>
                <a:gd name="T26" fmla="*/ 178 w 206"/>
                <a:gd name="T27" fmla="*/ 3 h 106"/>
                <a:gd name="T28" fmla="*/ 190 w 206"/>
                <a:gd name="T29" fmla="*/ 7 h 106"/>
                <a:gd name="T30" fmla="*/ 199 w 206"/>
                <a:gd name="T31" fmla="*/ 12 h 106"/>
                <a:gd name="T32" fmla="*/ 205 w 206"/>
                <a:gd name="T33" fmla="*/ 21 h 106"/>
                <a:gd name="T34" fmla="*/ 206 w 206"/>
                <a:gd name="T35" fmla="*/ 30 h 106"/>
                <a:gd name="T36" fmla="*/ 205 w 206"/>
                <a:gd name="T37" fmla="*/ 39 h 106"/>
                <a:gd name="T38" fmla="*/ 199 w 206"/>
                <a:gd name="T39" fmla="*/ 49 h 106"/>
                <a:gd name="T40" fmla="*/ 190 w 206"/>
                <a:gd name="T41" fmla="*/ 59 h 106"/>
                <a:gd name="T42" fmla="*/ 178 w 206"/>
                <a:gd name="T43" fmla="*/ 68 h 106"/>
                <a:gd name="T44" fmla="*/ 162 w 206"/>
                <a:gd name="T45" fmla="*/ 78 h 106"/>
                <a:gd name="T46" fmla="*/ 145 w 206"/>
                <a:gd name="T47" fmla="*/ 86 h 106"/>
                <a:gd name="T48" fmla="*/ 127 w 206"/>
                <a:gd name="T49" fmla="*/ 95 h 106"/>
                <a:gd name="T50" fmla="*/ 105 w 206"/>
                <a:gd name="T51" fmla="*/ 100 h 106"/>
                <a:gd name="T52" fmla="*/ 84 w 206"/>
                <a:gd name="T53" fmla="*/ 104 h 106"/>
                <a:gd name="T54" fmla="*/ 66 w 206"/>
                <a:gd name="T55" fmla="*/ 105 h 106"/>
                <a:gd name="T56" fmla="*/ 48 w 206"/>
                <a:gd name="T57" fmla="*/ 106 h 106"/>
                <a:gd name="T58" fmla="*/ 31 w 206"/>
                <a:gd name="T59" fmla="*/ 103 h 106"/>
                <a:gd name="T60" fmla="*/ 20 w 206"/>
                <a:gd name="T61" fmla="*/ 100 h 106"/>
                <a:gd name="T62" fmla="*/ 10 w 206"/>
                <a:gd name="T63" fmla="*/ 94 h 106"/>
                <a:gd name="T64" fmla="*/ 4 w 206"/>
                <a:gd name="T65" fmla="*/ 8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6">
                  <a:moveTo>
                    <a:pt x="4" y="88"/>
                  </a:moveTo>
                  <a:lnTo>
                    <a:pt x="0" y="78"/>
                  </a:lnTo>
                  <a:lnTo>
                    <a:pt x="3" y="67"/>
                  </a:lnTo>
                  <a:lnTo>
                    <a:pt x="8" y="57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6" y="29"/>
                  </a:lnTo>
                  <a:lnTo>
                    <a:pt x="64" y="20"/>
                  </a:lnTo>
                  <a:lnTo>
                    <a:pt x="85" y="14"/>
                  </a:lnTo>
                  <a:lnTo>
                    <a:pt x="106" y="7"/>
                  </a:lnTo>
                  <a:lnTo>
                    <a:pt x="127" y="3"/>
                  </a:lnTo>
                  <a:lnTo>
                    <a:pt x="145" y="0"/>
                  </a:lnTo>
                  <a:lnTo>
                    <a:pt x="164" y="1"/>
                  </a:lnTo>
                  <a:lnTo>
                    <a:pt x="178" y="3"/>
                  </a:lnTo>
                  <a:lnTo>
                    <a:pt x="190" y="7"/>
                  </a:lnTo>
                  <a:lnTo>
                    <a:pt x="199" y="12"/>
                  </a:lnTo>
                  <a:lnTo>
                    <a:pt x="205" y="21"/>
                  </a:lnTo>
                  <a:lnTo>
                    <a:pt x="206" y="30"/>
                  </a:lnTo>
                  <a:lnTo>
                    <a:pt x="205" y="39"/>
                  </a:lnTo>
                  <a:lnTo>
                    <a:pt x="199" y="49"/>
                  </a:lnTo>
                  <a:lnTo>
                    <a:pt x="190" y="59"/>
                  </a:lnTo>
                  <a:lnTo>
                    <a:pt x="178" y="68"/>
                  </a:lnTo>
                  <a:lnTo>
                    <a:pt x="162" y="78"/>
                  </a:lnTo>
                  <a:lnTo>
                    <a:pt x="145" y="86"/>
                  </a:lnTo>
                  <a:lnTo>
                    <a:pt x="127" y="95"/>
                  </a:lnTo>
                  <a:lnTo>
                    <a:pt x="105" y="100"/>
                  </a:lnTo>
                  <a:lnTo>
                    <a:pt x="84" y="104"/>
                  </a:lnTo>
                  <a:lnTo>
                    <a:pt x="66" y="105"/>
                  </a:lnTo>
                  <a:lnTo>
                    <a:pt x="48" y="106"/>
                  </a:lnTo>
                  <a:lnTo>
                    <a:pt x="31" y="103"/>
                  </a:lnTo>
                  <a:lnTo>
                    <a:pt x="20" y="100"/>
                  </a:lnTo>
                  <a:lnTo>
                    <a:pt x="10" y="94"/>
                  </a:lnTo>
                  <a:lnTo>
                    <a:pt x="4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04" name="Freeform 140"/>
            <p:cNvSpPr>
              <a:spLocks/>
            </p:cNvSpPr>
            <p:nvPr/>
          </p:nvSpPr>
          <p:spPr bwMode="auto">
            <a:xfrm>
              <a:off x="1222" y="2327"/>
              <a:ext cx="102" cy="52"/>
            </a:xfrm>
            <a:custGeom>
              <a:avLst/>
              <a:gdLst>
                <a:gd name="T0" fmla="*/ 206 w 206"/>
                <a:gd name="T1" fmla="*/ 85 h 104"/>
                <a:gd name="T2" fmla="*/ 206 w 206"/>
                <a:gd name="T3" fmla="*/ 76 h 104"/>
                <a:gd name="T4" fmla="*/ 204 w 206"/>
                <a:gd name="T5" fmla="*/ 68 h 104"/>
                <a:gd name="T6" fmla="*/ 196 w 206"/>
                <a:gd name="T7" fmla="*/ 58 h 104"/>
                <a:gd name="T8" fmla="*/ 188 w 206"/>
                <a:gd name="T9" fmla="*/ 48 h 104"/>
                <a:gd name="T10" fmla="*/ 175 w 206"/>
                <a:gd name="T11" fmla="*/ 38 h 104"/>
                <a:gd name="T12" fmla="*/ 160 w 206"/>
                <a:gd name="T13" fmla="*/ 28 h 104"/>
                <a:gd name="T14" fmla="*/ 142 w 206"/>
                <a:gd name="T15" fmla="*/ 19 h 104"/>
                <a:gd name="T16" fmla="*/ 125 w 206"/>
                <a:gd name="T17" fmla="*/ 12 h 104"/>
                <a:gd name="T18" fmla="*/ 103 w 206"/>
                <a:gd name="T19" fmla="*/ 5 h 104"/>
                <a:gd name="T20" fmla="*/ 82 w 206"/>
                <a:gd name="T21" fmla="*/ 2 h 104"/>
                <a:gd name="T22" fmla="*/ 63 w 206"/>
                <a:gd name="T23" fmla="*/ 0 h 104"/>
                <a:gd name="T24" fmla="*/ 46 w 206"/>
                <a:gd name="T25" fmla="*/ 1 h 104"/>
                <a:gd name="T26" fmla="*/ 30 w 206"/>
                <a:gd name="T27" fmla="*/ 3 h 104"/>
                <a:gd name="T28" fmla="*/ 18 w 206"/>
                <a:gd name="T29" fmla="*/ 8 h 104"/>
                <a:gd name="T30" fmla="*/ 8 w 206"/>
                <a:gd name="T31" fmla="*/ 13 h 104"/>
                <a:gd name="T32" fmla="*/ 2 w 206"/>
                <a:gd name="T33" fmla="*/ 22 h 104"/>
                <a:gd name="T34" fmla="*/ 0 w 206"/>
                <a:gd name="T35" fmla="*/ 29 h 104"/>
                <a:gd name="T36" fmla="*/ 3 w 206"/>
                <a:gd name="T37" fmla="*/ 38 h 104"/>
                <a:gd name="T38" fmla="*/ 8 w 206"/>
                <a:gd name="T39" fmla="*/ 47 h 104"/>
                <a:gd name="T40" fmla="*/ 18 w 206"/>
                <a:gd name="T41" fmla="*/ 58 h 104"/>
                <a:gd name="T42" fmla="*/ 30 w 206"/>
                <a:gd name="T43" fmla="*/ 67 h 104"/>
                <a:gd name="T44" fmla="*/ 45 w 206"/>
                <a:gd name="T45" fmla="*/ 76 h 104"/>
                <a:gd name="T46" fmla="*/ 62 w 206"/>
                <a:gd name="T47" fmla="*/ 84 h 104"/>
                <a:gd name="T48" fmla="*/ 83 w 206"/>
                <a:gd name="T49" fmla="*/ 92 h 104"/>
                <a:gd name="T50" fmla="*/ 104 w 206"/>
                <a:gd name="T51" fmla="*/ 97 h 104"/>
                <a:gd name="T52" fmla="*/ 125 w 206"/>
                <a:gd name="T53" fmla="*/ 101 h 104"/>
                <a:gd name="T54" fmla="*/ 142 w 206"/>
                <a:gd name="T55" fmla="*/ 103 h 104"/>
                <a:gd name="T56" fmla="*/ 162 w 206"/>
                <a:gd name="T57" fmla="*/ 104 h 104"/>
                <a:gd name="T58" fmla="*/ 176 w 206"/>
                <a:gd name="T59" fmla="*/ 101 h 104"/>
                <a:gd name="T60" fmla="*/ 189 w 206"/>
                <a:gd name="T61" fmla="*/ 98 h 104"/>
                <a:gd name="T62" fmla="*/ 199 w 206"/>
                <a:gd name="T63" fmla="*/ 92 h 104"/>
                <a:gd name="T64" fmla="*/ 206 w 206"/>
                <a:gd name="T6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4">
                  <a:moveTo>
                    <a:pt x="206" y="85"/>
                  </a:moveTo>
                  <a:lnTo>
                    <a:pt x="206" y="76"/>
                  </a:lnTo>
                  <a:lnTo>
                    <a:pt x="204" y="68"/>
                  </a:lnTo>
                  <a:lnTo>
                    <a:pt x="196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8"/>
                  </a:lnTo>
                  <a:lnTo>
                    <a:pt x="142" y="19"/>
                  </a:lnTo>
                  <a:lnTo>
                    <a:pt x="125" y="12"/>
                  </a:lnTo>
                  <a:lnTo>
                    <a:pt x="103" y="5"/>
                  </a:lnTo>
                  <a:lnTo>
                    <a:pt x="82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3"/>
                  </a:lnTo>
                  <a:lnTo>
                    <a:pt x="18" y="8"/>
                  </a:lnTo>
                  <a:lnTo>
                    <a:pt x="8" y="13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30" y="67"/>
                  </a:lnTo>
                  <a:lnTo>
                    <a:pt x="45" y="76"/>
                  </a:lnTo>
                  <a:lnTo>
                    <a:pt x="62" y="84"/>
                  </a:lnTo>
                  <a:lnTo>
                    <a:pt x="83" y="92"/>
                  </a:lnTo>
                  <a:lnTo>
                    <a:pt x="104" y="97"/>
                  </a:lnTo>
                  <a:lnTo>
                    <a:pt x="125" y="101"/>
                  </a:lnTo>
                  <a:lnTo>
                    <a:pt x="142" y="103"/>
                  </a:lnTo>
                  <a:lnTo>
                    <a:pt x="162" y="104"/>
                  </a:lnTo>
                  <a:lnTo>
                    <a:pt x="176" y="101"/>
                  </a:lnTo>
                  <a:lnTo>
                    <a:pt x="189" y="98"/>
                  </a:lnTo>
                  <a:lnTo>
                    <a:pt x="199" y="92"/>
                  </a:lnTo>
                  <a:lnTo>
                    <a:pt x="206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05" name="Freeform 141"/>
            <p:cNvSpPr>
              <a:spLocks/>
            </p:cNvSpPr>
            <p:nvPr/>
          </p:nvSpPr>
          <p:spPr bwMode="auto">
            <a:xfrm>
              <a:off x="1342" y="2367"/>
              <a:ext cx="103" cy="52"/>
            </a:xfrm>
            <a:custGeom>
              <a:avLst/>
              <a:gdLst>
                <a:gd name="T0" fmla="*/ 205 w 206"/>
                <a:gd name="T1" fmla="*/ 87 h 105"/>
                <a:gd name="T2" fmla="*/ 206 w 206"/>
                <a:gd name="T3" fmla="*/ 77 h 105"/>
                <a:gd name="T4" fmla="*/ 205 w 206"/>
                <a:gd name="T5" fmla="*/ 68 h 105"/>
                <a:gd name="T6" fmla="*/ 199 w 206"/>
                <a:gd name="T7" fmla="*/ 58 h 105"/>
                <a:gd name="T8" fmla="*/ 190 w 206"/>
                <a:gd name="T9" fmla="*/ 49 h 105"/>
                <a:gd name="T10" fmla="*/ 178 w 206"/>
                <a:gd name="T11" fmla="*/ 38 h 105"/>
                <a:gd name="T12" fmla="*/ 162 w 206"/>
                <a:gd name="T13" fmla="*/ 29 h 105"/>
                <a:gd name="T14" fmla="*/ 145 w 206"/>
                <a:gd name="T15" fmla="*/ 19 h 105"/>
                <a:gd name="T16" fmla="*/ 127 w 206"/>
                <a:gd name="T17" fmla="*/ 12 h 105"/>
                <a:gd name="T18" fmla="*/ 105 w 206"/>
                <a:gd name="T19" fmla="*/ 5 h 105"/>
                <a:gd name="T20" fmla="*/ 84 w 206"/>
                <a:gd name="T21" fmla="*/ 2 h 105"/>
                <a:gd name="T22" fmla="*/ 66 w 206"/>
                <a:gd name="T23" fmla="*/ 0 h 105"/>
                <a:gd name="T24" fmla="*/ 48 w 206"/>
                <a:gd name="T25" fmla="*/ 1 h 105"/>
                <a:gd name="T26" fmla="*/ 31 w 206"/>
                <a:gd name="T27" fmla="*/ 2 h 105"/>
                <a:gd name="T28" fmla="*/ 20 w 206"/>
                <a:gd name="T29" fmla="*/ 6 h 105"/>
                <a:gd name="T30" fmla="*/ 10 w 206"/>
                <a:gd name="T31" fmla="*/ 11 h 105"/>
                <a:gd name="T32" fmla="*/ 4 w 206"/>
                <a:gd name="T33" fmla="*/ 18 h 105"/>
                <a:gd name="T34" fmla="*/ 0 w 206"/>
                <a:gd name="T35" fmla="*/ 26 h 105"/>
                <a:gd name="T36" fmla="*/ 3 w 206"/>
                <a:gd name="T37" fmla="*/ 37 h 105"/>
                <a:gd name="T38" fmla="*/ 8 w 206"/>
                <a:gd name="T39" fmla="*/ 47 h 105"/>
                <a:gd name="T40" fmla="*/ 18 w 206"/>
                <a:gd name="T41" fmla="*/ 58 h 105"/>
                <a:gd name="T42" fmla="*/ 29 w 206"/>
                <a:gd name="T43" fmla="*/ 67 h 105"/>
                <a:gd name="T44" fmla="*/ 46 w 206"/>
                <a:gd name="T45" fmla="*/ 76 h 105"/>
                <a:gd name="T46" fmla="*/ 64 w 206"/>
                <a:gd name="T47" fmla="*/ 85 h 105"/>
                <a:gd name="T48" fmla="*/ 85 w 206"/>
                <a:gd name="T49" fmla="*/ 93 h 105"/>
                <a:gd name="T50" fmla="*/ 106 w 206"/>
                <a:gd name="T51" fmla="*/ 99 h 105"/>
                <a:gd name="T52" fmla="*/ 127 w 206"/>
                <a:gd name="T53" fmla="*/ 103 h 105"/>
                <a:gd name="T54" fmla="*/ 145 w 206"/>
                <a:gd name="T55" fmla="*/ 105 h 105"/>
                <a:gd name="T56" fmla="*/ 164 w 206"/>
                <a:gd name="T57" fmla="*/ 105 h 105"/>
                <a:gd name="T58" fmla="*/ 178 w 206"/>
                <a:gd name="T59" fmla="*/ 102 h 105"/>
                <a:gd name="T60" fmla="*/ 190 w 206"/>
                <a:gd name="T61" fmla="*/ 99 h 105"/>
                <a:gd name="T62" fmla="*/ 199 w 206"/>
                <a:gd name="T63" fmla="*/ 93 h 105"/>
                <a:gd name="T64" fmla="*/ 205 w 206"/>
                <a:gd name="T65" fmla="*/ 8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5">
                  <a:moveTo>
                    <a:pt x="205" y="87"/>
                  </a:moveTo>
                  <a:lnTo>
                    <a:pt x="206" y="77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90" y="49"/>
                  </a:lnTo>
                  <a:lnTo>
                    <a:pt x="178" y="38"/>
                  </a:lnTo>
                  <a:lnTo>
                    <a:pt x="162" y="29"/>
                  </a:lnTo>
                  <a:lnTo>
                    <a:pt x="145" y="19"/>
                  </a:lnTo>
                  <a:lnTo>
                    <a:pt x="127" y="12"/>
                  </a:lnTo>
                  <a:lnTo>
                    <a:pt x="105" y="5"/>
                  </a:lnTo>
                  <a:lnTo>
                    <a:pt x="84" y="2"/>
                  </a:lnTo>
                  <a:lnTo>
                    <a:pt x="66" y="0"/>
                  </a:lnTo>
                  <a:lnTo>
                    <a:pt x="48" y="1"/>
                  </a:lnTo>
                  <a:lnTo>
                    <a:pt x="31" y="2"/>
                  </a:lnTo>
                  <a:lnTo>
                    <a:pt x="20" y="6"/>
                  </a:lnTo>
                  <a:lnTo>
                    <a:pt x="10" y="11"/>
                  </a:lnTo>
                  <a:lnTo>
                    <a:pt x="4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29" y="67"/>
                  </a:lnTo>
                  <a:lnTo>
                    <a:pt x="46" y="76"/>
                  </a:lnTo>
                  <a:lnTo>
                    <a:pt x="64" y="85"/>
                  </a:lnTo>
                  <a:lnTo>
                    <a:pt x="85" y="93"/>
                  </a:lnTo>
                  <a:lnTo>
                    <a:pt x="106" y="99"/>
                  </a:lnTo>
                  <a:lnTo>
                    <a:pt x="127" y="103"/>
                  </a:lnTo>
                  <a:lnTo>
                    <a:pt x="145" y="105"/>
                  </a:lnTo>
                  <a:lnTo>
                    <a:pt x="164" y="105"/>
                  </a:lnTo>
                  <a:lnTo>
                    <a:pt x="178" y="102"/>
                  </a:lnTo>
                  <a:lnTo>
                    <a:pt x="190" y="99"/>
                  </a:lnTo>
                  <a:lnTo>
                    <a:pt x="199" y="93"/>
                  </a:lnTo>
                  <a:lnTo>
                    <a:pt x="205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06" name="Freeform 142"/>
            <p:cNvSpPr>
              <a:spLocks/>
            </p:cNvSpPr>
            <p:nvPr/>
          </p:nvSpPr>
          <p:spPr bwMode="auto">
            <a:xfrm>
              <a:off x="1222" y="2374"/>
              <a:ext cx="102" cy="52"/>
            </a:xfrm>
            <a:custGeom>
              <a:avLst/>
              <a:gdLst>
                <a:gd name="T0" fmla="*/ 2 w 206"/>
                <a:gd name="T1" fmla="*/ 89 h 105"/>
                <a:gd name="T2" fmla="*/ 0 w 206"/>
                <a:gd name="T3" fmla="*/ 79 h 105"/>
                <a:gd name="T4" fmla="*/ 3 w 206"/>
                <a:gd name="T5" fmla="*/ 69 h 105"/>
                <a:gd name="T6" fmla="*/ 8 w 206"/>
                <a:gd name="T7" fmla="*/ 58 h 105"/>
                <a:gd name="T8" fmla="*/ 18 w 206"/>
                <a:gd name="T9" fmla="*/ 49 h 105"/>
                <a:gd name="T10" fmla="*/ 30 w 206"/>
                <a:gd name="T11" fmla="*/ 39 h 105"/>
                <a:gd name="T12" fmla="*/ 45 w 206"/>
                <a:gd name="T13" fmla="*/ 29 h 105"/>
                <a:gd name="T14" fmla="*/ 62 w 206"/>
                <a:gd name="T15" fmla="*/ 21 h 105"/>
                <a:gd name="T16" fmla="*/ 83 w 206"/>
                <a:gd name="T17" fmla="*/ 15 h 105"/>
                <a:gd name="T18" fmla="*/ 104 w 206"/>
                <a:gd name="T19" fmla="*/ 7 h 105"/>
                <a:gd name="T20" fmla="*/ 125 w 206"/>
                <a:gd name="T21" fmla="*/ 3 h 105"/>
                <a:gd name="T22" fmla="*/ 142 w 206"/>
                <a:gd name="T23" fmla="*/ 0 h 105"/>
                <a:gd name="T24" fmla="*/ 162 w 206"/>
                <a:gd name="T25" fmla="*/ 1 h 105"/>
                <a:gd name="T26" fmla="*/ 176 w 206"/>
                <a:gd name="T27" fmla="*/ 2 h 105"/>
                <a:gd name="T28" fmla="*/ 189 w 206"/>
                <a:gd name="T29" fmla="*/ 6 h 105"/>
                <a:gd name="T30" fmla="*/ 199 w 206"/>
                <a:gd name="T31" fmla="*/ 12 h 105"/>
                <a:gd name="T32" fmla="*/ 206 w 206"/>
                <a:gd name="T33" fmla="*/ 22 h 105"/>
                <a:gd name="T34" fmla="*/ 206 w 206"/>
                <a:gd name="T35" fmla="*/ 29 h 105"/>
                <a:gd name="T36" fmla="*/ 204 w 206"/>
                <a:gd name="T37" fmla="*/ 39 h 105"/>
                <a:gd name="T38" fmla="*/ 196 w 206"/>
                <a:gd name="T39" fmla="*/ 48 h 105"/>
                <a:gd name="T40" fmla="*/ 188 w 206"/>
                <a:gd name="T41" fmla="*/ 58 h 105"/>
                <a:gd name="T42" fmla="*/ 175 w 206"/>
                <a:gd name="T43" fmla="*/ 68 h 105"/>
                <a:gd name="T44" fmla="*/ 160 w 206"/>
                <a:gd name="T45" fmla="*/ 78 h 105"/>
                <a:gd name="T46" fmla="*/ 142 w 206"/>
                <a:gd name="T47" fmla="*/ 86 h 105"/>
                <a:gd name="T48" fmla="*/ 125 w 206"/>
                <a:gd name="T49" fmla="*/ 95 h 105"/>
                <a:gd name="T50" fmla="*/ 103 w 206"/>
                <a:gd name="T51" fmla="*/ 99 h 105"/>
                <a:gd name="T52" fmla="*/ 82 w 206"/>
                <a:gd name="T53" fmla="*/ 103 h 105"/>
                <a:gd name="T54" fmla="*/ 63 w 206"/>
                <a:gd name="T55" fmla="*/ 104 h 105"/>
                <a:gd name="T56" fmla="*/ 46 w 206"/>
                <a:gd name="T57" fmla="*/ 105 h 105"/>
                <a:gd name="T58" fmla="*/ 30 w 206"/>
                <a:gd name="T59" fmla="*/ 102 h 105"/>
                <a:gd name="T60" fmla="*/ 18 w 206"/>
                <a:gd name="T61" fmla="*/ 100 h 105"/>
                <a:gd name="T62" fmla="*/ 8 w 206"/>
                <a:gd name="T63" fmla="*/ 94 h 105"/>
                <a:gd name="T64" fmla="*/ 2 w 206"/>
                <a:gd name="T65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5">
                  <a:moveTo>
                    <a:pt x="2" y="89"/>
                  </a:moveTo>
                  <a:lnTo>
                    <a:pt x="0" y="79"/>
                  </a:lnTo>
                  <a:lnTo>
                    <a:pt x="3" y="69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0" y="39"/>
                  </a:lnTo>
                  <a:lnTo>
                    <a:pt x="45" y="29"/>
                  </a:lnTo>
                  <a:lnTo>
                    <a:pt x="62" y="21"/>
                  </a:lnTo>
                  <a:lnTo>
                    <a:pt x="83" y="15"/>
                  </a:lnTo>
                  <a:lnTo>
                    <a:pt x="104" y="7"/>
                  </a:lnTo>
                  <a:lnTo>
                    <a:pt x="125" y="3"/>
                  </a:lnTo>
                  <a:lnTo>
                    <a:pt x="142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6" y="22"/>
                  </a:lnTo>
                  <a:lnTo>
                    <a:pt x="206" y="29"/>
                  </a:lnTo>
                  <a:lnTo>
                    <a:pt x="204" y="39"/>
                  </a:lnTo>
                  <a:lnTo>
                    <a:pt x="196" y="48"/>
                  </a:lnTo>
                  <a:lnTo>
                    <a:pt x="188" y="58"/>
                  </a:lnTo>
                  <a:lnTo>
                    <a:pt x="175" y="68"/>
                  </a:lnTo>
                  <a:lnTo>
                    <a:pt x="160" y="78"/>
                  </a:lnTo>
                  <a:lnTo>
                    <a:pt x="142" y="86"/>
                  </a:lnTo>
                  <a:lnTo>
                    <a:pt x="125" y="95"/>
                  </a:lnTo>
                  <a:lnTo>
                    <a:pt x="103" y="99"/>
                  </a:lnTo>
                  <a:lnTo>
                    <a:pt x="82" y="103"/>
                  </a:lnTo>
                  <a:lnTo>
                    <a:pt x="63" y="104"/>
                  </a:lnTo>
                  <a:lnTo>
                    <a:pt x="46" y="105"/>
                  </a:lnTo>
                  <a:lnTo>
                    <a:pt x="30" y="102"/>
                  </a:lnTo>
                  <a:lnTo>
                    <a:pt x="18" y="100"/>
                  </a:lnTo>
                  <a:lnTo>
                    <a:pt x="8" y="94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07" name="Freeform 143"/>
            <p:cNvSpPr>
              <a:spLocks/>
            </p:cNvSpPr>
            <p:nvPr/>
          </p:nvSpPr>
          <p:spPr bwMode="auto">
            <a:xfrm>
              <a:off x="1299" y="2343"/>
              <a:ext cx="79" cy="58"/>
            </a:xfrm>
            <a:custGeom>
              <a:avLst/>
              <a:gdLst>
                <a:gd name="T0" fmla="*/ 78 w 159"/>
                <a:gd name="T1" fmla="*/ 0 h 117"/>
                <a:gd name="T2" fmla="*/ 93 w 159"/>
                <a:gd name="T3" fmla="*/ 0 h 117"/>
                <a:gd name="T4" fmla="*/ 109 w 159"/>
                <a:gd name="T5" fmla="*/ 4 h 117"/>
                <a:gd name="T6" fmla="*/ 123 w 159"/>
                <a:gd name="T7" fmla="*/ 9 h 117"/>
                <a:gd name="T8" fmla="*/ 136 w 159"/>
                <a:gd name="T9" fmla="*/ 16 h 117"/>
                <a:gd name="T10" fmla="*/ 144 w 159"/>
                <a:gd name="T11" fmla="*/ 24 h 117"/>
                <a:gd name="T12" fmla="*/ 152 w 159"/>
                <a:gd name="T13" fmla="*/ 34 h 117"/>
                <a:gd name="T14" fmla="*/ 157 w 159"/>
                <a:gd name="T15" fmla="*/ 44 h 117"/>
                <a:gd name="T16" fmla="*/ 159 w 159"/>
                <a:gd name="T17" fmla="*/ 56 h 117"/>
                <a:gd name="T18" fmla="*/ 157 w 159"/>
                <a:gd name="T19" fmla="*/ 67 h 117"/>
                <a:gd name="T20" fmla="*/ 152 w 159"/>
                <a:gd name="T21" fmla="*/ 79 h 117"/>
                <a:gd name="T22" fmla="*/ 144 w 159"/>
                <a:gd name="T23" fmla="*/ 89 h 117"/>
                <a:gd name="T24" fmla="*/ 136 w 159"/>
                <a:gd name="T25" fmla="*/ 99 h 117"/>
                <a:gd name="T26" fmla="*/ 123 w 159"/>
                <a:gd name="T27" fmla="*/ 106 h 117"/>
                <a:gd name="T28" fmla="*/ 109 w 159"/>
                <a:gd name="T29" fmla="*/ 112 h 117"/>
                <a:gd name="T30" fmla="*/ 93 w 159"/>
                <a:gd name="T31" fmla="*/ 115 h 117"/>
                <a:gd name="T32" fmla="*/ 78 w 159"/>
                <a:gd name="T33" fmla="*/ 117 h 117"/>
                <a:gd name="T34" fmla="*/ 62 w 159"/>
                <a:gd name="T35" fmla="*/ 115 h 117"/>
                <a:gd name="T36" fmla="*/ 47 w 159"/>
                <a:gd name="T37" fmla="*/ 112 h 117"/>
                <a:gd name="T38" fmla="*/ 34 w 159"/>
                <a:gd name="T39" fmla="*/ 106 h 117"/>
                <a:gd name="T40" fmla="*/ 22 w 159"/>
                <a:gd name="T41" fmla="*/ 99 h 117"/>
                <a:gd name="T42" fmla="*/ 13 w 159"/>
                <a:gd name="T43" fmla="*/ 89 h 117"/>
                <a:gd name="T44" fmla="*/ 5 w 159"/>
                <a:gd name="T45" fmla="*/ 79 h 117"/>
                <a:gd name="T46" fmla="*/ 0 w 159"/>
                <a:gd name="T47" fmla="*/ 67 h 117"/>
                <a:gd name="T48" fmla="*/ 0 w 159"/>
                <a:gd name="T49" fmla="*/ 56 h 117"/>
                <a:gd name="T50" fmla="*/ 0 w 159"/>
                <a:gd name="T51" fmla="*/ 44 h 117"/>
                <a:gd name="T52" fmla="*/ 5 w 159"/>
                <a:gd name="T53" fmla="*/ 34 h 117"/>
                <a:gd name="T54" fmla="*/ 13 w 159"/>
                <a:gd name="T55" fmla="*/ 24 h 117"/>
                <a:gd name="T56" fmla="*/ 22 w 159"/>
                <a:gd name="T57" fmla="*/ 16 h 117"/>
                <a:gd name="T58" fmla="*/ 34 w 159"/>
                <a:gd name="T59" fmla="*/ 9 h 117"/>
                <a:gd name="T60" fmla="*/ 47 w 159"/>
                <a:gd name="T61" fmla="*/ 4 h 117"/>
                <a:gd name="T62" fmla="*/ 62 w 159"/>
                <a:gd name="T63" fmla="*/ 0 h 117"/>
                <a:gd name="T64" fmla="*/ 78 w 159"/>
                <a:gd name="T6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117">
                  <a:moveTo>
                    <a:pt x="78" y="0"/>
                  </a:moveTo>
                  <a:lnTo>
                    <a:pt x="93" y="0"/>
                  </a:lnTo>
                  <a:lnTo>
                    <a:pt x="109" y="4"/>
                  </a:lnTo>
                  <a:lnTo>
                    <a:pt x="123" y="9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52" y="34"/>
                  </a:lnTo>
                  <a:lnTo>
                    <a:pt x="157" y="44"/>
                  </a:lnTo>
                  <a:lnTo>
                    <a:pt x="159" y="56"/>
                  </a:lnTo>
                  <a:lnTo>
                    <a:pt x="157" y="67"/>
                  </a:lnTo>
                  <a:lnTo>
                    <a:pt x="152" y="79"/>
                  </a:lnTo>
                  <a:lnTo>
                    <a:pt x="144" y="89"/>
                  </a:lnTo>
                  <a:lnTo>
                    <a:pt x="136" y="99"/>
                  </a:lnTo>
                  <a:lnTo>
                    <a:pt x="123" y="106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78" y="117"/>
                  </a:lnTo>
                  <a:lnTo>
                    <a:pt x="62" y="115"/>
                  </a:lnTo>
                  <a:lnTo>
                    <a:pt x="47" y="112"/>
                  </a:lnTo>
                  <a:lnTo>
                    <a:pt x="34" y="106"/>
                  </a:lnTo>
                  <a:lnTo>
                    <a:pt x="22" y="99"/>
                  </a:lnTo>
                  <a:lnTo>
                    <a:pt x="13" y="89"/>
                  </a:lnTo>
                  <a:lnTo>
                    <a:pt x="5" y="79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4"/>
                  </a:lnTo>
                  <a:lnTo>
                    <a:pt x="13" y="24"/>
                  </a:lnTo>
                  <a:lnTo>
                    <a:pt x="22" y="16"/>
                  </a:lnTo>
                  <a:lnTo>
                    <a:pt x="34" y="9"/>
                  </a:lnTo>
                  <a:lnTo>
                    <a:pt x="47" y="4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08" name="Freeform 144"/>
            <p:cNvSpPr>
              <a:spLocks/>
            </p:cNvSpPr>
            <p:nvPr/>
          </p:nvSpPr>
          <p:spPr bwMode="auto">
            <a:xfrm>
              <a:off x="2137" y="1796"/>
              <a:ext cx="19" cy="29"/>
            </a:xfrm>
            <a:custGeom>
              <a:avLst/>
              <a:gdLst>
                <a:gd name="T0" fmla="*/ 20 w 37"/>
                <a:gd name="T1" fmla="*/ 0 h 57"/>
                <a:gd name="T2" fmla="*/ 25 w 37"/>
                <a:gd name="T3" fmla="*/ 2 h 57"/>
                <a:gd name="T4" fmla="*/ 30 w 37"/>
                <a:gd name="T5" fmla="*/ 8 h 57"/>
                <a:gd name="T6" fmla="*/ 35 w 37"/>
                <a:gd name="T7" fmla="*/ 16 h 57"/>
                <a:gd name="T8" fmla="*/ 37 w 37"/>
                <a:gd name="T9" fmla="*/ 26 h 57"/>
                <a:gd name="T10" fmla="*/ 36 w 37"/>
                <a:gd name="T11" fmla="*/ 31 h 57"/>
                <a:gd name="T12" fmla="*/ 35 w 37"/>
                <a:gd name="T13" fmla="*/ 37 h 57"/>
                <a:gd name="T14" fmla="*/ 31 w 37"/>
                <a:gd name="T15" fmla="*/ 42 h 57"/>
                <a:gd name="T16" fmla="*/ 30 w 37"/>
                <a:gd name="T17" fmla="*/ 48 h 57"/>
                <a:gd name="T18" fmla="*/ 25 w 37"/>
                <a:gd name="T19" fmla="*/ 54 h 57"/>
                <a:gd name="T20" fmla="*/ 20 w 37"/>
                <a:gd name="T21" fmla="*/ 57 h 57"/>
                <a:gd name="T22" fmla="*/ 11 w 37"/>
                <a:gd name="T23" fmla="*/ 54 h 57"/>
                <a:gd name="T24" fmla="*/ 5 w 37"/>
                <a:gd name="T25" fmla="*/ 48 h 57"/>
                <a:gd name="T26" fmla="*/ 1 w 37"/>
                <a:gd name="T27" fmla="*/ 42 h 57"/>
                <a:gd name="T28" fmla="*/ 0 w 37"/>
                <a:gd name="T29" fmla="*/ 37 h 57"/>
                <a:gd name="T30" fmla="*/ 0 w 37"/>
                <a:gd name="T31" fmla="*/ 31 h 57"/>
                <a:gd name="T32" fmla="*/ 0 w 37"/>
                <a:gd name="T33" fmla="*/ 26 h 57"/>
                <a:gd name="T34" fmla="*/ 0 w 37"/>
                <a:gd name="T35" fmla="*/ 16 h 57"/>
                <a:gd name="T36" fmla="*/ 5 w 37"/>
                <a:gd name="T37" fmla="*/ 8 h 57"/>
                <a:gd name="T38" fmla="*/ 11 w 37"/>
                <a:gd name="T39" fmla="*/ 2 h 57"/>
                <a:gd name="T40" fmla="*/ 20 w 37"/>
                <a:gd name="T4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57">
                  <a:moveTo>
                    <a:pt x="20" y="0"/>
                  </a:moveTo>
                  <a:lnTo>
                    <a:pt x="25" y="2"/>
                  </a:lnTo>
                  <a:lnTo>
                    <a:pt x="30" y="8"/>
                  </a:lnTo>
                  <a:lnTo>
                    <a:pt x="35" y="16"/>
                  </a:lnTo>
                  <a:lnTo>
                    <a:pt x="37" y="26"/>
                  </a:lnTo>
                  <a:lnTo>
                    <a:pt x="36" y="31"/>
                  </a:lnTo>
                  <a:lnTo>
                    <a:pt x="35" y="37"/>
                  </a:lnTo>
                  <a:lnTo>
                    <a:pt x="31" y="42"/>
                  </a:lnTo>
                  <a:lnTo>
                    <a:pt x="30" y="48"/>
                  </a:lnTo>
                  <a:lnTo>
                    <a:pt x="25" y="54"/>
                  </a:lnTo>
                  <a:lnTo>
                    <a:pt x="20" y="57"/>
                  </a:lnTo>
                  <a:lnTo>
                    <a:pt x="11" y="54"/>
                  </a:lnTo>
                  <a:lnTo>
                    <a:pt x="5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09" name="Freeform 145"/>
            <p:cNvSpPr>
              <a:spLocks/>
            </p:cNvSpPr>
            <p:nvPr/>
          </p:nvSpPr>
          <p:spPr bwMode="auto">
            <a:xfrm>
              <a:off x="2139" y="1826"/>
              <a:ext cx="18" cy="29"/>
            </a:xfrm>
            <a:custGeom>
              <a:avLst/>
              <a:gdLst>
                <a:gd name="T0" fmla="*/ 16 w 37"/>
                <a:gd name="T1" fmla="*/ 56 h 56"/>
                <a:gd name="T2" fmla="*/ 23 w 37"/>
                <a:gd name="T3" fmla="*/ 53 h 56"/>
                <a:gd name="T4" fmla="*/ 31 w 37"/>
                <a:gd name="T5" fmla="*/ 47 h 56"/>
                <a:gd name="T6" fmla="*/ 32 w 37"/>
                <a:gd name="T7" fmla="*/ 42 h 56"/>
                <a:gd name="T8" fmla="*/ 34 w 37"/>
                <a:gd name="T9" fmla="*/ 37 h 56"/>
                <a:gd name="T10" fmla="*/ 36 w 37"/>
                <a:gd name="T11" fmla="*/ 31 h 56"/>
                <a:gd name="T12" fmla="*/ 37 w 37"/>
                <a:gd name="T13" fmla="*/ 26 h 56"/>
                <a:gd name="T14" fmla="*/ 34 w 37"/>
                <a:gd name="T15" fmla="*/ 16 h 56"/>
                <a:gd name="T16" fmla="*/ 31 w 37"/>
                <a:gd name="T17" fmla="*/ 8 h 56"/>
                <a:gd name="T18" fmla="*/ 23 w 37"/>
                <a:gd name="T19" fmla="*/ 2 h 56"/>
                <a:gd name="T20" fmla="*/ 16 w 37"/>
                <a:gd name="T21" fmla="*/ 0 h 56"/>
                <a:gd name="T22" fmla="*/ 9 w 37"/>
                <a:gd name="T23" fmla="*/ 2 h 56"/>
                <a:gd name="T24" fmla="*/ 4 w 37"/>
                <a:gd name="T25" fmla="*/ 8 h 56"/>
                <a:gd name="T26" fmla="*/ 0 w 37"/>
                <a:gd name="T27" fmla="*/ 16 h 56"/>
                <a:gd name="T28" fmla="*/ 0 w 37"/>
                <a:gd name="T29" fmla="*/ 26 h 56"/>
                <a:gd name="T30" fmla="*/ 0 w 37"/>
                <a:gd name="T31" fmla="*/ 31 h 56"/>
                <a:gd name="T32" fmla="*/ 0 w 37"/>
                <a:gd name="T33" fmla="*/ 37 h 56"/>
                <a:gd name="T34" fmla="*/ 1 w 37"/>
                <a:gd name="T35" fmla="*/ 42 h 56"/>
                <a:gd name="T36" fmla="*/ 4 w 37"/>
                <a:gd name="T37" fmla="*/ 47 h 56"/>
                <a:gd name="T38" fmla="*/ 9 w 37"/>
                <a:gd name="T39" fmla="*/ 53 h 56"/>
                <a:gd name="T40" fmla="*/ 16 w 37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10" name="Freeform 146"/>
            <p:cNvSpPr>
              <a:spLocks/>
            </p:cNvSpPr>
            <p:nvPr/>
          </p:nvSpPr>
          <p:spPr bwMode="auto">
            <a:xfrm>
              <a:off x="2150" y="1808"/>
              <a:ext cx="34" cy="19"/>
            </a:xfrm>
            <a:custGeom>
              <a:avLst/>
              <a:gdLst>
                <a:gd name="T0" fmla="*/ 1 w 68"/>
                <a:gd name="T1" fmla="*/ 29 h 37"/>
                <a:gd name="T2" fmla="*/ 0 w 68"/>
                <a:gd name="T3" fmla="*/ 22 h 37"/>
                <a:gd name="T4" fmla="*/ 8 w 68"/>
                <a:gd name="T5" fmla="*/ 16 h 37"/>
                <a:gd name="T6" fmla="*/ 15 w 68"/>
                <a:gd name="T7" fmla="*/ 10 h 37"/>
                <a:gd name="T8" fmla="*/ 27 w 68"/>
                <a:gd name="T9" fmla="*/ 5 h 37"/>
                <a:gd name="T10" fmla="*/ 33 w 68"/>
                <a:gd name="T11" fmla="*/ 2 h 37"/>
                <a:gd name="T12" fmla="*/ 41 w 68"/>
                <a:gd name="T13" fmla="*/ 1 h 37"/>
                <a:gd name="T14" fmla="*/ 47 w 68"/>
                <a:gd name="T15" fmla="*/ 0 h 37"/>
                <a:gd name="T16" fmla="*/ 53 w 68"/>
                <a:gd name="T17" fmla="*/ 1 h 37"/>
                <a:gd name="T18" fmla="*/ 62 w 68"/>
                <a:gd name="T19" fmla="*/ 3 h 37"/>
                <a:gd name="T20" fmla="*/ 68 w 68"/>
                <a:gd name="T21" fmla="*/ 9 h 37"/>
                <a:gd name="T22" fmla="*/ 67 w 68"/>
                <a:gd name="T23" fmla="*/ 14 h 37"/>
                <a:gd name="T24" fmla="*/ 62 w 68"/>
                <a:gd name="T25" fmla="*/ 20 h 37"/>
                <a:gd name="T26" fmla="*/ 57 w 68"/>
                <a:gd name="T27" fmla="*/ 24 h 37"/>
                <a:gd name="T28" fmla="*/ 52 w 68"/>
                <a:gd name="T29" fmla="*/ 27 h 37"/>
                <a:gd name="T30" fmla="*/ 46 w 68"/>
                <a:gd name="T31" fmla="*/ 30 h 37"/>
                <a:gd name="T32" fmla="*/ 40 w 68"/>
                <a:gd name="T33" fmla="*/ 33 h 37"/>
                <a:gd name="T34" fmla="*/ 26 w 68"/>
                <a:gd name="T35" fmla="*/ 36 h 37"/>
                <a:gd name="T36" fmla="*/ 15 w 68"/>
                <a:gd name="T37" fmla="*/ 37 h 37"/>
                <a:gd name="T38" fmla="*/ 4 w 68"/>
                <a:gd name="T39" fmla="*/ 34 h 37"/>
                <a:gd name="T40" fmla="*/ 1 w 68"/>
                <a:gd name="T41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37">
                  <a:moveTo>
                    <a:pt x="1" y="29"/>
                  </a:moveTo>
                  <a:lnTo>
                    <a:pt x="0" y="22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2" y="20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6" y="30"/>
                  </a:lnTo>
                  <a:lnTo>
                    <a:pt x="40" y="33"/>
                  </a:lnTo>
                  <a:lnTo>
                    <a:pt x="26" y="36"/>
                  </a:lnTo>
                  <a:lnTo>
                    <a:pt x="15" y="37"/>
                  </a:lnTo>
                  <a:lnTo>
                    <a:pt x="4" y="34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11" name="Freeform 147"/>
            <p:cNvSpPr>
              <a:spLocks/>
            </p:cNvSpPr>
            <p:nvPr/>
          </p:nvSpPr>
          <p:spPr bwMode="auto">
            <a:xfrm>
              <a:off x="2109" y="1811"/>
              <a:ext cx="34" cy="17"/>
            </a:xfrm>
            <a:custGeom>
              <a:avLst/>
              <a:gdLst>
                <a:gd name="T0" fmla="*/ 66 w 66"/>
                <a:gd name="T1" fmla="*/ 31 h 35"/>
                <a:gd name="T2" fmla="*/ 66 w 66"/>
                <a:gd name="T3" fmla="*/ 24 h 35"/>
                <a:gd name="T4" fmla="*/ 61 w 66"/>
                <a:gd name="T5" fmla="*/ 17 h 35"/>
                <a:gd name="T6" fmla="*/ 53 w 66"/>
                <a:gd name="T7" fmla="*/ 10 h 35"/>
                <a:gd name="T8" fmla="*/ 43 w 66"/>
                <a:gd name="T9" fmla="*/ 7 h 35"/>
                <a:gd name="T10" fmla="*/ 34 w 66"/>
                <a:gd name="T11" fmla="*/ 3 h 35"/>
                <a:gd name="T12" fmla="*/ 27 w 66"/>
                <a:gd name="T13" fmla="*/ 1 h 35"/>
                <a:gd name="T14" fmla="*/ 20 w 66"/>
                <a:gd name="T15" fmla="*/ 0 h 35"/>
                <a:gd name="T16" fmla="*/ 15 w 66"/>
                <a:gd name="T17" fmla="*/ 0 h 35"/>
                <a:gd name="T18" fmla="*/ 5 w 66"/>
                <a:gd name="T19" fmla="*/ 2 h 35"/>
                <a:gd name="T20" fmla="*/ 1 w 66"/>
                <a:gd name="T21" fmla="*/ 7 h 35"/>
                <a:gd name="T22" fmla="*/ 0 w 66"/>
                <a:gd name="T23" fmla="*/ 12 h 35"/>
                <a:gd name="T24" fmla="*/ 6 w 66"/>
                <a:gd name="T25" fmla="*/ 21 h 35"/>
                <a:gd name="T26" fmla="*/ 10 w 66"/>
                <a:gd name="T27" fmla="*/ 24 h 35"/>
                <a:gd name="T28" fmla="*/ 16 w 66"/>
                <a:gd name="T29" fmla="*/ 28 h 35"/>
                <a:gd name="T30" fmla="*/ 22 w 66"/>
                <a:gd name="T31" fmla="*/ 31 h 35"/>
                <a:gd name="T32" fmla="*/ 31 w 66"/>
                <a:gd name="T33" fmla="*/ 34 h 35"/>
                <a:gd name="T34" fmla="*/ 42 w 66"/>
                <a:gd name="T35" fmla="*/ 35 h 35"/>
                <a:gd name="T36" fmla="*/ 54 w 66"/>
                <a:gd name="T37" fmla="*/ 35 h 35"/>
                <a:gd name="T38" fmla="*/ 63 w 66"/>
                <a:gd name="T39" fmla="*/ 34 h 35"/>
                <a:gd name="T40" fmla="*/ 66 w 66"/>
                <a:gd name="T4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5">
                  <a:moveTo>
                    <a:pt x="66" y="31"/>
                  </a:moveTo>
                  <a:lnTo>
                    <a:pt x="66" y="24"/>
                  </a:lnTo>
                  <a:lnTo>
                    <a:pt x="61" y="17"/>
                  </a:lnTo>
                  <a:lnTo>
                    <a:pt x="53" y="10"/>
                  </a:lnTo>
                  <a:lnTo>
                    <a:pt x="43" y="7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6" y="21"/>
                  </a:lnTo>
                  <a:lnTo>
                    <a:pt x="10" y="24"/>
                  </a:lnTo>
                  <a:lnTo>
                    <a:pt x="16" y="28"/>
                  </a:lnTo>
                  <a:lnTo>
                    <a:pt x="22" y="31"/>
                  </a:lnTo>
                  <a:lnTo>
                    <a:pt x="31" y="34"/>
                  </a:lnTo>
                  <a:lnTo>
                    <a:pt x="42" y="35"/>
                  </a:lnTo>
                  <a:lnTo>
                    <a:pt x="54" y="35"/>
                  </a:lnTo>
                  <a:lnTo>
                    <a:pt x="63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12" name="Freeform 148"/>
            <p:cNvSpPr>
              <a:spLocks/>
            </p:cNvSpPr>
            <p:nvPr/>
          </p:nvSpPr>
          <p:spPr bwMode="auto">
            <a:xfrm>
              <a:off x="2150" y="1825"/>
              <a:ext cx="34" cy="16"/>
            </a:xfrm>
            <a:custGeom>
              <a:avLst/>
              <a:gdLst>
                <a:gd name="T0" fmla="*/ 68 w 68"/>
                <a:gd name="T1" fmla="*/ 29 h 33"/>
                <a:gd name="T2" fmla="*/ 67 w 68"/>
                <a:gd name="T3" fmla="*/ 21 h 33"/>
                <a:gd name="T4" fmla="*/ 62 w 68"/>
                <a:gd name="T5" fmla="*/ 14 h 33"/>
                <a:gd name="T6" fmla="*/ 57 w 68"/>
                <a:gd name="T7" fmla="*/ 11 h 33"/>
                <a:gd name="T8" fmla="*/ 52 w 68"/>
                <a:gd name="T9" fmla="*/ 8 h 33"/>
                <a:gd name="T10" fmla="*/ 46 w 68"/>
                <a:gd name="T11" fmla="*/ 5 h 33"/>
                <a:gd name="T12" fmla="*/ 40 w 68"/>
                <a:gd name="T13" fmla="*/ 3 h 33"/>
                <a:gd name="T14" fmla="*/ 26 w 68"/>
                <a:gd name="T15" fmla="*/ 0 h 33"/>
                <a:gd name="T16" fmla="*/ 15 w 68"/>
                <a:gd name="T17" fmla="*/ 1 h 33"/>
                <a:gd name="T18" fmla="*/ 4 w 68"/>
                <a:gd name="T19" fmla="*/ 2 h 33"/>
                <a:gd name="T20" fmla="*/ 1 w 68"/>
                <a:gd name="T21" fmla="*/ 6 h 33"/>
                <a:gd name="T22" fmla="*/ 0 w 68"/>
                <a:gd name="T23" fmla="*/ 11 h 33"/>
                <a:gd name="T24" fmla="*/ 8 w 68"/>
                <a:gd name="T25" fmla="*/ 19 h 33"/>
                <a:gd name="T26" fmla="*/ 15 w 68"/>
                <a:gd name="T27" fmla="*/ 24 h 33"/>
                <a:gd name="T28" fmla="*/ 27 w 68"/>
                <a:gd name="T29" fmla="*/ 29 h 33"/>
                <a:gd name="T30" fmla="*/ 33 w 68"/>
                <a:gd name="T31" fmla="*/ 30 h 33"/>
                <a:gd name="T32" fmla="*/ 41 w 68"/>
                <a:gd name="T33" fmla="*/ 32 h 33"/>
                <a:gd name="T34" fmla="*/ 47 w 68"/>
                <a:gd name="T35" fmla="*/ 32 h 33"/>
                <a:gd name="T36" fmla="*/ 53 w 68"/>
                <a:gd name="T37" fmla="*/ 33 h 33"/>
                <a:gd name="T38" fmla="*/ 62 w 68"/>
                <a:gd name="T39" fmla="*/ 32 h 33"/>
                <a:gd name="T40" fmla="*/ 68 w 68"/>
                <a:gd name="T4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33">
                  <a:moveTo>
                    <a:pt x="68" y="29"/>
                  </a:moveTo>
                  <a:lnTo>
                    <a:pt x="67" y="21"/>
                  </a:lnTo>
                  <a:lnTo>
                    <a:pt x="62" y="14"/>
                  </a:lnTo>
                  <a:lnTo>
                    <a:pt x="57" y="11"/>
                  </a:lnTo>
                  <a:lnTo>
                    <a:pt x="52" y="8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26" y="0"/>
                  </a:lnTo>
                  <a:lnTo>
                    <a:pt x="15" y="1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1"/>
                  </a:lnTo>
                  <a:lnTo>
                    <a:pt x="8" y="19"/>
                  </a:lnTo>
                  <a:lnTo>
                    <a:pt x="15" y="24"/>
                  </a:lnTo>
                  <a:lnTo>
                    <a:pt x="27" y="29"/>
                  </a:lnTo>
                  <a:lnTo>
                    <a:pt x="33" y="30"/>
                  </a:lnTo>
                  <a:lnTo>
                    <a:pt x="41" y="32"/>
                  </a:lnTo>
                  <a:lnTo>
                    <a:pt x="47" y="32"/>
                  </a:lnTo>
                  <a:lnTo>
                    <a:pt x="53" y="33"/>
                  </a:lnTo>
                  <a:lnTo>
                    <a:pt x="62" y="32"/>
                  </a:lnTo>
                  <a:lnTo>
                    <a:pt x="68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13" name="Freeform 149"/>
            <p:cNvSpPr>
              <a:spLocks/>
            </p:cNvSpPr>
            <p:nvPr/>
          </p:nvSpPr>
          <p:spPr bwMode="auto">
            <a:xfrm>
              <a:off x="2109" y="1827"/>
              <a:ext cx="34" cy="17"/>
            </a:xfrm>
            <a:custGeom>
              <a:avLst/>
              <a:gdLst>
                <a:gd name="T0" fmla="*/ 1 w 66"/>
                <a:gd name="T1" fmla="*/ 27 h 34"/>
                <a:gd name="T2" fmla="*/ 0 w 66"/>
                <a:gd name="T3" fmla="*/ 21 h 34"/>
                <a:gd name="T4" fmla="*/ 6 w 66"/>
                <a:gd name="T5" fmla="*/ 15 h 34"/>
                <a:gd name="T6" fmla="*/ 10 w 66"/>
                <a:gd name="T7" fmla="*/ 12 h 34"/>
                <a:gd name="T8" fmla="*/ 16 w 66"/>
                <a:gd name="T9" fmla="*/ 9 h 34"/>
                <a:gd name="T10" fmla="*/ 22 w 66"/>
                <a:gd name="T11" fmla="*/ 6 h 34"/>
                <a:gd name="T12" fmla="*/ 31 w 66"/>
                <a:gd name="T13" fmla="*/ 4 h 34"/>
                <a:gd name="T14" fmla="*/ 42 w 66"/>
                <a:gd name="T15" fmla="*/ 0 h 34"/>
                <a:gd name="T16" fmla="*/ 54 w 66"/>
                <a:gd name="T17" fmla="*/ 0 h 34"/>
                <a:gd name="T18" fmla="*/ 63 w 66"/>
                <a:gd name="T19" fmla="*/ 2 h 34"/>
                <a:gd name="T20" fmla="*/ 66 w 66"/>
                <a:gd name="T21" fmla="*/ 8 h 34"/>
                <a:gd name="T22" fmla="*/ 66 w 66"/>
                <a:gd name="T23" fmla="*/ 13 h 34"/>
                <a:gd name="T24" fmla="*/ 61 w 66"/>
                <a:gd name="T25" fmla="*/ 19 h 34"/>
                <a:gd name="T26" fmla="*/ 53 w 66"/>
                <a:gd name="T27" fmla="*/ 24 h 34"/>
                <a:gd name="T28" fmla="*/ 43 w 66"/>
                <a:gd name="T29" fmla="*/ 30 h 34"/>
                <a:gd name="T30" fmla="*/ 34 w 66"/>
                <a:gd name="T31" fmla="*/ 31 h 34"/>
                <a:gd name="T32" fmla="*/ 27 w 66"/>
                <a:gd name="T33" fmla="*/ 33 h 34"/>
                <a:gd name="T34" fmla="*/ 20 w 66"/>
                <a:gd name="T35" fmla="*/ 33 h 34"/>
                <a:gd name="T36" fmla="*/ 15 w 66"/>
                <a:gd name="T37" fmla="*/ 34 h 34"/>
                <a:gd name="T38" fmla="*/ 5 w 66"/>
                <a:gd name="T39" fmla="*/ 32 h 34"/>
                <a:gd name="T40" fmla="*/ 1 w 66"/>
                <a:gd name="T41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4">
                  <a:moveTo>
                    <a:pt x="1" y="27"/>
                  </a:moveTo>
                  <a:lnTo>
                    <a:pt x="0" y="21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31" y="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3" y="2"/>
                  </a:lnTo>
                  <a:lnTo>
                    <a:pt x="66" y="8"/>
                  </a:lnTo>
                  <a:lnTo>
                    <a:pt x="66" y="13"/>
                  </a:lnTo>
                  <a:lnTo>
                    <a:pt x="61" y="19"/>
                  </a:lnTo>
                  <a:lnTo>
                    <a:pt x="53" y="24"/>
                  </a:lnTo>
                  <a:lnTo>
                    <a:pt x="43" y="30"/>
                  </a:lnTo>
                  <a:lnTo>
                    <a:pt x="34" y="31"/>
                  </a:lnTo>
                  <a:lnTo>
                    <a:pt x="27" y="33"/>
                  </a:lnTo>
                  <a:lnTo>
                    <a:pt x="20" y="33"/>
                  </a:lnTo>
                  <a:lnTo>
                    <a:pt x="15" y="34"/>
                  </a:lnTo>
                  <a:lnTo>
                    <a:pt x="5" y="32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14" name="Freeform 150"/>
            <p:cNvSpPr>
              <a:spLocks/>
            </p:cNvSpPr>
            <p:nvPr/>
          </p:nvSpPr>
          <p:spPr bwMode="auto">
            <a:xfrm>
              <a:off x="2135" y="1816"/>
              <a:ext cx="27" cy="20"/>
            </a:xfrm>
            <a:custGeom>
              <a:avLst/>
              <a:gdLst>
                <a:gd name="T0" fmla="*/ 29 w 55"/>
                <a:gd name="T1" fmla="*/ 0 h 40"/>
                <a:gd name="T2" fmla="*/ 39 w 55"/>
                <a:gd name="T3" fmla="*/ 1 h 40"/>
                <a:gd name="T4" fmla="*/ 46 w 55"/>
                <a:gd name="T5" fmla="*/ 6 h 40"/>
                <a:gd name="T6" fmla="*/ 52 w 55"/>
                <a:gd name="T7" fmla="*/ 13 h 40"/>
                <a:gd name="T8" fmla="*/ 55 w 55"/>
                <a:gd name="T9" fmla="*/ 21 h 40"/>
                <a:gd name="T10" fmla="*/ 52 w 55"/>
                <a:gd name="T11" fmla="*/ 27 h 40"/>
                <a:gd name="T12" fmla="*/ 46 w 55"/>
                <a:gd name="T13" fmla="*/ 34 h 40"/>
                <a:gd name="T14" fmla="*/ 39 w 55"/>
                <a:gd name="T15" fmla="*/ 38 h 40"/>
                <a:gd name="T16" fmla="*/ 29 w 55"/>
                <a:gd name="T17" fmla="*/ 40 h 40"/>
                <a:gd name="T18" fmla="*/ 16 w 55"/>
                <a:gd name="T19" fmla="*/ 38 h 40"/>
                <a:gd name="T20" fmla="*/ 8 w 55"/>
                <a:gd name="T21" fmla="*/ 34 h 40"/>
                <a:gd name="T22" fmla="*/ 2 w 55"/>
                <a:gd name="T23" fmla="*/ 27 h 40"/>
                <a:gd name="T24" fmla="*/ 0 w 55"/>
                <a:gd name="T25" fmla="*/ 21 h 40"/>
                <a:gd name="T26" fmla="*/ 2 w 55"/>
                <a:gd name="T27" fmla="*/ 13 h 40"/>
                <a:gd name="T28" fmla="*/ 8 w 55"/>
                <a:gd name="T29" fmla="*/ 6 h 40"/>
                <a:gd name="T30" fmla="*/ 16 w 55"/>
                <a:gd name="T31" fmla="*/ 1 h 40"/>
                <a:gd name="T32" fmla="*/ 29 w 55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" h="40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2" y="13"/>
                  </a:lnTo>
                  <a:lnTo>
                    <a:pt x="55" y="21"/>
                  </a:lnTo>
                  <a:lnTo>
                    <a:pt x="52" y="27"/>
                  </a:lnTo>
                  <a:lnTo>
                    <a:pt x="46" y="34"/>
                  </a:lnTo>
                  <a:lnTo>
                    <a:pt x="39" y="38"/>
                  </a:lnTo>
                  <a:lnTo>
                    <a:pt x="29" y="40"/>
                  </a:lnTo>
                  <a:lnTo>
                    <a:pt x="16" y="38"/>
                  </a:lnTo>
                  <a:lnTo>
                    <a:pt x="8" y="34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15" name="Freeform 151"/>
            <p:cNvSpPr>
              <a:spLocks/>
            </p:cNvSpPr>
            <p:nvPr/>
          </p:nvSpPr>
          <p:spPr bwMode="auto">
            <a:xfrm>
              <a:off x="1669" y="3209"/>
              <a:ext cx="17" cy="29"/>
            </a:xfrm>
            <a:custGeom>
              <a:avLst/>
              <a:gdLst>
                <a:gd name="T0" fmla="*/ 18 w 34"/>
                <a:gd name="T1" fmla="*/ 0 h 58"/>
                <a:gd name="T2" fmla="*/ 23 w 34"/>
                <a:gd name="T3" fmla="*/ 2 h 58"/>
                <a:gd name="T4" fmla="*/ 29 w 34"/>
                <a:gd name="T5" fmla="*/ 8 h 58"/>
                <a:gd name="T6" fmla="*/ 31 w 34"/>
                <a:gd name="T7" fmla="*/ 16 h 58"/>
                <a:gd name="T8" fmla="*/ 34 w 34"/>
                <a:gd name="T9" fmla="*/ 27 h 58"/>
                <a:gd name="T10" fmla="*/ 33 w 34"/>
                <a:gd name="T11" fmla="*/ 33 h 58"/>
                <a:gd name="T12" fmla="*/ 31 w 34"/>
                <a:gd name="T13" fmla="*/ 39 h 58"/>
                <a:gd name="T14" fmla="*/ 30 w 34"/>
                <a:gd name="T15" fmla="*/ 43 h 58"/>
                <a:gd name="T16" fmla="*/ 29 w 34"/>
                <a:gd name="T17" fmla="*/ 49 h 58"/>
                <a:gd name="T18" fmla="*/ 23 w 34"/>
                <a:gd name="T19" fmla="*/ 55 h 58"/>
                <a:gd name="T20" fmla="*/ 18 w 34"/>
                <a:gd name="T21" fmla="*/ 58 h 58"/>
                <a:gd name="T22" fmla="*/ 9 w 34"/>
                <a:gd name="T23" fmla="*/ 55 h 58"/>
                <a:gd name="T24" fmla="*/ 4 w 34"/>
                <a:gd name="T25" fmla="*/ 49 h 58"/>
                <a:gd name="T26" fmla="*/ 2 w 34"/>
                <a:gd name="T27" fmla="*/ 43 h 58"/>
                <a:gd name="T28" fmla="*/ 0 w 34"/>
                <a:gd name="T29" fmla="*/ 39 h 58"/>
                <a:gd name="T30" fmla="*/ 0 w 34"/>
                <a:gd name="T31" fmla="*/ 33 h 58"/>
                <a:gd name="T32" fmla="*/ 0 w 34"/>
                <a:gd name="T33" fmla="*/ 27 h 58"/>
                <a:gd name="T34" fmla="*/ 0 w 34"/>
                <a:gd name="T35" fmla="*/ 16 h 58"/>
                <a:gd name="T36" fmla="*/ 4 w 34"/>
                <a:gd name="T37" fmla="*/ 8 h 58"/>
                <a:gd name="T38" fmla="*/ 9 w 34"/>
                <a:gd name="T39" fmla="*/ 2 h 58"/>
                <a:gd name="T40" fmla="*/ 18 w 34"/>
                <a:gd name="T4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58">
                  <a:moveTo>
                    <a:pt x="18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1" y="16"/>
                  </a:lnTo>
                  <a:lnTo>
                    <a:pt x="34" y="27"/>
                  </a:lnTo>
                  <a:lnTo>
                    <a:pt x="33" y="33"/>
                  </a:lnTo>
                  <a:lnTo>
                    <a:pt x="31" y="39"/>
                  </a:lnTo>
                  <a:lnTo>
                    <a:pt x="30" y="43"/>
                  </a:lnTo>
                  <a:lnTo>
                    <a:pt x="29" y="49"/>
                  </a:lnTo>
                  <a:lnTo>
                    <a:pt x="23" y="55"/>
                  </a:lnTo>
                  <a:lnTo>
                    <a:pt x="18" y="58"/>
                  </a:lnTo>
                  <a:lnTo>
                    <a:pt x="9" y="55"/>
                  </a:lnTo>
                  <a:lnTo>
                    <a:pt x="4" y="49"/>
                  </a:lnTo>
                  <a:lnTo>
                    <a:pt x="2" y="43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16" name="Freeform 152"/>
            <p:cNvSpPr>
              <a:spLocks/>
            </p:cNvSpPr>
            <p:nvPr/>
          </p:nvSpPr>
          <p:spPr bwMode="auto">
            <a:xfrm>
              <a:off x="1669" y="3239"/>
              <a:ext cx="19" cy="29"/>
            </a:xfrm>
            <a:custGeom>
              <a:avLst/>
              <a:gdLst>
                <a:gd name="T0" fmla="*/ 21 w 37"/>
                <a:gd name="T1" fmla="*/ 57 h 57"/>
                <a:gd name="T2" fmla="*/ 26 w 37"/>
                <a:gd name="T3" fmla="*/ 54 h 57"/>
                <a:gd name="T4" fmla="*/ 33 w 37"/>
                <a:gd name="T5" fmla="*/ 48 h 57"/>
                <a:gd name="T6" fmla="*/ 34 w 37"/>
                <a:gd name="T7" fmla="*/ 43 h 57"/>
                <a:gd name="T8" fmla="*/ 35 w 37"/>
                <a:gd name="T9" fmla="*/ 38 h 57"/>
                <a:gd name="T10" fmla="*/ 36 w 37"/>
                <a:gd name="T11" fmla="*/ 32 h 57"/>
                <a:gd name="T12" fmla="*/ 37 w 37"/>
                <a:gd name="T13" fmla="*/ 27 h 57"/>
                <a:gd name="T14" fmla="*/ 36 w 37"/>
                <a:gd name="T15" fmla="*/ 21 h 57"/>
                <a:gd name="T16" fmla="*/ 35 w 37"/>
                <a:gd name="T17" fmla="*/ 15 h 57"/>
                <a:gd name="T18" fmla="*/ 34 w 37"/>
                <a:gd name="T19" fmla="*/ 10 h 57"/>
                <a:gd name="T20" fmla="*/ 33 w 37"/>
                <a:gd name="T21" fmla="*/ 7 h 57"/>
                <a:gd name="T22" fmla="*/ 26 w 37"/>
                <a:gd name="T23" fmla="*/ 1 h 57"/>
                <a:gd name="T24" fmla="*/ 21 w 37"/>
                <a:gd name="T25" fmla="*/ 0 h 57"/>
                <a:gd name="T26" fmla="*/ 12 w 37"/>
                <a:gd name="T27" fmla="*/ 1 h 57"/>
                <a:gd name="T28" fmla="*/ 5 w 37"/>
                <a:gd name="T29" fmla="*/ 7 h 57"/>
                <a:gd name="T30" fmla="*/ 2 w 37"/>
                <a:gd name="T31" fmla="*/ 10 h 57"/>
                <a:gd name="T32" fmla="*/ 0 w 37"/>
                <a:gd name="T33" fmla="*/ 15 h 57"/>
                <a:gd name="T34" fmla="*/ 0 w 37"/>
                <a:gd name="T35" fmla="*/ 21 h 57"/>
                <a:gd name="T36" fmla="*/ 0 w 37"/>
                <a:gd name="T37" fmla="*/ 27 h 57"/>
                <a:gd name="T38" fmla="*/ 0 w 37"/>
                <a:gd name="T39" fmla="*/ 32 h 57"/>
                <a:gd name="T40" fmla="*/ 0 w 37"/>
                <a:gd name="T41" fmla="*/ 38 h 57"/>
                <a:gd name="T42" fmla="*/ 2 w 37"/>
                <a:gd name="T43" fmla="*/ 43 h 57"/>
                <a:gd name="T44" fmla="*/ 5 w 37"/>
                <a:gd name="T45" fmla="*/ 48 h 57"/>
                <a:gd name="T46" fmla="*/ 12 w 37"/>
                <a:gd name="T47" fmla="*/ 54 h 57"/>
                <a:gd name="T48" fmla="*/ 21 w 37"/>
                <a:gd name="T4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57">
                  <a:moveTo>
                    <a:pt x="21" y="57"/>
                  </a:moveTo>
                  <a:lnTo>
                    <a:pt x="26" y="54"/>
                  </a:lnTo>
                  <a:lnTo>
                    <a:pt x="33" y="48"/>
                  </a:lnTo>
                  <a:lnTo>
                    <a:pt x="34" y="43"/>
                  </a:lnTo>
                  <a:lnTo>
                    <a:pt x="35" y="38"/>
                  </a:lnTo>
                  <a:lnTo>
                    <a:pt x="36" y="32"/>
                  </a:lnTo>
                  <a:lnTo>
                    <a:pt x="37" y="27"/>
                  </a:lnTo>
                  <a:lnTo>
                    <a:pt x="36" y="21"/>
                  </a:lnTo>
                  <a:lnTo>
                    <a:pt x="35" y="15"/>
                  </a:lnTo>
                  <a:lnTo>
                    <a:pt x="34" y="10"/>
                  </a:lnTo>
                  <a:lnTo>
                    <a:pt x="33" y="7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5" y="7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3"/>
                  </a:lnTo>
                  <a:lnTo>
                    <a:pt x="5" y="48"/>
                  </a:lnTo>
                  <a:lnTo>
                    <a:pt x="12" y="54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17" name="Freeform 153"/>
            <p:cNvSpPr>
              <a:spLocks/>
            </p:cNvSpPr>
            <p:nvPr/>
          </p:nvSpPr>
          <p:spPr bwMode="auto">
            <a:xfrm>
              <a:off x="1682" y="3222"/>
              <a:ext cx="33" cy="17"/>
            </a:xfrm>
            <a:custGeom>
              <a:avLst/>
              <a:gdLst>
                <a:gd name="T0" fmla="*/ 1 w 67"/>
                <a:gd name="T1" fmla="*/ 30 h 36"/>
                <a:gd name="T2" fmla="*/ 0 w 67"/>
                <a:gd name="T3" fmla="*/ 24 h 36"/>
                <a:gd name="T4" fmla="*/ 5 w 67"/>
                <a:gd name="T5" fmla="*/ 17 h 36"/>
                <a:gd name="T6" fmla="*/ 9 w 67"/>
                <a:gd name="T7" fmla="*/ 14 h 36"/>
                <a:gd name="T8" fmla="*/ 15 w 67"/>
                <a:gd name="T9" fmla="*/ 11 h 36"/>
                <a:gd name="T10" fmla="*/ 21 w 67"/>
                <a:gd name="T11" fmla="*/ 8 h 36"/>
                <a:gd name="T12" fmla="*/ 28 w 67"/>
                <a:gd name="T13" fmla="*/ 6 h 36"/>
                <a:gd name="T14" fmla="*/ 40 w 67"/>
                <a:gd name="T15" fmla="*/ 0 h 36"/>
                <a:gd name="T16" fmla="*/ 51 w 67"/>
                <a:gd name="T17" fmla="*/ 0 h 36"/>
                <a:gd name="T18" fmla="*/ 60 w 67"/>
                <a:gd name="T19" fmla="*/ 2 h 36"/>
                <a:gd name="T20" fmla="*/ 67 w 67"/>
                <a:gd name="T21" fmla="*/ 9 h 36"/>
                <a:gd name="T22" fmla="*/ 65 w 67"/>
                <a:gd name="T23" fmla="*/ 14 h 36"/>
                <a:gd name="T24" fmla="*/ 62 w 67"/>
                <a:gd name="T25" fmla="*/ 21 h 36"/>
                <a:gd name="T26" fmla="*/ 51 w 67"/>
                <a:gd name="T27" fmla="*/ 27 h 36"/>
                <a:gd name="T28" fmla="*/ 41 w 67"/>
                <a:gd name="T29" fmla="*/ 33 h 36"/>
                <a:gd name="T30" fmla="*/ 33 w 67"/>
                <a:gd name="T31" fmla="*/ 34 h 36"/>
                <a:gd name="T32" fmla="*/ 26 w 67"/>
                <a:gd name="T33" fmla="*/ 36 h 36"/>
                <a:gd name="T34" fmla="*/ 19 w 67"/>
                <a:gd name="T35" fmla="*/ 36 h 36"/>
                <a:gd name="T36" fmla="*/ 15 w 67"/>
                <a:gd name="T37" fmla="*/ 36 h 36"/>
                <a:gd name="T38" fmla="*/ 5 w 67"/>
                <a:gd name="T39" fmla="*/ 33 h 36"/>
                <a:gd name="T40" fmla="*/ 1 w 67"/>
                <a:gd name="T4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5" y="17"/>
                  </a:lnTo>
                  <a:lnTo>
                    <a:pt x="9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8" y="6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67" y="9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1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18" name="Freeform 154"/>
            <p:cNvSpPr>
              <a:spLocks/>
            </p:cNvSpPr>
            <p:nvPr/>
          </p:nvSpPr>
          <p:spPr bwMode="auto">
            <a:xfrm>
              <a:off x="1640" y="3225"/>
              <a:ext cx="35" cy="17"/>
            </a:xfrm>
            <a:custGeom>
              <a:avLst/>
              <a:gdLst>
                <a:gd name="T0" fmla="*/ 72 w 72"/>
                <a:gd name="T1" fmla="*/ 30 h 35"/>
                <a:gd name="T2" fmla="*/ 71 w 72"/>
                <a:gd name="T3" fmla="*/ 22 h 35"/>
                <a:gd name="T4" fmla="*/ 66 w 72"/>
                <a:gd name="T5" fmla="*/ 16 h 35"/>
                <a:gd name="T6" fmla="*/ 61 w 72"/>
                <a:gd name="T7" fmla="*/ 12 h 35"/>
                <a:gd name="T8" fmla="*/ 56 w 72"/>
                <a:gd name="T9" fmla="*/ 9 h 35"/>
                <a:gd name="T10" fmla="*/ 50 w 72"/>
                <a:gd name="T11" fmla="*/ 7 h 35"/>
                <a:gd name="T12" fmla="*/ 43 w 72"/>
                <a:gd name="T13" fmla="*/ 6 h 35"/>
                <a:gd name="T14" fmla="*/ 36 w 72"/>
                <a:gd name="T15" fmla="*/ 2 h 35"/>
                <a:gd name="T16" fmla="*/ 29 w 72"/>
                <a:gd name="T17" fmla="*/ 1 h 35"/>
                <a:gd name="T18" fmla="*/ 21 w 72"/>
                <a:gd name="T19" fmla="*/ 0 h 35"/>
                <a:gd name="T20" fmla="*/ 18 w 72"/>
                <a:gd name="T21" fmla="*/ 0 h 35"/>
                <a:gd name="T22" fmla="*/ 7 w 72"/>
                <a:gd name="T23" fmla="*/ 1 h 35"/>
                <a:gd name="T24" fmla="*/ 2 w 72"/>
                <a:gd name="T25" fmla="*/ 6 h 35"/>
                <a:gd name="T26" fmla="*/ 0 w 72"/>
                <a:gd name="T27" fmla="*/ 11 h 35"/>
                <a:gd name="T28" fmla="*/ 7 w 72"/>
                <a:gd name="T29" fmla="*/ 20 h 35"/>
                <a:gd name="T30" fmla="*/ 10 w 72"/>
                <a:gd name="T31" fmla="*/ 22 h 35"/>
                <a:gd name="T32" fmla="*/ 18 w 72"/>
                <a:gd name="T33" fmla="*/ 25 h 35"/>
                <a:gd name="T34" fmla="*/ 24 w 72"/>
                <a:gd name="T35" fmla="*/ 27 h 35"/>
                <a:gd name="T36" fmla="*/ 31 w 72"/>
                <a:gd name="T37" fmla="*/ 30 h 35"/>
                <a:gd name="T38" fmla="*/ 42 w 72"/>
                <a:gd name="T39" fmla="*/ 33 h 35"/>
                <a:gd name="T40" fmla="*/ 55 w 72"/>
                <a:gd name="T41" fmla="*/ 35 h 35"/>
                <a:gd name="T42" fmla="*/ 64 w 72"/>
                <a:gd name="T43" fmla="*/ 33 h 35"/>
                <a:gd name="T44" fmla="*/ 72 w 72"/>
                <a:gd name="T4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35">
                  <a:moveTo>
                    <a:pt x="72" y="30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50" y="7"/>
                  </a:lnTo>
                  <a:lnTo>
                    <a:pt x="43" y="6"/>
                  </a:lnTo>
                  <a:lnTo>
                    <a:pt x="36" y="2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7" y="1"/>
                  </a:lnTo>
                  <a:lnTo>
                    <a:pt x="2" y="6"/>
                  </a:lnTo>
                  <a:lnTo>
                    <a:pt x="0" y="11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8" y="25"/>
                  </a:lnTo>
                  <a:lnTo>
                    <a:pt x="24" y="27"/>
                  </a:lnTo>
                  <a:lnTo>
                    <a:pt x="31" y="30"/>
                  </a:lnTo>
                  <a:lnTo>
                    <a:pt x="42" y="33"/>
                  </a:lnTo>
                  <a:lnTo>
                    <a:pt x="55" y="35"/>
                  </a:lnTo>
                  <a:lnTo>
                    <a:pt x="64" y="33"/>
                  </a:lnTo>
                  <a:lnTo>
                    <a:pt x="72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19" name="Freeform 155"/>
            <p:cNvSpPr>
              <a:spLocks/>
            </p:cNvSpPr>
            <p:nvPr/>
          </p:nvSpPr>
          <p:spPr bwMode="auto">
            <a:xfrm>
              <a:off x="1682" y="3238"/>
              <a:ext cx="33" cy="17"/>
            </a:xfrm>
            <a:custGeom>
              <a:avLst/>
              <a:gdLst>
                <a:gd name="T0" fmla="*/ 67 w 67"/>
                <a:gd name="T1" fmla="*/ 27 h 34"/>
                <a:gd name="T2" fmla="*/ 65 w 67"/>
                <a:gd name="T3" fmla="*/ 20 h 34"/>
                <a:gd name="T4" fmla="*/ 62 w 67"/>
                <a:gd name="T5" fmla="*/ 14 h 34"/>
                <a:gd name="T6" fmla="*/ 51 w 67"/>
                <a:gd name="T7" fmla="*/ 8 h 34"/>
                <a:gd name="T8" fmla="*/ 41 w 67"/>
                <a:gd name="T9" fmla="*/ 3 h 34"/>
                <a:gd name="T10" fmla="*/ 33 w 67"/>
                <a:gd name="T11" fmla="*/ 1 h 34"/>
                <a:gd name="T12" fmla="*/ 26 w 67"/>
                <a:gd name="T13" fmla="*/ 0 h 34"/>
                <a:gd name="T14" fmla="*/ 19 w 67"/>
                <a:gd name="T15" fmla="*/ 0 h 34"/>
                <a:gd name="T16" fmla="*/ 15 w 67"/>
                <a:gd name="T17" fmla="*/ 1 h 34"/>
                <a:gd name="T18" fmla="*/ 5 w 67"/>
                <a:gd name="T19" fmla="*/ 2 h 34"/>
                <a:gd name="T20" fmla="*/ 1 w 67"/>
                <a:gd name="T21" fmla="*/ 7 h 34"/>
                <a:gd name="T22" fmla="*/ 0 w 67"/>
                <a:gd name="T23" fmla="*/ 12 h 34"/>
                <a:gd name="T24" fmla="*/ 5 w 67"/>
                <a:gd name="T25" fmla="*/ 18 h 34"/>
                <a:gd name="T26" fmla="*/ 9 w 67"/>
                <a:gd name="T27" fmla="*/ 20 h 34"/>
                <a:gd name="T28" fmla="*/ 15 w 67"/>
                <a:gd name="T29" fmla="*/ 24 h 34"/>
                <a:gd name="T30" fmla="*/ 21 w 67"/>
                <a:gd name="T31" fmla="*/ 27 h 34"/>
                <a:gd name="T32" fmla="*/ 28 w 67"/>
                <a:gd name="T33" fmla="*/ 30 h 34"/>
                <a:gd name="T34" fmla="*/ 40 w 67"/>
                <a:gd name="T35" fmla="*/ 33 h 34"/>
                <a:gd name="T36" fmla="*/ 51 w 67"/>
                <a:gd name="T37" fmla="*/ 34 h 34"/>
                <a:gd name="T38" fmla="*/ 60 w 67"/>
                <a:gd name="T39" fmla="*/ 32 h 34"/>
                <a:gd name="T40" fmla="*/ 67 w 67"/>
                <a:gd name="T41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4">
                  <a:moveTo>
                    <a:pt x="67" y="27"/>
                  </a:moveTo>
                  <a:lnTo>
                    <a:pt x="65" y="20"/>
                  </a:lnTo>
                  <a:lnTo>
                    <a:pt x="62" y="14"/>
                  </a:lnTo>
                  <a:lnTo>
                    <a:pt x="51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8"/>
                  </a:lnTo>
                  <a:lnTo>
                    <a:pt x="9" y="20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28" y="30"/>
                  </a:lnTo>
                  <a:lnTo>
                    <a:pt x="40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20" name="Freeform 156"/>
            <p:cNvSpPr>
              <a:spLocks/>
            </p:cNvSpPr>
            <p:nvPr/>
          </p:nvSpPr>
          <p:spPr bwMode="auto">
            <a:xfrm>
              <a:off x="1640" y="3240"/>
              <a:ext cx="35" cy="18"/>
            </a:xfrm>
            <a:custGeom>
              <a:avLst/>
              <a:gdLst>
                <a:gd name="T0" fmla="*/ 2 w 72"/>
                <a:gd name="T1" fmla="*/ 29 h 35"/>
                <a:gd name="T2" fmla="*/ 0 w 72"/>
                <a:gd name="T3" fmla="*/ 23 h 35"/>
                <a:gd name="T4" fmla="*/ 7 w 72"/>
                <a:gd name="T5" fmla="*/ 16 h 35"/>
                <a:gd name="T6" fmla="*/ 10 w 72"/>
                <a:gd name="T7" fmla="*/ 13 h 35"/>
                <a:gd name="T8" fmla="*/ 18 w 72"/>
                <a:gd name="T9" fmla="*/ 10 h 35"/>
                <a:gd name="T10" fmla="*/ 24 w 72"/>
                <a:gd name="T11" fmla="*/ 7 h 35"/>
                <a:gd name="T12" fmla="*/ 31 w 72"/>
                <a:gd name="T13" fmla="*/ 5 h 35"/>
                <a:gd name="T14" fmla="*/ 42 w 72"/>
                <a:gd name="T15" fmla="*/ 0 h 35"/>
                <a:gd name="T16" fmla="*/ 55 w 72"/>
                <a:gd name="T17" fmla="*/ 0 h 35"/>
                <a:gd name="T18" fmla="*/ 64 w 72"/>
                <a:gd name="T19" fmla="*/ 2 h 35"/>
                <a:gd name="T20" fmla="*/ 72 w 72"/>
                <a:gd name="T21" fmla="*/ 8 h 35"/>
                <a:gd name="T22" fmla="*/ 71 w 72"/>
                <a:gd name="T23" fmla="*/ 13 h 35"/>
                <a:gd name="T24" fmla="*/ 66 w 72"/>
                <a:gd name="T25" fmla="*/ 20 h 35"/>
                <a:gd name="T26" fmla="*/ 61 w 72"/>
                <a:gd name="T27" fmla="*/ 23 h 35"/>
                <a:gd name="T28" fmla="*/ 56 w 72"/>
                <a:gd name="T29" fmla="*/ 26 h 35"/>
                <a:gd name="T30" fmla="*/ 50 w 72"/>
                <a:gd name="T31" fmla="*/ 29 h 35"/>
                <a:gd name="T32" fmla="*/ 43 w 72"/>
                <a:gd name="T33" fmla="*/ 32 h 35"/>
                <a:gd name="T34" fmla="*/ 36 w 72"/>
                <a:gd name="T35" fmla="*/ 33 h 35"/>
                <a:gd name="T36" fmla="*/ 29 w 72"/>
                <a:gd name="T37" fmla="*/ 34 h 35"/>
                <a:gd name="T38" fmla="*/ 21 w 72"/>
                <a:gd name="T39" fmla="*/ 34 h 35"/>
                <a:gd name="T40" fmla="*/ 18 w 72"/>
                <a:gd name="T41" fmla="*/ 35 h 35"/>
                <a:gd name="T42" fmla="*/ 7 w 72"/>
                <a:gd name="T43" fmla="*/ 32 h 35"/>
                <a:gd name="T44" fmla="*/ 2 w 72"/>
                <a:gd name="T45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35">
                  <a:moveTo>
                    <a:pt x="2" y="29"/>
                  </a:moveTo>
                  <a:lnTo>
                    <a:pt x="0" y="23"/>
                  </a:lnTo>
                  <a:lnTo>
                    <a:pt x="7" y="16"/>
                  </a:lnTo>
                  <a:lnTo>
                    <a:pt x="10" y="13"/>
                  </a:lnTo>
                  <a:lnTo>
                    <a:pt x="18" y="10"/>
                  </a:lnTo>
                  <a:lnTo>
                    <a:pt x="24" y="7"/>
                  </a:lnTo>
                  <a:lnTo>
                    <a:pt x="31" y="5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2"/>
                  </a:lnTo>
                  <a:lnTo>
                    <a:pt x="72" y="8"/>
                  </a:lnTo>
                  <a:lnTo>
                    <a:pt x="71" y="13"/>
                  </a:lnTo>
                  <a:lnTo>
                    <a:pt x="66" y="20"/>
                  </a:lnTo>
                  <a:lnTo>
                    <a:pt x="61" y="23"/>
                  </a:lnTo>
                  <a:lnTo>
                    <a:pt x="56" y="26"/>
                  </a:lnTo>
                  <a:lnTo>
                    <a:pt x="50" y="29"/>
                  </a:lnTo>
                  <a:lnTo>
                    <a:pt x="43" y="32"/>
                  </a:lnTo>
                  <a:lnTo>
                    <a:pt x="36" y="33"/>
                  </a:lnTo>
                  <a:lnTo>
                    <a:pt x="29" y="34"/>
                  </a:lnTo>
                  <a:lnTo>
                    <a:pt x="21" y="34"/>
                  </a:lnTo>
                  <a:lnTo>
                    <a:pt x="18" y="35"/>
                  </a:lnTo>
                  <a:lnTo>
                    <a:pt x="7" y="32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21" name="Freeform 157"/>
            <p:cNvSpPr>
              <a:spLocks/>
            </p:cNvSpPr>
            <p:nvPr/>
          </p:nvSpPr>
          <p:spPr bwMode="auto">
            <a:xfrm>
              <a:off x="1665" y="3230"/>
              <a:ext cx="27" cy="20"/>
            </a:xfrm>
            <a:custGeom>
              <a:avLst/>
              <a:gdLst>
                <a:gd name="T0" fmla="*/ 29 w 54"/>
                <a:gd name="T1" fmla="*/ 0 h 41"/>
                <a:gd name="T2" fmla="*/ 38 w 54"/>
                <a:gd name="T3" fmla="*/ 1 h 41"/>
                <a:gd name="T4" fmla="*/ 45 w 54"/>
                <a:gd name="T5" fmla="*/ 6 h 41"/>
                <a:gd name="T6" fmla="*/ 52 w 54"/>
                <a:gd name="T7" fmla="*/ 12 h 41"/>
                <a:gd name="T8" fmla="*/ 54 w 54"/>
                <a:gd name="T9" fmla="*/ 20 h 41"/>
                <a:gd name="T10" fmla="*/ 52 w 54"/>
                <a:gd name="T11" fmla="*/ 27 h 41"/>
                <a:gd name="T12" fmla="*/ 45 w 54"/>
                <a:gd name="T13" fmla="*/ 33 h 41"/>
                <a:gd name="T14" fmla="*/ 38 w 54"/>
                <a:gd name="T15" fmla="*/ 38 h 41"/>
                <a:gd name="T16" fmla="*/ 29 w 54"/>
                <a:gd name="T17" fmla="*/ 41 h 41"/>
                <a:gd name="T18" fmla="*/ 16 w 54"/>
                <a:gd name="T19" fmla="*/ 38 h 41"/>
                <a:gd name="T20" fmla="*/ 7 w 54"/>
                <a:gd name="T21" fmla="*/ 33 h 41"/>
                <a:gd name="T22" fmla="*/ 1 w 54"/>
                <a:gd name="T23" fmla="*/ 27 h 41"/>
                <a:gd name="T24" fmla="*/ 0 w 54"/>
                <a:gd name="T25" fmla="*/ 20 h 41"/>
                <a:gd name="T26" fmla="*/ 1 w 54"/>
                <a:gd name="T27" fmla="*/ 12 h 41"/>
                <a:gd name="T28" fmla="*/ 7 w 54"/>
                <a:gd name="T29" fmla="*/ 6 h 41"/>
                <a:gd name="T30" fmla="*/ 16 w 54"/>
                <a:gd name="T31" fmla="*/ 1 h 41"/>
                <a:gd name="T32" fmla="*/ 29 w 54"/>
                <a:gd name="T3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1">
                  <a:moveTo>
                    <a:pt x="29" y="0"/>
                  </a:moveTo>
                  <a:lnTo>
                    <a:pt x="38" y="1"/>
                  </a:lnTo>
                  <a:lnTo>
                    <a:pt x="45" y="6"/>
                  </a:lnTo>
                  <a:lnTo>
                    <a:pt x="52" y="12"/>
                  </a:lnTo>
                  <a:lnTo>
                    <a:pt x="54" y="20"/>
                  </a:lnTo>
                  <a:lnTo>
                    <a:pt x="52" y="27"/>
                  </a:lnTo>
                  <a:lnTo>
                    <a:pt x="45" y="33"/>
                  </a:lnTo>
                  <a:lnTo>
                    <a:pt x="38" y="38"/>
                  </a:lnTo>
                  <a:lnTo>
                    <a:pt x="29" y="41"/>
                  </a:lnTo>
                  <a:lnTo>
                    <a:pt x="16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22" name="Freeform 158"/>
            <p:cNvSpPr>
              <a:spLocks/>
            </p:cNvSpPr>
            <p:nvPr/>
          </p:nvSpPr>
          <p:spPr bwMode="auto">
            <a:xfrm>
              <a:off x="1595" y="3228"/>
              <a:ext cx="17" cy="30"/>
            </a:xfrm>
            <a:custGeom>
              <a:avLst/>
              <a:gdLst>
                <a:gd name="T0" fmla="*/ 16 w 33"/>
                <a:gd name="T1" fmla="*/ 0 h 61"/>
                <a:gd name="T2" fmla="*/ 21 w 33"/>
                <a:gd name="T3" fmla="*/ 2 h 61"/>
                <a:gd name="T4" fmla="*/ 27 w 33"/>
                <a:gd name="T5" fmla="*/ 9 h 61"/>
                <a:gd name="T6" fmla="*/ 28 w 33"/>
                <a:gd name="T7" fmla="*/ 13 h 61"/>
                <a:gd name="T8" fmla="*/ 31 w 33"/>
                <a:gd name="T9" fmla="*/ 18 h 61"/>
                <a:gd name="T10" fmla="*/ 32 w 33"/>
                <a:gd name="T11" fmla="*/ 24 h 61"/>
                <a:gd name="T12" fmla="*/ 33 w 33"/>
                <a:gd name="T13" fmla="*/ 31 h 61"/>
                <a:gd name="T14" fmla="*/ 32 w 33"/>
                <a:gd name="T15" fmla="*/ 36 h 61"/>
                <a:gd name="T16" fmla="*/ 31 w 33"/>
                <a:gd name="T17" fmla="*/ 42 h 61"/>
                <a:gd name="T18" fmla="*/ 28 w 33"/>
                <a:gd name="T19" fmla="*/ 47 h 61"/>
                <a:gd name="T20" fmla="*/ 27 w 33"/>
                <a:gd name="T21" fmla="*/ 52 h 61"/>
                <a:gd name="T22" fmla="*/ 21 w 33"/>
                <a:gd name="T23" fmla="*/ 58 h 61"/>
                <a:gd name="T24" fmla="*/ 16 w 33"/>
                <a:gd name="T25" fmla="*/ 61 h 61"/>
                <a:gd name="T26" fmla="*/ 10 w 33"/>
                <a:gd name="T27" fmla="*/ 58 h 61"/>
                <a:gd name="T28" fmla="*/ 5 w 33"/>
                <a:gd name="T29" fmla="*/ 52 h 61"/>
                <a:gd name="T30" fmla="*/ 1 w 33"/>
                <a:gd name="T31" fmla="*/ 47 h 61"/>
                <a:gd name="T32" fmla="*/ 0 w 33"/>
                <a:gd name="T33" fmla="*/ 42 h 61"/>
                <a:gd name="T34" fmla="*/ 0 w 33"/>
                <a:gd name="T35" fmla="*/ 36 h 61"/>
                <a:gd name="T36" fmla="*/ 0 w 33"/>
                <a:gd name="T37" fmla="*/ 31 h 61"/>
                <a:gd name="T38" fmla="*/ 0 w 33"/>
                <a:gd name="T39" fmla="*/ 24 h 61"/>
                <a:gd name="T40" fmla="*/ 0 w 33"/>
                <a:gd name="T41" fmla="*/ 18 h 61"/>
                <a:gd name="T42" fmla="*/ 1 w 33"/>
                <a:gd name="T43" fmla="*/ 13 h 61"/>
                <a:gd name="T44" fmla="*/ 5 w 33"/>
                <a:gd name="T45" fmla="*/ 9 h 61"/>
                <a:gd name="T46" fmla="*/ 10 w 33"/>
                <a:gd name="T47" fmla="*/ 2 h 61"/>
                <a:gd name="T48" fmla="*/ 16 w 33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61">
                  <a:moveTo>
                    <a:pt x="16" y="0"/>
                  </a:moveTo>
                  <a:lnTo>
                    <a:pt x="21" y="2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31" y="18"/>
                  </a:lnTo>
                  <a:lnTo>
                    <a:pt x="32" y="24"/>
                  </a:lnTo>
                  <a:lnTo>
                    <a:pt x="33" y="31"/>
                  </a:lnTo>
                  <a:lnTo>
                    <a:pt x="32" y="36"/>
                  </a:lnTo>
                  <a:lnTo>
                    <a:pt x="31" y="42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5" y="9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23" name="Freeform 159"/>
            <p:cNvSpPr>
              <a:spLocks/>
            </p:cNvSpPr>
            <p:nvPr/>
          </p:nvSpPr>
          <p:spPr bwMode="auto">
            <a:xfrm>
              <a:off x="1595" y="3259"/>
              <a:ext cx="19" cy="29"/>
            </a:xfrm>
            <a:custGeom>
              <a:avLst/>
              <a:gdLst>
                <a:gd name="T0" fmla="*/ 16 w 38"/>
                <a:gd name="T1" fmla="*/ 57 h 57"/>
                <a:gd name="T2" fmla="*/ 23 w 38"/>
                <a:gd name="T3" fmla="*/ 54 h 57"/>
                <a:gd name="T4" fmla="*/ 31 w 38"/>
                <a:gd name="T5" fmla="*/ 48 h 57"/>
                <a:gd name="T6" fmla="*/ 32 w 38"/>
                <a:gd name="T7" fmla="*/ 43 h 57"/>
                <a:gd name="T8" fmla="*/ 34 w 38"/>
                <a:gd name="T9" fmla="*/ 39 h 57"/>
                <a:gd name="T10" fmla="*/ 37 w 38"/>
                <a:gd name="T11" fmla="*/ 33 h 57"/>
                <a:gd name="T12" fmla="*/ 38 w 38"/>
                <a:gd name="T13" fmla="*/ 27 h 57"/>
                <a:gd name="T14" fmla="*/ 37 w 38"/>
                <a:gd name="T15" fmla="*/ 20 h 57"/>
                <a:gd name="T16" fmla="*/ 34 w 38"/>
                <a:gd name="T17" fmla="*/ 15 h 57"/>
                <a:gd name="T18" fmla="*/ 32 w 38"/>
                <a:gd name="T19" fmla="*/ 10 h 57"/>
                <a:gd name="T20" fmla="*/ 31 w 38"/>
                <a:gd name="T21" fmla="*/ 7 h 57"/>
                <a:gd name="T22" fmla="*/ 23 w 38"/>
                <a:gd name="T23" fmla="*/ 1 h 57"/>
                <a:gd name="T24" fmla="*/ 16 w 38"/>
                <a:gd name="T25" fmla="*/ 0 h 57"/>
                <a:gd name="T26" fmla="*/ 10 w 38"/>
                <a:gd name="T27" fmla="*/ 1 h 57"/>
                <a:gd name="T28" fmla="*/ 5 w 38"/>
                <a:gd name="T29" fmla="*/ 7 h 57"/>
                <a:gd name="T30" fmla="*/ 1 w 38"/>
                <a:gd name="T31" fmla="*/ 10 h 57"/>
                <a:gd name="T32" fmla="*/ 0 w 38"/>
                <a:gd name="T33" fmla="*/ 15 h 57"/>
                <a:gd name="T34" fmla="*/ 0 w 38"/>
                <a:gd name="T35" fmla="*/ 20 h 57"/>
                <a:gd name="T36" fmla="*/ 0 w 38"/>
                <a:gd name="T37" fmla="*/ 27 h 57"/>
                <a:gd name="T38" fmla="*/ 0 w 38"/>
                <a:gd name="T39" fmla="*/ 33 h 57"/>
                <a:gd name="T40" fmla="*/ 0 w 38"/>
                <a:gd name="T41" fmla="*/ 39 h 57"/>
                <a:gd name="T42" fmla="*/ 1 w 38"/>
                <a:gd name="T43" fmla="*/ 43 h 57"/>
                <a:gd name="T44" fmla="*/ 5 w 38"/>
                <a:gd name="T45" fmla="*/ 48 h 57"/>
                <a:gd name="T46" fmla="*/ 10 w 38"/>
                <a:gd name="T47" fmla="*/ 54 h 57"/>
                <a:gd name="T48" fmla="*/ 16 w 38"/>
                <a:gd name="T4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57">
                  <a:moveTo>
                    <a:pt x="16" y="57"/>
                  </a:moveTo>
                  <a:lnTo>
                    <a:pt x="23" y="54"/>
                  </a:lnTo>
                  <a:lnTo>
                    <a:pt x="31" y="48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7" y="33"/>
                  </a:lnTo>
                  <a:lnTo>
                    <a:pt x="38" y="27"/>
                  </a:lnTo>
                  <a:lnTo>
                    <a:pt x="37" y="20"/>
                  </a:lnTo>
                  <a:lnTo>
                    <a:pt x="34" y="15"/>
                  </a:lnTo>
                  <a:lnTo>
                    <a:pt x="32" y="10"/>
                  </a:lnTo>
                  <a:lnTo>
                    <a:pt x="31" y="7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5" y="48"/>
                  </a:lnTo>
                  <a:lnTo>
                    <a:pt x="10" y="5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24" name="Freeform 160"/>
            <p:cNvSpPr>
              <a:spLocks/>
            </p:cNvSpPr>
            <p:nvPr/>
          </p:nvSpPr>
          <p:spPr bwMode="auto">
            <a:xfrm>
              <a:off x="1607" y="3242"/>
              <a:ext cx="33" cy="16"/>
            </a:xfrm>
            <a:custGeom>
              <a:avLst/>
              <a:gdLst>
                <a:gd name="T0" fmla="*/ 1 w 67"/>
                <a:gd name="T1" fmla="*/ 29 h 33"/>
                <a:gd name="T2" fmla="*/ 0 w 67"/>
                <a:gd name="T3" fmla="*/ 23 h 33"/>
                <a:gd name="T4" fmla="*/ 6 w 67"/>
                <a:gd name="T5" fmla="*/ 17 h 33"/>
                <a:gd name="T6" fmla="*/ 15 w 67"/>
                <a:gd name="T7" fmla="*/ 10 h 33"/>
                <a:gd name="T8" fmla="*/ 27 w 67"/>
                <a:gd name="T9" fmla="*/ 5 h 33"/>
                <a:gd name="T10" fmla="*/ 33 w 67"/>
                <a:gd name="T11" fmla="*/ 2 h 33"/>
                <a:gd name="T12" fmla="*/ 41 w 67"/>
                <a:gd name="T13" fmla="*/ 1 h 33"/>
                <a:gd name="T14" fmla="*/ 46 w 67"/>
                <a:gd name="T15" fmla="*/ 0 h 33"/>
                <a:gd name="T16" fmla="*/ 52 w 67"/>
                <a:gd name="T17" fmla="*/ 0 h 33"/>
                <a:gd name="T18" fmla="*/ 60 w 67"/>
                <a:gd name="T19" fmla="*/ 1 h 33"/>
                <a:gd name="T20" fmla="*/ 67 w 67"/>
                <a:gd name="T21" fmla="*/ 5 h 33"/>
                <a:gd name="T22" fmla="*/ 67 w 67"/>
                <a:gd name="T23" fmla="*/ 10 h 33"/>
                <a:gd name="T24" fmla="*/ 62 w 67"/>
                <a:gd name="T25" fmla="*/ 19 h 33"/>
                <a:gd name="T26" fmla="*/ 53 w 67"/>
                <a:gd name="T27" fmla="*/ 26 h 33"/>
                <a:gd name="T28" fmla="*/ 43 w 67"/>
                <a:gd name="T29" fmla="*/ 32 h 33"/>
                <a:gd name="T30" fmla="*/ 35 w 67"/>
                <a:gd name="T31" fmla="*/ 32 h 33"/>
                <a:gd name="T32" fmla="*/ 27 w 67"/>
                <a:gd name="T33" fmla="*/ 33 h 33"/>
                <a:gd name="T34" fmla="*/ 21 w 67"/>
                <a:gd name="T35" fmla="*/ 33 h 33"/>
                <a:gd name="T36" fmla="*/ 16 w 67"/>
                <a:gd name="T37" fmla="*/ 33 h 33"/>
                <a:gd name="T38" fmla="*/ 5 w 67"/>
                <a:gd name="T39" fmla="*/ 32 h 33"/>
                <a:gd name="T40" fmla="*/ 1 w 67"/>
                <a:gd name="T4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3">
                  <a:moveTo>
                    <a:pt x="1" y="29"/>
                  </a:moveTo>
                  <a:lnTo>
                    <a:pt x="0" y="23"/>
                  </a:lnTo>
                  <a:lnTo>
                    <a:pt x="6" y="17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0"/>
                  </a:lnTo>
                  <a:lnTo>
                    <a:pt x="62" y="19"/>
                  </a:lnTo>
                  <a:lnTo>
                    <a:pt x="53" y="26"/>
                  </a:lnTo>
                  <a:lnTo>
                    <a:pt x="43" y="32"/>
                  </a:lnTo>
                  <a:lnTo>
                    <a:pt x="35" y="32"/>
                  </a:lnTo>
                  <a:lnTo>
                    <a:pt x="27" y="33"/>
                  </a:lnTo>
                  <a:lnTo>
                    <a:pt x="21" y="33"/>
                  </a:lnTo>
                  <a:lnTo>
                    <a:pt x="16" y="33"/>
                  </a:lnTo>
                  <a:lnTo>
                    <a:pt x="5" y="32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25" name="Freeform 161"/>
            <p:cNvSpPr>
              <a:spLocks/>
            </p:cNvSpPr>
            <p:nvPr/>
          </p:nvSpPr>
          <p:spPr bwMode="auto">
            <a:xfrm>
              <a:off x="1566" y="3244"/>
              <a:ext cx="36" cy="18"/>
            </a:xfrm>
            <a:custGeom>
              <a:avLst/>
              <a:gdLst>
                <a:gd name="T0" fmla="*/ 70 w 70"/>
                <a:gd name="T1" fmla="*/ 31 h 36"/>
                <a:gd name="T2" fmla="*/ 69 w 70"/>
                <a:gd name="T3" fmla="*/ 23 h 36"/>
                <a:gd name="T4" fmla="*/ 63 w 70"/>
                <a:gd name="T5" fmla="*/ 17 h 36"/>
                <a:gd name="T6" fmla="*/ 53 w 70"/>
                <a:gd name="T7" fmla="*/ 9 h 36"/>
                <a:gd name="T8" fmla="*/ 42 w 70"/>
                <a:gd name="T9" fmla="*/ 4 h 36"/>
                <a:gd name="T10" fmla="*/ 34 w 70"/>
                <a:gd name="T11" fmla="*/ 1 h 36"/>
                <a:gd name="T12" fmla="*/ 26 w 70"/>
                <a:gd name="T13" fmla="*/ 1 h 36"/>
                <a:gd name="T14" fmla="*/ 18 w 70"/>
                <a:gd name="T15" fmla="*/ 0 h 36"/>
                <a:gd name="T16" fmla="*/ 15 w 70"/>
                <a:gd name="T17" fmla="*/ 1 h 36"/>
                <a:gd name="T18" fmla="*/ 5 w 70"/>
                <a:gd name="T19" fmla="*/ 3 h 36"/>
                <a:gd name="T20" fmla="*/ 1 w 70"/>
                <a:gd name="T21" fmla="*/ 8 h 36"/>
                <a:gd name="T22" fmla="*/ 0 w 70"/>
                <a:gd name="T23" fmla="*/ 14 h 36"/>
                <a:gd name="T24" fmla="*/ 5 w 70"/>
                <a:gd name="T25" fmla="*/ 20 h 36"/>
                <a:gd name="T26" fmla="*/ 8 w 70"/>
                <a:gd name="T27" fmla="*/ 22 h 36"/>
                <a:gd name="T28" fmla="*/ 15 w 70"/>
                <a:gd name="T29" fmla="*/ 25 h 36"/>
                <a:gd name="T30" fmla="*/ 21 w 70"/>
                <a:gd name="T31" fmla="*/ 28 h 36"/>
                <a:gd name="T32" fmla="*/ 29 w 70"/>
                <a:gd name="T33" fmla="*/ 31 h 36"/>
                <a:gd name="T34" fmla="*/ 42 w 70"/>
                <a:gd name="T35" fmla="*/ 34 h 36"/>
                <a:gd name="T36" fmla="*/ 54 w 70"/>
                <a:gd name="T37" fmla="*/ 36 h 36"/>
                <a:gd name="T38" fmla="*/ 64 w 70"/>
                <a:gd name="T39" fmla="*/ 34 h 36"/>
                <a:gd name="T40" fmla="*/ 70 w 70"/>
                <a:gd name="T41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36">
                  <a:moveTo>
                    <a:pt x="70" y="31"/>
                  </a:moveTo>
                  <a:lnTo>
                    <a:pt x="69" y="23"/>
                  </a:lnTo>
                  <a:lnTo>
                    <a:pt x="63" y="17"/>
                  </a:lnTo>
                  <a:lnTo>
                    <a:pt x="53" y="9"/>
                  </a:lnTo>
                  <a:lnTo>
                    <a:pt x="42" y="4"/>
                  </a:lnTo>
                  <a:lnTo>
                    <a:pt x="34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5" y="25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2" y="34"/>
                  </a:lnTo>
                  <a:lnTo>
                    <a:pt x="54" y="36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26" name="Freeform 162"/>
            <p:cNvSpPr>
              <a:spLocks/>
            </p:cNvSpPr>
            <p:nvPr/>
          </p:nvSpPr>
          <p:spPr bwMode="auto">
            <a:xfrm>
              <a:off x="1607" y="3257"/>
              <a:ext cx="33" cy="18"/>
            </a:xfrm>
            <a:custGeom>
              <a:avLst/>
              <a:gdLst>
                <a:gd name="T0" fmla="*/ 67 w 67"/>
                <a:gd name="T1" fmla="*/ 27 h 36"/>
                <a:gd name="T2" fmla="*/ 67 w 67"/>
                <a:gd name="T3" fmla="*/ 21 h 36"/>
                <a:gd name="T4" fmla="*/ 62 w 67"/>
                <a:gd name="T5" fmla="*/ 15 h 36"/>
                <a:gd name="T6" fmla="*/ 53 w 67"/>
                <a:gd name="T7" fmla="*/ 9 h 36"/>
                <a:gd name="T8" fmla="*/ 43 w 67"/>
                <a:gd name="T9" fmla="*/ 4 h 36"/>
                <a:gd name="T10" fmla="*/ 35 w 67"/>
                <a:gd name="T11" fmla="*/ 1 h 36"/>
                <a:gd name="T12" fmla="*/ 27 w 67"/>
                <a:gd name="T13" fmla="*/ 1 h 36"/>
                <a:gd name="T14" fmla="*/ 21 w 67"/>
                <a:gd name="T15" fmla="*/ 0 h 36"/>
                <a:gd name="T16" fmla="*/ 16 w 67"/>
                <a:gd name="T17" fmla="*/ 1 h 36"/>
                <a:gd name="T18" fmla="*/ 5 w 67"/>
                <a:gd name="T19" fmla="*/ 3 h 36"/>
                <a:gd name="T20" fmla="*/ 1 w 67"/>
                <a:gd name="T21" fmla="*/ 8 h 36"/>
                <a:gd name="T22" fmla="*/ 0 w 67"/>
                <a:gd name="T23" fmla="*/ 13 h 36"/>
                <a:gd name="T24" fmla="*/ 6 w 67"/>
                <a:gd name="T25" fmla="*/ 19 h 36"/>
                <a:gd name="T26" fmla="*/ 15 w 67"/>
                <a:gd name="T27" fmla="*/ 25 h 36"/>
                <a:gd name="T28" fmla="*/ 27 w 67"/>
                <a:gd name="T29" fmla="*/ 31 h 36"/>
                <a:gd name="T30" fmla="*/ 33 w 67"/>
                <a:gd name="T31" fmla="*/ 32 h 36"/>
                <a:gd name="T32" fmla="*/ 41 w 67"/>
                <a:gd name="T33" fmla="*/ 34 h 36"/>
                <a:gd name="T34" fmla="*/ 46 w 67"/>
                <a:gd name="T35" fmla="*/ 34 h 36"/>
                <a:gd name="T36" fmla="*/ 52 w 67"/>
                <a:gd name="T37" fmla="*/ 36 h 36"/>
                <a:gd name="T38" fmla="*/ 60 w 67"/>
                <a:gd name="T39" fmla="*/ 32 h 36"/>
                <a:gd name="T40" fmla="*/ 67 w 67"/>
                <a:gd name="T41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6">
                  <a:moveTo>
                    <a:pt x="67" y="27"/>
                  </a:moveTo>
                  <a:lnTo>
                    <a:pt x="67" y="21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5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5" y="25"/>
                  </a:lnTo>
                  <a:lnTo>
                    <a:pt x="27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6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27" name="Freeform 163"/>
            <p:cNvSpPr>
              <a:spLocks/>
            </p:cNvSpPr>
            <p:nvPr/>
          </p:nvSpPr>
          <p:spPr bwMode="auto">
            <a:xfrm>
              <a:off x="1566" y="3260"/>
              <a:ext cx="36" cy="17"/>
            </a:xfrm>
            <a:custGeom>
              <a:avLst/>
              <a:gdLst>
                <a:gd name="T0" fmla="*/ 1 w 70"/>
                <a:gd name="T1" fmla="*/ 29 h 34"/>
                <a:gd name="T2" fmla="*/ 0 w 70"/>
                <a:gd name="T3" fmla="*/ 23 h 34"/>
                <a:gd name="T4" fmla="*/ 5 w 70"/>
                <a:gd name="T5" fmla="*/ 17 h 34"/>
                <a:gd name="T6" fmla="*/ 8 w 70"/>
                <a:gd name="T7" fmla="*/ 14 h 34"/>
                <a:gd name="T8" fmla="*/ 15 w 70"/>
                <a:gd name="T9" fmla="*/ 11 h 34"/>
                <a:gd name="T10" fmla="*/ 21 w 70"/>
                <a:gd name="T11" fmla="*/ 8 h 34"/>
                <a:gd name="T12" fmla="*/ 29 w 70"/>
                <a:gd name="T13" fmla="*/ 6 h 34"/>
                <a:gd name="T14" fmla="*/ 42 w 70"/>
                <a:gd name="T15" fmla="*/ 1 h 34"/>
                <a:gd name="T16" fmla="*/ 54 w 70"/>
                <a:gd name="T17" fmla="*/ 0 h 34"/>
                <a:gd name="T18" fmla="*/ 64 w 70"/>
                <a:gd name="T19" fmla="*/ 1 h 34"/>
                <a:gd name="T20" fmla="*/ 70 w 70"/>
                <a:gd name="T21" fmla="*/ 6 h 34"/>
                <a:gd name="T22" fmla="*/ 69 w 70"/>
                <a:gd name="T23" fmla="*/ 11 h 34"/>
                <a:gd name="T24" fmla="*/ 63 w 70"/>
                <a:gd name="T25" fmla="*/ 19 h 34"/>
                <a:gd name="T26" fmla="*/ 53 w 70"/>
                <a:gd name="T27" fmla="*/ 26 h 34"/>
                <a:gd name="T28" fmla="*/ 42 w 70"/>
                <a:gd name="T29" fmla="*/ 33 h 34"/>
                <a:gd name="T30" fmla="*/ 34 w 70"/>
                <a:gd name="T31" fmla="*/ 33 h 34"/>
                <a:gd name="T32" fmla="*/ 26 w 70"/>
                <a:gd name="T33" fmla="*/ 34 h 34"/>
                <a:gd name="T34" fmla="*/ 18 w 70"/>
                <a:gd name="T35" fmla="*/ 34 h 34"/>
                <a:gd name="T36" fmla="*/ 15 w 70"/>
                <a:gd name="T37" fmla="*/ 34 h 34"/>
                <a:gd name="T38" fmla="*/ 5 w 70"/>
                <a:gd name="T39" fmla="*/ 33 h 34"/>
                <a:gd name="T40" fmla="*/ 1 w 70"/>
                <a:gd name="T41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34">
                  <a:moveTo>
                    <a:pt x="1" y="29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9" y="6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69" y="11"/>
                  </a:lnTo>
                  <a:lnTo>
                    <a:pt x="63" y="19"/>
                  </a:lnTo>
                  <a:lnTo>
                    <a:pt x="53" y="26"/>
                  </a:lnTo>
                  <a:lnTo>
                    <a:pt x="42" y="33"/>
                  </a:lnTo>
                  <a:lnTo>
                    <a:pt x="34" y="33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28" name="Freeform 164"/>
            <p:cNvSpPr>
              <a:spLocks/>
            </p:cNvSpPr>
            <p:nvPr/>
          </p:nvSpPr>
          <p:spPr bwMode="auto">
            <a:xfrm>
              <a:off x="1592" y="3250"/>
              <a:ext cx="26" cy="19"/>
            </a:xfrm>
            <a:custGeom>
              <a:avLst/>
              <a:gdLst>
                <a:gd name="T0" fmla="*/ 29 w 53"/>
                <a:gd name="T1" fmla="*/ 0 h 39"/>
                <a:gd name="T2" fmla="*/ 36 w 53"/>
                <a:gd name="T3" fmla="*/ 1 h 39"/>
                <a:gd name="T4" fmla="*/ 46 w 53"/>
                <a:gd name="T5" fmla="*/ 6 h 39"/>
                <a:gd name="T6" fmla="*/ 51 w 53"/>
                <a:gd name="T7" fmla="*/ 11 h 39"/>
                <a:gd name="T8" fmla="*/ 53 w 53"/>
                <a:gd name="T9" fmla="*/ 19 h 39"/>
                <a:gd name="T10" fmla="*/ 51 w 53"/>
                <a:gd name="T11" fmla="*/ 26 h 39"/>
                <a:gd name="T12" fmla="*/ 46 w 53"/>
                <a:gd name="T13" fmla="*/ 32 h 39"/>
                <a:gd name="T14" fmla="*/ 36 w 53"/>
                <a:gd name="T15" fmla="*/ 37 h 39"/>
                <a:gd name="T16" fmla="*/ 29 w 53"/>
                <a:gd name="T17" fmla="*/ 39 h 39"/>
                <a:gd name="T18" fmla="*/ 16 w 53"/>
                <a:gd name="T19" fmla="*/ 37 h 39"/>
                <a:gd name="T20" fmla="*/ 8 w 53"/>
                <a:gd name="T21" fmla="*/ 32 h 39"/>
                <a:gd name="T22" fmla="*/ 2 w 53"/>
                <a:gd name="T23" fmla="*/ 26 h 39"/>
                <a:gd name="T24" fmla="*/ 0 w 53"/>
                <a:gd name="T25" fmla="*/ 19 h 39"/>
                <a:gd name="T26" fmla="*/ 2 w 53"/>
                <a:gd name="T27" fmla="*/ 11 h 39"/>
                <a:gd name="T28" fmla="*/ 8 w 53"/>
                <a:gd name="T29" fmla="*/ 6 h 39"/>
                <a:gd name="T30" fmla="*/ 16 w 53"/>
                <a:gd name="T31" fmla="*/ 1 h 39"/>
                <a:gd name="T32" fmla="*/ 29 w 53"/>
                <a:gd name="T3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39">
                  <a:moveTo>
                    <a:pt x="29" y="0"/>
                  </a:moveTo>
                  <a:lnTo>
                    <a:pt x="36" y="1"/>
                  </a:lnTo>
                  <a:lnTo>
                    <a:pt x="46" y="6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6"/>
                  </a:lnTo>
                  <a:lnTo>
                    <a:pt x="46" y="32"/>
                  </a:lnTo>
                  <a:lnTo>
                    <a:pt x="36" y="37"/>
                  </a:lnTo>
                  <a:lnTo>
                    <a:pt x="29" y="39"/>
                  </a:lnTo>
                  <a:lnTo>
                    <a:pt x="16" y="37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29" name="Freeform 165"/>
            <p:cNvSpPr>
              <a:spLocks/>
            </p:cNvSpPr>
            <p:nvPr/>
          </p:nvSpPr>
          <p:spPr bwMode="auto">
            <a:xfrm>
              <a:off x="1509" y="3214"/>
              <a:ext cx="17" cy="30"/>
            </a:xfrm>
            <a:custGeom>
              <a:avLst/>
              <a:gdLst>
                <a:gd name="T0" fmla="*/ 16 w 34"/>
                <a:gd name="T1" fmla="*/ 0 h 61"/>
                <a:gd name="T2" fmla="*/ 23 w 34"/>
                <a:gd name="T3" fmla="*/ 2 h 61"/>
                <a:gd name="T4" fmla="*/ 29 w 34"/>
                <a:gd name="T5" fmla="*/ 8 h 61"/>
                <a:gd name="T6" fmla="*/ 30 w 34"/>
                <a:gd name="T7" fmla="*/ 12 h 61"/>
                <a:gd name="T8" fmla="*/ 31 w 34"/>
                <a:gd name="T9" fmla="*/ 17 h 61"/>
                <a:gd name="T10" fmla="*/ 32 w 34"/>
                <a:gd name="T11" fmla="*/ 24 h 61"/>
                <a:gd name="T12" fmla="*/ 34 w 34"/>
                <a:gd name="T13" fmla="*/ 31 h 61"/>
                <a:gd name="T14" fmla="*/ 32 w 34"/>
                <a:gd name="T15" fmla="*/ 37 h 61"/>
                <a:gd name="T16" fmla="*/ 31 w 34"/>
                <a:gd name="T17" fmla="*/ 43 h 61"/>
                <a:gd name="T18" fmla="*/ 30 w 34"/>
                <a:gd name="T19" fmla="*/ 47 h 61"/>
                <a:gd name="T20" fmla="*/ 29 w 34"/>
                <a:gd name="T21" fmla="*/ 52 h 61"/>
                <a:gd name="T22" fmla="*/ 23 w 34"/>
                <a:gd name="T23" fmla="*/ 58 h 61"/>
                <a:gd name="T24" fmla="*/ 16 w 34"/>
                <a:gd name="T25" fmla="*/ 61 h 61"/>
                <a:gd name="T26" fmla="*/ 10 w 34"/>
                <a:gd name="T27" fmla="*/ 58 h 61"/>
                <a:gd name="T28" fmla="*/ 5 w 34"/>
                <a:gd name="T29" fmla="*/ 52 h 61"/>
                <a:gd name="T30" fmla="*/ 2 w 34"/>
                <a:gd name="T31" fmla="*/ 47 h 61"/>
                <a:gd name="T32" fmla="*/ 0 w 34"/>
                <a:gd name="T33" fmla="*/ 43 h 61"/>
                <a:gd name="T34" fmla="*/ 0 w 34"/>
                <a:gd name="T35" fmla="*/ 37 h 61"/>
                <a:gd name="T36" fmla="*/ 0 w 34"/>
                <a:gd name="T37" fmla="*/ 31 h 61"/>
                <a:gd name="T38" fmla="*/ 0 w 34"/>
                <a:gd name="T39" fmla="*/ 24 h 61"/>
                <a:gd name="T40" fmla="*/ 0 w 34"/>
                <a:gd name="T41" fmla="*/ 17 h 61"/>
                <a:gd name="T42" fmla="*/ 2 w 34"/>
                <a:gd name="T43" fmla="*/ 12 h 61"/>
                <a:gd name="T44" fmla="*/ 5 w 34"/>
                <a:gd name="T45" fmla="*/ 8 h 61"/>
                <a:gd name="T46" fmla="*/ 10 w 34"/>
                <a:gd name="T47" fmla="*/ 2 h 61"/>
                <a:gd name="T48" fmla="*/ 16 w 34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61">
                  <a:moveTo>
                    <a:pt x="16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0" y="12"/>
                  </a:lnTo>
                  <a:lnTo>
                    <a:pt x="31" y="17"/>
                  </a:lnTo>
                  <a:lnTo>
                    <a:pt x="32" y="24"/>
                  </a:lnTo>
                  <a:lnTo>
                    <a:pt x="34" y="31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30" y="47"/>
                  </a:lnTo>
                  <a:lnTo>
                    <a:pt x="29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30" name="Freeform 166"/>
            <p:cNvSpPr>
              <a:spLocks/>
            </p:cNvSpPr>
            <p:nvPr/>
          </p:nvSpPr>
          <p:spPr bwMode="auto">
            <a:xfrm>
              <a:off x="1512" y="3244"/>
              <a:ext cx="16" cy="30"/>
            </a:xfrm>
            <a:custGeom>
              <a:avLst/>
              <a:gdLst>
                <a:gd name="T0" fmla="*/ 18 w 34"/>
                <a:gd name="T1" fmla="*/ 60 h 60"/>
                <a:gd name="T2" fmla="*/ 22 w 34"/>
                <a:gd name="T3" fmla="*/ 57 h 60"/>
                <a:gd name="T4" fmla="*/ 27 w 34"/>
                <a:gd name="T5" fmla="*/ 51 h 60"/>
                <a:gd name="T6" fmla="*/ 29 w 34"/>
                <a:gd name="T7" fmla="*/ 46 h 60"/>
                <a:gd name="T8" fmla="*/ 31 w 34"/>
                <a:gd name="T9" fmla="*/ 41 h 60"/>
                <a:gd name="T10" fmla="*/ 32 w 34"/>
                <a:gd name="T11" fmla="*/ 35 h 60"/>
                <a:gd name="T12" fmla="*/ 34 w 34"/>
                <a:gd name="T13" fmla="*/ 30 h 60"/>
                <a:gd name="T14" fmla="*/ 32 w 34"/>
                <a:gd name="T15" fmla="*/ 24 h 60"/>
                <a:gd name="T16" fmla="*/ 31 w 34"/>
                <a:gd name="T17" fmla="*/ 18 h 60"/>
                <a:gd name="T18" fmla="*/ 29 w 34"/>
                <a:gd name="T19" fmla="*/ 12 h 60"/>
                <a:gd name="T20" fmla="*/ 27 w 34"/>
                <a:gd name="T21" fmla="*/ 8 h 60"/>
                <a:gd name="T22" fmla="*/ 22 w 34"/>
                <a:gd name="T23" fmla="*/ 2 h 60"/>
                <a:gd name="T24" fmla="*/ 18 w 34"/>
                <a:gd name="T25" fmla="*/ 0 h 60"/>
                <a:gd name="T26" fmla="*/ 9 w 34"/>
                <a:gd name="T27" fmla="*/ 2 h 60"/>
                <a:gd name="T28" fmla="*/ 4 w 34"/>
                <a:gd name="T29" fmla="*/ 8 h 60"/>
                <a:gd name="T30" fmla="*/ 2 w 34"/>
                <a:gd name="T31" fmla="*/ 12 h 60"/>
                <a:gd name="T32" fmla="*/ 0 w 34"/>
                <a:gd name="T33" fmla="*/ 18 h 60"/>
                <a:gd name="T34" fmla="*/ 0 w 34"/>
                <a:gd name="T35" fmla="*/ 24 h 60"/>
                <a:gd name="T36" fmla="*/ 0 w 34"/>
                <a:gd name="T37" fmla="*/ 30 h 60"/>
                <a:gd name="T38" fmla="*/ 0 w 34"/>
                <a:gd name="T39" fmla="*/ 35 h 60"/>
                <a:gd name="T40" fmla="*/ 0 w 34"/>
                <a:gd name="T41" fmla="*/ 41 h 60"/>
                <a:gd name="T42" fmla="*/ 2 w 34"/>
                <a:gd name="T43" fmla="*/ 46 h 60"/>
                <a:gd name="T44" fmla="*/ 4 w 34"/>
                <a:gd name="T45" fmla="*/ 51 h 60"/>
                <a:gd name="T46" fmla="*/ 9 w 34"/>
                <a:gd name="T47" fmla="*/ 57 h 60"/>
                <a:gd name="T48" fmla="*/ 18 w 34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60">
                  <a:moveTo>
                    <a:pt x="18" y="60"/>
                  </a:moveTo>
                  <a:lnTo>
                    <a:pt x="22" y="57"/>
                  </a:lnTo>
                  <a:lnTo>
                    <a:pt x="27" y="51"/>
                  </a:lnTo>
                  <a:lnTo>
                    <a:pt x="29" y="46"/>
                  </a:lnTo>
                  <a:lnTo>
                    <a:pt x="31" y="41"/>
                  </a:lnTo>
                  <a:lnTo>
                    <a:pt x="32" y="35"/>
                  </a:lnTo>
                  <a:lnTo>
                    <a:pt x="34" y="30"/>
                  </a:lnTo>
                  <a:lnTo>
                    <a:pt x="32" y="24"/>
                  </a:lnTo>
                  <a:lnTo>
                    <a:pt x="31" y="18"/>
                  </a:lnTo>
                  <a:lnTo>
                    <a:pt x="29" y="12"/>
                  </a:lnTo>
                  <a:lnTo>
                    <a:pt x="27" y="8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8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31" name="Freeform 167"/>
            <p:cNvSpPr>
              <a:spLocks/>
            </p:cNvSpPr>
            <p:nvPr/>
          </p:nvSpPr>
          <p:spPr bwMode="auto">
            <a:xfrm>
              <a:off x="1521" y="3228"/>
              <a:ext cx="34" cy="18"/>
            </a:xfrm>
            <a:custGeom>
              <a:avLst/>
              <a:gdLst>
                <a:gd name="T0" fmla="*/ 1 w 66"/>
                <a:gd name="T1" fmla="*/ 30 h 36"/>
                <a:gd name="T2" fmla="*/ 0 w 66"/>
                <a:gd name="T3" fmla="*/ 24 h 36"/>
                <a:gd name="T4" fmla="*/ 5 w 66"/>
                <a:gd name="T5" fmla="*/ 18 h 36"/>
                <a:gd name="T6" fmla="*/ 12 w 66"/>
                <a:gd name="T7" fmla="*/ 12 h 36"/>
                <a:gd name="T8" fmla="*/ 25 w 66"/>
                <a:gd name="T9" fmla="*/ 6 h 36"/>
                <a:gd name="T10" fmla="*/ 31 w 66"/>
                <a:gd name="T11" fmla="*/ 3 h 36"/>
                <a:gd name="T12" fmla="*/ 38 w 66"/>
                <a:gd name="T13" fmla="*/ 1 h 36"/>
                <a:gd name="T14" fmla="*/ 44 w 66"/>
                <a:gd name="T15" fmla="*/ 0 h 36"/>
                <a:gd name="T16" fmla="*/ 50 w 66"/>
                <a:gd name="T17" fmla="*/ 0 h 36"/>
                <a:gd name="T18" fmla="*/ 60 w 66"/>
                <a:gd name="T19" fmla="*/ 1 h 36"/>
                <a:gd name="T20" fmla="*/ 66 w 66"/>
                <a:gd name="T21" fmla="*/ 6 h 36"/>
                <a:gd name="T22" fmla="*/ 65 w 66"/>
                <a:gd name="T23" fmla="*/ 14 h 36"/>
                <a:gd name="T24" fmla="*/ 62 w 66"/>
                <a:gd name="T25" fmla="*/ 21 h 36"/>
                <a:gd name="T26" fmla="*/ 52 w 66"/>
                <a:gd name="T27" fmla="*/ 27 h 36"/>
                <a:gd name="T28" fmla="*/ 41 w 66"/>
                <a:gd name="T29" fmla="*/ 33 h 36"/>
                <a:gd name="T30" fmla="*/ 33 w 66"/>
                <a:gd name="T31" fmla="*/ 34 h 36"/>
                <a:gd name="T32" fmla="*/ 26 w 66"/>
                <a:gd name="T33" fmla="*/ 36 h 36"/>
                <a:gd name="T34" fmla="*/ 18 w 66"/>
                <a:gd name="T35" fmla="*/ 36 h 36"/>
                <a:gd name="T36" fmla="*/ 15 w 66"/>
                <a:gd name="T37" fmla="*/ 36 h 36"/>
                <a:gd name="T38" fmla="*/ 5 w 66"/>
                <a:gd name="T39" fmla="*/ 33 h 36"/>
                <a:gd name="T40" fmla="*/ 1 w 66"/>
                <a:gd name="T4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5" y="6"/>
                  </a:lnTo>
                  <a:lnTo>
                    <a:pt x="31" y="3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2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32" name="Freeform 168"/>
            <p:cNvSpPr>
              <a:spLocks/>
            </p:cNvSpPr>
            <p:nvPr/>
          </p:nvSpPr>
          <p:spPr bwMode="auto">
            <a:xfrm>
              <a:off x="1482" y="3231"/>
              <a:ext cx="33" cy="17"/>
            </a:xfrm>
            <a:custGeom>
              <a:avLst/>
              <a:gdLst>
                <a:gd name="T0" fmla="*/ 67 w 67"/>
                <a:gd name="T1" fmla="*/ 30 h 35"/>
                <a:gd name="T2" fmla="*/ 65 w 67"/>
                <a:gd name="T3" fmla="*/ 22 h 35"/>
                <a:gd name="T4" fmla="*/ 62 w 67"/>
                <a:gd name="T5" fmla="*/ 16 h 35"/>
                <a:gd name="T6" fmla="*/ 57 w 67"/>
                <a:gd name="T7" fmla="*/ 12 h 35"/>
                <a:gd name="T8" fmla="*/ 52 w 67"/>
                <a:gd name="T9" fmla="*/ 9 h 35"/>
                <a:gd name="T10" fmla="*/ 45 w 67"/>
                <a:gd name="T11" fmla="*/ 6 h 35"/>
                <a:gd name="T12" fmla="*/ 38 w 67"/>
                <a:gd name="T13" fmla="*/ 4 h 35"/>
                <a:gd name="T14" fmla="*/ 25 w 67"/>
                <a:gd name="T15" fmla="*/ 0 h 35"/>
                <a:gd name="T16" fmla="*/ 14 w 67"/>
                <a:gd name="T17" fmla="*/ 2 h 35"/>
                <a:gd name="T18" fmla="*/ 4 w 67"/>
                <a:gd name="T19" fmla="*/ 3 h 35"/>
                <a:gd name="T20" fmla="*/ 1 w 67"/>
                <a:gd name="T21" fmla="*/ 7 h 35"/>
                <a:gd name="T22" fmla="*/ 0 w 67"/>
                <a:gd name="T23" fmla="*/ 12 h 35"/>
                <a:gd name="T24" fmla="*/ 5 w 67"/>
                <a:gd name="T25" fmla="*/ 20 h 35"/>
                <a:gd name="T26" fmla="*/ 14 w 67"/>
                <a:gd name="T27" fmla="*/ 25 h 35"/>
                <a:gd name="T28" fmla="*/ 26 w 67"/>
                <a:gd name="T29" fmla="*/ 30 h 35"/>
                <a:gd name="T30" fmla="*/ 32 w 67"/>
                <a:gd name="T31" fmla="*/ 31 h 35"/>
                <a:gd name="T32" fmla="*/ 40 w 67"/>
                <a:gd name="T33" fmla="*/ 33 h 35"/>
                <a:gd name="T34" fmla="*/ 46 w 67"/>
                <a:gd name="T35" fmla="*/ 34 h 35"/>
                <a:gd name="T36" fmla="*/ 52 w 67"/>
                <a:gd name="T37" fmla="*/ 35 h 35"/>
                <a:gd name="T38" fmla="*/ 61 w 67"/>
                <a:gd name="T39" fmla="*/ 33 h 35"/>
                <a:gd name="T40" fmla="*/ 67 w 67"/>
                <a:gd name="T41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5">
                  <a:moveTo>
                    <a:pt x="67" y="30"/>
                  </a:moveTo>
                  <a:lnTo>
                    <a:pt x="65" y="22"/>
                  </a:lnTo>
                  <a:lnTo>
                    <a:pt x="62" y="16"/>
                  </a:lnTo>
                  <a:lnTo>
                    <a:pt x="57" y="12"/>
                  </a:lnTo>
                  <a:lnTo>
                    <a:pt x="52" y="9"/>
                  </a:lnTo>
                  <a:lnTo>
                    <a:pt x="45" y="6"/>
                  </a:lnTo>
                  <a:lnTo>
                    <a:pt x="38" y="4"/>
                  </a:lnTo>
                  <a:lnTo>
                    <a:pt x="25" y="0"/>
                  </a:lnTo>
                  <a:lnTo>
                    <a:pt x="14" y="2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20"/>
                  </a:lnTo>
                  <a:lnTo>
                    <a:pt x="14" y="25"/>
                  </a:lnTo>
                  <a:lnTo>
                    <a:pt x="26" y="30"/>
                  </a:lnTo>
                  <a:lnTo>
                    <a:pt x="32" y="31"/>
                  </a:lnTo>
                  <a:lnTo>
                    <a:pt x="40" y="33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33" name="Freeform 169"/>
            <p:cNvSpPr>
              <a:spLocks/>
            </p:cNvSpPr>
            <p:nvPr/>
          </p:nvSpPr>
          <p:spPr bwMode="auto">
            <a:xfrm>
              <a:off x="1521" y="3244"/>
              <a:ext cx="34" cy="18"/>
            </a:xfrm>
            <a:custGeom>
              <a:avLst/>
              <a:gdLst>
                <a:gd name="T0" fmla="*/ 66 w 66"/>
                <a:gd name="T1" fmla="*/ 31 h 36"/>
                <a:gd name="T2" fmla="*/ 65 w 66"/>
                <a:gd name="T3" fmla="*/ 23 h 36"/>
                <a:gd name="T4" fmla="*/ 62 w 66"/>
                <a:gd name="T5" fmla="*/ 17 h 36"/>
                <a:gd name="T6" fmla="*/ 52 w 66"/>
                <a:gd name="T7" fmla="*/ 9 h 36"/>
                <a:gd name="T8" fmla="*/ 41 w 66"/>
                <a:gd name="T9" fmla="*/ 4 h 36"/>
                <a:gd name="T10" fmla="*/ 33 w 66"/>
                <a:gd name="T11" fmla="*/ 1 h 36"/>
                <a:gd name="T12" fmla="*/ 26 w 66"/>
                <a:gd name="T13" fmla="*/ 1 h 36"/>
                <a:gd name="T14" fmla="*/ 18 w 66"/>
                <a:gd name="T15" fmla="*/ 0 h 36"/>
                <a:gd name="T16" fmla="*/ 15 w 66"/>
                <a:gd name="T17" fmla="*/ 1 h 36"/>
                <a:gd name="T18" fmla="*/ 5 w 66"/>
                <a:gd name="T19" fmla="*/ 3 h 36"/>
                <a:gd name="T20" fmla="*/ 1 w 66"/>
                <a:gd name="T21" fmla="*/ 8 h 36"/>
                <a:gd name="T22" fmla="*/ 0 w 66"/>
                <a:gd name="T23" fmla="*/ 14 h 36"/>
                <a:gd name="T24" fmla="*/ 5 w 66"/>
                <a:gd name="T25" fmla="*/ 20 h 36"/>
                <a:gd name="T26" fmla="*/ 12 w 66"/>
                <a:gd name="T27" fmla="*/ 25 h 36"/>
                <a:gd name="T28" fmla="*/ 25 w 66"/>
                <a:gd name="T29" fmla="*/ 31 h 36"/>
                <a:gd name="T30" fmla="*/ 31 w 66"/>
                <a:gd name="T31" fmla="*/ 32 h 36"/>
                <a:gd name="T32" fmla="*/ 38 w 66"/>
                <a:gd name="T33" fmla="*/ 34 h 36"/>
                <a:gd name="T34" fmla="*/ 44 w 66"/>
                <a:gd name="T35" fmla="*/ 35 h 36"/>
                <a:gd name="T36" fmla="*/ 50 w 66"/>
                <a:gd name="T37" fmla="*/ 36 h 36"/>
                <a:gd name="T38" fmla="*/ 60 w 66"/>
                <a:gd name="T39" fmla="*/ 34 h 36"/>
                <a:gd name="T40" fmla="*/ 66 w 66"/>
                <a:gd name="T41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6">
                  <a:moveTo>
                    <a:pt x="66" y="31"/>
                  </a:moveTo>
                  <a:lnTo>
                    <a:pt x="65" y="23"/>
                  </a:lnTo>
                  <a:lnTo>
                    <a:pt x="62" y="17"/>
                  </a:lnTo>
                  <a:lnTo>
                    <a:pt x="52" y="9"/>
                  </a:lnTo>
                  <a:lnTo>
                    <a:pt x="41" y="4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2" y="25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5"/>
                  </a:lnTo>
                  <a:lnTo>
                    <a:pt x="50" y="36"/>
                  </a:lnTo>
                  <a:lnTo>
                    <a:pt x="60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34" name="Freeform 170"/>
            <p:cNvSpPr>
              <a:spLocks/>
            </p:cNvSpPr>
            <p:nvPr/>
          </p:nvSpPr>
          <p:spPr bwMode="auto">
            <a:xfrm>
              <a:off x="1482" y="3246"/>
              <a:ext cx="33" cy="18"/>
            </a:xfrm>
            <a:custGeom>
              <a:avLst/>
              <a:gdLst>
                <a:gd name="T0" fmla="*/ 1 w 67"/>
                <a:gd name="T1" fmla="*/ 30 h 36"/>
                <a:gd name="T2" fmla="*/ 0 w 67"/>
                <a:gd name="T3" fmla="*/ 23 h 36"/>
                <a:gd name="T4" fmla="*/ 5 w 67"/>
                <a:gd name="T5" fmla="*/ 17 h 36"/>
                <a:gd name="T6" fmla="*/ 14 w 67"/>
                <a:gd name="T7" fmla="*/ 10 h 36"/>
                <a:gd name="T8" fmla="*/ 26 w 67"/>
                <a:gd name="T9" fmla="*/ 7 h 36"/>
                <a:gd name="T10" fmla="*/ 32 w 67"/>
                <a:gd name="T11" fmla="*/ 3 h 36"/>
                <a:gd name="T12" fmla="*/ 40 w 67"/>
                <a:gd name="T13" fmla="*/ 1 h 36"/>
                <a:gd name="T14" fmla="*/ 46 w 67"/>
                <a:gd name="T15" fmla="*/ 0 h 36"/>
                <a:gd name="T16" fmla="*/ 52 w 67"/>
                <a:gd name="T17" fmla="*/ 0 h 36"/>
                <a:gd name="T18" fmla="*/ 61 w 67"/>
                <a:gd name="T19" fmla="*/ 1 h 36"/>
                <a:gd name="T20" fmla="*/ 67 w 67"/>
                <a:gd name="T21" fmla="*/ 7 h 36"/>
                <a:gd name="T22" fmla="*/ 65 w 67"/>
                <a:gd name="T23" fmla="*/ 14 h 36"/>
                <a:gd name="T24" fmla="*/ 62 w 67"/>
                <a:gd name="T25" fmla="*/ 21 h 36"/>
                <a:gd name="T26" fmla="*/ 57 w 67"/>
                <a:gd name="T27" fmla="*/ 24 h 36"/>
                <a:gd name="T28" fmla="*/ 52 w 67"/>
                <a:gd name="T29" fmla="*/ 27 h 36"/>
                <a:gd name="T30" fmla="*/ 45 w 67"/>
                <a:gd name="T31" fmla="*/ 30 h 36"/>
                <a:gd name="T32" fmla="*/ 38 w 67"/>
                <a:gd name="T33" fmla="*/ 33 h 36"/>
                <a:gd name="T34" fmla="*/ 25 w 67"/>
                <a:gd name="T35" fmla="*/ 36 h 36"/>
                <a:gd name="T36" fmla="*/ 14 w 67"/>
                <a:gd name="T37" fmla="*/ 36 h 36"/>
                <a:gd name="T38" fmla="*/ 4 w 67"/>
                <a:gd name="T39" fmla="*/ 33 h 36"/>
                <a:gd name="T40" fmla="*/ 1 w 67"/>
                <a:gd name="T4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14" y="10"/>
                  </a:lnTo>
                  <a:lnTo>
                    <a:pt x="26" y="7"/>
                  </a:lnTo>
                  <a:lnTo>
                    <a:pt x="32" y="3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1" y="1"/>
                  </a:lnTo>
                  <a:lnTo>
                    <a:pt x="67" y="7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5" y="30"/>
                  </a:lnTo>
                  <a:lnTo>
                    <a:pt x="38" y="33"/>
                  </a:lnTo>
                  <a:lnTo>
                    <a:pt x="25" y="36"/>
                  </a:lnTo>
                  <a:lnTo>
                    <a:pt x="14" y="36"/>
                  </a:lnTo>
                  <a:lnTo>
                    <a:pt x="4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35" name="Freeform 171"/>
            <p:cNvSpPr>
              <a:spLocks/>
            </p:cNvSpPr>
            <p:nvPr/>
          </p:nvSpPr>
          <p:spPr bwMode="auto">
            <a:xfrm>
              <a:off x="1507" y="3236"/>
              <a:ext cx="25" cy="20"/>
            </a:xfrm>
            <a:custGeom>
              <a:avLst/>
              <a:gdLst>
                <a:gd name="T0" fmla="*/ 26 w 49"/>
                <a:gd name="T1" fmla="*/ 0 h 40"/>
                <a:gd name="T2" fmla="*/ 35 w 49"/>
                <a:gd name="T3" fmla="*/ 1 h 40"/>
                <a:gd name="T4" fmla="*/ 43 w 49"/>
                <a:gd name="T5" fmla="*/ 6 h 40"/>
                <a:gd name="T6" fmla="*/ 46 w 49"/>
                <a:gd name="T7" fmla="*/ 11 h 40"/>
                <a:gd name="T8" fmla="*/ 49 w 49"/>
                <a:gd name="T9" fmla="*/ 19 h 40"/>
                <a:gd name="T10" fmla="*/ 46 w 49"/>
                <a:gd name="T11" fmla="*/ 27 h 40"/>
                <a:gd name="T12" fmla="*/ 43 w 49"/>
                <a:gd name="T13" fmla="*/ 33 h 40"/>
                <a:gd name="T14" fmla="*/ 35 w 49"/>
                <a:gd name="T15" fmla="*/ 38 h 40"/>
                <a:gd name="T16" fmla="*/ 26 w 49"/>
                <a:gd name="T17" fmla="*/ 40 h 40"/>
                <a:gd name="T18" fmla="*/ 14 w 49"/>
                <a:gd name="T19" fmla="*/ 38 h 40"/>
                <a:gd name="T20" fmla="*/ 7 w 49"/>
                <a:gd name="T21" fmla="*/ 33 h 40"/>
                <a:gd name="T22" fmla="*/ 1 w 49"/>
                <a:gd name="T23" fmla="*/ 27 h 40"/>
                <a:gd name="T24" fmla="*/ 0 w 49"/>
                <a:gd name="T25" fmla="*/ 19 h 40"/>
                <a:gd name="T26" fmla="*/ 1 w 49"/>
                <a:gd name="T27" fmla="*/ 11 h 40"/>
                <a:gd name="T28" fmla="*/ 7 w 49"/>
                <a:gd name="T29" fmla="*/ 6 h 40"/>
                <a:gd name="T30" fmla="*/ 14 w 49"/>
                <a:gd name="T31" fmla="*/ 1 h 40"/>
                <a:gd name="T32" fmla="*/ 26 w 49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0">
                  <a:moveTo>
                    <a:pt x="26" y="0"/>
                  </a:moveTo>
                  <a:lnTo>
                    <a:pt x="35" y="1"/>
                  </a:lnTo>
                  <a:lnTo>
                    <a:pt x="43" y="6"/>
                  </a:lnTo>
                  <a:lnTo>
                    <a:pt x="46" y="11"/>
                  </a:lnTo>
                  <a:lnTo>
                    <a:pt x="49" y="19"/>
                  </a:lnTo>
                  <a:lnTo>
                    <a:pt x="46" y="27"/>
                  </a:lnTo>
                  <a:lnTo>
                    <a:pt x="43" y="33"/>
                  </a:lnTo>
                  <a:lnTo>
                    <a:pt x="35" y="38"/>
                  </a:lnTo>
                  <a:lnTo>
                    <a:pt x="26" y="40"/>
                  </a:lnTo>
                  <a:lnTo>
                    <a:pt x="14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36" name="Freeform 172"/>
            <p:cNvSpPr>
              <a:spLocks/>
            </p:cNvSpPr>
            <p:nvPr/>
          </p:nvSpPr>
          <p:spPr bwMode="auto">
            <a:xfrm>
              <a:off x="1364" y="3333"/>
              <a:ext cx="18" cy="30"/>
            </a:xfrm>
            <a:custGeom>
              <a:avLst/>
              <a:gdLst>
                <a:gd name="T0" fmla="*/ 16 w 37"/>
                <a:gd name="T1" fmla="*/ 0 h 61"/>
                <a:gd name="T2" fmla="*/ 23 w 37"/>
                <a:gd name="T3" fmla="*/ 2 h 61"/>
                <a:gd name="T4" fmla="*/ 31 w 37"/>
                <a:gd name="T5" fmla="*/ 8 h 61"/>
                <a:gd name="T6" fmla="*/ 32 w 37"/>
                <a:gd name="T7" fmla="*/ 12 h 61"/>
                <a:gd name="T8" fmla="*/ 34 w 37"/>
                <a:gd name="T9" fmla="*/ 17 h 61"/>
                <a:gd name="T10" fmla="*/ 35 w 37"/>
                <a:gd name="T11" fmla="*/ 23 h 61"/>
                <a:gd name="T12" fmla="*/ 37 w 37"/>
                <a:gd name="T13" fmla="*/ 30 h 61"/>
                <a:gd name="T14" fmla="*/ 35 w 37"/>
                <a:gd name="T15" fmla="*/ 35 h 61"/>
                <a:gd name="T16" fmla="*/ 34 w 37"/>
                <a:gd name="T17" fmla="*/ 43 h 61"/>
                <a:gd name="T18" fmla="*/ 32 w 37"/>
                <a:gd name="T19" fmla="*/ 47 h 61"/>
                <a:gd name="T20" fmla="*/ 31 w 37"/>
                <a:gd name="T21" fmla="*/ 52 h 61"/>
                <a:gd name="T22" fmla="*/ 23 w 37"/>
                <a:gd name="T23" fmla="*/ 58 h 61"/>
                <a:gd name="T24" fmla="*/ 16 w 37"/>
                <a:gd name="T25" fmla="*/ 61 h 61"/>
                <a:gd name="T26" fmla="*/ 10 w 37"/>
                <a:gd name="T27" fmla="*/ 58 h 61"/>
                <a:gd name="T28" fmla="*/ 5 w 37"/>
                <a:gd name="T29" fmla="*/ 52 h 61"/>
                <a:gd name="T30" fmla="*/ 1 w 37"/>
                <a:gd name="T31" fmla="*/ 47 h 61"/>
                <a:gd name="T32" fmla="*/ 0 w 37"/>
                <a:gd name="T33" fmla="*/ 43 h 61"/>
                <a:gd name="T34" fmla="*/ 0 w 37"/>
                <a:gd name="T35" fmla="*/ 35 h 61"/>
                <a:gd name="T36" fmla="*/ 0 w 37"/>
                <a:gd name="T37" fmla="*/ 30 h 61"/>
                <a:gd name="T38" fmla="*/ 0 w 37"/>
                <a:gd name="T39" fmla="*/ 23 h 61"/>
                <a:gd name="T40" fmla="*/ 0 w 37"/>
                <a:gd name="T41" fmla="*/ 17 h 61"/>
                <a:gd name="T42" fmla="*/ 1 w 37"/>
                <a:gd name="T43" fmla="*/ 12 h 61"/>
                <a:gd name="T44" fmla="*/ 5 w 37"/>
                <a:gd name="T45" fmla="*/ 8 h 61"/>
                <a:gd name="T46" fmla="*/ 10 w 37"/>
                <a:gd name="T47" fmla="*/ 2 h 61"/>
                <a:gd name="T48" fmla="*/ 16 w 37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61">
                  <a:moveTo>
                    <a:pt x="16" y="0"/>
                  </a:moveTo>
                  <a:lnTo>
                    <a:pt x="23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4" y="17"/>
                  </a:lnTo>
                  <a:lnTo>
                    <a:pt x="35" y="23"/>
                  </a:lnTo>
                  <a:lnTo>
                    <a:pt x="37" y="30"/>
                  </a:lnTo>
                  <a:lnTo>
                    <a:pt x="35" y="35"/>
                  </a:lnTo>
                  <a:lnTo>
                    <a:pt x="34" y="43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37" name="Freeform 173"/>
            <p:cNvSpPr>
              <a:spLocks/>
            </p:cNvSpPr>
            <p:nvPr/>
          </p:nvSpPr>
          <p:spPr bwMode="auto">
            <a:xfrm>
              <a:off x="1366" y="3363"/>
              <a:ext cx="16" cy="30"/>
            </a:xfrm>
            <a:custGeom>
              <a:avLst/>
              <a:gdLst>
                <a:gd name="T0" fmla="*/ 16 w 32"/>
                <a:gd name="T1" fmla="*/ 60 h 60"/>
                <a:gd name="T2" fmla="*/ 21 w 32"/>
                <a:gd name="T3" fmla="*/ 57 h 60"/>
                <a:gd name="T4" fmla="*/ 26 w 32"/>
                <a:gd name="T5" fmla="*/ 51 h 60"/>
                <a:gd name="T6" fmla="*/ 27 w 32"/>
                <a:gd name="T7" fmla="*/ 46 h 60"/>
                <a:gd name="T8" fmla="*/ 29 w 32"/>
                <a:gd name="T9" fmla="*/ 41 h 60"/>
                <a:gd name="T10" fmla="*/ 30 w 32"/>
                <a:gd name="T11" fmla="*/ 35 h 60"/>
                <a:gd name="T12" fmla="*/ 32 w 32"/>
                <a:gd name="T13" fmla="*/ 30 h 60"/>
                <a:gd name="T14" fmla="*/ 30 w 32"/>
                <a:gd name="T15" fmla="*/ 23 h 60"/>
                <a:gd name="T16" fmla="*/ 29 w 32"/>
                <a:gd name="T17" fmla="*/ 17 h 60"/>
                <a:gd name="T18" fmla="*/ 27 w 32"/>
                <a:gd name="T19" fmla="*/ 11 h 60"/>
                <a:gd name="T20" fmla="*/ 26 w 32"/>
                <a:gd name="T21" fmla="*/ 8 h 60"/>
                <a:gd name="T22" fmla="*/ 21 w 32"/>
                <a:gd name="T23" fmla="*/ 2 h 60"/>
                <a:gd name="T24" fmla="*/ 16 w 32"/>
                <a:gd name="T25" fmla="*/ 0 h 60"/>
                <a:gd name="T26" fmla="*/ 8 w 32"/>
                <a:gd name="T27" fmla="*/ 2 h 60"/>
                <a:gd name="T28" fmla="*/ 3 w 32"/>
                <a:gd name="T29" fmla="*/ 8 h 60"/>
                <a:gd name="T30" fmla="*/ 1 w 32"/>
                <a:gd name="T31" fmla="*/ 11 h 60"/>
                <a:gd name="T32" fmla="*/ 0 w 32"/>
                <a:gd name="T33" fmla="*/ 17 h 60"/>
                <a:gd name="T34" fmla="*/ 0 w 32"/>
                <a:gd name="T35" fmla="*/ 23 h 60"/>
                <a:gd name="T36" fmla="*/ 0 w 32"/>
                <a:gd name="T37" fmla="*/ 30 h 60"/>
                <a:gd name="T38" fmla="*/ 0 w 32"/>
                <a:gd name="T39" fmla="*/ 35 h 60"/>
                <a:gd name="T40" fmla="*/ 0 w 32"/>
                <a:gd name="T41" fmla="*/ 41 h 60"/>
                <a:gd name="T42" fmla="*/ 1 w 32"/>
                <a:gd name="T43" fmla="*/ 46 h 60"/>
                <a:gd name="T44" fmla="*/ 3 w 32"/>
                <a:gd name="T45" fmla="*/ 51 h 60"/>
                <a:gd name="T46" fmla="*/ 8 w 32"/>
                <a:gd name="T47" fmla="*/ 57 h 60"/>
                <a:gd name="T48" fmla="*/ 16 w 32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60">
                  <a:moveTo>
                    <a:pt x="16" y="60"/>
                  </a:moveTo>
                  <a:lnTo>
                    <a:pt x="21" y="57"/>
                  </a:lnTo>
                  <a:lnTo>
                    <a:pt x="26" y="51"/>
                  </a:lnTo>
                  <a:lnTo>
                    <a:pt x="27" y="46"/>
                  </a:lnTo>
                  <a:lnTo>
                    <a:pt x="29" y="41"/>
                  </a:lnTo>
                  <a:lnTo>
                    <a:pt x="30" y="35"/>
                  </a:lnTo>
                  <a:lnTo>
                    <a:pt x="32" y="30"/>
                  </a:lnTo>
                  <a:lnTo>
                    <a:pt x="30" y="23"/>
                  </a:lnTo>
                  <a:lnTo>
                    <a:pt x="29" y="17"/>
                  </a:lnTo>
                  <a:lnTo>
                    <a:pt x="27" y="11"/>
                  </a:lnTo>
                  <a:lnTo>
                    <a:pt x="26" y="8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1" y="46"/>
                  </a:lnTo>
                  <a:lnTo>
                    <a:pt x="3" y="51"/>
                  </a:lnTo>
                  <a:lnTo>
                    <a:pt x="8" y="57"/>
                  </a:lnTo>
                  <a:lnTo>
                    <a:pt x="16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38" name="Freeform 174"/>
            <p:cNvSpPr>
              <a:spLocks/>
            </p:cNvSpPr>
            <p:nvPr/>
          </p:nvSpPr>
          <p:spPr bwMode="auto">
            <a:xfrm>
              <a:off x="1376" y="3347"/>
              <a:ext cx="35" cy="17"/>
            </a:xfrm>
            <a:custGeom>
              <a:avLst/>
              <a:gdLst>
                <a:gd name="T0" fmla="*/ 1 w 70"/>
                <a:gd name="T1" fmla="*/ 31 h 35"/>
                <a:gd name="T2" fmla="*/ 0 w 70"/>
                <a:gd name="T3" fmla="*/ 24 h 35"/>
                <a:gd name="T4" fmla="*/ 6 w 70"/>
                <a:gd name="T5" fmla="*/ 18 h 35"/>
                <a:gd name="T6" fmla="*/ 10 w 70"/>
                <a:gd name="T7" fmla="*/ 14 h 35"/>
                <a:gd name="T8" fmla="*/ 16 w 70"/>
                <a:gd name="T9" fmla="*/ 11 h 35"/>
                <a:gd name="T10" fmla="*/ 22 w 70"/>
                <a:gd name="T11" fmla="*/ 6 h 35"/>
                <a:gd name="T12" fmla="*/ 30 w 70"/>
                <a:gd name="T13" fmla="*/ 6 h 35"/>
                <a:gd name="T14" fmla="*/ 37 w 70"/>
                <a:gd name="T15" fmla="*/ 3 h 35"/>
                <a:gd name="T16" fmla="*/ 45 w 70"/>
                <a:gd name="T17" fmla="*/ 1 h 35"/>
                <a:gd name="T18" fmla="*/ 49 w 70"/>
                <a:gd name="T19" fmla="*/ 0 h 35"/>
                <a:gd name="T20" fmla="*/ 56 w 70"/>
                <a:gd name="T21" fmla="*/ 0 h 35"/>
                <a:gd name="T22" fmla="*/ 64 w 70"/>
                <a:gd name="T23" fmla="*/ 1 h 35"/>
                <a:gd name="T24" fmla="*/ 70 w 70"/>
                <a:gd name="T25" fmla="*/ 6 h 35"/>
                <a:gd name="T26" fmla="*/ 70 w 70"/>
                <a:gd name="T27" fmla="*/ 15 h 35"/>
                <a:gd name="T28" fmla="*/ 65 w 70"/>
                <a:gd name="T29" fmla="*/ 22 h 35"/>
                <a:gd name="T30" fmla="*/ 61 w 70"/>
                <a:gd name="T31" fmla="*/ 25 h 35"/>
                <a:gd name="T32" fmla="*/ 56 w 70"/>
                <a:gd name="T33" fmla="*/ 28 h 35"/>
                <a:gd name="T34" fmla="*/ 49 w 70"/>
                <a:gd name="T35" fmla="*/ 31 h 35"/>
                <a:gd name="T36" fmla="*/ 43 w 70"/>
                <a:gd name="T37" fmla="*/ 34 h 35"/>
                <a:gd name="T38" fmla="*/ 28 w 70"/>
                <a:gd name="T39" fmla="*/ 35 h 35"/>
                <a:gd name="T40" fmla="*/ 16 w 70"/>
                <a:gd name="T41" fmla="*/ 35 h 35"/>
                <a:gd name="T42" fmla="*/ 6 w 70"/>
                <a:gd name="T43" fmla="*/ 34 h 35"/>
                <a:gd name="T44" fmla="*/ 1 w 70"/>
                <a:gd name="T45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35">
                  <a:moveTo>
                    <a:pt x="1" y="31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3"/>
                  </a:lnTo>
                  <a:lnTo>
                    <a:pt x="45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70" y="15"/>
                  </a:lnTo>
                  <a:lnTo>
                    <a:pt x="65" y="22"/>
                  </a:lnTo>
                  <a:lnTo>
                    <a:pt x="61" y="25"/>
                  </a:lnTo>
                  <a:lnTo>
                    <a:pt x="56" y="28"/>
                  </a:lnTo>
                  <a:lnTo>
                    <a:pt x="49" y="31"/>
                  </a:lnTo>
                  <a:lnTo>
                    <a:pt x="43" y="34"/>
                  </a:lnTo>
                  <a:lnTo>
                    <a:pt x="28" y="35"/>
                  </a:lnTo>
                  <a:lnTo>
                    <a:pt x="16" y="35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39" name="Freeform 175"/>
            <p:cNvSpPr>
              <a:spLocks/>
            </p:cNvSpPr>
            <p:nvPr/>
          </p:nvSpPr>
          <p:spPr bwMode="auto">
            <a:xfrm>
              <a:off x="1337" y="3350"/>
              <a:ext cx="33" cy="17"/>
            </a:xfrm>
            <a:custGeom>
              <a:avLst/>
              <a:gdLst>
                <a:gd name="T0" fmla="*/ 66 w 66"/>
                <a:gd name="T1" fmla="*/ 28 h 35"/>
                <a:gd name="T2" fmla="*/ 65 w 66"/>
                <a:gd name="T3" fmla="*/ 22 h 35"/>
                <a:gd name="T4" fmla="*/ 61 w 66"/>
                <a:gd name="T5" fmla="*/ 16 h 35"/>
                <a:gd name="T6" fmla="*/ 56 w 66"/>
                <a:gd name="T7" fmla="*/ 13 h 35"/>
                <a:gd name="T8" fmla="*/ 51 w 66"/>
                <a:gd name="T9" fmla="*/ 10 h 35"/>
                <a:gd name="T10" fmla="*/ 43 w 66"/>
                <a:gd name="T11" fmla="*/ 7 h 35"/>
                <a:gd name="T12" fmla="*/ 37 w 66"/>
                <a:gd name="T13" fmla="*/ 5 h 35"/>
                <a:gd name="T14" fmla="*/ 24 w 66"/>
                <a:gd name="T15" fmla="*/ 0 h 35"/>
                <a:gd name="T16" fmla="*/ 13 w 66"/>
                <a:gd name="T17" fmla="*/ 0 h 35"/>
                <a:gd name="T18" fmla="*/ 5 w 66"/>
                <a:gd name="T19" fmla="*/ 1 h 35"/>
                <a:gd name="T20" fmla="*/ 1 w 66"/>
                <a:gd name="T21" fmla="*/ 8 h 35"/>
                <a:gd name="T22" fmla="*/ 0 w 66"/>
                <a:gd name="T23" fmla="*/ 13 h 35"/>
                <a:gd name="T24" fmla="*/ 5 w 66"/>
                <a:gd name="T25" fmla="*/ 19 h 35"/>
                <a:gd name="T26" fmla="*/ 13 w 66"/>
                <a:gd name="T27" fmla="*/ 25 h 35"/>
                <a:gd name="T28" fmla="*/ 25 w 66"/>
                <a:gd name="T29" fmla="*/ 31 h 35"/>
                <a:gd name="T30" fmla="*/ 32 w 66"/>
                <a:gd name="T31" fmla="*/ 32 h 35"/>
                <a:gd name="T32" fmla="*/ 39 w 66"/>
                <a:gd name="T33" fmla="*/ 34 h 35"/>
                <a:gd name="T34" fmla="*/ 44 w 66"/>
                <a:gd name="T35" fmla="*/ 34 h 35"/>
                <a:gd name="T36" fmla="*/ 51 w 66"/>
                <a:gd name="T37" fmla="*/ 35 h 35"/>
                <a:gd name="T38" fmla="*/ 60 w 66"/>
                <a:gd name="T39" fmla="*/ 33 h 35"/>
                <a:gd name="T40" fmla="*/ 66 w 66"/>
                <a:gd name="T41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5">
                  <a:moveTo>
                    <a:pt x="66" y="28"/>
                  </a:moveTo>
                  <a:lnTo>
                    <a:pt x="65" y="22"/>
                  </a:lnTo>
                  <a:lnTo>
                    <a:pt x="61" y="16"/>
                  </a:lnTo>
                  <a:lnTo>
                    <a:pt x="56" y="13"/>
                  </a:lnTo>
                  <a:lnTo>
                    <a:pt x="51" y="10"/>
                  </a:lnTo>
                  <a:lnTo>
                    <a:pt x="43" y="7"/>
                  </a:lnTo>
                  <a:lnTo>
                    <a:pt x="37" y="5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5" y="1"/>
                  </a:lnTo>
                  <a:lnTo>
                    <a:pt x="1" y="8"/>
                  </a:lnTo>
                  <a:lnTo>
                    <a:pt x="0" y="13"/>
                  </a:lnTo>
                  <a:lnTo>
                    <a:pt x="5" y="19"/>
                  </a:lnTo>
                  <a:lnTo>
                    <a:pt x="13" y="25"/>
                  </a:lnTo>
                  <a:lnTo>
                    <a:pt x="25" y="31"/>
                  </a:lnTo>
                  <a:lnTo>
                    <a:pt x="32" y="32"/>
                  </a:lnTo>
                  <a:lnTo>
                    <a:pt x="39" y="34"/>
                  </a:lnTo>
                  <a:lnTo>
                    <a:pt x="44" y="34"/>
                  </a:lnTo>
                  <a:lnTo>
                    <a:pt x="51" y="35"/>
                  </a:lnTo>
                  <a:lnTo>
                    <a:pt x="60" y="33"/>
                  </a:lnTo>
                  <a:lnTo>
                    <a:pt x="66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40" name="Freeform 176"/>
            <p:cNvSpPr>
              <a:spLocks/>
            </p:cNvSpPr>
            <p:nvPr/>
          </p:nvSpPr>
          <p:spPr bwMode="auto">
            <a:xfrm>
              <a:off x="1376" y="3362"/>
              <a:ext cx="35" cy="18"/>
            </a:xfrm>
            <a:custGeom>
              <a:avLst/>
              <a:gdLst>
                <a:gd name="T0" fmla="*/ 70 w 70"/>
                <a:gd name="T1" fmla="*/ 28 h 36"/>
                <a:gd name="T2" fmla="*/ 70 w 70"/>
                <a:gd name="T3" fmla="*/ 22 h 36"/>
                <a:gd name="T4" fmla="*/ 65 w 70"/>
                <a:gd name="T5" fmla="*/ 16 h 36"/>
                <a:gd name="T6" fmla="*/ 61 w 70"/>
                <a:gd name="T7" fmla="*/ 13 h 36"/>
                <a:gd name="T8" fmla="*/ 56 w 70"/>
                <a:gd name="T9" fmla="*/ 10 h 36"/>
                <a:gd name="T10" fmla="*/ 49 w 70"/>
                <a:gd name="T11" fmla="*/ 7 h 36"/>
                <a:gd name="T12" fmla="*/ 43 w 70"/>
                <a:gd name="T13" fmla="*/ 5 h 36"/>
                <a:gd name="T14" fmla="*/ 28 w 70"/>
                <a:gd name="T15" fmla="*/ 1 h 36"/>
                <a:gd name="T16" fmla="*/ 16 w 70"/>
                <a:gd name="T17" fmla="*/ 0 h 36"/>
                <a:gd name="T18" fmla="*/ 6 w 70"/>
                <a:gd name="T19" fmla="*/ 2 h 36"/>
                <a:gd name="T20" fmla="*/ 1 w 70"/>
                <a:gd name="T21" fmla="*/ 8 h 36"/>
                <a:gd name="T22" fmla="*/ 0 w 70"/>
                <a:gd name="T23" fmla="*/ 13 h 36"/>
                <a:gd name="T24" fmla="*/ 6 w 70"/>
                <a:gd name="T25" fmla="*/ 19 h 36"/>
                <a:gd name="T26" fmla="*/ 10 w 70"/>
                <a:gd name="T27" fmla="*/ 22 h 36"/>
                <a:gd name="T28" fmla="*/ 16 w 70"/>
                <a:gd name="T29" fmla="*/ 25 h 36"/>
                <a:gd name="T30" fmla="*/ 22 w 70"/>
                <a:gd name="T31" fmla="*/ 28 h 36"/>
                <a:gd name="T32" fmla="*/ 30 w 70"/>
                <a:gd name="T33" fmla="*/ 32 h 36"/>
                <a:gd name="T34" fmla="*/ 37 w 70"/>
                <a:gd name="T35" fmla="*/ 33 h 36"/>
                <a:gd name="T36" fmla="*/ 45 w 70"/>
                <a:gd name="T37" fmla="*/ 35 h 36"/>
                <a:gd name="T38" fmla="*/ 49 w 70"/>
                <a:gd name="T39" fmla="*/ 35 h 36"/>
                <a:gd name="T40" fmla="*/ 56 w 70"/>
                <a:gd name="T41" fmla="*/ 36 h 36"/>
                <a:gd name="T42" fmla="*/ 64 w 70"/>
                <a:gd name="T43" fmla="*/ 34 h 36"/>
                <a:gd name="T44" fmla="*/ 70 w 70"/>
                <a:gd name="T45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36">
                  <a:moveTo>
                    <a:pt x="70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9" y="7"/>
                  </a:lnTo>
                  <a:lnTo>
                    <a:pt x="43" y="5"/>
                  </a:lnTo>
                  <a:lnTo>
                    <a:pt x="28" y="1"/>
                  </a:lnTo>
                  <a:lnTo>
                    <a:pt x="16" y="0"/>
                  </a:lnTo>
                  <a:lnTo>
                    <a:pt x="6" y="2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30" y="32"/>
                  </a:lnTo>
                  <a:lnTo>
                    <a:pt x="37" y="33"/>
                  </a:lnTo>
                  <a:lnTo>
                    <a:pt x="45" y="35"/>
                  </a:lnTo>
                  <a:lnTo>
                    <a:pt x="49" y="35"/>
                  </a:lnTo>
                  <a:lnTo>
                    <a:pt x="56" y="36"/>
                  </a:lnTo>
                  <a:lnTo>
                    <a:pt x="64" y="34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41" name="Freeform 177"/>
            <p:cNvSpPr>
              <a:spLocks/>
            </p:cNvSpPr>
            <p:nvPr/>
          </p:nvSpPr>
          <p:spPr bwMode="auto">
            <a:xfrm>
              <a:off x="1337" y="3365"/>
              <a:ext cx="33" cy="17"/>
            </a:xfrm>
            <a:custGeom>
              <a:avLst/>
              <a:gdLst>
                <a:gd name="T0" fmla="*/ 1 w 66"/>
                <a:gd name="T1" fmla="*/ 30 h 34"/>
                <a:gd name="T2" fmla="*/ 0 w 66"/>
                <a:gd name="T3" fmla="*/ 21 h 34"/>
                <a:gd name="T4" fmla="*/ 5 w 66"/>
                <a:gd name="T5" fmla="*/ 14 h 34"/>
                <a:gd name="T6" fmla="*/ 13 w 66"/>
                <a:gd name="T7" fmla="*/ 8 h 34"/>
                <a:gd name="T8" fmla="*/ 25 w 66"/>
                <a:gd name="T9" fmla="*/ 6 h 34"/>
                <a:gd name="T10" fmla="*/ 32 w 66"/>
                <a:gd name="T11" fmla="*/ 3 h 34"/>
                <a:gd name="T12" fmla="*/ 39 w 66"/>
                <a:gd name="T13" fmla="*/ 1 h 34"/>
                <a:gd name="T14" fmla="*/ 44 w 66"/>
                <a:gd name="T15" fmla="*/ 0 h 34"/>
                <a:gd name="T16" fmla="*/ 51 w 66"/>
                <a:gd name="T17" fmla="*/ 0 h 34"/>
                <a:gd name="T18" fmla="*/ 60 w 66"/>
                <a:gd name="T19" fmla="*/ 1 h 34"/>
                <a:gd name="T20" fmla="*/ 66 w 66"/>
                <a:gd name="T21" fmla="*/ 6 h 34"/>
                <a:gd name="T22" fmla="*/ 65 w 66"/>
                <a:gd name="T23" fmla="*/ 11 h 34"/>
                <a:gd name="T24" fmla="*/ 61 w 66"/>
                <a:gd name="T25" fmla="*/ 18 h 34"/>
                <a:gd name="T26" fmla="*/ 56 w 66"/>
                <a:gd name="T27" fmla="*/ 21 h 34"/>
                <a:gd name="T28" fmla="*/ 51 w 66"/>
                <a:gd name="T29" fmla="*/ 25 h 34"/>
                <a:gd name="T30" fmla="*/ 43 w 66"/>
                <a:gd name="T31" fmla="*/ 27 h 34"/>
                <a:gd name="T32" fmla="*/ 37 w 66"/>
                <a:gd name="T33" fmla="*/ 30 h 34"/>
                <a:gd name="T34" fmla="*/ 24 w 66"/>
                <a:gd name="T35" fmla="*/ 33 h 34"/>
                <a:gd name="T36" fmla="*/ 13 w 66"/>
                <a:gd name="T37" fmla="*/ 34 h 34"/>
                <a:gd name="T38" fmla="*/ 5 w 66"/>
                <a:gd name="T39" fmla="*/ 33 h 34"/>
                <a:gd name="T40" fmla="*/ 1 w 66"/>
                <a:gd name="T41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4">
                  <a:moveTo>
                    <a:pt x="1" y="30"/>
                  </a:moveTo>
                  <a:lnTo>
                    <a:pt x="0" y="21"/>
                  </a:lnTo>
                  <a:lnTo>
                    <a:pt x="5" y="14"/>
                  </a:lnTo>
                  <a:lnTo>
                    <a:pt x="13" y="8"/>
                  </a:lnTo>
                  <a:lnTo>
                    <a:pt x="25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1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5"/>
                  </a:lnTo>
                  <a:lnTo>
                    <a:pt x="43" y="27"/>
                  </a:lnTo>
                  <a:lnTo>
                    <a:pt x="37" y="30"/>
                  </a:lnTo>
                  <a:lnTo>
                    <a:pt x="24" y="33"/>
                  </a:lnTo>
                  <a:lnTo>
                    <a:pt x="13" y="34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42" name="Freeform 178"/>
            <p:cNvSpPr>
              <a:spLocks/>
            </p:cNvSpPr>
            <p:nvPr/>
          </p:nvSpPr>
          <p:spPr bwMode="auto">
            <a:xfrm>
              <a:off x="1362" y="3355"/>
              <a:ext cx="27" cy="18"/>
            </a:xfrm>
            <a:custGeom>
              <a:avLst/>
              <a:gdLst>
                <a:gd name="T0" fmla="*/ 25 w 53"/>
                <a:gd name="T1" fmla="*/ 0 h 36"/>
                <a:gd name="T2" fmla="*/ 35 w 53"/>
                <a:gd name="T3" fmla="*/ 1 h 36"/>
                <a:gd name="T4" fmla="*/ 44 w 53"/>
                <a:gd name="T5" fmla="*/ 5 h 36"/>
                <a:gd name="T6" fmla="*/ 51 w 53"/>
                <a:gd name="T7" fmla="*/ 11 h 36"/>
                <a:gd name="T8" fmla="*/ 53 w 53"/>
                <a:gd name="T9" fmla="*/ 19 h 36"/>
                <a:gd name="T10" fmla="*/ 51 w 53"/>
                <a:gd name="T11" fmla="*/ 25 h 36"/>
                <a:gd name="T12" fmla="*/ 44 w 53"/>
                <a:gd name="T13" fmla="*/ 31 h 36"/>
                <a:gd name="T14" fmla="*/ 35 w 53"/>
                <a:gd name="T15" fmla="*/ 34 h 36"/>
                <a:gd name="T16" fmla="*/ 25 w 53"/>
                <a:gd name="T17" fmla="*/ 36 h 36"/>
                <a:gd name="T18" fmla="*/ 15 w 53"/>
                <a:gd name="T19" fmla="*/ 34 h 36"/>
                <a:gd name="T20" fmla="*/ 7 w 53"/>
                <a:gd name="T21" fmla="*/ 31 h 36"/>
                <a:gd name="T22" fmla="*/ 1 w 53"/>
                <a:gd name="T23" fmla="*/ 25 h 36"/>
                <a:gd name="T24" fmla="*/ 0 w 53"/>
                <a:gd name="T25" fmla="*/ 19 h 36"/>
                <a:gd name="T26" fmla="*/ 1 w 53"/>
                <a:gd name="T27" fmla="*/ 11 h 36"/>
                <a:gd name="T28" fmla="*/ 7 w 53"/>
                <a:gd name="T29" fmla="*/ 5 h 36"/>
                <a:gd name="T30" fmla="*/ 15 w 53"/>
                <a:gd name="T31" fmla="*/ 1 h 36"/>
                <a:gd name="T32" fmla="*/ 25 w 53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36">
                  <a:moveTo>
                    <a:pt x="25" y="0"/>
                  </a:moveTo>
                  <a:lnTo>
                    <a:pt x="35" y="1"/>
                  </a:lnTo>
                  <a:lnTo>
                    <a:pt x="44" y="5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5"/>
                  </a:lnTo>
                  <a:lnTo>
                    <a:pt x="44" y="31"/>
                  </a:lnTo>
                  <a:lnTo>
                    <a:pt x="35" y="34"/>
                  </a:lnTo>
                  <a:lnTo>
                    <a:pt x="25" y="36"/>
                  </a:lnTo>
                  <a:lnTo>
                    <a:pt x="15" y="34"/>
                  </a:lnTo>
                  <a:lnTo>
                    <a:pt x="7" y="31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5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43" name="Freeform 179"/>
            <p:cNvSpPr>
              <a:spLocks/>
            </p:cNvSpPr>
            <p:nvPr/>
          </p:nvSpPr>
          <p:spPr bwMode="auto">
            <a:xfrm>
              <a:off x="1290" y="3350"/>
              <a:ext cx="18" cy="30"/>
            </a:xfrm>
            <a:custGeom>
              <a:avLst/>
              <a:gdLst>
                <a:gd name="T0" fmla="*/ 17 w 37"/>
                <a:gd name="T1" fmla="*/ 0 h 62"/>
                <a:gd name="T2" fmla="*/ 25 w 37"/>
                <a:gd name="T3" fmla="*/ 2 h 62"/>
                <a:gd name="T4" fmla="*/ 31 w 37"/>
                <a:gd name="T5" fmla="*/ 10 h 62"/>
                <a:gd name="T6" fmla="*/ 32 w 37"/>
                <a:gd name="T7" fmla="*/ 13 h 62"/>
                <a:gd name="T8" fmla="*/ 35 w 37"/>
                <a:gd name="T9" fmla="*/ 19 h 62"/>
                <a:gd name="T10" fmla="*/ 36 w 37"/>
                <a:gd name="T11" fmla="*/ 25 h 62"/>
                <a:gd name="T12" fmla="*/ 37 w 37"/>
                <a:gd name="T13" fmla="*/ 31 h 62"/>
                <a:gd name="T14" fmla="*/ 36 w 37"/>
                <a:gd name="T15" fmla="*/ 36 h 62"/>
                <a:gd name="T16" fmla="*/ 35 w 37"/>
                <a:gd name="T17" fmla="*/ 42 h 62"/>
                <a:gd name="T18" fmla="*/ 32 w 37"/>
                <a:gd name="T19" fmla="*/ 47 h 62"/>
                <a:gd name="T20" fmla="*/ 31 w 37"/>
                <a:gd name="T21" fmla="*/ 52 h 62"/>
                <a:gd name="T22" fmla="*/ 25 w 37"/>
                <a:gd name="T23" fmla="*/ 59 h 62"/>
                <a:gd name="T24" fmla="*/ 17 w 37"/>
                <a:gd name="T25" fmla="*/ 62 h 62"/>
                <a:gd name="T26" fmla="*/ 9 w 37"/>
                <a:gd name="T27" fmla="*/ 59 h 62"/>
                <a:gd name="T28" fmla="*/ 4 w 37"/>
                <a:gd name="T29" fmla="*/ 52 h 62"/>
                <a:gd name="T30" fmla="*/ 1 w 37"/>
                <a:gd name="T31" fmla="*/ 47 h 62"/>
                <a:gd name="T32" fmla="*/ 0 w 37"/>
                <a:gd name="T33" fmla="*/ 42 h 62"/>
                <a:gd name="T34" fmla="*/ 0 w 37"/>
                <a:gd name="T35" fmla="*/ 36 h 62"/>
                <a:gd name="T36" fmla="*/ 0 w 37"/>
                <a:gd name="T37" fmla="*/ 31 h 62"/>
                <a:gd name="T38" fmla="*/ 0 w 37"/>
                <a:gd name="T39" fmla="*/ 25 h 62"/>
                <a:gd name="T40" fmla="*/ 0 w 37"/>
                <a:gd name="T41" fmla="*/ 19 h 62"/>
                <a:gd name="T42" fmla="*/ 1 w 37"/>
                <a:gd name="T43" fmla="*/ 13 h 62"/>
                <a:gd name="T44" fmla="*/ 4 w 37"/>
                <a:gd name="T45" fmla="*/ 10 h 62"/>
                <a:gd name="T46" fmla="*/ 9 w 37"/>
                <a:gd name="T47" fmla="*/ 2 h 62"/>
                <a:gd name="T48" fmla="*/ 17 w 37"/>
                <a:gd name="T4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62">
                  <a:moveTo>
                    <a:pt x="17" y="0"/>
                  </a:moveTo>
                  <a:lnTo>
                    <a:pt x="25" y="2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36" y="25"/>
                  </a:lnTo>
                  <a:lnTo>
                    <a:pt x="37" y="31"/>
                  </a:lnTo>
                  <a:lnTo>
                    <a:pt x="36" y="36"/>
                  </a:lnTo>
                  <a:lnTo>
                    <a:pt x="35" y="42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5" y="59"/>
                  </a:lnTo>
                  <a:lnTo>
                    <a:pt x="17" y="62"/>
                  </a:lnTo>
                  <a:lnTo>
                    <a:pt x="9" y="59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44" name="Freeform 180"/>
            <p:cNvSpPr>
              <a:spLocks/>
            </p:cNvSpPr>
            <p:nvPr/>
          </p:nvSpPr>
          <p:spPr bwMode="auto">
            <a:xfrm>
              <a:off x="1292" y="3380"/>
              <a:ext cx="16" cy="30"/>
            </a:xfrm>
            <a:custGeom>
              <a:avLst/>
              <a:gdLst>
                <a:gd name="T0" fmla="*/ 17 w 33"/>
                <a:gd name="T1" fmla="*/ 59 h 59"/>
                <a:gd name="T2" fmla="*/ 22 w 33"/>
                <a:gd name="T3" fmla="*/ 56 h 59"/>
                <a:gd name="T4" fmla="*/ 28 w 33"/>
                <a:gd name="T5" fmla="*/ 50 h 59"/>
                <a:gd name="T6" fmla="*/ 29 w 33"/>
                <a:gd name="T7" fmla="*/ 45 h 59"/>
                <a:gd name="T8" fmla="*/ 31 w 33"/>
                <a:gd name="T9" fmla="*/ 40 h 59"/>
                <a:gd name="T10" fmla="*/ 32 w 33"/>
                <a:gd name="T11" fmla="*/ 34 h 59"/>
                <a:gd name="T12" fmla="*/ 33 w 33"/>
                <a:gd name="T13" fmla="*/ 29 h 59"/>
                <a:gd name="T14" fmla="*/ 32 w 33"/>
                <a:gd name="T15" fmla="*/ 23 h 59"/>
                <a:gd name="T16" fmla="*/ 31 w 33"/>
                <a:gd name="T17" fmla="*/ 17 h 59"/>
                <a:gd name="T18" fmla="*/ 29 w 33"/>
                <a:gd name="T19" fmla="*/ 11 h 59"/>
                <a:gd name="T20" fmla="*/ 28 w 33"/>
                <a:gd name="T21" fmla="*/ 8 h 59"/>
                <a:gd name="T22" fmla="*/ 22 w 33"/>
                <a:gd name="T23" fmla="*/ 2 h 59"/>
                <a:gd name="T24" fmla="*/ 17 w 33"/>
                <a:gd name="T25" fmla="*/ 0 h 59"/>
                <a:gd name="T26" fmla="*/ 11 w 33"/>
                <a:gd name="T27" fmla="*/ 2 h 59"/>
                <a:gd name="T28" fmla="*/ 5 w 33"/>
                <a:gd name="T29" fmla="*/ 8 h 59"/>
                <a:gd name="T30" fmla="*/ 1 w 33"/>
                <a:gd name="T31" fmla="*/ 11 h 59"/>
                <a:gd name="T32" fmla="*/ 0 w 33"/>
                <a:gd name="T33" fmla="*/ 17 h 59"/>
                <a:gd name="T34" fmla="*/ 0 w 33"/>
                <a:gd name="T35" fmla="*/ 23 h 59"/>
                <a:gd name="T36" fmla="*/ 0 w 33"/>
                <a:gd name="T37" fmla="*/ 29 h 59"/>
                <a:gd name="T38" fmla="*/ 0 w 33"/>
                <a:gd name="T39" fmla="*/ 34 h 59"/>
                <a:gd name="T40" fmla="*/ 0 w 33"/>
                <a:gd name="T41" fmla="*/ 40 h 59"/>
                <a:gd name="T42" fmla="*/ 1 w 33"/>
                <a:gd name="T43" fmla="*/ 45 h 59"/>
                <a:gd name="T44" fmla="*/ 5 w 33"/>
                <a:gd name="T45" fmla="*/ 50 h 59"/>
                <a:gd name="T46" fmla="*/ 11 w 33"/>
                <a:gd name="T47" fmla="*/ 56 h 59"/>
                <a:gd name="T48" fmla="*/ 17 w 33"/>
                <a:gd name="T4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59">
                  <a:moveTo>
                    <a:pt x="17" y="59"/>
                  </a:moveTo>
                  <a:lnTo>
                    <a:pt x="22" y="56"/>
                  </a:lnTo>
                  <a:lnTo>
                    <a:pt x="28" y="50"/>
                  </a:lnTo>
                  <a:lnTo>
                    <a:pt x="29" y="45"/>
                  </a:lnTo>
                  <a:lnTo>
                    <a:pt x="31" y="40"/>
                  </a:lnTo>
                  <a:lnTo>
                    <a:pt x="32" y="34"/>
                  </a:lnTo>
                  <a:lnTo>
                    <a:pt x="33" y="29"/>
                  </a:lnTo>
                  <a:lnTo>
                    <a:pt x="32" y="23"/>
                  </a:lnTo>
                  <a:lnTo>
                    <a:pt x="31" y="17"/>
                  </a:lnTo>
                  <a:lnTo>
                    <a:pt x="29" y="11"/>
                  </a:lnTo>
                  <a:lnTo>
                    <a:pt x="28" y="8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45" name="Freeform 181"/>
            <p:cNvSpPr>
              <a:spLocks/>
            </p:cNvSpPr>
            <p:nvPr/>
          </p:nvSpPr>
          <p:spPr bwMode="auto">
            <a:xfrm>
              <a:off x="1302" y="3363"/>
              <a:ext cx="35" cy="18"/>
            </a:xfrm>
            <a:custGeom>
              <a:avLst/>
              <a:gdLst>
                <a:gd name="T0" fmla="*/ 2 w 72"/>
                <a:gd name="T1" fmla="*/ 31 h 36"/>
                <a:gd name="T2" fmla="*/ 0 w 72"/>
                <a:gd name="T3" fmla="*/ 24 h 36"/>
                <a:gd name="T4" fmla="*/ 7 w 72"/>
                <a:gd name="T5" fmla="*/ 17 h 36"/>
                <a:gd name="T6" fmla="*/ 10 w 72"/>
                <a:gd name="T7" fmla="*/ 13 h 36"/>
                <a:gd name="T8" fmla="*/ 16 w 72"/>
                <a:gd name="T9" fmla="*/ 9 h 36"/>
                <a:gd name="T10" fmla="*/ 23 w 72"/>
                <a:gd name="T11" fmla="*/ 6 h 36"/>
                <a:gd name="T12" fmla="*/ 30 w 72"/>
                <a:gd name="T13" fmla="*/ 4 h 36"/>
                <a:gd name="T14" fmla="*/ 36 w 72"/>
                <a:gd name="T15" fmla="*/ 1 h 36"/>
                <a:gd name="T16" fmla="*/ 44 w 72"/>
                <a:gd name="T17" fmla="*/ 1 h 36"/>
                <a:gd name="T18" fmla="*/ 50 w 72"/>
                <a:gd name="T19" fmla="*/ 0 h 36"/>
                <a:gd name="T20" fmla="*/ 57 w 72"/>
                <a:gd name="T21" fmla="*/ 1 h 36"/>
                <a:gd name="T22" fmla="*/ 66 w 72"/>
                <a:gd name="T23" fmla="*/ 2 h 36"/>
                <a:gd name="T24" fmla="*/ 72 w 72"/>
                <a:gd name="T25" fmla="*/ 7 h 36"/>
                <a:gd name="T26" fmla="*/ 71 w 72"/>
                <a:gd name="T27" fmla="*/ 12 h 36"/>
                <a:gd name="T28" fmla="*/ 66 w 72"/>
                <a:gd name="T29" fmla="*/ 19 h 36"/>
                <a:gd name="T30" fmla="*/ 61 w 72"/>
                <a:gd name="T31" fmla="*/ 22 h 36"/>
                <a:gd name="T32" fmla="*/ 56 w 72"/>
                <a:gd name="T33" fmla="*/ 26 h 36"/>
                <a:gd name="T34" fmla="*/ 48 w 72"/>
                <a:gd name="T35" fmla="*/ 31 h 36"/>
                <a:gd name="T36" fmla="*/ 42 w 72"/>
                <a:gd name="T37" fmla="*/ 35 h 36"/>
                <a:gd name="T38" fmla="*/ 29 w 72"/>
                <a:gd name="T39" fmla="*/ 36 h 36"/>
                <a:gd name="T40" fmla="*/ 18 w 72"/>
                <a:gd name="T41" fmla="*/ 36 h 36"/>
                <a:gd name="T42" fmla="*/ 8 w 72"/>
                <a:gd name="T43" fmla="*/ 34 h 36"/>
                <a:gd name="T44" fmla="*/ 2 w 72"/>
                <a:gd name="T4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36">
                  <a:moveTo>
                    <a:pt x="2" y="31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0" y="13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36" y="1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7" y="1"/>
                  </a:lnTo>
                  <a:lnTo>
                    <a:pt x="66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31"/>
                  </a:lnTo>
                  <a:lnTo>
                    <a:pt x="42" y="35"/>
                  </a:lnTo>
                  <a:lnTo>
                    <a:pt x="29" y="36"/>
                  </a:lnTo>
                  <a:lnTo>
                    <a:pt x="18" y="36"/>
                  </a:lnTo>
                  <a:lnTo>
                    <a:pt x="8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46" name="Freeform 182"/>
            <p:cNvSpPr>
              <a:spLocks/>
            </p:cNvSpPr>
            <p:nvPr/>
          </p:nvSpPr>
          <p:spPr bwMode="auto">
            <a:xfrm>
              <a:off x="1262" y="3365"/>
              <a:ext cx="35" cy="18"/>
            </a:xfrm>
            <a:custGeom>
              <a:avLst/>
              <a:gdLst>
                <a:gd name="T0" fmla="*/ 69 w 69"/>
                <a:gd name="T1" fmla="*/ 30 h 36"/>
                <a:gd name="T2" fmla="*/ 67 w 69"/>
                <a:gd name="T3" fmla="*/ 24 h 36"/>
                <a:gd name="T4" fmla="*/ 61 w 69"/>
                <a:gd name="T5" fmla="*/ 17 h 36"/>
                <a:gd name="T6" fmla="*/ 56 w 69"/>
                <a:gd name="T7" fmla="*/ 14 h 36"/>
                <a:gd name="T8" fmla="*/ 51 w 69"/>
                <a:gd name="T9" fmla="*/ 11 h 36"/>
                <a:gd name="T10" fmla="*/ 45 w 69"/>
                <a:gd name="T11" fmla="*/ 8 h 36"/>
                <a:gd name="T12" fmla="*/ 39 w 69"/>
                <a:gd name="T13" fmla="*/ 6 h 36"/>
                <a:gd name="T14" fmla="*/ 27 w 69"/>
                <a:gd name="T15" fmla="*/ 1 h 36"/>
                <a:gd name="T16" fmla="*/ 16 w 69"/>
                <a:gd name="T17" fmla="*/ 0 h 36"/>
                <a:gd name="T18" fmla="*/ 7 w 69"/>
                <a:gd name="T19" fmla="*/ 1 h 36"/>
                <a:gd name="T20" fmla="*/ 1 w 69"/>
                <a:gd name="T21" fmla="*/ 6 h 36"/>
                <a:gd name="T22" fmla="*/ 0 w 69"/>
                <a:gd name="T23" fmla="*/ 13 h 36"/>
                <a:gd name="T24" fmla="*/ 7 w 69"/>
                <a:gd name="T25" fmla="*/ 20 h 36"/>
                <a:gd name="T26" fmla="*/ 14 w 69"/>
                <a:gd name="T27" fmla="*/ 27 h 36"/>
                <a:gd name="T28" fmla="*/ 27 w 69"/>
                <a:gd name="T29" fmla="*/ 33 h 36"/>
                <a:gd name="T30" fmla="*/ 33 w 69"/>
                <a:gd name="T31" fmla="*/ 34 h 36"/>
                <a:gd name="T32" fmla="*/ 40 w 69"/>
                <a:gd name="T33" fmla="*/ 35 h 36"/>
                <a:gd name="T34" fmla="*/ 46 w 69"/>
                <a:gd name="T35" fmla="*/ 35 h 36"/>
                <a:gd name="T36" fmla="*/ 53 w 69"/>
                <a:gd name="T37" fmla="*/ 36 h 36"/>
                <a:gd name="T38" fmla="*/ 61 w 69"/>
                <a:gd name="T39" fmla="*/ 33 h 36"/>
                <a:gd name="T40" fmla="*/ 69 w 69"/>
                <a:gd name="T4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36">
                  <a:moveTo>
                    <a:pt x="69" y="30"/>
                  </a:moveTo>
                  <a:lnTo>
                    <a:pt x="67" y="24"/>
                  </a:lnTo>
                  <a:lnTo>
                    <a:pt x="61" y="17"/>
                  </a:lnTo>
                  <a:lnTo>
                    <a:pt x="56" y="14"/>
                  </a:lnTo>
                  <a:lnTo>
                    <a:pt x="51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7" y="1"/>
                  </a:lnTo>
                  <a:lnTo>
                    <a:pt x="16" y="0"/>
                  </a:lnTo>
                  <a:lnTo>
                    <a:pt x="7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7" y="20"/>
                  </a:lnTo>
                  <a:lnTo>
                    <a:pt x="14" y="27"/>
                  </a:lnTo>
                  <a:lnTo>
                    <a:pt x="27" y="33"/>
                  </a:lnTo>
                  <a:lnTo>
                    <a:pt x="33" y="34"/>
                  </a:lnTo>
                  <a:lnTo>
                    <a:pt x="40" y="35"/>
                  </a:lnTo>
                  <a:lnTo>
                    <a:pt x="46" y="35"/>
                  </a:lnTo>
                  <a:lnTo>
                    <a:pt x="53" y="36"/>
                  </a:lnTo>
                  <a:lnTo>
                    <a:pt x="61" y="33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47" name="Freeform 183"/>
            <p:cNvSpPr>
              <a:spLocks/>
            </p:cNvSpPr>
            <p:nvPr/>
          </p:nvSpPr>
          <p:spPr bwMode="auto">
            <a:xfrm>
              <a:off x="1302" y="3379"/>
              <a:ext cx="35" cy="17"/>
            </a:xfrm>
            <a:custGeom>
              <a:avLst/>
              <a:gdLst>
                <a:gd name="T0" fmla="*/ 72 w 72"/>
                <a:gd name="T1" fmla="*/ 28 h 34"/>
                <a:gd name="T2" fmla="*/ 71 w 72"/>
                <a:gd name="T3" fmla="*/ 22 h 34"/>
                <a:gd name="T4" fmla="*/ 66 w 72"/>
                <a:gd name="T5" fmla="*/ 16 h 34"/>
                <a:gd name="T6" fmla="*/ 61 w 72"/>
                <a:gd name="T7" fmla="*/ 13 h 34"/>
                <a:gd name="T8" fmla="*/ 56 w 72"/>
                <a:gd name="T9" fmla="*/ 10 h 34"/>
                <a:gd name="T10" fmla="*/ 48 w 72"/>
                <a:gd name="T11" fmla="*/ 7 h 34"/>
                <a:gd name="T12" fmla="*/ 42 w 72"/>
                <a:gd name="T13" fmla="*/ 5 h 34"/>
                <a:gd name="T14" fmla="*/ 29 w 72"/>
                <a:gd name="T15" fmla="*/ 0 h 34"/>
                <a:gd name="T16" fmla="*/ 18 w 72"/>
                <a:gd name="T17" fmla="*/ 0 h 34"/>
                <a:gd name="T18" fmla="*/ 8 w 72"/>
                <a:gd name="T19" fmla="*/ 2 h 34"/>
                <a:gd name="T20" fmla="*/ 2 w 72"/>
                <a:gd name="T21" fmla="*/ 8 h 34"/>
                <a:gd name="T22" fmla="*/ 0 w 72"/>
                <a:gd name="T23" fmla="*/ 13 h 34"/>
                <a:gd name="T24" fmla="*/ 7 w 72"/>
                <a:gd name="T25" fmla="*/ 19 h 34"/>
                <a:gd name="T26" fmla="*/ 10 w 72"/>
                <a:gd name="T27" fmla="*/ 22 h 34"/>
                <a:gd name="T28" fmla="*/ 16 w 72"/>
                <a:gd name="T29" fmla="*/ 25 h 34"/>
                <a:gd name="T30" fmla="*/ 23 w 72"/>
                <a:gd name="T31" fmla="*/ 28 h 34"/>
                <a:gd name="T32" fmla="*/ 30 w 72"/>
                <a:gd name="T33" fmla="*/ 31 h 34"/>
                <a:gd name="T34" fmla="*/ 36 w 72"/>
                <a:gd name="T35" fmla="*/ 32 h 34"/>
                <a:gd name="T36" fmla="*/ 44 w 72"/>
                <a:gd name="T37" fmla="*/ 34 h 34"/>
                <a:gd name="T38" fmla="*/ 50 w 72"/>
                <a:gd name="T39" fmla="*/ 34 h 34"/>
                <a:gd name="T40" fmla="*/ 57 w 72"/>
                <a:gd name="T41" fmla="*/ 34 h 34"/>
                <a:gd name="T42" fmla="*/ 66 w 72"/>
                <a:gd name="T43" fmla="*/ 31 h 34"/>
                <a:gd name="T44" fmla="*/ 72 w 72"/>
                <a:gd name="T4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3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1"/>
                  </a:lnTo>
                  <a:lnTo>
                    <a:pt x="36" y="32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7" y="34"/>
                  </a:lnTo>
                  <a:lnTo>
                    <a:pt x="66" y="31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48" name="Freeform 184"/>
            <p:cNvSpPr>
              <a:spLocks/>
            </p:cNvSpPr>
            <p:nvPr/>
          </p:nvSpPr>
          <p:spPr bwMode="auto">
            <a:xfrm>
              <a:off x="1262" y="3381"/>
              <a:ext cx="35" cy="18"/>
            </a:xfrm>
            <a:custGeom>
              <a:avLst/>
              <a:gdLst>
                <a:gd name="T0" fmla="*/ 1 w 69"/>
                <a:gd name="T1" fmla="*/ 30 h 35"/>
                <a:gd name="T2" fmla="*/ 0 w 69"/>
                <a:gd name="T3" fmla="*/ 24 h 35"/>
                <a:gd name="T4" fmla="*/ 7 w 69"/>
                <a:gd name="T5" fmla="*/ 17 h 35"/>
                <a:gd name="T6" fmla="*/ 14 w 69"/>
                <a:gd name="T7" fmla="*/ 9 h 35"/>
                <a:gd name="T8" fmla="*/ 27 w 69"/>
                <a:gd name="T9" fmla="*/ 4 h 35"/>
                <a:gd name="T10" fmla="*/ 33 w 69"/>
                <a:gd name="T11" fmla="*/ 1 h 35"/>
                <a:gd name="T12" fmla="*/ 40 w 69"/>
                <a:gd name="T13" fmla="*/ 1 h 35"/>
                <a:gd name="T14" fmla="*/ 46 w 69"/>
                <a:gd name="T15" fmla="*/ 0 h 35"/>
                <a:gd name="T16" fmla="*/ 53 w 69"/>
                <a:gd name="T17" fmla="*/ 1 h 35"/>
                <a:gd name="T18" fmla="*/ 61 w 69"/>
                <a:gd name="T19" fmla="*/ 2 h 35"/>
                <a:gd name="T20" fmla="*/ 69 w 69"/>
                <a:gd name="T21" fmla="*/ 7 h 35"/>
                <a:gd name="T22" fmla="*/ 67 w 69"/>
                <a:gd name="T23" fmla="*/ 12 h 35"/>
                <a:gd name="T24" fmla="*/ 61 w 69"/>
                <a:gd name="T25" fmla="*/ 18 h 35"/>
                <a:gd name="T26" fmla="*/ 56 w 69"/>
                <a:gd name="T27" fmla="*/ 21 h 35"/>
                <a:gd name="T28" fmla="*/ 51 w 69"/>
                <a:gd name="T29" fmla="*/ 24 h 35"/>
                <a:gd name="T30" fmla="*/ 45 w 69"/>
                <a:gd name="T31" fmla="*/ 27 h 35"/>
                <a:gd name="T32" fmla="*/ 39 w 69"/>
                <a:gd name="T33" fmla="*/ 30 h 35"/>
                <a:gd name="T34" fmla="*/ 27 w 69"/>
                <a:gd name="T35" fmla="*/ 33 h 35"/>
                <a:gd name="T36" fmla="*/ 16 w 69"/>
                <a:gd name="T37" fmla="*/ 35 h 35"/>
                <a:gd name="T38" fmla="*/ 7 w 69"/>
                <a:gd name="T39" fmla="*/ 33 h 35"/>
                <a:gd name="T40" fmla="*/ 1 w 69"/>
                <a:gd name="T41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35">
                  <a:moveTo>
                    <a:pt x="1" y="30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9"/>
                  </a:lnTo>
                  <a:lnTo>
                    <a:pt x="27" y="4"/>
                  </a:lnTo>
                  <a:lnTo>
                    <a:pt x="33" y="1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9" y="7"/>
                  </a:lnTo>
                  <a:lnTo>
                    <a:pt x="67" y="12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4"/>
                  </a:lnTo>
                  <a:lnTo>
                    <a:pt x="45" y="27"/>
                  </a:lnTo>
                  <a:lnTo>
                    <a:pt x="39" y="30"/>
                  </a:lnTo>
                  <a:lnTo>
                    <a:pt x="27" y="33"/>
                  </a:lnTo>
                  <a:lnTo>
                    <a:pt x="16" y="35"/>
                  </a:lnTo>
                  <a:lnTo>
                    <a:pt x="7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49" name="Freeform 185"/>
            <p:cNvSpPr>
              <a:spLocks/>
            </p:cNvSpPr>
            <p:nvPr/>
          </p:nvSpPr>
          <p:spPr bwMode="auto">
            <a:xfrm>
              <a:off x="1288" y="3371"/>
              <a:ext cx="27" cy="19"/>
            </a:xfrm>
            <a:custGeom>
              <a:avLst/>
              <a:gdLst>
                <a:gd name="T0" fmla="*/ 25 w 53"/>
                <a:gd name="T1" fmla="*/ 0 h 37"/>
                <a:gd name="T2" fmla="*/ 35 w 53"/>
                <a:gd name="T3" fmla="*/ 1 h 37"/>
                <a:gd name="T4" fmla="*/ 45 w 53"/>
                <a:gd name="T5" fmla="*/ 5 h 37"/>
                <a:gd name="T6" fmla="*/ 51 w 53"/>
                <a:gd name="T7" fmla="*/ 12 h 37"/>
                <a:gd name="T8" fmla="*/ 53 w 53"/>
                <a:gd name="T9" fmla="*/ 21 h 37"/>
                <a:gd name="T10" fmla="*/ 51 w 53"/>
                <a:gd name="T11" fmla="*/ 27 h 37"/>
                <a:gd name="T12" fmla="*/ 45 w 53"/>
                <a:gd name="T13" fmla="*/ 32 h 37"/>
                <a:gd name="T14" fmla="*/ 35 w 53"/>
                <a:gd name="T15" fmla="*/ 35 h 37"/>
                <a:gd name="T16" fmla="*/ 25 w 53"/>
                <a:gd name="T17" fmla="*/ 37 h 37"/>
                <a:gd name="T18" fmla="*/ 14 w 53"/>
                <a:gd name="T19" fmla="*/ 35 h 37"/>
                <a:gd name="T20" fmla="*/ 6 w 53"/>
                <a:gd name="T21" fmla="*/ 32 h 37"/>
                <a:gd name="T22" fmla="*/ 2 w 53"/>
                <a:gd name="T23" fmla="*/ 27 h 37"/>
                <a:gd name="T24" fmla="*/ 0 w 53"/>
                <a:gd name="T25" fmla="*/ 21 h 37"/>
                <a:gd name="T26" fmla="*/ 2 w 53"/>
                <a:gd name="T27" fmla="*/ 12 h 37"/>
                <a:gd name="T28" fmla="*/ 6 w 53"/>
                <a:gd name="T29" fmla="*/ 5 h 37"/>
                <a:gd name="T30" fmla="*/ 14 w 53"/>
                <a:gd name="T31" fmla="*/ 1 h 37"/>
                <a:gd name="T32" fmla="*/ 25 w 5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37">
                  <a:moveTo>
                    <a:pt x="25" y="0"/>
                  </a:moveTo>
                  <a:lnTo>
                    <a:pt x="35" y="1"/>
                  </a:lnTo>
                  <a:lnTo>
                    <a:pt x="45" y="5"/>
                  </a:lnTo>
                  <a:lnTo>
                    <a:pt x="51" y="12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2"/>
                  </a:lnTo>
                  <a:lnTo>
                    <a:pt x="35" y="35"/>
                  </a:lnTo>
                  <a:lnTo>
                    <a:pt x="25" y="37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50" name="Freeform 186"/>
            <p:cNvSpPr>
              <a:spLocks/>
            </p:cNvSpPr>
            <p:nvPr/>
          </p:nvSpPr>
          <p:spPr bwMode="auto">
            <a:xfrm>
              <a:off x="1210" y="3335"/>
              <a:ext cx="17" cy="30"/>
            </a:xfrm>
            <a:custGeom>
              <a:avLst/>
              <a:gdLst>
                <a:gd name="T0" fmla="*/ 17 w 33"/>
                <a:gd name="T1" fmla="*/ 0 h 61"/>
                <a:gd name="T2" fmla="*/ 22 w 33"/>
                <a:gd name="T3" fmla="*/ 2 h 61"/>
                <a:gd name="T4" fmla="*/ 27 w 33"/>
                <a:gd name="T5" fmla="*/ 8 h 61"/>
                <a:gd name="T6" fmla="*/ 28 w 33"/>
                <a:gd name="T7" fmla="*/ 12 h 61"/>
                <a:gd name="T8" fmla="*/ 31 w 33"/>
                <a:gd name="T9" fmla="*/ 17 h 61"/>
                <a:gd name="T10" fmla="*/ 32 w 33"/>
                <a:gd name="T11" fmla="*/ 23 h 61"/>
                <a:gd name="T12" fmla="*/ 33 w 33"/>
                <a:gd name="T13" fmla="*/ 30 h 61"/>
                <a:gd name="T14" fmla="*/ 32 w 33"/>
                <a:gd name="T15" fmla="*/ 37 h 61"/>
                <a:gd name="T16" fmla="*/ 31 w 33"/>
                <a:gd name="T17" fmla="*/ 43 h 61"/>
                <a:gd name="T18" fmla="*/ 28 w 33"/>
                <a:gd name="T19" fmla="*/ 47 h 61"/>
                <a:gd name="T20" fmla="*/ 27 w 33"/>
                <a:gd name="T21" fmla="*/ 52 h 61"/>
                <a:gd name="T22" fmla="*/ 22 w 33"/>
                <a:gd name="T23" fmla="*/ 58 h 61"/>
                <a:gd name="T24" fmla="*/ 17 w 33"/>
                <a:gd name="T25" fmla="*/ 61 h 61"/>
                <a:gd name="T26" fmla="*/ 9 w 33"/>
                <a:gd name="T27" fmla="*/ 58 h 61"/>
                <a:gd name="T28" fmla="*/ 4 w 33"/>
                <a:gd name="T29" fmla="*/ 52 h 61"/>
                <a:gd name="T30" fmla="*/ 1 w 33"/>
                <a:gd name="T31" fmla="*/ 47 h 61"/>
                <a:gd name="T32" fmla="*/ 0 w 33"/>
                <a:gd name="T33" fmla="*/ 43 h 61"/>
                <a:gd name="T34" fmla="*/ 0 w 33"/>
                <a:gd name="T35" fmla="*/ 37 h 61"/>
                <a:gd name="T36" fmla="*/ 0 w 33"/>
                <a:gd name="T37" fmla="*/ 30 h 61"/>
                <a:gd name="T38" fmla="*/ 0 w 33"/>
                <a:gd name="T39" fmla="*/ 23 h 61"/>
                <a:gd name="T40" fmla="*/ 0 w 33"/>
                <a:gd name="T41" fmla="*/ 17 h 61"/>
                <a:gd name="T42" fmla="*/ 1 w 33"/>
                <a:gd name="T43" fmla="*/ 12 h 61"/>
                <a:gd name="T44" fmla="*/ 4 w 33"/>
                <a:gd name="T45" fmla="*/ 8 h 61"/>
                <a:gd name="T46" fmla="*/ 9 w 33"/>
                <a:gd name="T47" fmla="*/ 2 h 61"/>
                <a:gd name="T48" fmla="*/ 17 w 33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61">
                  <a:moveTo>
                    <a:pt x="17" y="0"/>
                  </a:moveTo>
                  <a:lnTo>
                    <a:pt x="22" y="2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31" y="17"/>
                  </a:lnTo>
                  <a:lnTo>
                    <a:pt x="32" y="23"/>
                  </a:lnTo>
                  <a:lnTo>
                    <a:pt x="33" y="30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2" y="58"/>
                  </a:lnTo>
                  <a:lnTo>
                    <a:pt x="17" y="61"/>
                  </a:lnTo>
                  <a:lnTo>
                    <a:pt x="9" y="58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4" y="8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51" name="Freeform 187"/>
            <p:cNvSpPr>
              <a:spLocks/>
            </p:cNvSpPr>
            <p:nvPr/>
          </p:nvSpPr>
          <p:spPr bwMode="auto">
            <a:xfrm>
              <a:off x="1210" y="3365"/>
              <a:ext cx="18" cy="30"/>
            </a:xfrm>
            <a:custGeom>
              <a:avLst/>
              <a:gdLst>
                <a:gd name="T0" fmla="*/ 21 w 37"/>
                <a:gd name="T1" fmla="*/ 60 h 60"/>
                <a:gd name="T2" fmla="*/ 26 w 37"/>
                <a:gd name="T3" fmla="*/ 57 h 60"/>
                <a:gd name="T4" fmla="*/ 31 w 37"/>
                <a:gd name="T5" fmla="*/ 51 h 60"/>
                <a:gd name="T6" fmla="*/ 32 w 37"/>
                <a:gd name="T7" fmla="*/ 46 h 60"/>
                <a:gd name="T8" fmla="*/ 34 w 37"/>
                <a:gd name="T9" fmla="*/ 42 h 60"/>
                <a:gd name="T10" fmla="*/ 36 w 37"/>
                <a:gd name="T11" fmla="*/ 36 h 60"/>
                <a:gd name="T12" fmla="*/ 37 w 37"/>
                <a:gd name="T13" fmla="*/ 31 h 60"/>
                <a:gd name="T14" fmla="*/ 36 w 37"/>
                <a:gd name="T15" fmla="*/ 23 h 60"/>
                <a:gd name="T16" fmla="*/ 34 w 37"/>
                <a:gd name="T17" fmla="*/ 17 h 60"/>
                <a:gd name="T18" fmla="*/ 32 w 37"/>
                <a:gd name="T19" fmla="*/ 12 h 60"/>
                <a:gd name="T20" fmla="*/ 31 w 37"/>
                <a:gd name="T21" fmla="*/ 8 h 60"/>
                <a:gd name="T22" fmla="*/ 26 w 37"/>
                <a:gd name="T23" fmla="*/ 2 h 60"/>
                <a:gd name="T24" fmla="*/ 21 w 37"/>
                <a:gd name="T25" fmla="*/ 0 h 60"/>
                <a:gd name="T26" fmla="*/ 11 w 37"/>
                <a:gd name="T27" fmla="*/ 2 h 60"/>
                <a:gd name="T28" fmla="*/ 5 w 37"/>
                <a:gd name="T29" fmla="*/ 8 h 60"/>
                <a:gd name="T30" fmla="*/ 1 w 37"/>
                <a:gd name="T31" fmla="*/ 12 h 60"/>
                <a:gd name="T32" fmla="*/ 0 w 37"/>
                <a:gd name="T33" fmla="*/ 17 h 60"/>
                <a:gd name="T34" fmla="*/ 0 w 37"/>
                <a:gd name="T35" fmla="*/ 23 h 60"/>
                <a:gd name="T36" fmla="*/ 0 w 37"/>
                <a:gd name="T37" fmla="*/ 31 h 60"/>
                <a:gd name="T38" fmla="*/ 0 w 37"/>
                <a:gd name="T39" fmla="*/ 36 h 60"/>
                <a:gd name="T40" fmla="*/ 0 w 37"/>
                <a:gd name="T41" fmla="*/ 42 h 60"/>
                <a:gd name="T42" fmla="*/ 1 w 37"/>
                <a:gd name="T43" fmla="*/ 46 h 60"/>
                <a:gd name="T44" fmla="*/ 5 w 37"/>
                <a:gd name="T45" fmla="*/ 51 h 60"/>
                <a:gd name="T46" fmla="*/ 11 w 37"/>
                <a:gd name="T47" fmla="*/ 57 h 60"/>
                <a:gd name="T48" fmla="*/ 21 w 37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36" y="36"/>
                  </a:lnTo>
                  <a:lnTo>
                    <a:pt x="37" y="31"/>
                  </a:lnTo>
                  <a:lnTo>
                    <a:pt x="36" y="23"/>
                  </a:lnTo>
                  <a:lnTo>
                    <a:pt x="34" y="17"/>
                  </a:lnTo>
                  <a:lnTo>
                    <a:pt x="32" y="12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52" name="Freeform 188"/>
            <p:cNvSpPr>
              <a:spLocks/>
            </p:cNvSpPr>
            <p:nvPr/>
          </p:nvSpPr>
          <p:spPr bwMode="auto">
            <a:xfrm>
              <a:off x="1222" y="3348"/>
              <a:ext cx="33" cy="17"/>
            </a:xfrm>
            <a:custGeom>
              <a:avLst/>
              <a:gdLst>
                <a:gd name="T0" fmla="*/ 2 w 67"/>
                <a:gd name="T1" fmla="*/ 28 h 35"/>
                <a:gd name="T2" fmla="*/ 0 w 67"/>
                <a:gd name="T3" fmla="*/ 22 h 35"/>
                <a:gd name="T4" fmla="*/ 7 w 67"/>
                <a:gd name="T5" fmla="*/ 16 h 35"/>
                <a:gd name="T6" fmla="*/ 14 w 67"/>
                <a:gd name="T7" fmla="*/ 10 h 35"/>
                <a:gd name="T8" fmla="*/ 27 w 67"/>
                <a:gd name="T9" fmla="*/ 3 h 35"/>
                <a:gd name="T10" fmla="*/ 34 w 67"/>
                <a:gd name="T11" fmla="*/ 1 h 35"/>
                <a:gd name="T12" fmla="*/ 41 w 67"/>
                <a:gd name="T13" fmla="*/ 0 h 35"/>
                <a:gd name="T14" fmla="*/ 46 w 67"/>
                <a:gd name="T15" fmla="*/ 0 h 35"/>
                <a:gd name="T16" fmla="*/ 52 w 67"/>
                <a:gd name="T17" fmla="*/ 1 h 35"/>
                <a:gd name="T18" fmla="*/ 61 w 67"/>
                <a:gd name="T19" fmla="*/ 2 h 35"/>
                <a:gd name="T20" fmla="*/ 67 w 67"/>
                <a:gd name="T21" fmla="*/ 8 h 35"/>
                <a:gd name="T22" fmla="*/ 67 w 67"/>
                <a:gd name="T23" fmla="*/ 13 h 35"/>
                <a:gd name="T24" fmla="*/ 62 w 67"/>
                <a:gd name="T25" fmla="*/ 19 h 35"/>
                <a:gd name="T26" fmla="*/ 53 w 67"/>
                <a:gd name="T27" fmla="*/ 25 h 35"/>
                <a:gd name="T28" fmla="*/ 43 w 67"/>
                <a:gd name="T29" fmla="*/ 31 h 35"/>
                <a:gd name="T30" fmla="*/ 35 w 67"/>
                <a:gd name="T31" fmla="*/ 32 h 35"/>
                <a:gd name="T32" fmla="*/ 27 w 67"/>
                <a:gd name="T33" fmla="*/ 34 h 35"/>
                <a:gd name="T34" fmla="*/ 20 w 67"/>
                <a:gd name="T35" fmla="*/ 34 h 35"/>
                <a:gd name="T36" fmla="*/ 15 w 67"/>
                <a:gd name="T37" fmla="*/ 35 h 35"/>
                <a:gd name="T38" fmla="*/ 5 w 67"/>
                <a:gd name="T39" fmla="*/ 32 h 35"/>
                <a:gd name="T40" fmla="*/ 2 w 67"/>
                <a:gd name="T41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7" y="16"/>
                  </a:lnTo>
                  <a:lnTo>
                    <a:pt x="14" y="10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61" y="2"/>
                  </a:lnTo>
                  <a:lnTo>
                    <a:pt x="67" y="8"/>
                  </a:lnTo>
                  <a:lnTo>
                    <a:pt x="67" y="13"/>
                  </a:lnTo>
                  <a:lnTo>
                    <a:pt x="62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5" y="32"/>
                  </a:lnTo>
                  <a:lnTo>
                    <a:pt x="27" y="34"/>
                  </a:lnTo>
                  <a:lnTo>
                    <a:pt x="20" y="34"/>
                  </a:lnTo>
                  <a:lnTo>
                    <a:pt x="15" y="35"/>
                  </a:lnTo>
                  <a:lnTo>
                    <a:pt x="5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53" name="Freeform 189"/>
            <p:cNvSpPr>
              <a:spLocks/>
            </p:cNvSpPr>
            <p:nvPr/>
          </p:nvSpPr>
          <p:spPr bwMode="auto">
            <a:xfrm>
              <a:off x="1182" y="3351"/>
              <a:ext cx="34" cy="16"/>
            </a:xfrm>
            <a:custGeom>
              <a:avLst/>
              <a:gdLst>
                <a:gd name="T0" fmla="*/ 67 w 67"/>
                <a:gd name="T1" fmla="*/ 29 h 34"/>
                <a:gd name="T2" fmla="*/ 67 w 67"/>
                <a:gd name="T3" fmla="*/ 23 h 34"/>
                <a:gd name="T4" fmla="*/ 62 w 67"/>
                <a:gd name="T5" fmla="*/ 17 h 34"/>
                <a:gd name="T6" fmla="*/ 57 w 67"/>
                <a:gd name="T7" fmla="*/ 14 h 34"/>
                <a:gd name="T8" fmla="*/ 53 w 67"/>
                <a:gd name="T9" fmla="*/ 11 h 34"/>
                <a:gd name="T10" fmla="*/ 45 w 67"/>
                <a:gd name="T11" fmla="*/ 8 h 34"/>
                <a:gd name="T12" fmla="*/ 39 w 67"/>
                <a:gd name="T13" fmla="*/ 6 h 34"/>
                <a:gd name="T14" fmla="*/ 24 w 67"/>
                <a:gd name="T15" fmla="*/ 0 h 34"/>
                <a:gd name="T16" fmla="*/ 13 w 67"/>
                <a:gd name="T17" fmla="*/ 0 h 34"/>
                <a:gd name="T18" fmla="*/ 4 w 67"/>
                <a:gd name="T19" fmla="*/ 4 h 34"/>
                <a:gd name="T20" fmla="*/ 2 w 67"/>
                <a:gd name="T21" fmla="*/ 10 h 34"/>
                <a:gd name="T22" fmla="*/ 0 w 67"/>
                <a:gd name="T23" fmla="*/ 15 h 34"/>
                <a:gd name="T24" fmla="*/ 4 w 67"/>
                <a:gd name="T25" fmla="*/ 21 h 34"/>
                <a:gd name="T26" fmla="*/ 13 w 67"/>
                <a:gd name="T27" fmla="*/ 26 h 34"/>
                <a:gd name="T28" fmla="*/ 27 w 67"/>
                <a:gd name="T29" fmla="*/ 32 h 34"/>
                <a:gd name="T30" fmla="*/ 39 w 67"/>
                <a:gd name="T31" fmla="*/ 34 h 34"/>
                <a:gd name="T32" fmla="*/ 51 w 67"/>
                <a:gd name="T33" fmla="*/ 34 h 34"/>
                <a:gd name="T34" fmla="*/ 61 w 67"/>
                <a:gd name="T35" fmla="*/ 32 h 34"/>
                <a:gd name="T36" fmla="*/ 67 w 67"/>
                <a:gd name="T3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34">
                  <a:moveTo>
                    <a:pt x="67" y="29"/>
                  </a:moveTo>
                  <a:lnTo>
                    <a:pt x="67" y="23"/>
                  </a:lnTo>
                  <a:lnTo>
                    <a:pt x="62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4" y="21"/>
                  </a:lnTo>
                  <a:lnTo>
                    <a:pt x="13" y="26"/>
                  </a:lnTo>
                  <a:lnTo>
                    <a:pt x="27" y="32"/>
                  </a:lnTo>
                  <a:lnTo>
                    <a:pt x="39" y="34"/>
                  </a:lnTo>
                  <a:lnTo>
                    <a:pt x="51" y="34"/>
                  </a:lnTo>
                  <a:lnTo>
                    <a:pt x="61" y="32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54" name="Freeform 190"/>
            <p:cNvSpPr>
              <a:spLocks/>
            </p:cNvSpPr>
            <p:nvPr/>
          </p:nvSpPr>
          <p:spPr bwMode="auto">
            <a:xfrm>
              <a:off x="1222" y="3364"/>
              <a:ext cx="33" cy="17"/>
            </a:xfrm>
            <a:custGeom>
              <a:avLst/>
              <a:gdLst>
                <a:gd name="T0" fmla="*/ 67 w 67"/>
                <a:gd name="T1" fmla="*/ 29 h 35"/>
                <a:gd name="T2" fmla="*/ 67 w 67"/>
                <a:gd name="T3" fmla="*/ 22 h 35"/>
                <a:gd name="T4" fmla="*/ 62 w 67"/>
                <a:gd name="T5" fmla="*/ 15 h 35"/>
                <a:gd name="T6" fmla="*/ 53 w 67"/>
                <a:gd name="T7" fmla="*/ 9 h 35"/>
                <a:gd name="T8" fmla="*/ 43 w 67"/>
                <a:gd name="T9" fmla="*/ 5 h 35"/>
                <a:gd name="T10" fmla="*/ 35 w 67"/>
                <a:gd name="T11" fmla="*/ 2 h 35"/>
                <a:gd name="T12" fmla="*/ 27 w 67"/>
                <a:gd name="T13" fmla="*/ 1 h 35"/>
                <a:gd name="T14" fmla="*/ 20 w 67"/>
                <a:gd name="T15" fmla="*/ 0 h 35"/>
                <a:gd name="T16" fmla="*/ 15 w 67"/>
                <a:gd name="T17" fmla="*/ 0 h 35"/>
                <a:gd name="T18" fmla="*/ 5 w 67"/>
                <a:gd name="T19" fmla="*/ 1 h 35"/>
                <a:gd name="T20" fmla="*/ 2 w 67"/>
                <a:gd name="T21" fmla="*/ 5 h 35"/>
                <a:gd name="T22" fmla="*/ 0 w 67"/>
                <a:gd name="T23" fmla="*/ 12 h 35"/>
                <a:gd name="T24" fmla="*/ 7 w 67"/>
                <a:gd name="T25" fmla="*/ 19 h 35"/>
                <a:gd name="T26" fmla="*/ 14 w 67"/>
                <a:gd name="T27" fmla="*/ 25 h 35"/>
                <a:gd name="T28" fmla="*/ 27 w 67"/>
                <a:gd name="T29" fmla="*/ 33 h 35"/>
                <a:gd name="T30" fmla="*/ 34 w 67"/>
                <a:gd name="T31" fmla="*/ 34 h 35"/>
                <a:gd name="T32" fmla="*/ 41 w 67"/>
                <a:gd name="T33" fmla="*/ 35 h 35"/>
                <a:gd name="T34" fmla="*/ 46 w 67"/>
                <a:gd name="T35" fmla="*/ 35 h 35"/>
                <a:gd name="T36" fmla="*/ 52 w 67"/>
                <a:gd name="T37" fmla="*/ 35 h 35"/>
                <a:gd name="T38" fmla="*/ 61 w 67"/>
                <a:gd name="T39" fmla="*/ 33 h 35"/>
                <a:gd name="T40" fmla="*/ 67 w 67"/>
                <a:gd name="T41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5">
                  <a:moveTo>
                    <a:pt x="67" y="29"/>
                  </a:moveTo>
                  <a:lnTo>
                    <a:pt x="67" y="22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5"/>
                  </a:lnTo>
                  <a:lnTo>
                    <a:pt x="27" y="33"/>
                  </a:lnTo>
                  <a:lnTo>
                    <a:pt x="34" y="34"/>
                  </a:lnTo>
                  <a:lnTo>
                    <a:pt x="41" y="35"/>
                  </a:lnTo>
                  <a:lnTo>
                    <a:pt x="46" y="35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55" name="Freeform 191"/>
            <p:cNvSpPr>
              <a:spLocks/>
            </p:cNvSpPr>
            <p:nvPr/>
          </p:nvSpPr>
          <p:spPr bwMode="auto">
            <a:xfrm>
              <a:off x="1182" y="3366"/>
              <a:ext cx="34" cy="18"/>
            </a:xfrm>
            <a:custGeom>
              <a:avLst/>
              <a:gdLst>
                <a:gd name="T0" fmla="*/ 2 w 67"/>
                <a:gd name="T1" fmla="*/ 28 h 35"/>
                <a:gd name="T2" fmla="*/ 0 w 67"/>
                <a:gd name="T3" fmla="*/ 22 h 35"/>
                <a:gd name="T4" fmla="*/ 4 w 67"/>
                <a:gd name="T5" fmla="*/ 15 h 35"/>
                <a:gd name="T6" fmla="*/ 13 w 67"/>
                <a:gd name="T7" fmla="*/ 9 h 35"/>
                <a:gd name="T8" fmla="*/ 27 w 67"/>
                <a:gd name="T9" fmla="*/ 4 h 35"/>
                <a:gd name="T10" fmla="*/ 39 w 67"/>
                <a:gd name="T11" fmla="*/ 0 h 35"/>
                <a:gd name="T12" fmla="*/ 51 w 67"/>
                <a:gd name="T13" fmla="*/ 0 h 35"/>
                <a:gd name="T14" fmla="*/ 61 w 67"/>
                <a:gd name="T15" fmla="*/ 2 h 35"/>
                <a:gd name="T16" fmla="*/ 67 w 67"/>
                <a:gd name="T17" fmla="*/ 7 h 35"/>
                <a:gd name="T18" fmla="*/ 67 w 67"/>
                <a:gd name="T19" fmla="*/ 12 h 35"/>
                <a:gd name="T20" fmla="*/ 62 w 67"/>
                <a:gd name="T21" fmla="*/ 18 h 35"/>
                <a:gd name="T22" fmla="*/ 57 w 67"/>
                <a:gd name="T23" fmla="*/ 22 h 35"/>
                <a:gd name="T24" fmla="*/ 53 w 67"/>
                <a:gd name="T25" fmla="*/ 25 h 35"/>
                <a:gd name="T26" fmla="*/ 45 w 67"/>
                <a:gd name="T27" fmla="*/ 28 h 35"/>
                <a:gd name="T28" fmla="*/ 39 w 67"/>
                <a:gd name="T29" fmla="*/ 31 h 35"/>
                <a:gd name="T30" fmla="*/ 24 w 67"/>
                <a:gd name="T31" fmla="*/ 34 h 35"/>
                <a:gd name="T32" fmla="*/ 13 w 67"/>
                <a:gd name="T33" fmla="*/ 35 h 35"/>
                <a:gd name="T34" fmla="*/ 4 w 67"/>
                <a:gd name="T35" fmla="*/ 32 h 35"/>
                <a:gd name="T36" fmla="*/ 2 w 67"/>
                <a:gd name="T37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4" y="15"/>
                  </a:lnTo>
                  <a:lnTo>
                    <a:pt x="13" y="9"/>
                  </a:lnTo>
                  <a:lnTo>
                    <a:pt x="27" y="4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67" y="7"/>
                  </a:lnTo>
                  <a:lnTo>
                    <a:pt x="67" y="12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45" y="28"/>
                  </a:lnTo>
                  <a:lnTo>
                    <a:pt x="39" y="31"/>
                  </a:lnTo>
                  <a:lnTo>
                    <a:pt x="24" y="34"/>
                  </a:lnTo>
                  <a:lnTo>
                    <a:pt x="13" y="35"/>
                  </a:lnTo>
                  <a:lnTo>
                    <a:pt x="4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56" name="Freeform 192"/>
            <p:cNvSpPr>
              <a:spLocks/>
            </p:cNvSpPr>
            <p:nvPr/>
          </p:nvSpPr>
          <p:spPr bwMode="auto">
            <a:xfrm>
              <a:off x="1208" y="3357"/>
              <a:ext cx="25" cy="18"/>
            </a:xfrm>
            <a:custGeom>
              <a:avLst/>
              <a:gdLst>
                <a:gd name="T0" fmla="*/ 25 w 50"/>
                <a:gd name="T1" fmla="*/ 0 h 36"/>
                <a:gd name="T2" fmla="*/ 32 w 50"/>
                <a:gd name="T3" fmla="*/ 0 h 36"/>
                <a:gd name="T4" fmla="*/ 41 w 50"/>
                <a:gd name="T5" fmla="*/ 4 h 36"/>
                <a:gd name="T6" fmla="*/ 46 w 50"/>
                <a:gd name="T7" fmla="*/ 9 h 36"/>
                <a:gd name="T8" fmla="*/ 50 w 50"/>
                <a:gd name="T9" fmla="*/ 16 h 36"/>
                <a:gd name="T10" fmla="*/ 46 w 50"/>
                <a:gd name="T11" fmla="*/ 24 h 36"/>
                <a:gd name="T12" fmla="*/ 41 w 50"/>
                <a:gd name="T13" fmla="*/ 30 h 36"/>
                <a:gd name="T14" fmla="*/ 32 w 50"/>
                <a:gd name="T15" fmla="*/ 34 h 36"/>
                <a:gd name="T16" fmla="*/ 25 w 50"/>
                <a:gd name="T17" fmla="*/ 36 h 36"/>
                <a:gd name="T18" fmla="*/ 14 w 50"/>
                <a:gd name="T19" fmla="*/ 34 h 36"/>
                <a:gd name="T20" fmla="*/ 6 w 50"/>
                <a:gd name="T21" fmla="*/ 30 h 36"/>
                <a:gd name="T22" fmla="*/ 2 w 50"/>
                <a:gd name="T23" fmla="*/ 24 h 36"/>
                <a:gd name="T24" fmla="*/ 0 w 50"/>
                <a:gd name="T25" fmla="*/ 16 h 36"/>
                <a:gd name="T26" fmla="*/ 2 w 50"/>
                <a:gd name="T27" fmla="*/ 9 h 36"/>
                <a:gd name="T28" fmla="*/ 6 w 50"/>
                <a:gd name="T29" fmla="*/ 4 h 36"/>
                <a:gd name="T30" fmla="*/ 14 w 50"/>
                <a:gd name="T31" fmla="*/ 0 h 36"/>
                <a:gd name="T32" fmla="*/ 25 w 50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36">
                  <a:moveTo>
                    <a:pt x="25" y="0"/>
                  </a:moveTo>
                  <a:lnTo>
                    <a:pt x="32" y="0"/>
                  </a:lnTo>
                  <a:lnTo>
                    <a:pt x="41" y="4"/>
                  </a:lnTo>
                  <a:lnTo>
                    <a:pt x="46" y="9"/>
                  </a:lnTo>
                  <a:lnTo>
                    <a:pt x="50" y="16"/>
                  </a:lnTo>
                  <a:lnTo>
                    <a:pt x="46" y="24"/>
                  </a:lnTo>
                  <a:lnTo>
                    <a:pt x="41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14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2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2657" name="Group 193"/>
          <p:cNvGrpSpPr>
            <a:grpSpLocks/>
          </p:cNvGrpSpPr>
          <p:nvPr/>
        </p:nvGrpSpPr>
        <p:grpSpPr bwMode="auto">
          <a:xfrm flipH="1">
            <a:off x="6588125" y="2781300"/>
            <a:ext cx="2303463" cy="3168650"/>
            <a:chOff x="476" y="988"/>
            <a:chExt cx="1884" cy="2789"/>
          </a:xfrm>
        </p:grpSpPr>
        <p:sp>
          <p:nvSpPr>
            <p:cNvPr id="62658" name="Freeform 194"/>
            <p:cNvSpPr>
              <a:spLocks/>
            </p:cNvSpPr>
            <p:nvPr/>
          </p:nvSpPr>
          <p:spPr bwMode="auto">
            <a:xfrm>
              <a:off x="476" y="988"/>
              <a:ext cx="1884" cy="2789"/>
            </a:xfrm>
            <a:custGeom>
              <a:avLst/>
              <a:gdLst>
                <a:gd name="T0" fmla="*/ 263 w 3768"/>
                <a:gd name="T1" fmla="*/ 200 h 5576"/>
                <a:gd name="T2" fmla="*/ 349 w 3768"/>
                <a:gd name="T3" fmla="*/ 123 h 5576"/>
                <a:gd name="T4" fmla="*/ 542 w 3768"/>
                <a:gd name="T5" fmla="*/ 344 h 5576"/>
                <a:gd name="T6" fmla="*/ 886 w 3768"/>
                <a:gd name="T7" fmla="*/ 1095 h 5576"/>
                <a:gd name="T8" fmla="*/ 1376 w 3768"/>
                <a:gd name="T9" fmla="*/ 1295 h 5576"/>
                <a:gd name="T10" fmla="*/ 1815 w 3768"/>
                <a:gd name="T11" fmla="*/ 1315 h 5576"/>
                <a:gd name="T12" fmla="*/ 1968 w 3768"/>
                <a:gd name="T13" fmla="*/ 1125 h 5576"/>
                <a:gd name="T14" fmla="*/ 1794 w 3768"/>
                <a:gd name="T15" fmla="*/ 965 h 5576"/>
                <a:gd name="T16" fmla="*/ 1666 w 3768"/>
                <a:gd name="T17" fmla="*/ 925 h 5576"/>
                <a:gd name="T18" fmla="*/ 1608 w 3768"/>
                <a:gd name="T19" fmla="*/ 823 h 5576"/>
                <a:gd name="T20" fmla="*/ 1745 w 3768"/>
                <a:gd name="T21" fmla="*/ 754 h 5576"/>
                <a:gd name="T22" fmla="*/ 2116 w 3768"/>
                <a:gd name="T23" fmla="*/ 594 h 5576"/>
                <a:gd name="T24" fmla="*/ 2277 w 3768"/>
                <a:gd name="T25" fmla="*/ 639 h 5576"/>
                <a:gd name="T26" fmla="*/ 2447 w 3768"/>
                <a:gd name="T27" fmla="*/ 783 h 5576"/>
                <a:gd name="T28" fmla="*/ 2322 w 3768"/>
                <a:gd name="T29" fmla="*/ 981 h 5576"/>
                <a:gd name="T30" fmla="*/ 2203 w 3768"/>
                <a:gd name="T31" fmla="*/ 1207 h 5576"/>
                <a:gd name="T32" fmla="*/ 2311 w 3768"/>
                <a:gd name="T33" fmla="*/ 1366 h 5576"/>
                <a:gd name="T34" fmla="*/ 2571 w 3768"/>
                <a:gd name="T35" fmla="*/ 1390 h 5576"/>
                <a:gd name="T36" fmla="*/ 2632 w 3768"/>
                <a:gd name="T37" fmla="*/ 1551 h 5576"/>
                <a:gd name="T38" fmla="*/ 2885 w 3768"/>
                <a:gd name="T39" fmla="*/ 1869 h 5576"/>
                <a:gd name="T40" fmla="*/ 3129 w 3768"/>
                <a:gd name="T41" fmla="*/ 1494 h 5576"/>
                <a:gd name="T42" fmla="*/ 3322 w 3768"/>
                <a:gd name="T43" fmla="*/ 1051 h 5576"/>
                <a:gd name="T44" fmla="*/ 3447 w 3768"/>
                <a:gd name="T45" fmla="*/ 996 h 5576"/>
                <a:gd name="T46" fmla="*/ 3407 w 3768"/>
                <a:gd name="T47" fmla="*/ 1104 h 5576"/>
                <a:gd name="T48" fmla="*/ 3625 w 3768"/>
                <a:gd name="T49" fmla="*/ 892 h 5576"/>
                <a:gd name="T50" fmla="*/ 3764 w 3768"/>
                <a:gd name="T51" fmla="*/ 959 h 5576"/>
                <a:gd name="T52" fmla="*/ 3649 w 3768"/>
                <a:gd name="T53" fmla="*/ 1142 h 5576"/>
                <a:gd name="T54" fmla="*/ 3269 w 3768"/>
                <a:gd name="T55" fmla="*/ 1879 h 5576"/>
                <a:gd name="T56" fmla="*/ 3054 w 3768"/>
                <a:gd name="T57" fmla="*/ 2333 h 5576"/>
                <a:gd name="T58" fmla="*/ 2652 w 3768"/>
                <a:gd name="T59" fmla="*/ 2050 h 5576"/>
                <a:gd name="T60" fmla="*/ 2337 w 3768"/>
                <a:gd name="T61" fmla="*/ 2028 h 5576"/>
                <a:gd name="T62" fmla="*/ 2204 w 3768"/>
                <a:gd name="T63" fmla="*/ 2592 h 5576"/>
                <a:gd name="T64" fmla="*/ 2620 w 3768"/>
                <a:gd name="T65" fmla="*/ 3765 h 5576"/>
                <a:gd name="T66" fmla="*/ 2225 w 3768"/>
                <a:gd name="T67" fmla="*/ 4925 h 5576"/>
                <a:gd name="T68" fmla="*/ 2359 w 3768"/>
                <a:gd name="T69" fmla="*/ 5217 h 5576"/>
                <a:gd name="T70" fmla="*/ 2515 w 3768"/>
                <a:gd name="T71" fmla="*/ 5271 h 5576"/>
                <a:gd name="T72" fmla="*/ 2518 w 3768"/>
                <a:gd name="T73" fmla="*/ 5355 h 5576"/>
                <a:gd name="T74" fmla="*/ 2290 w 3768"/>
                <a:gd name="T75" fmla="*/ 5317 h 5576"/>
                <a:gd name="T76" fmla="*/ 1976 w 3768"/>
                <a:gd name="T77" fmla="*/ 5028 h 5576"/>
                <a:gd name="T78" fmla="*/ 2011 w 3768"/>
                <a:gd name="T79" fmla="*/ 4794 h 5576"/>
                <a:gd name="T80" fmla="*/ 2109 w 3768"/>
                <a:gd name="T81" fmla="*/ 4086 h 5576"/>
                <a:gd name="T82" fmla="*/ 2284 w 3768"/>
                <a:gd name="T83" fmla="*/ 3487 h 5576"/>
                <a:gd name="T84" fmla="*/ 1969 w 3768"/>
                <a:gd name="T85" fmla="*/ 3087 h 5576"/>
                <a:gd name="T86" fmla="*/ 1861 w 3768"/>
                <a:gd name="T87" fmla="*/ 4128 h 5576"/>
                <a:gd name="T88" fmla="*/ 1786 w 3768"/>
                <a:gd name="T89" fmla="*/ 4867 h 5576"/>
                <a:gd name="T90" fmla="*/ 1842 w 3768"/>
                <a:gd name="T91" fmla="*/ 5221 h 5576"/>
                <a:gd name="T92" fmla="*/ 1708 w 3768"/>
                <a:gd name="T93" fmla="*/ 5429 h 5576"/>
                <a:gd name="T94" fmla="*/ 1390 w 3768"/>
                <a:gd name="T95" fmla="*/ 5576 h 5576"/>
                <a:gd name="T96" fmla="*/ 1446 w 3768"/>
                <a:gd name="T97" fmla="*/ 5470 h 5576"/>
                <a:gd name="T98" fmla="*/ 1624 w 3768"/>
                <a:gd name="T99" fmla="*/ 5024 h 5576"/>
                <a:gd name="T100" fmla="*/ 1548 w 3768"/>
                <a:gd name="T101" fmla="*/ 4472 h 5576"/>
                <a:gd name="T102" fmla="*/ 1542 w 3768"/>
                <a:gd name="T103" fmla="*/ 3478 h 5576"/>
                <a:gd name="T104" fmla="*/ 1468 w 3768"/>
                <a:gd name="T105" fmla="*/ 2844 h 5576"/>
                <a:gd name="T106" fmla="*/ 1607 w 3768"/>
                <a:gd name="T107" fmla="*/ 2429 h 5576"/>
                <a:gd name="T108" fmla="*/ 1330 w 3768"/>
                <a:gd name="T109" fmla="*/ 1544 h 5576"/>
                <a:gd name="T110" fmla="*/ 792 w 3768"/>
                <a:gd name="T111" fmla="*/ 1508 h 5576"/>
                <a:gd name="T112" fmla="*/ 464 w 3768"/>
                <a:gd name="T113" fmla="*/ 515 h 5576"/>
                <a:gd name="T114" fmla="*/ 135 w 3768"/>
                <a:gd name="T115" fmla="*/ 299 h 5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68" h="5576">
                  <a:moveTo>
                    <a:pt x="67" y="0"/>
                  </a:moveTo>
                  <a:lnTo>
                    <a:pt x="86" y="18"/>
                  </a:lnTo>
                  <a:lnTo>
                    <a:pt x="101" y="40"/>
                  </a:lnTo>
                  <a:lnTo>
                    <a:pt x="112" y="62"/>
                  </a:lnTo>
                  <a:lnTo>
                    <a:pt x="125" y="86"/>
                  </a:lnTo>
                  <a:lnTo>
                    <a:pt x="135" y="107"/>
                  </a:lnTo>
                  <a:lnTo>
                    <a:pt x="147" y="128"/>
                  </a:lnTo>
                  <a:lnTo>
                    <a:pt x="164" y="147"/>
                  </a:lnTo>
                  <a:lnTo>
                    <a:pt x="190" y="164"/>
                  </a:lnTo>
                  <a:lnTo>
                    <a:pt x="206" y="171"/>
                  </a:lnTo>
                  <a:lnTo>
                    <a:pt x="231" y="185"/>
                  </a:lnTo>
                  <a:lnTo>
                    <a:pt x="263" y="200"/>
                  </a:lnTo>
                  <a:lnTo>
                    <a:pt x="296" y="217"/>
                  </a:lnTo>
                  <a:lnTo>
                    <a:pt x="328" y="231"/>
                  </a:lnTo>
                  <a:lnTo>
                    <a:pt x="357" y="244"/>
                  </a:lnTo>
                  <a:lnTo>
                    <a:pt x="381" y="251"/>
                  </a:lnTo>
                  <a:lnTo>
                    <a:pt x="394" y="251"/>
                  </a:lnTo>
                  <a:lnTo>
                    <a:pt x="392" y="231"/>
                  </a:lnTo>
                  <a:lnTo>
                    <a:pt x="386" y="213"/>
                  </a:lnTo>
                  <a:lnTo>
                    <a:pt x="378" y="196"/>
                  </a:lnTo>
                  <a:lnTo>
                    <a:pt x="368" y="178"/>
                  </a:lnTo>
                  <a:lnTo>
                    <a:pt x="360" y="160"/>
                  </a:lnTo>
                  <a:lnTo>
                    <a:pt x="352" y="142"/>
                  </a:lnTo>
                  <a:lnTo>
                    <a:pt x="349" y="123"/>
                  </a:lnTo>
                  <a:lnTo>
                    <a:pt x="349" y="106"/>
                  </a:lnTo>
                  <a:lnTo>
                    <a:pt x="356" y="99"/>
                  </a:lnTo>
                  <a:lnTo>
                    <a:pt x="367" y="98"/>
                  </a:lnTo>
                  <a:lnTo>
                    <a:pt x="380" y="101"/>
                  </a:lnTo>
                  <a:lnTo>
                    <a:pt x="391" y="106"/>
                  </a:lnTo>
                  <a:lnTo>
                    <a:pt x="420" y="137"/>
                  </a:lnTo>
                  <a:lnTo>
                    <a:pt x="450" y="170"/>
                  </a:lnTo>
                  <a:lnTo>
                    <a:pt x="474" y="202"/>
                  </a:lnTo>
                  <a:lnTo>
                    <a:pt x="498" y="237"/>
                  </a:lnTo>
                  <a:lnTo>
                    <a:pt x="516" y="270"/>
                  </a:lnTo>
                  <a:lnTo>
                    <a:pt x="531" y="307"/>
                  </a:lnTo>
                  <a:lnTo>
                    <a:pt x="542" y="344"/>
                  </a:lnTo>
                  <a:lnTo>
                    <a:pt x="549" y="383"/>
                  </a:lnTo>
                  <a:lnTo>
                    <a:pt x="604" y="454"/>
                  </a:lnTo>
                  <a:lnTo>
                    <a:pt x="654" y="525"/>
                  </a:lnTo>
                  <a:lnTo>
                    <a:pt x="698" y="598"/>
                  </a:lnTo>
                  <a:lnTo>
                    <a:pt x="739" y="673"/>
                  </a:lnTo>
                  <a:lnTo>
                    <a:pt x="775" y="749"/>
                  </a:lnTo>
                  <a:lnTo>
                    <a:pt x="806" y="828"/>
                  </a:lnTo>
                  <a:lnTo>
                    <a:pt x="831" y="910"/>
                  </a:lnTo>
                  <a:lnTo>
                    <a:pt x="854" y="993"/>
                  </a:lnTo>
                  <a:lnTo>
                    <a:pt x="867" y="1026"/>
                  </a:lnTo>
                  <a:lnTo>
                    <a:pt x="878" y="1061"/>
                  </a:lnTo>
                  <a:lnTo>
                    <a:pt x="886" y="1095"/>
                  </a:lnTo>
                  <a:lnTo>
                    <a:pt x="894" y="1132"/>
                  </a:lnTo>
                  <a:lnTo>
                    <a:pt x="903" y="1165"/>
                  </a:lnTo>
                  <a:lnTo>
                    <a:pt x="920" y="1197"/>
                  </a:lnTo>
                  <a:lnTo>
                    <a:pt x="945" y="1227"/>
                  </a:lnTo>
                  <a:lnTo>
                    <a:pt x="980" y="1253"/>
                  </a:lnTo>
                  <a:lnTo>
                    <a:pt x="1038" y="1253"/>
                  </a:lnTo>
                  <a:lnTo>
                    <a:pt x="1097" y="1257"/>
                  </a:lnTo>
                  <a:lnTo>
                    <a:pt x="1154" y="1262"/>
                  </a:lnTo>
                  <a:lnTo>
                    <a:pt x="1212" y="1269"/>
                  </a:lnTo>
                  <a:lnTo>
                    <a:pt x="1267" y="1276"/>
                  </a:lnTo>
                  <a:lnTo>
                    <a:pt x="1323" y="1285"/>
                  </a:lnTo>
                  <a:lnTo>
                    <a:pt x="1376" y="1295"/>
                  </a:lnTo>
                  <a:lnTo>
                    <a:pt x="1431" y="1308"/>
                  </a:lnTo>
                  <a:lnTo>
                    <a:pt x="1470" y="1295"/>
                  </a:lnTo>
                  <a:lnTo>
                    <a:pt x="1511" y="1286"/>
                  </a:lnTo>
                  <a:lnTo>
                    <a:pt x="1554" y="1280"/>
                  </a:lnTo>
                  <a:lnTo>
                    <a:pt x="1600" y="1278"/>
                  </a:lnTo>
                  <a:lnTo>
                    <a:pt x="1643" y="1278"/>
                  </a:lnTo>
                  <a:lnTo>
                    <a:pt x="1685" y="1283"/>
                  </a:lnTo>
                  <a:lnTo>
                    <a:pt x="1727" y="1292"/>
                  </a:lnTo>
                  <a:lnTo>
                    <a:pt x="1768" y="1308"/>
                  </a:lnTo>
                  <a:lnTo>
                    <a:pt x="1783" y="1310"/>
                  </a:lnTo>
                  <a:lnTo>
                    <a:pt x="1799" y="1313"/>
                  </a:lnTo>
                  <a:lnTo>
                    <a:pt x="1815" y="1315"/>
                  </a:lnTo>
                  <a:lnTo>
                    <a:pt x="1835" y="1318"/>
                  </a:lnTo>
                  <a:lnTo>
                    <a:pt x="1852" y="1318"/>
                  </a:lnTo>
                  <a:lnTo>
                    <a:pt x="1869" y="1319"/>
                  </a:lnTo>
                  <a:lnTo>
                    <a:pt x="1888" y="1318"/>
                  </a:lnTo>
                  <a:lnTo>
                    <a:pt x="1908" y="1317"/>
                  </a:lnTo>
                  <a:lnTo>
                    <a:pt x="1927" y="1291"/>
                  </a:lnTo>
                  <a:lnTo>
                    <a:pt x="1944" y="1266"/>
                  </a:lnTo>
                  <a:lnTo>
                    <a:pt x="1956" y="1239"/>
                  </a:lnTo>
                  <a:lnTo>
                    <a:pt x="1964" y="1213"/>
                  </a:lnTo>
                  <a:lnTo>
                    <a:pt x="1968" y="1184"/>
                  </a:lnTo>
                  <a:lnTo>
                    <a:pt x="1969" y="1156"/>
                  </a:lnTo>
                  <a:lnTo>
                    <a:pt x="1968" y="1125"/>
                  </a:lnTo>
                  <a:lnTo>
                    <a:pt x="1965" y="1093"/>
                  </a:lnTo>
                  <a:lnTo>
                    <a:pt x="1953" y="1079"/>
                  </a:lnTo>
                  <a:lnTo>
                    <a:pt x="1942" y="1067"/>
                  </a:lnTo>
                  <a:lnTo>
                    <a:pt x="1930" y="1055"/>
                  </a:lnTo>
                  <a:lnTo>
                    <a:pt x="1919" y="1042"/>
                  </a:lnTo>
                  <a:lnTo>
                    <a:pt x="1906" y="1029"/>
                  </a:lnTo>
                  <a:lnTo>
                    <a:pt x="1899" y="1016"/>
                  </a:lnTo>
                  <a:lnTo>
                    <a:pt x="1892" y="1001"/>
                  </a:lnTo>
                  <a:lnTo>
                    <a:pt x="1890" y="986"/>
                  </a:lnTo>
                  <a:lnTo>
                    <a:pt x="1797" y="986"/>
                  </a:lnTo>
                  <a:lnTo>
                    <a:pt x="1795" y="975"/>
                  </a:lnTo>
                  <a:lnTo>
                    <a:pt x="1794" y="965"/>
                  </a:lnTo>
                  <a:lnTo>
                    <a:pt x="1792" y="954"/>
                  </a:lnTo>
                  <a:lnTo>
                    <a:pt x="1788" y="945"/>
                  </a:lnTo>
                  <a:lnTo>
                    <a:pt x="1781" y="936"/>
                  </a:lnTo>
                  <a:lnTo>
                    <a:pt x="1771" y="931"/>
                  </a:lnTo>
                  <a:lnTo>
                    <a:pt x="1757" y="928"/>
                  </a:lnTo>
                  <a:lnTo>
                    <a:pt x="1743" y="930"/>
                  </a:lnTo>
                  <a:lnTo>
                    <a:pt x="1729" y="931"/>
                  </a:lnTo>
                  <a:lnTo>
                    <a:pt x="1717" y="932"/>
                  </a:lnTo>
                  <a:lnTo>
                    <a:pt x="1704" y="931"/>
                  </a:lnTo>
                  <a:lnTo>
                    <a:pt x="1691" y="930"/>
                  </a:lnTo>
                  <a:lnTo>
                    <a:pt x="1679" y="927"/>
                  </a:lnTo>
                  <a:lnTo>
                    <a:pt x="1666" y="925"/>
                  </a:lnTo>
                  <a:lnTo>
                    <a:pt x="1655" y="922"/>
                  </a:lnTo>
                  <a:lnTo>
                    <a:pt x="1645" y="920"/>
                  </a:lnTo>
                  <a:lnTo>
                    <a:pt x="1653" y="911"/>
                  </a:lnTo>
                  <a:lnTo>
                    <a:pt x="1658" y="901"/>
                  </a:lnTo>
                  <a:lnTo>
                    <a:pt x="1661" y="889"/>
                  </a:lnTo>
                  <a:lnTo>
                    <a:pt x="1665" y="880"/>
                  </a:lnTo>
                  <a:lnTo>
                    <a:pt x="1658" y="867"/>
                  </a:lnTo>
                  <a:lnTo>
                    <a:pt x="1650" y="858"/>
                  </a:lnTo>
                  <a:lnTo>
                    <a:pt x="1640" y="848"/>
                  </a:lnTo>
                  <a:lnTo>
                    <a:pt x="1630" y="839"/>
                  </a:lnTo>
                  <a:lnTo>
                    <a:pt x="1619" y="830"/>
                  </a:lnTo>
                  <a:lnTo>
                    <a:pt x="1608" y="823"/>
                  </a:lnTo>
                  <a:lnTo>
                    <a:pt x="1596" y="816"/>
                  </a:lnTo>
                  <a:lnTo>
                    <a:pt x="1584" y="809"/>
                  </a:lnTo>
                  <a:lnTo>
                    <a:pt x="1586" y="802"/>
                  </a:lnTo>
                  <a:lnTo>
                    <a:pt x="1594" y="798"/>
                  </a:lnTo>
                  <a:lnTo>
                    <a:pt x="1601" y="795"/>
                  </a:lnTo>
                  <a:lnTo>
                    <a:pt x="1612" y="792"/>
                  </a:lnTo>
                  <a:lnTo>
                    <a:pt x="1622" y="789"/>
                  </a:lnTo>
                  <a:lnTo>
                    <a:pt x="1632" y="786"/>
                  </a:lnTo>
                  <a:lnTo>
                    <a:pt x="1640" y="781"/>
                  </a:lnTo>
                  <a:lnTo>
                    <a:pt x="1649" y="775"/>
                  </a:lnTo>
                  <a:lnTo>
                    <a:pt x="1698" y="769"/>
                  </a:lnTo>
                  <a:lnTo>
                    <a:pt x="1745" y="754"/>
                  </a:lnTo>
                  <a:lnTo>
                    <a:pt x="1786" y="729"/>
                  </a:lnTo>
                  <a:lnTo>
                    <a:pt x="1824" y="701"/>
                  </a:lnTo>
                  <a:lnTo>
                    <a:pt x="1861" y="669"/>
                  </a:lnTo>
                  <a:lnTo>
                    <a:pt x="1899" y="638"/>
                  </a:lnTo>
                  <a:lnTo>
                    <a:pt x="1938" y="611"/>
                  </a:lnTo>
                  <a:lnTo>
                    <a:pt x="1985" y="592"/>
                  </a:lnTo>
                  <a:lnTo>
                    <a:pt x="2007" y="587"/>
                  </a:lnTo>
                  <a:lnTo>
                    <a:pt x="2031" y="585"/>
                  </a:lnTo>
                  <a:lnTo>
                    <a:pt x="2052" y="583"/>
                  </a:lnTo>
                  <a:lnTo>
                    <a:pt x="2074" y="585"/>
                  </a:lnTo>
                  <a:lnTo>
                    <a:pt x="2095" y="587"/>
                  </a:lnTo>
                  <a:lnTo>
                    <a:pt x="2116" y="594"/>
                  </a:lnTo>
                  <a:lnTo>
                    <a:pt x="2134" y="603"/>
                  </a:lnTo>
                  <a:lnTo>
                    <a:pt x="2154" y="615"/>
                  </a:lnTo>
                  <a:lnTo>
                    <a:pt x="2164" y="609"/>
                  </a:lnTo>
                  <a:lnTo>
                    <a:pt x="2175" y="606"/>
                  </a:lnTo>
                  <a:lnTo>
                    <a:pt x="2186" y="603"/>
                  </a:lnTo>
                  <a:lnTo>
                    <a:pt x="2198" y="602"/>
                  </a:lnTo>
                  <a:lnTo>
                    <a:pt x="2209" y="600"/>
                  </a:lnTo>
                  <a:lnTo>
                    <a:pt x="2223" y="601"/>
                  </a:lnTo>
                  <a:lnTo>
                    <a:pt x="2235" y="602"/>
                  </a:lnTo>
                  <a:lnTo>
                    <a:pt x="2247" y="605"/>
                  </a:lnTo>
                  <a:lnTo>
                    <a:pt x="2262" y="620"/>
                  </a:lnTo>
                  <a:lnTo>
                    <a:pt x="2277" y="639"/>
                  </a:lnTo>
                  <a:lnTo>
                    <a:pt x="2288" y="658"/>
                  </a:lnTo>
                  <a:lnTo>
                    <a:pt x="2300" y="677"/>
                  </a:lnTo>
                  <a:lnTo>
                    <a:pt x="2311" y="696"/>
                  </a:lnTo>
                  <a:lnTo>
                    <a:pt x="2324" y="715"/>
                  </a:lnTo>
                  <a:lnTo>
                    <a:pt x="2337" y="733"/>
                  </a:lnTo>
                  <a:lnTo>
                    <a:pt x="2354" y="753"/>
                  </a:lnTo>
                  <a:lnTo>
                    <a:pt x="2367" y="761"/>
                  </a:lnTo>
                  <a:lnTo>
                    <a:pt x="2382" y="768"/>
                  </a:lnTo>
                  <a:lnTo>
                    <a:pt x="2396" y="774"/>
                  </a:lnTo>
                  <a:lnTo>
                    <a:pt x="2415" y="778"/>
                  </a:lnTo>
                  <a:lnTo>
                    <a:pt x="2430" y="780"/>
                  </a:lnTo>
                  <a:lnTo>
                    <a:pt x="2447" y="783"/>
                  </a:lnTo>
                  <a:lnTo>
                    <a:pt x="2467" y="784"/>
                  </a:lnTo>
                  <a:lnTo>
                    <a:pt x="2485" y="785"/>
                  </a:lnTo>
                  <a:lnTo>
                    <a:pt x="2483" y="811"/>
                  </a:lnTo>
                  <a:lnTo>
                    <a:pt x="2475" y="836"/>
                  </a:lnTo>
                  <a:lnTo>
                    <a:pt x="2460" y="860"/>
                  </a:lnTo>
                  <a:lnTo>
                    <a:pt x="2444" y="885"/>
                  </a:lnTo>
                  <a:lnTo>
                    <a:pt x="2422" y="906"/>
                  </a:lnTo>
                  <a:lnTo>
                    <a:pt x="2398" y="926"/>
                  </a:lnTo>
                  <a:lnTo>
                    <a:pt x="2372" y="944"/>
                  </a:lnTo>
                  <a:lnTo>
                    <a:pt x="2346" y="960"/>
                  </a:lnTo>
                  <a:lnTo>
                    <a:pt x="2330" y="969"/>
                  </a:lnTo>
                  <a:lnTo>
                    <a:pt x="2322" y="981"/>
                  </a:lnTo>
                  <a:lnTo>
                    <a:pt x="2318" y="993"/>
                  </a:lnTo>
                  <a:lnTo>
                    <a:pt x="2318" y="1009"/>
                  </a:lnTo>
                  <a:lnTo>
                    <a:pt x="2316" y="1023"/>
                  </a:lnTo>
                  <a:lnTo>
                    <a:pt x="2316" y="1037"/>
                  </a:lnTo>
                  <a:lnTo>
                    <a:pt x="2314" y="1049"/>
                  </a:lnTo>
                  <a:lnTo>
                    <a:pt x="2309" y="1063"/>
                  </a:lnTo>
                  <a:lnTo>
                    <a:pt x="2299" y="1088"/>
                  </a:lnTo>
                  <a:lnTo>
                    <a:pt x="2283" y="1112"/>
                  </a:lnTo>
                  <a:lnTo>
                    <a:pt x="2261" y="1135"/>
                  </a:lnTo>
                  <a:lnTo>
                    <a:pt x="2240" y="1159"/>
                  </a:lnTo>
                  <a:lnTo>
                    <a:pt x="2219" y="1181"/>
                  </a:lnTo>
                  <a:lnTo>
                    <a:pt x="2203" y="1207"/>
                  </a:lnTo>
                  <a:lnTo>
                    <a:pt x="2196" y="1235"/>
                  </a:lnTo>
                  <a:lnTo>
                    <a:pt x="2202" y="1267"/>
                  </a:lnTo>
                  <a:lnTo>
                    <a:pt x="2201" y="1281"/>
                  </a:lnTo>
                  <a:lnTo>
                    <a:pt x="2203" y="1296"/>
                  </a:lnTo>
                  <a:lnTo>
                    <a:pt x="2207" y="1309"/>
                  </a:lnTo>
                  <a:lnTo>
                    <a:pt x="2217" y="1322"/>
                  </a:lnTo>
                  <a:lnTo>
                    <a:pt x="2226" y="1332"/>
                  </a:lnTo>
                  <a:lnTo>
                    <a:pt x="2239" y="1341"/>
                  </a:lnTo>
                  <a:lnTo>
                    <a:pt x="2254" y="1349"/>
                  </a:lnTo>
                  <a:lnTo>
                    <a:pt x="2272" y="1359"/>
                  </a:lnTo>
                  <a:lnTo>
                    <a:pt x="2292" y="1361"/>
                  </a:lnTo>
                  <a:lnTo>
                    <a:pt x="2311" y="1366"/>
                  </a:lnTo>
                  <a:lnTo>
                    <a:pt x="2331" y="1371"/>
                  </a:lnTo>
                  <a:lnTo>
                    <a:pt x="2352" y="1377"/>
                  </a:lnTo>
                  <a:lnTo>
                    <a:pt x="2372" y="1380"/>
                  </a:lnTo>
                  <a:lnTo>
                    <a:pt x="2393" y="1382"/>
                  </a:lnTo>
                  <a:lnTo>
                    <a:pt x="2414" y="1379"/>
                  </a:lnTo>
                  <a:lnTo>
                    <a:pt x="2436" y="1372"/>
                  </a:lnTo>
                  <a:lnTo>
                    <a:pt x="2458" y="1370"/>
                  </a:lnTo>
                  <a:lnTo>
                    <a:pt x="2483" y="1370"/>
                  </a:lnTo>
                  <a:lnTo>
                    <a:pt x="2506" y="1371"/>
                  </a:lnTo>
                  <a:lnTo>
                    <a:pt x="2531" y="1375"/>
                  </a:lnTo>
                  <a:lnTo>
                    <a:pt x="2551" y="1380"/>
                  </a:lnTo>
                  <a:lnTo>
                    <a:pt x="2571" y="1390"/>
                  </a:lnTo>
                  <a:lnTo>
                    <a:pt x="2588" y="1402"/>
                  </a:lnTo>
                  <a:lnTo>
                    <a:pt x="2604" y="1422"/>
                  </a:lnTo>
                  <a:lnTo>
                    <a:pt x="2612" y="1434"/>
                  </a:lnTo>
                  <a:lnTo>
                    <a:pt x="2617" y="1448"/>
                  </a:lnTo>
                  <a:lnTo>
                    <a:pt x="2620" y="1463"/>
                  </a:lnTo>
                  <a:lnTo>
                    <a:pt x="2624" y="1478"/>
                  </a:lnTo>
                  <a:lnTo>
                    <a:pt x="2625" y="1493"/>
                  </a:lnTo>
                  <a:lnTo>
                    <a:pt x="2629" y="1508"/>
                  </a:lnTo>
                  <a:lnTo>
                    <a:pt x="2633" y="1523"/>
                  </a:lnTo>
                  <a:lnTo>
                    <a:pt x="2640" y="1538"/>
                  </a:lnTo>
                  <a:lnTo>
                    <a:pt x="2634" y="1543"/>
                  </a:lnTo>
                  <a:lnTo>
                    <a:pt x="2632" y="1551"/>
                  </a:lnTo>
                  <a:lnTo>
                    <a:pt x="2630" y="1561"/>
                  </a:lnTo>
                  <a:lnTo>
                    <a:pt x="2632" y="1573"/>
                  </a:lnTo>
                  <a:lnTo>
                    <a:pt x="2632" y="1583"/>
                  </a:lnTo>
                  <a:lnTo>
                    <a:pt x="2634" y="1595"/>
                  </a:lnTo>
                  <a:lnTo>
                    <a:pt x="2635" y="1607"/>
                  </a:lnTo>
                  <a:lnTo>
                    <a:pt x="2636" y="1619"/>
                  </a:lnTo>
                  <a:lnTo>
                    <a:pt x="2670" y="1662"/>
                  </a:lnTo>
                  <a:lnTo>
                    <a:pt x="2710" y="1704"/>
                  </a:lnTo>
                  <a:lnTo>
                    <a:pt x="2755" y="1744"/>
                  </a:lnTo>
                  <a:lnTo>
                    <a:pt x="2801" y="1785"/>
                  </a:lnTo>
                  <a:lnTo>
                    <a:pt x="2845" y="1825"/>
                  </a:lnTo>
                  <a:lnTo>
                    <a:pt x="2885" y="1869"/>
                  </a:lnTo>
                  <a:lnTo>
                    <a:pt x="2921" y="1913"/>
                  </a:lnTo>
                  <a:lnTo>
                    <a:pt x="2948" y="1963"/>
                  </a:lnTo>
                  <a:lnTo>
                    <a:pt x="2949" y="1972"/>
                  </a:lnTo>
                  <a:lnTo>
                    <a:pt x="2954" y="1981"/>
                  </a:lnTo>
                  <a:lnTo>
                    <a:pt x="2961" y="1987"/>
                  </a:lnTo>
                  <a:lnTo>
                    <a:pt x="2969" y="1993"/>
                  </a:lnTo>
                  <a:lnTo>
                    <a:pt x="2989" y="1906"/>
                  </a:lnTo>
                  <a:lnTo>
                    <a:pt x="3013" y="1822"/>
                  </a:lnTo>
                  <a:lnTo>
                    <a:pt x="3039" y="1739"/>
                  </a:lnTo>
                  <a:lnTo>
                    <a:pt x="3069" y="1658"/>
                  </a:lnTo>
                  <a:lnTo>
                    <a:pt x="3097" y="1575"/>
                  </a:lnTo>
                  <a:lnTo>
                    <a:pt x="3129" y="1494"/>
                  </a:lnTo>
                  <a:lnTo>
                    <a:pt x="3158" y="1413"/>
                  </a:lnTo>
                  <a:lnTo>
                    <a:pt x="3191" y="1330"/>
                  </a:lnTo>
                  <a:lnTo>
                    <a:pt x="3197" y="1296"/>
                  </a:lnTo>
                  <a:lnTo>
                    <a:pt x="3202" y="1262"/>
                  </a:lnTo>
                  <a:lnTo>
                    <a:pt x="3204" y="1227"/>
                  </a:lnTo>
                  <a:lnTo>
                    <a:pt x="3210" y="1193"/>
                  </a:lnTo>
                  <a:lnTo>
                    <a:pt x="3218" y="1159"/>
                  </a:lnTo>
                  <a:lnTo>
                    <a:pt x="3234" y="1128"/>
                  </a:lnTo>
                  <a:lnTo>
                    <a:pt x="3255" y="1097"/>
                  </a:lnTo>
                  <a:lnTo>
                    <a:pt x="3288" y="1073"/>
                  </a:lnTo>
                  <a:lnTo>
                    <a:pt x="3305" y="1061"/>
                  </a:lnTo>
                  <a:lnTo>
                    <a:pt x="3322" y="1051"/>
                  </a:lnTo>
                  <a:lnTo>
                    <a:pt x="3339" y="1040"/>
                  </a:lnTo>
                  <a:lnTo>
                    <a:pt x="3358" y="1030"/>
                  </a:lnTo>
                  <a:lnTo>
                    <a:pt x="3374" y="1018"/>
                  </a:lnTo>
                  <a:lnTo>
                    <a:pt x="3391" y="1007"/>
                  </a:lnTo>
                  <a:lnTo>
                    <a:pt x="3407" y="993"/>
                  </a:lnTo>
                  <a:lnTo>
                    <a:pt x="3424" y="980"/>
                  </a:lnTo>
                  <a:lnTo>
                    <a:pt x="3431" y="978"/>
                  </a:lnTo>
                  <a:lnTo>
                    <a:pt x="3436" y="979"/>
                  </a:lnTo>
                  <a:lnTo>
                    <a:pt x="3438" y="981"/>
                  </a:lnTo>
                  <a:lnTo>
                    <a:pt x="3442" y="986"/>
                  </a:lnTo>
                  <a:lnTo>
                    <a:pt x="3443" y="990"/>
                  </a:lnTo>
                  <a:lnTo>
                    <a:pt x="3447" y="996"/>
                  </a:lnTo>
                  <a:lnTo>
                    <a:pt x="3449" y="1002"/>
                  </a:lnTo>
                  <a:lnTo>
                    <a:pt x="3453" y="1007"/>
                  </a:lnTo>
                  <a:lnTo>
                    <a:pt x="3450" y="1020"/>
                  </a:lnTo>
                  <a:lnTo>
                    <a:pt x="3445" y="1034"/>
                  </a:lnTo>
                  <a:lnTo>
                    <a:pt x="3436" y="1047"/>
                  </a:lnTo>
                  <a:lnTo>
                    <a:pt x="3424" y="1061"/>
                  </a:lnTo>
                  <a:lnTo>
                    <a:pt x="3410" y="1073"/>
                  </a:lnTo>
                  <a:lnTo>
                    <a:pt x="3397" y="1085"/>
                  </a:lnTo>
                  <a:lnTo>
                    <a:pt x="3385" y="1098"/>
                  </a:lnTo>
                  <a:lnTo>
                    <a:pt x="3375" y="1113"/>
                  </a:lnTo>
                  <a:lnTo>
                    <a:pt x="3379" y="1117"/>
                  </a:lnTo>
                  <a:lnTo>
                    <a:pt x="3407" y="1104"/>
                  </a:lnTo>
                  <a:lnTo>
                    <a:pt x="3440" y="1092"/>
                  </a:lnTo>
                  <a:lnTo>
                    <a:pt x="3472" y="1079"/>
                  </a:lnTo>
                  <a:lnTo>
                    <a:pt x="3507" y="1067"/>
                  </a:lnTo>
                  <a:lnTo>
                    <a:pt x="3535" y="1049"/>
                  </a:lnTo>
                  <a:lnTo>
                    <a:pt x="3564" y="1031"/>
                  </a:lnTo>
                  <a:lnTo>
                    <a:pt x="3586" y="1009"/>
                  </a:lnTo>
                  <a:lnTo>
                    <a:pt x="3604" y="983"/>
                  </a:lnTo>
                  <a:lnTo>
                    <a:pt x="3612" y="966"/>
                  </a:lnTo>
                  <a:lnTo>
                    <a:pt x="3617" y="949"/>
                  </a:lnTo>
                  <a:lnTo>
                    <a:pt x="3618" y="929"/>
                  </a:lnTo>
                  <a:lnTo>
                    <a:pt x="3620" y="911"/>
                  </a:lnTo>
                  <a:lnTo>
                    <a:pt x="3625" y="892"/>
                  </a:lnTo>
                  <a:lnTo>
                    <a:pt x="3634" y="877"/>
                  </a:lnTo>
                  <a:lnTo>
                    <a:pt x="3649" y="864"/>
                  </a:lnTo>
                  <a:lnTo>
                    <a:pt x="3674" y="856"/>
                  </a:lnTo>
                  <a:lnTo>
                    <a:pt x="3687" y="886"/>
                  </a:lnTo>
                  <a:lnTo>
                    <a:pt x="3748" y="842"/>
                  </a:lnTo>
                  <a:lnTo>
                    <a:pt x="3757" y="854"/>
                  </a:lnTo>
                  <a:lnTo>
                    <a:pt x="3763" y="869"/>
                  </a:lnTo>
                  <a:lnTo>
                    <a:pt x="3767" y="887"/>
                  </a:lnTo>
                  <a:lnTo>
                    <a:pt x="3768" y="906"/>
                  </a:lnTo>
                  <a:lnTo>
                    <a:pt x="3767" y="924"/>
                  </a:lnTo>
                  <a:lnTo>
                    <a:pt x="3766" y="942"/>
                  </a:lnTo>
                  <a:lnTo>
                    <a:pt x="3764" y="959"/>
                  </a:lnTo>
                  <a:lnTo>
                    <a:pt x="3764" y="976"/>
                  </a:lnTo>
                  <a:lnTo>
                    <a:pt x="3758" y="984"/>
                  </a:lnTo>
                  <a:lnTo>
                    <a:pt x="3756" y="995"/>
                  </a:lnTo>
                  <a:lnTo>
                    <a:pt x="3752" y="1006"/>
                  </a:lnTo>
                  <a:lnTo>
                    <a:pt x="3751" y="1018"/>
                  </a:lnTo>
                  <a:lnTo>
                    <a:pt x="3747" y="1029"/>
                  </a:lnTo>
                  <a:lnTo>
                    <a:pt x="3745" y="1040"/>
                  </a:lnTo>
                  <a:lnTo>
                    <a:pt x="3740" y="1052"/>
                  </a:lnTo>
                  <a:lnTo>
                    <a:pt x="3731" y="1063"/>
                  </a:lnTo>
                  <a:lnTo>
                    <a:pt x="3701" y="1086"/>
                  </a:lnTo>
                  <a:lnTo>
                    <a:pt x="3676" y="1113"/>
                  </a:lnTo>
                  <a:lnTo>
                    <a:pt x="3649" y="1142"/>
                  </a:lnTo>
                  <a:lnTo>
                    <a:pt x="3623" y="1172"/>
                  </a:lnTo>
                  <a:lnTo>
                    <a:pt x="3594" y="1198"/>
                  </a:lnTo>
                  <a:lnTo>
                    <a:pt x="3564" y="1224"/>
                  </a:lnTo>
                  <a:lnTo>
                    <a:pt x="3528" y="1245"/>
                  </a:lnTo>
                  <a:lnTo>
                    <a:pt x="3490" y="1261"/>
                  </a:lnTo>
                  <a:lnTo>
                    <a:pt x="3411" y="1333"/>
                  </a:lnTo>
                  <a:lnTo>
                    <a:pt x="3363" y="1417"/>
                  </a:lnTo>
                  <a:lnTo>
                    <a:pt x="3331" y="1504"/>
                  </a:lnTo>
                  <a:lnTo>
                    <a:pt x="3315" y="1598"/>
                  </a:lnTo>
                  <a:lnTo>
                    <a:pt x="3303" y="1692"/>
                  </a:lnTo>
                  <a:lnTo>
                    <a:pt x="3289" y="1786"/>
                  </a:lnTo>
                  <a:lnTo>
                    <a:pt x="3269" y="1879"/>
                  </a:lnTo>
                  <a:lnTo>
                    <a:pt x="3236" y="1966"/>
                  </a:lnTo>
                  <a:lnTo>
                    <a:pt x="3216" y="2010"/>
                  </a:lnTo>
                  <a:lnTo>
                    <a:pt x="3195" y="2055"/>
                  </a:lnTo>
                  <a:lnTo>
                    <a:pt x="3173" y="2100"/>
                  </a:lnTo>
                  <a:lnTo>
                    <a:pt x="3151" y="2145"/>
                  </a:lnTo>
                  <a:lnTo>
                    <a:pt x="3128" y="2188"/>
                  </a:lnTo>
                  <a:lnTo>
                    <a:pt x="3106" y="2233"/>
                  </a:lnTo>
                  <a:lnTo>
                    <a:pt x="3085" y="2276"/>
                  </a:lnTo>
                  <a:lnTo>
                    <a:pt x="3067" y="2321"/>
                  </a:lnTo>
                  <a:lnTo>
                    <a:pt x="3059" y="2323"/>
                  </a:lnTo>
                  <a:lnTo>
                    <a:pt x="3055" y="2329"/>
                  </a:lnTo>
                  <a:lnTo>
                    <a:pt x="3054" y="2333"/>
                  </a:lnTo>
                  <a:lnTo>
                    <a:pt x="3048" y="2336"/>
                  </a:lnTo>
                  <a:lnTo>
                    <a:pt x="3038" y="2337"/>
                  </a:lnTo>
                  <a:lnTo>
                    <a:pt x="3030" y="2342"/>
                  </a:lnTo>
                  <a:lnTo>
                    <a:pt x="2979" y="2322"/>
                  </a:lnTo>
                  <a:lnTo>
                    <a:pt x="2929" y="2296"/>
                  </a:lnTo>
                  <a:lnTo>
                    <a:pt x="2884" y="2265"/>
                  </a:lnTo>
                  <a:lnTo>
                    <a:pt x="2842" y="2232"/>
                  </a:lnTo>
                  <a:lnTo>
                    <a:pt x="2801" y="2195"/>
                  </a:lnTo>
                  <a:lnTo>
                    <a:pt x="2762" y="2158"/>
                  </a:lnTo>
                  <a:lnTo>
                    <a:pt x="2724" y="2121"/>
                  </a:lnTo>
                  <a:lnTo>
                    <a:pt x="2686" y="2087"/>
                  </a:lnTo>
                  <a:lnTo>
                    <a:pt x="2652" y="2050"/>
                  </a:lnTo>
                  <a:lnTo>
                    <a:pt x="2625" y="2012"/>
                  </a:lnTo>
                  <a:lnTo>
                    <a:pt x="2598" y="1974"/>
                  </a:lnTo>
                  <a:lnTo>
                    <a:pt x="2571" y="1936"/>
                  </a:lnTo>
                  <a:lnTo>
                    <a:pt x="2543" y="1899"/>
                  </a:lnTo>
                  <a:lnTo>
                    <a:pt x="2510" y="1866"/>
                  </a:lnTo>
                  <a:lnTo>
                    <a:pt x="2473" y="1837"/>
                  </a:lnTo>
                  <a:lnTo>
                    <a:pt x="2428" y="1816"/>
                  </a:lnTo>
                  <a:lnTo>
                    <a:pt x="2412" y="1858"/>
                  </a:lnTo>
                  <a:lnTo>
                    <a:pt x="2394" y="1900"/>
                  </a:lnTo>
                  <a:lnTo>
                    <a:pt x="2375" y="1942"/>
                  </a:lnTo>
                  <a:lnTo>
                    <a:pt x="2357" y="1985"/>
                  </a:lnTo>
                  <a:lnTo>
                    <a:pt x="2337" y="2028"/>
                  </a:lnTo>
                  <a:lnTo>
                    <a:pt x="2320" y="2071"/>
                  </a:lnTo>
                  <a:lnTo>
                    <a:pt x="2304" y="2114"/>
                  </a:lnTo>
                  <a:lnTo>
                    <a:pt x="2293" y="2160"/>
                  </a:lnTo>
                  <a:lnTo>
                    <a:pt x="2272" y="2193"/>
                  </a:lnTo>
                  <a:lnTo>
                    <a:pt x="2257" y="2228"/>
                  </a:lnTo>
                  <a:lnTo>
                    <a:pt x="2245" y="2262"/>
                  </a:lnTo>
                  <a:lnTo>
                    <a:pt x="2236" y="2299"/>
                  </a:lnTo>
                  <a:lnTo>
                    <a:pt x="2226" y="2337"/>
                  </a:lnTo>
                  <a:lnTo>
                    <a:pt x="2219" y="2373"/>
                  </a:lnTo>
                  <a:lnTo>
                    <a:pt x="2208" y="2410"/>
                  </a:lnTo>
                  <a:lnTo>
                    <a:pt x="2198" y="2448"/>
                  </a:lnTo>
                  <a:lnTo>
                    <a:pt x="2204" y="2592"/>
                  </a:lnTo>
                  <a:lnTo>
                    <a:pt x="2247" y="2721"/>
                  </a:lnTo>
                  <a:lnTo>
                    <a:pt x="2316" y="2842"/>
                  </a:lnTo>
                  <a:lnTo>
                    <a:pt x="2404" y="2956"/>
                  </a:lnTo>
                  <a:lnTo>
                    <a:pt x="2495" y="3068"/>
                  </a:lnTo>
                  <a:lnTo>
                    <a:pt x="2585" y="3183"/>
                  </a:lnTo>
                  <a:lnTo>
                    <a:pt x="2661" y="3307"/>
                  </a:lnTo>
                  <a:lnTo>
                    <a:pt x="2714" y="3441"/>
                  </a:lnTo>
                  <a:lnTo>
                    <a:pt x="2715" y="3511"/>
                  </a:lnTo>
                  <a:lnTo>
                    <a:pt x="2704" y="3578"/>
                  </a:lnTo>
                  <a:lnTo>
                    <a:pt x="2683" y="3641"/>
                  </a:lnTo>
                  <a:lnTo>
                    <a:pt x="2654" y="3703"/>
                  </a:lnTo>
                  <a:lnTo>
                    <a:pt x="2620" y="3765"/>
                  </a:lnTo>
                  <a:lnTo>
                    <a:pt x="2586" y="3825"/>
                  </a:lnTo>
                  <a:lnTo>
                    <a:pt x="2554" y="3886"/>
                  </a:lnTo>
                  <a:lnTo>
                    <a:pt x="2531" y="3949"/>
                  </a:lnTo>
                  <a:lnTo>
                    <a:pt x="2485" y="4065"/>
                  </a:lnTo>
                  <a:lnTo>
                    <a:pt x="2436" y="4180"/>
                  </a:lnTo>
                  <a:lnTo>
                    <a:pt x="2384" y="4295"/>
                  </a:lnTo>
                  <a:lnTo>
                    <a:pt x="2335" y="4411"/>
                  </a:lnTo>
                  <a:lnTo>
                    <a:pt x="2290" y="4529"/>
                  </a:lnTo>
                  <a:lnTo>
                    <a:pt x="2255" y="4647"/>
                  </a:lnTo>
                  <a:lnTo>
                    <a:pt x="2231" y="4767"/>
                  </a:lnTo>
                  <a:lnTo>
                    <a:pt x="2223" y="4890"/>
                  </a:lnTo>
                  <a:lnTo>
                    <a:pt x="2225" y="4925"/>
                  </a:lnTo>
                  <a:lnTo>
                    <a:pt x="2238" y="4959"/>
                  </a:lnTo>
                  <a:lnTo>
                    <a:pt x="2255" y="4993"/>
                  </a:lnTo>
                  <a:lnTo>
                    <a:pt x="2277" y="5025"/>
                  </a:lnTo>
                  <a:lnTo>
                    <a:pt x="2297" y="5057"/>
                  </a:lnTo>
                  <a:lnTo>
                    <a:pt x="2316" y="5092"/>
                  </a:lnTo>
                  <a:lnTo>
                    <a:pt x="2330" y="5126"/>
                  </a:lnTo>
                  <a:lnTo>
                    <a:pt x="2337" y="5164"/>
                  </a:lnTo>
                  <a:lnTo>
                    <a:pt x="2342" y="5172"/>
                  </a:lnTo>
                  <a:lnTo>
                    <a:pt x="2346" y="5183"/>
                  </a:lnTo>
                  <a:lnTo>
                    <a:pt x="2350" y="5195"/>
                  </a:lnTo>
                  <a:lnTo>
                    <a:pt x="2354" y="5206"/>
                  </a:lnTo>
                  <a:lnTo>
                    <a:pt x="2359" y="5217"/>
                  </a:lnTo>
                  <a:lnTo>
                    <a:pt x="2368" y="5228"/>
                  </a:lnTo>
                  <a:lnTo>
                    <a:pt x="2379" y="5236"/>
                  </a:lnTo>
                  <a:lnTo>
                    <a:pt x="2394" y="5245"/>
                  </a:lnTo>
                  <a:lnTo>
                    <a:pt x="2409" y="5243"/>
                  </a:lnTo>
                  <a:lnTo>
                    <a:pt x="2426" y="5241"/>
                  </a:lnTo>
                  <a:lnTo>
                    <a:pt x="2443" y="5239"/>
                  </a:lnTo>
                  <a:lnTo>
                    <a:pt x="2462" y="5238"/>
                  </a:lnTo>
                  <a:lnTo>
                    <a:pt x="2479" y="5238"/>
                  </a:lnTo>
                  <a:lnTo>
                    <a:pt x="2495" y="5242"/>
                  </a:lnTo>
                  <a:lnTo>
                    <a:pt x="2507" y="5249"/>
                  </a:lnTo>
                  <a:lnTo>
                    <a:pt x="2517" y="5262"/>
                  </a:lnTo>
                  <a:lnTo>
                    <a:pt x="2515" y="5271"/>
                  </a:lnTo>
                  <a:lnTo>
                    <a:pt x="2517" y="5278"/>
                  </a:lnTo>
                  <a:lnTo>
                    <a:pt x="2523" y="5283"/>
                  </a:lnTo>
                  <a:lnTo>
                    <a:pt x="2532" y="5290"/>
                  </a:lnTo>
                  <a:lnTo>
                    <a:pt x="2538" y="5294"/>
                  </a:lnTo>
                  <a:lnTo>
                    <a:pt x="2545" y="5299"/>
                  </a:lnTo>
                  <a:lnTo>
                    <a:pt x="2548" y="5305"/>
                  </a:lnTo>
                  <a:lnTo>
                    <a:pt x="2547" y="5315"/>
                  </a:lnTo>
                  <a:lnTo>
                    <a:pt x="2543" y="5322"/>
                  </a:lnTo>
                  <a:lnTo>
                    <a:pt x="2539" y="5330"/>
                  </a:lnTo>
                  <a:lnTo>
                    <a:pt x="2533" y="5339"/>
                  </a:lnTo>
                  <a:lnTo>
                    <a:pt x="2527" y="5348"/>
                  </a:lnTo>
                  <a:lnTo>
                    <a:pt x="2518" y="5355"/>
                  </a:lnTo>
                  <a:lnTo>
                    <a:pt x="2510" y="5361"/>
                  </a:lnTo>
                  <a:lnTo>
                    <a:pt x="2500" y="5364"/>
                  </a:lnTo>
                  <a:lnTo>
                    <a:pt x="2490" y="5365"/>
                  </a:lnTo>
                  <a:lnTo>
                    <a:pt x="2469" y="5362"/>
                  </a:lnTo>
                  <a:lnTo>
                    <a:pt x="2447" y="5362"/>
                  </a:lnTo>
                  <a:lnTo>
                    <a:pt x="2425" y="5361"/>
                  </a:lnTo>
                  <a:lnTo>
                    <a:pt x="2405" y="5361"/>
                  </a:lnTo>
                  <a:lnTo>
                    <a:pt x="2384" y="5358"/>
                  </a:lnTo>
                  <a:lnTo>
                    <a:pt x="2367" y="5352"/>
                  </a:lnTo>
                  <a:lnTo>
                    <a:pt x="2352" y="5343"/>
                  </a:lnTo>
                  <a:lnTo>
                    <a:pt x="2342" y="5328"/>
                  </a:lnTo>
                  <a:lnTo>
                    <a:pt x="2290" y="5317"/>
                  </a:lnTo>
                  <a:lnTo>
                    <a:pt x="2251" y="5298"/>
                  </a:lnTo>
                  <a:lnTo>
                    <a:pt x="2220" y="5271"/>
                  </a:lnTo>
                  <a:lnTo>
                    <a:pt x="2196" y="5240"/>
                  </a:lnTo>
                  <a:lnTo>
                    <a:pt x="2177" y="5203"/>
                  </a:lnTo>
                  <a:lnTo>
                    <a:pt x="2162" y="5166"/>
                  </a:lnTo>
                  <a:lnTo>
                    <a:pt x="2151" y="5128"/>
                  </a:lnTo>
                  <a:lnTo>
                    <a:pt x="2140" y="5094"/>
                  </a:lnTo>
                  <a:lnTo>
                    <a:pt x="2118" y="5066"/>
                  </a:lnTo>
                  <a:lnTo>
                    <a:pt x="2089" y="5051"/>
                  </a:lnTo>
                  <a:lnTo>
                    <a:pt x="2052" y="5042"/>
                  </a:lnTo>
                  <a:lnTo>
                    <a:pt x="2013" y="5036"/>
                  </a:lnTo>
                  <a:lnTo>
                    <a:pt x="1976" y="5028"/>
                  </a:lnTo>
                  <a:lnTo>
                    <a:pt x="1944" y="5016"/>
                  </a:lnTo>
                  <a:lnTo>
                    <a:pt x="1924" y="4995"/>
                  </a:lnTo>
                  <a:lnTo>
                    <a:pt x="1915" y="4960"/>
                  </a:lnTo>
                  <a:lnTo>
                    <a:pt x="1912" y="4936"/>
                  </a:lnTo>
                  <a:lnTo>
                    <a:pt x="1917" y="4916"/>
                  </a:lnTo>
                  <a:lnTo>
                    <a:pt x="1928" y="4897"/>
                  </a:lnTo>
                  <a:lnTo>
                    <a:pt x="1943" y="4882"/>
                  </a:lnTo>
                  <a:lnTo>
                    <a:pt x="1960" y="4865"/>
                  </a:lnTo>
                  <a:lnTo>
                    <a:pt x="1976" y="4850"/>
                  </a:lnTo>
                  <a:lnTo>
                    <a:pt x="1990" y="4833"/>
                  </a:lnTo>
                  <a:lnTo>
                    <a:pt x="2001" y="4816"/>
                  </a:lnTo>
                  <a:lnTo>
                    <a:pt x="2011" y="4794"/>
                  </a:lnTo>
                  <a:lnTo>
                    <a:pt x="2026" y="4761"/>
                  </a:lnTo>
                  <a:lnTo>
                    <a:pt x="2039" y="4721"/>
                  </a:lnTo>
                  <a:lnTo>
                    <a:pt x="2054" y="4682"/>
                  </a:lnTo>
                  <a:lnTo>
                    <a:pt x="2068" y="4642"/>
                  </a:lnTo>
                  <a:lnTo>
                    <a:pt x="2080" y="4608"/>
                  </a:lnTo>
                  <a:lnTo>
                    <a:pt x="2090" y="4584"/>
                  </a:lnTo>
                  <a:lnTo>
                    <a:pt x="2096" y="4576"/>
                  </a:lnTo>
                  <a:lnTo>
                    <a:pt x="2098" y="4474"/>
                  </a:lnTo>
                  <a:lnTo>
                    <a:pt x="2100" y="4376"/>
                  </a:lnTo>
                  <a:lnTo>
                    <a:pt x="2100" y="4278"/>
                  </a:lnTo>
                  <a:lnTo>
                    <a:pt x="2103" y="4182"/>
                  </a:lnTo>
                  <a:lnTo>
                    <a:pt x="2109" y="4086"/>
                  </a:lnTo>
                  <a:lnTo>
                    <a:pt x="2123" y="3992"/>
                  </a:lnTo>
                  <a:lnTo>
                    <a:pt x="2146" y="3899"/>
                  </a:lnTo>
                  <a:lnTo>
                    <a:pt x="2182" y="3810"/>
                  </a:lnTo>
                  <a:lnTo>
                    <a:pt x="2188" y="3774"/>
                  </a:lnTo>
                  <a:lnTo>
                    <a:pt x="2202" y="3739"/>
                  </a:lnTo>
                  <a:lnTo>
                    <a:pt x="2222" y="3708"/>
                  </a:lnTo>
                  <a:lnTo>
                    <a:pt x="2244" y="3677"/>
                  </a:lnTo>
                  <a:lnTo>
                    <a:pt x="2266" y="3645"/>
                  </a:lnTo>
                  <a:lnTo>
                    <a:pt x="2292" y="3615"/>
                  </a:lnTo>
                  <a:lnTo>
                    <a:pt x="2315" y="3583"/>
                  </a:lnTo>
                  <a:lnTo>
                    <a:pt x="2337" y="3553"/>
                  </a:lnTo>
                  <a:lnTo>
                    <a:pt x="2284" y="3487"/>
                  </a:lnTo>
                  <a:lnTo>
                    <a:pt x="2233" y="3424"/>
                  </a:lnTo>
                  <a:lnTo>
                    <a:pt x="2183" y="3359"/>
                  </a:lnTo>
                  <a:lnTo>
                    <a:pt x="2138" y="3294"/>
                  </a:lnTo>
                  <a:lnTo>
                    <a:pt x="2093" y="3226"/>
                  </a:lnTo>
                  <a:lnTo>
                    <a:pt x="2052" y="3159"/>
                  </a:lnTo>
                  <a:lnTo>
                    <a:pt x="2012" y="3091"/>
                  </a:lnTo>
                  <a:lnTo>
                    <a:pt x="1976" y="3023"/>
                  </a:lnTo>
                  <a:lnTo>
                    <a:pt x="1969" y="3033"/>
                  </a:lnTo>
                  <a:lnTo>
                    <a:pt x="1967" y="3048"/>
                  </a:lnTo>
                  <a:lnTo>
                    <a:pt x="1965" y="3060"/>
                  </a:lnTo>
                  <a:lnTo>
                    <a:pt x="1968" y="3074"/>
                  </a:lnTo>
                  <a:lnTo>
                    <a:pt x="1969" y="3087"/>
                  </a:lnTo>
                  <a:lnTo>
                    <a:pt x="1972" y="3102"/>
                  </a:lnTo>
                  <a:lnTo>
                    <a:pt x="1970" y="3116"/>
                  </a:lnTo>
                  <a:lnTo>
                    <a:pt x="1969" y="3130"/>
                  </a:lnTo>
                  <a:lnTo>
                    <a:pt x="1969" y="3244"/>
                  </a:lnTo>
                  <a:lnTo>
                    <a:pt x="1964" y="3362"/>
                  </a:lnTo>
                  <a:lnTo>
                    <a:pt x="1953" y="3480"/>
                  </a:lnTo>
                  <a:lnTo>
                    <a:pt x="1940" y="3600"/>
                  </a:lnTo>
                  <a:lnTo>
                    <a:pt x="1922" y="3720"/>
                  </a:lnTo>
                  <a:lnTo>
                    <a:pt x="1905" y="3840"/>
                  </a:lnTo>
                  <a:lnTo>
                    <a:pt x="1887" y="3959"/>
                  </a:lnTo>
                  <a:lnTo>
                    <a:pt x="1869" y="4081"/>
                  </a:lnTo>
                  <a:lnTo>
                    <a:pt x="1861" y="4128"/>
                  </a:lnTo>
                  <a:lnTo>
                    <a:pt x="1857" y="4176"/>
                  </a:lnTo>
                  <a:lnTo>
                    <a:pt x="1853" y="4223"/>
                  </a:lnTo>
                  <a:lnTo>
                    <a:pt x="1852" y="4273"/>
                  </a:lnTo>
                  <a:lnTo>
                    <a:pt x="1850" y="4320"/>
                  </a:lnTo>
                  <a:lnTo>
                    <a:pt x="1848" y="4366"/>
                  </a:lnTo>
                  <a:lnTo>
                    <a:pt x="1846" y="4413"/>
                  </a:lnTo>
                  <a:lnTo>
                    <a:pt x="1842" y="4461"/>
                  </a:lnTo>
                  <a:lnTo>
                    <a:pt x="1837" y="4544"/>
                  </a:lnTo>
                  <a:lnTo>
                    <a:pt x="1824" y="4627"/>
                  </a:lnTo>
                  <a:lnTo>
                    <a:pt x="1808" y="4707"/>
                  </a:lnTo>
                  <a:lnTo>
                    <a:pt x="1795" y="4789"/>
                  </a:lnTo>
                  <a:lnTo>
                    <a:pt x="1786" y="4867"/>
                  </a:lnTo>
                  <a:lnTo>
                    <a:pt x="1787" y="4947"/>
                  </a:lnTo>
                  <a:lnTo>
                    <a:pt x="1800" y="5024"/>
                  </a:lnTo>
                  <a:lnTo>
                    <a:pt x="1834" y="5101"/>
                  </a:lnTo>
                  <a:lnTo>
                    <a:pt x="1839" y="5113"/>
                  </a:lnTo>
                  <a:lnTo>
                    <a:pt x="1846" y="5126"/>
                  </a:lnTo>
                  <a:lnTo>
                    <a:pt x="1852" y="5140"/>
                  </a:lnTo>
                  <a:lnTo>
                    <a:pt x="1858" y="5154"/>
                  </a:lnTo>
                  <a:lnTo>
                    <a:pt x="1861" y="5167"/>
                  </a:lnTo>
                  <a:lnTo>
                    <a:pt x="1862" y="5180"/>
                  </a:lnTo>
                  <a:lnTo>
                    <a:pt x="1860" y="5194"/>
                  </a:lnTo>
                  <a:lnTo>
                    <a:pt x="1853" y="5207"/>
                  </a:lnTo>
                  <a:lnTo>
                    <a:pt x="1842" y="5221"/>
                  </a:lnTo>
                  <a:lnTo>
                    <a:pt x="1829" y="5231"/>
                  </a:lnTo>
                  <a:lnTo>
                    <a:pt x="1814" y="5239"/>
                  </a:lnTo>
                  <a:lnTo>
                    <a:pt x="1800" y="5246"/>
                  </a:lnTo>
                  <a:lnTo>
                    <a:pt x="1786" y="5251"/>
                  </a:lnTo>
                  <a:lnTo>
                    <a:pt x="1772" y="5259"/>
                  </a:lnTo>
                  <a:lnTo>
                    <a:pt x="1759" y="5268"/>
                  </a:lnTo>
                  <a:lnTo>
                    <a:pt x="1751" y="5281"/>
                  </a:lnTo>
                  <a:lnTo>
                    <a:pt x="1740" y="5309"/>
                  </a:lnTo>
                  <a:lnTo>
                    <a:pt x="1731" y="5339"/>
                  </a:lnTo>
                  <a:lnTo>
                    <a:pt x="1724" y="5369"/>
                  </a:lnTo>
                  <a:lnTo>
                    <a:pt x="1717" y="5400"/>
                  </a:lnTo>
                  <a:lnTo>
                    <a:pt x="1708" y="5429"/>
                  </a:lnTo>
                  <a:lnTo>
                    <a:pt x="1698" y="5461"/>
                  </a:lnTo>
                  <a:lnTo>
                    <a:pt x="1688" y="5490"/>
                  </a:lnTo>
                  <a:lnTo>
                    <a:pt x="1677" y="5519"/>
                  </a:lnTo>
                  <a:lnTo>
                    <a:pt x="1659" y="5533"/>
                  </a:lnTo>
                  <a:lnTo>
                    <a:pt x="1635" y="5544"/>
                  </a:lnTo>
                  <a:lnTo>
                    <a:pt x="1612" y="5551"/>
                  </a:lnTo>
                  <a:lnTo>
                    <a:pt x="1589" y="5556"/>
                  </a:lnTo>
                  <a:lnTo>
                    <a:pt x="1562" y="5559"/>
                  </a:lnTo>
                  <a:lnTo>
                    <a:pt x="1537" y="5562"/>
                  </a:lnTo>
                  <a:lnTo>
                    <a:pt x="1511" y="5565"/>
                  </a:lnTo>
                  <a:lnTo>
                    <a:pt x="1489" y="5572"/>
                  </a:lnTo>
                  <a:lnTo>
                    <a:pt x="1390" y="5576"/>
                  </a:lnTo>
                  <a:lnTo>
                    <a:pt x="1384" y="5573"/>
                  </a:lnTo>
                  <a:lnTo>
                    <a:pt x="1381" y="5569"/>
                  </a:lnTo>
                  <a:lnTo>
                    <a:pt x="1377" y="5564"/>
                  </a:lnTo>
                  <a:lnTo>
                    <a:pt x="1376" y="5559"/>
                  </a:lnTo>
                  <a:lnTo>
                    <a:pt x="1374" y="5553"/>
                  </a:lnTo>
                  <a:lnTo>
                    <a:pt x="1376" y="5548"/>
                  </a:lnTo>
                  <a:lnTo>
                    <a:pt x="1377" y="5542"/>
                  </a:lnTo>
                  <a:lnTo>
                    <a:pt x="1382" y="5539"/>
                  </a:lnTo>
                  <a:lnTo>
                    <a:pt x="1401" y="5507"/>
                  </a:lnTo>
                  <a:lnTo>
                    <a:pt x="1417" y="5489"/>
                  </a:lnTo>
                  <a:lnTo>
                    <a:pt x="1431" y="5478"/>
                  </a:lnTo>
                  <a:lnTo>
                    <a:pt x="1446" y="5470"/>
                  </a:lnTo>
                  <a:lnTo>
                    <a:pt x="1459" y="5456"/>
                  </a:lnTo>
                  <a:lnTo>
                    <a:pt x="1477" y="5432"/>
                  </a:lnTo>
                  <a:lnTo>
                    <a:pt x="1496" y="5393"/>
                  </a:lnTo>
                  <a:lnTo>
                    <a:pt x="1526" y="5331"/>
                  </a:lnTo>
                  <a:lnTo>
                    <a:pt x="1527" y="5290"/>
                  </a:lnTo>
                  <a:lnTo>
                    <a:pt x="1539" y="5251"/>
                  </a:lnTo>
                  <a:lnTo>
                    <a:pt x="1558" y="5214"/>
                  </a:lnTo>
                  <a:lnTo>
                    <a:pt x="1581" y="5177"/>
                  </a:lnTo>
                  <a:lnTo>
                    <a:pt x="1601" y="5140"/>
                  </a:lnTo>
                  <a:lnTo>
                    <a:pt x="1618" y="5103"/>
                  </a:lnTo>
                  <a:lnTo>
                    <a:pt x="1627" y="5064"/>
                  </a:lnTo>
                  <a:lnTo>
                    <a:pt x="1624" y="5024"/>
                  </a:lnTo>
                  <a:lnTo>
                    <a:pt x="1622" y="4991"/>
                  </a:lnTo>
                  <a:lnTo>
                    <a:pt x="1617" y="4959"/>
                  </a:lnTo>
                  <a:lnTo>
                    <a:pt x="1608" y="4928"/>
                  </a:lnTo>
                  <a:lnTo>
                    <a:pt x="1600" y="4898"/>
                  </a:lnTo>
                  <a:lnTo>
                    <a:pt x="1590" y="4866"/>
                  </a:lnTo>
                  <a:lnTo>
                    <a:pt x="1581" y="4836"/>
                  </a:lnTo>
                  <a:lnTo>
                    <a:pt x="1573" y="4804"/>
                  </a:lnTo>
                  <a:lnTo>
                    <a:pt x="1570" y="4773"/>
                  </a:lnTo>
                  <a:lnTo>
                    <a:pt x="1559" y="4693"/>
                  </a:lnTo>
                  <a:lnTo>
                    <a:pt x="1552" y="4617"/>
                  </a:lnTo>
                  <a:lnTo>
                    <a:pt x="1548" y="4544"/>
                  </a:lnTo>
                  <a:lnTo>
                    <a:pt x="1548" y="4472"/>
                  </a:lnTo>
                  <a:lnTo>
                    <a:pt x="1550" y="4399"/>
                  </a:lnTo>
                  <a:lnTo>
                    <a:pt x="1557" y="4327"/>
                  </a:lnTo>
                  <a:lnTo>
                    <a:pt x="1565" y="4252"/>
                  </a:lnTo>
                  <a:lnTo>
                    <a:pt x="1580" y="4174"/>
                  </a:lnTo>
                  <a:lnTo>
                    <a:pt x="1570" y="4085"/>
                  </a:lnTo>
                  <a:lnTo>
                    <a:pt x="1563" y="3998"/>
                  </a:lnTo>
                  <a:lnTo>
                    <a:pt x="1554" y="3914"/>
                  </a:lnTo>
                  <a:lnTo>
                    <a:pt x="1548" y="3830"/>
                  </a:lnTo>
                  <a:lnTo>
                    <a:pt x="1541" y="3743"/>
                  </a:lnTo>
                  <a:lnTo>
                    <a:pt x="1537" y="3658"/>
                  </a:lnTo>
                  <a:lnTo>
                    <a:pt x="1537" y="3569"/>
                  </a:lnTo>
                  <a:lnTo>
                    <a:pt x="1542" y="3478"/>
                  </a:lnTo>
                  <a:lnTo>
                    <a:pt x="1541" y="3422"/>
                  </a:lnTo>
                  <a:lnTo>
                    <a:pt x="1546" y="3366"/>
                  </a:lnTo>
                  <a:lnTo>
                    <a:pt x="1552" y="3309"/>
                  </a:lnTo>
                  <a:lnTo>
                    <a:pt x="1558" y="3253"/>
                  </a:lnTo>
                  <a:lnTo>
                    <a:pt x="1559" y="3197"/>
                  </a:lnTo>
                  <a:lnTo>
                    <a:pt x="1554" y="3142"/>
                  </a:lnTo>
                  <a:lnTo>
                    <a:pt x="1539" y="3088"/>
                  </a:lnTo>
                  <a:lnTo>
                    <a:pt x="1514" y="3036"/>
                  </a:lnTo>
                  <a:lnTo>
                    <a:pt x="1498" y="2988"/>
                  </a:lnTo>
                  <a:lnTo>
                    <a:pt x="1485" y="2941"/>
                  </a:lnTo>
                  <a:lnTo>
                    <a:pt x="1474" y="2892"/>
                  </a:lnTo>
                  <a:lnTo>
                    <a:pt x="1468" y="2844"/>
                  </a:lnTo>
                  <a:lnTo>
                    <a:pt x="1466" y="2794"/>
                  </a:lnTo>
                  <a:lnTo>
                    <a:pt x="1472" y="2746"/>
                  </a:lnTo>
                  <a:lnTo>
                    <a:pt x="1484" y="2700"/>
                  </a:lnTo>
                  <a:lnTo>
                    <a:pt x="1509" y="2656"/>
                  </a:lnTo>
                  <a:lnTo>
                    <a:pt x="1522" y="2626"/>
                  </a:lnTo>
                  <a:lnTo>
                    <a:pt x="1536" y="2598"/>
                  </a:lnTo>
                  <a:lnTo>
                    <a:pt x="1548" y="2570"/>
                  </a:lnTo>
                  <a:lnTo>
                    <a:pt x="1562" y="2542"/>
                  </a:lnTo>
                  <a:lnTo>
                    <a:pt x="1573" y="2513"/>
                  </a:lnTo>
                  <a:lnTo>
                    <a:pt x="1585" y="2485"/>
                  </a:lnTo>
                  <a:lnTo>
                    <a:pt x="1596" y="2456"/>
                  </a:lnTo>
                  <a:lnTo>
                    <a:pt x="1607" y="2429"/>
                  </a:lnTo>
                  <a:lnTo>
                    <a:pt x="1614" y="2328"/>
                  </a:lnTo>
                  <a:lnTo>
                    <a:pt x="1616" y="2227"/>
                  </a:lnTo>
                  <a:lnTo>
                    <a:pt x="1608" y="2126"/>
                  </a:lnTo>
                  <a:lnTo>
                    <a:pt x="1598" y="2027"/>
                  </a:lnTo>
                  <a:lnTo>
                    <a:pt x="1581" y="1927"/>
                  </a:lnTo>
                  <a:lnTo>
                    <a:pt x="1559" y="1829"/>
                  </a:lnTo>
                  <a:lnTo>
                    <a:pt x="1534" y="1733"/>
                  </a:lnTo>
                  <a:lnTo>
                    <a:pt x="1509" y="1639"/>
                  </a:lnTo>
                  <a:lnTo>
                    <a:pt x="1478" y="1591"/>
                  </a:lnTo>
                  <a:lnTo>
                    <a:pt x="1436" y="1564"/>
                  </a:lnTo>
                  <a:lnTo>
                    <a:pt x="1384" y="1548"/>
                  </a:lnTo>
                  <a:lnTo>
                    <a:pt x="1330" y="1544"/>
                  </a:lnTo>
                  <a:lnTo>
                    <a:pt x="1270" y="1544"/>
                  </a:lnTo>
                  <a:lnTo>
                    <a:pt x="1208" y="1547"/>
                  </a:lnTo>
                  <a:lnTo>
                    <a:pt x="1149" y="1547"/>
                  </a:lnTo>
                  <a:lnTo>
                    <a:pt x="1095" y="1541"/>
                  </a:lnTo>
                  <a:lnTo>
                    <a:pt x="1055" y="1536"/>
                  </a:lnTo>
                  <a:lnTo>
                    <a:pt x="1017" y="1533"/>
                  </a:lnTo>
                  <a:lnTo>
                    <a:pt x="978" y="1530"/>
                  </a:lnTo>
                  <a:lnTo>
                    <a:pt x="940" y="1528"/>
                  </a:lnTo>
                  <a:lnTo>
                    <a:pt x="902" y="1524"/>
                  </a:lnTo>
                  <a:lnTo>
                    <a:pt x="863" y="1521"/>
                  </a:lnTo>
                  <a:lnTo>
                    <a:pt x="826" y="1515"/>
                  </a:lnTo>
                  <a:lnTo>
                    <a:pt x="792" y="1508"/>
                  </a:lnTo>
                  <a:lnTo>
                    <a:pt x="751" y="1468"/>
                  </a:lnTo>
                  <a:lnTo>
                    <a:pt x="697" y="1375"/>
                  </a:lnTo>
                  <a:lnTo>
                    <a:pt x="654" y="1278"/>
                  </a:lnTo>
                  <a:lnTo>
                    <a:pt x="618" y="1178"/>
                  </a:lnTo>
                  <a:lnTo>
                    <a:pt x="591" y="1076"/>
                  </a:lnTo>
                  <a:lnTo>
                    <a:pt x="567" y="972"/>
                  </a:lnTo>
                  <a:lnTo>
                    <a:pt x="546" y="867"/>
                  </a:lnTo>
                  <a:lnTo>
                    <a:pt x="527" y="762"/>
                  </a:lnTo>
                  <a:lnTo>
                    <a:pt x="509" y="659"/>
                  </a:lnTo>
                  <a:lnTo>
                    <a:pt x="499" y="609"/>
                  </a:lnTo>
                  <a:lnTo>
                    <a:pt x="484" y="561"/>
                  </a:lnTo>
                  <a:lnTo>
                    <a:pt x="464" y="515"/>
                  </a:lnTo>
                  <a:lnTo>
                    <a:pt x="439" y="473"/>
                  </a:lnTo>
                  <a:lnTo>
                    <a:pt x="404" y="433"/>
                  </a:lnTo>
                  <a:lnTo>
                    <a:pt x="364" y="400"/>
                  </a:lnTo>
                  <a:lnTo>
                    <a:pt x="316" y="371"/>
                  </a:lnTo>
                  <a:lnTo>
                    <a:pt x="259" y="351"/>
                  </a:lnTo>
                  <a:lnTo>
                    <a:pt x="240" y="343"/>
                  </a:lnTo>
                  <a:lnTo>
                    <a:pt x="223" y="336"/>
                  </a:lnTo>
                  <a:lnTo>
                    <a:pt x="206" y="327"/>
                  </a:lnTo>
                  <a:lnTo>
                    <a:pt x="190" y="320"/>
                  </a:lnTo>
                  <a:lnTo>
                    <a:pt x="170" y="312"/>
                  </a:lnTo>
                  <a:lnTo>
                    <a:pt x="153" y="305"/>
                  </a:lnTo>
                  <a:lnTo>
                    <a:pt x="135" y="299"/>
                  </a:lnTo>
                  <a:lnTo>
                    <a:pt x="116" y="294"/>
                  </a:lnTo>
                  <a:lnTo>
                    <a:pt x="89" y="263"/>
                  </a:lnTo>
                  <a:lnTo>
                    <a:pt x="70" y="231"/>
                  </a:lnTo>
                  <a:lnTo>
                    <a:pt x="56" y="197"/>
                  </a:lnTo>
                  <a:lnTo>
                    <a:pt x="45" y="163"/>
                  </a:lnTo>
                  <a:lnTo>
                    <a:pt x="35" y="126"/>
                  </a:lnTo>
                  <a:lnTo>
                    <a:pt x="26" y="92"/>
                  </a:lnTo>
                  <a:lnTo>
                    <a:pt x="16" y="57"/>
                  </a:lnTo>
                  <a:lnTo>
                    <a:pt x="5" y="23"/>
                  </a:lnTo>
                  <a:lnTo>
                    <a:pt x="0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59" name="Freeform 195"/>
            <p:cNvSpPr>
              <a:spLocks/>
            </p:cNvSpPr>
            <p:nvPr/>
          </p:nvSpPr>
          <p:spPr bwMode="auto">
            <a:xfrm>
              <a:off x="492" y="995"/>
              <a:ext cx="270" cy="249"/>
            </a:xfrm>
            <a:custGeom>
              <a:avLst/>
              <a:gdLst>
                <a:gd name="T0" fmla="*/ 352 w 541"/>
                <a:gd name="T1" fmla="*/ 308 h 499"/>
                <a:gd name="T2" fmla="*/ 366 w 541"/>
                <a:gd name="T3" fmla="*/ 308 h 499"/>
                <a:gd name="T4" fmla="*/ 382 w 541"/>
                <a:gd name="T5" fmla="*/ 297 h 499"/>
                <a:gd name="T6" fmla="*/ 397 w 541"/>
                <a:gd name="T7" fmla="*/ 284 h 499"/>
                <a:gd name="T8" fmla="*/ 404 w 541"/>
                <a:gd name="T9" fmla="*/ 257 h 499"/>
                <a:gd name="T10" fmla="*/ 394 w 541"/>
                <a:gd name="T11" fmla="*/ 222 h 499"/>
                <a:gd name="T12" fmla="*/ 377 w 541"/>
                <a:gd name="T13" fmla="*/ 186 h 499"/>
                <a:gd name="T14" fmla="*/ 359 w 541"/>
                <a:gd name="T15" fmla="*/ 151 h 499"/>
                <a:gd name="T16" fmla="*/ 375 w 541"/>
                <a:gd name="T17" fmla="*/ 161 h 499"/>
                <a:gd name="T18" fmla="*/ 421 w 541"/>
                <a:gd name="T19" fmla="*/ 216 h 499"/>
                <a:gd name="T20" fmla="*/ 463 w 541"/>
                <a:gd name="T21" fmla="*/ 276 h 499"/>
                <a:gd name="T22" fmla="*/ 492 w 541"/>
                <a:gd name="T23" fmla="*/ 341 h 499"/>
                <a:gd name="T24" fmla="*/ 499 w 541"/>
                <a:gd name="T25" fmla="*/ 392 h 499"/>
                <a:gd name="T26" fmla="*/ 516 w 541"/>
                <a:gd name="T27" fmla="*/ 420 h 499"/>
                <a:gd name="T28" fmla="*/ 536 w 541"/>
                <a:gd name="T29" fmla="*/ 449 h 499"/>
                <a:gd name="T30" fmla="*/ 538 w 541"/>
                <a:gd name="T31" fmla="*/ 476 h 499"/>
                <a:gd name="T32" fmla="*/ 516 w 541"/>
                <a:gd name="T33" fmla="*/ 491 h 499"/>
                <a:gd name="T34" fmla="*/ 501 w 541"/>
                <a:gd name="T35" fmla="*/ 496 h 499"/>
                <a:gd name="T36" fmla="*/ 485 w 541"/>
                <a:gd name="T37" fmla="*/ 498 h 499"/>
                <a:gd name="T38" fmla="*/ 469 w 541"/>
                <a:gd name="T39" fmla="*/ 498 h 499"/>
                <a:gd name="T40" fmla="*/ 446 w 541"/>
                <a:gd name="T41" fmla="*/ 458 h 499"/>
                <a:gd name="T42" fmla="*/ 364 w 541"/>
                <a:gd name="T43" fmla="*/ 386 h 499"/>
                <a:gd name="T44" fmla="*/ 242 w 541"/>
                <a:gd name="T45" fmla="*/ 319 h 499"/>
                <a:gd name="T46" fmla="*/ 127 w 541"/>
                <a:gd name="T47" fmla="*/ 267 h 499"/>
                <a:gd name="T48" fmla="*/ 70 w 541"/>
                <a:gd name="T49" fmla="*/ 216 h 499"/>
                <a:gd name="T50" fmla="*/ 47 w 541"/>
                <a:gd name="T51" fmla="*/ 156 h 499"/>
                <a:gd name="T52" fmla="*/ 27 w 541"/>
                <a:gd name="T53" fmla="*/ 93 h 499"/>
                <a:gd name="T54" fmla="*/ 9 w 541"/>
                <a:gd name="T55" fmla="*/ 31 h 499"/>
                <a:gd name="T56" fmla="*/ 11 w 541"/>
                <a:gd name="T57" fmla="*/ 19 h 499"/>
                <a:gd name="T58" fmla="*/ 35 w 541"/>
                <a:gd name="T59" fmla="*/ 57 h 499"/>
                <a:gd name="T60" fmla="*/ 54 w 541"/>
                <a:gd name="T61" fmla="*/ 98 h 499"/>
                <a:gd name="T62" fmla="*/ 75 w 541"/>
                <a:gd name="T63" fmla="*/ 139 h 499"/>
                <a:gd name="T64" fmla="*/ 122 w 541"/>
                <a:gd name="T65" fmla="*/ 176 h 499"/>
                <a:gd name="T66" fmla="*/ 196 w 541"/>
                <a:gd name="T67" fmla="*/ 202 h 499"/>
                <a:gd name="T68" fmla="*/ 266 w 541"/>
                <a:gd name="T69" fmla="*/ 233 h 499"/>
                <a:gd name="T70" fmla="*/ 325 w 541"/>
                <a:gd name="T71" fmla="*/ 275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1" h="499">
                  <a:moveTo>
                    <a:pt x="350" y="304"/>
                  </a:moveTo>
                  <a:lnTo>
                    <a:pt x="352" y="308"/>
                  </a:lnTo>
                  <a:lnTo>
                    <a:pt x="359" y="310"/>
                  </a:lnTo>
                  <a:lnTo>
                    <a:pt x="366" y="308"/>
                  </a:lnTo>
                  <a:lnTo>
                    <a:pt x="375" y="304"/>
                  </a:lnTo>
                  <a:lnTo>
                    <a:pt x="382" y="297"/>
                  </a:lnTo>
                  <a:lnTo>
                    <a:pt x="391" y="291"/>
                  </a:lnTo>
                  <a:lnTo>
                    <a:pt x="397" y="284"/>
                  </a:lnTo>
                  <a:lnTo>
                    <a:pt x="404" y="278"/>
                  </a:lnTo>
                  <a:lnTo>
                    <a:pt x="404" y="257"/>
                  </a:lnTo>
                  <a:lnTo>
                    <a:pt x="402" y="239"/>
                  </a:lnTo>
                  <a:lnTo>
                    <a:pt x="394" y="222"/>
                  </a:lnTo>
                  <a:lnTo>
                    <a:pt x="387" y="204"/>
                  </a:lnTo>
                  <a:lnTo>
                    <a:pt x="377" y="186"/>
                  </a:lnTo>
                  <a:lnTo>
                    <a:pt x="367" y="168"/>
                  </a:lnTo>
                  <a:lnTo>
                    <a:pt x="359" y="151"/>
                  </a:lnTo>
                  <a:lnTo>
                    <a:pt x="354" y="133"/>
                  </a:lnTo>
                  <a:lnTo>
                    <a:pt x="375" y="161"/>
                  </a:lnTo>
                  <a:lnTo>
                    <a:pt x="398" y="189"/>
                  </a:lnTo>
                  <a:lnTo>
                    <a:pt x="421" y="216"/>
                  </a:lnTo>
                  <a:lnTo>
                    <a:pt x="445" y="246"/>
                  </a:lnTo>
                  <a:lnTo>
                    <a:pt x="463" y="276"/>
                  </a:lnTo>
                  <a:lnTo>
                    <a:pt x="481" y="308"/>
                  </a:lnTo>
                  <a:lnTo>
                    <a:pt x="492" y="341"/>
                  </a:lnTo>
                  <a:lnTo>
                    <a:pt x="498" y="378"/>
                  </a:lnTo>
                  <a:lnTo>
                    <a:pt x="499" y="392"/>
                  </a:lnTo>
                  <a:lnTo>
                    <a:pt x="506" y="406"/>
                  </a:lnTo>
                  <a:lnTo>
                    <a:pt x="516" y="420"/>
                  </a:lnTo>
                  <a:lnTo>
                    <a:pt x="529" y="436"/>
                  </a:lnTo>
                  <a:lnTo>
                    <a:pt x="536" y="449"/>
                  </a:lnTo>
                  <a:lnTo>
                    <a:pt x="541" y="463"/>
                  </a:lnTo>
                  <a:lnTo>
                    <a:pt x="538" y="476"/>
                  </a:lnTo>
                  <a:lnTo>
                    <a:pt x="525" y="489"/>
                  </a:lnTo>
                  <a:lnTo>
                    <a:pt x="516" y="491"/>
                  </a:lnTo>
                  <a:lnTo>
                    <a:pt x="509" y="494"/>
                  </a:lnTo>
                  <a:lnTo>
                    <a:pt x="501" y="496"/>
                  </a:lnTo>
                  <a:lnTo>
                    <a:pt x="494" y="498"/>
                  </a:lnTo>
                  <a:lnTo>
                    <a:pt x="485" y="498"/>
                  </a:lnTo>
                  <a:lnTo>
                    <a:pt x="478" y="499"/>
                  </a:lnTo>
                  <a:lnTo>
                    <a:pt x="469" y="498"/>
                  </a:lnTo>
                  <a:lnTo>
                    <a:pt x="460" y="498"/>
                  </a:lnTo>
                  <a:lnTo>
                    <a:pt x="446" y="458"/>
                  </a:lnTo>
                  <a:lnTo>
                    <a:pt x="414" y="421"/>
                  </a:lnTo>
                  <a:lnTo>
                    <a:pt x="364" y="386"/>
                  </a:lnTo>
                  <a:lnTo>
                    <a:pt x="306" y="352"/>
                  </a:lnTo>
                  <a:lnTo>
                    <a:pt x="242" y="319"/>
                  </a:lnTo>
                  <a:lnTo>
                    <a:pt x="181" y="292"/>
                  </a:lnTo>
                  <a:lnTo>
                    <a:pt x="127" y="267"/>
                  </a:lnTo>
                  <a:lnTo>
                    <a:pt x="88" y="247"/>
                  </a:lnTo>
                  <a:lnTo>
                    <a:pt x="70" y="216"/>
                  </a:lnTo>
                  <a:lnTo>
                    <a:pt x="58" y="187"/>
                  </a:lnTo>
                  <a:lnTo>
                    <a:pt x="47" y="156"/>
                  </a:lnTo>
                  <a:lnTo>
                    <a:pt x="37" y="125"/>
                  </a:lnTo>
                  <a:lnTo>
                    <a:pt x="27" y="93"/>
                  </a:lnTo>
                  <a:lnTo>
                    <a:pt x="18" y="62"/>
                  </a:lnTo>
                  <a:lnTo>
                    <a:pt x="9" y="31"/>
                  </a:lnTo>
                  <a:lnTo>
                    <a:pt x="0" y="0"/>
                  </a:lnTo>
                  <a:lnTo>
                    <a:pt x="11" y="19"/>
                  </a:lnTo>
                  <a:lnTo>
                    <a:pt x="24" y="38"/>
                  </a:lnTo>
                  <a:lnTo>
                    <a:pt x="35" y="57"/>
                  </a:lnTo>
                  <a:lnTo>
                    <a:pt x="46" y="79"/>
                  </a:lnTo>
                  <a:lnTo>
                    <a:pt x="54" y="98"/>
                  </a:lnTo>
                  <a:lnTo>
                    <a:pt x="66" y="119"/>
                  </a:lnTo>
                  <a:lnTo>
                    <a:pt x="75" y="139"/>
                  </a:lnTo>
                  <a:lnTo>
                    <a:pt x="88" y="161"/>
                  </a:lnTo>
                  <a:lnTo>
                    <a:pt x="122" y="176"/>
                  </a:lnTo>
                  <a:lnTo>
                    <a:pt x="160" y="189"/>
                  </a:lnTo>
                  <a:lnTo>
                    <a:pt x="196" y="202"/>
                  </a:lnTo>
                  <a:lnTo>
                    <a:pt x="233" y="217"/>
                  </a:lnTo>
                  <a:lnTo>
                    <a:pt x="266" y="233"/>
                  </a:lnTo>
                  <a:lnTo>
                    <a:pt x="298" y="252"/>
                  </a:lnTo>
                  <a:lnTo>
                    <a:pt x="325" y="275"/>
                  </a:lnTo>
                  <a:lnTo>
                    <a:pt x="350" y="304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60" name="Freeform 196"/>
            <p:cNvSpPr>
              <a:spLocks/>
            </p:cNvSpPr>
            <p:nvPr/>
          </p:nvSpPr>
          <p:spPr bwMode="auto">
            <a:xfrm>
              <a:off x="737" y="1281"/>
              <a:ext cx="1376" cy="2217"/>
            </a:xfrm>
            <a:custGeom>
              <a:avLst/>
              <a:gdLst>
                <a:gd name="T0" fmla="*/ 727 w 2753"/>
                <a:gd name="T1" fmla="*/ 724 h 4435"/>
                <a:gd name="T2" fmla="*/ 845 w 2753"/>
                <a:gd name="T3" fmla="*/ 787 h 4435"/>
                <a:gd name="T4" fmla="*/ 899 w 2753"/>
                <a:gd name="T5" fmla="*/ 790 h 4435"/>
                <a:gd name="T6" fmla="*/ 1034 w 2753"/>
                <a:gd name="T7" fmla="*/ 732 h 4435"/>
                <a:gd name="T8" fmla="*/ 1250 w 2753"/>
                <a:gd name="T9" fmla="*/ 760 h 4435"/>
                <a:gd name="T10" fmla="*/ 1330 w 2753"/>
                <a:gd name="T11" fmla="*/ 857 h 4435"/>
                <a:gd name="T12" fmla="*/ 1489 w 2753"/>
                <a:gd name="T13" fmla="*/ 924 h 4435"/>
                <a:gd name="T14" fmla="*/ 1686 w 2753"/>
                <a:gd name="T15" fmla="*/ 822 h 4435"/>
                <a:gd name="T16" fmla="*/ 1856 w 2753"/>
                <a:gd name="T17" fmla="*/ 847 h 4435"/>
                <a:gd name="T18" fmla="*/ 1984 w 2753"/>
                <a:gd name="T19" fmla="*/ 821 h 4435"/>
                <a:gd name="T20" fmla="*/ 2060 w 2753"/>
                <a:gd name="T21" fmla="*/ 948 h 4435"/>
                <a:gd name="T22" fmla="*/ 2191 w 2753"/>
                <a:gd name="T23" fmla="*/ 1176 h 4435"/>
                <a:gd name="T24" fmla="*/ 2360 w 2753"/>
                <a:gd name="T25" fmla="*/ 1377 h 4435"/>
                <a:gd name="T26" fmla="*/ 2468 w 2753"/>
                <a:gd name="T27" fmla="*/ 1472 h 4435"/>
                <a:gd name="T28" fmla="*/ 2485 w 2753"/>
                <a:gd name="T29" fmla="*/ 1353 h 4435"/>
                <a:gd name="T30" fmla="*/ 2651 w 2753"/>
                <a:gd name="T31" fmla="*/ 906 h 4435"/>
                <a:gd name="T32" fmla="*/ 2742 w 2753"/>
                <a:gd name="T33" fmla="*/ 933 h 4435"/>
                <a:gd name="T34" fmla="*/ 2697 w 2753"/>
                <a:gd name="T35" fmla="*/ 1360 h 4435"/>
                <a:gd name="T36" fmla="*/ 2561 w 2753"/>
                <a:gd name="T37" fmla="*/ 1622 h 4435"/>
                <a:gd name="T38" fmla="*/ 2362 w 2753"/>
                <a:gd name="T39" fmla="*/ 1639 h 4435"/>
                <a:gd name="T40" fmla="*/ 1969 w 2753"/>
                <a:gd name="T41" fmla="*/ 1214 h 4435"/>
                <a:gd name="T42" fmla="*/ 1865 w 2753"/>
                <a:gd name="T43" fmla="*/ 1139 h 4435"/>
                <a:gd name="T44" fmla="*/ 1836 w 2753"/>
                <a:gd name="T45" fmla="*/ 1261 h 4435"/>
                <a:gd name="T46" fmla="*/ 1616 w 2753"/>
                <a:gd name="T47" fmla="*/ 1689 h 4435"/>
                <a:gd name="T48" fmla="*/ 1635 w 2753"/>
                <a:gd name="T49" fmla="*/ 2140 h 4435"/>
                <a:gd name="T50" fmla="*/ 1948 w 2753"/>
                <a:gd name="T51" fmla="*/ 2539 h 4435"/>
                <a:gd name="T52" fmla="*/ 2042 w 2753"/>
                <a:gd name="T53" fmla="*/ 3203 h 4435"/>
                <a:gd name="T54" fmla="*/ 1684 w 2753"/>
                <a:gd name="T55" fmla="*/ 4061 h 4435"/>
                <a:gd name="T56" fmla="*/ 1619 w 2753"/>
                <a:gd name="T57" fmla="*/ 4059 h 4435"/>
                <a:gd name="T58" fmla="*/ 1611 w 2753"/>
                <a:gd name="T59" fmla="*/ 3975 h 4435"/>
                <a:gd name="T60" fmla="*/ 1622 w 2753"/>
                <a:gd name="T61" fmla="*/ 3611 h 4435"/>
                <a:gd name="T62" fmla="*/ 1761 w 2753"/>
                <a:gd name="T63" fmla="*/ 3153 h 4435"/>
                <a:gd name="T64" fmla="*/ 1667 w 2753"/>
                <a:gd name="T65" fmla="*/ 2709 h 4435"/>
                <a:gd name="T66" fmla="*/ 1459 w 2753"/>
                <a:gd name="T67" fmla="*/ 2350 h 4435"/>
                <a:gd name="T68" fmla="*/ 1409 w 2753"/>
                <a:gd name="T69" fmla="*/ 2291 h 4435"/>
                <a:gd name="T70" fmla="*/ 1399 w 2753"/>
                <a:gd name="T71" fmla="*/ 2593 h 4435"/>
                <a:gd name="T72" fmla="*/ 1393 w 2753"/>
                <a:gd name="T73" fmla="*/ 2712 h 4435"/>
                <a:gd name="T74" fmla="*/ 1326 w 2753"/>
                <a:gd name="T75" fmla="*/ 3414 h 4435"/>
                <a:gd name="T76" fmla="*/ 1274 w 2753"/>
                <a:gd name="T77" fmla="*/ 3981 h 4435"/>
                <a:gd name="T78" fmla="*/ 1213 w 2753"/>
                <a:gd name="T79" fmla="*/ 4311 h 4435"/>
                <a:gd name="T80" fmla="*/ 1159 w 2753"/>
                <a:gd name="T81" fmla="*/ 4431 h 4435"/>
                <a:gd name="T82" fmla="*/ 1079 w 2753"/>
                <a:gd name="T83" fmla="*/ 4086 h 4435"/>
                <a:gd name="T84" fmla="*/ 1084 w 2753"/>
                <a:gd name="T85" fmla="*/ 3746 h 4435"/>
                <a:gd name="T86" fmla="*/ 1068 w 2753"/>
                <a:gd name="T87" fmla="*/ 3172 h 4435"/>
                <a:gd name="T88" fmla="*/ 1084 w 2753"/>
                <a:gd name="T89" fmla="*/ 2642 h 4435"/>
                <a:gd name="T90" fmla="*/ 1095 w 2753"/>
                <a:gd name="T91" fmla="*/ 2498 h 4435"/>
                <a:gd name="T92" fmla="*/ 1093 w 2753"/>
                <a:gd name="T93" fmla="*/ 2445 h 4435"/>
                <a:gd name="T94" fmla="*/ 1009 w 2753"/>
                <a:gd name="T95" fmla="*/ 2262 h 4435"/>
                <a:gd name="T96" fmla="*/ 1129 w 2753"/>
                <a:gd name="T97" fmla="*/ 1909 h 4435"/>
                <a:gd name="T98" fmla="*/ 1154 w 2753"/>
                <a:gd name="T99" fmla="*/ 1700 h 4435"/>
                <a:gd name="T100" fmla="*/ 1029 w 2753"/>
                <a:gd name="T101" fmla="*/ 1001 h 4435"/>
                <a:gd name="T102" fmla="*/ 675 w 2753"/>
                <a:gd name="T103" fmla="*/ 938 h 4435"/>
                <a:gd name="T104" fmla="*/ 365 w 2753"/>
                <a:gd name="T105" fmla="*/ 892 h 4435"/>
                <a:gd name="T106" fmla="*/ 53 w 2753"/>
                <a:gd name="T107" fmla="*/ 333 h 4435"/>
                <a:gd name="T108" fmla="*/ 193 w 2753"/>
                <a:gd name="T109" fmla="*/ 213 h 4435"/>
                <a:gd name="T110" fmla="*/ 310 w 2753"/>
                <a:gd name="T111" fmla="*/ 562 h 4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53" h="4435">
                  <a:moveTo>
                    <a:pt x="352" y="713"/>
                  </a:moveTo>
                  <a:lnTo>
                    <a:pt x="411" y="709"/>
                  </a:lnTo>
                  <a:lnTo>
                    <a:pt x="474" y="708"/>
                  </a:lnTo>
                  <a:lnTo>
                    <a:pt x="537" y="708"/>
                  </a:lnTo>
                  <a:lnTo>
                    <a:pt x="601" y="712"/>
                  </a:lnTo>
                  <a:lnTo>
                    <a:pt x="664" y="716"/>
                  </a:lnTo>
                  <a:lnTo>
                    <a:pt x="727" y="724"/>
                  </a:lnTo>
                  <a:lnTo>
                    <a:pt x="788" y="733"/>
                  </a:lnTo>
                  <a:lnTo>
                    <a:pt x="848" y="746"/>
                  </a:lnTo>
                  <a:lnTo>
                    <a:pt x="848" y="752"/>
                  </a:lnTo>
                  <a:lnTo>
                    <a:pt x="848" y="760"/>
                  </a:lnTo>
                  <a:lnTo>
                    <a:pt x="847" y="768"/>
                  </a:lnTo>
                  <a:lnTo>
                    <a:pt x="846" y="779"/>
                  </a:lnTo>
                  <a:lnTo>
                    <a:pt x="845" y="787"/>
                  </a:lnTo>
                  <a:lnTo>
                    <a:pt x="846" y="796"/>
                  </a:lnTo>
                  <a:lnTo>
                    <a:pt x="850" y="803"/>
                  </a:lnTo>
                  <a:lnTo>
                    <a:pt x="857" y="811"/>
                  </a:lnTo>
                  <a:lnTo>
                    <a:pt x="868" y="807"/>
                  </a:lnTo>
                  <a:lnTo>
                    <a:pt x="879" y="802"/>
                  </a:lnTo>
                  <a:lnTo>
                    <a:pt x="889" y="796"/>
                  </a:lnTo>
                  <a:lnTo>
                    <a:pt x="899" y="790"/>
                  </a:lnTo>
                  <a:lnTo>
                    <a:pt x="908" y="782"/>
                  </a:lnTo>
                  <a:lnTo>
                    <a:pt x="917" y="776"/>
                  </a:lnTo>
                  <a:lnTo>
                    <a:pt x="927" y="768"/>
                  </a:lnTo>
                  <a:lnTo>
                    <a:pt x="940" y="763"/>
                  </a:lnTo>
                  <a:lnTo>
                    <a:pt x="968" y="747"/>
                  </a:lnTo>
                  <a:lnTo>
                    <a:pt x="1001" y="738"/>
                  </a:lnTo>
                  <a:lnTo>
                    <a:pt x="1034" y="732"/>
                  </a:lnTo>
                  <a:lnTo>
                    <a:pt x="1071" y="730"/>
                  </a:lnTo>
                  <a:lnTo>
                    <a:pt x="1107" y="730"/>
                  </a:lnTo>
                  <a:lnTo>
                    <a:pt x="1144" y="733"/>
                  </a:lnTo>
                  <a:lnTo>
                    <a:pt x="1178" y="737"/>
                  </a:lnTo>
                  <a:lnTo>
                    <a:pt x="1214" y="743"/>
                  </a:lnTo>
                  <a:lnTo>
                    <a:pt x="1233" y="751"/>
                  </a:lnTo>
                  <a:lnTo>
                    <a:pt x="1250" y="760"/>
                  </a:lnTo>
                  <a:lnTo>
                    <a:pt x="1265" y="771"/>
                  </a:lnTo>
                  <a:lnTo>
                    <a:pt x="1277" y="785"/>
                  </a:lnTo>
                  <a:lnTo>
                    <a:pt x="1287" y="797"/>
                  </a:lnTo>
                  <a:lnTo>
                    <a:pt x="1297" y="811"/>
                  </a:lnTo>
                  <a:lnTo>
                    <a:pt x="1305" y="826"/>
                  </a:lnTo>
                  <a:lnTo>
                    <a:pt x="1316" y="841"/>
                  </a:lnTo>
                  <a:lnTo>
                    <a:pt x="1330" y="857"/>
                  </a:lnTo>
                  <a:lnTo>
                    <a:pt x="1348" y="873"/>
                  </a:lnTo>
                  <a:lnTo>
                    <a:pt x="1367" y="887"/>
                  </a:lnTo>
                  <a:lnTo>
                    <a:pt x="1390" y="900"/>
                  </a:lnTo>
                  <a:lnTo>
                    <a:pt x="1412" y="909"/>
                  </a:lnTo>
                  <a:lnTo>
                    <a:pt x="1438" y="917"/>
                  </a:lnTo>
                  <a:lnTo>
                    <a:pt x="1463" y="922"/>
                  </a:lnTo>
                  <a:lnTo>
                    <a:pt x="1489" y="924"/>
                  </a:lnTo>
                  <a:lnTo>
                    <a:pt x="1523" y="922"/>
                  </a:lnTo>
                  <a:lnTo>
                    <a:pt x="1555" y="915"/>
                  </a:lnTo>
                  <a:lnTo>
                    <a:pt x="1586" y="903"/>
                  </a:lnTo>
                  <a:lnTo>
                    <a:pt x="1614" y="887"/>
                  </a:lnTo>
                  <a:lnTo>
                    <a:pt x="1640" y="866"/>
                  </a:lnTo>
                  <a:lnTo>
                    <a:pt x="1664" y="845"/>
                  </a:lnTo>
                  <a:lnTo>
                    <a:pt x="1686" y="822"/>
                  </a:lnTo>
                  <a:lnTo>
                    <a:pt x="1710" y="801"/>
                  </a:lnTo>
                  <a:lnTo>
                    <a:pt x="1733" y="808"/>
                  </a:lnTo>
                  <a:lnTo>
                    <a:pt x="1757" y="818"/>
                  </a:lnTo>
                  <a:lnTo>
                    <a:pt x="1781" y="830"/>
                  </a:lnTo>
                  <a:lnTo>
                    <a:pt x="1806" y="840"/>
                  </a:lnTo>
                  <a:lnTo>
                    <a:pt x="1831" y="846"/>
                  </a:lnTo>
                  <a:lnTo>
                    <a:pt x="1856" y="847"/>
                  </a:lnTo>
                  <a:lnTo>
                    <a:pt x="1882" y="842"/>
                  </a:lnTo>
                  <a:lnTo>
                    <a:pt x="1907" y="828"/>
                  </a:lnTo>
                  <a:lnTo>
                    <a:pt x="1921" y="826"/>
                  </a:lnTo>
                  <a:lnTo>
                    <a:pt x="1936" y="824"/>
                  </a:lnTo>
                  <a:lnTo>
                    <a:pt x="1952" y="821"/>
                  </a:lnTo>
                  <a:lnTo>
                    <a:pt x="1969" y="821"/>
                  </a:lnTo>
                  <a:lnTo>
                    <a:pt x="1984" y="821"/>
                  </a:lnTo>
                  <a:lnTo>
                    <a:pt x="1998" y="825"/>
                  </a:lnTo>
                  <a:lnTo>
                    <a:pt x="2013" y="831"/>
                  </a:lnTo>
                  <a:lnTo>
                    <a:pt x="2026" y="841"/>
                  </a:lnTo>
                  <a:lnTo>
                    <a:pt x="2042" y="857"/>
                  </a:lnTo>
                  <a:lnTo>
                    <a:pt x="2051" y="883"/>
                  </a:lnTo>
                  <a:lnTo>
                    <a:pt x="2055" y="913"/>
                  </a:lnTo>
                  <a:lnTo>
                    <a:pt x="2060" y="948"/>
                  </a:lnTo>
                  <a:lnTo>
                    <a:pt x="2062" y="983"/>
                  </a:lnTo>
                  <a:lnTo>
                    <a:pt x="2070" y="1019"/>
                  </a:lnTo>
                  <a:lnTo>
                    <a:pt x="2085" y="1051"/>
                  </a:lnTo>
                  <a:lnTo>
                    <a:pt x="2108" y="1078"/>
                  </a:lnTo>
                  <a:lnTo>
                    <a:pt x="2131" y="1111"/>
                  </a:lnTo>
                  <a:lnTo>
                    <a:pt x="2161" y="1145"/>
                  </a:lnTo>
                  <a:lnTo>
                    <a:pt x="2191" y="1176"/>
                  </a:lnTo>
                  <a:lnTo>
                    <a:pt x="2224" y="1208"/>
                  </a:lnTo>
                  <a:lnTo>
                    <a:pt x="2253" y="1239"/>
                  </a:lnTo>
                  <a:lnTo>
                    <a:pt x="2284" y="1271"/>
                  </a:lnTo>
                  <a:lnTo>
                    <a:pt x="2310" y="1304"/>
                  </a:lnTo>
                  <a:lnTo>
                    <a:pt x="2333" y="1339"/>
                  </a:lnTo>
                  <a:lnTo>
                    <a:pt x="2347" y="1356"/>
                  </a:lnTo>
                  <a:lnTo>
                    <a:pt x="2360" y="1377"/>
                  </a:lnTo>
                  <a:lnTo>
                    <a:pt x="2375" y="1401"/>
                  </a:lnTo>
                  <a:lnTo>
                    <a:pt x="2392" y="1425"/>
                  </a:lnTo>
                  <a:lnTo>
                    <a:pt x="2407" y="1447"/>
                  </a:lnTo>
                  <a:lnTo>
                    <a:pt x="2423" y="1466"/>
                  </a:lnTo>
                  <a:lnTo>
                    <a:pt x="2440" y="1480"/>
                  </a:lnTo>
                  <a:lnTo>
                    <a:pt x="2460" y="1489"/>
                  </a:lnTo>
                  <a:lnTo>
                    <a:pt x="2468" y="1472"/>
                  </a:lnTo>
                  <a:lnTo>
                    <a:pt x="2473" y="1456"/>
                  </a:lnTo>
                  <a:lnTo>
                    <a:pt x="2475" y="1439"/>
                  </a:lnTo>
                  <a:lnTo>
                    <a:pt x="2479" y="1421"/>
                  </a:lnTo>
                  <a:lnTo>
                    <a:pt x="2480" y="1403"/>
                  </a:lnTo>
                  <a:lnTo>
                    <a:pt x="2481" y="1386"/>
                  </a:lnTo>
                  <a:lnTo>
                    <a:pt x="2481" y="1368"/>
                  </a:lnTo>
                  <a:lnTo>
                    <a:pt x="2485" y="1353"/>
                  </a:lnTo>
                  <a:lnTo>
                    <a:pt x="2498" y="1289"/>
                  </a:lnTo>
                  <a:lnTo>
                    <a:pt x="2519" y="1224"/>
                  </a:lnTo>
                  <a:lnTo>
                    <a:pt x="2541" y="1160"/>
                  </a:lnTo>
                  <a:lnTo>
                    <a:pt x="2567" y="1096"/>
                  </a:lnTo>
                  <a:lnTo>
                    <a:pt x="2594" y="1032"/>
                  </a:lnTo>
                  <a:lnTo>
                    <a:pt x="2623" y="967"/>
                  </a:lnTo>
                  <a:lnTo>
                    <a:pt x="2651" y="906"/>
                  </a:lnTo>
                  <a:lnTo>
                    <a:pt x="2678" y="847"/>
                  </a:lnTo>
                  <a:lnTo>
                    <a:pt x="2690" y="825"/>
                  </a:lnTo>
                  <a:lnTo>
                    <a:pt x="2703" y="824"/>
                  </a:lnTo>
                  <a:lnTo>
                    <a:pt x="2715" y="840"/>
                  </a:lnTo>
                  <a:lnTo>
                    <a:pt x="2726" y="867"/>
                  </a:lnTo>
                  <a:lnTo>
                    <a:pt x="2735" y="900"/>
                  </a:lnTo>
                  <a:lnTo>
                    <a:pt x="2742" y="933"/>
                  </a:lnTo>
                  <a:lnTo>
                    <a:pt x="2747" y="959"/>
                  </a:lnTo>
                  <a:lnTo>
                    <a:pt x="2751" y="974"/>
                  </a:lnTo>
                  <a:lnTo>
                    <a:pt x="2753" y="1054"/>
                  </a:lnTo>
                  <a:lnTo>
                    <a:pt x="2750" y="1133"/>
                  </a:lnTo>
                  <a:lnTo>
                    <a:pt x="2738" y="1209"/>
                  </a:lnTo>
                  <a:lnTo>
                    <a:pt x="2721" y="1287"/>
                  </a:lnTo>
                  <a:lnTo>
                    <a:pt x="2697" y="1360"/>
                  </a:lnTo>
                  <a:lnTo>
                    <a:pt x="2668" y="1433"/>
                  </a:lnTo>
                  <a:lnTo>
                    <a:pt x="2635" y="1506"/>
                  </a:lnTo>
                  <a:lnTo>
                    <a:pt x="2601" y="1576"/>
                  </a:lnTo>
                  <a:lnTo>
                    <a:pt x="2592" y="1576"/>
                  </a:lnTo>
                  <a:lnTo>
                    <a:pt x="2582" y="1592"/>
                  </a:lnTo>
                  <a:lnTo>
                    <a:pt x="2571" y="1607"/>
                  </a:lnTo>
                  <a:lnTo>
                    <a:pt x="2561" y="1622"/>
                  </a:lnTo>
                  <a:lnTo>
                    <a:pt x="2553" y="1637"/>
                  </a:lnTo>
                  <a:lnTo>
                    <a:pt x="2543" y="1652"/>
                  </a:lnTo>
                  <a:lnTo>
                    <a:pt x="2533" y="1667"/>
                  </a:lnTo>
                  <a:lnTo>
                    <a:pt x="2522" y="1681"/>
                  </a:lnTo>
                  <a:lnTo>
                    <a:pt x="2509" y="1697"/>
                  </a:lnTo>
                  <a:lnTo>
                    <a:pt x="2437" y="1680"/>
                  </a:lnTo>
                  <a:lnTo>
                    <a:pt x="2362" y="1639"/>
                  </a:lnTo>
                  <a:lnTo>
                    <a:pt x="2284" y="1577"/>
                  </a:lnTo>
                  <a:lnTo>
                    <a:pt x="2210" y="1504"/>
                  </a:lnTo>
                  <a:lnTo>
                    <a:pt x="2139" y="1423"/>
                  </a:lnTo>
                  <a:lnTo>
                    <a:pt x="2076" y="1347"/>
                  </a:lnTo>
                  <a:lnTo>
                    <a:pt x="2023" y="1279"/>
                  </a:lnTo>
                  <a:lnTo>
                    <a:pt x="1985" y="1228"/>
                  </a:lnTo>
                  <a:lnTo>
                    <a:pt x="1969" y="1214"/>
                  </a:lnTo>
                  <a:lnTo>
                    <a:pt x="1954" y="1201"/>
                  </a:lnTo>
                  <a:lnTo>
                    <a:pt x="1939" y="1188"/>
                  </a:lnTo>
                  <a:lnTo>
                    <a:pt x="1926" y="1175"/>
                  </a:lnTo>
                  <a:lnTo>
                    <a:pt x="1911" y="1163"/>
                  </a:lnTo>
                  <a:lnTo>
                    <a:pt x="1898" y="1153"/>
                  </a:lnTo>
                  <a:lnTo>
                    <a:pt x="1882" y="1144"/>
                  </a:lnTo>
                  <a:lnTo>
                    <a:pt x="1865" y="1139"/>
                  </a:lnTo>
                  <a:lnTo>
                    <a:pt x="1856" y="1153"/>
                  </a:lnTo>
                  <a:lnTo>
                    <a:pt x="1849" y="1170"/>
                  </a:lnTo>
                  <a:lnTo>
                    <a:pt x="1845" y="1187"/>
                  </a:lnTo>
                  <a:lnTo>
                    <a:pt x="1843" y="1205"/>
                  </a:lnTo>
                  <a:lnTo>
                    <a:pt x="1840" y="1223"/>
                  </a:lnTo>
                  <a:lnTo>
                    <a:pt x="1838" y="1242"/>
                  </a:lnTo>
                  <a:lnTo>
                    <a:pt x="1836" y="1261"/>
                  </a:lnTo>
                  <a:lnTo>
                    <a:pt x="1833" y="1279"/>
                  </a:lnTo>
                  <a:lnTo>
                    <a:pt x="1819" y="1352"/>
                  </a:lnTo>
                  <a:lnTo>
                    <a:pt x="1789" y="1421"/>
                  </a:lnTo>
                  <a:lnTo>
                    <a:pt x="1749" y="1489"/>
                  </a:lnTo>
                  <a:lnTo>
                    <a:pt x="1704" y="1556"/>
                  </a:lnTo>
                  <a:lnTo>
                    <a:pt x="1657" y="1621"/>
                  </a:lnTo>
                  <a:lnTo>
                    <a:pt x="1616" y="1689"/>
                  </a:lnTo>
                  <a:lnTo>
                    <a:pt x="1586" y="1762"/>
                  </a:lnTo>
                  <a:lnTo>
                    <a:pt x="1571" y="1840"/>
                  </a:lnTo>
                  <a:lnTo>
                    <a:pt x="1561" y="1904"/>
                  </a:lnTo>
                  <a:lnTo>
                    <a:pt x="1568" y="1966"/>
                  </a:lnTo>
                  <a:lnTo>
                    <a:pt x="1581" y="2026"/>
                  </a:lnTo>
                  <a:lnTo>
                    <a:pt x="1606" y="2085"/>
                  </a:lnTo>
                  <a:lnTo>
                    <a:pt x="1635" y="2140"/>
                  </a:lnTo>
                  <a:lnTo>
                    <a:pt x="1670" y="2195"/>
                  </a:lnTo>
                  <a:lnTo>
                    <a:pt x="1707" y="2249"/>
                  </a:lnTo>
                  <a:lnTo>
                    <a:pt x="1746" y="2302"/>
                  </a:lnTo>
                  <a:lnTo>
                    <a:pt x="1797" y="2360"/>
                  </a:lnTo>
                  <a:lnTo>
                    <a:pt x="1848" y="2418"/>
                  </a:lnTo>
                  <a:lnTo>
                    <a:pt x="1899" y="2478"/>
                  </a:lnTo>
                  <a:lnTo>
                    <a:pt x="1948" y="2539"/>
                  </a:lnTo>
                  <a:lnTo>
                    <a:pt x="1992" y="2599"/>
                  </a:lnTo>
                  <a:lnTo>
                    <a:pt x="2037" y="2662"/>
                  </a:lnTo>
                  <a:lnTo>
                    <a:pt x="2079" y="2726"/>
                  </a:lnTo>
                  <a:lnTo>
                    <a:pt x="2115" y="2791"/>
                  </a:lnTo>
                  <a:lnTo>
                    <a:pt x="2122" y="2895"/>
                  </a:lnTo>
                  <a:lnTo>
                    <a:pt x="2095" y="3037"/>
                  </a:lnTo>
                  <a:lnTo>
                    <a:pt x="2042" y="3203"/>
                  </a:lnTo>
                  <a:lnTo>
                    <a:pt x="1973" y="3384"/>
                  </a:lnTo>
                  <a:lnTo>
                    <a:pt x="1894" y="3569"/>
                  </a:lnTo>
                  <a:lnTo>
                    <a:pt x="1816" y="3750"/>
                  </a:lnTo>
                  <a:lnTo>
                    <a:pt x="1749" y="3914"/>
                  </a:lnTo>
                  <a:lnTo>
                    <a:pt x="1702" y="4052"/>
                  </a:lnTo>
                  <a:lnTo>
                    <a:pt x="1693" y="4056"/>
                  </a:lnTo>
                  <a:lnTo>
                    <a:pt x="1684" y="4061"/>
                  </a:lnTo>
                  <a:lnTo>
                    <a:pt x="1676" y="4064"/>
                  </a:lnTo>
                  <a:lnTo>
                    <a:pt x="1667" y="4068"/>
                  </a:lnTo>
                  <a:lnTo>
                    <a:pt x="1657" y="4070"/>
                  </a:lnTo>
                  <a:lnTo>
                    <a:pt x="1650" y="4071"/>
                  </a:lnTo>
                  <a:lnTo>
                    <a:pt x="1640" y="4070"/>
                  </a:lnTo>
                  <a:lnTo>
                    <a:pt x="1633" y="4068"/>
                  </a:lnTo>
                  <a:lnTo>
                    <a:pt x="1619" y="4059"/>
                  </a:lnTo>
                  <a:lnTo>
                    <a:pt x="1613" y="4049"/>
                  </a:lnTo>
                  <a:lnTo>
                    <a:pt x="1609" y="4036"/>
                  </a:lnTo>
                  <a:lnTo>
                    <a:pt x="1609" y="4024"/>
                  </a:lnTo>
                  <a:lnTo>
                    <a:pt x="1609" y="4010"/>
                  </a:lnTo>
                  <a:lnTo>
                    <a:pt x="1612" y="3998"/>
                  </a:lnTo>
                  <a:lnTo>
                    <a:pt x="1611" y="3985"/>
                  </a:lnTo>
                  <a:lnTo>
                    <a:pt x="1611" y="3975"/>
                  </a:lnTo>
                  <a:lnTo>
                    <a:pt x="1616" y="3923"/>
                  </a:lnTo>
                  <a:lnTo>
                    <a:pt x="1620" y="3871"/>
                  </a:lnTo>
                  <a:lnTo>
                    <a:pt x="1622" y="3819"/>
                  </a:lnTo>
                  <a:lnTo>
                    <a:pt x="1623" y="3768"/>
                  </a:lnTo>
                  <a:lnTo>
                    <a:pt x="1622" y="3716"/>
                  </a:lnTo>
                  <a:lnTo>
                    <a:pt x="1622" y="3664"/>
                  </a:lnTo>
                  <a:lnTo>
                    <a:pt x="1622" y="3611"/>
                  </a:lnTo>
                  <a:lnTo>
                    <a:pt x="1623" y="3560"/>
                  </a:lnTo>
                  <a:lnTo>
                    <a:pt x="1635" y="3490"/>
                  </a:lnTo>
                  <a:lnTo>
                    <a:pt x="1651" y="3418"/>
                  </a:lnTo>
                  <a:lnTo>
                    <a:pt x="1668" y="3349"/>
                  </a:lnTo>
                  <a:lnTo>
                    <a:pt x="1694" y="3283"/>
                  </a:lnTo>
                  <a:lnTo>
                    <a:pt x="1723" y="3216"/>
                  </a:lnTo>
                  <a:lnTo>
                    <a:pt x="1761" y="3153"/>
                  </a:lnTo>
                  <a:lnTo>
                    <a:pt x="1806" y="3093"/>
                  </a:lnTo>
                  <a:lnTo>
                    <a:pt x="1865" y="3038"/>
                  </a:lnTo>
                  <a:lnTo>
                    <a:pt x="1923" y="2982"/>
                  </a:lnTo>
                  <a:lnTo>
                    <a:pt x="1845" y="2921"/>
                  </a:lnTo>
                  <a:lnTo>
                    <a:pt x="1778" y="2854"/>
                  </a:lnTo>
                  <a:lnTo>
                    <a:pt x="1719" y="2783"/>
                  </a:lnTo>
                  <a:lnTo>
                    <a:pt x="1667" y="2709"/>
                  </a:lnTo>
                  <a:lnTo>
                    <a:pt x="1618" y="2632"/>
                  </a:lnTo>
                  <a:lnTo>
                    <a:pt x="1574" y="2554"/>
                  </a:lnTo>
                  <a:lnTo>
                    <a:pt x="1529" y="2478"/>
                  </a:lnTo>
                  <a:lnTo>
                    <a:pt x="1484" y="2402"/>
                  </a:lnTo>
                  <a:lnTo>
                    <a:pt x="1475" y="2384"/>
                  </a:lnTo>
                  <a:lnTo>
                    <a:pt x="1468" y="2368"/>
                  </a:lnTo>
                  <a:lnTo>
                    <a:pt x="1459" y="2350"/>
                  </a:lnTo>
                  <a:lnTo>
                    <a:pt x="1452" y="2335"/>
                  </a:lnTo>
                  <a:lnTo>
                    <a:pt x="1444" y="2319"/>
                  </a:lnTo>
                  <a:lnTo>
                    <a:pt x="1438" y="2302"/>
                  </a:lnTo>
                  <a:lnTo>
                    <a:pt x="1433" y="2285"/>
                  </a:lnTo>
                  <a:lnTo>
                    <a:pt x="1435" y="2269"/>
                  </a:lnTo>
                  <a:lnTo>
                    <a:pt x="1419" y="2278"/>
                  </a:lnTo>
                  <a:lnTo>
                    <a:pt x="1409" y="2291"/>
                  </a:lnTo>
                  <a:lnTo>
                    <a:pt x="1401" y="2306"/>
                  </a:lnTo>
                  <a:lnTo>
                    <a:pt x="1399" y="2324"/>
                  </a:lnTo>
                  <a:lnTo>
                    <a:pt x="1396" y="2341"/>
                  </a:lnTo>
                  <a:lnTo>
                    <a:pt x="1396" y="2359"/>
                  </a:lnTo>
                  <a:lnTo>
                    <a:pt x="1395" y="2374"/>
                  </a:lnTo>
                  <a:lnTo>
                    <a:pt x="1394" y="2389"/>
                  </a:lnTo>
                  <a:lnTo>
                    <a:pt x="1399" y="2593"/>
                  </a:lnTo>
                  <a:lnTo>
                    <a:pt x="1393" y="2607"/>
                  </a:lnTo>
                  <a:lnTo>
                    <a:pt x="1390" y="2623"/>
                  </a:lnTo>
                  <a:lnTo>
                    <a:pt x="1389" y="2639"/>
                  </a:lnTo>
                  <a:lnTo>
                    <a:pt x="1390" y="2657"/>
                  </a:lnTo>
                  <a:lnTo>
                    <a:pt x="1390" y="2675"/>
                  </a:lnTo>
                  <a:lnTo>
                    <a:pt x="1391" y="2693"/>
                  </a:lnTo>
                  <a:lnTo>
                    <a:pt x="1393" y="2712"/>
                  </a:lnTo>
                  <a:lnTo>
                    <a:pt x="1394" y="2731"/>
                  </a:lnTo>
                  <a:lnTo>
                    <a:pt x="1389" y="2843"/>
                  </a:lnTo>
                  <a:lnTo>
                    <a:pt x="1383" y="2958"/>
                  </a:lnTo>
                  <a:lnTo>
                    <a:pt x="1374" y="3072"/>
                  </a:lnTo>
                  <a:lnTo>
                    <a:pt x="1362" y="3188"/>
                  </a:lnTo>
                  <a:lnTo>
                    <a:pt x="1346" y="3301"/>
                  </a:lnTo>
                  <a:lnTo>
                    <a:pt x="1326" y="3414"/>
                  </a:lnTo>
                  <a:lnTo>
                    <a:pt x="1302" y="3526"/>
                  </a:lnTo>
                  <a:lnTo>
                    <a:pt x="1276" y="3637"/>
                  </a:lnTo>
                  <a:lnTo>
                    <a:pt x="1277" y="3705"/>
                  </a:lnTo>
                  <a:lnTo>
                    <a:pt x="1279" y="3773"/>
                  </a:lnTo>
                  <a:lnTo>
                    <a:pt x="1279" y="3842"/>
                  </a:lnTo>
                  <a:lnTo>
                    <a:pt x="1279" y="3913"/>
                  </a:lnTo>
                  <a:lnTo>
                    <a:pt x="1274" y="3981"/>
                  </a:lnTo>
                  <a:lnTo>
                    <a:pt x="1267" y="4051"/>
                  </a:lnTo>
                  <a:lnTo>
                    <a:pt x="1255" y="4119"/>
                  </a:lnTo>
                  <a:lnTo>
                    <a:pt x="1238" y="4189"/>
                  </a:lnTo>
                  <a:lnTo>
                    <a:pt x="1230" y="4219"/>
                  </a:lnTo>
                  <a:lnTo>
                    <a:pt x="1225" y="4250"/>
                  </a:lnTo>
                  <a:lnTo>
                    <a:pt x="1218" y="4280"/>
                  </a:lnTo>
                  <a:lnTo>
                    <a:pt x="1213" y="4311"/>
                  </a:lnTo>
                  <a:lnTo>
                    <a:pt x="1206" y="4340"/>
                  </a:lnTo>
                  <a:lnTo>
                    <a:pt x="1199" y="4371"/>
                  </a:lnTo>
                  <a:lnTo>
                    <a:pt x="1192" y="4403"/>
                  </a:lnTo>
                  <a:lnTo>
                    <a:pt x="1186" y="4433"/>
                  </a:lnTo>
                  <a:lnTo>
                    <a:pt x="1176" y="4435"/>
                  </a:lnTo>
                  <a:lnTo>
                    <a:pt x="1167" y="4434"/>
                  </a:lnTo>
                  <a:lnTo>
                    <a:pt x="1159" y="4431"/>
                  </a:lnTo>
                  <a:lnTo>
                    <a:pt x="1153" y="4427"/>
                  </a:lnTo>
                  <a:lnTo>
                    <a:pt x="1129" y="4371"/>
                  </a:lnTo>
                  <a:lnTo>
                    <a:pt x="1111" y="4316"/>
                  </a:lnTo>
                  <a:lnTo>
                    <a:pt x="1098" y="4260"/>
                  </a:lnTo>
                  <a:lnTo>
                    <a:pt x="1090" y="4204"/>
                  </a:lnTo>
                  <a:lnTo>
                    <a:pt x="1084" y="4146"/>
                  </a:lnTo>
                  <a:lnTo>
                    <a:pt x="1079" y="4086"/>
                  </a:lnTo>
                  <a:lnTo>
                    <a:pt x="1074" y="4027"/>
                  </a:lnTo>
                  <a:lnTo>
                    <a:pt x="1070" y="3968"/>
                  </a:lnTo>
                  <a:lnTo>
                    <a:pt x="1076" y="3924"/>
                  </a:lnTo>
                  <a:lnTo>
                    <a:pt x="1079" y="3879"/>
                  </a:lnTo>
                  <a:lnTo>
                    <a:pt x="1080" y="3834"/>
                  </a:lnTo>
                  <a:lnTo>
                    <a:pt x="1081" y="3791"/>
                  </a:lnTo>
                  <a:lnTo>
                    <a:pt x="1084" y="3746"/>
                  </a:lnTo>
                  <a:lnTo>
                    <a:pt x="1091" y="3704"/>
                  </a:lnTo>
                  <a:lnTo>
                    <a:pt x="1103" y="3662"/>
                  </a:lnTo>
                  <a:lnTo>
                    <a:pt x="1124" y="3623"/>
                  </a:lnTo>
                  <a:lnTo>
                    <a:pt x="1106" y="3513"/>
                  </a:lnTo>
                  <a:lnTo>
                    <a:pt x="1091" y="3400"/>
                  </a:lnTo>
                  <a:lnTo>
                    <a:pt x="1077" y="3287"/>
                  </a:lnTo>
                  <a:lnTo>
                    <a:pt x="1068" y="3172"/>
                  </a:lnTo>
                  <a:lnTo>
                    <a:pt x="1060" y="3055"/>
                  </a:lnTo>
                  <a:lnTo>
                    <a:pt x="1060" y="2942"/>
                  </a:lnTo>
                  <a:lnTo>
                    <a:pt x="1065" y="2829"/>
                  </a:lnTo>
                  <a:lnTo>
                    <a:pt x="1079" y="2721"/>
                  </a:lnTo>
                  <a:lnTo>
                    <a:pt x="1081" y="2693"/>
                  </a:lnTo>
                  <a:lnTo>
                    <a:pt x="1084" y="2668"/>
                  </a:lnTo>
                  <a:lnTo>
                    <a:pt x="1084" y="2642"/>
                  </a:lnTo>
                  <a:lnTo>
                    <a:pt x="1085" y="2618"/>
                  </a:lnTo>
                  <a:lnTo>
                    <a:pt x="1085" y="2592"/>
                  </a:lnTo>
                  <a:lnTo>
                    <a:pt x="1086" y="2567"/>
                  </a:lnTo>
                  <a:lnTo>
                    <a:pt x="1089" y="2540"/>
                  </a:lnTo>
                  <a:lnTo>
                    <a:pt x="1095" y="2514"/>
                  </a:lnTo>
                  <a:lnTo>
                    <a:pt x="1095" y="2505"/>
                  </a:lnTo>
                  <a:lnTo>
                    <a:pt x="1095" y="2498"/>
                  </a:lnTo>
                  <a:lnTo>
                    <a:pt x="1095" y="2490"/>
                  </a:lnTo>
                  <a:lnTo>
                    <a:pt x="1096" y="2482"/>
                  </a:lnTo>
                  <a:lnTo>
                    <a:pt x="1095" y="2473"/>
                  </a:lnTo>
                  <a:lnTo>
                    <a:pt x="1095" y="2466"/>
                  </a:lnTo>
                  <a:lnTo>
                    <a:pt x="1095" y="2459"/>
                  </a:lnTo>
                  <a:lnTo>
                    <a:pt x="1095" y="2452"/>
                  </a:lnTo>
                  <a:lnTo>
                    <a:pt x="1093" y="2445"/>
                  </a:lnTo>
                  <a:lnTo>
                    <a:pt x="1090" y="2441"/>
                  </a:lnTo>
                  <a:lnTo>
                    <a:pt x="1084" y="2438"/>
                  </a:lnTo>
                  <a:lnTo>
                    <a:pt x="1079" y="2436"/>
                  </a:lnTo>
                  <a:lnTo>
                    <a:pt x="1045" y="2460"/>
                  </a:lnTo>
                  <a:lnTo>
                    <a:pt x="1025" y="2395"/>
                  </a:lnTo>
                  <a:lnTo>
                    <a:pt x="1013" y="2329"/>
                  </a:lnTo>
                  <a:lnTo>
                    <a:pt x="1009" y="2262"/>
                  </a:lnTo>
                  <a:lnTo>
                    <a:pt x="1013" y="2193"/>
                  </a:lnTo>
                  <a:lnTo>
                    <a:pt x="1025" y="2126"/>
                  </a:lnTo>
                  <a:lnTo>
                    <a:pt x="1047" y="2062"/>
                  </a:lnTo>
                  <a:lnTo>
                    <a:pt x="1077" y="2001"/>
                  </a:lnTo>
                  <a:lnTo>
                    <a:pt x="1121" y="1944"/>
                  </a:lnTo>
                  <a:lnTo>
                    <a:pt x="1124" y="1926"/>
                  </a:lnTo>
                  <a:lnTo>
                    <a:pt x="1129" y="1909"/>
                  </a:lnTo>
                  <a:lnTo>
                    <a:pt x="1134" y="1891"/>
                  </a:lnTo>
                  <a:lnTo>
                    <a:pt x="1140" y="1874"/>
                  </a:lnTo>
                  <a:lnTo>
                    <a:pt x="1143" y="1856"/>
                  </a:lnTo>
                  <a:lnTo>
                    <a:pt x="1146" y="1838"/>
                  </a:lnTo>
                  <a:lnTo>
                    <a:pt x="1146" y="1819"/>
                  </a:lnTo>
                  <a:lnTo>
                    <a:pt x="1144" y="1801"/>
                  </a:lnTo>
                  <a:lnTo>
                    <a:pt x="1154" y="1700"/>
                  </a:lnTo>
                  <a:lnTo>
                    <a:pt x="1156" y="1600"/>
                  </a:lnTo>
                  <a:lnTo>
                    <a:pt x="1151" y="1499"/>
                  </a:lnTo>
                  <a:lnTo>
                    <a:pt x="1140" y="1397"/>
                  </a:lnTo>
                  <a:lnTo>
                    <a:pt x="1121" y="1295"/>
                  </a:lnTo>
                  <a:lnTo>
                    <a:pt x="1095" y="1194"/>
                  </a:lnTo>
                  <a:lnTo>
                    <a:pt x="1064" y="1096"/>
                  </a:lnTo>
                  <a:lnTo>
                    <a:pt x="1029" y="1001"/>
                  </a:lnTo>
                  <a:lnTo>
                    <a:pt x="985" y="975"/>
                  </a:lnTo>
                  <a:lnTo>
                    <a:pt x="938" y="960"/>
                  </a:lnTo>
                  <a:lnTo>
                    <a:pt x="887" y="949"/>
                  </a:lnTo>
                  <a:lnTo>
                    <a:pt x="835" y="945"/>
                  </a:lnTo>
                  <a:lnTo>
                    <a:pt x="781" y="941"/>
                  </a:lnTo>
                  <a:lnTo>
                    <a:pt x="727" y="940"/>
                  </a:lnTo>
                  <a:lnTo>
                    <a:pt x="675" y="938"/>
                  </a:lnTo>
                  <a:lnTo>
                    <a:pt x="623" y="934"/>
                  </a:lnTo>
                  <a:lnTo>
                    <a:pt x="579" y="928"/>
                  </a:lnTo>
                  <a:lnTo>
                    <a:pt x="534" y="923"/>
                  </a:lnTo>
                  <a:lnTo>
                    <a:pt x="491" y="917"/>
                  </a:lnTo>
                  <a:lnTo>
                    <a:pt x="448" y="912"/>
                  </a:lnTo>
                  <a:lnTo>
                    <a:pt x="405" y="903"/>
                  </a:lnTo>
                  <a:lnTo>
                    <a:pt x="365" y="892"/>
                  </a:lnTo>
                  <a:lnTo>
                    <a:pt x="324" y="878"/>
                  </a:lnTo>
                  <a:lnTo>
                    <a:pt x="287" y="860"/>
                  </a:lnTo>
                  <a:lnTo>
                    <a:pt x="232" y="758"/>
                  </a:lnTo>
                  <a:lnTo>
                    <a:pt x="179" y="656"/>
                  </a:lnTo>
                  <a:lnTo>
                    <a:pt x="131" y="550"/>
                  </a:lnTo>
                  <a:lnTo>
                    <a:pt x="89" y="443"/>
                  </a:lnTo>
                  <a:lnTo>
                    <a:pt x="53" y="333"/>
                  </a:lnTo>
                  <a:lnTo>
                    <a:pt x="26" y="223"/>
                  </a:lnTo>
                  <a:lnTo>
                    <a:pt x="8" y="112"/>
                  </a:lnTo>
                  <a:lnTo>
                    <a:pt x="0" y="0"/>
                  </a:lnTo>
                  <a:lnTo>
                    <a:pt x="75" y="38"/>
                  </a:lnTo>
                  <a:lnTo>
                    <a:pt x="131" y="90"/>
                  </a:lnTo>
                  <a:lnTo>
                    <a:pt x="168" y="148"/>
                  </a:lnTo>
                  <a:lnTo>
                    <a:pt x="193" y="213"/>
                  </a:lnTo>
                  <a:lnTo>
                    <a:pt x="211" y="280"/>
                  </a:lnTo>
                  <a:lnTo>
                    <a:pt x="230" y="349"/>
                  </a:lnTo>
                  <a:lnTo>
                    <a:pt x="251" y="414"/>
                  </a:lnTo>
                  <a:lnTo>
                    <a:pt x="282" y="476"/>
                  </a:lnTo>
                  <a:lnTo>
                    <a:pt x="291" y="503"/>
                  </a:lnTo>
                  <a:lnTo>
                    <a:pt x="302" y="534"/>
                  </a:lnTo>
                  <a:lnTo>
                    <a:pt x="310" y="562"/>
                  </a:lnTo>
                  <a:lnTo>
                    <a:pt x="319" y="593"/>
                  </a:lnTo>
                  <a:lnTo>
                    <a:pt x="326" y="623"/>
                  </a:lnTo>
                  <a:lnTo>
                    <a:pt x="334" y="652"/>
                  </a:lnTo>
                  <a:lnTo>
                    <a:pt x="342" y="683"/>
                  </a:lnTo>
                  <a:lnTo>
                    <a:pt x="352" y="713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61" name="Freeform 197"/>
            <p:cNvSpPr>
              <a:spLocks/>
            </p:cNvSpPr>
            <p:nvPr/>
          </p:nvSpPr>
          <p:spPr bwMode="auto">
            <a:xfrm>
              <a:off x="1316" y="1779"/>
              <a:ext cx="54" cy="89"/>
            </a:xfrm>
            <a:custGeom>
              <a:avLst/>
              <a:gdLst>
                <a:gd name="T0" fmla="*/ 54 w 107"/>
                <a:gd name="T1" fmla="*/ 0 h 177"/>
                <a:gd name="T2" fmla="*/ 64 w 107"/>
                <a:gd name="T3" fmla="*/ 1 h 177"/>
                <a:gd name="T4" fmla="*/ 74 w 107"/>
                <a:gd name="T5" fmla="*/ 7 h 177"/>
                <a:gd name="T6" fmla="*/ 81 w 107"/>
                <a:gd name="T7" fmla="*/ 15 h 177"/>
                <a:gd name="T8" fmla="*/ 91 w 107"/>
                <a:gd name="T9" fmla="*/ 27 h 177"/>
                <a:gd name="T10" fmla="*/ 97 w 107"/>
                <a:gd name="T11" fmla="*/ 40 h 177"/>
                <a:gd name="T12" fmla="*/ 102 w 107"/>
                <a:gd name="T13" fmla="*/ 56 h 177"/>
                <a:gd name="T14" fmla="*/ 105 w 107"/>
                <a:gd name="T15" fmla="*/ 72 h 177"/>
                <a:gd name="T16" fmla="*/ 107 w 107"/>
                <a:gd name="T17" fmla="*/ 92 h 177"/>
                <a:gd name="T18" fmla="*/ 105 w 107"/>
                <a:gd name="T19" fmla="*/ 109 h 177"/>
                <a:gd name="T20" fmla="*/ 102 w 107"/>
                <a:gd name="T21" fmla="*/ 125 h 177"/>
                <a:gd name="T22" fmla="*/ 97 w 107"/>
                <a:gd name="T23" fmla="*/ 140 h 177"/>
                <a:gd name="T24" fmla="*/ 91 w 107"/>
                <a:gd name="T25" fmla="*/ 153 h 177"/>
                <a:gd name="T26" fmla="*/ 81 w 107"/>
                <a:gd name="T27" fmla="*/ 162 h 177"/>
                <a:gd name="T28" fmla="*/ 74 w 107"/>
                <a:gd name="T29" fmla="*/ 170 h 177"/>
                <a:gd name="T30" fmla="*/ 64 w 107"/>
                <a:gd name="T31" fmla="*/ 175 h 177"/>
                <a:gd name="T32" fmla="*/ 54 w 107"/>
                <a:gd name="T33" fmla="*/ 177 h 177"/>
                <a:gd name="T34" fmla="*/ 42 w 107"/>
                <a:gd name="T35" fmla="*/ 175 h 177"/>
                <a:gd name="T36" fmla="*/ 32 w 107"/>
                <a:gd name="T37" fmla="*/ 170 h 177"/>
                <a:gd name="T38" fmla="*/ 21 w 107"/>
                <a:gd name="T39" fmla="*/ 162 h 177"/>
                <a:gd name="T40" fmla="*/ 14 w 107"/>
                <a:gd name="T41" fmla="*/ 153 h 177"/>
                <a:gd name="T42" fmla="*/ 6 w 107"/>
                <a:gd name="T43" fmla="*/ 140 h 177"/>
                <a:gd name="T44" fmla="*/ 2 w 107"/>
                <a:gd name="T45" fmla="*/ 125 h 177"/>
                <a:gd name="T46" fmla="*/ 0 w 107"/>
                <a:gd name="T47" fmla="*/ 109 h 177"/>
                <a:gd name="T48" fmla="*/ 0 w 107"/>
                <a:gd name="T49" fmla="*/ 92 h 177"/>
                <a:gd name="T50" fmla="*/ 0 w 107"/>
                <a:gd name="T51" fmla="*/ 72 h 177"/>
                <a:gd name="T52" fmla="*/ 2 w 107"/>
                <a:gd name="T53" fmla="*/ 56 h 177"/>
                <a:gd name="T54" fmla="*/ 6 w 107"/>
                <a:gd name="T55" fmla="*/ 40 h 177"/>
                <a:gd name="T56" fmla="*/ 14 w 107"/>
                <a:gd name="T57" fmla="*/ 27 h 177"/>
                <a:gd name="T58" fmla="*/ 21 w 107"/>
                <a:gd name="T59" fmla="*/ 15 h 177"/>
                <a:gd name="T60" fmla="*/ 32 w 107"/>
                <a:gd name="T61" fmla="*/ 7 h 177"/>
                <a:gd name="T62" fmla="*/ 42 w 107"/>
                <a:gd name="T63" fmla="*/ 1 h 177"/>
                <a:gd name="T64" fmla="*/ 54 w 107"/>
                <a:gd name="T6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1" y="27"/>
                  </a:lnTo>
                  <a:lnTo>
                    <a:pt x="97" y="40"/>
                  </a:lnTo>
                  <a:lnTo>
                    <a:pt x="102" y="56"/>
                  </a:lnTo>
                  <a:lnTo>
                    <a:pt x="105" y="72"/>
                  </a:lnTo>
                  <a:lnTo>
                    <a:pt x="107" y="92"/>
                  </a:lnTo>
                  <a:lnTo>
                    <a:pt x="105" y="109"/>
                  </a:lnTo>
                  <a:lnTo>
                    <a:pt x="102" y="125"/>
                  </a:lnTo>
                  <a:lnTo>
                    <a:pt x="97" y="140"/>
                  </a:lnTo>
                  <a:lnTo>
                    <a:pt x="91" y="153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2" y="175"/>
                  </a:lnTo>
                  <a:lnTo>
                    <a:pt x="32" y="170"/>
                  </a:lnTo>
                  <a:lnTo>
                    <a:pt x="21" y="162"/>
                  </a:lnTo>
                  <a:lnTo>
                    <a:pt x="14" y="153"/>
                  </a:lnTo>
                  <a:lnTo>
                    <a:pt x="6" y="140"/>
                  </a:lnTo>
                  <a:lnTo>
                    <a:pt x="2" y="125"/>
                  </a:lnTo>
                  <a:lnTo>
                    <a:pt x="0" y="109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2" y="56"/>
                  </a:lnTo>
                  <a:lnTo>
                    <a:pt x="6" y="40"/>
                  </a:lnTo>
                  <a:lnTo>
                    <a:pt x="14" y="27"/>
                  </a:lnTo>
                  <a:lnTo>
                    <a:pt x="21" y="15"/>
                  </a:lnTo>
                  <a:lnTo>
                    <a:pt x="32" y="7"/>
                  </a:lnTo>
                  <a:lnTo>
                    <a:pt x="42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62" name="Freeform 198"/>
            <p:cNvSpPr>
              <a:spLocks/>
            </p:cNvSpPr>
            <p:nvPr/>
          </p:nvSpPr>
          <p:spPr bwMode="auto">
            <a:xfrm>
              <a:off x="1321" y="1870"/>
              <a:ext cx="53" cy="90"/>
            </a:xfrm>
            <a:custGeom>
              <a:avLst/>
              <a:gdLst>
                <a:gd name="T0" fmla="*/ 53 w 107"/>
                <a:gd name="T1" fmla="*/ 181 h 181"/>
                <a:gd name="T2" fmla="*/ 62 w 107"/>
                <a:gd name="T3" fmla="*/ 179 h 181"/>
                <a:gd name="T4" fmla="*/ 72 w 107"/>
                <a:gd name="T5" fmla="*/ 174 h 181"/>
                <a:gd name="T6" fmla="*/ 82 w 107"/>
                <a:gd name="T7" fmla="*/ 165 h 181"/>
                <a:gd name="T8" fmla="*/ 91 w 107"/>
                <a:gd name="T9" fmla="*/ 154 h 181"/>
                <a:gd name="T10" fmla="*/ 97 w 107"/>
                <a:gd name="T11" fmla="*/ 140 h 181"/>
                <a:gd name="T12" fmla="*/ 102 w 107"/>
                <a:gd name="T13" fmla="*/ 126 h 181"/>
                <a:gd name="T14" fmla="*/ 104 w 107"/>
                <a:gd name="T15" fmla="*/ 109 h 181"/>
                <a:gd name="T16" fmla="*/ 107 w 107"/>
                <a:gd name="T17" fmla="*/ 91 h 181"/>
                <a:gd name="T18" fmla="*/ 104 w 107"/>
                <a:gd name="T19" fmla="*/ 72 h 181"/>
                <a:gd name="T20" fmla="*/ 102 w 107"/>
                <a:gd name="T21" fmla="*/ 56 h 181"/>
                <a:gd name="T22" fmla="*/ 97 w 107"/>
                <a:gd name="T23" fmla="*/ 40 h 181"/>
                <a:gd name="T24" fmla="*/ 91 w 107"/>
                <a:gd name="T25" fmla="*/ 27 h 181"/>
                <a:gd name="T26" fmla="*/ 82 w 107"/>
                <a:gd name="T27" fmla="*/ 16 h 181"/>
                <a:gd name="T28" fmla="*/ 72 w 107"/>
                <a:gd name="T29" fmla="*/ 8 h 181"/>
                <a:gd name="T30" fmla="*/ 62 w 107"/>
                <a:gd name="T31" fmla="*/ 1 h 181"/>
                <a:gd name="T32" fmla="*/ 53 w 107"/>
                <a:gd name="T33" fmla="*/ 0 h 181"/>
                <a:gd name="T34" fmla="*/ 41 w 107"/>
                <a:gd name="T35" fmla="*/ 1 h 181"/>
                <a:gd name="T36" fmla="*/ 32 w 107"/>
                <a:gd name="T37" fmla="*/ 8 h 181"/>
                <a:gd name="T38" fmla="*/ 23 w 107"/>
                <a:gd name="T39" fmla="*/ 16 h 181"/>
                <a:gd name="T40" fmla="*/ 16 w 107"/>
                <a:gd name="T41" fmla="*/ 27 h 181"/>
                <a:gd name="T42" fmla="*/ 7 w 107"/>
                <a:gd name="T43" fmla="*/ 40 h 181"/>
                <a:gd name="T44" fmla="*/ 3 w 107"/>
                <a:gd name="T45" fmla="*/ 56 h 181"/>
                <a:gd name="T46" fmla="*/ 0 w 107"/>
                <a:gd name="T47" fmla="*/ 72 h 181"/>
                <a:gd name="T48" fmla="*/ 0 w 107"/>
                <a:gd name="T49" fmla="*/ 91 h 181"/>
                <a:gd name="T50" fmla="*/ 0 w 107"/>
                <a:gd name="T51" fmla="*/ 109 h 181"/>
                <a:gd name="T52" fmla="*/ 3 w 107"/>
                <a:gd name="T53" fmla="*/ 126 h 181"/>
                <a:gd name="T54" fmla="*/ 7 w 107"/>
                <a:gd name="T55" fmla="*/ 140 h 181"/>
                <a:gd name="T56" fmla="*/ 16 w 107"/>
                <a:gd name="T57" fmla="*/ 154 h 181"/>
                <a:gd name="T58" fmla="*/ 23 w 107"/>
                <a:gd name="T59" fmla="*/ 165 h 181"/>
                <a:gd name="T60" fmla="*/ 32 w 107"/>
                <a:gd name="T61" fmla="*/ 174 h 181"/>
                <a:gd name="T62" fmla="*/ 41 w 107"/>
                <a:gd name="T63" fmla="*/ 179 h 181"/>
                <a:gd name="T64" fmla="*/ 53 w 107"/>
                <a:gd name="T6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81">
                  <a:moveTo>
                    <a:pt x="53" y="181"/>
                  </a:moveTo>
                  <a:lnTo>
                    <a:pt x="62" y="179"/>
                  </a:lnTo>
                  <a:lnTo>
                    <a:pt x="72" y="174"/>
                  </a:lnTo>
                  <a:lnTo>
                    <a:pt x="82" y="165"/>
                  </a:lnTo>
                  <a:lnTo>
                    <a:pt x="91" y="154"/>
                  </a:lnTo>
                  <a:lnTo>
                    <a:pt x="97" y="140"/>
                  </a:lnTo>
                  <a:lnTo>
                    <a:pt x="102" y="126"/>
                  </a:lnTo>
                  <a:lnTo>
                    <a:pt x="104" y="109"/>
                  </a:lnTo>
                  <a:lnTo>
                    <a:pt x="107" y="91"/>
                  </a:lnTo>
                  <a:lnTo>
                    <a:pt x="104" y="72"/>
                  </a:lnTo>
                  <a:lnTo>
                    <a:pt x="102" y="56"/>
                  </a:lnTo>
                  <a:lnTo>
                    <a:pt x="97" y="40"/>
                  </a:lnTo>
                  <a:lnTo>
                    <a:pt x="91" y="27"/>
                  </a:lnTo>
                  <a:lnTo>
                    <a:pt x="82" y="16"/>
                  </a:lnTo>
                  <a:lnTo>
                    <a:pt x="72" y="8"/>
                  </a:lnTo>
                  <a:lnTo>
                    <a:pt x="62" y="1"/>
                  </a:lnTo>
                  <a:lnTo>
                    <a:pt x="53" y="0"/>
                  </a:lnTo>
                  <a:lnTo>
                    <a:pt x="41" y="1"/>
                  </a:lnTo>
                  <a:lnTo>
                    <a:pt x="32" y="8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7" y="40"/>
                  </a:lnTo>
                  <a:lnTo>
                    <a:pt x="3" y="56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0" y="109"/>
                  </a:lnTo>
                  <a:lnTo>
                    <a:pt x="3" y="126"/>
                  </a:lnTo>
                  <a:lnTo>
                    <a:pt x="7" y="140"/>
                  </a:lnTo>
                  <a:lnTo>
                    <a:pt x="16" y="154"/>
                  </a:lnTo>
                  <a:lnTo>
                    <a:pt x="23" y="165"/>
                  </a:lnTo>
                  <a:lnTo>
                    <a:pt x="32" y="174"/>
                  </a:lnTo>
                  <a:lnTo>
                    <a:pt x="41" y="179"/>
                  </a:lnTo>
                  <a:lnTo>
                    <a:pt x="53" y="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63" name="Freeform 199"/>
            <p:cNvSpPr>
              <a:spLocks/>
            </p:cNvSpPr>
            <p:nvPr/>
          </p:nvSpPr>
          <p:spPr bwMode="auto">
            <a:xfrm>
              <a:off x="1353" y="1820"/>
              <a:ext cx="103" cy="53"/>
            </a:xfrm>
            <a:custGeom>
              <a:avLst/>
              <a:gdLst>
                <a:gd name="T0" fmla="*/ 1 w 206"/>
                <a:gd name="T1" fmla="*/ 85 h 105"/>
                <a:gd name="T2" fmla="*/ 0 w 206"/>
                <a:gd name="T3" fmla="*/ 76 h 105"/>
                <a:gd name="T4" fmla="*/ 2 w 206"/>
                <a:gd name="T5" fmla="*/ 67 h 105"/>
                <a:gd name="T6" fmla="*/ 8 w 206"/>
                <a:gd name="T7" fmla="*/ 57 h 105"/>
                <a:gd name="T8" fmla="*/ 19 w 206"/>
                <a:gd name="T9" fmla="*/ 47 h 105"/>
                <a:gd name="T10" fmla="*/ 30 w 206"/>
                <a:gd name="T11" fmla="*/ 37 h 105"/>
                <a:gd name="T12" fmla="*/ 46 w 206"/>
                <a:gd name="T13" fmla="*/ 28 h 105"/>
                <a:gd name="T14" fmla="*/ 62 w 206"/>
                <a:gd name="T15" fmla="*/ 19 h 105"/>
                <a:gd name="T16" fmla="*/ 83 w 206"/>
                <a:gd name="T17" fmla="*/ 12 h 105"/>
                <a:gd name="T18" fmla="*/ 103 w 206"/>
                <a:gd name="T19" fmla="*/ 5 h 105"/>
                <a:gd name="T20" fmla="*/ 124 w 206"/>
                <a:gd name="T21" fmla="*/ 2 h 105"/>
                <a:gd name="T22" fmla="*/ 142 w 206"/>
                <a:gd name="T23" fmla="*/ 0 h 105"/>
                <a:gd name="T24" fmla="*/ 161 w 206"/>
                <a:gd name="T25" fmla="*/ 1 h 105"/>
                <a:gd name="T26" fmla="*/ 176 w 206"/>
                <a:gd name="T27" fmla="*/ 2 h 105"/>
                <a:gd name="T28" fmla="*/ 188 w 206"/>
                <a:gd name="T29" fmla="*/ 6 h 105"/>
                <a:gd name="T30" fmla="*/ 198 w 206"/>
                <a:gd name="T31" fmla="*/ 11 h 105"/>
                <a:gd name="T32" fmla="*/ 206 w 206"/>
                <a:gd name="T33" fmla="*/ 18 h 105"/>
                <a:gd name="T34" fmla="*/ 206 w 206"/>
                <a:gd name="T35" fmla="*/ 26 h 105"/>
                <a:gd name="T36" fmla="*/ 204 w 206"/>
                <a:gd name="T37" fmla="*/ 36 h 105"/>
                <a:gd name="T38" fmla="*/ 197 w 206"/>
                <a:gd name="T39" fmla="*/ 45 h 105"/>
                <a:gd name="T40" fmla="*/ 189 w 206"/>
                <a:gd name="T41" fmla="*/ 57 h 105"/>
                <a:gd name="T42" fmla="*/ 177 w 206"/>
                <a:gd name="T43" fmla="*/ 66 h 105"/>
                <a:gd name="T44" fmla="*/ 162 w 206"/>
                <a:gd name="T45" fmla="*/ 75 h 105"/>
                <a:gd name="T46" fmla="*/ 144 w 206"/>
                <a:gd name="T47" fmla="*/ 83 h 105"/>
                <a:gd name="T48" fmla="*/ 124 w 206"/>
                <a:gd name="T49" fmla="*/ 91 h 105"/>
                <a:gd name="T50" fmla="*/ 102 w 206"/>
                <a:gd name="T51" fmla="*/ 97 h 105"/>
                <a:gd name="T52" fmla="*/ 82 w 206"/>
                <a:gd name="T53" fmla="*/ 102 h 105"/>
                <a:gd name="T54" fmla="*/ 62 w 206"/>
                <a:gd name="T55" fmla="*/ 104 h 105"/>
                <a:gd name="T56" fmla="*/ 45 w 206"/>
                <a:gd name="T57" fmla="*/ 105 h 105"/>
                <a:gd name="T58" fmla="*/ 29 w 206"/>
                <a:gd name="T59" fmla="*/ 102 h 105"/>
                <a:gd name="T60" fmla="*/ 18 w 206"/>
                <a:gd name="T61" fmla="*/ 98 h 105"/>
                <a:gd name="T62" fmla="*/ 7 w 206"/>
                <a:gd name="T63" fmla="*/ 92 h 105"/>
                <a:gd name="T64" fmla="*/ 1 w 206"/>
                <a:gd name="T65" fmla="*/ 8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5">
                  <a:moveTo>
                    <a:pt x="1" y="85"/>
                  </a:moveTo>
                  <a:lnTo>
                    <a:pt x="0" y="76"/>
                  </a:lnTo>
                  <a:lnTo>
                    <a:pt x="2" y="67"/>
                  </a:lnTo>
                  <a:lnTo>
                    <a:pt x="8" y="57"/>
                  </a:lnTo>
                  <a:lnTo>
                    <a:pt x="19" y="47"/>
                  </a:lnTo>
                  <a:lnTo>
                    <a:pt x="30" y="37"/>
                  </a:lnTo>
                  <a:lnTo>
                    <a:pt x="46" y="28"/>
                  </a:lnTo>
                  <a:lnTo>
                    <a:pt x="62" y="19"/>
                  </a:lnTo>
                  <a:lnTo>
                    <a:pt x="83" y="12"/>
                  </a:lnTo>
                  <a:lnTo>
                    <a:pt x="103" y="5"/>
                  </a:lnTo>
                  <a:lnTo>
                    <a:pt x="124" y="2"/>
                  </a:lnTo>
                  <a:lnTo>
                    <a:pt x="142" y="0"/>
                  </a:lnTo>
                  <a:lnTo>
                    <a:pt x="161" y="1"/>
                  </a:lnTo>
                  <a:lnTo>
                    <a:pt x="176" y="2"/>
                  </a:lnTo>
                  <a:lnTo>
                    <a:pt x="188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6" y="26"/>
                  </a:lnTo>
                  <a:lnTo>
                    <a:pt x="204" y="36"/>
                  </a:lnTo>
                  <a:lnTo>
                    <a:pt x="197" y="45"/>
                  </a:lnTo>
                  <a:lnTo>
                    <a:pt x="189" y="57"/>
                  </a:lnTo>
                  <a:lnTo>
                    <a:pt x="177" y="66"/>
                  </a:lnTo>
                  <a:lnTo>
                    <a:pt x="162" y="75"/>
                  </a:lnTo>
                  <a:lnTo>
                    <a:pt x="144" y="83"/>
                  </a:lnTo>
                  <a:lnTo>
                    <a:pt x="124" y="91"/>
                  </a:lnTo>
                  <a:lnTo>
                    <a:pt x="102" y="97"/>
                  </a:lnTo>
                  <a:lnTo>
                    <a:pt x="82" y="102"/>
                  </a:lnTo>
                  <a:lnTo>
                    <a:pt x="62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8" y="98"/>
                  </a:lnTo>
                  <a:lnTo>
                    <a:pt x="7" y="92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64" name="Freeform 200"/>
            <p:cNvSpPr>
              <a:spLocks/>
            </p:cNvSpPr>
            <p:nvPr/>
          </p:nvSpPr>
          <p:spPr bwMode="auto">
            <a:xfrm>
              <a:off x="1270" y="1828"/>
              <a:ext cx="66" cy="52"/>
            </a:xfrm>
            <a:custGeom>
              <a:avLst/>
              <a:gdLst>
                <a:gd name="T0" fmla="*/ 132 w 133"/>
                <a:gd name="T1" fmla="*/ 87 h 104"/>
                <a:gd name="T2" fmla="*/ 133 w 133"/>
                <a:gd name="T3" fmla="*/ 76 h 104"/>
                <a:gd name="T4" fmla="*/ 131 w 133"/>
                <a:gd name="T5" fmla="*/ 66 h 104"/>
                <a:gd name="T6" fmla="*/ 125 w 133"/>
                <a:gd name="T7" fmla="*/ 56 h 104"/>
                <a:gd name="T8" fmla="*/ 115 w 133"/>
                <a:gd name="T9" fmla="*/ 47 h 104"/>
                <a:gd name="T10" fmla="*/ 101 w 133"/>
                <a:gd name="T11" fmla="*/ 37 h 104"/>
                <a:gd name="T12" fmla="*/ 87 w 133"/>
                <a:gd name="T13" fmla="*/ 27 h 104"/>
                <a:gd name="T14" fmla="*/ 68 w 133"/>
                <a:gd name="T15" fmla="*/ 19 h 104"/>
                <a:gd name="T16" fmla="*/ 48 w 133"/>
                <a:gd name="T17" fmla="*/ 13 h 104"/>
                <a:gd name="T18" fmla="*/ 36 w 133"/>
                <a:gd name="T19" fmla="*/ 8 h 104"/>
                <a:gd name="T20" fmla="*/ 24 w 133"/>
                <a:gd name="T21" fmla="*/ 5 h 104"/>
                <a:gd name="T22" fmla="*/ 11 w 133"/>
                <a:gd name="T23" fmla="*/ 2 h 104"/>
                <a:gd name="T24" fmla="*/ 0 w 133"/>
                <a:gd name="T25" fmla="*/ 0 h 104"/>
                <a:gd name="T26" fmla="*/ 3 w 133"/>
                <a:gd name="T27" fmla="*/ 12 h 104"/>
                <a:gd name="T28" fmla="*/ 7 w 133"/>
                <a:gd name="T29" fmla="*/ 24 h 104"/>
                <a:gd name="T30" fmla="*/ 10 w 133"/>
                <a:gd name="T31" fmla="*/ 37 h 104"/>
                <a:gd name="T32" fmla="*/ 14 w 133"/>
                <a:gd name="T33" fmla="*/ 50 h 104"/>
                <a:gd name="T34" fmla="*/ 18 w 133"/>
                <a:gd name="T35" fmla="*/ 62 h 104"/>
                <a:gd name="T36" fmla="*/ 21 w 133"/>
                <a:gd name="T37" fmla="*/ 74 h 104"/>
                <a:gd name="T38" fmla="*/ 25 w 133"/>
                <a:gd name="T39" fmla="*/ 87 h 104"/>
                <a:gd name="T40" fmla="*/ 29 w 133"/>
                <a:gd name="T41" fmla="*/ 100 h 104"/>
                <a:gd name="T42" fmla="*/ 46 w 133"/>
                <a:gd name="T43" fmla="*/ 102 h 104"/>
                <a:gd name="T44" fmla="*/ 64 w 133"/>
                <a:gd name="T45" fmla="*/ 104 h 104"/>
                <a:gd name="T46" fmla="*/ 79 w 133"/>
                <a:gd name="T47" fmla="*/ 104 h 104"/>
                <a:gd name="T48" fmla="*/ 95 w 133"/>
                <a:gd name="T49" fmla="*/ 104 h 104"/>
                <a:gd name="T50" fmla="*/ 106 w 133"/>
                <a:gd name="T51" fmla="*/ 101 h 104"/>
                <a:gd name="T52" fmla="*/ 119 w 133"/>
                <a:gd name="T53" fmla="*/ 98 h 104"/>
                <a:gd name="T54" fmla="*/ 126 w 133"/>
                <a:gd name="T55" fmla="*/ 93 h 104"/>
                <a:gd name="T56" fmla="*/ 132 w 133"/>
                <a:gd name="T57" fmla="*/ 8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3" h="104">
                  <a:moveTo>
                    <a:pt x="132" y="87"/>
                  </a:moveTo>
                  <a:lnTo>
                    <a:pt x="133" y="76"/>
                  </a:lnTo>
                  <a:lnTo>
                    <a:pt x="131" y="66"/>
                  </a:lnTo>
                  <a:lnTo>
                    <a:pt x="125" y="56"/>
                  </a:lnTo>
                  <a:lnTo>
                    <a:pt x="115" y="47"/>
                  </a:lnTo>
                  <a:lnTo>
                    <a:pt x="101" y="37"/>
                  </a:lnTo>
                  <a:lnTo>
                    <a:pt x="87" y="27"/>
                  </a:lnTo>
                  <a:lnTo>
                    <a:pt x="68" y="19"/>
                  </a:lnTo>
                  <a:lnTo>
                    <a:pt x="48" y="13"/>
                  </a:lnTo>
                  <a:lnTo>
                    <a:pt x="36" y="8"/>
                  </a:lnTo>
                  <a:lnTo>
                    <a:pt x="24" y="5"/>
                  </a:lnTo>
                  <a:lnTo>
                    <a:pt x="11" y="2"/>
                  </a:lnTo>
                  <a:lnTo>
                    <a:pt x="0" y="0"/>
                  </a:lnTo>
                  <a:lnTo>
                    <a:pt x="3" y="12"/>
                  </a:lnTo>
                  <a:lnTo>
                    <a:pt x="7" y="24"/>
                  </a:lnTo>
                  <a:lnTo>
                    <a:pt x="10" y="37"/>
                  </a:lnTo>
                  <a:lnTo>
                    <a:pt x="14" y="50"/>
                  </a:lnTo>
                  <a:lnTo>
                    <a:pt x="18" y="62"/>
                  </a:lnTo>
                  <a:lnTo>
                    <a:pt x="21" y="74"/>
                  </a:lnTo>
                  <a:lnTo>
                    <a:pt x="25" y="87"/>
                  </a:lnTo>
                  <a:lnTo>
                    <a:pt x="29" y="100"/>
                  </a:lnTo>
                  <a:lnTo>
                    <a:pt x="46" y="102"/>
                  </a:lnTo>
                  <a:lnTo>
                    <a:pt x="64" y="104"/>
                  </a:lnTo>
                  <a:lnTo>
                    <a:pt x="79" y="104"/>
                  </a:lnTo>
                  <a:lnTo>
                    <a:pt x="95" y="104"/>
                  </a:lnTo>
                  <a:lnTo>
                    <a:pt x="106" y="101"/>
                  </a:lnTo>
                  <a:lnTo>
                    <a:pt x="119" y="98"/>
                  </a:lnTo>
                  <a:lnTo>
                    <a:pt x="126" y="93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65" name="Freeform 201"/>
            <p:cNvSpPr>
              <a:spLocks/>
            </p:cNvSpPr>
            <p:nvPr/>
          </p:nvSpPr>
          <p:spPr bwMode="auto">
            <a:xfrm>
              <a:off x="1353" y="1867"/>
              <a:ext cx="103" cy="53"/>
            </a:xfrm>
            <a:custGeom>
              <a:avLst/>
              <a:gdLst>
                <a:gd name="T0" fmla="*/ 206 w 206"/>
                <a:gd name="T1" fmla="*/ 89 h 106"/>
                <a:gd name="T2" fmla="*/ 206 w 206"/>
                <a:gd name="T3" fmla="*/ 78 h 106"/>
                <a:gd name="T4" fmla="*/ 204 w 206"/>
                <a:gd name="T5" fmla="*/ 69 h 106"/>
                <a:gd name="T6" fmla="*/ 197 w 206"/>
                <a:gd name="T7" fmla="*/ 59 h 106"/>
                <a:gd name="T8" fmla="*/ 189 w 206"/>
                <a:gd name="T9" fmla="*/ 49 h 106"/>
                <a:gd name="T10" fmla="*/ 177 w 206"/>
                <a:gd name="T11" fmla="*/ 39 h 106"/>
                <a:gd name="T12" fmla="*/ 162 w 206"/>
                <a:gd name="T13" fmla="*/ 30 h 106"/>
                <a:gd name="T14" fmla="*/ 144 w 206"/>
                <a:gd name="T15" fmla="*/ 22 h 106"/>
                <a:gd name="T16" fmla="*/ 124 w 206"/>
                <a:gd name="T17" fmla="*/ 16 h 106"/>
                <a:gd name="T18" fmla="*/ 102 w 206"/>
                <a:gd name="T19" fmla="*/ 9 h 106"/>
                <a:gd name="T20" fmla="*/ 82 w 206"/>
                <a:gd name="T21" fmla="*/ 3 h 106"/>
                <a:gd name="T22" fmla="*/ 62 w 206"/>
                <a:gd name="T23" fmla="*/ 0 h 106"/>
                <a:gd name="T24" fmla="*/ 45 w 206"/>
                <a:gd name="T25" fmla="*/ 1 h 106"/>
                <a:gd name="T26" fmla="*/ 29 w 206"/>
                <a:gd name="T27" fmla="*/ 3 h 106"/>
                <a:gd name="T28" fmla="*/ 18 w 206"/>
                <a:gd name="T29" fmla="*/ 8 h 106"/>
                <a:gd name="T30" fmla="*/ 7 w 206"/>
                <a:gd name="T31" fmla="*/ 13 h 106"/>
                <a:gd name="T32" fmla="*/ 1 w 206"/>
                <a:gd name="T33" fmla="*/ 22 h 106"/>
                <a:gd name="T34" fmla="*/ 0 w 206"/>
                <a:gd name="T35" fmla="*/ 29 h 106"/>
                <a:gd name="T36" fmla="*/ 2 w 206"/>
                <a:gd name="T37" fmla="*/ 38 h 106"/>
                <a:gd name="T38" fmla="*/ 8 w 206"/>
                <a:gd name="T39" fmla="*/ 48 h 106"/>
                <a:gd name="T40" fmla="*/ 19 w 206"/>
                <a:gd name="T41" fmla="*/ 59 h 106"/>
                <a:gd name="T42" fmla="*/ 30 w 206"/>
                <a:gd name="T43" fmla="*/ 68 h 106"/>
                <a:gd name="T44" fmla="*/ 46 w 206"/>
                <a:gd name="T45" fmla="*/ 78 h 106"/>
                <a:gd name="T46" fmla="*/ 62 w 206"/>
                <a:gd name="T47" fmla="*/ 87 h 106"/>
                <a:gd name="T48" fmla="*/ 83 w 206"/>
                <a:gd name="T49" fmla="*/ 96 h 106"/>
                <a:gd name="T50" fmla="*/ 103 w 206"/>
                <a:gd name="T51" fmla="*/ 100 h 106"/>
                <a:gd name="T52" fmla="*/ 124 w 206"/>
                <a:gd name="T53" fmla="*/ 104 h 106"/>
                <a:gd name="T54" fmla="*/ 142 w 206"/>
                <a:gd name="T55" fmla="*/ 105 h 106"/>
                <a:gd name="T56" fmla="*/ 161 w 206"/>
                <a:gd name="T57" fmla="*/ 106 h 106"/>
                <a:gd name="T58" fmla="*/ 176 w 206"/>
                <a:gd name="T59" fmla="*/ 103 h 106"/>
                <a:gd name="T60" fmla="*/ 188 w 206"/>
                <a:gd name="T61" fmla="*/ 100 h 106"/>
                <a:gd name="T62" fmla="*/ 198 w 206"/>
                <a:gd name="T63" fmla="*/ 95 h 106"/>
                <a:gd name="T64" fmla="*/ 206 w 206"/>
                <a:gd name="T65" fmla="*/ 8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6">
                  <a:moveTo>
                    <a:pt x="206" y="89"/>
                  </a:moveTo>
                  <a:lnTo>
                    <a:pt x="206" y="78"/>
                  </a:lnTo>
                  <a:lnTo>
                    <a:pt x="204" y="69"/>
                  </a:lnTo>
                  <a:lnTo>
                    <a:pt x="197" y="59"/>
                  </a:lnTo>
                  <a:lnTo>
                    <a:pt x="189" y="49"/>
                  </a:lnTo>
                  <a:lnTo>
                    <a:pt x="177" y="39"/>
                  </a:lnTo>
                  <a:lnTo>
                    <a:pt x="162" y="30"/>
                  </a:lnTo>
                  <a:lnTo>
                    <a:pt x="144" y="22"/>
                  </a:lnTo>
                  <a:lnTo>
                    <a:pt x="124" y="16"/>
                  </a:lnTo>
                  <a:lnTo>
                    <a:pt x="102" y="9"/>
                  </a:lnTo>
                  <a:lnTo>
                    <a:pt x="82" y="3"/>
                  </a:lnTo>
                  <a:lnTo>
                    <a:pt x="62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9" y="59"/>
                  </a:lnTo>
                  <a:lnTo>
                    <a:pt x="30" y="68"/>
                  </a:lnTo>
                  <a:lnTo>
                    <a:pt x="46" y="78"/>
                  </a:lnTo>
                  <a:lnTo>
                    <a:pt x="62" y="87"/>
                  </a:lnTo>
                  <a:lnTo>
                    <a:pt x="83" y="96"/>
                  </a:lnTo>
                  <a:lnTo>
                    <a:pt x="103" y="100"/>
                  </a:lnTo>
                  <a:lnTo>
                    <a:pt x="124" y="104"/>
                  </a:lnTo>
                  <a:lnTo>
                    <a:pt x="142" y="105"/>
                  </a:lnTo>
                  <a:lnTo>
                    <a:pt x="161" y="106"/>
                  </a:lnTo>
                  <a:lnTo>
                    <a:pt x="176" y="103"/>
                  </a:lnTo>
                  <a:lnTo>
                    <a:pt x="188" y="100"/>
                  </a:lnTo>
                  <a:lnTo>
                    <a:pt x="198" y="95"/>
                  </a:lnTo>
                  <a:lnTo>
                    <a:pt x="206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66" name="Freeform 202"/>
            <p:cNvSpPr>
              <a:spLocks/>
            </p:cNvSpPr>
            <p:nvPr/>
          </p:nvSpPr>
          <p:spPr bwMode="auto">
            <a:xfrm>
              <a:off x="1284" y="1875"/>
              <a:ext cx="52" cy="46"/>
            </a:xfrm>
            <a:custGeom>
              <a:avLst/>
              <a:gdLst>
                <a:gd name="T0" fmla="*/ 0 w 103"/>
                <a:gd name="T1" fmla="*/ 6 h 93"/>
                <a:gd name="T2" fmla="*/ 17 w 103"/>
                <a:gd name="T3" fmla="*/ 2 h 93"/>
                <a:gd name="T4" fmla="*/ 35 w 103"/>
                <a:gd name="T5" fmla="*/ 0 h 93"/>
                <a:gd name="T6" fmla="*/ 50 w 103"/>
                <a:gd name="T7" fmla="*/ 0 h 93"/>
                <a:gd name="T8" fmla="*/ 66 w 103"/>
                <a:gd name="T9" fmla="*/ 1 h 93"/>
                <a:gd name="T10" fmla="*/ 77 w 103"/>
                <a:gd name="T11" fmla="*/ 3 h 93"/>
                <a:gd name="T12" fmla="*/ 90 w 103"/>
                <a:gd name="T13" fmla="*/ 7 h 93"/>
                <a:gd name="T14" fmla="*/ 97 w 103"/>
                <a:gd name="T15" fmla="*/ 12 h 93"/>
                <a:gd name="T16" fmla="*/ 103 w 103"/>
                <a:gd name="T17" fmla="*/ 19 h 93"/>
                <a:gd name="T18" fmla="*/ 103 w 103"/>
                <a:gd name="T19" fmla="*/ 27 h 93"/>
                <a:gd name="T20" fmla="*/ 101 w 103"/>
                <a:gd name="T21" fmla="*/ 37 h 93"/>
                <a:gd name="T22" fmla="*/ 95 w 103"/>
                <a:gd name="T23" fmla="*/ 47 h 93"/>
                <a:gd name="T24" fmla="*/ 86 w 103"/>
                <a:gd name="T25" fmla="*/ 58 h 93"/>
                <a:gd name="T26" fmla="*/ 74 w 103"/>
                <a:gd name="T27" fmla="*/ 68 h 93"/>
                <a:gd name="T28" fmla="*/ 60 w 103"/>
                <a:gd name="T29" fmla="*/ 77 h 93"/>
                <a:gd name="T30" fmla="*/ 43 w 103"/>
                <a:gd name="T31" fmla="*/ 85 h 93"/>
                <a:gd name="T32" fmla="*/ 26 w 103"/>
                <a:gd name="T33" fmla="*/ 93 h 93"/>
                <a:gd name="T34" fmla="*/ 21 w 103"/>
                <a:gd name="T35" fmla="*/ 81 h 93"/>
                <a:gd name="T36" fmla="*/ 17 w 103"/>
                <a:gd name="T37" fmla="*/ 71 h 93"/>
                <a:gd name="T38" fmla="*/ 14 w 103"/>
                <a:gd name="T39" fmla="*/ 59 h 93"/>
                <a:gd name="T40" fmla="*/ 12 w 103"/>
                <a:gd name="T41" fmla="*/ 49 h 93"/>
                <a:gd name="T42" fmla="*/ 8 w 103"/>
                <a:gd name="T43" fmla="*/ 37 h 93"/>
                <a:gd name="T44" fmla="*/ 5 w 103"/>
                <a:gd name="T45" fmla="*/ 27 h 93"/>
                <a:gd name="T46" fmla="*/ 2 w 103"/>
                <a:gd name="T47" fmla="*/ 16 h 93"/>
                <a:gd name="T48" fmla="*/ 0 w 103"/>
                <a:gd name="T49" fmla="*/ 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" h="93">
                  <a:moveTo>
                    <a:pt x="0" y="6"/>
                  </a:moveTo>
                  <a:lnTo>
                    <a:pt x="17" y="2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66" y="1"/>
                  </a:lnTo>
                  <a:lnTo>
                    <a:pt x="77" y="3"/>
                  </a:lnTo>
                  <a:lnTo>
                    <a:pt x="90" y="7"/>
                  </a:lnTo>
                  <a:lnTo>
                    <a:pt x="97" y="12"/>
                  </a:lnTo>
                  <a:lnTo>
                    <a:pt x="103" y="19"/>
                  </a:lnTo>
                  <a:lnTo>
                    <a:pt x="103" y="27"/>
                  </a:lnTo>
                  <a:lnTo>
                    <a:pt x="101" y="37"/>
                  </a:lnTo>
                  <a:lnTo>
                    <a:pt x="95" y="47"/>
                  </a:lnTo>
                  <a:lnTo>
                    <a:pt x="86" y="58"/>
                  </a:lnTo>
                  <a:lnTo>
                    <a:pt x="74" y="68"/>
                  </a:lnTo>
                  <a:lnTo>
                    <a:pt x="60" y="77"/>
                  </a:lnTo>
                  <a:lnTo>
                    <a:pt x="43" y="85"/>
                  </a:lnTo>
                  <a:lnTo>
                    <a:pt x="26" y="93"/>
                  </a:lnTo>
                  <a:lnTo>
                    <a:pt x="21" y="81"/>
                  </a:lnTo>
                  <a:lnTo>
                    <a:pt x="17" y="71"/>
                  </a:lnTo>
                  <a:lnTo>
                    <a:pt x="14" y="59"/>
                  </a:lnTo>
                  <a:lnTo>
                    <a:pt x="12" y="49"/>
                  </a:lnTo>
                  <a:lnTo>
                    <a:pt x="8" y="37"/>
                  </a:lnTo>
                  <a:lnTo>
                    <a:pt x="5" y="27"/>
                  </a:lnTo>
                  <a:lnTo>
                    <a:pt x="2" y="1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67" name="Freeform 203"/>
            <p:cNvSpPr>
              <a:spLocks/>
            </p:cNvSpPr>
            <p:nvPr/>
          </p:nvSpPr>
          <p:spPr bwMode="auto">
            <a:xfrm>
              <a:off x="1308" y="1844"/>
              <a:ext cx="81" cy="58"/>
            </a:xfrm>
            <a:custGeom>
              <a:avLst/>
              <a:gdLst>
                <a:gd name="T0" fmla="*/ 78 w 160"/>
                <a:gd name="T1" fmla="*/ 0 h 114"/>
                <a:gd name="T2" fmla="*/ 92 w 160"/>
                <a:gd name="T3" fmla="*/ 0 h 114"/>
                <a:gd name="T4" fmla="*/ 110 w 160"/>
                <a:gd name="T5" fmla="*/ 4 h 114"/>
                <a:gd name="T6" fmla="*/ 123 w 160"/>
                <a:gd name="T7" fmla="*/ 9 h 114"/>
                <a:gd name="T8" fmla="*/ 135 w 160"/>
                <a:gd name="T9" fmla="*/ 16 h 114"/>
                <a:gd name="T10" fmla="*/ 145 w 160"/>
                <a:gd name="T11" fmla="*/ 24 h 114"/>
                <a:gd name="T12" fmla="*/ 153 w 160"/>
                <a:gd name="T13" fmla="*/ 33 h 114"/>
                <a:gd name="T14" fmla="*/ 158 w 160"/>
                <a:gd name="T15" fmla="*/ 44 h 114"/>
                <a:gd name="T16" fmla="*/ 160 w 160"/>
                <a:gd name="T17" fmla="*/ 57 h 114"/>
                <a:gd name="T18" fmla="*/ 158 w 160"/>
                <a:gd name="T19" fmla="*/ 67 h 114"/>
                <a:gd name="T20" fmla="*/ 153 w 160"/>
                <a:gd name="T21" fmla="*/ 78 h 114"/>
                <a:gd name="T22" fmla="*/ 145 w 160"/>
                <a:gd name="T23" fmla="*/ 87 h 114"/>
                <a:gd name="T24" fmla="*/ 135 w 160"/>
                <a:gd name="T25" fmla="*/ 96 h 114"/>
                <a:gd name="T26" fmla="*/ 123 w 160"/>
                <a:gd name="T27" fmla="*/ 102 h 114"/>
                <a:gd name="T28" fmla="*/ 110 w 160"/>
                <a:gd name="T29" fmla="*/ 109 h 114"/>
                <a:gd name="T30" fmla="*/ 92 w 160"/>
                <a:gd name="T31" fmla="*/ 112 h 114"/>
                <a:gd name="T32" fmla="*/ 78 w 160"/>
                <a:gd name="T33" fmla="*/ 114 h 114"/>
                <a:gd name="T34" fmla="*/ 63 w 160"/>
                <a:gd name="T35" fmla="*/ 112 h 114"/>
                <a:gd name="T36" fmla="*/ 48 w 160"/>
                <a:gd name="T37" fmla="*/ 109 h 114"/>
                <a:gd name="T38" fmla="*/ 33 w 160"/>
                <a:gd name="T39" fmla="*/ 102 h 114"/>
                <a:gd name="T40" fmla="*/ 23 w 160"/>
                <a:gd name="T41" fmla="*/ 96 h 114"/>
                <a:gd name="T42" fmla="*/ 12 w 160"/>
                <a:gd name="T43" fmla="*/ 87 h 114"/>
                <a:gd name="T44" fmla="*/ 6 w 160"/>
                <a:gd name="T45" fmla="*/ 78 h 114"/>
                <a:gd name="T46" fmla="*/ 1 w 160"/>
                <a:gd name="T47" fmla="*/ 67 h 114"/>
                <a:gd name="T48" fmla="*/ 0 w 160"/>
                <a:gd name="T49" fmla="*/ 57 h 114"/>
                <a:gd name="T50" fmla="*/ 1 w 160"/>
                <a:gd name="T51" fmla="*/ 44 h 114"/>
                <a:gd name="T52" fmla="*/ 6 w 160"/>
                <a:gd name="T53" fmla="*/ 33 h 114"/>
                <a:gd name="T54" fmla="*/ 12 w 160"/>
                <a:gd name="T55" fmla="*/ 24 h 114"/>
                <a:gd name="T56" fmla="*/ 23 w 160"/>
                <a:gd name="T57" fmla="*/ 16 h 114"/>
                <a:gd name="T58" fmla="*/ 33 w 160"/>
                <a:gd name="T59" fmla="*/ 9 h 114"/>
                <a:gd name="T60" fmla="*/ 48 w 160"/>
                <a:gd name="T61" fmla="*/ 4 h 114"/>
                <a:gd name="T62" fmla="*/ 63 w 160"/>
                <a:gd name="T63" fmla="*/ 0 h 114"/>
                <a:gd name="T64" fmla="*/ 78 w 160"/>
                <a:gd name="T6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14">
                  <a:moveTo>
                    <a:pt x="78" y="0"/>
                  </a:moveTo>
                  <a:lnTo>
                    <a:pt x="92" y="0"/>
                  </a:lnTo>
                  <a:lnTo>
                    <a:pt x="110" y="4"/>
                  </a:lnTo>
                  <a:lnTo>
                    <a:pt x="123" y="9"/>
                  </a:lnTo>
                  <a:lnTo>
                    <a:pt x="135" y="16"/>
                  </a:lnTo>
                  <a:lnTo>
                    <a:pt x="145" y="24"/>
                  </a:lnTo>
                  <a:lnTo>
                    <a:pt x="153" y="33"/>
                  </a:lnTo>
                  <a:lnTo>
                    <a:pt x="158" y="44"/>
                  </a:lnTo>
                  <a:lnTo>
                    <a:pt x="160" y="57"/>
                  </a:lnTo>
                  <a:lnTo>
                    <a:pt x="158" y="67"/>
                  </a:lnTo>
                  <a:lnTo>
                    <a:pt x="153" y="78"/>
                  </a:lnTo>
                  <a:lnTo>
                    <a:pt x="145" y="87"/>
                  </a:lnTo>
                  <a:lnTo>
                    <a:pt x="135" y="96"/>
                  </a:lnTo>
                  <a:lnTo>
                    <a:pt x="123" y="102"/>
                  </a:lnTo>
                  <a:lnTo>
                    <a:pt x="110" y="109"/>
                  </a:lnTo>
                  <a:lnTo>
                    <a:pt x="92" y="112"/>
                  </a:lnTo>
                  <a:lnTo>
                    <a:pt x="78" y="114"/>
                  </a:lnTo>
                  <a:lnTo>
                    <a:pt x="63" y="112"/>
                  </a:lnTo>
                  <a:lnTo>
                    <a:pt x="48" y="109"/>
                  </a:lnTo>
                  <a:lnTo>
                    <a:pt x="33" y="102"/>
                  </a:lnTo>
                  <a:lnTo>
                    <a:pt x="23" y="96"/>
                  </a:lnTo>
                  <a:lnTo>
                    <a:pt x="12" y="87"/>
                  </a:lnTo>
                  <a:lnTo>
                    <a:pt x="6" y="78"/>
                  </a:lnTo>
                  <a:lnTo>
                    <a:pt x="1" y="67"/>
                  </a:lnTo>
                  <a:lnTo>
                    <a:pt x="0" y="57"/>
                  </a:lnTo>
                  <a:lnTo>
                    <a:pt x="1" y="44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23" y="16"/>
                  </a:lnTo>
                  <a:lnTo>
                    <a:pt x="33" y="9"/>
                  </a:lnTo>
                  <a:lnTo>
                    <a:pt x="48" y="4"/>
                  </a:lnTo>
                  <a:lnTo>
                    <a:pt x="63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68" name="Freeform 204"/>
            <p:cNvSpPr>
              <a:spLocks/>
            </p:cNvSpPr>
            <p:nvPr/>
          </p:nvSpPr>
          <p:spPr bwMode="auto">
            <a:xfrm>
              <a:off x="1503" y="2027"/>
              <a:ext cx="54" cy="89"/>
            </a:xfrm>
            <a:custGeom>
              <a:avLst/>
              <a:gdLst>
                <a:gd name="T0" fmla="*/ 54 w 107"/>
                <a:gd name="T1" fmla="*/ 0 h 177"/>
                <a:gd name="T2" fmla="*/ 64 w 107"/>
                <a:gd name="T3" fmla="*/ 1 h 177"/>
                <a:gd name="T4" fmla="*/ 74 w 107"/>
                <a:gd name="T5" fmla="*/ 7 h 177"/>
                <a:gd name="T6" fmla="*/ 81 w 107"/>
                <a:gd name="T7" fmla="*/ 15 h 177"/>
                <a:gd name="T8" fmla="*/ 90 w 107"/>
                <a:gd name="T9" fmla="*/ 26 h 177"/>
                <a:gd name="T10" fmla="*/ 97 w 107"/>
                <a:gd name="T11" fmla="*/ 38 h 177"/>
                <a:gd name="T12" fmla="*/ 102 w 107"/>
                <a:gd name="T13" fmla="*/ 55 h 177"/>
                <a:gd name="T14" fmla="*/ 105 w 107"/>
                <a:gd name="T15" fmla="*/ 71 h 177"/>
                <a:gd name="T16" fmla="*/ 107 w 107"/>
                <a:gd name="T17" fmla="*/ 90 h 177"/>
                <a:gd name="T18" fmla="*/ 105 w 107"/>
                <a:gd name="T19" fmla="*/ 108 h 177"/>
                <a:gd name="T20" fmla="*/ 102 w 107"/>
                <a:gd name="T21" fmla="*/ 124 h 177"/>
                <a:gd name="T22" fmla="*/ 97 w 107"/>
                <a:gd name="T23" fmla="*/ 138 h 177"/>
                <a:gd name="T24" fmla="*/ 90 w 107"/>
                <a:gd name="T25" fmla="*/ 152 h 177"/>
                <a:gd name="T26" fmla="*/ 81 w 107"/>
                <a:gd name="T27" fmla="*/ 162 h 177"/>
                <a:gd name="T28" fmla="*/ 74 w 107"/>
                <a:gd name="T29" fmla="*/ 170 h 177"/>
                <a:gd name="T30" fmla="*/ 64 w 107"/>
                <a:gd name="T31" fmla="*/ 175 h 177"/>
                <a:gd name="T32" fmla="*/ 54 w 107"/>
                <a:gd name="T33" fmla="*/ 177 h 177"/>
                <a:gd name="T34" fmla="*/ 43 w 107"/>
                <a:gd name="T35" fmla="*/ 175 h 177"/>
                <a:gd name="T36" fmla="*/ 33 w 107"/>
                <a:gd name="T37" fmla="*/ 170 h 177"/>
                <a:gd name="T38" fmla="*/ 22 w 107"/>
                <a:gd name="T39" fmla="*/ 162 h 177"/>
                <a:gd name="T40" fmla="*/ 15 w 107"/>
                <a:gd name="T41" fmla="*/ 152 h 177"/>
                <a:gd name="T42" fmla="*/ 7 w 107"/>
                <a:gd name="T43" fmla="*/ 138 h 177"/>
                <a:gd name="T44" fmla="*/ 4 w 107"/>
                <a:gd name="T45" fmla="*/ 124 h 177"/>
                <a:gd name="T46" fmla="*/ 0 w 107"/>
                <a:gd name="T47" fmla="*/ 108 h 177"/>
                <a:gd name="T48" fmla="*/ 0 w 107"/>
                <a:gd name="T49" fmla="*/ 90 h 177"/>
                <a:gd name="T50" fmla="*/ 0 w 107"/>
                <a:gd name="T51" fmla="*/ 71 h 177"/>
                <a:gd name="T52" fmla="*/ 4 w 107"/>
                <a:gd name="T53" fmla="*/ 55 h 177"/>
                <a:gd name="T54" fmla="*/ 7 w 107"/>
                <a:gd name="T55" fmla="*/ 38 h 177"/>
                <a:gd name="T56" fmla="*/ 15 w 107"/>
                <a:gd name="T57" fmla="*/ 26 h 177"/>
                <a:gd name="T58" fmla="*/ 22 w 107"/>
                <a:gd name="T59" fmla="*/ 15 h 177"/>
                <a:gd name="T60" fmla="*/ 33 w 107"/>
                <a:gd name="T61" fmla="*/ 7 h 177"/>
                <a:gd name="T62" fmla="*/ 43 w 107"/>
                <a:gd name="T63" fmla="*/ 1 h 177"/>
                <a:gd name="T64" fmla="*/ 54 w 107"/>
                <a:gd name="T6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0" y="26"/>
                  </a:lnTo>
                  <a:lnTo>
                    <a:pt x="97" y="38"/>
                  </a:lnTo>
                  <a:lnTo>
                    <a:pt x="102" y="55"/>
                  </a:lnTo>
                  <a:lnTo>
                    <a:pt x="105" y="71"/>
                  </a:lnTo>
                  <a:lnTo>
                    <a:pt x="107" y="90"/>
                  </a:lnTo>
                  <a:lnTo>
                    <a:pt x="105" y="108"/>
                  </a:lnTo>
                  <a:lnTo>
                    <a:pt x="102" y="124"/>
                  </a:lnTo>
                  <a:lnTo>
                    <a:pt x="97" y="138"/>
                  </a:lnTo>
                  <a:lnTo>
                    <a:pt x="90" y="152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3" y="175"/>
                  </a:lnTo>
                  <a:lnTo>
                    <a:pt x="33" y="170"/>
                  </a:lnTo>
                  <a:lnTo>
                    <a:pt x="22" y="162"/>
                  </a:lnTo>
                  <a:lnTo>
                    <a:pt x="15" y="152"/>
                  </a:lnTo>
                  <a:lnTo>
                    <a:pt x="7" y="138"/>
                  </a:lnTo>
                  <a:lnTo>
                    <a:pt x="4" y="124"/>
                  </a:lnTo>
                  <a:lnTo>
                    <a:pt x="0" y="108"/>
                  </a:lnTo>
                  <a:lnTo>
                    <a:pt x="0" y="90"/>
                  </a:lnTo>
                  <a:lnTo>
                    <a:pt x="0" y="71"/>
                  </a:lnTo>
                  <a:lnTo>
                    <a:pt x="4" y="55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2" y="15"/>
                  </a:lnTo>
                  <a:lnTo>
                    <a:pt x="33" y="7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69" name="Freeform 205"/>
            <p:cNvSpPr>
              <a:spLocks/>
            </p:cNvSpPr>
            <p:nvPr/>
          </p:nvSpPr>
          <p:spPr bwMode="auto">
            <a:xfrm>
              <a:off x="1507" y="2119"/>
              <a:ext cx="39" cy="84"/>
            </a:xfrm>
            <a:custGeom>
              <a:avLst/>
              <a:gdLst>
                <a:gd name="T0" fmla="*/ 77 w 77"/>
                <a:gd name="T1" fmla="*/ 10 h 169"/>
                <a:gd name="T2" fmla="*/ 65 w 77"/>
                <a:gd name="T3" fmla="*/ 2 h 169"/>
                <a:gd name="T4" fmla="*/ 53 w 77"/>
                <a:gd name="T5" fmla="*/ 0 h 169"/>
                <a:gd name="T6" fmla="*/ 42 w 77"/>
                <a:gd name="T7" fmla="*/ 1 h 169"/>
                <a:gd name="T8" fmla="*/ 32 w 77"/>
                <a:gd name="T9" fmla="*/ 6 h 169"/>
                <a:gd name="T10" fmla="*/ 23 w 77"/>
                <a:gd name="T11" fmla="*/ 14 h 169"/>
                <a:gd name="T12" fmla="*/ 14 w 77"/>
                <a:gd name="T13" fmla="*/ 26 h 169"/>
                <a:gd name="T14" fmla="*/ 7 w 77"/>
                <a:gd name="T15" fmla="*/ 38 h 169"/>
                <a:gd name="T16" fmla="*/ 3 w 77"/>
                <a:gd name="T17" fmla="*/ 53 h 169"/>
                <a:gd name="T18" fmla="*/ 0 w 77"/>
                <a:gd name="T19" fmla="*/ 70 h 169"/>
                <a:gd name="T20" fmla="*/ 0 w 77"/>
                <a:gd name="T21" fmla="*/ 88 h 169"/>
                <a:gd name="T22" fmla="*/ 0 w 77"/>
                <a:gd name="T23" fmla="*/ 99 h 169"/>
                <a:gd name="T24" fmla="*/ 1 w 77"/>
                <a:gd name="T25" fmla="*/ 111 h 169"/>
                <a:gd name="T26" fmla="*/ 3 w 77"/>
                <a:gd name="T27" fmla="*/ 123 h 169"/>
                <a:gd name="T28" fmla="*/ 7 w 77"/>
                <a:gd name="T29" fmla="*/ 134 h 169"/>
                <a:gd name="T30" fmla="*/ 11 w 77"/>
                <a:gd name="T31" fmla="*/ 143 h 169"/>
                <a:gd name="T32" fmla="*/ 16 w 77"/>
                <a:gd name="T33" fmla="*/ 152 h 169"/>
                <a:gd name="T34" fmla="*/ 22 w 77"/>
                <a:gd name="T35" fmla="*/ 160 h 169"/>
                <a:gd name="T36" fmla="*/ 29 w 77"/>
                <a:gd name="T37" fmla="*/ 169 h 169"/>
                <a:gd name="T38" fmla="*/ 29 w 77"/>
                <a:gd name="T39" fmla="*/ 164 h 169"/>
                <a:gd name="T40" fmla="*/ 30 w 77"/>
                <a:gd name="T41" fmla="*/ 143 h 169"/>
                <a:gd name="T42" fmla="*/ 34 w 77"/>
                <a:gd name="T43" fmla="*/ 123 h 169"/>
                <a:gd name="T44" fmla="*/ 38 w 77"/>
                <a:gd name="T45" fmla="*/ 102 h 169"/>
                <a:gd name="T46" fmla="*/ 45 w 77"/>
                <a:gd name="T47" fmla="*/ 84 h 169"/>
                <a:gd name="T48" fmla="*/ 51 w 77"/>
                <a:gd name="T49" fmla="*/ 64 h 169"/>
                <a:gd name="T50" fmla="*/ 59 w 77"/>
                <a:gd name="T51" fmla="*/ 45 h 169"/>
                <a:gd name="T52" fmla="*/ 67 w 77"/>
                <a:gd name="T53" fmla="*/ 28 h 169"/>
                <a:gd name="T54" fmla="*/ 77 w 77"/>
                <a:gd name="T55" fmla="*/ 1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7" h="169">
                  <a:moveTo>
                    <a:pt x="77" y="10"/>
                  </a:moveTo>
                  <a:lnTo>
                    <a:pt x="65" y="2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6"/>
                  </a:lnTo>
                  <a:lnTo>
                    <a:pt x="23" y="14"/>
                  </a:lnTo>
                  <a:lnTo>
                    <a:pt x="14" y="26"/>
                  </a:lnTo>
                  <a:lnTo>
                    <a:pt x="7" y="38"/>
                  </a:lnTo>
                  <a:lnTo>
                    <a:pt x="3" y="53"/>
                  </a:lnTo>
                  <a:lnTo>
                    <a:pt x="0" y="70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1" y="111"/>
                  </a:lnTo>
                  <a:lnTo>
                    <a:pt x="3" y="123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2"/>
                  </a:lnTo>
                  <a:lnTo>
                    <a:pt x="22" y="160"/>
                  </a:lnTo>
                  <a:lnTo>
                    <a:pt x="29" y="169"/>
                  </a:lnTo>
                  <a:lnTo>
                    <a:pt x="29" y="164"/>
                  </a:lnTo>
                  <a:lnTo>
                    <a:pt x="30" y="143"/>
                  </a:lnTo>
                  <a:lnTo>
                    <a:pt x="34" y="123"/>
                  </a:lnTo>
                  <a:lnTo>
                    <a:pt x="38" y="102"/>
                  </a:lnTo>
                  <a:lnTo>
                    <a:pt x="45" y="84"/>
                  </a:lnTo>
                  <a:lnTo>
                    <a:pt x="51" y="64"/>
                  </a:lnTo>
                  <a:lnTo>
                    <a:pt x="59" y="45"/>
                  </a:lnTo>
                  <a:lnTo>
                    <a:pt x="67" y="28"/>
                  </a:lnTo>
                  <a:lnTo>
                    <a:pt x="7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70" name="Freeform 206"/>
            <p:cNvSpPr>
              <a:spLocks/>
            </p:cNvSpPr>
            <p:nvPr/>
          </p:nvSpPr>
          <p:spPr bwMode="auto">
            <a:xfrm>
              <a:off x="1540" y="2077"/>
              <a:ext cx="35" cy="40"/>
            </a:xfrm>
            <a:custGeom>
              <a:avLst/>
              <a:gdLst>
                <a:gd name="T0" fmla="*/ 4 w 70"/>
                <a:gd name="T1" fmla="*/ 66 h 79"/>
                <a:gd name="T2" fmla="*/ 0 w 70"/>
                <a:gd name="T3" fmla="*/ 57 h 79"/>
                <a:gd name="T4" fmla="*/ 1 w 70"/>
                <a:gd name="T5" fmla="*/ 49 h 79"/>
                <a:gd name="T6" fmla="*/ 6 w 70"/>
                <a:gd name="T7" fmla="*/ 40 h 79"/>
                <a:gd name="T8" fmla="*/ 15 w 70"/>
                <a:gd name="T9" fmla="*/ 32 h 79"/>
                <a:gd name="T10" fmla="*/ 26 w 70"/>
                <a:gd name="T11" fmla="*/ 23 h 79"/>
                <a:gd name="T12" fmla="*/ 39 w 70"/>
                <a:gd name="T13" fmla="*/ 14 h 79"/>
                <a:gd name="T14" fmla="*/ 53 w 70"/>
                <a:gd name="T15" fmla="*/ 6 h 79"/>
                <a:gd name="T16" fmla="*/ 70 w 70"/>
                <a:gd name="T17" fmla="*/ 0 h 79"/>
                <a:gd name="T18" fmla="*/ 63 w 70"/>
                <a:gd name="T19" fmla="*/ 9 h 79"/>
                <a:gd name="T20" fmla="*/ 57 w 70"/>
                <a:gd name="T21" fmla="*/ 19 h 79"/>
                <a:gd name="T22" fmla="*/ 49 w 70"/>
                <a:gd name="T23" fmla="*/ 29 h 79"/>
                <a:gd name="T24" fmla="*/ 43 w 70"/>
                <a:gd name="T25" fmla="*/ 39 h 79"/>
                <a:gd name="T26" fmla="*/ 36 w 70"/>
                <a:gd name="T27" fmla="*/ 49 h 79"/>
                <a:gd name="T28" fmla="*/ 29 w 70"/>
                <a:gd name="T29" fmla="*/ 59 h 79"/>
                <a:gd name="T30" fmla="*/ 22 w 70"/>
                <a:gd name="T31" fmla="*/ 69 h 79"/>
                <a:gd name="T32" fmla="*/ 16 w 70"/>
                <a:gd name="T33" fmla="*/ 79 h 79"/>
                <a:gd name="T34" fmla="*/ 7 w 70"/>
                <a:gd name="T35" fmla="*/ 74 h 79"/>
                <a:gd name="T36" fmla="*/ 4 w 70"/>
                <a:gd name="T37" fmla="*/ 6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79">
                  <a:moveTo>
                    <a:pt x="4" y="66"/>
                  </a:moveTo>
                  <a:lnTo>
                    <a:pt x="0" y="57"/>
                  </a:lnTo>
                  <a:lnTo>
                    <a:pt x="1" y="49"/>
                  </a:lnTo>
                  <a:lnTo>
                    <a:pt x="6" y="40"/>
                  </a:lnTo>
                  <a:lnTo>
                    <a:pt x="15" y="32"/>
                  </a:lnTo>
                  <a:lnTo>
                    <a:pt x="26" y="23"/>
                  </a:lnTo>
                  <a:lnTo>
                    <a:pt x="39" y="14"/>
                  </a:lnTo>
                  <a:lnTo>
                    <a:pt x="53" y="6"/>
                  </a:lnTo>
                  <a:lnTo>
                    <a:pt x="70" y="0"/>
                  </a:lnTo>
                  <a:lnTo>
                    <a:pt x="63" y="9"/>
                  </a:lnTo>
                  <a:lnTo>
                    <a:pt x="57" y="19"/>
                  </a:lnTo>
                  <a:lnTo>
                    <a:pt x="49" y="29"/>
                  </a:lnTo>
                  <a:lnTo>
                    <a:pt x="43" y="39"/>
                  </a:lnTo>
                  <a:lnTo>
                    <a:pt x="36" y="49"/>
                  </a:lnTo>
                  <a:lnTo>
                    <a:pt x="29" y="59"/>
                  </a:lnTo>
                  <a:lnTo>
                    <a:pt x="22" y="69"/>
                  </a:lnTo>
                  <a:lnTo>
                    <a:pt x="16" y="79"/>
                  </a:lnTo>
                  <a:lnTo>
                    <a:pt x="7" y="74"/>
                  </a:lnTo>
                  <a:lnTo>
                    <a:pt x="4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71" name="Freeform 207"/>
            <p:cNvSpPr>
              <a:spLocks/>
            </p:cNvSpPr>
            <p:nvPr/>
          </p:nvSpPr>
          <p:spPr bwMode="auto">
            <a:xfrm>
              <a:off x="1419" y="2074"/>
              <a:ext cx="104" cy="55"/>
            </a:xfrm>
            <a:custGeom>
              <a:avLst/>
              <a:gdLst>
                <a:gd name="T0" fmla="*/ 205 w 206"/>
                <a:gd name="T1" fmla="*/ 88 h 108"/>
                <a:gd name="T2" fmla="*/ 206 w 206"/>
                <a:gd name="T3" fmla="*/ 78 h 108"/>
                <a:gd name="T4" fmla="*/ 205 w 206"/>
                <a:gd name="T5" fmla="*/ 68 h 108"/>
                <a:gd name="T6" fmla="*/ 199 w 206"/>
                <a:gd name="T7" fmla="*/ 58 h 108"/>
                <a:gd name="T8" fmla="*/ 189 w 206"/>
                <a:gd name="T9" fmla="*/ 48 h 108"/>
                <a:gd name="T10" fmla="*/ 177 w 206"/>
                <a:gd name="T11" fmla="*/ 38 h 108"/>
                <a:gd name="T12" fmla="*/ 162 w 206"/>
                <a:gd name="T13" fmla="*/ 29 h 108"/>
                <a:gd name="T14" fmla="*/ 145 w 206"/>
                <a:gd name="T15" fmla="*/ 21 h 108"/>
                <a:gd name="T16" fmla="*/ 126 w 206"/>
                <a:gd name="T17" fmla="*/ 15 h 108"/>
                <a:gd name="T18" fmla="*/ 104 w 206"/>
                <a:gd name="T19" fmla="*/ 8 h 108"/>
                <a:gd name="T20" fmla="*/ 85 w 206"/>
                <a:gd name="T21" fmla="*/ 4 h 108"/>
                <a:gd name="T22" fmla="*/ 65 w 206"/>
                <a:gd name="T23" fmla="*/ 0 h 108"/>
                <a:gd name="T24" fmla="*/ 48 w 206"/>
                <a:gd name="T25" fmla="*/ 2 h 108"/>
                <a:gd name="T26" fmla="*/ 32 w 206"/>
                <a:gd name="T27" fmla="*/ 4 h 108"/>
                <a:gd name="T28" fmla="*/ 21 w 206"/>
                <a:gd name="T29" fmla="*/ 8 h 108"/>
                <a:gd name="T30" fmla="*/ 11 w 206"/>
                <a:gd name="T31" fmla="*/ 13 h 108"/>
                <a:gd name="T32" fmla="*/ 3 w 206"/>
                <a:gd name="T33" fmla="*/ 22 h 108"/>
                <a:gd name="T34" fmla="*/ 0 w 206"/>
                <a:gd name="T35" fmla="*/ 30 h 108"/>
                <a:gd name="T36" fmla="*/ 2 w 206"/>
                <a:gd name="T37" fmla="*/ 40 h 108"/>
                <a:gd name="T38" fmla="*/ 8 w 206"/>
                <a:gd name="T39" fmla="*/ 49 h 108"/>
                <a:gd name="T40" fmla="*/ 18 w 206"/>
                <a:gd name="T41" fmla="*/ 61 h 108"/>
                <a:gd name="T42" fmla="*/ 29 w 206"/>
                <a:gd name="T43" fmla="*/ 70 h 108"/>
                <a:gd name="T44" fmla="*/ 45 w 206"/>
                <a:gd name="T45" fmla="*/ 79 h 108"/>
                <a:gd name="T46" fmla="*/ 64 w 206"/>
                <a:gd name="T47" fmla="*/ 87 h 108"/>
                <a:gd name="T48" fmla="*/ 86 w 206"/>
                <a:gd name="T49" fmla="*/ 95 h 108"/>
                <a:gd name="T50" fmla="*/ 105 w 206"/>
                <a:gd name="T51" fmla="*/ 100 h 108"/>
                <a:gd name="T52" fmla="*/ 126 w 206"/>
                <a:gd name="T53" fmla="*/ 105 h 108"/>
                <a:gd name="T54" fmla="*/ 145 w 206"/>
                <a:gd name="T55" fmla="*/ 107 h 108"/>
                <a:gd name="T56" fmla="*/ 163 w 206"/>
                <a:gd name="T57" fmla="*/ 108 h 108"/>
                <a:gd name="T58" fmla="*/ 177 w 206"/>
                <a:gd name="T59" fmla="*/ 105 h 108"/>
                <a:gd name="T60" fmla="*/ 189 w 206"/>
                <a:gd name="T61" fmla="*/ 101 h 108"/>
                <a:gd name="T62" fmla="*/ 199 w 206"/>
                <a:gd name="T63" fmla="*/ 95 h 108"/>
                <a:gd name="T64" fmla="*/ 205 w 206"/>
                <a:gd name="T65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8">
                  <a:moveTo>
                    <a:pt x="205" y="88"/>
                  </a:moveTo>
                  <a:lnTo>
                    <a:pt x="206" y="78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89" y="48"/>
                  </a:lnTo>
                  <a:lnTo>
                    <a:pt x="177" y="38"/>
                  </a:lnTo>
                  <a:lnTo>
                    <a:pt x="162" y="29"/>
                  </a:lnTo>
                  <a:lnTo>
                    <a:pt x="145" y="21"/>
                  </a:lnTo>
                  <a:lnTo>
                    <a:pt x="126" y="15"/>
                  </a:lnTo>
                  <a:lnTo>
                    <a:pt x="104" y="8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8" y="2"/>
                  </a:lnTo>
                  <a:lnTo>
                    <a:pt x="32" y="4"/>
                  </a:lnTo>
                  <a:lnTo>
                    <a:pt x="21" y="8"/>
                  </a:lnTo>
                  <a:lnTo>
                    <a:pt x="11" y="13"/>
                  </a:lnTo>
                  <a:lnTo>
                    <a:pt x="3" y="22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8" y="49"/>
                  </a:lnTo>
                  <a:lnTo>
                    <a:pt x="18" y="61"/>
                  </a:lnTo>
                  <a:lnTo>
                    <a:pt x="29" y="70"/>
                  </a:lnTo>
                  <a:lnTo>
                    <a:pt x="45" y="79"/>
                  </a:lnTo>
                  <a:lnTo>
                    <a:pt x="64" y="87"/>
                  </a:lnTo>
                  <a:lnTo>
                    <a:pt x="86" y="95"/>
                  </a:lnTo>
                  <a:lnTo>
                    <a:pt x="105" y="100"/>
                  </a:lnTo>
                  <a:lnTo>
                    <a:pt x="126" y="105"/>
                  </a:lnTo>
                  <a:lnTo>
                    <a:pt x="145" y="107"/>
                  </a:lnTo>
                  <a:lnTo>
                    <a:pt x="163" y="108"/>
                  </a:lnTo>
                  <a:lnTo>
                    <a:pt x="177" y="105"/>
                  </a:lnTo>
                  <a:lnTo>
                    <a:pt x="189" y="101"/>
                  </a:lnTo>
                  <a:lnTo>
                    <a:pt x="199" y="95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72" name="Freeform 208"/>
            <p:cNvSpPr>
              <a:spLocks/>
            </p:cNvSpPr>
            <p:nvPr/>
          </p:nvSpPr>
          <p:spPr bwMode="auto">
            <a:xfrm>
              <a:off x="1540" y="2119"/>
              <a:ext cx="8" cy="13"/>
            </a:xfrm>
            <a:custGeom>
              <a:avLst/>
              <a:gdLst>
                <a:gd name="T0" fmla="*/ 16 w 16"/>
                <a:gd name="T1" fmla="*/ 0 h 27"/>
                <a:gd name="T2" fmla="*/ 6 w 16"/>
                <a:gd name="T3" fmla="*/ 5 h 27"/>
                <a:gd name="T4" fmla="*/ 4 w 16"/>
                <a:gd name="T5" fmla="*/ 13 h 27"/>
                <a:gd name="T6" fmla="*/ 0 w 16"/>
                <a:gd name="T7" fmla="*/ 20 h 27"/>
                <a:gd name="T8" fmla="*/ 4 w 16"/>
                <a:gd name="T9" fmla="*/ 27 h 27"/>
                <a:gd name="T10" fmla="*/ 4 w 16"/>
                <a:gd name="T11" fmla="*/ 21 h 27"/>
                <a:gd name="T12" fmla="*/ 7 w 16"/>
                <a:gd name="T13" fmla="*/ 14 h 27"/>
                <a:gd name="T14" fmla="*/ 11 w 16"/>
                <a:gd name="T15" fmla="*/ 7 h 27"/>
                <a:gd name="T16" fmla="*/ 16 w 16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7">
                  <a:moveTo>
                    <a:pt x="16" y="0"/>
                  </a:moveTo>
                  <a:lnTo>
                    <a:pt x="6" y="5"/>
                  </a:lnTo>
                  <a:lnTo>
                    <a:pt x="4" y="13"/>
                  </a:lnTo>
                  <a:lnTo>
                    <a:pt x="0" y="20"/>
                  </a:lnTo>
                  <a:lnTo>
                    <a:pt x="4" y="27"/>
                  </a:lnTo>
                  <a:lnTo>
                    <a:pt x="4" y="21"/>
                  </a:lnTo>
                  <a:lnTo>
                    <a:pt x="7" y="14"/>
                  </a:lnTo>
                  <a:lnTo>
                    <a:pt x="11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73" name="Freeform 209"/>
            <p:cNvSpPr>
              <a:spLocks/>
            </p:cNvSpPr>
            <p:nvPr/>
          </p:nvSpPr>
          <p:spPr bwMode="auto">
            <a:xfrm>
              <a:off x="1419" y="2123"/>
              <a:ext cx="104" cy="52"/>
            </a:xfrm>
            <a:custGeom>
              <a:avLst/>
              <a:gdLst>
                <a:gd name="T0" fmla="*/ 3 w 206"/>
                <a:gd name="T1" fmla="*/ 87 h 106"/>
                <a:gd name="T2" fmla="*/ 0 w 206"/>
                <a:gd name="T3" fmla="*/ 78 h 106"/>
                <a:gd name="T4" fmla="*/ 2 w 206"/>
                <a:gd name="T5" fmla="*/ 69 h 106"/>
                <a:gd name="T6" fmla="*/ 8 w 206"/>
                <a:gd name="T7" fmla="*/ 58 h 106"/>
                <a:gd name="T8" fmla="*/ 18 w 206"/>
                <a:gd name="T9" fmla="*/ 48 h 106"/>
                <a:gd name="T10" fmla="*/ 29 w 206"/>
                <a:gd name="T11" fmla="*/ 38 h 106"/>
                <a:gd name="T12" fmla="*/ 45 w 206"/>
                <a:gd name="T13" fmla="*/ 29 h 106"/>
                <a:gd name="T14" fmla="*/ 64 w 206"/>
                <a:gd name="T15" fmla="*/ 20 h 106"/>
                <a:gd name="T16" fmla="*/ 86 w 206"/>
                <a:gd name="T17" fmla="*/ 13 h 106"/>
                <a:gd name="T18" fmla="*/ 105 w 206"/>
                <a:gd name="T19" fmla="*/ 6 h 106"/>
                <a:gd name="T20" fmla="*/ 126 w 206"/>
                <a:gd name="T21" fmla="*/ 3 h 106"/>
                <a:gd name="T22" fmla="*/ 145 w 206"/>
                <a:gd name="T23" fmla="*/ 0 h 106"/>
                <a:gd name="T24" fmla="*/ 163 w 206"/>
                <a:gd name="T25" fmla="*/ 1 h 106"/>
                <a:gd name="T26" fmla="*/ 177 w 206"/>
                <a:gd name="T27" fmla="*/ 2 h 106"/>
                <a:gd name="T28" fmla="*/ 189 w 206"/>
                <a:gd name="T29" fmla="*/ 6 h 106"/>
                <a:gd name="T30" fmla="*/ 199 w 206"/>
                <a:gd name="T31" fmla="*/ 12 h 106"/>
                <a:gd name="T32" fmla="*/ 205 w 206"/>
                <a:gd name="T33" fmla="*/ 19 h 106"/>
                <a:gd name="T34" fmla="*/ 206 w 206"/>
                <a:gd name="T35" fmla="*/ 27 h 106"/>
                <a:gd name="T36" fmla="*/ 205 w 206"/>
                <a:gd name="T37" fmla="*/ 37 h 106"/>
                <a:gd name="T38" fmla="*/ 199 w 206"/>
                <a:gd name="T39" fmla="*/ 46 h 106"/>
                <a:gd name="T40" fmla="*/ 189 w 206"/>
                <a:gd name="T41" fmla="*/ 58 h 106"/>
                <a:gd name="T42" fmla="*/ 177 w 206"/>
                <a:gd name="T43" fmla="*/ 68 h 106"/>
                <a:gd name="T44" fmla="*/ 162 w 206"/>
                <a:gd name="T45" fmla="*/ 77 h 106"/>
                <a:gd name="T46" fmla="*/ 145 w 206"/>
                <a:gd name="T47" fmla="*/ 85 h 106"/>
                <a:gd name="T48" fmla="*/ 126 w 206"/>
                <a:gd name="T49" fmla="*/ 93 h 106"/>
                <a:gd name="T50" fmla="*/ 104 w 206"/>
                <a:gd name="T51" fmla="*/ 99 h 106"/>
                <a:gd name="T52" fmla="*/ 85 w 206"/>
                <a:gd name="T53" fmla="*/ 103 h 106"/>
                <a:gd name="T54" fmla="*/ 65 w 206"/>
                <a:gd name="T55" fmla="*/ 105 h 106"/>
                <a:gd name="T56" fmla="*/ 48 w 206"/>
                <a:gd name="T57" fmla="*/ 106 h 106"/>
                <a:gd name="T58" fmla="*/ 32 w 206"/>
                <a:gd name="T59" fmla="*/ 103 h 106"/>
                <a:gd name="T60" fmla="*/ 21 w 206"/>
                <a:gd name="T61" fmla="*/ 100 h 106"/>
                <a:gd name="T62" fmla="*/ 11 w 206"/>
                <a:gd name="T63" fmla="*/ 94 h 106"/>
                <a:gd name="T64" fmla="*/ 3 w 206"/>
                <a:gd name="T65" fmla="*/ 8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6">
                  <a:moveTo>
                    <a:pt x="3" y="87"/>
                  </a:moveTo>
                  <a:lnTo>
                    <a:pt x="0" y="78"/>
                  </a:lnTo>
                  <a:lnTo>
                    <a:pt x="2" y="69"/>
                  </a:lnTo>
                  <a:lnTo>
                    <a:pt x="8" y="58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5" y="29"/>
                  </a:lnTo>
                  <a:lnTo>
                    <a:pt x="64" y="20"/>
                  </a:lnTo>
                  <a:lnTo>
                    <a:pt x="86" y="13"/>
                  </a:lnTo>
                  <a:lnTo>
                    <a:pt x="105" y="6"/>
                  </a:lnTo>
                  <a:lnTo>
                    <a:pt x="126" y="3"/>
                  </a:lnTo>
                  <a:lnTo>
                    <a:pt x="145" y="0"/>
                  </a:lnTo>
                  <a:lnTo>
                    <a:pt x="163" y="1"/>
                  </a:lnTo>
                  <a:lnTo>
                    <a:pt x="177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5" y="19"/>
                  </a:lnTo>
                  <a:lnTo>
                    <a:pt x="206" y="27"/>
                  </a:lnTo>
                  <a:lnTo>
                    <a:pt x="205" y="37"/>
                  </a:lnTo>
                  <a:lnTo>
                    <a:pt x="199" y="46"/>
                  </a:lnTo>
                  <a:lnTo>
                    <a:pt x="189" y="58"/>
                  </a:lnTo>
                  <a:lnTo>
                    <a:pt x="177" y="68"/>
                  </a:lnTo>
                  <a:lnTo>
                    <a:pt x="162" y="77"/>
                  </a:lnTo>
                  <a:lnTo>
                    <a:pt x="145" y="85"/>
                  </a:lnTo>
                  <a:lnTo>
                    <a:pt x="126" y="93"/>
                  </a:lnTo>
                  <a:lnTo>
                    <a:pt x="104" y="99"/>
                  </a:lnTo>
                  <a:lnTo>
                    <a:pt x="85" y="103"/>
                  </a:lnTo>
                  <a:lnTo>
                    <a:pt x="65" y="105"/>
                  </a:lnTo>
                  <a:lnTo>
                    <a:pt x="48" y="106"/>
                  </a:lnTo>
                  <a:lnTo>
                    <a:pt x="32" y="103"/>
                  </a:lnTo>
                  <a:lnTo>
                    <a:pt x="21" y="100"/>
                  </a:lnTo>
                  <a:lnTo>
                    <a:pt x="11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74" name="Freeform 210"/>
            <p:cNvSpPr>
              <a:spLocks/>
            </p:cNvSpPr>
            <p:nvPr/>
          </p:nvSpPr>
          <p:spPr bwMode="auto">
            <a:xfrm>
              <a:off x="1497" y="2092"/>
              <a:ext cx="64" cy="57"/>
            </a:xfrm>
            <a:custGeom>
              <a:avLst/>
              <a:gdLst>
                <a:gd name="T0" fmla="*/ 78 w 127"/>
                <a:gd name="T1" fmla="*/ 0 h 114"/>
                <a:gd name="T2" fmla="*/ 89 w 127"/>
                <a:gd name="T3" fmla="*/ 0 h 114"/>
                <a:gd name="T4" fmla="*/ 102 w 127"/>
                <a:gd name="T5" fmla="*/ 2 h 114"/>
                <a:gd name="T6" fmla="*/ 116 w 127"/>
                <a:gd name="T7" fmla="*/ 6 h 114"/>
                <a:gd name="T8" fmla="*/ 127 w 127"/>
                <a:gd name="T9" fmla="*/ 13 h 114"/>
                <a:gd name="T10" fmla="*/ 118 w 127"/>
                <a:gd name="T11" fmla="*/ 26 h 114"/>
                <a:gd name="T12" fmla="*/ 111 w 127"/>
                <a:gd name="T13" fmla="*/ 38 h 114"/>
                <a:gd name="T14" fmla="*/ 102 w 127"/>
                <a:gd name="T15" fmla="*/ 50 h 114"/>
                <a:gd name="T16" fmla="*/ 96 w 127"/>
                <a:gd name="T17" fmla="*/ 63 h 114"/>
                <a:gd name="T18" fmla="*/ 89 w 127"/>
                <a:gd name="T19" fmla="*/ 76 h 114"/>
                <a:gd name="T20" fmla="*/ 82 w 127"/>
                <a:gd name="T21" fmla="*/ 88 h 114"/>
                <a:gd name="T22" fmla="*/ 76 w 127"/>
                <a:gd name="T23" fmla="*/ 100 h 114"/>
                <a:gd name="T24" fmla="*/ 73 w 127"/>
                <a:gd name="T25" fmla="*/ 114 h 114"/>
                <a:gd name="T26" fmla="*/ 58 w 127"/>
                <a:gd name="T27" fmla="*/ 111 h 114"/>
                <a:gd name="T28" fmla="*/ 44 w 127"/>
                <a:gd name="T29" fmla="*/ 108 h 114"/>
                <a:gd name="T30" fmla="*/ 31 w 127"/>
                <a:gd name="T31" fmla="*/ 102 h 114"/>
                <a:gd name="T32" fmla="*/ 21 w 127"/>
                <a:gd name="T33" fmla="*/ 96 h 114"/>
                <a:gd name="T34" fmla="*/ 11 w 127"/>
                <a:gd name="T35" fmla="*/ 87 h 114"/>
                <a:gd name="T36" fmla="*/ 5 w 127"/>
                <a:gd name="T37" fmla="*/ 78 h 114"/>
                <a:gd name="T38" fmla="*/ 0 w 127"/>
                <a:gd name="T39" fmla="*/ 67 h 114"/>
                <a:gd name="T40" fmla="*/ 0 w 127"/>
                <a:gd name="T41" fmla="*/ 57 h 114"/>
                <a:gd name="T42" fmla="*/ 0 w 127"/>
                <a:gd name="T43" fmla="*/ 44 h 114"/>
                <a:gd name="T44" fmla="*/ 5 w 127"/>
                <a:gd name="T45" fmla="*/ 33 h 114"/>
                <a:gd name="T46" fmla="*/ 11 w 127"/>
                <a:gd name="T47" fmla="*/ 24 h 114"/>
                <a:gd name="T48" fmla="*/ 21 w 127"/>
                <a:gd name="T49" fmla="*/ 15 h 114"/>
                <a:gd name="T50" fmla="*/ 31 w 127"/>
                <a:gd name="T51" fmla="*/ 8 h 114"/>
                <a:gd name="T52" fmla="*/ 46 w 127"/>
                <a:gd name="T53" fmla="*/ 3 h 114"/>
                <a:gd name="T54" fmla="*/ 60 w 127"/>
                <a:gd name="T55" fmla="*/ 0 h 114"/>
                <a:gd name="T56" fmla="*/ 78 w 127"/>
                <a:gd name="T5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7" h="114">
                  <a:moveTo>
                    <a:pt x="78" y="0"/>
                  </a:moveTo>
                  <a:lnTo>
                    <a:pt x="89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7" y="13"/>
                  </a:lnTo>
                  <a:lnTo>
                    <a:pt x="118" y="26"/>
                  </a:lnTo>
                  <a:lnTo>
                    <a:pt x="111" y="38"/>
                  </a:lnTo>
                  <a:lnTo>
                    <a:pt x="102" y="50"/>
                  </a:lnTo>
                  <a:lnTo>
                    <a:pt x="96" y="63"/>
                  </a:lnTo>
                  <a:lnTo>
                    <a:pt x="89" y="76"/>
                  </a:lnTo>
                  <a:lnTo>
                    <a:pt x="82" y="88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58" y="111"/>
                  </a:lnTo>
                  <a:lnTo>
                    <a:pt x="44" y="108"/>
                  </a:lnTo>
                  <a:lnTo>
                    <a:pt x="31" y="102"/>
                  </a:lnTo>
                  <a:lnTo>
                    <a:pt x="21" y="96"/>
                  </a:lnTo>
                  <a:lnTo>
                    <a:pt x="11" y="87"/>
                  </a:lnTo>
                  <a:lnTo>
                    <a:pt x="5" y="78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5" y="33"/>
                  </a:lnTo>
                  <a:lnTo>
                    <a:pt x="11" y="24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75" name="Freeform 211"/>
            <p:cNvSpPr>
              <a:spLocks/>
            </p:cNvSpPr>
            <p:nvPr/>
          </p:nvSpPr>
          <p:spPr bwMode="auto">
            <a:xfrm>
              <a:off x="1618" y="2440"/>
              <a:ext cx="37" cy="45"/>
            </a:xfrm>
            <a:custGeom>
              <a:avLst/>
              <a:gdLst>
                <a:gd name="T0" fmla="*/ 74 w 74"/>
                <a:gd name="T1" fmla="*/ 83 h 90"/>
                <a:gd name="T2" fmla="*/ 64 w 74"/>
                <a:gd name="T3" fmla="*/ 88 h 90"/>
                <a:gd name="T4" fmla="*/ 53 w 74"/>
                <a:gd name="T5" fmla="*/ 90 h 90"/>
                <a:gd name="T6" fmla="*/ 42 w 74"/>
                <a:gd name="T7" fmla="*/ 88 h 90"/>
                <a:gd name="T8" fmla="*/ 32 w 74"/>
                <a:gd name="T9" fmla="*/ 82 h 90"/>
                <a:gd name="T10" fmla="*/ 22 w 74"/>
                <a:gd name="T11" fmla="*/ 73 h 90"/>
                <a:gd name="T12" fmla="*/ 15 w 74"/>
                <a:gd name="T13" fmla="*/ 63 h 90"/>
                <a:gd name="T14" fmla="*/ 8 w 74"/>
                <a:gd name="T15" fmla="*/ 49 h 90"/>
                <a:gd name="T16" fmla="*/ 4 w 74"/>
                <a:gd name="T17" fmla="*/ 34 h 90"/>
                <a:gd name="T18" fmla="*/ 0 w 74"/>
                <a:gd name="T19" fmla="*/ 17 h 90"/>
                <a:gd name="T20" fmla="*/ 0 w 74"/>
                <a:gd name="T21" fmla="*/ 0 h 90"/>
                <a:gd name="T22" fmla="*/ 9 w 74"/>
                <a:gd name="T23" fmla="*/ 10 h 90"/>
                <a:gd name="T24" fmla="*/ 18 w 74"/>
                <a:gd name="T25" fmla="*/ 21 h 90"/>
                <a:gd name="T26" fmla="*/ 26 w 74"/>
                <a:gd name="T27" fmla="*/ 31 h 90"/>
                <a:gd name="T28" fmla="*/ 36 w 74"/>
                <a:gd name="T29" fmla="*/ 43 h 90"/>
                <a:gd name="T30" fmla="*/ 45 w 74"/>
                <a:gd name="T31" fmla="*/ 53 h 90"/>
                <a:gd name="T32" fmla="*/ 56 w 74"/>
                <a:gd name="T33" fmla="*/ 63 h 90"/>
                <a:gd name="T34" fmla="*/ 64 w 74"/>
                <a:gd name="T35" fmla="*/ 73 h 90"/>
                <a:gd name="T36" fmla="*/ 74 w 74"/>
                <a:gd name="T37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90">
                  <a:moveTo>
                    <a:pt x="74" y="83"/>
                  </a:moveTo>
                  <a:lnTo>
                    <a:pt x="64" y="88"/>
                  </a:lnTo>
                  <a:lnTo>
                    <a:pt x="53" y="90"/>
                  </a:lnTo>
                  <a:lnTo>
                    <a:pt x="42" y="88"/>
                  </a:lnTo>
                  <a:lnTo>
                    <a:pt x="32" y="82"/>
                  </a:lnTo>
                  <a:lnTo>
                    <a:pt x="22" y="73"/>
                  </a:lnTo>
                  <a:lnTo>
                    <a:pt x="15" y="63"/>
                  </a:lnTo>
                  <a:lnTo>
                    <a:pt x="8" y="49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" y="10"/>
                  </a:lnTo>
                  <a:lnTo>
                    <a:pt x="18" y="21"/>
                  </a:lnTo>
                  <a:lnTo>
                    <a:pt x="26" y="31"/>
                  </a:lnTo>
                  <a:lnTo>
                    <a:pt x="36" y="43"/>
                  </a:lnTo>
                  <a:lnTo>
                    <a:pt x="45" y="53"/>
                  </a:lnTo>
                  <a:lnTo>
                    <a:pt x="56" y="63"/>
                  </a:lnTo>
                  <a:lnTo>
                    <a:pt x="64" y="73"/>
                  </a:lnTo>
                  <a:lnTo>
                    <a:pt x="74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76" name="Freeform 212"/>
            <p:cNvSpPr>
              <a:spLocks/>
            </p:cNvSpPr>
            <p:nvPr/>
          </p:nvSpPr>
          <p:spPr bwMode="auto">
            <a:xfrm>
              <a:off x="1624" y="2487"/>
              <a:ext cx="54" cy="89"/>
            </a:xfrm>
            <a:custGeom>
              <a:avLst/>
              <a:gdLst>
                <a:gd name="T0" fmla="*/ 54 w 107"/>
                <a:gd name="T1" fmla="*/ 177 h 177"/>
                <a:gd name="T2" fmla="*/ 62 w 107"/>
                <a:gd name="T3" fmla="*/ 175 h 177"/>
                <a:gd name="T4" fmla="*/ 72 w 107"/>
                <a:gd name="T5" fmla="*/ 170 h 177"/>
                <a:gd name="T6" fmla="*/ 81 w 107"/>
                <a:gd name="T7" fmla="*/ 161 h 177"/>
                <a:gd name="T8" fmla="*/ 89 w 107"/>
                <a:gd name="T9" fmla="*/ 151 h 177"/>
                <a:gd name="T10" fmla="*/ 96 w 107"/>
                <a:gd name="T11" fmla="*/ 137 h 177"/>
                <a:gd name="T12" fmla="*/ 101 w 107"/>
                <a:gd name="T13" fmla="*/ 123 h 177"/>
                <a:gd name="T14" fmla="*/ 103 w 107"/>
                <a:gd name="T15" fmla="*/ 107 h 177"/>
                <a:gd name="T16" fmla="*/ 107 w 107"/>
                <a:gd name="T17" fmla="*/ 90 h 177"/>
                <a:gd name="T18" fmla="*/ 103 w 107"/>
                <a:gd name="T19" fmla="*/ 71 h 177"/>
                <a:gd name="T20" fmla="*/ 101 w 107"/>
                <a:gd name="T21" fmla="*/ 55 h 177"/>
                <a:gd name="T22" fmla="*/ 96 w 107"/>
                <a:gd name="T23" fmla="*/ 37 h 177"/>
                <a:gd name="T24" fmla="*/ 89 w 107"/>
                <a:gd name="T25" fmla="*/ 25 h 177"/>
                <a:gd name="T26" fmla="*/ 81 w 107"/>
                <a:gd name="T27" fmla="*/ 14 h 177"/>
                <a:gd name="T28" fmla="*/ 72 w 107"/>
                <a:gd name="T29" fmla="*/ 6 h 177"/>
                <a:gd name="T30" fmla="*/ 62 w 107"/>
                <a:gd name="T31" fmla="*/ 1 h 177"/>
                <a:gd name="T32" fmla="*/ 54 w 107"/>
                <a:gd name="T33" fmla="*/ 0 h 177"/>
                <a:gd name="T34" fmla="*/ 39 w 107"/>
                <a:gd name="T35" fmla="*/ 1 h 177"/>
                <a:gd name="T36" fmla="*/ 29 w 107"/>
                <a:gd name="T37" fmla="*/ 6 h 177"/>
                <a:gd name="T38" fmla="*/ 19 w 107"/>
                <a:gd name="T39" fmla="*/ 14 h 177"/>
                <a:gd name="T40" fmla="*/ 13 w 107"/>
                <a:gd name="T41" fmla="*/ 25 h 177"/>
                <a:gd name="T42" fmla="*/ 6 w 107"/>
                <a:gd name="T43" fmla="*/ 37 h 177"/>
                <a:gd name="T44" fmla="*/ 2 w 107"/>
                <a:gd name="T45" fmla="*/ 55 h 177"/>
                <a:gd name="T46" fmla="*/ 0 w 107"/>
                <a:gd name="T47" fmla="*/ 71 h 177"/>
                <a:gd name="T48" fmla="*/ 0 w 107"/>
                <a:gd name="T49" fmla="*/ 90 h 177"/>
                <a:gd name="T50" fmla="*/ 0 w 107"/>
                <a:gd name="T51" fmla="*/ 107 h 177"/>
                <a:gd name="T52" fmla="*/ 2 w 107"/>
                <a:gd name="T53" fmla="*/ 123 h 177"/>
                <a:gd name="T54" fmla="*/ 6 w 107"/>
                <a:gd name="T55" fmla="*/ 137 h 177"/>
                <a:gd name="T56" fmla="*/ 13 w 107"/>
                <a:gd name="T57" fmla="*/ 151 h 177"/>
                <a:gd name="T58" fmla="*/ 19 w 107"/>
                <a:gd name="T59" fmla="*/ 161 h 177"/>
                <a:gd name="T60" fmla="*/ 29 w 107"/>
                <a:gd name="T61" fmla="*/ 170 h 177"/>
                <a:gd name="T62" fmla="*/ 39 w 107"/>
                <a:gd name="T63" fmla="*/ 175 h 177"/>
                <a:gd name="T64" fmla="*/ 54 w 107"/>
                <a:gd name="T6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77">
                  <a:moveTo>
                    <a:pt x="54" y="177"/>
                  </a:moveTo>
                  <a:lnTo>
                    <a:pt x="62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89" y="151"/>
                  </a:lnTo>
                  <a:lnTo>
                    <a:pt x="96" y="137"/>
                  </a:lnTo>
                  <a:lnTo>
                    <a:pt x="101" y="123"/>
                  </a:lnTo>
                  <a:lnTo>
                    <a:pt x="103" y="107"/>
                  </a:lnTo>
                  <a:lnTo>
                    <a:pt x="107" y="90"/>
                  </a:lnTo>
                  <a:lnTo>
                    <a:pt x="103" y="71"/>
                  </a:lnTo>
                  <a:lnTo>
                    <a:pt x="101" y="55"/>
                  </a:lnTo>
                  <a:lnTo>
                    <a:pt x="96" y="37"/>
                  </a:lnTo>
                  <a:lnTo>
                    <a:pt x="89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2" y="1"/>
                  </a:lnTo>
                  <a:lnTo>
                    <a:pt x="54" y="0"/>
                  </a:lnTo>
                  <a:lnTo>
                    <a:pt x="39" y="1"/>
                  </a:lnTo>
                  <a:lnTo>
                    <a:pt x="29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5"/>
                  </a:lnTo>
                  <a:lnTo>
                    <a:pt x="0" y="71"/>
                  </a:lnTo>
                  <a:lnTo>
                    <a:pt x="0" y="90"/>
                  </a:lnTo>
                  <a:lnTo>
                    <a:pt x="0" y="107"/>
                  </a:lnTo>
                  <a:lnTo>
                    <a:pt x="2" y="123"/>
                  </a:lnTo>
                  <a:lnTo>
                    <a:pt x="6" y="137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29" y="170"/>
                  </a:lnTo>
                  <a:lnTo>
                    <a:pt x="39" y="175"/>
                  </a:lnTo>
                  <a:lnTo>
                    <a:pt x="54" y="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77" name="Freeform 213"/>
            <p:cNvSpPr>
              <a:spLocks/>
            </p:cNvSpPr>
            <p:nvPr/>
          </p:nvSpPr>
          <p:spPr bwMode="auto">
            <a:xfrm>
              <a:off x="1535" y="2444"/>
              <a:ext cx="103" cy="53"/>
            </a:xfrm>
            <a:custGeom>
              <a:avLst/>
              <a:gdLst>
                <a:gd name="T0" fmla="*/ 207 w 207"/>
                <a:gd name="T1" fmla="*/ 85 h 104"/>
                <a:gd name="T2" fmla="*/ 207 w 207"/>
                <a:gd name="T3" fmla="*/ 75 h 104"/>
                <a:gd name="T4" fmla="*/ 204 w 207"/>
                <a:gd name="T5" fmla="*/ 66 h 104"/>
                <a:gd name="T6" fmla="*/ 198 w 207"/>
                <a:gd name="T7" fmla="*/ 56 h 104"/>
                <a:gd name="T8" fmla="*/ 191 w 207"/>
                <a:gd name="T9" fmla="*/ 47 h 104"/>
                <a:gd name="T10" fmla="*/ 177 w 207"/>
                <a:gd name="T11" fmla="*/ 37 h 104"/>
                <a:gd name="T12" fmla="*/ 163 w 207"/>
                <a:gd name="T13" fmla="*/ 28 h 104"/>
                <a:gd name="T14" fmla="*/ 144 w 207"/>
                <a:gd name="T15" fmla="*/ 18 h 104"/>
                <a:gd name="T16" fmla="*/ 126 w 207"/>
                <a:gd name="T17" fmla="*/ 11 h 104"/>
                <a:gd name="T18" fmla="*/ 104 w 207"/>
                <a:gd name="T19" fmla="*/ 5 h 104"/>
                <a:gd name="T20" fmla="*/ 83 w 207"/>
                <a:gd name="T21" fmla="*/ 2 h 104"/>
                <a:gd name="T22" fmla="*/ 63 w 207"/>
                <a:gd name="T23" fmla="*/ 0 h 104"/>
                <a:gd name="T24" fmla="*/ 47 w 207"/>
                <a:gd name="T25" fmla="*/ 1 h 104"/>
                <a:gd name="T26" fmla="*/ 31 w 207"/>
                <a:gd name="T27" fmla="*/ 3 h 104"/>
                <a:gd name="T28" fmla="*/ 17 w 207"/>
                <a:gd name="T29" fmla="*/ 7 h 104"/>
                <a:gd name="T30" fmla="*/ 7 w 207"/>
                <a:gd name="T31" fmla="*/ 12 h 104"/>
                <a:gd name="T32" fmla="*/ 3 w 207"/>
                <a:gd name="T33" fmla="*/ 21 h 104"/>
                <a:gd name="T34" fmla="*/ 0 w 207"/>
                <a:gd name="T35" fmla="*/ 29 h 104"/>
                <a:gd name="T36" fmla="*/ 3 w 207"/>
                <a:gd name="T37" fmla="*/ 38 h 104"/>
                <a:gd name="T38" fmla="*/ 7 w 207"/>
                <a:gd name="T39" fmla="*/ 47 h 104"/>
                <a:gd name="T40" fmla="*/ 17 w 207"/>
                <a:gd name="T41" fmla="*/ 57 h 104"/>
                <a:gd name="T42" fmla="*/ 28 w 207"/>
                <a:gd name="T43" fmla="*/ 66 h 104"/>
                <a:gd name="T44" fmla="*/ 46 w 207"/>
                <a:gd name="T45" fmla="*/ 75 h 104"/>
                <a:gd name="T46" fmla="*/ 63 w 207"/>
                <a:gd name="T47" fmla="*/ 83 h 104"/>
                <a:gd name="T48" fmla="*/ 84 w 207"/>
                <a:gd name="T49" fmla="*/ 91 h 104"/>
                <a:gd name="T50" fmla="*/ 105 w 207"/>
                <a:gd name="T51" fmla="*/ 97 h 104"/>
                <a:gd name="T52" fmla="*/ 126 w 207"/>
                <a:gd name="T53" fmla="*/ 101 h 104"/>
                <a:gd name="T54" fmla="*/ 143 w 207"/>
                <a:gd name="T55" fmla="*/ 103 h 104"/>
                <a:gd name="T56" fmla="*/ 163 w 207"/>
                <a:gd name="T57" fmla="*/ 104 h 104"/>
                <a:gd name="T58" fmla="*/ 177 w 207"/>
                <a:gd name="T59" fmla="*/ 101 h 104"/>
                <a:gd name="T60" fmla="*/ 190 w 207"/>
                <a:gd name="T61" fmla="*/ 98 h 104"/>
                <a:gd name="T62" fmla="*/ 200 w 207"/>
                <a:gd name="T63" fmla="*/ 92 h 104"/>
                <a:gd name="T64" fmla="*/ 207 w 207"/>
                <a:gd name="T6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4" y="66"/>
                  </a:lnTo>
                  <a:lnTo>
                    <a:pt x="198" y="56"/>
                  </a:lnTo>
                  <a:lnTo>
                    <a:pt x="191" y="47"/>
                  </a:lnTo>
                  <a:lnTo>
                    <a:pt x="177" y="37"/>
                  </a:lnTo>
                  <a:lnTo>
                    <a:pt x="163" y="28"/>
                  </a:lnTo>
                  <a:lnTo>
                    <a:pt x="144" y="18"/>
                  </a:lnTo>
                  <a:lnTo>
                    <a:pt x="126" y="11"/>
                  </a:lnTo>
                  <a:lnTo>
                    <a:pt x="104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7" y="1"/>
                  </a:lnTo>
                  <a:lnTo>
                    <a:pt x="31" y="3"/>
                  </a:lnTo>
                  <a:lnTo>
                    <a:pt x="17" y="7"/>
                  </a:lnTo>
                  <a:lnTo>
                    <a:pt x="7" y="12"/>
                  </a:lnTo>
                  <a:lnTo>
                    <a:pt x="3" y="21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7" y="47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6" y="75"/>
                  </a:lnTo>
                  <a:lnTo>
                    <a:pt x="63" y="83"/>
                  </a:lnTo>
                  <a:lnTo>
                    <a:pt x="84" y="91"/>
                  </a:lnTo>
                  <a:lnTo>
                    <a:pt x="105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3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78" name="Freeform 214"/>
            <p:cNvSpPr>
              <a:spLocks/>
            </p:cNvSpPr>
            <p:nvPr/>
          </p:nvSpPr>
          <p:spPr bwMode="auto">
            <a:xfrm>
              <a:off x="1655" y="2490"/>
              <a:ext cx="41" cy="40"/>
            </a:xfrm>
            <a:custGeom>
              <a:avLst/>
              <a:gdLst>
                <a:gd name="T0" fmla="*/ 12 w 81"/>
                <a:gd name="T1" fmla="*/ 0 h 81"/>
                <a:gd name="T2" fmla="*/ 8 w 81"/>
                <a:gd name="T3" fmla="*/ 2 h 81"/>
                <a:gd name="T4" fmla="*/ 4 w 81"/>
                <a:gd name="T5" fmla="*/ 7 h 81"/>
                <a:gd name="T6" fmla="*/ 0 w 81"/>
                <a:gd name="T7" fmla="*/ 15 h 81"/>
                <a:gd name="T8" fmla="*/ 3 w 81"/>
                <a:gd name="T9" fmla="*/ 24 h 81"/>
                <a:gd name="T10" fmla="*/ 8 w 81"/>
                <a:gd name="T11" fmla="*/ 34 h 81"/>
                <a:gd name="T12" fmla="*/ 17 w 81"/>
                <a:gd name="T13" fmla="*/ 46 h 81"/>
                <a:gd name="T14" fmla="*/ 28 w 81"/>
                <a:gd name="T15" fmla="*/ 55 h 81"/>
                <a:gd name="T16" fmla="*/ 46 w 81"/>
                <a:gd name="T17" fmla="*/ 64 h 81"/>
                <a:gd name="T18" fmla="*/ 62 w 81"/>
                <a:gd name="T19" fmla="*/ 72 h 81"/>
                <a:gd name="T20" fmla="*/ 81 w 81"/>
                <a:gd name="T21" fmla="*/ 81 h 81"/>
                <a:gd name="T22" fmla="*/ 72 w 81"/>
                <a:gd name="T23" fmla="*/ 70 h 81"/>
                <a:gd name="T24" fmla="*/ 63 w 81"/>
                <a:gd name="T25" fmla="*/ 61 h 81"/>
                <a:gd name="T26" fmla="*/ 54 w 81"/>
                <a:gd name="T27" fmla="*/ 50 h 81"/>
                <a:gd name="T28" fmla="*/ 47 w 81"/>
                <a:gd name="T29" fmla="*/ 41 h 81"/>
                <a:gd name="T30" fmla="*/ 37 w 81"/>
                <a:gd name="T31" fmla="*/ 29 h 81"/>
                <a:gd name="T32" fmla="*/ 28 w 81"/>
                <a:gd name="T33" fmla="*/ 19 h 81"/>
                <a:gd name="T34" fmla="*/ 20 w 81"/>
                <a:gd name="T35" fmla="*/ 9 h 81"/>
                <a:gd name="T36" fmla="*/ 12 w 81"/>
                <a:gd name="T3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1" h="81">
                  <a:moveTo>
                    <a:pt x="12" y="0"/>
                  </a:moveTo>
                  <a:lnTo>
                    <a:pt x="8" y="2"/>
                  </a:lnTo>
                  <a:lnTo>
                    <a:pt x="4" y="7"/>
                  </a:lnTo>
                  <a:lnTo>
                    <a:pt x="0" y="15"/>
                  </a:lnTo>
                  <a:lnTo>
                    <a:pt x="3" y="24"/>
                  </a:lnTo>
                  <a:lnTo>
                    <a:pt x="8" y="34"/>
                  </a:lnTo>
                  <a:lnTo>
                    <a:pt x="17" y="46"/>
                  </a:lnTo>
                  <a:lnTo>
                    <a:pt x="28" y="55"/>
                  </a:lnTo>
                  <a:lnTo>
                    <a:pt x="46" y="64"/>
                  </a:lnTo>
                  <a:lnTo>
                    <a:pt x="62" y="72"/>
                  </a:lnTo>
                  <a:lnTo>
                    <a:pt x="81" y="81"/>
                  </a:lnTo>
                  <a:lnTo>
                    <a:pt x="72" y="70"/>
                  </a:lnTo>
                  <a:lnTo>
                    <a:pt x="63" y="61"/>
                  </a:lnTo>
                  <a:lnTo>
                    <a:pt x="54" y="50"/>
                  </a:lnTo>
                  <a:lnTo>
                    <a:pt x="47" y="41"/>
                  </a:lnTo>
                  <a:lnTo>
                    <a:pt x="37" y="29"/>
                  </a:lnTo>
                  <a:lnTo>
                    <a:pt x="28" y="19"/>
                  </a:lnTo>
                  <a:lnTo>
                    <a:pt x="2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79" name="Freeform 215"/>
            <p:cNvSpPr>
              <a:spLocks/>
            </p:cNvSpPr>
            <p:nvPr/>
          </p:nvSpPr>
          <p:spPr bwMode="auto">
            <a:xfrm>
              <a:off x="1535" y="2491"/>
              <a:ext cx="103" cy="53"/>
            </a:xfrm>
            <a:custGeom>
              <a:avLst/>
              <a:gdLst>
                <a:gd name="T0" fmla="*/ 3 w 207"/>
                <a:gd name="T1" fmla="*/ 89 h 106"/>
                <a:gd name="T2" fmla="*/ 0 w 207"/>
                <a:gd name="T3" fmla="*/ 78 h 106"/>
                <a:gd name="T4" fmla="*/ 3 w 207"/>
                <a:gd name="T5" fmla="*/ 69 h 106"/>
                <a:gd name="T6" fmla="*/ 7 w 207"/>
                <a:gd name="T7" fmla="*/ 59 h 106"/>
                <a:gd name="T8" fmla="*/ 17 w 207"/>
                <a:gd name="T9" fmla="*/ 50 h 106"/>
                <a:gd name="T10" fmla="*/ 28 w 207"/>
                <a:gd name="T11" fmla="*/ 40 h 106"/>
                <a:gd name="T12" fmla="*/ 46 w 207"/>
                <a:gd name="T13" fmla="*/ 29 h 106"/>
                <a:gd name="T14" fmla="*/ 63 w 207"/>
                <a:gd name="T15" fmla="*/ 21 h 106"/>
                <a:gd name="T16" fmla="*/ 84 w 207"/>
                <a:gd name="T17" fmla="*/ 15 h 106"/>
                <a:gd name="T18" fmla="*/ 105 w 207"/>
                <a:gd name="T19" fmla="*/ 8 h 106"/>
                <a:gd name="T20" fmla="*/ 126 w 207"/>
                <a:gd name="T21" fmla="*/ 3 h 106"/>
                <a:gd name="T22" fmla="*/ 143 w 207"/>
                <a:gd name="T23" fmla="*/ 0 h 106"/>
                <a:gd name="T24" fmla="*/ 163 w 207"/>
                <a:gd name="T25" fmla="*/ 1 h 106"/>
                <a:gd name="T26" fmla="*/ 177 w 207"/>
                <a:gd name="T27" fmla="*/ 3 h 106"/>
                <a:gd name="T28" fmla="*/ 190 w 207"/>
                <a:gd name="T29" fmla="*/ 7 h 106"/>
                <a:gd name="T30" fmla="*/ 200 w 207"/>
                <a:gd name="T31" fmla="*/ 12 h 106"/>
                <a:gd name="T32" fmla="*/ 207 w 207"/>
                <a:gd name="T33" fmla="*/ 21 h 106"/>
                <a:gd name="T34" fmla="*/ 207 w 207"/>
                <a:gd name="T35" fmla="*/ 28 h 106"/>
                <a:gd name="T36" fmla="*/ 204 w 207"/>
                <a:gd name="T37" fmla="*/ 39 h 106"/>
                <a:gd name="T38" fmla="*/ 198 w 207"/>
                <a:gd name="T39" fmla="*/ 49 h 106"/>
                <a:gd name="T40" fmla="*/ 191 w 207"/>
                <a:gd name="T41" fmla="*/ 59 h 106"/>
                <a:gd name="T42" fmla="*/ 177 w 207"/>
                <a:gd name="T43" fmla="*/ 68 h 106"/>
                <a:gd name="T44" fmla="*/ 163 w 207"/>
                <a:gd name="T45" fmla="*/ 78 h 106"/>
                <a:gd name="T46" fmla="*/ 144 w 207"/>
                <a:gd name="T47" fmla="*/ 86 h 106"/>
                <a:gd name="T48" fmla="*/ 126 w 207"/>
                <a:gd name="T49" fmla="*/ 96 h 106"/>
                <a:gd name="T50" fmla="*/ 104 w 207"/>
                <a:gd name="T51" fmla="*/ 100 h 106"/>
                <a:gd name="T52" fmla="*/ 83 w 207"/>
                <a:gd name="T53" fmla="*/ 104 h 106"/>
                <a:gd name="T54" fmla="*/ 63 w 207"/>
                <a:gd name="T55" fmla="*/ 105 h 106"/>
                <a:gd name="T56" fmla="*/ 47 w 207"/>
                <a:gd name="T57" fmla="*/ 106 h 106"/>
                <a:gd name="T58" fmla="*/ 31 w 207"/>
                <a:gd name="T59" fmla="*/ 103 h 106"/>
                <a:gd name="T60" fmla="*/ 17 w 207"/>
                <a:gd name="T61" fmla="*/ 100 h 106"/>
                <a:gd name="T62" fmla="*/ 7 w 207"/>
                <a:gd name="T63" fmla="*/ 95 h 106"/>
                <a:gd name="T64" fmla="*/ 3 w 207"/>
                <a:gd name="T65" fmla="*/ 8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06">
                  <a:moveTo>
                    <a:pt x="3" y="89"/>
                  </a:moveTo>
                  <a:lnTo>
                    <a:pt x="0" y="78"/>
                  </a:lnTo>
                  <a:lnTo>
                    <a:pt x="3" y="69"/>
                  </a:lnTo>
                  <a:lnTo>
                    <a:pt x="7" y="59"/>
                  </a:lnTo>
                  <a:lnTo>
                    <a:pt x="17" y="50"/>
                  </a:lnTo>
                  <a:lnTo>
                    <a:pt x="28" y="40"/>
                  </a:lnTo>
                  <a:lnTo>
                    <a:pt x="46" y="29"/>
                  </a:lnTo>
                  <a:lnTo>
                    <a:pt x="63" y="21"/>
                  </a:lnTo>
                  <a:lnTo>
                    <a:pt x="84" y="15"/>
                  </a:lnTo>
                  <a:lnTo>
                    <a:pt x="105" y="8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3" y="1"/>
                  </a:lnTo>
                  <a:lnTo>
                    <a:pt x="177" y="3"/>
                  </a:lnTo>
                  <a:lnTo>
                    <a:pt x="190" y="7"/>
                  </a:lnTo>
                  <a:lnTo>
                    <a:pt x="200" y="12"/>
                  </a:lnTo>
                  <a:lnTo>
                    <a:pt x="207" y="21"/>
                  </a:lnTo>
                  <a:lnTo>
                    <a:pt x="207" y="28"/>
                  </a:lnTo>
                  <a:lnTo>
                    <a:pt x="204" y="39"/>
                  </a:lnTo>
                  <a:lnTo>
                    <a:pt x="198" y="49"/>
                  </a:lnTo>
                  <a:lnTo>
                    <a:pt x="191" y="59"/>
                  </a:lnTo>
                  <a:lnTo>
                    <a:pt x="177" y="68"/>
                  </a:lnTo>
                  <a:lnTo>
                    <a:pt x="163" y="78"/>
                  </a:lnTo>
                  <a:lnTo>
                    <a:pt x="144" y="86"/>
                  </a:lnTo>
                  <a:lnTo>
                    <a:pt x="126" y="96"/>
                  </a:lnTo>
                  <a:lnTo>
                    <a:pt x="104" y="100"/>
                  </a:lnTo>
                  <a:lnTo>
                    <a:pt x="83" y="104"/>
                  </a:lnTo>
                  <a:lnTo>
                    <a:pt x="63" y="105"/>
                  </a:lnTo>
                  <a:lnTo>
                    <a:pt x="47" y="106"/>
                  </a:lnTo>
                  <a:lnTo>
                    <a:pt x="31" y="103"/>
                  </a:lnTo>
                  <a:lnTo>
                    <a:pt x="17" y="100"/>
                  </a:lnTo>
                  <a:lnTo>
                    <a:pt x="7" y="95"/>
                  </a:lnTo>
                  <a:lnTo>
                    <a:pt x="3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80" name="Freeform 216"/>
            <p:cNvSpPr>
              <a:spLocks/>
            </p:cNvSpPr>
            <p:nvPr/>
          </p:nvSpPr>
          <p:spPr bwMode="auto">
            <a:xfrm>
              <a:off x="1612" y="2462"/>
              <a:ext cx="68" cy="57"/>
            </a:xfrm>
            <a:custGeom>
              <a:avLst/>
              <a:gdLst>
                <a:gd name="T0" fmla="*/ 135 w 135"/>
                <a:gd name="T1" fmla="*/ 97 h 114"/>
                <a:gd name="T2" fmla="*/ 127 w 135"/>
                <a:gd name="T3" fmla="*/ 100 h 114"/>
                <a:gd name="T4" fmla="*/ 121 w 135"/>
                <a:gd name="T5" fmla="*/ 103 h 114"/>
                <a:gd name="T6" fmla="*/ 113 w 135"/>
                <a:gd name="T7" fmla="*/ 106 h 114"/>
                <a:gd name="T8" fmla="*/ 107 w 135"/>
                <a:gd name="T9" fmla="*/ 109 h 114"/>
                <a:gd name="T10" fmla="*/ 100 w 135"/>
                <a:gd name="T11" fmla="*/ 110 h 114"/>
                <a:gd name="T12" fmla="*/ 92 w 135"/>
                <a:gd name="T13" fmla="*/ 112 h 114"/>
                <a:gd name="T14" fmla="*/ 85 w 135"/>
                <a:gd name="T15" fmla="*/ 113 h 114"/>
                <a:gd name="T16" fmla="*/ 79 w 135"/>
                <a:gd name="T17" fmla="*/ 114 h 114"/>
                <a:gd name="T18" fmla="*/ 62 w 135"/>
                <a:gd name="T19" fmla="*/ 112 h 114"/>
                <a:gd name="T20" fmla="*/ 48 w 135"/>
                <a:gd name="T21" fmla="*/ 109 h 114"/>
                <a:gd name="T22" fmla="*/ 34 w 135"/>
                <a:gd name="T23" fmla="*/ 103 h 114"/>
                <a:gd name="T24" fmla="*/ 23 w 135"/>
                <a:gd name="T25" fmla="*/ 96 h 114"/>
                <a:gd name="T26" fmla="*/ 14 w 135"/>
                <a:gd name="T27" fmla="*/ 85 h 114"/>
                <a:gd name="T28" fmla="*/ 6 w 135"/>
                <a:gd name="T29" fmla="*/ 75 h 114"/>
                <a:gd name="T30" fmla="*/ 0 w 135"/>
                <a:gd name="T31" fmla="*/ 64 h 114"/>
                <a:gd name="T32" fmla="*/ 0 w 135"/>
                <a:gd name="T33" fmla="*/ 53 h 114"/>
                <a:gd name="T34" fmla="*/ 0 w 135"/>
                <a:gd name="T35" fmla="*/ 44 h 114"/>
                <a:gd name="T36" fmla="*/ 4 w 135"/>
                <a:gd name="T37" fmla="*/ 35 h 114"/>
                <a:gd name="T38" fmla="*/ 7 w 135"/>
                <a:gd name="T39" fmla="*/ 27 h 114"/>
                <a:gd name="T40" fmla="*/ 15 w 135"/>
                <a:gd name="T41" fmla="*/ 21 h 114"/>
                <a:gd name="T42" fmla="*/ 21 w 135"/>
                <a:gd name="T43" fmla="*/ 14 h 114"/>
                <a:gd name="T44" fmla="*/ 31 w 135"/>
                <a:gd name="T45" fmla="*/ 9 h 114"/>
                <a:gd name="T46" fmla="*/ 41 w 135"/>
                <a:gd name="T47" fmla="*/ 3 h 114"/>
                <a:gd name="T48" fmla="*/ 53 w 135"/>
                <a:gd name="T49" fmla="*/ 0 h 114"/>
                <a:gd name="T50" fmla="*/ 62 w 135"/>
                <a:gd name="T51" fmla="*/ 11 h 114"/>
                <a:gd name="T52" fmla="*/ 73 w 135"/>
                <a:gd name="T53" fmla="*/ 23 h 114"/>
                <a:gd name="T54" fmla="*/ 81 w 135"/>
                <a:gd name="T55" fmla="*/ 35 h 114"/>
                <a:gd name="T56" fmla="*/ 92 w 135"/>
                <a:gd name="T57" fmla="*/ 48 h 114"/>
                <a:gd name="T58" fmla="*/ 102 w 135"/>
                <a:gd name="T59" fmla="*/ 59 h 114"/>
                <a:gd name="T60" fmla="*/ 112 w 135"/>
                <a:gd name="T61" fmla="*/ 71 h 114"/>
                <a:gd name="T62" fmla="*/ 123 w 135"/>
                <a:gd name="T63" fmla="*/ 83 h 114"/>
                <a:gd name="T64" fmla="*/ 135 w 135"/>
                <a:gd name="T65" fmla="*/ 9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4">
                  <a:moveTo>
                    <a:pt x="135" y="97"/>
                  </a:moveTo>
                  <a:lnTo>
                    <a:pt x="127" y="100"/>
                  </a:lnTo>
                  <a:lnTo>
                    <a:pt x="121" y="103"/>
                  </a:lnTo>
                  <a:lnTo>
                    <a:pt x="113" y="106"/>
                  </a:lnTo>
                  <a:lnTo>
                    <a:pt x="107" y="109"/>
                  </a:lnTo>
                  <a:lnTo>
                    <a:pt x="100" y="110"/>
                  </a:lnTo>
                  <a:lnTo>
                    <a:pt x="92" y="112"/>
                  </a:lnTo>
                  <a:lnTo>
                    <a:pt x="85" y="113"/>
                  </a:lnTo>
                  <a:lnTo>
                    <a:pt x="79" y="114"/>
                  </a:lnTo>
                  <a:lnTo>
                    <a:pt x="62" y="112"/>
                  </a:lnTo>
                  <a:lnTo>
                    <a:pt x="48" y="109"/>
                  </a:lnTo>
                  <a:lnTo>
                    <a:pt x="34" y="103"/>
                  </a:lnTo>
                  <a:lnTo>
                    <a:pt x="23" y="96"/>
                  </a:lnTo>
                  <a:lnTo>
                    <a:pt x="14" y="85"/>
                  </a:lnTo>
                  <a:lnTo>
                    <a:pt x="6" y="75"/>
                  </a:lnTo>
                  <a:lnTo>
                    <a:pt x="0" y="64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4" y="35"/>
                  </a:lnTo>
                  <a:lnTo>
                    <a:pt x="7" y="27"/>
                  </a:lnTo>
                  <a:lnTo>
                    <a:pt x="15" y="21"/>
                  </a:lnTo>
                  <a:lnTo>
                    <a:pt x="21" y="14"/>
                  </a:lnTo>
                  <a:lnTo>
                    <a:pt x="31" y="9"/>
                  </a:lnTo>
                  <a:lnTo>
                    <a:pt x="41" y="3"/>
                  </a:lnTo>
                  <a:lnTo>
                    <a:pt x="53" y="0"/>
                  </a:lnTo>
                  <a:lnTo>
                    <a:pt x="62" y="11"/>
                  </a:lnTo>
                  <a:lnTo>
                    <a:pt x="73" y="23"/>
                  </a:lnTo>
                  <a:lnTo>
                    <a:pt x="81" y="35"/>
                  </a:lnTo>
                  <a:lnTo>
                    <a:pt x="92" y="48"/>
                  </a:lnTo>
                  <a:lnTo>
                    <a:pt x="102" y="59"/>
                  </a:lnTo>
                  <a:lnTo>
                    <a:pt x="112" y="71"/>
                  </a:lnTo>
                  <a:lnTo>
                    <a:pt x="123" y="83"/>
                  </a:lnTo>
                  <a:lnTo>
                    <a:pt x="135" y="9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81" name="Freeform 217"/>
            <p:cNvSpPr>
              <a:spLocks/>
            </p:cNvSpPr>
            <p:nvPr/>
          </p:nvSpPr>
          <p:spPr bwMode="auto">
            <a:xfrm>
              <a:off x="1577" y="2870"/>
              <a:ext cx="39" cy="74"/>
            </a:xfrm>
            <a:custGeom>
              <a:avLst/>
              <a:gdLst>
                <a:gd name="T0" fmla="*/ 65 w 79"/>
                <a:gd name="T1" fmla="*/ 0 h 147"/>
                <a:gd name="T2" fmla="*/ 68 w 79"/>
                <a:gd name="T3" fmla="*/ 5 h 147"/>
                <a:gd name="T4" fmla="*/ 70 w 79"/>
                <a:gd name="T5" fmla="*/ 12 h 147"/>
                <a:gd name="T6" fmla="*/ 71 w 79"/>
                <a:gd name="T7" fmla="*/ 18 h 147"/>
                <a:gd name="T8" fmla="*/ 75 w 79"/>
                <a:gd name="T9" fmla="*/ 26 h 147"/>
                <a:gd name="T10" fmla="*/ 76 w 79"/>
                <a:gd name="T11" fmla="*/ 33 h 147"/>
                <a:gd name="T12" fmla="*/ 77 w 79"/>
                <a:gd name="T13" fmla="*/ 41 h 147"/>
                <a:gd name="T14" fmla="*/ 77 w 79"/>
                <a:gd name="T15" fmla="*/ 51 h 147"/>
                <a:gd name="T16" fmla="*/ 79 w 79"/>
                <a:gd name="T17" fmla="*/ 60 h 147"/>
                <a:gd name="T18" fmla="*/ 76 w 79"/>
                <a:gd name="T19" fmla="*/ 77 h 147"/>
                <a:gd name="T20" fmla="*/ 74 w 79"/>
                <a:gd name="T21" fmla="*/ 93 h 147"/>
                <a:gd name="T22" fmla="*/ 68 w 79"/>
                <a:gd name="T23" fmla="*/ 108 h 147"/>
                <a:gd name="T24" fmla="*/ 61 w 79"/>
                <a:gd name="T25" fmla="*/ 121 h 147"/>
                <a:gd name="T26" fmla="*/ 53 w 79"/>
                <a:gd name="T27" fmla="*/ 131 h 147"/>
                <a:gd name="T28" fmla="*/ 44 w 79"/>
                <a:gd name="T29" fmla="*/ 139 h 147"/>
                <a:gd name="T30" fmla="*/ 34 w 79"/>
                <a:gd name="T31" fmla="*/ 144 h 147"/>
                <a:gd name="T32" fmla="*/ 26 w 79"/>
                <a:gd name="T33" fmla="*/ 147 h 147"/>
                <a:gd name="T34" fmla="*/ 13 w 79"/>
                <a:gd name="T35" fmla="*/ 143 h 147"/>
                <a:gd name="T36" fmla="*/ 0 w 79"/>
                <a:gd name="T37" fmla="*/ 136 h 147"/>
                <a:gd name="T38" fmla="*/ 5 w 79"/>
                <a:gd name="T39" fmla="*/ 118 h 147"/>
                <a:gd name="T40" fmla="*/ 12 w 79"/>
                <a:gd name="T41" fmla="*/ 101 h 147"/>
                <a:gd name="T42" fmla="*/ 20 w 79"/>
                <a:gd name="T43" fmla="*/ 83 h 147"/>
                <a:gd name="T44" fmla="*/ 28 w 79"/>
                <a:gd name="T45" fmla="*/ 67 h 147"/>
                <a:gd name="T46" fmla="*/ 36 w 79"/>
                <a:gd name="T47" fmla="*/ 50 h 147"/>
                <a:gd name="T48" fmla="*/ 44 w 79"/>
                <a:gd name="T49" fmla="*/ 33 h 147"/>
                <a:gd name="T50" fmla="*/ 54 w 79"/>
                <a:gd name="T51" fmla="*/ 16 h 147"/>
                <a:gd name="T52" fmla="*/ 65 w 79"/>
                <a:gd name="T5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" h="147">
                  <a:moveTo>
                    <a:pt x="65" y="0"/>
                  </a:moveTo>
                  <a:lnTo>
                    <a:pt x="68" y="5"/>
                  </a:lnTo>
                  <a:lnTo>
                    <a:pt x="70" y="12"/>
                  </a:lnTo>
                  <a:lnTo>
                    <a:pt x="71" y="18"/>
                  </a:lnTo>
                  <a:lnTo>
                    <a:pt x="75" y="26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7" y="51"/>
                  </a:lnTo>
                  <a:lnTo>
                    <a:pt x="79" y="60"/>
                  </a:lnTo>
                  <a:lnTo>
                    <a:pt x="76" y="77"/>
                  </a:lnTo>
                  <a:lnTo>
                    <a:pt x="74" y="93"/>
                  </a:lnTo>
                  <a:lnTo>
                    <a:pt x="68" y="108"/>
                  </a:lnTo>
                  <a:lnTo>
                    <a:pt x="61" y="121"/>
                  </a:lnTo>
                  <a:lnTo>
                    <a:pt x="53" y="131"/>
                  </a:lnTo>
                  <a:lnTo>
                    <a:pt x="44" y="139"/>
                  </a:lnTo>
                  <a:lnTo>
                    <a:pt x="34" y="144"/>
                  </a:lnTo>
                  <a:lnTo>
                    <a:pt x="26" y="147"/>
                  </a:lnTo>
                  <a:lnTo>
                    <a:pt x="13" y="143"/>
                  </a:lnTo>
                  <a:lnTo>
                    <a:pt x="0" y="136"/>
                  </a:lnTo>
                  <a:lnTo>
                    <a:pt x="5" y="118"/>
                  </a:lnTo>
                  <a:lnTo>
                    <a:pt x="12" y="101"/>
                  </a:lnTo>
                  <a:lnTo>
                    <a:pt x="20" y="83"/>
                  </a:lnTo>
                  <a:lnTo>
                    <a:pt x="28" y="67"/>
                  </a:lnTo>
                  <a:lnTo>
                    <a:pt x="36" y="50"/>
                  </a:lnTo>
                  <a:lnTo>
                    <a:pt x="44" y="33"/>
                  </a:lnTo>
                  <a:lnTo>
                    <a:pt x="54" y="1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82" name="Freeform 218"/>
            <p:cNvSpPr>
              <a:spLocks/>
            </p:cNvSpPr>
            <p:nvPr/>
          </p:nvSpPr>
          <p:spPr bwMode="auto">
            <a:xfrm>
              <a:off x="1569" y="2947"/>
              <a:ext cx="53" cy="88"/>
            </a:xfrm>
            <a:custGeom>
              <a:avLst/>
              <a:gdLst>
                <a:gd name="T0" fmla="*/ 53 w 107"/>
                <a:gd name="T1" fmla="*/ 177 h 177"/>
                <a:gd name="T2" fmla="*/ 63 w 107"/>
                <a:gd name="T3" fmla="*/ 175 h 177"/>
                <a:gd name="T4" fmla="*/ 72 w 107"/>
                <a:gd name="T5" fmla="*/ 170 h 177"/>
                <a:gd name="T6" fmla="*/ 81 w 107"/>
                <a:gd name="T7" fmla="*/ 161 h 177"/>
                <a:gd name="T8" fmla="*/ 91 w 107"/>
                <a:gd name="T9" fmla="*/ 151 h 177"/>
                <a:gd name="T10" fmla="*/ 97 w 107"/>
                <a:gd name="T11" fmla="*/ 136 h 177"/>
                <a:gd name="T12" fmla="*/ 102 w 107"/>
                <a:gd name="T13" fmla="*/ 122 h 177"/>
                <a:gd name="T14" fmla="*/ 104 w 107"/>
                <a:gd name="T15" fmla="*/ 105 h 177"/>
                <a:gd name="T16" fmla="*/ 107 w 107"/>
                <a:gd name="T17" fmla="*/ 86 h 177"/>
                <a:gd name="T18" fmla="*/ 104 w 107"/>
                <a:gd name="T19" fmla="*/ 68 h 177"/>
                <a:gd name="T20" fmla="*/ 102 w 107"/>
                <a:gd name="T21" fmla="*/ 53 h 177"/>
                <a:gd name="T22" fmla="*/ 97 w 107"/>
                <a:gd name="T23" fmla="*/ 37 h 177"/>
                <a:gd name="T24" fmla="*/ 91 w 107"/>
                <a:gd name="T25" fmla="*/ 25 h 177"/>
                <a:gd name="T26" fmla="*/ 81 w 107"/>
                <a:gd name="T27" fmla="*/ 14 h 177"/>
                <a:gd name="T28" fmla="*/ 72 w 107"/>
                <a:gd name="T29" fmla="*/ 6 h 177"/>
                <a:gd name="T30" fmla="*/ 63 w 107"/>
                <a:gd name="T31" fmla="*/ 1 h 177"/>
                <a:gd name="T32" fmla="*/ 53 w 107"/>
                <a:gd name="T33" fmla="*/ 0 h 177"/>
                <a:gd name="T34" fmla="*/ 40 w 107"/>
                <a:gd name="T35" fmla="*/ 1 h 177"/>
                <a:gd name="T36" fmla="*/ 31 w 107"/>
                <a:gd name="T37" fmla="*/ 6 h 177"/>
                <a:gd name="T38" fmla="*/ 19 w 107"/>
                <a:gd name="T39" fmla="*/ 14 h 177"/>
                <a:gd name="T40" fmla="*/ 13 w 107"/>
                <a:gd name="T41" fmla="*/ 25 h 177"/>
                <a:gd name="T42" fmla="*/ 6 w 107"/>
                <a:gd name="T43" fmla="*/ 37 h 177"/>
                <a:gd name="T44" fmla="*/ 2 w 107"/>
                <a:gd name="T45" fmla="*/ 53 h 177"/>
                <a:gd name="T46" fmla="*/ 0 w 107"/>
                <a:gd name="T47" fmla="*/ 68 h 177"/>
                <a:gd name="T48" fmla="*/ 0 w 107"/>
                <a:gd name="T49" fmla="*/ 86 h 177"/>
                <a:gd name="T50" fmla="*/ 0 w 107"/>
                <a:gd name="T51" fmla="*/ 105 h 177"/>
                <a:gd name="T52" fmla="*/ 2 w 107"/>
                <a:gd name="T53" fmla="*/ 122 h 177"/>
                <a:gd name="T54" fmla="*/ 6 w 107"/>
                <a:gd name="T55" fmla="*/ 136 h 177"/>
                <a:gd name="T56" fmla="*/ 13 w 107"/>
                <a:gd name="T57" fmla="*/ 151 h 177"/>
                <a:gd name="T58" fmla="*/ 19 w 107"/>
                <a:gd name="T59" fmla="*/ 161 h 177"/>
                <a:gd name="T60" fmla="*/ 31 w 107"/>
                <a:gd name="T61" fmla="*/ 170 h 177"/>
                <a:gd name="T62" fmla="*/ 40 w 107"/>
                <a:gd name="T63" fmla="*/ 175 h 177"/>
                <a:gd name="T64" fmla="*/ 53 w 107"/>
                <a:gd name="T6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77">
                  <a:moveTo>
                    <a:pt x="53" y="177"/>
                  </a:moveTo>
                  <a:lnTo>
                    <a:pt x="63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91" y="151"/>
                  </a:lnTo>
                  <a:lnTo>
                    <a:pt x="97" y="136"/>
                  </a:lnTo>
                  <a:lnTo>
                    <a:pt x="102" y="122"/>
                  </a:lnTo>
                  <a:lnTo>
                    <a:pt x="104" y="105"/>
                  </a:lnTo>
                  <a:lnTo>
                    <a:pt x="107" y="86"/>
                  </a:lnTo>
                  <a:lnTo>
                    <a:pt x="104" y="68"/>
                  </a:lnTo>
                  <a:lnTo>
                    <a:pt x="102" y="53"/>
                  </a:lnTo>
                  <a:lnTo>
                    <a:pt x="97" y="37"/>
                  </a:lnTo>
                  <a:lnTo>
                    <a:pt x="91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0" y="1"/>
                  </a:lnTo>
                  <a:lnTo>
                    <a:pt x="31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86"/>
                  </a:lnTo>
                  <a:lnTo>
                    <a:pt x="0" y="105"/>
                  </a:lnTo>
                  <a:lnTo>
                    <a:pt x="2" y="122"/>
                  </a:lnTo>
                  <a:lnTo>
                    <a:pt x="6" y="136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31" y="170"/>
                  </a:lnTo>
                  <a:lnTo>
                    <a:pt x="40" y="175"/>
                  </a:lnTo>
                  <a:lnTo>
                    <a:pt x="53" y="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83" name="Freeform 219"/>
            <p:cNvSpPr>
              <a:spLocks/>
            </p:cNvSpPr>
            <p:nvPr/>
          </p:nvSpPr>
          <p:spPr bwMode="auto">
            <a:xfrm>
              <a:off x="1601" y="2896"/>
              <a:ext cx="103" cy="53"/>
            </a:xfrm>
            <a:custGeom>
              <a:avLst/>
              <a:gdLst>
                <a:gd name="T0" fmla="*/ 1 w 205"/>
                <a:gd name="T1" fmla="*/ 88 h 105"/>
                <a:gd name="T2" fmla="*/ 0 w 205"/>
                <a:gd name="T3" fmla="*/ 78 h 105"/>
                <a:gd name="T4" fmla="*/ 2 w 205"/>
                <a:gd name="T5" fmla="*/ 68 h 105"/>
                <a:gd name="T6" fmla="*/ 8 w 205"/>
                <a:gd name="T7" fmla="*/ 58 h 105"/>
                <a:gd name="T8" fmla="*/ 18 w 205"/>
                <a:gd name="T9" fmla="*/ 49 h 105"/>
                <a:gd name="T10" fmla="*/ 31 w 205"/>
                <a:gd name="T11" fmla="*/ 37 h 105"/>
                <a:gd name="T12" fmla="*/ 47 w 205"/>
                <a:gd name="T13" fmla="*/ 28 h 105"/>
                <a:gd name="T14" fmla="*/ 64 w 205"/>
                <a:gd name="T15" fmla="*/ 19 h 105"/>
                <a:gd name="T16" fmla="*/ 84 w 205"/>
                <a:gd name="T17" fmla="*/ 12 h 105"/>
                <a:gd name="T18" fmla="*/ 104 w 205"/>
                <a:gd name="T19" fmla="*/ 5 h 105"/>
                <a:gd name="T20" fmla="*/ 124 w 205"/>
                <a:gd name="T21" fmla="*/ 2 h 105"/>
                <a:gd name="T22" fmla="*/ 143 w 205"/>
                <a:gd name="T23" fmla="*/ 0 h 105"/>
                <a:gd name="T24" fmla="*/ 162 w 205"/>
                <a:gd name="T25" fmla="*/ 1 h 105"/>
                <a:gd name="T26" fmla="*/ 176 w 205"/>
                <a:gd name="T27" fmla="*/ 2 h 105"/>
                <a:gd name="T28" fmla="*/ 189 w 205"/>
                <a:gd name="T29" fmla="*/ 6 h 105"/>
                <a:gd name="T30" fmla="*/ 198 w 205"/>
                <a:gd name="T31" fmla="*/ 11 h 105"/>
                <a:gd name="T32" fmla="*/ 205 w 205"/>
                <a:gd name="T33" fmla="*/ 18 h 105"/>
                <a:gd name="T34" fmla="*/ 205 w 205"/>
                <a:gd name="T35" fmla="*/ 26 h 105"/>
                <a:gd name="T36" fmla="*/ 203 w 205"/>
                <a:gd name="T37" fmla="*/ 36 h 105"/>
                <a:gd name="T38" fmla="*/ 197 w 205"/>
                <a:gd name="T39" fmla="*/ 47 h 105"/>
                <a:gd name="T40" fmla="*/ 188 w 205"/>
                <a:gd name="T41" fmla="*/ 58 h 105"/>
                <a:gd name="T42" fmla="*/ 175 w 205"/>
                <a:gd name="T43" fmla="*/ 67 h 105"/>
                <a:gd name="T44" fmla="*/ 160 w 205"/>
                <a:gd name="T45" fmla="*/ 77 h 105"/>
                <a:gd name="T46" fmla="*/ 141 w 205"/>
                <a:gd name="T47" fmla="*/ 85 h 105"/>
                <a:gd name="T48" fmla="*/ 124 w 205"/>
                <a:gd name="T49" fmla="*/ 95 h 105"/>
                <a:gd name="T50" fmla="*/ 102 w 205"/>
                <a:gd name="T51" fmla="*/ 99 h 105"/>
                <a:gd name="T52" fmla="*/ 81 w 205"/>
                <a:gd name="T53" fmla="*/ 103 h 105"/>
                <a:gd name="T54" fmla="*/ 63 w 205"/>
                <a:gd name="T55" fmla="*/ 104 h 105"/>
                <a:gd name="T56" fmla="*/ 45 w 205"/>
                <a:gd name="T57" fmla="*/ 105 h 105"/>
                <a:gd name="T58" fmla="*/ 29 w 205"/>
                <a:gd name="T59" fmla="*/ 102 h 105"/>
                <a:gd name="T60" fmla="*/ 17 w 205"/>
                <a:gd name="T61" fmla="*/ 100 h 105"/>
                <a:gd name="T62" fmla="*/ 7 w 205"/>
                <a:gd name="T63" fmla="*/ 93 h 105"/>
                <a:gd name="T64" fmla="*/ 1 w 205"/>
                <a:gd name="T65" fmla="*/ 8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5" h="105">
                  <a:moveTo>
                    <a:pt x="1" y="88"/>
                  </a:moveTo>
                  <a:lnTo>
                    <a:pt x="0" y="78"/>
                  </a:lnTo>
                  <a:lnTo>
                    <a:pt x="2" y="68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1" y="37"/>
                  </a:lnTo>
                  <a:lnTo>
                    <a:pt x="47" y="28"/>
                  </a:lnTo>
                  <a:lnTo>
                    <a:pt x="64" y="19"/>
                  </a:lnTo>
                  <a:lnTo>
                    <a:pt x="84" y="12"/>
                  </a:lnTo>
                  <a:lnTo>
                    <a:pt x="104" y="5"/>
                  </a:lnTo>
                  <a:lnTo>
                    <a:pt x="124" y="2"/>
                  </a:lnTo>
                  <a:lnTo>
                    <a:pt x="143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8" y="11"/>
                  </a:lnTo>
                  <a:lnTo>
                    <a:pt x="205" y="18"/>
                  </a:lnTo>
                  <a:lnTo>
                    <a:pt x="205" y="26"/>
                  </a:lnTo>
                  <a:lnTo>
                    <a:pt x="203" y="36"/>
                  </a:lnTo>
                  <a:lnTo>
                    <a:pt x="197" y="47"/>
                  </a:lnTo>
                  <a:lnTo>
                    <a:pt x="188" y="58"/>
                  </a:lnTo>
                  <a:lnTo>
                    <a:pt x="175" y="67"/>
                  </a:lnTo>
                  <a:lnTo>
                    <a:pt x="160" y="77"/>
                  </a:lnTo>
                  <a:lnTo>
                    <a:pt x="141" y="85"/>
                  </a:lnTo>
                  <a:lnTo>
                    <a:pt x="124" y="95"/>
                  </a:lnTo>
                  <a:lnTo>
                    <a:pt x="102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7" y="100"/>
                  </a:lnTo>
                  <a:lnTo>
                    <a:pt x="7" y="93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84" name="Freeform 220"/>
            <p:cNvSpPr>
              <a:spLocks/>
            </p:cNvSpPr>
            <p:nvPr/>
          </p:nvSpPr>
          <p:spPr bwMode="auto">
            <a:xfrm>
              <a:off x="1573" y="2934"/>
              <a:ext cx="11" cy="20"/>
            </a:xfrm>
            <a:custGeom>
              <a:avLst/>
              <a:gdLst>
                <a:gd name="T0" fmla="*/ 22 w 22"/>
                <a:gd name="T1" fmla="*/ 27 h 40"/>
                <a:gd name="T2" fmla="*/ 22 w 22"/>
                <a:gd name="T3" fmla="*/ 20 h 40"/>
                <a:gd name="T4" fmla="*/ 22 w 22"/>
                <a:gd name="T5" fmla="*/ 12 h 40"/>
                <a:gd name="T6" fmla="*/ 17 w 22"/>
                <a:gd name="T7" fmla="*/ 5 h 40"/>
                <a:gd name="T8" fmla="*/ 12 w 22"/>
                <a:gd name="T9" fmla="*/ 0 h 40"/>
                <a:gd name="T10" fmla="*/ 9 w 22"/>
                <a:gd name="T11" fmla="*/ 9 h 40"/>
                <a:gd name="T12" fmla="*/ 6 w 22"/>
                <a:gd name="T13" fmla="*/ 20 h 40"/>
                <a:gd name="T14" fmla="*/ 3 w 22"/>
                <a:gd name="T15" fmla="*/ 30 h 40"/>
                <a:gd name="T16" fmla="*/ 0 w 22"/>
                <a:gd name="T17" fmla="*/ 40 h 40"/>
                <a:gd name="T18" fmla="*/ 12 w 22"/>
                <a:gd name="T19" fmla="*/ 35 h 40"/>
                <a:gd name="T20" fmla="*/ 22 w 22"/>
                <a:gd name="T21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40">
                  <a:moveTo>
                    <a:pt x="22" y="27"/>
                  </a:moveTo>
                  <a:lnTo>
                    <a:pt x="22" y="20"/>
                  </a:lnTo>
                  <a:lnTo>
                    <a:pt x="22" y="12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9" y="9"/>
                  </a:lnTo>
                  <a:lnTo>
                    <a:pt x="6" y="20"/>
                  </a:lnTo>
                  <a:lnTo>
                    <a:pt x="3" y="30"/>
                  </a:lnTo>
                  <a:lnTo>
                    <a:pt x="0" y="40"/>
                  </a:lnTo>
                  <a:lnTo>
                    <a:pt x="12" y="35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85" name="Freeform 221"/>
            <p:cNvSpPr>
              <a:spLocks/>
            </p:cNvSpPr>
            <p:nvPr/>
          </p:nvSpPr>
          <p:spPr bwMode="auto">
            <a:xfrm>
              <a:off x="1601" y="2943"/>
              <a:ext cx="103" cy="53"/>
            </a:xfrm>
            <a:custGeom>
              <a:avLst/>
              <a:gdLst>
                <a:gd name="T0" fmla="*/ 205 w 205"/>
                <a:gd name="T1" fmla="*/ 88 h 107"/>
                <a:gd name="T2" fmla="*/ 205 w 205"/>
                <a:gd name="T3" fmla="*/ 78 h 107"/>
                <a:gd name="T4" fmla="*/ 203 w 205"/>
                <a:gd name="T5" fmla="*/ 68 h 107"/>
                <a:gd name="T6" fmla="*/ 197 w 205"/>
                <a:gd name="T7" fmla="*/ 58 h 107"/>
                <a:gd name="T8" fmla="*/ 188 w 205"/>
                <a:gd name="T9" fmla="*/ 48 h 107"/>
                <a:gd name="T10" fmla="*/ 175 w 205"/>
                <a:gd name="T11" fmla="*/ 38 h 107"/>
                <a:gd name="T12" fmla="*/ 160 w 205"/>
                <a:gd name="T13" fmla="*/ 29 h 107"/>
                <a:gd name="T14" fmla="*/ 141 w 205"/>
                <a:gd name="T15" fmla="*/ 21 h 107"/>
                <a:gd name="T16" fmla="*/ 124 w 205"/>
                <a:gd name="T17" fmla="*/ 15 h 107"/>
                <a:gd name="T18" fmla="*/ 102 w 205"/>
                <a:gd name="T19" fmla="*/ 8 h 107"/>
                <a:gd name="T20" fmla="*/ 81 w 205"/>
                <a:gd name="T21" fmla="*/ 4 h 107"/>
                <a:gd name="T22" fmla="*/ 63 w 205"/>
                <a:gd name="T23" fmla="*/ 0 h 107"/>
                <a:gd name="T24" fmla="*/ 45 w 205"/>
                <a:gd name="T25" fmla="*/ 2 h 107"/>
                <a:gd name="T26" fmla="*/ 29 w 205"/>
                <a:gd name="T27" fmla="*/ 4 h 107"/>
                <a:gd name="T28" fmla="*/ 17 w 205"/>
                <a:gd name="T29" fmla="*/ 8 h 107"/>
                <a:gd name="T30" fmla="*/ 7 w 205"/>
                <a:gd name="T31" fmla="*/ 13 h 107"/>
                <a:gd name="T32" fmla="*/ 1 w 205"/>
                <a:gd name="T33" fmla="*/ 22 h 107"/>
                <a:gd name="T34" fmla="*/ 0 w 205"/>
                <a:gd name="T35" fmla="*/ 30 h 107"/>
                <a:gd name="T36" fmla="*/ 2 w 205"/>
                <a:gd name="T37" fmla="*/ 39 h 107"/>
                <a:gd name="T38" fmla="*/ 8 w 205"/>
                <a:gd name="T39" fmla="*/ 49 h 107"/>
                <a:gd name="T40" fmla="*/ 18 w 205"/>
                <a:gd name="T41" fmla="*/ 60 h 107"/>
                <a:gd name="T42" fmla="*/ 31 w 205"/>
                <a:gd name="T43" fmla="*/ 69 h 107"/>
                <a:gd name="T44" fmla="*/ 47 w 205"/>
                <a:gd name="T45" fmla="*/ 78 h 107"/>
                <a:gd name="T46" fmla="*/ 64 w 205"/>
                <a:gd name="T47" fmla="*/ 86 h 107"/>
                <a:gd name="T48" fmla="*/ 84 w 205"/>
                <a:gd name="T49" fmla="*/ 95 h 107"/>
                <a:gd name="T50" fmla="*/ 104 w 205"/>
                <a:gd name="T51" fmla="*/ 100 h 107"/>
                <a:gd name="T52" fmla="*/ 124 w 205"/>
                <a:gd name="T53" fmla="*/ 105 h 107"/>
                <a:gd name="T54" fmla="*/ 143 w 205"/>
                <a:gd name="T55" fmla="*/ 106 h 107"/>
                <a:gd name="T56" fmla="*/ 162 w 205"/>
                <a:gd name="T57" fmla="*/ 107 h 107"/>
                <a:gd name="T58" fmla="*/ 176 w 205"/>
                <a:gd name="T59" fmla="*/ 104 h 107"/>
                <a:gd name="T60" fmla="*/ 189 w 205"/>
                <a:gd name="T61" fmla="*/ 100 h 107"/>
                <a:gd name="T62" fmla="*/ 198 w 205"/>
                <a:gd name="T63" fmla="*/ 94 h 107"/>
                <a:gd name="T64" fmla="*/ 205 w 205"/>
                <a:gd name="T65" fmla="*/ 8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5" h="107">
                  <a:moveTo>
                    <a:pt x="205" y="88"/>
                  </a:moveTo>
                  <a:lnTo>
                    <a:pt x="205" y="78"/>
                  </a:lnTo>
                  <a:lnTo>
                    <a:pt x="203" y="68"/>
                  </a:lnTo>
                  <a:lnTo>
                    <a:pt x="197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1" y="21"/>
                  </a:lnTo>
                  <a:lnTo>
                    <a:pt x="124" y="15"/>
                  </a:lnTo>
                  <a:lnTo>
                    <a:pt x="102" y="8"/>
                  </a:lnTo>
                  <a:lnTo>
                    <a:pt x="81" y="4"/>
                  </a:lnTo>
                  <a:lnTo>
                    <a:pt x="63" y="0"/>
                  </a:lnTo>
                  <a:lnTo>
                    <a:pt x="45" y="2"/>
                  </a:lnTo>
                  <a:lnTo>
                    <a:pt x="29" y="4"/>
                  </a:lnTo>
                  <a:lnTo>
                    <a:pt x="17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60"/>
                  </a:lnTo>
                  <a:lnTo>
                    <a:pt x="31" y="69"/>
                  </a:lnTo>
                  <a:lnTo>
                    <a:pt x="47" y="78"/>
                  </a:lnTo>
                  <a:lnTo>
                    <a:pt x="64" y="86"/>
                  </a:lnTo>
                  <a:lnTo>
                    <a:pt x="84" y="95"/>
                  </a:lnTo>
                  <a:lnTo>
                    <a:pt x="104" y="100"/>
                  </a:lnTo>
                  <a:lnTo>
                    <a:pt x="124" y="105"/>
                  </a:lnTo>
                  <a:lnTo>
                    <a:pt x="143" y="106"/>
                  </a:lnTo>
                  <a:lnTo>
                    <a:pt x="162" y="107"/>
                  </a:lnTo>
                  <a:lnTo>
                    <a:pt x="176" y="104"/>
                  </a:lnTo>
                  <a:lnTo>
                    <a:pt x="189" y="100"/>
                  </a:lnTo>
                  <a:lnTo>
                    <a:pt x="198" y="94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86" name="Freeform 222"/>
            <p:cNvSpPr>
              <a:spLocks/>
            </p:cNvSpPr>
            <p:nvPr/>
          </p:nvSpPr>
          <p:spPr bwMode="auto">
            <a:xfrm>
              <a:off x="1563" y="2954"/>
              <a:ext cx="21" cy="34"/>
            </a:xfrm>
            <a:custGeom>
              <a:avLst/>
              <a:gdLst>
                <a:gd name="T0" fmla="*/ 20 w 42"/>
                <a:gd name="T1" fmla="*/ 0 h 69"/>
                <a:gd name="T2" fmla="*/ 32 w 42"/>
                <a:gd name="T3" fmla="*/ 5 h 69"/>
                <a:gd name="T4" fmla="*/ 42 w 42"/>
                <a:gd name="T5" fmla="*/ 13 h 69"/>
                <a:gd name="T6" fmla="*/ 42 w 42"/>
                <a:gd name="T7" fmla="*/ 19 h 69"/>
                <a:gd name="T8" fmla="*/ 42 w 42"/>
                <a:gd name="T9" fmla="*/ 25 h 69"/>
                <a:gd name="T10" fmla="*/ 37 w 42"/>
                <a:gd name="T11" fmla="*/ 33 h 69"/>
                <a:gd name="T12" fmla="*/ 34 w 42"/>
                <a:gd name="T13" fmla="*/ 40 h 69"/>
                <a:gd name="T14" fmla="*/ 26 w 42"/>
                <a:gd name="T15" fmla="*/ 46 h 69"/>
                <a:gd name="T16" fmla="*/ 19 w 42"/>
                <a:gd name="T17" fmla="*/ 54 h 69"/>
                <a:gd name="T18" fmla="*/ 9 w 42"/>
                <a:gd name="T19" fmla="*/ 61 h 69"/>
                <a:gd name="T20" fmla="*/ 0 w 42"/>
                <a:gd name="T21" fmla="*/ 69 h 69"/>
                <a:gd name="T22" fmla="*/ 0 w 42"/>
                <a:gd name="T23" fmla="*/ 60 h 69"/>
                <a:gd name="T24" fmla="*/ 3 w 42"/>
                <a:gd name="T25" fmla="*/ 52 h 69"/>
                <a:gd name="T26" fmla="*/ 5 w 42"/>
                <a:gd name="T27" fmla="*/ 43 h 69"/>
                <a:gd name="T28" fmla="*/ 8 w 42"/>
                <a:gd name="T29" fmla="*/ 35 h 69"/>
                <a:gd name="T30" fmla="*/ 10 w 42"/>
                <a:gd name="T31" fmla="*/ 25 h 69"/>
                <a:gd name="T32" fmla="*/ 14 w 42"/>
                <a:gd name="T33" fmla="*/ 17 h 69"/>
                <a:gd name="T34" fmla="*/ 16 w 42"/>
                <a:gd name="T35" fmla="*/ 8 h 69"/>
                <a:gd name="T36" fmla="*/ 20 w 42"/>
                <a:gd name="T3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69">
                  <a:moveTo>
                    <a:pt x="20" y="0"/>
                  </a:moveTo>
                  <a:lnTo>
                    <a:pt x="32" y="5"/>
                  </a:lnTo>
                  <a:lnTo>
                    <a:pt x="42" y="13"/>
                  </a:lnTo>
                  <a:lnTo>
                    <a:pt x="42" y="19"/>
                  </a:lnTo>
                  <a:lnTo>
                    <a:pt x="42" y="25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26" y="46"/>
                  </a:lnTo>
                  <a:lnTo>
                    <a:pt x="19" y="54"/>
                  </a:lnTo>
                  <a:lnTo>
                    <a:pt x="9" y="61"/>
                  </a:lnTo>
                  <a:lnTo>
                    <a:pt x="0" y="69"/>
                  </a:lnTo>
                  <a:lnTo>
                    <a:pt x="0" y="60"/>
                  </a:lnTo>
                  <a:lnTo>
                    <a:pt x="3" y="52"/>
                  </a:lnTo>
                  <a:lnTo>
                    <a:pt x="5" y="43"/>
                  </a:lnTo>
                  <a:lnTo>
                    <a:pt x="8" y="35"/>
                  </a:lnTo>
                  <a:lnTo>
                    <a:pt x="10" y="25"/>
                  </a:lnTo>
                  <a:lnTo>
                    <a:pt x="14" y="17"/>
                  </a:lnTo>
                  <a:lnTo>
                    <a:pt x="16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87" name="Freeform 223"/>
            <p:cNvSpPr>
              <a:spLocks/>
            </p:cNvSpPr>
            <p:nvPr/>
          </p:nvSpPr>
          <p:spPr bwMode="auto">
            <a:xfrm>
              <a:off x="1569" y="2920"/>
              <a:ext cx="68" cy="57"/>
            </a:xfrm>
            <a:custGeom>
              <a:avLst/>
              <a:gdLst>
                <a:gd name="T0" fmla="*/ 53 w 135"/>
                <a:gd name="T1" fmla="*/ 0 h 113"/>
                <a:gd name="T2" fmla="*/ 68 w 135"/>
                <a:gd name="T3" fmla="*/ 0 h 113"/>
                <a:gd name="T4" fmla="*/ 84 w 135"/>
                <a:gd name="T5" fmla="*/ 4 h 113"/>
                <a:gd name="T6" fmla="*/ 98 w 135"/>
                <a:gd name="T7" fmla="*/ 9 h 113"/>
                <a:gd name="T8" fmla="*/ 111 w 135"/>
                <a:gd name="T9" fmla="*/ 16 h 113"/>
                <a:gd name="T10" fmla="*/ 120 w 135"/>
                <a:gd name="T11" fmla="*/ 24 h 113"/>
                <a:gd name="T12" fmla="*/ 128 w 135"/>
                <a:gd name="T13" fmla="*/ 33 h 113"/>
                <a:gd name="T14" fmla="*/ 133 w 135"/>
                <a:gd name="T15" fmla="*/ 43 h 113"/>
                <a:gd name="T16" fmla="*/ 135 w 135"/>
                <a:gd name="T17" fmla="*/ 56 h 113"/>
                <a:gd name="T18" fmla="*/ 133 w 135"/>
                <a:gd name="T19" fmla="*/ 67 h 113"/>
                <a:gd name="T20" fmla="*/ 128 w 135"/>
                <a:gd name="T21" fmla="*/ 78 h 113"/>
                <a:gd name="T22" fmla="*/ 120 w 135"/>
                <a:gd name="T23" fmla="*/ 87 h 113"/>
                <a:gd name="T24" fmla="*/ 111 w 135"/>
                <a:gd name="T25" fmla="*/ 97 h 113"/>
                <a:gd name="T26" fmla="*/ 98 w 135"/>
                <a:gd name="T27" fmla="*/ 103 h 113"/>
                <a:gd name="T28" fmla="*/ 84 w 135"/>
                <a:gd name="T29" fmla="*/ 108 h 113"/>
                <a:gd name="T30" fmla="*/ 68 w 135"/>
                <a:gd name="T31" fmla="*/ 111 h 113"/>
                <a:gd name="T32" fmla="*/ 53 w 135"/>
                <a:gd name="T33" fmla="*/ 113 h 113"/>
                <a:gd name="T34" fmla="*/ 45 w 135"/>
                <a:gd name="T35" fmla="*/ 112 h 113"/>
                <a:gd name="T36" fmla="*/ 38 w 135"/>
                <a:gd name="T37" fmla="*/ 111 h 113"/>
                <a:gd name="T38" fmla="*/ 31 w 135"/>
                <a:gd name="T39" fmla="*/ 109 h 113"/>
                <a:gd name="T40" fmla="*/ 22 w 135"/>
                <a:gd name="T41" fmla="*/ 108 h 113"/>
                <a:gd name="T42" fmla="*/ 10 w 135"/>
                <a:gd name="T43" fmla="*/ 102 h 113"/>
                <a:gd name="T44" fmla="*/ 0 w 135"/>
                <a:gd name="T45" fmla="*/ 95 h 113"/>
                <a:gd name="T46" fmla="*/ 2 w 135"/>
                <a:gd name="T47" fmla="*/ 83 h 113"/>
                <a:gd name="T48" fmla="*/ 5 w 135"/>
                <a:gd name="T49" fmla="*/ 71 h 113"/>
                <a:gd name="T50" fmla="*/ 8 w 135"/>
                <a:gd name="T51" fmla="*/ 59 h 113"/>
                <a:gd name="T52" fmla="*/ 12 w 135"/>
                <a:gd name="T53" fmla="*/ 48 h 113"/>
                <a:gd name="T54" fmla="*/ 15 w 135"/>
                <a:gd name="T55" fmla="*/ 35 h 113"/>
                <a:gd name="T56" fmla="*/ 18 w 135"/>
                <a:gd name="T57" fmla="*/ 24 h 113"/>
                <a:gd name="T58" fmla="*/ 23 w 135"/>
                <a:gd name="T59" fmla="*/ 13 h 113"/>
                <a:gd name="T60" fmla="*/ 29 w 135"/>
                <a:gd name="T61" fmla="*/ 3 h 113"/>
                <a:gd name="T62" fmla="*/ 40 w 135"/>
                <a:gd name="T63" fmla="*/ 0 h 113"/>
                <a:gd name="T64" fmla="*/ 53 w 135"/>
                <a:gd name="T6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3">
                  <a:moveTo>
                    <a:pt x="53" y="0"/>
                  </a:moveTo>
                  <a:lnTo>
                    <a:pt x="68" y="0"/>
                  </a:lnTo>
                  <a:lnTo>
                    <a:pt x="84" y="4"/>
                  </a:lnTo>
                  <a:lnTo>
                    <a:pt x="98" y="9"/>
                  </a:lnTo>
                  <a:lnTo>
                    <a:pt x="111" y="16"/>
                  </a:lnTo>
                  <a:lnTo>
                    <a:pt x="120" y="24"/>
                  </a:lnTo>
                  <a:lnTo>
                    <a:pt x="128" y="33"/>
                  </a:lnTo>
                  <a:lnTo>
                    <a:pt x="133" y="43"/>
                  </a:lnTo>
                  <a:lnTo>
                    <a:pt x="135" y="56"/>
                  </a:lnTo>
                  <a:lnTo>
                    <a:pt x="133" y="67"/>
                  </a:lnTo>
                  <a:lnTo>
                    <a:pt x="128" y="78"/>
                  </a:lnTo>
                  <a:lnTo>
                    <a:pt x="120" y="87"/>
                  </a:lnTo>
                  <a:lnTo>
                    <a:pt x="111" y="97"/>
                  </a:lnTo>
                  <a:lnTo>
                    <a:pt x="98" y="103"/>
                  </a:lnTo>
                  <a:lnTo>
                    <a:pt x="84" y="108"/>
                  </a:lnTo>
                  <a:lnTo>
                    <a:pt x="68" y="111"/>
                  </a:lnTo>
                  <a:lnTo>
                    <a:pt x="53" y="113"/>
                  </a:lnTo>
                  <a:lnTo>
                    <a:pt x="45" y="112"/>
                  </a:lnTo>
                  <a:lnTo>
                    <a:pt x="38" y="111"/>
                  </a:lnTo>
                  <a:lnTo>
                    <a:pt x="31" y="109"/>
                  </a:lnTo>
                  <a:lnTo>
                    <a:pt x="22" y="108"/>
                  </a:lnTo>
                  <a:lnTo>
                    <a:pt x="10" y="102"/>
                  </a:lnTo>
                  <a:lnTo>
                    <a:pt x="0" y="95"/>
                  </a:lnTo>
                  <a:lnTo>
                    <a:pt x="2" y="83"/>
                  </a:lnTo>
                  <a:lnTo>
                    <a:pt x="5" y="71"/>
                  </a:lnTo>
                  <a:lnTo>
                    <a:pt x="8" y="59"/>
                  </a:lnTo>
                  <a:lnTo>
                    <a:pt x="12" y="48"/>
                  </a:lnTo>
                  <a:lnTo>
                    <a:pt x="15" y="35"/>
                  </a:lnTo>
                  <a:lnTo>
                    <a:pt x="18" y="24"/>
                  </a:lnTo>
                  <a:lnTo>
                    <a:pt x="23" y="13"/>
                  </a:lnTo>
                  <a:lnTo>
                    <a:pt x="29" y="3"/>
                  </a:lnTo>
                  <a:lnTo>
                    <a:pt x="40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88" name="Freeform 224"/>
            <p:cNvSpPr>
              <a:spLocks/>
            </p:cNvSpPr>
            <p:nvPr/>
          </p:nvSpPr>
          <p:spPr bwMode="auto">
            <a:xfrm>
              <a:off x="1268" y="2788"/>
              <a:ext cx="51" cy="89"/>
            </a:xfrm>
            <a:custGeom>
              <a:avLst/>
              <a:gdLst>
                <a:gd name="T0" fmla="*/ 48 w 102"/>
                <a:gd name="T1" fmla="*/ 0 h 178"/>
                <a:gd name="T2" fmla="*/ 59 w 102"/>
                <a:gd name="T3" fmla="*/ 1 h 178"/>
                <a:gd name="T4" fmla="*/ 70 w 102"/>
                <a:gd name="T5" fmla="*/ 7 h 178"/>
                <a:gd name="T6" fmla="*/ 79 w 102"/>
                <a:gd name="T7" fmla="*/ 15 h 178"/>
                <a:gd name="T8" fmla="*/ 87 w 102"/>
                <a:gd name="T9" fmla="*/ 26 h 178"/>
                <a:gd name="T10" fmla="*/ 92 w 102"/>
                <a:gd name="T11" fmla="*/ 38 h 178"/>
                <a:gd name="T12" fmla="*/ 97 w 102"/>
                <a:gd name="T13" fmla="*/ 55 h 178"/>
                <a:gd name="T14" fmla="*/ 99 w 102"/>
                <a:gd name="T15" fmla="*/ 71 h 178"/>
                <a:gd name="T16" fmla="*/ 102 w 102"/>
                <a:gd name="T17" fmla="*/ 90 h 178"/>
                <a:gd name="T18" fmla="*/ 99 w 102"/>
                <a:gd name="T19" fmla="*/ 106 h 178"/>
                <a:gd name="T20" fmla="*/ 97 w 102"/>
                <a:gd name="T21" fmla="*/ 122 h 178"/>
                <a:gd name="T22" fmla="*/ 92 w 102"/>
                <a:gd name="T23" fmla="*/ 136 h 178"/>
                <a:gd name="T24" fmla="*/ 87 w 102"/>
                <a:gd name="T25" fmla="*/ 150 h 178"/>
                <a:gd name="T26" fmla="*/ 79 w 102"/>
                <a:gd name="T27" fmla="*/ 161 h 178"/>
                <a:gd name="T28" fmla="*/ 70 w 102"/>
                <a:gd name="T29" fmla="*/ 171 h 178"/>
                <a:gd name="T30" fmla="*/ 59 w 102"/>
                <a:gd name="T31" fmla="*/ 176 h 178"/>
                <a:gd name="T32" fmla="*/ 48 w 102"/>
                <a:gd name="T33" fmla="*/ 178 h 178"/>
                <a:gd name="T34" fmla="*/ 40 w 102"/>
                <a:gd name="T35" fmla="*/ 176 h 178"/>
                <a:gd name="T36" fmla="*/ 33 w 102"/>
                <a:gd name="T37" fmla="*/ 174 h 178"/>
                <a:gd name="T38" fmla="*/ 26 w 102"/>
                <a:gd name="T39" fmla="*/ 169 h 178"/>
                <a:gd name="T40" fmla="*/ 21 w 102"/>
                <a:gd name="T41" fmla="*/ 163 h 178"/>
                <a:gd name="T42" fmla="*/ 14 w 102"/>
                <a:gd name="T43" fmla="*/ 154 h 178"/>
                <a:gd name="T44" fmla="*/ 10 w 102"/>
                <a:gd name="T45" fmla="*/ 146 h 178"/>
                <a:gd name="T46" fmla="*/ 6 w 102"/>
                <a:gd name="T47" fmla="*/ 136 h 178"/>
                <a:gd name="T48" fmla="*/ 3 w 102"/>
                <a:gd name="T49" fmla="*/ 127 h 178"/>
                <a:gd name="T50" fmla="*/ 1 w 102"/>
                <a:gd name="T51" fmla="*/ 119 h 178"/>
                <a:gd name="T52" fmla="*/ 0 w 102"/>
                <a:gd name="T53" fmla="*/ 111 h 178"/>
                <a:gd name="T54" fmla="*/ 0 w 102"/>
                <a:gd name="T55" fmla="*/ 102 h 178"/>
                <a:gd name="T56" fmla="*/ 0 w 102"/>
                <a:gd name="T57" fmla="*/ 94 h 178"/>
                <a:gd name="T58" fmla="*/ 0 w 102"/>
                <a:gd name="T59" fmla="*/ 86 h 178"/>
                <a:gd name="T60" fmla="*/ 0 w 102"/>
                <a:gd name="T61" fmla="*/ 78 h 178"/>
                <a:gd name="T62" fmla="*/ 0 w 102"/>
                <a:gd name="T63" fmla="*/ 70 h 178"/>
                <a:gd name="T64" fmla="*/ 0 w 102"/>
                <a:gd name="T65" fmla="*/ 64 h 178"/>
                <a:gd name="T66" fmla="*/ 1 w 102"/>
                <a:gd name="T67" fmla="*/ 49 h 178"/>
                <a:gd name="T68" fmla="*/ 5 w 102"/>
                <a:gd name="T69" fmla="*/ 37 h 178"/>
                <a:gd name="T70" fmla="*/ 8 w 102"/>
                <a:gd name="T71" fmla="*/ 26 h 178"/>
                <a:gd name="T72" fmla="*/ 16 w 102"/>
                <a:gd name="T73" fmla="*/ 18 h 178"/>
                <a:gd name="T74" fmla="*/ 22 w 102"/>
                <a:gd name="T75" fmla="*/ 10 h 178"/>
                <a:gd name="T76" fmla="*/ 29 w 102"/>
                <a:gd name="T77" fmla="*/ 5 h 178"/>
                <a:gd name="T78" fmla="*/ 38 w 102"/>
                <a:gd name="T79" fmla="*/ 0 h 178"/>
                <a:gd name="T80" fmla="*/ 48 w 102"/>
                <a:gd name="T8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" h="178">
                  <a:moveTo>
                    <a:pt x="48" y="0"/>
                  </a:moveTo>
                  <a:lnTo>
                    <a:pt x="59" y="1"/>
                  </a:lnTo>
                  <a:lnTo>
                    <a:pt x="70" y="7"/>
                  </a:lnTo>
                  <a:lnTo>
                    <a:pt x="79" y="15"/>
                  </a:lnTo>
                  <a:lnTo>
                    <a:pt x="87" y="26"/>
                  </a:lnTo>
                  <a:lnTo>
                    <a:pt x="92" y="38"/>
                  </a:lnTo>
                  <a:lnTo>
                    <a:pt x="97" y="55"/>
                  </a:lnTo>
                  <a:lnTo>
                    <a:pt x="99" y="71"/>
                  </a:lnTo>
                  <a:lnTo>
                    <a:pt x="102" y="90"/>
                  </a:lnTo>
                  <a:lnTo>
                    <a:pt x="99" y="106"/>
                  </a:lnTo>
                  <a:lnTo>
                    <a:pt x="97" y="122"/>
                  </a:lnTo>
                  <a:lnTo>
                    <a:pt x="92" y="136"/>
                  </a:lnTo>
                  <a:lnTo>
                    <a:pt x="87" y="150"/>
                  </a:lnTo>
                  <a:lnTo>
                    <a:pt x="79" y="161"/>
                  </a:lnTo>
                  <a:lnTo>
                    <a:pt x="70" y="171"/>
                  </a:lnTo>
                  <a:lnTo>
                    <a:pt x="59" y="176"/>
                  </a:lnTo>
                  <a:lnTo>
                    <a:pt x="48" y="178"/>
                  </a:lnTo>
                  <a:lnTo>
                    <a:pt x="40" y="176"/>
                  </a:lnTo>
                  <a:lnTo>
                    <a:pt x="33" y="174"/>
                  </a:lnTo>
                  <a:lnTo>
                    <a:pt x="26" y="169"/>
                  </a:lnTo>
                  <a:lnTo>
                    <a:pt x="21" y="163"/>
                  </a:lnTo>
                  <a:lnTo>
                    <a:pt x="14" y="154"/>
                  </a:lnTo>
                  <a:lnTo>
                    <a:pt x="10" y="146"/>
                  </a:lnTo>
                  <a:lnTo>
                    <a:pt x="6" y="136"/>
                  </a:lnTo>
                  <a:lnTo>
                    <a:pt x="3" y="127"/>
                  </a:lnTo>
                  <a:lnTo>
                    <a:pt x="1" y="119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1" y="49"/>
                  </a:lnTo>
                  <a:lnTo>
                    <a:pt x="5" y="37"/>
                  </a:lnTo>
                  <a:lnTo>
                    <a:pt x="8" y="26"/>
                  </a:lnTo>
                  <a:lnTo>
                    <a:pt x="16" y="18"/>
                  </a:lnTo>
                  <a:lnTo>
                    <a:pt x="22" y="10"/>
                  </a:lnTo>
                  <a:lnTo>
                    <a:pt x="29" y="5"/>
                  </a:lnTo>
                  <a:lnTo>
                    <a:pt x="3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89" name="Freeform 225"/>
            <p:cNvSpPr>
              <a:spLocks/>
            </p:cNvSpPr>
            <p:nvPr/>
          </p:nvSpPr>
          <p:spPr bwMode="auto">
            <a:xfrm>
              <a:off x="1274" y="2878"/>
              <a:ext cx="50" cy="90"/>
            </a:xfrm>
            <a:custGeom>
              <a:avLst/>
              <a:gdLst>
                <a:gd name="T0" fmla="*/ 49 w 101"/>
                <a:gd name="T1" fmla="*/ 179 h 179"/>
                <a:gd name="T2" fmla="*/ 59 w 101"/>
                <a:gd name="T3" fmla="*/ 176 h 179"/>
                <a:gd name="T4" fmla="*/ 69 w 101"/>
                <a:gd name="T5" fmla="*/ 171 h 179"/>
                <a:gd name="T6" fmla="*/ 76 w 101"/>
                <a:gd name="T7" fmla="*/ 162 h 179"/>
                <a:gd name="T8" fmla="*/ 85 w 101"/>
                <a:gd name="T9" fmla="*/ 152 h 179"/>
                <a:gd name="T10" fmla="*/ 91 w 101"/>
                <a:gd name="T11" fmla="*/ 138 h 179"/>
                <a:gd name="T12" fmla="*/ 96 w 101"/>
                <a:gd name="T13" fmla="*/ 123 h 179"/>
                <a:gd name="T14" fmla="*/ 99 w 101"/>
                <a:gd name="T15" fmla="*/ 106 h 179"/>
                <a:gd name="T16" fmla="*/ 101 w 101"/>
                <a:gd name="T17" fmla="*/ 90 h 179"/>
                <a:gd name="T18" fmla="*/ 99 w 101"/>
                <a:gd name="T19" fmla="*/ 70 h 179"/>
                <a:gd name="T20" fmla="*/ 96 w 101"/>
                <a:gd name="T21" fmla="*/ 54 h 179"/>
                <a:gd name="T22" fmla="*/ 91 w 101"/>
                <a:gd name="T23" fmla="*/ 38 h 179"/>
                <a:gd name="T24" fmla="*/ 85 w 101"/>
                <a:gd name="T25" fmla="*/ 25 h 179"/>
                <a:gd name="T26" fmla="*/ 76 w 101"/>
                <a:gd name="T27" fmla="*/ 14 h 179"/>
                <a:gd name="T28" fmla="*/ 69 w 101"/>
                <a:gd name="T29" fmla="*/ 6 h 179"/>
                <a:gd name="T30" fmla="*/ 59 w 101"/>
                <a:gd name="T31" fmla="*/ 1 h 179"/>
                <a:gd name="T32" fmla="*/ 49 w 101"/>
                <a:gd name="T33" fmla="*/ 0 h 179"/>
                <a:gd name="T34" fmla="*/ 38 w 101"/>
                <a:gd name="T35" fmla="*/ 0 h 179"/>
                <a:gd name="T36" fmla="*/ 31 w 101"/>
                <a:gd name="T37" fmla="*/ 3 h 179"/>
                <a:gd name="T38" fmla="*/ 22 w 101"/>
                <a:gd name="T39" fmla="*/ 8 h 179"/>
                <a:gd name="T40" fmla="*/ 17 w 101"/>
                <a:gd name="T41" fmla="*/ 15 h 179"/>
                <a:gd name="T42" fmla="*/ 10 w 101"/>
                <a:gd name="T43" fmla="*/ 22 h 179"/>
                <a:gd name="T44" fmla="*/ 6 w 101"/>
                <a:gd name="T45" fmla="*/ 32 h 179"/>
                <a:gd name="T46" fmla="*/ 2 w 101"/>
                <a:gd name="T47" fmla="*/ 41 h 179"/>
                <a:gd name="T48" fmla="*/ 0 w 101"/>
                <a:gd name="T49" fmla="*/ 53 h 179"/>
                <a:gd name="T50" fmla="*/ 0 w 101"/>
                <a:gd name="T51" fmla="*/ 65 h 179"/>
                <a:gd name="T52" fmla="*/ 0 w 101"/>
                <a:gd name="T53" fmla="*/ 77 h 179"/>
                <a:gd name="T54" fmla="*/ 0 w 101"/>
                <a:gd name="T55" fmla="*/ 90 h 179"/>
                <a:gd name="T56" fmla="*/ 1 w 101"/>
                <a:gd name="T57" fmla="*/ 102 h 179"/>
                <a:gd name="T58" fmla="*/ 2 w 101"/>
                <a:gd name="T59" fmla="*/ 113 h 179"/>
                <a:gd name="T60" fmla="*/ 4 w 101"/>
                <a:gd name="T61" fmla="*/ 125 h 179"/>
                <a:gd name="T62" fmla="*/ 5 w 101"/>
                <a:gd name="T63" fmla="*/ 138 h 179"/>
                <a:gd name="T64" fmla="*/ 7 w 101"/>
                <a:gd name="T65" fmla="*/ 150 h 179"/>
                <a:gd name="T66" fmla="*/ 10 w 101"/>
                <a:gd name="T67" fmla="*/ 155 h 179"/>
                <a:gd name="T68" fmla="*/ 14 w 101"/>
                <a:gd name="T69" fmla="*/ 161 h 179"/>
                <a:gd name="T70" fmla="*/ 18 w 101"/>
                <a:gd name="T71" fmla="*/ 165 h 179"/>
                <a:gd name="T72" fmla="*/ 25 w 101"/>
                <a:gd name="T73" fmla="*/ 170 h 179"/>
                <a:gd name="T74" fmla="*/ 36 w 101"/>
                <a:gd name="T75" fmla="*/ 176 h 179"/>
                <a:gd name="T76" fmla="*/ 49 w 101"/>
                <a:gd name="T77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" h="179">
                  <a:moveTo>
                    <a:pt x="49" y="179"/>
                  </a:moveTo>
                  <a:lnTo>
                    <a:pt x="59" y="176"/>
                  </a:lnTo>
                  <a:lnTo>
                    <a:pt x="69" y="171"/>
                  </a:lnTo>
                  <a:lnTo>
                    <a:pt x="76" y="162"/>
                  </a:lnTo>
                  <a:lnTo>
                    <a:pt x="85" y="152"/>
                  </a:lnTo>
                  <a:lnTo>
                    <a:pt x="91" y="138"/>
                  </a:lnTo>
                  <a:lnTo>
                    <a:pt x="96" y="123"/>
                  </a:lnTo>
                  <a:lnTo>
                    <a:pt x="99" y="106"/>
                  </a:lnTo>
                  <a:lnTo>
                    <a:pt x="101" y="90"/>
                  </a:lnTo>
                  <a:lnTo>
                    <a:pt x="99" y="70"/>
                  </a:lnTo>
                  <a:lnTo>
                    <a:pt x="96" y="54"/>
                  </a:lnTo>
                  <a:lnTo>
                    <a:pt x="91" y="38"/>
                  </a:lnTo>
                  <a:lnTo>
                    <a:pt x="85" y="25"/>
                  </a:lnTo>
                  <a:lnTo>
                    <a:pt x="76" y="14"/>
                  </a:lnTo>
                  <a:lnTo>
                    <a:pt x="69" y="6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0" y="22"/>
                  </a:lnTo>
                  <a:lnTo>
                    <a:pt x="6" y="32"/>
                  </a:lnTo>
                  <a:lnTo>
                    <a:pt x="2" y="41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102"/>
                  </a:lnTo>
                  <a:lnTo>
                    <a:pt x="2" y="113"/>
                  </a:lnTo>
                  <a:lnTo>
                    <a:pt x="4" y="125"/>
                  </a:lnTo>
                  <a:lnTo>
                    <a:pt x="5" y="138"/>
                  </a:lnTo>
                  <a:lnTo>
                    <a:pt x="7" y="150"/>
                  </a:lnTo>
                  <a:lnTo>
                    <a:pt x="10" y="155"/>
                  </a:lnTo>
                  <a:lnTo>
                    <a:pt x="14" y="161"/>
                  </a:lnTo>
                  <a:lnTo>
                    <a:pt x="18" y="165"/>
                  </a:lnTo>
                  <a:lnTo>
                    <a:pt x="25" y="170"/>
                  </a:lnTo>
                  <a:lnTo>
                    <a:pt x="36" y="176"/>
                  </a:lnTo>
                  <a:lnTo>
                    <a:pt x="49" y="1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90" name="Freeform 226"/>
            <p:cNvSpPr>
              <a:spLocks/>
            </p:cNvSpPr>
            <p:nvPr/>
          </p:nvSpPr>
          <p:spPr bwMode="auto">
            <a:xfrm>
              <a:off x="1304" y="2829"/>
              <a:ext cx="103" cy="52"/>
            </a:xfrm>
            <a:custGeom>
              <a:avLst/>
              <a:gdLst>
                <a:gd name="T0" fmla="*/ 3 w 207"/>
                <a:gd name="T1" fmla="*/ 87 h 106"/>
                <a:gd name="T2" fmla="*/ 0 w 207"/>
                <a:gd name="T3" fmla="*/ 76 h 106"/>
                <a:gd name="T4" fmla="*/ 3 w 207"/>
                <a:gd name="T5" fmla="*/ 66 h 106"/>
                <a:gd name="T6" fmla="*/ 8 w 207"/>
                <a:gd name="T7" fmla="*/ 56 h 106"/>
                <a:gd name="T8" fmla="*/ 17 w 207"/>
                <a:gd name="T9" fmla="*/ 47 h 106"/>
                <a:gd name="T10" fmla="*/ 28 w 207"/>
                <a:gd name="T11" fmla="*/ 38 h 106"/>
                <a:gd name="T12" fmla="*/ 44 w 207"/>
                <a:gd name="T13" fmla="*/ 29 h 106"/>
                <a:gd name="T14" fmla="*/ 63 w 207"/>
                <a:gd name="T15" fmla="*/ 19 h 106"/>
                <a:gd name="T16" fmla="*/ 84 w 207"/>
                <a:gd name="T17" fmla="*/ 12 h 106"/>
                <a:gd name="T18" fmla="*/ 104 w 207"/>
                <a:gd name="T19" fmla="*/ 6 h 106"/>
                <a:gd name="T20" fmla="*/ 126 w 207"/>
                <a:gd name="T21" fmla="*/ 3 h 106"/>
                <a:gd name="T22" fmla="*/ 143 w 207"/>
                <a:gd name="T23" fmla="*/ 0 h 106"/>
                <a:gd name="T24" fmla="*/ 161 w 207"/>
                <a:gd name="T25" fmla="*/ 0 h 106"/>
                <a:gd name="T26" fmla="*/ 177 w 207"/>
                <a:gd name="T27" fmla="*/ 1 h 106"/>
                <a:gd name="T28" fmla="*/ 190 w 207"/>
                <a:gd name="T29" fmla="*/ 5 h 106"/>
                <a:gd name="T30" fmla="*/ 200 w 207"/>
                <a:gd name="T31" fmla="*/ 10 h 106"/>
                <a:gd name="T32" fmla="*/ 207 w 207"/>
                <a:gd name="T33" fmla="*/ 19 h 106"/>
                <a:gd name="T34" fmla="*/ 207 w 207"/>
                <a:gd name="T35" fmla="*/ 28 h 106"/>
                <a:gd name="T36" fmla="*/ 205 w 207"/>
                <a:gd name="T37" fmla="*/ 37 h 106"/>
                <a:gd name="T38" fmla="*/ 197 w 207"/>
                <a:gd name="T39" fmla="*/ 47 h 106"/>
                <a:gd name="T40" fmla="*/ 189 w 207"/>
                <a:gd name="T41" fmla="*/ 57 h 106"/>
                <a:gd name="T42" fmla="*/ 174 w 207"/>
                <a:gd name="T43" fmla="*/ 66 h 106"/>
                <a:gd name="T44" fmla="*/ 160 w 207"/>
                <a:gd name="T45" fmla="*/ 76 h 106"/>
                <a:gd name="T46" fmla="*/ 143 w 207"/>
                <a:gd name="T47" fmla="*/ 85 h 106"/>
                <a:gd name="T48" fmla="*/ 126 w 207"/>
                <a:gd name="T49" fmla="*/ 93 h 106"/>
                <a:gd name="T50" fmla="*/ 102 w 207"/>
                <a:gd name="T51" fmla="*/ 99 h 106"/>
                <a:gd name="T52" fmla="*/ 83 w 207"/>
                <a:gd name="T53" fmla="*/ 103 h 106"/>
                <a:gd name="T54" fmla="*/ 63 w 207"/>
                <a:gd name="T55" fmla="*/ 105 h 106"/>
                <a:gd name="T56" fmla="*/ 46 w 207"/>
                <a:gd name="T57" fmla="*/ 106 h 106"/>
                <a:gd name="T58" fmla="*/ 30 w 207"/>
                <a:gd name="T59" fmla="*/ 103 h 106"/>
                <a:gd name="T60" fmla="*/ 17 w 207"/>
                <a:gd name="T61" fmla="*/ 100 h 106"/>
                <a:gd name="T62" fmla="*/ 8 w 207"/>
                <a:gd name="T63" fmla="*/ 94 h 106"/>
                <a:gd name="T64" fmla="*/ 3 w 207"/>
                <a:gd name="T65" fmla="*/ 8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06">
                  <a:moveTo>
                    <a:pt x="3" y="87"/>
                  </a:moveTo>
                  <a:lnTo>
                    <a:pt x="0" y="76"/>
                  </a:lnTo>
                  <a:lnTo>
                    <a:pt x="3" y="66"/>
                  </a:lnTo>
                  <a:lnTo>
                    <a:pt x="8" y="56"/>
                  </a:lnTo>
                  <a:lnTo>
                    <a:pt x="17" y="47"/>
                  </a:lnTo>
                  <a:lnTo>
                    <a:pt x="28" y="38"/>
                  </a:lnTo>
                  <a:lnTo>
                    <a:pt x="44" y="29"/>
                  </a:lnTo>
                  <a:lnTo>
                    <a:pt x="63" y="19"/>
                  </a:lnTo>
                  <a:lnTo>
                    <a:pt x="84" y="12"/>
                  </a:lnTo>
                  <a:lnTo>
                    <a:pt x="104" y="6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1" y="0"/>
                  </a:lnTo>
                  <a:lnTo>
                    <a:pt x="177" y="1"/>
                  </a:lnTo>
                  <a:lnTo>
                    <a:pt x="190" y="5"/>
                  </a:lnTo>
                  <a:lnTo>
                    <a:pt x="200" y="10"/>
                  </a:lnTo>
                  <a:lnTo>
                    <a:pt x="207" y="19"/>
                  </a:lnTo>
                  <a:lnTo>
                    <a:pt x="207" y="28"/>
                  </a:lnTo>
                  <a:lnTo>
                    <a:pt x="205" y="37"/>
                  </a:lnTo>
                  <a:lnTo>
                    <a:pt x="197" y="47"/>
                  </a:lnTo>
                  <a:lnTo>
                    <a:pt x="189" y="57"/>
                  </a:lnTo>
                  <a:lnTo>
                    <a:pt x="174" y="66"/>
                  </a:lnTo>
                  <a:lnTo>
                    <a:pt x="160" y="76"/>
                  </a:lnTo>
                  <a:lnTo>
                    <a:pt x="143" y="85"/>
                  </a:lnTo>
                  <a:lnTo>
                    <a:pt x="126" y="93"/>
                  </a:lnTo>
                  <a:lnTo>
                    <a:pt x="102" y="99"/>
                  </a:lnTo>
                  <a:lnTo>
                    <a:pt x="83" y="103"/>
                  </a:lnTo>
                  <a:lnTo>
                    <a:pt x="63" y="105"/>
                  </a:lnTo>
                  <a:lnTo>
                    <a:pt x="46" y="106"/>
                  </a:lnTo>
                  <a:lnTo>
                    <a:pt x="30" y="103"/>
                  </a:lnTo>
                  <a:lnTo>
                    <a:pt x="17" y="100"/>
                  </a:lnTo>
                  <a:lnTo>
                    <a:pt x="8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91" name="Freeform 227"/>
            <p:cNvSpPr>
              <a:spLocks/>
            </p:cNvSpPr>
            <p:nvPr/>
          </p:nvSpPr>
          <p:spPr bwMode="auto">
            <a:xfrm>
              <a:off x="1270" y="2853"/>
              <a:ext cx="16" cy="33"/>
            </a:xfrm>
            <a:custGeom>
              <a:avLst/>
              <a:gdLst>
                <a:gd name="T0" fmla="*/ 32 w 32"/>
                <a:gd name="T1" fmla="*/ 54 h 67"/>
                <a:gd name="T2" fmla="*/ 32 w 32"/>
                <a:gd name="T3" fmla="*/ 47 h 67"/>
                <a:gd name="T4" fmla="*/ 32 w 32"/>
                <a:gd name="T5" fmla="*/ 41 h 67"/>
                <a:gd name="T6" fmla="*/ 30 w 32"/>
                <a:gd name="T7" fmla="*/ 33 h 67"/>
                <a:gd name="T8" fmla="*/ 27 w 32"/>
                <a:gd name="T9" fmla="*/ 27 h 67"/>
                <a:gd name="T10" fmla="*/ 21 w 32"/>
                <a:gd name="T11" fmla="*/ 19 h 67"/>
                <a:gd name="T12" fmla="*/ 15 w 32"/>
                <a:gd name="T13" fmla="*/ 12 h 67"/>
                <a:gd name="T14" fmla="*/ 8 w 32"/>
                <a:gd name="T15" fmla="*/ 6 h 67"/>
                <a:gd name="T16" fmla="*/ 0 w 32"/>
                <a:gd name="T17" fmla="*/ 0 h 67"/>
                <a:gd name="T18" fmla="*/ 0 w 32"/>
                <a:gd name="T19" fmla="*/ 8 h 67"/>
                <a:gd name="T20" fmla="*/ 0 w 32"/>
                <a:gd name="T21" fmla="*/ 17 h 67"/>
                <a:gd name="T22" fmla="*/ 0 w 32"/>
                <a:gd name="T23" fmla="*/ 25 h 67"/>
                <a:gd name="T24" fmla="*/ 0 w 32"/>
                <a:gd name="T25" fmla="*/ 36 h 67"/>
                <a:gd name="T26" fmla="*/ 0 w 32"/>
                <a:gd name="T27" fmla="*/ 43 h 67"/>
                <a:gd name="T28" fmla="*/ 0 w 32"/>
                <a:gd name="T29" fmla="*/ 51 h 67"/>
                <a:gd name="T30" fmla="*/ 2 w 32"/>
                <a:gd name="T31" fmla="*/ 59 h 67"/>
                <a:gd name="T32" fmla="*/ 4 w 32"/>
                <a:gd name="T33" fmla="*/ 67 h 67"/>
                <a:gd name="T34" fmla="*/ 13 w 32"/>
                <a:gd name="T35" fmla="*/ 65 h 67"/>
                <a:gd name="T36" fmla="*/ 21 w 32"/>
                <a:gd name="T37" fmla="*/ 63 h 67"/>
                <a:gd name="T38" fmla="*/ 27 w 32"/>
                <a:gd name="T39" fmla="*/ 58 h 67"/>
                <a:gd name="T40" fmla="*/ 32 w 32"/>
                <a:gd name="T41" fmla="*/ 5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67">
                  <a:moveTo>
                    <a:pt x="32" y="54"/>
                  </a:moveTo>
                  <a:lnTo>
                    <a:pt x="32" y="47"/>
                  </a:lnTo>
                  <a:lnTo>
                    <a:pt x="32" y="41"/>
                  </a:lnTo>
                  <a:lnTo>
                    <a:pt x="30" y="33"/>
                  </a:lnTo>
                  <a:lnTo>
                    <a:pt x="27" y="27"/>
                  </a:lnTo>
                  <a:lnTo>
                    <a:pt x="21" y="19"/>
                  </a:lnTo>
                  <a:lnTo>
                    <a:pt x="15" y="12"/>
                  </a:lnTo>
                  <a:lnTo>
                    <a:pt x="8" y="6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4" y="67"/>
                  </a:lnTo>
                  <a:lnTo>
                    <a:pt x="13" y="65"/>
                  </a:lnTo>
                  <a:lnTo>
                    <a:pt x="21" y="63"/>
                  </a:lnTo>
                  <a:lnTo>
                    <a:pt x="27" y="58"/>
                  </a:lnTo>
                  <a:lnTo>
                    <a:pt x="32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92" name="Freeform 228"/>
            <p:cNvSpPr>
              <a:spLocks/>
            </p:cNvSpPr>
            <p:nvPr/>
          </p:nvSpPr>
          <p:spPr bwMode="auto">
            <a:xfrm>
              <a:off x="1304" y="2876"/>
              <a:ext cx="103" cy="52"/>
            </a:xfrm>
            <a:custGeom>
              <a:avLst/>
              <a:gdLst>
                <a:gd name="T0" fmla="*/ 207 w 207"/>
                <a:gd name="T1" fmla="*/ 85 h 104"/>
                <a:gd name="T2" fmla="*/ 207 w 207"/>
                <a:gd name="T3" fmla="*/ 75 h 104"/>
                <a:gd name="T4" fmla="*/ 205 w 207"/>
                <a:gd name="T5" fmla="*/ 67 h 104"/>
                <a:gd name="T6" fmla="*/ 197 w 207"/>
                <a:gd name="T7" fmla="*/ 57 h 104"/>
                <a:gd name="T8" fmla="*/ 189 w 207"/>
                <a:gd name="T9" fmla="*/ 48 h 104"/>
                <a:gd name="T10" fmla="*/ 174 w 207"/>
                <a:gd name="T11" fmla="*/ 38 h 104"/>
                <a:gd name="T12" fmla="*/ 160 w 207"/>
                <a:gd name="T13" fmla="*/ 27 h 104"/>
                <a:gd name="T14" fmla="*/ 143 w 207"/>
                <a:gd name="T15" fmla="*/ 18 h 104"/>
                <a:gd name="T16" fmla="*/ 126 w 207"/>
                <a:gd name="T17" fmla="*/ 11 h 104"/>
                <a:gd name="T18" fmla="*/ 102 w 207"/>
                <a:gd name="T19" fmla="*/ 5 h 104"/>
                <a:gd name="T20" fmla="*/ 83 w 207"/>
                <a:gd name="T21" fmla="*/ 2 h 104"/>
                <a:gd name="T22" fmla="*/ 63 w 207"/>
                <a:gd name="T23" fmla="*/ 0 h 104"/>
                <a:gd name="T24" fmla="*/ 46 w 207"/>
                <a:gd name="T25" fmla="*/ 1 h 104"/>
                <a:gd name="T26" fmla="*/ 30 w 207"/>
                <a:gd name="T27" fmla="*/ 2 h 104"/>
                <a:gd name="T28" fmla="*/ 17 w 207"/>
                <a:gd name="T29" fmla="*/ 6 h 104"/>
                <a:gd name="T30" fmla="*/ 8 w 207"/>
                <a:gd name="T31" fmla="*/ 11 h 104"/>
                <a:gd name="T32" fmla="*/ 3 w 207"/>
                <a:gd name="T33" fmla="*/ 18 h 104"/>
                <a:gd name="T34" fmla="*/ 0 w 207"/>
                <a:gd name="T35" fmla="*/ 26 h 104"/>
                <a:gd name="T36" fmla="*/ 3 w 207"/>
                <a:gd name="T37" fmla="*/ 37 h 104"/>
                <a:gd name="T38" fmla="*/ 8 w 207"/>
                <a:gd name="T39" fmla="*/ 46 h 104"/>
                <a:gd name="T40" fmla="*/ 17 w 207"/>
                <a:gd name="T41" fmla="*/ 57 h 104"/>
                <a:gd name="T42" fmla="*/ 28 w 207"/>
                <a:gd name="T43" fmla="*/ 66 h 104"/>
                <a:gd name="T44" fmla="*/ 44 w 207"/>
                <a:gd name="T45" fmla="*/ 75 h 104"/>
                <a:gd name="T46" fmla="*/ 63 w 207"/>
                <a:gd name="T47" fmla="*/ 84 h 104"/>
                <a:gd name="T48" fmla="*/ 84 w 207"/>
                <a:gd name="T49" fmla="*/ 92 h 104"/>
                <a:gd name="T50" fmla="*/ 104 w 207"/>
                <a:gd name="T51" fmla="*/ 97 h 104"/>
                <a:gd name="T52" fmla="*/ 126 w 207"/>
                <a:gd name="T53" fmla="*/ 101 h 104"/>
                <a:gd name="T54" fmla="*/ 143 w 207"/>
                <a:gd name="T55" fmla="*/ 103 h 104"/>
                <a:gd name="T56" fmla="*/ 161 w 207"/>
                <a:gd name="T57" fmla="*/ 104 h 104"/>
                <a:gd name="T58" fmla="*/ 177 w 207"/>
                <a:gd name="T59" fmla="*/ 101 h 104"/>
                <a:gd name="T60" fmla="*/ 190 w 207"/>
                <a:gd name="T61" fmla="*/ 98 h 104"/>
                <a:gd name="T62" fmla="*/ 200 w 207"/>
                <a:gd name="T63" fmla="*/ 92 h 104"/>
                <a:gd name="T64" fmla="*/ 207 w 207"/>
                <a:gd name="T6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5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4" y="38"/>
                  </a:lnTo>
                  <a:lnTo>
                    <a:pt x="160" y="27"/>
                  </a:lnTo>
                  <a:lnTo>
                    <a:pt x="143" y="18"/>
                  </a:lnTo>
                  <a:lnTo>
                    <a:pt x="126" y="11"/>
                  </a:lnTo>
                  <a:lnTo>
                    <a:pt x="102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2"/>
                  </a:lnTo>
                  <a:lnTo>
                    <a:pt x="17" y="6"/>
                  </a:lnTo>
                  <a:lnTo>
                    <a:pt x="8" y="11"/>
                  </a:lnTo>
                  <a:lnTo>
                    <a:pt x="3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6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4" y="75"/>
                  </a:lnTo>
                  <a:lnTo>
                    <a:pt x="63" y="84"/>
                  </a:lnTo>
                  <a:lnTo>
                    <a:pt x="84" y="92"/>
                  </a:lnTo>
                  <a:lnTo>
                    <a:pt x="104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1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93" name="Freeform 229"/>
            <p:cNvSpPr>
              <a:spLocks/>
            </p:cNvSpPr>
            <p:nvPr/>
          </p:nvSpPr>
          <p:spPr bwMode="auto">
            <a:xfrm>
              <a:off x="1272" y="2885"/>
              <a:ext cx="14" cy="30"/>
            </a:xfrm>
            <a:custGeom>
              <a:avLst/>
              <a:gdLst>
                <a:gd name="T0" fmla="*/ 0 w 28"/>
                <a:gd name="T1" fmla="*/ 0 h 60"/>
                <a:gd name="T2" fmla="*/ 9 w 28"/>
                <a:gd name="T3" fmla="*/ 2 h 60"/>
                <a:gd name="T4" fmla="*/ 17 w 28"/>
                <a:gd name="T5" fmla="*/ 5 h 60"/>
                <a:gd name="T6" fmla="*/ 23 w 28"/>
                <a:gd name="T7" fmla="*/ 9 h 60"/>
                <a:gd name="T8" fmla="*/ 28 w 28"/>
                <a:gd name="T9" fmla="*/ 17 h 60"/>
                <a:gd name="T10" fmla="*/ 28 w 28"/>
                <a:gd name="T11" fmla="*/ 21 h 60"/>
                <a:gd name="T12" fmla="*/ 28 w 28"/>
                <a:gd name="T13" fmla="*/ 27 h 60"/>
                <a:gd name="T14" fmla="*/ 27 w 28"/>
                <a:gd name="T15" fmla="*/ 32 h 60"/>
                <a:gd name="T16" fmla="*/ 26 w 28"/>
                <a:gd name="T17" fmla="*/ 38 h 60"/>
                <a:gd name="T18" fmla="*/ 21 w 28"/>
                <a:gd name="T19" fmla="*/ 43 h 60"/>
                <a:gd name="T20" fmla="*/ 17 w 28"/>
                <a:gd name="T21" fmla="*/ 49 h 60"/>
                <a:gd name="T22" fmla="*/ 11 w 28"/>
                <a:gd name="T23" fmla="*/ 54 h 60"/>
                <a:gd name="T24" fmla="*/ 5 w 28"/>
                <a:gd name="T25" fmla="*/ 60 h 60"/>
                <a:gd name="T26" fmla="*/ 4 w 28"/>
                <a:gd name="T27" fmla="*/ 52 h 60"/>
                <a:gd name="T28" fmla="*/ 4 w 28"/>
                <a:gd name="T29" fmla="*/ 45 h 60"/>
                <a:gd name="T30" fmla="*/ 3 w 28"/>
                <a:gd name="T31" fmla="*/ 37 h 60"/>
                <a:gd name="T32" fmla="*/ 3 w 28"/>
                <a:gd name="T33" fmla="*/ 30 h 60"/>
                <a:gd name="T34" fmla="*/ 1 w 28"/>
                <a:gd name="T35" fmla="*/ 22 h 60"/>
                <a:gd name="T36" fmla="*/ 0 w 28"/>
                <a:gd name="T37" fmla="*/ 15 h 60"/>
                <a:gd name="T38" fmla="*/ 0 w 28"/>
                <a:gd name="T39" fmla="*/ 7 h 60"/>
                <a:gd name="T40" fmla="*/ 0 w 28"/>
                <a:gd name="T4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60">
                  <a:moveTo>
                    <a:pt x="0" y="0"/>
                  </a:moveTo>
                  <a:lnTo>
                    <a:pt x="9" y="2"/>
                  </a:lnTo>
                  <a:lnTo>
                    <a:pt x="17" y="5"/>
                  </a:lnTo>
                  <a:lnTo>
                    <a:pt x="23" y="9"/>
                  </a:lnTo>
                  <a:lnTo>
                    <a:pt x="28" y="17"/>
                  </a:lnTo>
                  <a:lnTo>
                    <a:pt x="28" y="21"/>
                  </a:lnTo>
                  <a:lnTo>
                    <a:pt x="28" y="27"/>
                  </a:lnTo>
                  <a:lnTo>
                    <a:pt x="27" y="32"/>
                  </a:lnTo>
                  <a:lnTo>
                    <a:pt x="26" y="38"/>
                  </a:lnTo>
                  <a:lnTo>
                    <a:pt x="21" y="43"/>
                  </a:lnTo>
                  <a:lnTo>
                    <a:pt x="17" y="49"/>
                  </a:lnTo>
                  <a:lnTo>
                    <a:pt x="11" y="54"/>
                  </a:lnTo>
                  <a:lnTo>
                    <a:pt x="5" y="60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3" y="37"/>
                  </a:lnTo>
                  <a:lnTo>
                    <a:pt x="3" y="30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94" name="Freeform 230"/>
            <p:cNvSpPr>
              <a:spLocks/>
            </p:cNvSpPr>
            <p:nvPr/>
          </p:nvSpPr>
          <p:spPr bwMode="auto">
            <a:xfrm>
              <a:off x="1270" y="2852"/>
              <a:ext cx="69" cy="58"/>
            </a:xfrm>
            <a:custGeom>
              <a:avLst/>
              <a:gdLst>
                <a:gd name="T0" fmla="*/ 58 w 140"/>
                <a:gd name="T1" fmla="*/ 0 h 117"/>
                <a:gd name="T2" fmla="*/ 73 w 140"/>
                <a:gd name="T3" fmla="*/ 0 h 117"/>
                <a:gd name="T4" fmla="*/ 89 w 140"/>
                <a:gd name="T5" fmla="*/ 4 h 117"/>
                <a:gd name="T6" fmla="*/ 103 w 140"/>
                <a:gd name="T7" fmla="*/ 9 h 117"/>
                <a:gd name="T8" fmla="*/ 115 w 140"/>
                <a:gd name="T9" fmla="*/ 17 h 117"/>
                <a:gd name="T10" fmla="*/ 125 w 140"/>
                <a:gd name="T11" fmla="*/ 25 h 117"/>
                <a:gd name="T12" fmla="*/ 132 w 140"/>
                <a:gd name="T13" fmla="*/ 36 h 117"/>
                <a:gd name="T14" fmla="*/ 137 w 140"/>
                <a:gd name="T15" fmla="*/ 48 h 117"/>
                <a:gd name="T16" fmla="*/ 140 w 140"/>
                <a:gd name="T17" fmla="*/ 60 h 117"/>
                <a:gd name="T18" fmla="*/ 137 w 140"/>
                <a:gd name="T19" fmla="*/ 70 h 117"/>
                <a:gd name="T20" fmla="*/ 132 w 140"/>
                <a:gd name="T21" fmla="*/ 82 h 117"/>
                <a:gd name="T22" fmla="*/ 125 w 140"/>
                <a:gd name="T23" fmla="*/ 91 h 117"/>
                <a:gd name="T24" fmla="*/ 115 w 140"/>
                <a:gd name="T25" fmla="*/ 100 h 117"/>
                <a:gd name="T26" fmla="*/ 103 w 140"/>
                <a:gd name="T27" fmla="*/ 106 h 117"/>
                <a:gd name="T28" fmla="*/ 89 w 140"/>
                <a:gd name="T29" fmla="*/ 112 h 117"/>
                <a:gd name="T30" fmla="*/ 73 w 140"/>
                <a:gd name="T31" fmla="*/ 115 h 117"/>
                <a:gd name="T32" fmla="*/ 58 w 140"/>
                <a:gd name="T33" fmla="*/ 117 h 117"/>
                <a:gd name="T34" fmla="*/ 50 w 140"/>
                <a:gd name="T35" fmla="*/ 116 h 117"/>
                <a:gd name="T36" fmla="*/ 42 w 140"/>
                <a:gd name="T37" fmla="*/ 115 h 117"/>
                <a:gd name="T38" fmla="*/ 35 w 140"/>
                <a:gd name="T39" fmla="*/ 113 h 117"/>
                <a:gd name="T40" fmla="*/ 29 w 140"/>
                <a:gd name="T41" fmla="*/ 112 h 117"/>
                <a:gd name="T42" fmla="*/ 18 w 140"/>
                <a:gd name="T43" fmla="*/ 106 h 117"/>
                <a:gd name="T44" fmla="*/ 9 w 140"/>
                <a:gd name="T45" fmla="*/ 101 h 117"/>
                <a:gd name="T46" fmla="*/ 7 w 140"/>
                <a:gd name="T47" fmla="*/ 90 h 117"/>
                <a:gd name="T48" fmla="*/ 5 w 140"/>
                <a:gd name="T49" fmla="*/ 79 h 117"/>
                <a:gd name="T50" fmla="*/ 3 w 140"/>
                <a:gd name="T51" fmla="*/ 69 h 117"/>
                <a:gd name="T52" fmla="*/ 3 w 140"/>
                <a:gd name="T53" fmla="*/ 60 h 117"/>
                <a:gd name="T54" fmla="*/ 0 w 140"/>
                <a:gd name="T55" fmla="*/ 50 h 117"/>
                <a:gd name="T56" fmla="*/ 0 w 140"/>
                <a:gd name="T57" fmla="*/ 40 h 117"/>
                <a:gd name="T58" fmla="*/ 0 w 140"/>
                <a:gd name="T59" fmla="*/ 28 h 117"/>
                <a:gd name="T60" fmla="*/ 0 w 140"/>
                <a:gd name="T61" fmla="*/ 19 h 117"/>
                <a:gd name="T62" fmla="*/ 4 w 140"/>
                <a:gd name="T63" fmla="*/ 15 h 117"/>
                <a:gd name="T64" fmla="*/ 10 w 140"/>
                <a:gd name="T65" fmla="*/ 11 h 117"/>
                <a:gd name="T66" fmla="*/ 16 w 140"/>
                <a:gd name="T67" fmla="*/ 8 h 117"/>
                <a:gd name="T68" fmla="*/ 24 w 140"/>
                <a:gd name="T69" fmla="*/ 5 h 117"/>
                <a:gd name="T70" fmla="*/ 31 w 140"/>
                <a:gd name="T71" fmla="*/ 2 h 117"/>
                <a:gd name="T72" fmla="*/ 39 w 140"/>
                <a:gd name="T73" fmla="*/ 1 h 117"/>
                <a:gd name="T74" fmla="*/ 47 w 140"/>
                <a:gd name="T75" fmla="*/ 0 h 117"/>
                <a:gd name="T76" fmla="*/ 58 w 140"/>
                <a:gd name="T7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0" h="117">
                  <a:moveTo>
                    <a:pt x="58" y="0"/>
                  </a:moveTo>
                  <a:lnTo>
                    <a:pt x="73" y="0"/>
                  </a:lnTo>
                  <a:lnTo>
                    <a:pt x="89" y="4"/>
                  </a:lnTo>
                  <a:lnTo>
                    <a:pt x="103" y="9"/>
                  </a:lnTo>
                  <a:lnTo>
                    <a:pt x="115" y="17"/>
                  </a:lnTo>
                  <a:lnTo>
                    <a:pt x="125" y="25"/>
                  </a:lnTo>
                  <a:lnTo>
                    <a:pt x="132" y="36"/>
                  </a:lnTo>
                  <a:lnTo>
                    <a:pt x="137" y="48"/>
                  </a:lnTo>
                  <a:lnTo>
                    <a:pt x="140" y="60"/>
                  </a:lnTo>
                  <a:lnTo>
                    <a:pt x="137" y="70"/>
                  </a:lnTo>
                  <a:lnTo>
                    <a:pt x="132" y="82"/>
                  </a:lnTo>
                  <a:lnTo>
                    <a:pt x="125" y="91"/>
                  </a:lnTo>
                  <a:lnTo>
                    <a:pt x="115" y="100"/>
                  </a:lnTo>
                  <a:lnTo>
                    <a:pt x="103" y="106"/>
                  </a:lnTo>
                  <a:lnTo>
                    <a:pt x="89" y="112"/>
                  </a:lnTo>
                  <a:lnTo>
                    <a:pt x="73" y="115"/>
                  </a:lnTo>
                  <a:lnTo>
                    <a:pt x="58" y="117"/>
                  </a:lnTo>
                  <a:lnTo>
                    <a:pt x="50" y="116"/>
                  </a:lnTo>
                  <a:lnTo>
                    <a:pt x="42" y="115"/>
                  </a:lnTo>
                  <a:lnTo>
                    <a:pt x="35" y="113"/>
                  </a:lnTo>
                  <a:lnTo>
                    <a:pt x="29" y="112"/>
                  </a:lnTo>
                  <a:lnTo>
                    <a:pt x="18" y="106"/>
                  </a:lnTo>
                  <a:lnTo>
                    <a:pt x="9" y="101"/>
                  </a:lnTo>
                  <a:lnTo>
                    <a:pt x="7" y="90"/>
                  </a:lnTo>
                  <a:lnTo>
                    <a:pt x="5" y="79"/>
                  </a:lnTo>
                  <a:lnTo>
                    <a:pt x="3" y="69"/>
                  </a:lnTo>
                  <a:lnTo>
                    <a:pt x="3" y="6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10" y="11"/>
                  </a:lnTo>
                  <a:lnTo>
                    <a:pt x="16" y="8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95" name="Freeform 231"/>
            <p:cNvSpPr>
              <a:spLocks/>
            </p:cNvSpPr>
            <p:nvPr/>
          </p:nvSpPr>
          <p:spPr bwMode="auto">
            <a:xfrm>
              <a:off x="1735" y="1706"/>
              <a:ext cx="36" cy="87"/>
            </a:xfrm>
            <a:custGeom>
              <a:avLst/>
              <a:gdLst>
                <a:gd name="T0" fmla="*/ 50 w 74"/>
                <a:gd name="T1" fmla="*/ 174 h 174"/>
                <a:gd name="T2" fmla="*/ 62 w 74"/>
                <a:gd name="T3" fmla="*/ 171 h 174"/>
                <a:gd name="T4" fmla="*/ 74 w 74"/>
                <a:gd name="T5" fmla="*/ 167 h 174"/>
                <a:gd name="T6" fmla="*/ 68 w 74"/>
                <a:gd name="T7" fmla="*/ 142 h 174"/>
                <a:gd name="T8" fmla="*/ 65 w 74"/>
                <a:gd name="T9" fmla="*/ 118 h 174"/>
                <a:gd name="T10" fmla="*/ 63 w 74"/>
                <a:gd name="T11" fmla="*/ 95 h 174"/>
                <a:gd name="T12" fmla="*/ 62 w 74"/>
                <a:gd name="T13" fmla="*/ 72 h 174"/>
                <a:gd name="T14" fmla="*/ 58 w 74"/>
                <a:gd name="T15" fmla="*/ 50 h 174"/>
                <a:gd name="T16" fmla="*/ 55 w 74"/>
                <a:gd name="T17" fmla="*/ 31 h 174"/>
                <a:gd name="T18" fmla="*/ 49 w 74"/>
                <a:gd name="T19" fmla="*/ 13 h 174"/>
                <a:gd name="T20" fmla="*/ 42 w 74"/>
                <a:gd name="T21" fmla="*/ 0 h 174"/>
                <a:gd name="T22" fmla="*/ 32 w 74"/>
                <a:gd name="T23" fmla="*/ 3 h 174"/>
                <a:gd name="T24" fmla="*/ 25 w 74"/>
                <a:gd name="T25" fmla="*/ 9 h 174"/>
                <a:gd name="T26" fmla="*/ 17 w 74"/>
                <a:gd name="T27" fmla="*/ 17 h 174"/>
                <a:gd name="T28" fmla="*/ 11 w 74"/>
                <a:gd name="T29" fmla="*/ 29 h 174"/>
                <a:gd name="T30" fmla="*/ 5 w 74"/>
                <a:gd name="T31" fmla="*/ 40 h 174"/>
                <a:gd name="T32" fmla="*/ 2 w 74"/>
                <a:gd name="T33" fmla="*/ 54 h 174"/>
                <a:gd name="T34" fmla="*/ 0 w 74"/>
                <a:gd name="T35" fmla="*/ 69 h 174"/>
                <a:gd name="T36" fmla="*/ 0 w 74"/>
                <a:gd name="T37" fmla="*/ 87 h 174"/>
                <a:gd name="T38" fmla="*/ 0 w 74"/>
                <a:gd name="T39" fmla="*/ 102 h 174"/>
                <a:gd name="T40" fmla="*/ 2 w 74"/>
                <a:gd name="T41" fmla="*/ 118 h 174"/>
                <a:gd name="T42" fmla="*/ 6 w 74"/>
                <a:gd name="T43" fmla="*/ 133 h 174"/>
                <a:gd name="T44" fmla="*/ 15 w 74"/>
                <a:gd name="T45" fmla="*/ 147 h 174"/>
                <a:gd name="T46" fmla="*/ 21 w 74"/>
                <a:gd name="T47" fmla="*/ 157 h 174"/>
                <a:gd name="T48" fmla="*/ 30 w 74"/>
                <a:gd name="T49" fmla="*/ 167 h 174"/>
                <a:gd name="T50" fmla="*/ 39 w 74"/>
                <a:gd name="T51" fmla="*/ 172 h 174"/>
                <a:gd name="T52" fmla="*/ 50 w 74"/>
                <a:gd name="T5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4" h="174">
                  <a:moveTo>
                    <a:pt x="50" y="174"/>
                  </a:moveTo>
                  <a:lnTo>
                    <a:pt x="62" y="171"/>
                  </a:lnTo>
                  <a:lnTo>
                    <a:pt x="74" y="167"/>
                  </a:lnTo>
                  <a:lnTo>
                    <a:pt x="68" y="142"/>
                  </a:lnTo>
                  <a:lnTo>
                    <a:pt x="65" y="118"/>
                  </a:lnTo>
                  <a:lnTo>
                    <a:pt x="63" y="95"/>
                  </a:lnTo>
                  <a:lnTo>
                    <a:pt x="62" y="72"/>
                  </a:lnTo>
                  <a:lnTo>
                    <a:pt x="58" y="50"/>
                  </a:lnTo>
                  <a:lnTo>
                    <a:pt x="55" y="31"/>
                  </a:lnTo>
                  <a:lnTo>
                    <a:pt x="49" y="13"/>
                  </a:lnTo>
                  <a:lnTo>
                    <a:pt x="42" y="0"/>
                  </a:lnTo>
                  <a:lnTo>
                    <a:pt x="32" y="3"/>
                  </a:lnTo>
                  <a:lnTo>
                    <a:pt x="25" y="9"/>
                  </a:lnTo>
                  <a:lnTo>
                    <a:pt x="17" y="17"/>
                  </a:lnTo>
                  <a:lnTo>
                    <a:pt x="11" y="29"/>
                  </a:lnTo>
                  <a:lnTo>
                    <a:pt x="5" y="40"/>
                  </a:lnTo>
                  <a:lnTo>
                    <a:pt x="2" y="54"/>
                  </a:lnTo>
                  <a:lnTo>
                    <a:pt x="0" y="69"/>
                  </a:lnTo>
                  <a:lnTo>
                    <a:pt x="0" y="87"/>
                  </a:lnTo>
                  <a:lnTo>
                    <a:pt x="0" y="102"/>
                  </a:lnTo>
                  <a:lnTo>
                    <a:pt x="2" y="118"/>
                  </a:lnTo>
                  <a:lnTo>
                    <a:pt x="6" y="133"/>
                  </a:lnTo>
                  <a:lnTo>
                    <a:pt x="15" y="147"/>
                  </a:lnTo>
                  <a:lnTo>
                    <a:pt x="21" y="157"/>
                  </a:lnTo>
                  <a:lnTo>
                    <a:pt x="30" y="167"/>
                  </a:lnTo>
                  <a:lnTo>
                    <a:pt x="39" y="172"/>
                  </a:lnTo>
                  <a:lnTo>
                    <a:pt x="50" y="1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96" name="Freeform 232"/>
            <p:cNvSpPr>
              <a:spLocks/>
            </p:cNvSpPr>
            <p:nvPr/>
          </p:nvSpPr>
          <p:spPr bwMode="auto">
            <a:xfrm>
              <a:off x="1673" y="1691"/>
              <a:ext cx="76" cy="22"/>
            </a:xfrm>
            <a:custGeom>
              <a:avLst/>
              <a:gdLst>
                <a:gd name="T0" fmla="*/ 149 w 153"/>
                <a:gd name="T1" fmla="*/ 26 h 45"/>
                <a:gd name="T2" fmla="*/ 151 w 153"/>
                <a:gd name="T3" fmla="*/ 24 h 45"/>
                <a:gd name="T4" fmla="*/ 153 w 153"/>
                <a:gd name="T5" fmla="*/ 20 h 45"/>
                <a:gd name="T6" fmla="*/ 140 w 153"/>
                <a:gd name="T7" fmla="*/ 10 h 45"/>
                <a:gd name="T8" fmla="*/ 125 w 153"/>
                <a:gd name="T9" fmla="*/ 4 h 45"/>
                <a:gd name="T10" fmla="*/ 111 w 153"/>
                <a:gd name="T11" fmla="*/ 0 h 45"/>
                <a:gd name="T12" fmla="*/ 96 w 153"/>
                <a:gd name="T13" fmla="*/ 0 h 45"/>
                <a:gd name="T14" fmla="*/ 79 w 153"/>
                <a:gd name="T15" fmla="*/ 0 h 45"/>
                <a:gd name="T16" fmla="*/ 63 w 153"/>
                <a:gd name="T17" fmla="*/ 3 h 45"/>
                <a:gd name="T18" fmla="*/ 48 w 153"/>
                <a:gd name="T19" fmla="*/ 5 h 45"/>
                <a:gd name="T20" fmla="*/ 34 w 153"/>
                <a:gd name="T21" fmla="*/ 7 h 45"/>
                <a:gd name="T22" fmla="*/ 25 w 153"/>
                <a:gd name="T23" fmla="*/ 11 h 45"/>
                <a:gd name="T24" fmla="*/ 17 w 153"/>
                <a:gd name="T25" fmla="*/ 16 h 45"/>
                <a:gd name="T26" fmla="*/ 9 w 153"/>
                <a:gd name="T27" fmla="*/ 19 h 45"/>
                <a:gd name="T28" fmla="*/ 0 w 153"/>
                <a:gd name="T29" fmla="*/ 23 h 45"/>
                <a:gd name="T30" fmla="*/ 6 w 153"/>
                <a:gd name="T31" fmla="*/ 25 h 45"/>
                <a:gd name="T32" fmla="*/ 13 w 153"/>
                <a:gd name="T33" fmla="*/ 28 h 45"/>
                <a:gd name="T34" fmla="*/ 21 w 153"/>
                <a:gd name="T35" fmla="*/ 30 h 45"/>
                <a:gd name="T36" fmla="*/ 29 w 153"/>
                <a:gd name="T37" fmla="*/ 33 h 45"/>
                <a:gd name="T38" fmla="*/ 49 w 153"/>
                <a:gd name="T39" fmla="*/ 39 h 45"/>
                <a:gd name="T40" fmla="*/ 70 w 153"/>
                <a:gd name="T41" fmla="*/ 43 h 45"/>
                <a:gd name="T42" fmla="*/ 89 w 153"/>
                <a:gd name="T43" fmla="*/ 45 h 45"/>
                <a:gd name="T44" fmla="*/ 107 w 153"/>
                <a:gd name="T45" fmla="*/ 45 h 45"/>
                <a:gd name="T46" fmla="*/ 121 w 153"/>
                <a:gd name="T47" fmla="*/ 42 h 45"/>
                <a:gd name="T48" fmla="*/ 133 w 153"/>
                <a:gd name="T49" fmla="*/ 39 h 45"/>
                <a:gd name="T50" fmla="*/ 143 w 153"/>
                <a:gd name="T51" fmla="*/ 33 h 45"/>
                <a:gd name="T52" fmla="*/ 149 w 153"/>
                <a:gd name="T53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3" h="45">
                  <a:moveTo>
                    <a:pt x="149" y="26"/>
                  </a:moveTo>
                  <a:lnTo>
                    <a:pt x="151" y="24"/>
                  </a:lnTo>
                  <a:lnTo>
                    <a:pt x="153" y="20"/>
                  </a:lnTo>
                  <a:lnTo>
                    <a:pt x="140" y="10"/>
                  </a:lnTo>
                  <a:lnTo>
                    <a:pt x="125" y="4"/>
                  </a:lnTo>
                  <a:lnTo>
                    <a:pt x="111" y="0"/>
                  </a:lnTo>
                  <a:lnTo>
                    <a:pt x="96" y="0"/>
                  </a:lnTo>
                  <a:lnTo>
                    <a:pt x="79" y="0"/>
                  </a:lnTo>
                  <a:lnTo>
                    <a:pt x="63" y="3"/>
                  </a:lnTo>
                  <a:lnTo>
                    <a:pt x="48" y="5"/>
                  </a:lnTo>
                  <a:lnTo>
                    <a:pt x="34" y="7"/>
                  </a:lnTo>
                  <a:lnTo>
                    <a:pt x="25" y="11"/>
                  </a:lnTo>
                  <a:lnTo>
                    <a:pt x="17" y="16"/>
                  </a:lnTo>
                  <a:lnTo>
                    <a:pt x="9" y="19"/>
                  </a:lnTo>
                  <a:lnTo>
                    <a:pt x="0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1" y="30"/>
                  </a:lnTo>
                  <a:lnTo>
                    <a:pt x="29" y="33"/>
                  </a:lnTo>
                  <a:lnTo>
                    <a:pt x="49" y="39"/>
                  </a:lnTo>
                  <a:lnTo>
                    <a:pt x="70" y="43"/>
                  </a:lnTo>
                  <a:lnTo>
                    <a:pt x="89" y="45"/>
                  </a:lnTo>
                  <a:lnTo>
                    <a:pt x="107" y="45"/>
                  </a:lnTo>
                  <a:lnTo>
                    <a:pt x="121" y="42"/>
                  </a:lnTo>
                  <a:lnTo>
                    <a:pt x="133" y="39"/>
                  </a:lnTo>
                  <a:lnTo>
                    <a:pt x="143" y="33"/>
                  </a:lnTo>
                  <a:lnTo>
                    <a:pt x="149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97" name="Freeform 233"/>
            <p:cNvSpPr>
              <a:spLocks/>
            </p:cNvSpPr>
            <p:nvPr/>
          </p:nvSpPr>
          <p:spPr bwMode="auto">
            <a:xfrm>
              <a:off x="1646" y="1708"/>
              <a:ext cx="102" cy="53"/>
            </a:xfrm>
            <a:custGeom>
              <a:avLst/>
              <a:gdLst>
                <a:gd name="T0" fmla="*/ 1 w 203"/>
                <a:gd name="T1" fmla="*/ 88 h 105"/>
                <a:gd name="T2" fmla="*/ 0 w 203"/>
                <a:gd name="T3" fmla="*/ 78 h 105"/>
                <a:gd name="T4" fmla="*/ 2 w 203"/>
                <a:gd name="T5" fmla="*/ 67 h 105"/>
                <a:gd name="T6" fmla="*/ 7 w 203"/>
                <a:gd name="T7" fmla="*/ 57 h 105"/>
                <a:gd name="T8" fmla="*/ 17 w 203"/>
                <a:gd name="T9" fmla="*/ 48 h 105"/>
                <a:gd name="T10" fmla="*/ 28 w 203"/>
                <a:gd name="T11" fmla="*/ 38 h 105"/>
                <a:gd name="T12" fmla="*/ 43 w 203"/>
                <a:gd name="T13" fmla="*/ 28 h 105"/>
                <a:gd name="T14" fmla="*/ 62 w 203"/>
                <a:gd name="T15" fmla="*/ 19 h 105"/>
                <a:gd name="T16" fmla="*/ 82 w 203"/>
                <a:gd name="T17" fmla="*/ 11 h 105"/>
                <a:gd name="T18" fmla="*/ 102 w 203"/>
                <a:gd name="T19" fmla="*/ 5 h 105"/>
                <a:gd name="T20" fmla="*/ 123 w 203"/>
                <a:gd name="T21" fmla="*/ 2 h 105"/>
                <a:gd name="T22" fmla="*/ 142 w 203"/>
                <a:gd name="T23" fmla="*/ 0 h 105"/>
                <a:gd name="T24" fmla="*/ 160 w 203"/>
                <a:gd name="T25" fmla="*/ 1 h 105"/>
                <a:gd name="T26" fmla="*/ 174 w 203"/>
                <a:gd name="T27" fmla="*/ 3 h 105"/>
                <a:gd name="T28" fmla="*/ 186 w 203"/>
                <a:gd name="T29" fmla="*/ 7 h 105"/>
                <a:gd name="T30" fmla="*/ 196 w 203"/>
                <a:gd name="T31" fmla="*/ 12 h 105"/>
                <a:gd name="T32" fmla="*/ 202 w 203"/>
                <a:gd name="T33" fmla="*/ 22 h 105"/>
                <a:gd name="T34" fmla="*/ 203 w 203"/>
                <a:gd name="T35" fmla="*/ 29 h 105"/>
                <a:gd name="T36" fmla="*/ 202 w 203"/>
                <a:gd name="T37" fmla="*/ 38 h 105"/>
                <a:gd name="T38" fmla="*/ 196 w 203"/>
                <a:gd name="T39" fmla="*/ 47 h 105"/>
                <a:gd name="T40" fmla="*/ 186 w 203"/>
                <a:gd name="T41" fmla="*/ 57 h 105"/>
                <a:gd name="T42" fmla="*/ 174 w 203"/>
                <a:gd name="T43" fmla="*/ 66 h 105"/>
                <a:gd name="T44" fmla="*/ 159 w 203"/>
                <a:gd name="T45" fmla="*/ 77 h 105"/>
                <a:gd name="T46" fmla="*/ 142 w 203"/>
                <a:gd name="T47" fmla="*/ 86 h 105"/>
                <a:gd name="T48" fmla="*/ 123 w 203"/>
                <a:gd name="T49" fmla="*/ 95 h 105"/>
                <a:gd name="T50" fmla="*/ 101 w 203"/>
                <a:gd name="T51" fmla="*/ 99 h 105"/>
                <a:gd name="T52" fmla="*/ 81 w 203"/>
                <a:gd name="T53" fmla="*/ 103 h 105"/>
                <a:gd name="T54" fmla="*/ 63 w 203"/>
                <a:gd name="T55" fmla="*/ 104 h 105"/>
                <a:gd name="T56" fmla="*/ 44 w 203"/>
                <a:gd name="T57" fmla="*/ 105 h 105"/>
                <a:gd name="T58" fmla="*/ 28 w 203"/>
                <a:gd name="T59" fmla="*/ 102 h 105"/>
                <a:gd name="T60" fmla="*/ 17 w 203"/>
                <a:gd name="T61" fmla="*/ 99 h 105"/>
                <a:gd name="T62" fmla="*/ 7 w 203"/>
                <a:gd name="T63" fmla="*/ 94 h 105"/>
                <a:gd name="T64" fmla="*/ 1 w 203"/>
                <a:gd name="T65" fmla="*/ 8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3" h="105">
                  <a:moveTo>
                    <a:pt x="1" y="88"/>
                  </a:moveTo>
                  <a:lnTo>
                    <a:pt x="0" y="78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7" y="48"/>
                  </a:lnTo>
                  <a:lnTo>
                    <a:pt x="28" y="38"/>
                  </a:lnTo>
                  <a:lnTo>
                    <a:pt x="43" y="28"/>
                  </a:lnTo>
                  <a:lnTo>
                    <a:pt x="62" y="19"/>
                  </a:lnTo>
                  <a:lnTo>
                    <a:pt x="82" y="11"/>
                  </a:lnTo>
                  <a:lnTo>
                    <a:pt x="102" y="5"/>
                  </a:lnTo>
                  <a:lnTo>
                    <a:pt x="123" y="2"/>
                  </a:lnTo>
                  <a:lnTo>
                    <a:pt x="142" y="0"/>
                  </a:lnTo>
                  <a:lnTo>
                    <a:pt x="160" y="1"/>
                  </a:lnTo>
                  <a:lnTo>
                    <a:pt x="174" y="3"/>
                  </a:lnTo>
                  <a:lnTo>
                    <a:pt x="186" y="7"/>
                  </a:lnTo>
                  <a:lnTo>
                    <a:pt x="196" y="12"/>
                  </a:lnTo>
                  <a:lnTo>
                    <a:pt x="202" y="22"/>
                  </a:lnTo>
                  <a:lnTo>
                    <a:pt x="203" y="29"/>
                  </a:lnTo>
                  <a:lnTo>
                    <a:pt x="202" y="38"/>
                  </a:lnTo>
                  <a:lnTo>
                    <a:pt x="196" y="47"/>
                  </a:lnTo>
                  <a:lnTo>
                    <a:pt x="186" y="57"/>
                  </a:lnTo>
                  <a:lnTo>
                    <a:pt x="174" y="66"/>
                  </a:lnTo>
                  <a:lnTo>
                    <a:pt x="159" y="77"/>
                  </a:lnTo>
                  <a:lnTo>
                    <a:pt x="142" y="86"/>
                  </a:lnTo>
                  <a:lnTo>
                    <a:pt x="123" y="95"/>
                  </a:lnTo>
                  <a:lnTo>
                    <a:pt x="101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4" y="105"/>
                  </a:lnTo>
                  <a:lnTo>
                    <a:pt x="28" y="102"/>
                  </a:lnTo>
                  <a:lnTo>
                    <a:pt x="17" y="99"/>
                  </a:lnTo>
                  <a:lnTo>
                    <a:pt x="7" y="94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98" name="Freeform 234"/>
            <p:cNvSpPr>
              <a:spLocks/>
            </p:cNvSpPr>
            <p:nvPr/>
          </p:nvSpPr>
          <p:spPr bwMode="auto">
            <a:xfrm>
              <a:off x="1723" y="1690"/>
              <a:ext cx="40" cy="46"/>
            </a:xfrm>
            <a:custGeom>
              <a:avLst/>
              <a:gdLst>
                <a:gd name="T0" fmla="*/ 81 w 81"/>
                <a:gd name="T1" fmla="*/ 90 h 90"/>
                <a:gd name="T2" fmla="*/ 80 w 81"/>
                <a:gd name="T3" fmla="*/ 90 h 90"/>
                <a:gd name="T4" fmla="*/ 77 w 81"/>
                <a:gd name="T5" fmla="*/ 90 h 90"/>
                <a:gd name="T6" fmla="*/ 60 w 81"/>
                <a:gd name="T7" fmla="*/ 88 h 90"/>
                <a:gd name="T8" fmla="*/ 45 w 81"/>
                <a:gd name="T9" fmla="*/ 85 h 90"/>
                <a:gd name="T10" fmla="*/ 30 w 81"/>
                <a:gd name="T11" fmla="*/ 79 h 90"/>
                <a:gd name="T12" fmla="*/ 21 w 81"/>
                <a:gd name="T13" fmla="*/ 73 h 90"/>
                <a:gd name="T14" fmla="*/ 11 w 81"/>
                <a:gd name="T15" fmla="*/ 63 h 90"/>
                <a:gd name="T16" fmla="*/ 5 w 81"/>
                <a:gd name="T17" fmla="*/ 53 h 90"/>
                <a:gd name="T18" fmla="*/ 0 w 81"/>
                <a:gd name="T19" fmla="*/ 42 h 90"/>
                <a:gd name="T20" fmla="*/ 0 w 81"/>
                <a:gd name="T21" fmla="*/ 31 h 90"/>
                <a:gd name="T22" fmla="*/ 0 w 81"/>
                <a:gd name="T23" fmla="*/ 23 h 90"/>
                <a:gd name="T24" fmla="*/ 2 w 81"/>
                <a:gd name="T25" fmla="*/ 16 h 90"/>
                <a:gd name="T26" fmla="*/ 6 w 81"/>
                <a:gd name="T27" fmla="*/ 8 h 90"/>
                <a:gd name="T28" fmla="*/ 12 w 81"/>
                <a:gd name="T29" fmla="*/ 0 h 90"/>
                <a:gd name="T30" fmla="*/ 22 w 81"/>
                <a:gd name="T31" fmla="*/ 2 h 90"/>
                <a:gd name="T32" fmla="*/ 33 w 81"/>
                <a:gd name="T33" fmla="*/ 7 h 90"/>
                <a:gd name="T34" fmla="*/ 43 w 81"/>
                <a:gd name="T35" fmla="*/ 12 h 90"/>
                <a:gd name="T36" fmla="*/ 53 w 81"/>
                <a:gd name="T37" fmla="*/ 21 h 90"/>
                <a:gd name="T38" fmla="*/ 59 w 81"/>
                <a:gd name="T39" fmla="*/ 25 h 90"/>
                <a:gd name="T40" fmla="*/ 65 w 81"/>
                <a:gd name="T41" fmla="*/ 32 h 90"/>
                <a:gd name="T42" fmla="*/ 69 w 81"/>
                <a:gd name="T43" fmla="*/ 38 h 90"/>
                <a:gd name="T44" fmla="*/ 73 w 81"/>
                <a:gd name="T45" fmla="*/ 47 h 90"/>
                <a:gd name="T46" fmla="*/ 76 w 81"/>
                <a:gd name="T47" fmla="*/ 57 h 90"/>
                <a:gd name="T48" fmla="*/ 78 w 81"/>
                <a:gd name="T49" fmla="*/ 67 h 90"/>
                <a:gd name="T50" fmla="*/ 80 w 81"/>
                <a:gd name="T51" fmla="*/ 78 h 90"/>
                <a:gd name="T52" fmla="*/ 81 w 81"/>
                <a:gd name="T5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90">
                  <a:moveTo>
                    <a:pt x="81" y="90"/>
                  </a:moveTo>
                  <a:lnTo>
                    <a:pt x="80" y="90"/>
                  </a:lnTo>
                  <a:lnTo>
                    <a:pt x="77" y="90"/>
                  </a:lnTo>
                  <a:lnTo>
                    <a:pt x="60" y="88"/>
                  </a:lnTo>
                  <a:lnTo>
                    <a:pt x="45" y="85"/>
                  </a:lnTo>
                  <a:lnTo>
                    <a:pt x="30" y="79"/>
                  </a:lnTo>
                  <a:lnTo>
                    <a:pt x="21" y="73"/>
                  </a:lnTo>
                  <a:lnTo>
                    <a:pt x="11" y="63"/>
                  </a:lnTo>
                  <a:lnTo>
                    <a:pt x="5" y="53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33" y="7"/>
                  </a:lnTo>
                  <a:lnTo>
                    <a:pt x="43" y="12"/>
                  </a:lnTo>
                  <a:lnTo>
                    <a:pt x="53" y="21"/>
                  </a:lnTo>
                  <a:lnTo>
                    <a:pt x="59" y="25"/>
                  </a:lnTo>
                  <a:lnTo>
                    <a:pt x="65" y="32"/>
                  </a:lnTo>
                  <a:lnTo>
                    <a:pt x="69" y="38"/>
                  </a:lnTo>
                  <a:lnTo>
                    <a:pt x="73" y="47"/>
                  </a:lnTo>
                  <a:lnTo>
                    <a:pt x="76" y="57"/>
                  </a:lnTo>
                  <a:lnTo>
                    <a:pt x="78" y="67"/>
                  </a:lnTo>
                  <a:lnTo>
                    <a:pt x="80" y="78"/>
                  </a:lnTo>
                  <a:lnTo>
                    <a:pt x="81" y="9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99" name="Freeform 235"/>
            <p:cNvSpPr>
              <a:spLocks/>
            </p:cNvSpPr>
            <p:nvPr/>
          </p:nvSpPr>
          <p:spPr bwMode="auto">
            <a:xfrm>
              <a:off x="968" y="1636"/>
              <a:ext cx="54" cy="88"/>
            </a:xfrm>
            <a:custGeom>
              <a:avLst/>
              <a:gdLst>
                <a:gd name="T0" fmla="*/ 54 w 107"/>
                <a:gd name="T1" fmla="*/ 0 h 178"/>
                <a:gd name="T2" fmla="*/ 63 w 107"/>
                <a:gd name="T3" fmla="*/ 1 h 178"/>
                <a:gd name="T4" fmla="*/ 73 w 107"/>
                <a:gd name="T5" fmla="*/ 6 h 178"/>
                <a:gd name="T6" fmla="*/ 81 w 107"/>
                <a:gd name="T7" fmla="*/ 15 h 178"/>
                <a:gd name="T8" fmla="*/ 91 w 107"/>
                <a:gd name="T9" fmla="*/ 26 h 178"/>
                <a:gd name="T10" fmla="*/ 97 w 107"/>
                <a:gd name="T11" fmla="*/ 38 h 178"/>
                <a:gd name="T12" fmla="*/ 102 w 107"/>
                <a:gd name="T13" fmla="*/ 54 h 178"/>
                <a:gd name="T14" fmla="*/ 105 w 107"/>
                <a:gd name="T15" fmla="*/ 72 h 178"/>
                <a:gd name="T16" fmla="*/ 107 w 107"/>
                <a:gd name="T17" fmla="*/ 91 h 178"/>
                <a:gd name="T18" fmla="*/ 105 w 107"/>
                <a:gd name="T19" fmla="*/ 106 h 178"/>
                <a:gd name="T20" fmla="*/ 102 w 107"/>
                <a:gd name="T21" fmla="*/ 123 h 178"/>
                <a:gd name="T22" fmla="*/ 97 w 107"/>
                <a:gd name="T23" fmla="*/ 137 h 178"/>
                <a:gd name="T24" fmla="*/ 91 w 107"/>
                <a:gd name="T25" fmla="*/ 151 h 178"/>
                <a:gd name="T26" fmla="*/ 81 w 107"/>
                <a:gd name="T27" fmla="*/ 161 h 178"/>
                <a:gd name="T28" fmla="*/ 73 w 107"/>
                <a:gd name="T29" fmla="*/ 171 h 178"/>
                <a:gd name="T30" fmla="*/ 63 w 107"/>
                <a:gd name="T31" fmla="*/ 176 h 178"/>
                <a:gd name="T32" fmla="*/ 54 w 107"/>
                <a:gd name="T33" fmla="*/ 178 h 178"/>
                <a:gd name="T34" fmla="*/ 43 w 107"/>
                <a:gd name="T35" fmla="*/ 176 h 178"/>
                <a:gd name="T36" fmla="*/ 33 w 107"/>
                <a:gd name="T37" fmla="*/ 171 h 178"/>
                <a:gd name="T38" fmla="*/ 23 w 107"/>
                <a:gd name="T39" fmla="*/ 161 h 178"/>
                <a:gd name="T40" fmla="*/ 15 w 107"/>
                <a:gd name="T41" fmla="*/ 151 h 178"/>
                <a:gd name="T42" fmla="*/ 7 w 107"/>
                <a:gd name="T43" fmla="*/ 137 h 178"/>
                <a:gd name="T44" fmla="*/ 4 w 107"/>
                <a:gd name="T45" fmla="*/ 123 h 178"/>
                <a:gd name="T46" fmla="*/ 0 w 107"/>
                <a:gd name="T47" fmla="*/ 106 h 178"/>
                <a:gd name="T48" fmla="*/ 0 w 107"/>
                <a:gd name="T49" fmla="*/ 91 h 178"/>
                <a:gd name="T50" fmla="*/ 0 w 107"/>
                <a:gd name="T51" fmla="*/ 72 h 178"/>
                <a:gd name="T52" fmla="*/ 4 w 107"/>
                <a:gd name="T53" fmla="*/ 54 h 178"/>
                <a:gd name="T54" fmla="*/ 7 w 107"/>
                <a:gd name="T55" fmla="*/ 38 h 178"/>
                <a:gd name="T56" fmla="*/ 15 w 107"/>
                <a:gd name="T57" fmla="*/ 26 h 178"/>
                <a:gd name="T58" fmla="*/ 23 w 107"/>
                <a:gd name="T59" fmla="*/ 15 h 178"/>
                <a:gd name="T60" fmla="*/ 33 w 107"/>
                <a:gd name="T61" fmla="*/ 6 h 178"/>
                <a:gd name="T62" fmla="*/ 43 w 107"/>
                <a:gd name="T63" fmla="*/ 1 h 178"/>
                <a:gd name="T64" fmla="*/ 54 w 107"/>
                <a:gd name="T6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78">
                  <a:moveTo>
                    <a:pt x="54" y="0"/>
                  </a:moveTo>
                  <a:lnTo>
                    <a:pt x="63" y="1"/>
                  </a:lnTo>
                  <a:lnTo>
                    <a:pt x="73" y="6"/>
                  </a:lnTo>
                  <a:lnTo>
                    <a:pt x="81" y="15"/>
                  </a:lnTo>
                  <a:lnTo>
                    <a:pt x="91" y="26"/>
                  </a:lnTo>
                  <a:lnTo>
                    <a:pt x="97" y="38"/>
                  </a:lnTo>
                  <a:lnTo>
                    <a:pt x="102" y="54"/>
                  </a:lnTo>
                  <a:lnTo>
                    <a:pt x="105" y="72"/>
                  </a:lnTo>
                  <a:lnTo>
                    <a:pt x="107" y="91"/>
                  </a:lnTo>
                  <a:lnTo>
                    <a:pt x="105" y="106"/>
                  </a:lnTo>
                  <a:lnTo>
                    <a:pt x="102" y="123"/>
                  </a:lnTo>
                  <a:lnTo>
                    <a:pt x="97" y="137"/>
                  </a:lnTo>
                  <a:lnTo>
                    <a:pt x="91" y="151"/>
                  </a:lnTo>
                  <a:lnTo>
                    <a:pt x="81" y="161"/>
                  </a:lnTo>
                  <a:lnTo>
                    <a:pt x="73" y="171"/>
                  </a:lnTo>
                  <a:lnTo>
                    <a:pt x="63" y="176"/>
                  </a:lnTo>
                  <a:lnTo>
                    <a:pt x="54" y="178"/>
                  </a:lnTo>
                  <a:lnTo>
                    <a:pt x="43" y="176"/>
                  </a:lnTo>
                  <a:lnTo>
                    <a:pt x="33" y="171"/>
                  </a:lnTo>
                  <a:lnTo>
                    <a:pt x="23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6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4" y="54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3" y="15"/>
                  </a:lnTo>
                  <a:lnTo>
                    <a:pt x="33" y="6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00" name="Freeform 236"/>
            <p:cNvSpPr>
              <a:spLocks/>
            </p:cNvSpPr>
            <p:nvPr/>
          </p:nvSpPr>
          <p:spPr bwMode="auto">
            <a:xfrm>
              <a:off x="1005" y="1677"/>
              <a:ext cx="103" cy="52"/>
            </a:xfrm>
            <a:custGeom>
              <a:avLst/>
              <a:gdLst>
                <a:gd name="T0" fmla="*/ 4 w 207"/>
                <a:gd name="T1" fmla="*/ 85 h 104"/>
                <a:gd name="T2" fmla="*/ 0 w 207"/>
                <a:gd name="T3" fmla="*/ 75 h 104"/>
                <a:gd name="T4" fmla="*/ 2 w 207"/>
                <a:gd name="T5" fmla="*/ 67 h 104"/>
                <a:gd name="T6" fmla="*/ 7 w 207"/>
                <a:gd name="T7" fmla="*/ 57 h 104"/>
                <a:gd name="T8" fmla="*/ 18 w 207"/>
                <a:gd name="T9" fmla="*/ 48 h 104"/>
                <a:gd name="T10" fmla="*/ 30 w 207"/>
                <a:gd name="T11" fmla="*/ 38 h 104"/>
                <a:gd name="T12" fmla="*/ 46 w 207"/>
                <a:gd name="T13" fmla="*/ 27 h 104"/>
                <a:gd name="T14" fmla="*/ 64 w 207"/>
                <a:gd name="T15" fmla="*/ 18 h 104"/>
                <a:gd name="T16" fmla="*/ 86 w 207"/>
                <a:gd name="T17" fmla="*/ 11 h 104"/>
                <a:gd name="T18" fmla="*/ 105 w 207"/>
                <a:gd name="T19" fmla="*/ 5 h 104"/>
                <a:gd name="T20" fmla="*/ 124 w 207"/>
                <a:gd name="T21" fmla="*/ 2 h 104"/>
                <a:gd name="T22" fmla="*/ 144 w 207"/>
                <a:gd name="T23" fmla="*/ 0 h 104"/>
                <a:gd name="T24" fmla="*/ 162 w 207"/>
                <a:gd name="T25" fmla="*/ 1 h 104"/>
                <a:gd name="T26" fmla="*/ 177 w 207"/>
                <a:gd name="T27" fmla="*/ 2 h 104"/>
                <a:gd name="T28" fmla="*/ 190 w 207"/>
                <a:gd name="T29" fmla="*/ 6 h 104"/>
                <a:gd name="T30" fmla="*/ 198 w 207"/>
                <a:gd name="T31" fmla="*/ 11 h 104"/>
                <a:gd name="T32" fmla="*/ 206 w 207"/>
                <a:gd name="T33" fmla="*/ 18 h 104"/>
                <a:gd name="T34" fmla="*/ 207 w 207"/>
                <a:gd name="T35" fmla="*/ 26 h 104"/>
                <a:gd name="T36" fmla="*/ 206 w 207"/>
                <a:gd name="T37" fmla="*/ 36 h 104"/>
                <a:gd name="T38" fmla="*/ 198 w 207"/>
                <a:gd name="T39" fmla="*/ 46 h 104"/>
                <a:gd name="T40" fmla="*/ 190 w 207"/>
                <a:gd name="T41" fmla="*/ 56 h 104"/>
                <a:gd name="T42" fmla="*/ 176 w 207"/>
                <a:gd name="T43" fmla="*/ 65 h 104"/>
                <a:gd name="T44" fmla="*/ 161 w 207"/>
                <a:gd name="T45" fmla="*/ 74 h 104"/>
                <a:gd name="T46" fmla="*/ 143 w 207"/>
                <a:gd name="T47" fmla="*/ 83 h 104"/>
                <a:gd name="T48" fmla="*/ 123 w 207"/>
                <a:gd name="T49" fmla="*/ 91 h 104"/>
                <a:gd name="T50" fmla="*/ 102 w 207"/>
                <a:gd name="T51" fmla="*/ 97 h 104"/>
                <a:gd name="T52" fmla="*/ 84 w 207"/>
                <a:gd name="T53" fmla="*/ 101 h 104"/>
                <a:gd name="T54" fmla="*/ 64 w 207"/>
                <a:gd name="T55" fmla="*/ 103 h 104"/>
                <a:gd name="T56" fmla="*/ 48 w 207"/>
                <a:gd name="T57" fmla="*/ 104 h 104"/>
                <a:gd name="T58" fmla="*/ 32 w 207"/>
                <a:gd name="T59" fmla="*/ 101 h 104"/>
                <a:gd name="T60" fmla="*/ 21 w 207"/>
                <a:gd name="T61" fmla="*/ 98 h 104"/>
                <a:gd name="T62" fmla="*/ 11 w 207"/>
                <a:gd name="T63" fmla="*/ 92 h 104"/>
                <a:gd name="T64" fmla="*/ 4 w 207"/>
                <a:gd name="T6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04">
                  <a:moveTo>
                    <a:pt x="4" y="85"/>
                  </a:moveTo>
                  <a:lnTo>
                    <a:pt x="0" y="75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8" y="48"/>
                  </a:lnTo>
                  <a:lnTo>
                    <a:pt x="30" y="38"/>
                  </a:lnTo>
                  <a:lnTo>
                    <a:pt x="46" y="27"/>
                  </a:lnTo>
                  <a:lnTo>
                    <a:pt x="64" y="18"/>
                  </a:lnTo>
                  <a:lnTo>
                    <a:pt x="86" y="11"/>
                  </a:lnTo>
                  <a:lnTo>
                    <a:pt x="105" y="5"/>
                  </a:lnTo>
                  <a:lnTo>
                    <a:pt x="124" y="2"/>
                  </a:lnTo>
                  <a:lnTo>
                    <a:pt x="144" y="0"/>
                  </a:lnTo>
                  <a:lnTo>
                    <a:pt x="162" y="1"/>
                  </a:lnTo>
                  <a:lnTo>
                    <a:pt x="177" y="2"/>
                  </a:lnTo>
                  <a:lnTo>
                    <a:pt x="190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7" y="26"/>
                  </a:lnTo>
                  <a:lnTo>
                    <a:pt x="206" y="36"/>
                  </a:lnTo>
                  <a:lnTo>
                    <a:pt x="198" y="46"/>
                  </a:lnTo>
                  <a:lnTo>
                    <a:pt x="190" y="56"/>
                  </a:lnTo>
                  <a:lnTo>
                    <a:pt x="176" y="65"/>
                  </a:lnTo>
                  <a:lnTo>
                    <a:pt x="161" y="74"/>
                  </a:lnTo>
                  <a:lnTo>
                    <a:pt x="143" y="83"/>
                  </a:lnTo>
                  <a:lnTo>
                    <a:pt x="123" y="91"/>
                  </a:lnTo>
                  <a:lnTo>
                    <a:pt x="102" y="97"/>
                  </a:lnTo>
                  <a:lnTo>
                    <a:pt x="84" y="101"/>
                  </a:lnTo>
                  <a:lnTo>
                    <a:pt x="64" y="103"/>
                  </a:lnTo>
                  <a:lnTo>
                    <a:pt x="48" y="104"/>
                  </a:lnTo>
                  <a:lnTo>
                    <a:pt x="32" y="101"/>
                  </a:lnTo>
                  <a:lnTo>
                    <a:pt x="21" y="98"/>
                  </a:lnTo>
                  <a:lnTo>
                    <a:pt x="11" y="92"/>
                  </a:lnTo>
                  <a:lnTo>
                    <a:pt x="4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01" name="Freeform 237"/>
            <p:cNvSpPr>
              <a:spLocks/>
            </p:cNvSpPr>
            <p:nvPr/>
          </p:nvSpPr>
          <p:spPr bwMode="auto">
            <a:xfrm>
              <a:off x="885" y="1683"/>
              <a:ext cx="103" cy="53"/>
            </a:xfrm>
            <a:custGeom>
              <a:avLst/>
              <a:gdLst>
                <a:gd name="T0" fmla="*/ 204 w 205"/>
                <a:gd name="T1" fmla="*/ 88 h 104"/>
                <a:gd name="T2" fmla="*/ 205 w 205"/>
                <a:gd name="T3" fmla="*/ 78 h 104"/>
                <a:gd name="T4" fmla="*/ 203 w 205"/>
                <a:gd name="T5" fmla="*/ 67 h 104"/>
                <a:gd name="T6" fmla="*/ 197 w 205"/>
                <a:gd name="T7" fmla="*/ 57 h 104"/>
                <a:gd name="T8" fmla="*/ 189 w 205"/>
                <a:gd name="T9" fmla="*/ 48 h 104"/>
                <a:gd name="T10" fmla="*/ 175 w 205"/>
                <a:gd name="T11" fmla="*/ 38 h 104"/>
                <a:gd name="T12" fmla="*/ 160 w 205"/>
                <a:gd name="T13" fmla="*/ 29 h 104"/>
                <a:gd name="T14" fmla="*/ 143 w 205"/>
                <a:gd name="T15" fmla="*/ 21 h 104"/>
                <a:gd name="T16" fmla="*/ 125 w 205"/>
                <a:gd name="T17" fmla="*/ 14 h 104"/>
                <a:gd name="T18" fmla="*/ 102 w 205"/>
                <a:gd name="T19" fmla="*/ 7 h 104"/>
                <a:gd name="T20" fmla="*/ 82 w 205"/>
                <a:gd name="T21" fmla="*/ 3 h 104"/>
                <a:gd name="T22" fmla="*/ 64 w 205"/>
                <a:gd name="T23" fmla="*/ 0 h 104"/>
                <a:gd name="T24" fmla="*/ 45 w 205"/>
                <a:gd name="T25" fmla="*/ 1 h 104"/>
                <a:gd name="T26" fmla="*/ 29 w 205"/>
                <a:gd name="T27" fmla="*/ 3 h 104"/>
                <a:gd name="T28" fmla="*/ 18 w 205"/>
                <a:gd name="T29" fmla="*/ 7 h 104"/>
                <a:gd name="T30" fmla="*/ 8 w 205"/>
                <a:gd name="T31" fmla="*/ 12 h 104"/>
                <a:gd name="T32" fmla="*/ 2 w 205"/>
                <a:gd name="T33" fmla="*/ 22 h 104"/>
                <a:gd name="T34" fmla="*/ 0 w 205"/>
                <a:gd name="T35" fmla="*/ 28 h 104"/>
                <a:gd name="T36" fmla="*/ 1 w 205"/>
                <a:gd name="T37" fmla="*/ 35 h 104"/>
                <a:gd name="T38" fmla="*/ 4 w 205"/>
                <a:gd name="T39" fmla="*/ 42 h 104"/>
                <a:gd name="T40" fmla="*/ 10 w 205"/>
                <a:gd name="T41" fmla="*/ 51 h 104"/>
                <a:gd name="T42" fmla="*/ 17 w 205"/>
                <a:gd name="T43" fmla="*/ 59 h 104"/>
                <a:gd name="T44" fmla="*/ 28 w 205"/>
                <a:gd name="T45" fmla="*/ 67 h 104"/>
                <a:gd name="T46" fmla="*/ 39 w 205"/>
                <a:gd name="T47" fmla="*/ 76 h 104"/>
                <a:gd name="T48" fmla="*/ 55 w 205"/>
                <a:gd name="T49" fmla="*/ 85 h 104"/>
                <a:gd name="T50" fmla="*/ 66 w 205"/>
                <a:gd name="T51" fmla="*/ 87 h 104"/>
                <a:gd name="T52" fmla="*/ 77 w 205"/>
                <a:gd name="T53" fmla="*/ 90 h 104"/>
                <a:gd name="T54" fmla="*/ 87 w 205"/>
                <a:gd name="T55" fmla="*/ 92 h 104"/>
                <a:gd name="T56" fmla="*/ 98 w 205"/>
                <a:gd name="T57" fmla="*/ 95 h 104"/>
                <a:gd name="T58" fmla="*/ 109 w 205"/>
                <a:gd name="T59" fmla="*/ 97 h 104"/>
                <a:gd name="T60" fmla="*/ 121 w 205"/>
                <a:gd name="T61" fmla="*/ 100 h 104"/>
                <a:gd name="T62" fmla="*/ 134 w 205"/>
                <a:gd name="T63" fmla="*/ 102 h 104"/>
                <a:gd name="T64" fmla="*/ 146 w 205"/>
                <a:gd name="T65" fmla="*/ 104 h 104"/>
                <a:gd name="T66" fmla="*/ 156 w 205"/>
                <a:gd name="T67" fmla="*/ 104 h 104"/>
                <a:gd name="T68" fmla="*/ 166 w 205"/>
                <a:gd name="T69" fmla="*/ 104 h 104"/>
                <a:gd name="T70" fmla="*/ 175 w 205"/>
                <a:gd name="T71" fmla="*/ 103 h 104"/>
                <a:gd name="T72" fmla="*/ 183 w 205"/>
                <a:gd name="T73" fmla="*/ 102 h 104"/>
                <a:gd name="T74" fmla="*/ 191 w 205"/>
                <a:gd name="T75" fmla="*/ 99 h 104"/>
                <a:gd name="T76" fmla="*/ 197 w 205"/>
                <a:gd name="T77" fmla="*/ 96 h 104"/>
                <a:gd name="T78" fmla="*/ 201 w 205"/>
                <a:gd name="T79" fmla="*/ 92 h 104"/>
                <a:gd name="T80" fmla="*/ 204 w 205"/>
                <a:gd name="T81" fmla="*/ 8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5" h="104">
                  <a:moveTo>
                    <a:pt x="204" y="88"/>
                  </a:moveTo>
                  <a:lnTo>
                    <a:pt x="205" y="78"/>
                  </a:lnTo>
                  <a:lnTo>
                    <a:pt x="203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3" y="21"/>
                  </a:lnTo>
                  <a:lnTo>
                    <a:pt x="125" y="14"/>
                  </a:lnTo>
                  <a:lnTo>
                    <a:pt x="102" y="7"/>
                  </a:lnTo>
                  <a:lnTo>
                    <a:pt x="82" y="3"/>
                  </a:lnTo>
                  <a:lnTo>
                    <a:pt x="64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7"/>
                  </a:lnTo>
                  <a:lnTo>
                    <a:pt x="8" y="12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1" y="35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7" y="59"/>
                  </a:lnTo>
                  <a:lnTo>
                    <a:pt x="28" y="67"/>
                  </a:lnTo>
                  <a:lnTo>
                    <a:pt x="39" y="76"/>
                  </a:lnTo>
                  <a:lnTo>
                    <a:pt x="55" y="85"/>
                  </a:lnTo>
                  <a:lnTo>
                    <a:pt x="66" y="87"/>
                  </a:lnTo>
                  <a:lnTo>
                    <a:pt x="77" y="90"/>
                  </a:lnTo>
                  <a:lnTo>
                    <a:pt x="87" y="92"/>
                  </a:lnTo>
                  <a:lnTo>
                    <a:pt x="98" y="95"/>
                  </a:lnTo>
                  <a:lnTo>
                    <a:pt x="109" y="97"/>
                  </a:lnTo>
                  <a:lnTo>
                    <a:pt x="121" y="100"/>
                  </a:lnTo>
                  <a:lnTo>
                    <a:pt x="134" y="102"/>
                  </a:lnTo>
                  <a:lnTo>
                    <a:pt x="146" y="104"/>
                  </a:lnTo>
                  <a:lnTo>
                    <a:pt x="156" y="104"/>
                  </a:lnTo>
                  <a:lnTo>
                    <a:pt x="166" y="104"/>
                  </a:lnTo>
                  <a:lnTo>
                    <a:pt x="175" y="103"/>
                  </a:lnTo>
                  <a:lnTo>
                    <a:pt x="183" y="102"/>
                  </a:lnTo>
                  <a:lnTo>
                    <a:pt x="191" y="99"/>
                  </a:lnTo>
                  <a:lnTo>
                    <a:pt x="197" y="96"/>
                  </a:lnTo>
                  <a:lnTo>
                    <a:pt x="201" y="92"/>
                  </a:lnTo>
                  <a:lnTo>
                    <a:pt x="204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02" name="Freeform 238"/>
            <p:cNvSpPr>
              <a:spLocks/>
            </p:cNvSpPr>
            <p:nvPr/>
          </p:nvSpPr>
          <p:spPr bwMode="auto">
            <a:xfrm>
              <a:off x="1005" y="1723"/>
              <a:ext cx="98" cy="28"/>
            </a:xfrm>
            <a:custGeom>
              <a:avLst/>
              <a:gdLst>
                <a:gd name="T0" fmla="*/ 197 w 197"/>
                <a:gd name="T1" fmla="*/ 55 h 55"/>
                <a:gd name="T2" fmla="*/ 191 w 197"/>
                <a:gd name="T3" fmla="*/ 49 h 55"/>
                <a:gd name="T4" fmla="*/ 183 w 197"/>
                <a:gd name="T5" fmla="*/ 44 h 55"/>
                <a:gd name="T6" fmla="*/ 175 w 197"/>
                <a:gd name="T7" fmla="*/ 37 h 55"/>
                <a:gd name="T8" fmla="*/ 167 w 197"/>
                <a:gd name="T9" fmla="*/ 32 h 55"/>
                <a:gd name="T10" fmla="*/ 156 w 197"/>
                <a:gd name="T11" fmla="*/ 26 h 55"/>
                <a:gd name="T12" fmla="*/ 146 w 197"/>
                <a:gd name="T13" fmla="*/ 21 h 55"/>
                <a:gd name="T14" fmla="*/ 134 w 197"/>
                <a:gd name="T15" fmla="*/ 15 h 55"/>
                <a:gd name="T16" fmla="*/ 123 w 197"/>
                <a:gd name="T17" fmla="*/ 11 h 55"/>
                <a:gd name="T18" fmla="*/ 102 w 197"/>
                <a:gd name="T19" fmla="*/ 5 h 55"/>
                <a:gd name="T20" fmla="*/ 84 w 197"/>
                <a:gd name="T21" fmla="*/ 2 h 55"/>
                <a:gd name="T22" fmla="*/ 64 w 197"/>
                <a:gd name="T23" fmla="*/ 0 h 55"/>
                <a:gd name="T24" fmla="*/ 48 w 197"/>
                <a:gd name="T25" fmla="*/ 1 h 55"/>
                <a:gd name="T26" fmla="*/ 32 w 197"/>
                <a:gd name="T27" fmla="*/ 3 h 55"/>
                <a:gd name="T28" fmla="*/ 21 w 197"/>
                <a:gd name="T29" fmla="*/ 7 h 55"/>
                <a:gd name="T30" fmla="*/ 11 w 197"/>
                <a:gd name="T31" fmla="*/ 12 h 55"/>
                <a:gd name="T32" fmla="*/ 4 w 197"/>
                <a:gd name="T33" fmla="*/ 21 h 55"/>
                <a:gd name="T34" fmla="*/ 0 w 197"/>
                <a:gd name="T35" fmla="*/ 23 h 55"/>
                <a:gd name="T36" fmla="*/ 0 w 197"/>
                <a:gd name="T37" fmla="*/ 28 h 55"/>
                <a:gd name="T38" fmla="*/ 0 w 197"/>
                <a:gd name="T39" fmla="*/ 33 h 55"/>
                <a:gd name="T40" fmla="*/ 4 w 197"/>
                <a:gd name="T41" fmla="*/ 42 h 55"/>
                <a:gd name="T42" fmla="*/ 15 w 197"/>
                <a:gd name="T43" fmla="*/ 42 h 55"/>
                <a:gd name="T44" fmla="*/ 25 w 197"/>
                <a:gd name="T45" fmla="*/ 43 h 55"/>
                <a:gd name="T46" fmla="*/ 34 w 197"/>
                <a:gd name="T47" fmla="*/ 44 h 55"/>
                <a:gd name="T48" fmla="*/ 44 w 197"/>
                <a:gd name="T49" fmla="*/ 45 h 55"/>
                <a:gd name="T50" fmla="*/ 54 w 197"/>
                <a:gd name="T51" fmla="*/ 45 h 55"/>
                <a:gd name="T52" fmla="*/ 64 w 197"/>
                <a:gd name="T53" fmla="*/ 45 h 55"/>
                <a:gd name="T54" fmla="*/ 75 w 197"/>
                <a:gd name="T55" fmla="*/ 46 h 55"/>
                <a:gd name="T56" fmla="*/ 86 w 197"/>
                <a:gd name="T57" fmla="*/ 48 h 55"/>
                <a:gd name="T58" fmla="*/ 97 w 197"/>
                <a:gd name="T59" fmla="*/ 49 h 55"/>
                <a:gd name="T60" fmla="*/ 111 w 197"/>
                <a:gd name="T61" fmla="*/ 51 h 55"/>
                <a:gd name="T62" fmla="*/ 124 w 197"/>
                <a:gd name="T63" fmla="*/ 52 h 55"/>
                <a:gd name="T64" fmla="*/ 140 w 197"/>
                <a:gd name="T65" fmla="*/ 54 h 55"/>
                <a:gd name="T66" fmla="*/ 154 w 197"/>
                <a:gd name="T67" fmla="*/ 54 h 55"/>
                <a:gd name="T68" fmla="*/ 169 w 197"/>
                <a:gd name="T69" fmla="*/ 54 h 55"/>
                <a:gd name="T70" fmla="*/ 182 w 197"/>
                <a:gd name="T71" fmla="*/ 54 h 55"/>
                <a:gd name="T72" fmla="*/ 197 w 197"/>
                <a:gd name="T7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7" h="55">
                  <a:moveTo>
                    <a:pt x="197" y="55"/>
                  </a:moveTo>
                  <a:lnTo>
                    <a:pt x="191" y="49"/>
                  </a:lnTo>
                  <a:lnTo>
                    <a:pt x="183" y="44"/>
                  </a:lnTo>
                  <a:lnTo>
                    <a:pt x="175" y="37"/>
                  </a:lnTo>
                  <a:lnTo>
                    <a:pt x="167" y="32"/>
                  </a:lnTo>
                  <a:lnTo>
                    <a:pt x="156" y="26"/>
                  </a:lnTo>
                  <a:lnTo>
                    <a:pt x="146" y="21"/>
                  </a:lnTo>
                  <a:lnTo>
                    <a:pt x="134" y="15"/>
                  </a:lnTo>
                  <a:lnTo>
                    <a:pt x="123" y="11"/>
                  </a:lnTo>
                  <a:lnTo>
                    <a:pt x="102" y="5"/>
                  </a:lnTo>
                  <a:lnTo>
                    <a:pt x="84" y="2"/>
                  </a:lnTo>
                  <a:lnTo>
                    <a:pt x="64" y="0"/>
                  </a:lnTo>
                  <a:lnTo>
                    <a:pt x="48" y="1"/>
                  </a:lnTo>
                  <a:lnTo>
                    <a:pt x="32" y="3"/>
                  </a:lnTo>
                  <a:lnTo>
                    <a:pt x="21" y="7"/>
                  </a:lnTo>
                  <a:lnTo>
                    <a:pt x="11" y="12"/>
                  </a:lnTo>
                  <a:lnTo>
                    <a:pt x="4" y="21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4" y="42"/>
                  </a:lnTo>
                  <a:lnTo>
                    <a:pt x="15" y="42"/>
                  </a:lnTo>
                  <a:lnTo>
                    <a:pt x="25" y="43"/>
                  </a:lnTo>
                  <a:lnTo>
                    <a:pt x="34" y="44"/>
                  </a:lnTo>
                  <a:lnTo>
                    <a:pt x="44" y="45"/>
                  </a:lnTo>
                  <a:lnTo>
                    <a:pt x="54" y="45"/>
                  </a:lnTo>
                  <a:lnTo>
                    <a:pt x="64" y="45"/>
                  </a:lnTo>
                  <a:lnTo>
                    <a:pt x="75" y="46"/>
                  </a:lnTo>
                  <a:lnTo>
                    <a:pt x="86" y="48"/>
                  </a:lnTo>
                  <a:lnTo>
                    <a:pt x="97" y="49"/>
                  </a:lnTo>
                  <a:lnTo>
                    <a:pt x="111" y="51"/>
                  </a:lnTo>
                  <a:lnTo>
                    <a:pt x="124" y="52"/>
                  </a:lnTo>
                  <a:lnTo>
                    <a:pt x="140" y="54"/>
                  </a:lnTo>
                  <a:lnTo>
                    <a:pt x="154" y="54"/>
                  </a:lnTo>
                  <a:lnTo>
                    <a:pt x="169" y="54"/>
                  </a:lnTo>
                  <a:lnTo>
                    <a:pt x="182" y="54"/>
                  </a:lnTo>
                  <a:lnTo>
                    <a:pt x="197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03" name="Freeform 239"/>
            <p:cNvSpPr>
              <a:spLocks/>
            </p:cNvSpPr>
            <p:nvPr/>
          </p:nvSpPr>
          <p:spPr bwMode="auto">
            <a:xfrm>
              <a:off x="962" y="1701"/>
              <a:ext cx="77" cy="45"/>
            </a:xfrm>
            <a:custGeom>
              <a:avLst/>
              <a:gdLst>
                <a:gd name="T0" fmla="*/ 77 w 155"/>
                <a:gd name="T1" fmla="*/ 0 h 90"/>
                <a:gd name="T2" fmla="*/ 91 w 155"/>
                <a:gd name="T3" fmla="*/ 0 h 90"/>
                <a:gd name="T4" fmla="*/ 107 w 155"/>
                <a:gd name="T5" fmla="*/ 3 h 90"/>
                <a:gd name="T6" fmla="*/ 119 w 155"/>
                <a:gd name="T7" fmla="*/ 8 h 90"/>
                <a:gd name="T8" fmla="*/ 132 w 155"/>
                <a:gd name="T9" fmla="*/ 15 h 90"/>
                <a:gd name="T10" fmla="*/ 140 w 155"/>
                <a:gd name="T11" fmla="*/ 23 h 90"/>
                <a:gd name="T12" fmla="*/ 148 w 155"/>
                <a:gd name="T13" fmla="*/ 32 h 90"/>
                <a:gd name="T14" fmla="*/ 152 w 155"/>
                <a:gd name="T15" fmla="*/ 44 h 90"/>
                <a:gd name="T16" fmla="*/ 155 w 155"/>
                <a:gd name="T17" fmla="*/ 56 h 90"/>
                <a:gd name="T18" fmla="*/ 154 w 155"/>
                <a:gd name="T19" fmla="*/ 64 h 90"/>
                <a:gd name="T20" fmla="*/ 151 w 155"/>
                <a:gd name="T21" fmla="*/ 73 h 90"/>
                <a:gd name="T22" fmla="*/ 146 w 155"/>
                <a:gd name="T23" fmla="*/ 81 h 90"/>
                <a:gd name="T24" fmla="*/ 139 w 155"/>
                <a:gd name="T25" fmla="*/ 90 h 90"/>
                <a:gd name="T26" fmla="*/ 122 w 155"/>
                <a:gd name="T27" fmla="*/ 88 h 90"/>
                <a:gd name="T28" fmla="*/ 106 w 155"/>
                <a:gd name="T29" fmla="*/ 86 h 90"/>
                <a:gd name="T30" fmla="*/ 87 w 155"/>
                <a:gd name="T31" fmla="*/ 83 h 90"/>
                <a:gd name="T32" fmla="*/ 71 w 155"/>
                <a:gd name="T33" fmla="*/ 82 h 90"/>
                <a:gd name="T34" fmla="*/ 54 w 155"/>
                <a:gd name="T35" fmla="*/ 79 h 90"/>
                <a:gd name="T36" fmla="*/ 38 w 155"/>
                <a:gd name="T37" fmla="*/ 77 h 90"/>
                <a:gd name="T38" fmla="*/ 21 w 155"/>
                <a:gd name="T39" fmla="*/ 75 h 90"/>
                <a:gd name="T40" fmla="*/ 5 w 155"/>
                <a:gd name="T41" fmla="*/ 73 h 90"/>
                <a:gd name="T42" fmla="*/ 0 w 155"/>
                <a:gd name="T43" fmla="*/ 64 h 90"/>
                <a:gd name="T44" fmla="*/ 0 w 155"/>
                <a:gd name="T45" fmla="*/ 56 h 90"/>
                <a:gd name="T46" fmla="*/ 0 w 155"/>
                <a:gd name="T47" fmla="*/ 44 h 90"/>
                <a:gd name="T48" fmla="*/ 5 w 155"/>
                <a:gd name="T49" fmla="*/ 32 h 90"/>
                <a:gd name="T50" fmla="*/ 11 w 155"/>
                <a:gd name="T51" fmla="*/ 23 h 90"/>
                <a:gd name="T52" fmla="*/ 21 w 155"/>
                <a:gd name="T53" fmla="*/ 15 h 90"/>
                <a:gd name="T54" fmla="*/ 31 w 155"/>
                <a:gd name="T55" fmla="*/ 8 h 90"/>
                <a:gd name="T56" fmla="*/ 45 w 155"/>
                <a:gd name="T57" fmla="*/ 3 h 90"/>
                <a:gd name="T58" fmla="*/ 60 w 155"/>
                <a:gd name="T59" fmla="*/ 0 h 90"/>
                <a:gd name="T60" fmla="*/ 77 w 155"/>
                <a:gd name="T6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5" h="90">
                  <a:moveTo>
                    <a:pt x="77" y="0"/>
                  </a:moveTo>
                  <a:lnTo>
                    <a:pt x="91" y="0"/>
                  </a:lnTo>
                  <a:lnTo>
                    <a:pt x="107" y="3"/>
                  </a:lnTo>
                  <a:lnTo>
                    <a:pt x="119" y="8"/>
                  </a:lnTo>
                  <a:lnTo>
                    <a:pt x="132" y="15"/>
                  </a:lnTo>
                  <a:lnTo>
                    <a:pt x="140" y="23"/>
                  </a:lnTo>
                  <a:lnTo>
                    <a:pt x="148" y="32"/>
                  </a:lnTo>
                  <a:lnTo>
                    <a:pt x="152" y="44"/>
                  </a:lnTo>
                  <a:lnTo>
                    <a:pt x="155" y="56"/>
                  </a:lnTo>
                  <a:lnTo>
                    <a:pt x="154" y="64"/>
                  </a:lnTo>
                  <a:lnTo>
                    <a:pt x="151" y="73"/>
                  </a:lnTo>
                  <a:lnTo>
                    <a:pt x="146" y="81"/>
                  </a:lnTo>
                  <a:lnTo>
                    <a:pt x="139" y="90"/>
                  </a:lnTo>
                  <a:lnTo>
                    <a:pt x="122" y="88"/>
                  </a:lnTo>
                  <a:lnTo>
                    <a:pt x="106" y="86"/>
                  </a:lnTo>
                  <a:lnTo>
                    <a:pt x="87" y="83"/>
                  </a:lnTo>
                  <a:lnTo>
                    <a:pt x="71" y="82"/>
                  </a:lnTo>
                  <a:lnTo>
                    <a:pt x="54" y="79"/>
                  </a:lnTo>
                  <a:lnTo>
                    <a:pt x="38" y="77"/>
                  </a:lnTo>
                  <a:lnTo>
                    <a:pt x="21" y="75"/>
                  </a:lnTo>
                  <a:lnTo>
                    <a:pt x="5" y="73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2"/>
                  </a:lnTo>
                  <a:lnTo>
                    <a:pt x="11" y="23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5" y="3"/>
                  </a:lnTo>
                  <a:lnTo>
                    <a:pt x="6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04" name="Freeform 240"/>
            <p:cNvSpPr>
              <a:spLocks/>
            </p:cNvSpPr>
            <p:nvPr/>
          </p:nvSpPr>
          <p:spPr bwMode="auto">
            <a:xfrm>
              <a:off x="1934" y="2018"/>
              <a:ext cx="53" cy="89"/>
            </a:xfrm>
            <a:custGeom>
              <a:avLst/>
              <a:gdLst>
                <a:gd name="T0" fmla="*/ 70 w 106"/>
                <a:gd name="T1" fmla="*/ 4 h 178"/>
                <a:gd name="T2" fmla="*/ 76 w 106"/>
                <a:gd name="T3" fmla="*/ 9 h 178"/>
                <a:gd name="T4" fmla="*/ 84 w 106"/>
                <a:gd name="T5" fmla="*/ 17 h 178"/>
                <a:gd name="T6" fmla="*/ 89 w 106"/>
                <a:gd name="T7" fmla="*/ 26 h 178"/>
                <a:gd name="T8" fmla="*/ 95 w 106"/>
                <a:gd name="T9" fmla="*/ 37 h 178"/>
                <a:gd name="T10" fmla="*/ 98 w 106"/>
                <a:gd name="T11" fmla="*/ 48 h 178"/>
                <a:gd name="T12" fmla="*/ 102 w 106"/>
                <a:gd name="T13" fmla="*/ 60 h 178"/>
                <a:gd name="T14" fmla="*/ 105 w 106"/>
                <a:gd name="T15" fmla="*/ 74 h 178"/>
                <a:gd name="T16" fmla="*/ 106 w 106"/>
                <a:gd name="T17" fmla="*/ 88 h 178"/>
                <a:gd name="T18" fmla="*/ 103 w 106"/>
                <a:gd name="T19" fmla="*/ 105 h 178"/>
                <a:gd name="T20" fmla="*/ 101 w 106"/>
                <a:gd name="T21" fmla="*/ 123 h 178"/>
                <a:gd name="T22" fmla="*/ 96 w 106"/>
                <a:gd name="T23" fmla="*/ 137 h 178"/>
                <a:gd name="T24" fmla="*/ 90 w 106"/>
                <a:gd name="T25" fmla="*/ 151 h 178"/>
                <a:gd name="T26" fmla="*/ 81 w 106"/>
                <a:gd name="T27" fmla="*/ 161 h 178"/>
                <a:gd name="T28" fmla="*/ 74 w 106"/>
                <a:gd name="T29" fmla="*/ 171 h 178"/>
                <a:gd name="T30" fmla="*/ 64 w 106"/>
                <a:gd name="T31" fmla="*/ 176 h 178"/>
                <a:gd name="T32" fmla="*/ 53 w 106"/>
                <a:gd name="T33" fmla="*/ 178 h 178"/>
                <a:gd name="T34" fmla="*/ 42 w 106"/>
                <a:gd name="T35" fmla="*/ 176 h 178"/>
                <a:gd name="T36" fmla="*/ 32 w 106"/>
                <a:gd name="T37" fmla="*/ 171 h 178"/>
                <a:gd name="T38" fmla="*/ 22 w 106"/>
                <a:gd name="T39" fmla="*/ 161 h 178"/>
                <a:gd name="T40" fmla="*/ 15 w 106"/>
                <a:gd name="T41" fmla="*/ 151 h 178"/>
                <a:gd name="T42" fmla="*/ 7 w 106"/>
                <a:gd name="T43" fmla="*/ 137 h 178"/>
                <a:gd name="T44" fmla="*/ 4 w 106"/>
                <a:gd name="T45" fmla="*/ 123 h 178"/>
                <a:gd name="T46" fmla="*/ 0 w 106"/>
                <a:gd name="T47" fmla="*/ 105 h 178"/>
                <a:gd name="T48" fmla="*/ 0 w 106"/>
                <a:gd name="T49" fmla="*/ 88 h 178"/>
                <a:gd name="T50" fmla="*/ 0 w 106"/>
                <a:gd name="T51" fmla="*/ 72 h 178"/>
                <a:gd name="T52" fmla="*/ 2 w 106"/>
                <a:gd name="T53" fmla="*/ 57 h 178"/>
                <a:gd name="T54" fmla="*/ 5 w 106"/>
                <a:gd name="T55" fmla="*/ 43 h 178"/>
                <a:gd name="T56" fmla="*/ 11 w 106"/>
                <a:gd name="T57" fmla="*/ 32 h 178"/>
                <a:gd name="T58" fmla="*/ 16 w 106"/>
                <a:gd name="T59" fmla="*/ 21 h 178"/>
                <a:gd name="T60" fmla="*/ 23 w 106"/>
                <a:gd name="T61" fmla="*/ 12 h 178"/>
                <a:gd name="T62" fmla="*/ 31 w 106"/>
                <a:gd name="T63" fmla="*/ 4 h 178"/>
                <a:gd name="T64" fmla="*/ 41 w 106"/>
                <a:gd name="T65" fmla="*/ 0 h 178"/>
                <a:gd name="T66" fmla="*/ 52 w 106"/>
                <a:gd name="T67" fmla="*/ 8 h 178"/>
                <a:gd name="T68" fmla="*/ 65 w 106"/>
                <a:gd name="T69" fmla="*/ 14 h 178"/>
                <a:gd name="T70" fmla="*/ 68 w 106"/>
                <a:gd name="T71" fmla="*/ 8 h 178"/>
                <a:gd name="T72" fmla="*/ 70 w 106"/>
                <a:gd name="T73" fmla="*/ 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6" h="178">
                  <a:moveTo>
                    <a:pt x="70" y="4"/>
                  </a:moveTo>
                  <a:lnTo>
                    <a:pt x="76" y="9"/>
                  </a:lnTo>
                  <a:lnTo>
                    <a:pt x="84" y="17"/>
                  </a:lnTo>
                  <a:lnTo>
                    <a:pt x="89" y="26"/>
                  </a:lnTo>
                  <a:lnTo>
                    <a:pt x="95" y="37"/>
                  </a:lnTo>
                  <a:lnTo>
                    <a:pt x="98" y="48"/>
                  </a:lnTo>
                  <a:lnTo>
                    <a:pt x="102" y="60"/>
                  </a:lnTo>
                  <a:lnTo>
                    <a:pt x="105" y="74"/>
                  </a:lnTo>
                  <a:lnTo>
                    <a:pt x="106" y="88"/>
                  </a:lnTo>
                  <a:lnTo>
                    <a:pt x="103" y="105"/>
                  </a:lnTo>
                  <a:lnTo>
                    <a:pt x="101" y="123"/>
                  </a:lnTo>
                  <a:lnTo>
                    <a:pt x="96" y="137"/>
                  </a:lnTo>
                  <a:lnTo>
                    <a:pt x="90" y="151"/>
                  </a:lnTo>
                  <a:lnTo>
                    <a:pt x="81" y="161"/>
                  </a:lnTo>
                  <a:lnTo>
                    <a:pt x="74" y="171"/>
                  </a:lnTo>
                  <a:lnTo>
                    <a:pt x="64" y="176"/>
                  </a:lnTo>
                  <a:lnTo>
                    <a:pt x="53" y="178"/>
                  </a:lnTo>
                  <a:lnTo>
                    <a:pt x="42" y="176"/>
                  </a:lnTo>
                  <a:lnTo>
                    <a:pt x="32" y="171"/>
                  </a:lnTo>
                  <a:lnTo>
                    <a:pt x="22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5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5" y="43"/>
                  </a:lnTo>
                  <a:lnTo>
                    <a:pt x="11" y="32"/>
                  </a:lnTo>
                  <a:lnTo>
                    <a:pt x="16" y="21"/>
                  </a:lnTo>
                  <a:lnTo>
                    <a:pt x="23" y="12"/>
                  </a:lnTo>
                  <a:lnTo>
                    <a:pt x="31" y="4"/>
                  </a:lnTo>
                  <a:lnTo>
                    <a:pt x="41" y="0"/>
                  </a:lnTo>
                  <a:lnTo>
                    <a:pt x="52" y="8"/>
                  </a:lnTo>
                  <a:lnTo>
                    <a:pt x="65" y="14"/>
                  </a:lnTo>
                  <a:lnTo>
                    <a:pt x="68" y="8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05" name="Freeform 241"/>
            <p:cNvSpPr>
              <a:spLocks/>
            </p:cNvSpPr>
            <p:nvPr/>
          </p:nvSpPr>
          <p:spPr bwMode="auto">
            <a:xfrm>
              <a:off x="1971" y="2060"/>
              <a:ext cx="69" cy="51"/>
            </a:xfrm>
            <a:custGeom>
              <a:avLst/>
              <a:gdLst>
                <a:gd name="T0" fmla="*/ 4 w 139"/>
                <a:gd name="T1" fmla="*/ 84 h 100"/>
                <a:gd name="T2" fmla="*/ 0 w 139"/>
                <a:gd name="T3" fmla="*/ 73 h 100"/>
                <a:gd name="T4" fmla="*/ 2 w 139"/>
                <a:gd name="T5" fmla="*/ 64 h 100"/>
                <a:gd name="T6" fmla="*/ 7 w 139"/>
                <a:gd name="T7" fmla="*/ 54 h 100"/>
                <a:gd name="T8" fmla="*/ 17 w 139"/>
                <a:gd name="T9" fmla="*/ 45 h 100"/>
                <a:gd name="T10" fmla="*/ 28 w 139"/>
                <a:gd name="T11" fmla="*/ 35 h 100"/>
                <a:gd name="T12" fmla="*/ 44 w 139"/>
                <a:gd name="T13" fmla="*/ 25 h 100"/>
                <a:gd name="T14" fmla="*/ 61 w 139"/>
                <a:gd name="T15" fmla="*/ 16 h 100"/>
                <a:gd name="T16" fmla="*/ 81 w 139"/>
                <a:gd name="T17" fmla="*/ 10 h 100"/>
                <a:gd name="T18" fmla="*/ 88 w 139"/>
                <a:gd name="T19" fmla="*/ 7 h 100"/>
                <a:gd name="T20" fmla="*/ 96 w 139"/>
                <a:gd name="T21" fmla="*/ 5 h 100"/>
                <a:gd name="T22" fmla="*/ 103 w 139"/>
                <a:gd name="T23" fmla="*/ 3 h 100"/>
                <a:gd name="T24" fmla="*/ 112 w 139"/>
                <a:gd name="T25" fmla="*/ 2 h 100"/>
                <a:gd name="T26" fmla="*/ 118 w 139"/>
                <a:gd name="T27" fmla="*/ 0 h 100"/>
                <a:gd name="T28" fmla="*/ 125 w 139"/>
                <a:gd name="T29" fmla="*/ 0 h 100"/>
                <a:gd name="T30" fmla="*/ 132 w 139"/>
                <a:gd name="T31" fmla="*/ 0 h 100"/>
                <a:gd name="T32" fmla="*/ 139 w 139"/>
                <a:gd name="T33" fmla="*/ 0 h 100"/>
                <a:gd name="T34" fmla="*/ 136 w 139"/>
                <a:gd name="T35" fmla="*/ 6 h 100"/>
                <a:gd name="T36" fmla="*/ 132 w 139"/>
                <a:gd name="T37" fmla="*/ 16 h 100"/>
                <a:gd name="T38" fmla="*/ 123 w 139"/>
                <a:gd name="T39" fmla="*/ 16 h 100"/>
                <a:gd name="T40" fmla="*/ 116 w 139"/>
                <a:gd name="T41" fmla="*/ 26 h 100"/>
                <a:gd name="T42" fmla="*/ 108 w 139"/>
                <a:gd name="T43" fmla="*/ 38 h 100"/>
                <a:gd name="T44" fmla="*/ 101 w 139"/>
                <a:gd name="T45" fmla="*/ 48 h 100"/>
                <a:gd name="T46" fmla="*/ 95 w 139"/>
                <a:gd name="T47" fmla="*/ 59 h 100"/>
                <a:gd name="T48" fmla="*/ 87 w 139"/>
                <a:gd name="T49" fmla="*/ 69 h 100"/>
                <a:gd name="T50" fmla="*/ 80 w 139"/>
                <a:gd name="T51" fmla="*/ 79 h 100"/>
                <a:gd name="T52" fmla="*/ 72 w 139"/>
                <a:gd name="T53" fmla="*/ 90 h 100"/>
                <a:gd name="T54" fmla="*/ 65 w 139"/>
                <a:gd name="T55" fmla="*/ 100 h 100"/>
                <a:gd name="T56" fmla="*/ 54 w 139"/>
                <a:gd name="T57" fmla="*/ 100 h 100"/>
                <a:gd name="T58" fmla="*/ 42 w 139"/>
                <a:gd name="T59" fmla="*/ 100 h 100"/>
                <a:gd name="T60" fmla="*/ 32 w 139"/>
                <a:gd name="T61" fmla="*/ 99 h 100"/>
                <a:gd name="T62" fmla="*/ 24 w 139"/>
                <a:gd name="T63" fmla="*/ 98 h 100"/>
                <a:gd name="T64" fmla="*/ 16 w 139"/>
                <a:gd name="T65" fmla="*/ 95 h 100"/>
                <a:gd name="T66" fmla="*/ 10 w 139"/>
                <a:gd name="T67" fmla="*/ 92 h 100"/>
                <a:gd name="T68" fmla="*/ 6 w 139"/>
                <a:gd name="T69" fmla="*/ 88 h 100"/>
                <a:gd name="T70" fmla="*/ 4 w 139"/>
                <a:gd name="T71" fmla="*/ 8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9" h="100">
                  <a:moveTo>
                    <a:pt x="4" y="84"/>
                  </a:moveTo>
                  <a:lnTo>
                    <a:pt x="0" y="73"/>
                  </a:lnTo>
                  <a:lnTo>
                    <a:pt x="2" y="64"/>
                  </a:lnTo>
                  <a:lnTo>
                    <a:pt x="7" y="54"/>
                  </a:lnTo>
                  <a:lnTo>
                    <a:pt x="17" y="45"/>
                  </a:lnTo>
                  <a:lnTo>
                    <a:pt x="28" y="35"/>
                  </a:lnTo>
                  <a:lnTo>
                    <a:pt x="44" y="25"/>
                  </a:lnTo>
                  <a:lnTo>
                    <a:pt x="61" y="16"/>
                  </a:lnTo>
                  <a:lnTo>
                    <a:pt x="81" y="10"/>
                  </a:lnTo>
                  <a:lnTo>
                    <a:pt x="88" y="7"/>
                  </a:lnTo>
                  <a:lnTo>
                    <a:pt x="96" y="5"/>
                  </a:lnTo>
                  <a:lnTo>
                    <a:pt x="103" y="3"/>
                  </a:lnTo>
                  <a:lnTo>
                    <a:pt x="112" y="2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36" y="6"/>
                  </a:lnTo>
                  <a:lnTo>
                    <a:pt x="132" y="16"/>
                  </a:lnTo>
                  <a:lnTo>
                    <a:pt x="123" y="16"/>
                  </a:lnTo>
                  <a:lnTo>
                    <a:pt x="116" y="26"/>
                  </a:lnTo>
                  <a:lnTo>
                    <a:pt x="108" y="38"/>
                  </a:lnTo>
                  <a:lnTo>
                    <a:pt x="101" y="48"/>
                  </a:lnTo>
                  <a:lnTo>
                    <a:pt x="95" y="59"/>
                  </a:lnTo>
                  <a:lnTo>
                    <a:pt x="87" y="69"/>
                  </a:lnTo>
                  <a:lnTo>
                    <a:pt x="80" y="79"/>
                  </a:lnTo>
                  <a:lnTo>
                    <a:pt x="72" y="90"/>
                  </a:lnTo>
                  <a:lnTo>
                    <a:pt x="65" y="100"/>
                  </a:lnTo>
                  <a:lnTo>
                    <a:pt x="54" y="100"/>
                  </a:lnTo>
                  <a:lnTo>
                    <a:pt x="42" y="100"/>
                  </a:lnTo>
                  <a:lnTo>
                    <a:pt x="32" y="99"/>
                  </a:lnTo>
                  <a:lnTo>
                    <a:pt x="24" y="98"/>
                  </a:lnTo>
                  <a:lnTo>
                    <a:pt x="16" y="95"/>
                  </a:lnTo>
                  <a:lnTo>
                    <a:pt x="10" y="92"/>
                  </a:lnTo>
                  <a:lnTo>
                    <a:pt x="6" y="88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06" name="Freeform 242"/>
            <p:cNvSpPr>
              <a:spLocks/>
            </p:cNvSpPr>
            <p:nvPr/>
          </p:nvSpPr>
          <p:spPr bwMode="auto">
            <a:xfrm>
              <a:off x="1877" y="2067"/>
              <a:ext cx="76" cy="49"/>
            </a:xfrm>
            <a:custGeom>
              <a:avLst/>
              <a:gdLst>
                <a:gd name="T0" fmla="*/ 152 w 153"/>
                <a:gd name="T1" fmla="*/ 87 h 97"/>
                <a:gd name="T2" fmla="*/ 153 w 153"/>
                <a:gd name="T3" fmla="*/ 77 h 97"/>
                <a:gd name="T4" fmla="*/ 151 w 153"/>
                <a:gd name="T5" fmla="*/ 66 h 97"/>
                <a:gd name="T6" fmla="*/ 144 w 153"/>
                <a:gd name="T7" fmla="*/ 56 h 97"/>
                <a:gd name="T8" fmla="*/ 136 w 153"/>
                <a:gd name="T9" fmla="*/ 47 h 97"/>
                <a:gd name="T10" fmla="*/ 122 w 153"/>
                <a:gd name="T11" fmla="*/ 36 h 97"/>
                <a:gd name="T12" fmla="*/ 106 w 153"/>
                <a:gd name="T13" fmla="*/ 27 h 97"/>
                <a:gd name="T14" fmla="*/ 88 w 153"/>
                <a:gd name="T15" fmla="*/ 18 h 97"/>
                <a:gd name="T16" fmla="*/ 69 w 153"/>
                <a:gd name="T17" fmla="*/ 10 h 97"/>
                <a:gd name="T18" fmla="*/ 60 w 153"/>
                <a:gd name="T19" fmla="*/ 7 h 97"/>
                <a:gd name="T20" fmla="*/ 51 w 153"/>
                <a:gd name="T21" fmla="*/ 5 h 97"/>
                <a:gd name="T22" fmla="*/ 40 w 153"/>
                <a:gd name="T23" fmla="*/ 3 h 97"/>
                <a:gd name="T24" fmla="*/ 32 w 153"/>
                <a:gd name="T25" fmla="*/ 2 h 97"/>
                <a:gd name="T26" fmla="*/ 24 w 153"/>
                <a:gd name="T27" fmla="*/ 0 h 97"/>
                <a:gd name="T28" fmla="*/ 15 w 153"/>
                <a:gd name="T29" fmla="*/ 0 h 97"/>
                <a:gd name="T30" fmla="*/ 8 w 153"/>
                <a:gd name="T31" fmla="*/ 0 h 97"/>
                <a:gd name="T32" fmla="*/ 0 w 153"/>
                <a:gd name="T33" fmla="*/ 0 h 97"/>
                <a:gd name="T34" fmla="*/ 16 w 153"/>
                <a:gd name="T35" fmla="*/ 14 h 97"/>
                <a:gd name="T36" fmla="*/ 34 w 153"/>
                <a:gd name="T37" fmla="*/ 29 h 97"/>
                <a:gd name="T38" fmla="*/ 51 w 153"/>
                <a:gd name="T39" fmla="*/ 42 h 97"/>
                <a:gd name="T40" fmla="*/ 68 w 153"/>
                <a:gd name="T41" fmla="*/ 55 h 97"/>
                <a:gd name="T42" fmla="*/ 84 w 153"/>
                <a:gd name="T43" fmla="*/ 66 h 97"/>
                <a:gd name="T44" fmla="*/ 101 w 153"/>
                <a:gd name="T45" fmla="*/ 79 h 97"/>
                <a:gd name="T46" fmla="*/ 119 w 153"/>
                <a:gd name="T47" fmla="*/ 88 h 97"/>
                <a:gd name="T48" fmla="*/ 136 w 153"/>
                <a:gd name="T49" fmla="*/ 97 h 97"/>
                <a:gd name="T50" fmla="*/ 144 w 153"/>
                <a:gd name="T51" fmla="*/ 93 h 97"/>
                <a:gd name="T52" fmla="*/ 152 w 153"/>
                <a:gd name="T53" fmla="*/ 8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3" h="97">
                  <a:moveTo>
                    <a:pt x="152" y="87"/>
                  </a:moveTo>
                  <a:lnTo>
                    <a:pt x="153" y="77"/>
                  </a:lnTo>
                  <a:lnTo>
                    <a:pt x="151" y="66"/>
                  </a:lnTo>
                  <a:lnTo>
                    <a:pt x="144" y="56"/>
                  </a:lnTo>
                  <a:lnTo>
                    <a:pt x="136" y="47"/>
                  </a:lnTo>
                  <a:lnTo>
                    <a:pt x="122" y="36"/>
                  </a:lnTo>
                  <a:lnTo>
                    <a:pt x="106" y="27"/>
                  </a:lnTo>
                  <a:lnTo>
                    <a:pt x="88" y="18"/>
                  </a:lnTo>
                  <a:lnTo>
                    <a:pt x="69" y="10"/>
                  </a:lnTo>
                  <a:lnTo>
                    <a:pt x="60" y="7"/>
                  </a:lnTo>
                  <a:lnTo>
                    <a:pt x="51" y="5"/>
                  </a:lnTo>
                  <a:lnTo>
                    <a:pt x="40" y="3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14"/>
                  </a:lnTo>
                  <a:lnTo>
                    <a:pt x="34" y="29"/>
                  </a:lnTo>
                  <a:lnTo>
                    <a:pt x="51" y="42"/>
                  </a:lnTo>
                  <a:lnTo>
                    <a:pt x="68" y="55"/>
                  </a:lnTo>
                  <a:lnTo>
                    <a:pt x="84" y="66"/>
                  </a:lnTo>
                  <a:lnTo>
                    <a:pt x="101" y="79"/>
                  </a:lnTo>
                  <a:lnTo>
                    <a:pt x="119" y="88"/>
                  </a:lnTo>
                  <a:lnTo>
                    <a:pt x="136" y="97"/>
                  </a:lnTo>
                  <a:lnTo>
                    <a:pt x="144" y="93"/>
                  </a:lnTo>
                  <a:lnTo>
                    <a:pt x="152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07" name="Freeform 243"/>
            <p:cNvSpPr>
              <a:spLocks/>
            </p:cNvSpPr>
            <p:nvPr/>
          </p:nvSpPr>
          <p:spPr bwMode="auto">
            <a:xfrm>
              <a:off x="1971" y="2106"/>
              <a:ext cx="37" cy="23"/>
            </a:xfrm>
            <a:custGeom>
              <a:avLst/>
              <a:gdLst>
                <a:gd name="T0" fmla="*/ 74 w 74"/>
                <a:gd name="T1" fmla="*/ 2 h 46"/>
                <a:gd name="T2" fmla="*/ 61 w 74"/>
                <a:gd name="T3" fmla="*/ 0 h 46"/>
                <a:gd name="T4" fmla="*/ 49 w 74"/>
                <a:gd name="T5" fmla="*/ 1 h 46"/>
                <a:gd name="T6" fmla="*/ 37 w 74"/>
                <a:gd name="T7" fmla="*/ 1 h 46"/>
                <a:gd name="T8" fmla="*/ 28 w 74"/>
                <a:gd name="T9" fmla="*/ 4 h 46"/>
                <a:gd name="T10" fmla="*/ 20 w 74"/>
                <a:gd name="T11" fmla="*/ 6 h 46"/>
                <a:gd name="T12" fmla="*/ 12 w 74"/>
                <a:gd name="T13" fmla="*/ 10 h 46"/>
                <a:gd name="T14" fmla="*/ 6 w 74"/>
                <a:gd name="T15" fmla="*/ 13 h 46"/>
                <a:gd name="T16" fmla="*/ 4 w 74"/>
                <a:gd name="T17" fmla="*/ 19 h 46"/>
                <a:gd name="T18" fmla="*/ 0 w 74"/>
                <a:gd name="T19" fmla="*/ 23 h 46"/>
                <a:gd name="T20" fmla="*/ 0 w 74"/>
                <a:gd name="T21" fmla="*/ 29 h 46"/>
                <a:gd name="T22" fmla="*/ 0 w 74"/>
                <a:gd name="T23" fmla="*/ 34 h 46"/>
                <a:gd name="T24" fmla="*/ 4 w 74"/>
                <a:gd name="T25" fmla="*/ 43 h 46"/>
                <a:gd name="T26" fmla="*/ 12 w 74"/>
                <a:gd name="T27" fmla="*/ 44 h 46"/>
                <a:gd name="T28" fmla="*/ 22 w 74"/>
                <a:gd name="T29" fmla="*/ 45 h 46"/>
                <a:gd name="T30" fmla="*/ 31 w 74"/>
                <a:gd name="T31" fmla="*/ 45 h 46"/>
                <a:gd name="T32" fmla="*/ 40 w 74"/>
                <a:gd name="T33" fmla="*/ 46 h 46"/>
                <a:gd name="T34" fmla="*/ 49 w 74"/>
                <a:gd name="T35" fmla="*/ 35 h 46"/>
                <a:gd name="T36" fmla="*/ 58 w 74"/>
                <a:gd name="T37" fmla="*/ 25 h 46"/>
                <a:gd name="T38" fmla="*/ 61 w 74"/>
                <a:gd name="T39" fmla="*/ 19 h 46"/>
                <a:gd name="T40" fmla="*/ 65 w 74"/>
                <a:gd name="T41" fmla="*/ 13 h 46"/>
                <a:gd name="T42" fmla="*/ 69 w 74"/>
                <a:gd name="T43" fmla="*/ 7 h 46"/>
                <a:gd name="T44" fmla="*/ 74 w 74"/>
                <a:gd name="T4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46">
                  <a:moveTo>
                    <a:pt x="74" y="2"/>
                  </a:moveTo>
                  <a:lnTo>
                    <a:pt x="61" y="0"/>
                  </a:lnTo>
                  <a:lnTo>
                    <a:pt x="49" y="1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0" y="6"/>
                  </a:lnTo>
                  <a:lnTo>
                    <a:pt x="12" y="10"/>
                  </a:lnTo>
                  <a:lnTo>
                    <a:pt x="6" y="13"/>
                  </a:lnTo>
                  <a:lnTo>
                    <a:pt x="4" y="19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4" y="43"/>
                  </a:lnTo>
                  <a:lnTo>
                    <a:pt x="12" y="44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40" y="46"/>
                  </a:lnTo>
                  <a:lnTo>
                    <a:pt x="49" y="35"/>
                  </a:lnTo>
                  <a:lnTo>
                    <a:pt x="58" y="25"/>
                  </a:lnTo>
                  <a:lnTo>
                    <a:pt x="61" y="19"/>
                  </a:lnTo>
                  <a:lnTo>
                    <a:pt x="65" y="13"/>
                  </a:lnTo>
                  <a:lnTo>
                    <a:pt x="69" y="7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08" name="Freeform 244"/>
            <p:cNvSpPr>
              <a:spLocks/>
            </p:cNvSpPr>
            <p:nvPr/>
          </p:nvSpPr>
          <p:spPr bwMode="auto">
            <a:xfrm>
              <a:off x="1927" y="2084"/>
              <a:ext cx="79" cy="45"/>
            </a:xfrm>
            <a:custGeom>
              <a:avLst/>
              <a:gdLst>
                <a:gd name="T0" fmla="*/ 79 w 158"/>
                <a:gd name="T1" fmla="*/ 0 h 90"/>
                <a:gd name="T2" fmla="*/ 93 w 158"/>
                <a:gd name="T3" fmla="*/ 0 h 90"/>
                <a:gd name="T4" fmla="*/ 106 w 158"/>
                <a:gd name="T5" fmla="*/ 3 h 90"/>
                <a:gd name="T6" fmla="*/ 119 w 158"/>
                <a:gd name="T7" fmla="*/ 8 h 90"/>
                <a:gd name="T8" fmla="*/ 131 w 158"/>
                <a:gd name="T9" fmla="*/ 15 h 90"/>
                <a:gd name="T10" fmla="*/ 141 w 158"/>
                <a:gd name="T11" fmla="*/ 22 h 90"/>
                <a:gd name="T12" fmla="*/ 148 w 158"/>
                <a:gd name="T13" fmla="*/ 31 h 90"/>
                <a:gd name="T14" fmla="*/ 154 w 158"/>
                <a:gd name="T15" fmla="*/ 41 h 90"/>
                <a:gd name="T16" fmla="*/ 158 w 158"/>
                <a:gd name="T17" fmla="*/ 53 h 90"/>
                <a:gd name="T18" fmla="*/ 151 w 158"/>
                <a:gd name="T19" fmla="*/ 62 h 90"/>
                <a:gd name="T20" fmla="*/ 143 w 158"/>
                <a:gd name="T21" fmla="*/ 71 h 90"/>
                <a:gd name="T22" fmla="*/ 136 w 158"/>
                <a:gd name="T23" fmla="*/ 79 h 90"/>
                <a:gd name="T24" fmla="*/ 128 w 158"/>
                <a:gd name="T25" fmla="*/ 90 h 90"/>
                <a:gd name="T26" fmla="*/ 112 w 158"/>
                <a:gd name="T27" fmla="*/ 89 h 90"/>
                <a:gd name="T28" fmla="*/ 98 w 158"/>
                <a:gd name="T29" fmla="*/ 87 h 90"/>
                <a:gd name="T30" fmla="*/ 82 w 158"/>
                <a:gd name="T31" fmla="*/ 82 h 90"/>
                <a:gd name="T32" fmla="*/ 66 w 158"/>
                <a:gd name="T33" fmla="*/ 77 h 90"/>
                <a:gd name="T34" fmla="*/ 50 w 158"/>
                <a:gd name="T35" fmla="*/ 70 h 90"/>
                <a:gd name="T36" fmla="*/ 34 w 158"/>
                <a:gd name="T37" fmla="*/ 63 h 90"/>
                <a:gd name="T38" fmla="*/ 18 w 158"/>
                <a:gd name="T39" fmla="*/ 54 h 90"/>
                <a:gd name="T40" fmla="*/ 0 w 158"/>
                <a:gd name="T41" fmla="*/ 46 h 90"/>
                <a:gd name="T42" fmla="*/ 3 w 158"/>
                <a:gd name="T43" fmla="*/ 36 h 90"/>
                <a:gd name="T44" fmla="*/ 9 w 158"/>
                <a:gd name="T45" fmla="*/ 26 h 90"/>
                <a:gd name="T46" fmla="*/ 16 w 158"/>
                <a:gd name="T47" fmla="*/ 18 h 90"/>
                <a:gd name="T48" fmla="*/ 26 w 158"/>
                <a:gd name="T49" fmla="*/ 12 h 90"/>
                <a:gd name="T50" fmla="*/ 36 w 158"/>
                <a:gd name="T51" fmla="*/ 6 h 90"/>
                <a:gd name="T52" fmla="*/ 50 w 158"/>
                <a:gd name="T53" fmla="*/ 3 h 90"/>
                <a:gd name="T54" fmla="*/ 63 w 158"/>
                <a:gd name="T55" fmla="*/ 0 h 90"/>
                <a:gd name="T56" fmla="*/ 79 w 158"/>
                <a:gd name="T5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8" h="90">
                  <a:moveTo>
                    <a:pt x="79" y="0"/>
                  </a:moveTo>
                  <a:lnTo>
                    <a:pt x="93" y="0"/>
                  </a:lnTo>
                  <a:lnTo>
                    <a:pt x="106" y="3"/>
                  </a:lnTo>
                  <a:lnTo>
                    <a:pt x="119" y="8"/>
                  </a:lnTo>
                  <a:lnTo>
                    <a:pt x="131" y="15"/>
                  </a:lnTo>
                  <a:lnTo>
                    <a:pt x="141" y="22"/>
                  </a:lnTo>
                  <a:lnTo>
                    <a:pt x="148" y="31"/>
                  </a:lnTo>
                  <a:lnTo>
                    <a:pt x="154" y="41"/>
                  </a:lnTo>
                  <a:lnTo>
                    <a:pt x="158" y="53"/>
                  </a:lnTo>
                  <a:lnTo>
                    <a:pt x="151" y="62"/>
                  </a:lnTo>
                  <a:lnTo>
                    <a:pt x="143" y="71"/>
                  </a:lnTo>
                  <a:lnTo>
                    <a:pt x="136" y="79"/>
                  </a:lnTo>
                  <a:lnTo>
                    <a:pt x="128" y="90"/>
                  </a:lnTo>
                  <a:lnTo>
                    <a:pt x="112" y="89"/>
                  </a:lnTo>
                  <a:lnTo>
                    <a:pt x="98" y="87"/>
                  </a:lnTo>
                  <a:lnTo>
                    <a:pt x="82" y="82"/>
                  </a:lnTo>
                  <a:lnTo>
                    <a:pt x="66" y="77"/>
                  </a:lnTo>
                  <a:lnTo>
                    <a:pt x="50" y="70"/>
                  </a:lnTo>
                  <a:lnTo>
                    <a:pt x="34" y="63"/>
                  </a:lnTo>
                  <a:lnTo>
                    <a:pt x="18" y="54"/>
                  </a:lnTo>
                  <a:lnTo>
                    <a:pt x="0" y="46"/>
                  </a:lnTo>
                  <a:lnTo>
                    <a:pt x="3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50" y="3"/>
                  </a:lnTo>
                  <a:lnTo>
                    <a:pt x="63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09" name="Freeform 245"/>
            <p:cNvSpPr>
              <a:spLocks/>
            </p:cNvSpPr>
            <p:nvPr/>
          </p:nvSpPr>
          <p:spPr bwMode="auto">
            <a:xfrm>
              <a:off x="634" y="1270"/>
              <a:ext cx="318" cy="152"/>
            </a:xfrm>
            <a:custGeom>
              <a:avLst/>
              <a:gdLst>
                <a:gd name="T0" fmla="*/ 172 w 635"/>
                <a:gd name="T1" fmla="*/ 104 h 304"/>
                <a:gd name="T2" fmla="*/ 112 w 635"/>
                <a:gd name="T3" fmla="*/ 115 h 304"/>
                <a:gd name="T4" fmla="*/ 55 w 635"/>
                <a:gd name="T5" fmla="*/ 129 h 304"/>
                <a:gd name="T6" fmla="*/ 11 w 635"/>
                <a:gd name="T7" fmla="*/ 160 h 304"/>
                <a:gd name="T8" fmla="*/ 8 w 635"/>
                <a:gd name="T9" fmla="*/ 188 h 304"/>
                <a:gd name="T10" fmla="*/ 26 w 635"/>
                <a:gd name="T11" fmla="*/ 197 h 304"/>
                <a:gd name="T12" fmla="*/ 44 w 635"/>
                <a:gd name="T13" fmla="*/ 205 h 304"/>
                <a:gd name="T14" fmla="*/ 71 w 635"/>
                <a:gd name="T15" fmla="*/ 209 h 304"/>
                <a:gd name="T16" fmla="*/ 98 w 635"/>
                <a:gd name="T17" fmla="*/ 208 h 304"/>
                <a:gd name="T18" fmla="*/ 85 w 635"/>
                <a:gd name="T19" fmla="*/ 220 h 304"/>
                <a:gd name="T20" fmla="*/ 58 w 635"/>
                <a:gd name="T21" fmla="*/ 244 h 304"/>
                <a:gd name="T22" fmla="*/ 55 w 635"/>
                <a:gd name="T23" fmla="*/ 269 h 304"/>
                <a:gd name="T24" fmla="*/ 103 w 635"/>
                <a:gd name="T25" fmla="*/ 288 h 304"/>
                <a:gd name="T26" fmla="*/ 146 w 635"/>
                <a:gd name="T27" fmla="*/ 281 h 304"/>
                <a:gd name="T28" fmla="*/ 173 w 635"/>
                <a:gd name="T29" fmla="*/ 263 h 304"/>
                <a:gd name="T30" fmla="*/ 186 w 635"/>
                <a:gd name="T31" fmla="*/ 248 h 304"/>
                <a:gd name="T32" fmla="*/ 192 w 635"/>
                <a:gd name="T33" fmla="*/ 253 h 304"/>
                <a:gd name="T34" fmla="*/ 199 w 635"/>
                <a:gd name="T35" fmla="*/ 270 h 304"/>
                <a:gd name="T36" fmla="*/ 207 w 635"/>
                <a:gd name="T37" fmla="*/ 286 h 304"/>
                <a:gd name="T38" fmla="*/ 225 w 635"/>
                <a:gd name="T39" fmla="*/ 298 h 304"/>
                <a:gd name="T40" fmla="*/ 264 w 635"/>
                <a:gd name="T41" fmla="*/ 304 h 304"/>
                <a:gd name="T42" fmla="*/ 303 w 635"/>
                <a:gd name="T43" fmla="*/ 301 h 304"/>
                <a:gd name="T44" fmla="*/ 330 w 635"/>
                <a:gd name="T45" fmla="*/ 288 h 304"/>
                <a:gd name="T46" fmla="*/ 347 w 635"/>
                <a:gd name="T47" fmla="*/ 263 h 304"/>
                <a:gd name="T48" fmla="*/ 354 w 635"/>
                <a:gd name="T49" fmla="*/ 246 h 304"/>
                <a:gd name="T50" fmla="*/ 379 w 635"/>
                <a:gd name="T51" fmla="*/ 259 h 304"/>
                <a:gd name="T52" fmla="*/ 421 w 635"/>
                <a:gd name="T53" fmla="*/ 271 h 304"/>
                <a:gd name="T54" fmla="*/ 476 w 635"/>
                <a:gd name="T55" fmla="*/ 265 h 304"/>
                <a:gd name="T56" fmla="*/ 517 w 635"/>
                <a:gd name="T57" fmla="*/ 238 h 304"/>
                <a:gd name="T58" fmla="*/ 518 w 635"/>
                <a:gd name="T59" fmla="*/ 217 h 304"/>
                <a:gd name="T60" fmla="*/ 506 w 635"/>
                <a:gd name="T61" fmla="*/ 200 h 304"/>
                <a:gd name="T62" fmla="*/ 492 w 635"/>
                <a:gd name="T63" fmla="*/ 191 h 304"/>
                <a:gd name="T64" fmla="*/ 507 w 635"/>
                <a:gd name="T65" fmla="*/ 188 h 304"/>
                <a:gd name="T66" fmla="*/ 553 w 635"/>
                <a:gd name="T67" fmla="*/ 188 h 304"/>
                <a:gd name="T68" fmla="*/ 601 w 635"/>
                <a:gd name="T69" fmla="*/ 180 h 304"/>
                <a:gd name="T70" fmla="*/ 631 w 635"/>
                <a:gd name="T71" fmla="*/ 154 h 304"/>
                <a:gd name="T72" fmla="*/ 629 w 635"/>
                <a:gd name="T73" fmla="*/ 108 h 304"/>
                <a:gd name="T74" fmla="*/ 603 w 635"/>
                <a:gd name="T75" fmla="*/ 84 h 304"/>
                <a:gd name="T76" fmla="*/ 571 w 635"/>
                <a:gd name="T77" fmla="*/ 74 h 304"/>
                <a:gd name="T78" fmla="*/ 546 w 635"/>
                <a:gd name="T79" fmla="*/ 74 h 304"/>
                <a:gd name="T80" fmla="*/ 588 w 635"/>
                <a:gd name="T81" fmla="*/ 42 h 304"/>
                <a:gd name="T82" fmla="*/ 593 w 635"/>
                <a:gd name="T83" fmla="*/ 5 h 304"/>
                <a:gd name="T84" fmla="*/ 525 w 635"/>
                <a:gd name="T85" fmla="*/ 2 h 304"/>
                <a:gd name="T86" fmla="*/ 442 w 635"/>
                <a:gd name="T87" fmla="*/ 31 h 304"/>
                <a:gd name="T88" fmla="*/ 380 w 635"/>
                <a:gd name="T89" fmla="*/ 83 h 304"/>
                <a:gd name="T90" fmla="*/ 314 w 635"/>
                <a:gd name="T91" fmla="*/ 111 h 304"/>
                <a:gd name="T92" fmla="*/ 250 w 635"/>
                <a:gd name="T93" fmla="*/ 117 h 304"/>
                <a:gd name="T94" fmla="*/ 207 w 635"/>
                <a:gd name="T95" fmla="*/ 10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5" h="304">
                  <a:moveTo>
                    <a:pt x="200" y="96"/>
                  </a:moveTo>
                  <a:lnTo>
                    <a:pt x="172" y="104"/>
                  </a:lnTo>
                  <a:lnTo>
                    <a:pt x="144" y="110"/>
                  </a:lnTo>
                  <a:lnTo>
                    <a:pt x="112" y="115"/>
                  </a:lnTo>
                  <a:lnTo>
                    <a:pt x="83" y="122"/>
                  </a:lnTo>
                  <a:lnTo>
                    <a:pt x="55" y="129"/>
                  </a:lnTo>
                  <a:lnTo>
                    <a:pt x="31" y="143"/>
                  </a:lnTo>
                  <a:lnTo>
                    <a:pt x="11" y="160"/>
                  </a:lnTo>
                  <a:lnTo>
                    <a:pt x="0" y="186"/>
                  </a:lnTo>
                  <a:lnTo>
                    <a:pt x="8" y="188"/>
                  </a:lnTo>
                  <a:lnTo>
                    <a:pt x="17" y="193"/>
                  </a:lnTo>
                  <a:lnTo>
                    <a:pt x="26" y="197"/>
                  </a:lnTo>
                  <a:lnTo>
                    <a:pt x="35" y="202"/>
                  </a:lnTo>
                  <a:lnTo>
                    <a:pt x="44" y="205"/>
                  </a:lnTo>
                  <a:lnTo>
                    <a:pt x="58" y="208"/>
                  </a:lnTo>
                  <a:lnTo>
                    <a:pt x="71" y="209"/>
                  </a:lnTo>
                  <a:lnTo>
                    <a:pt x="90" y="209"/>
                  </a:lnTo>
                  <a:lnTo>
                    <a:pt x="98" y="208"/>
                  </a:lnTo>
                  <a:lnTo>
                    <a:pt x="96" y="213"/>
                  </a:lnTo>
                  <a:lnTo>
                    <a:pt x="85" y="220"/>
                  </a:lnTo>
                  <a:lnTo>
                    <a:pt x="71" y="232"/>
                  </a:lnTo>
                  <a:lnTo>
                    <a:pt x="58" y="244"/>
                  </a:lnTo>
                  <a:lnTo>
                    <a:pt x="50" y="257"/>
                  </a:lnTo>
                  <a:lnTo>
                    <a:pt x="55" y="269"/>
                  </a:lnTo>
                  <a:lnTo>
                    <a:pt x="77" y="283"/>
                  </a:lnTo>
                  <a:lnTo>
                    <a:pt x="103" y="288"/>
                  </a:lnTo>
                  <a:lnTo>
                    <a:pt x="128" y="288"/>
                  </a:lnTo>
                  <a:lnTo>
                    <a:pt x="146" y="281"/>
                  </a:lnTo>
                  <a:lnTo>
                    <a:pt x="162" y="273"/>
                  </a:lnTo>
                  <a:lnTo>
                    <a:pt x="173" y="263"/>
                  </a:lnTo>
                  <a:lnTo>
                    <a:pt x="182" y="255"/>
                  </a:lnTo>
                  <a:lnTo>
                    <a:pt x="186" y="248"/>
                  </a:lnTo>
                  <a:lnTo>
                    <a:pt x="188" y="246"/>
                  </a:lnTo>
                  <a:lnTo>
                    <a:pt x="192" y="253"/>
                  </a:lnTo>
                  <a:lnTo>
                    <a:pt x="196" y="262"/>
                  </a:lnTo>
                  <a:lnTo>
                    <a:pt x="199" y="270"/>
                  </a:lnTo>
                  <a:lnTo>
                    <a:pt x="203" y="278"/>
                  </a:lnTo>
                  <a:lnTo>
                    <a:pt x="207" y="286"/>
                  </a:lnTo>
                  <a:lnTo>
                    <a:pt x="215" y="293"/>
                  </a:lnTo>
                  <a:lnTo>
                    <a:pt x="225" y="298"/>
                  </a:lnTo>
                  <a:lnTo>
                    <a:pt x="240" y="303"/>
                  </a:lnTo>
                  <a:lnTo>
                    <a:pt x="264" y="304"/>
                  </a:lnTo>
                  <a:lnTo>
                    <a:pt x="285" y="304"/>
                  </a:lnTo>
                  <a:lnTo>
                    <a:pt x="303" y="301"/>
                  </a:lnTo>
                  <a:lnTo>
                    <a:pt x="319" y="296"/>
                  </a:lnTo>
                  <a:lnTo>
                    <a:pt x="330" y="288"/>
                  </a:lnTo>
                  <a:lnTo>
                    <a:pt x="340" y="277"/>
                  </a:lnTo>
                  <a:lnTo>
                    <a:pt x="347" y="263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3" y="251"/>
                  </a:lnTo>
                  <a:lnTo>
                    <a:pt x="379" y="259"/>
                  </a:lnTo>
                  <a:lnTo>
                    <a:pt x="399" y="267"/>
                  </a:lnTo>
                  <a:lnTo>
                    <a:pt x="421" y="271"/>
                  </a:lnTo>
                  <a:lnTo>
                    <a:pt x="448" y="272"/>
                  </a:lnTo>
                  <a:lnTo>
                    <a:pt x="476" y="265"/>
                  </a:lnTo>
                  <a:lnTo>
                    <a:pt x="508" y="249"/>
                  </a:lnTo>
                  <a:lnTo>
                    <a:pt x="517" y="238"/>
                  </a:lnTo>
                  <a:lnTo>
                    <a:pt x="519" y="227"/>
                  </a:lnTo>
                  <a:lnTo>
                    <a:pt x="518" y="217"/>
                  </a:lnTo>
                  <a:lnTo>
                    <a:pt x="513" y="209"/>
                  </a:lnTo>
                  <a:lnTo>
                    <a:pt x="506" y="200"/>
                  </a:lnTo>
                  <a:lnTo>
                    <a:pt x="498" y="195"/>
                  </a:lnTo>
                  <a:lnTo>
                    <a:pt x="492" y="191"/>
                  </a:lnTo>
                  <a:lnTo>
                    <a:pt x="491" y="190"/>
                  </a:lnTo>
                  <a:lnTo>
                    <a:pt x="507" y="188"/>
                  </a:lnTo>
                  <a:lnTo>
                    <a:pt x="528" y="188"/>
                  </a:lnTo>
                  <a:lnTo>
                    <a:pt x="553" y="188"/>
                  </a:lnTo>
                  <a:lnTo>
                    <a:pt x="578" y="187"/>
                  </a:lnTo>
                  <a:lnTo>
                    <a:pt x="601" y="180"/>
                  </a:lnTo>
                  <a:lnTo>
                    <a:pt x="619" y="171"/>
                  </a:lnTo>
                  <a:lnTo>
                    <a:pt x="631" y="154"/>
                  </a:lnTo>
                  <a:lnTo>
                    <a:pt x="635" y="129"/>
                  </a:lnTo>
                  <a:lnTo>
                    <a:pt x="629" y="108"/>
                  </a:lnTo>
                  <a:lnTo>
                    <a:pt x="618" y="94"/>
                  </a:lnTo>
                  <a:lnTo>
                    <a:pt x="603" y="84"/>
                  </a:lnTo>
                  <a:lnTo>
                    <a:pt x="587" y="78"/>
                  </a:lnTo>
                  <a:lnTo>
                    <a:pt x="571" y="74"/>
                  </a:lnTo>
                  <a:lnTo>
                    <a:pt x="556" y="74"/>
                  </a:lnTo>
                  <a:lnTo>
                    <a:pt x="546" y="74"/>
                  </a:lnTo>
                  <a:lnTo>
                    <a:pt x="544" y="75"/>
                  </a:lnTo>
                  <a:lnTo>
                    <a:pt x="588" y="42"/>
                  </a:lnTo>
                  <a:lnTo>
                    <a:pt x="603" y="19"/>
                  </a:lnTo>
                  <a:lnTo>
                    <a:pt x="593" y="5"/>
                  </a:lnTo>
                  <a:lnTo>
                    <a:pt x="566" y="0"/>
                  </a:lnTo>
                  <a:lnTo>
                    <a:pt x="525" y="2"/>
                  </a:lnTo>
                  <a:lnTo>
                    <a:pt x="482" y="13"/>
                  </a:lnTo>
                  <a:lnTo>
                    <a:pt x="442" y="31"/>
                  </a:lnTo>
                  <a:lnTo>
                    <a:pt x="409" y="58"/>
                  </a:lnTo>
                  <a:lnTo>
                    <a:pt x="380" y="83"/>
                  </a:lnTo>
                  <a:lnTo>
                    <a:pt x="348" y="100"/>
                  </a:lnTo>
                  <a:lnTo>
                    <a:pt x="314" y="111"/>
                  </a:lnTo>
                  <a:lnTo>
                    <a:pt x="280" y="117"/>
                  </a:lnTo>
                  <a:lnTo>
                    <a:pt x="250" y="117"/>
                  </a:lnTo>
                  <a:lnTo>
                    <a:pt x="224" y="114"/>
                  </a:lnTo>
                  <a:lnTo>
                    <a:pt x="207" y="106"/>
                  </a:lnTo>
                  <a:lnTo>
                    <a:pt x="200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10" name="Freeform 246"/>
            <p:cNvSpPr>
              <a:spLocks/>
            </p:cNvSpPr>
            <p:nvPr/>
          </p:nvSpPr>
          <p:spPr bwMode="auto">
            <a:xfrm>
              <a:off x="1903" y="1789"/>
              <a:ext cx="318" cy="120"/>
            </a:xfrm>
            <a:custGeom>
              <a:avLst/>
              <a:gdLst>
                <a:gd name="T0" fmla="*/ 192 w 637"/>
                <a:gd name="T1" fmla="*/ 16 h 239"/>
                <a:gd name="T2" fmla="*/ 132 w 637"/>
                <a:gd name="T3" fmla="*/ 14 h 239"/>
                <a:gd name="T4" fmla="*/ 72 w 637"/>
                <a:gd name="T5" fmla="*/ 15 h 239"/>
                <a:gd name="T6" fmla="*/ 19 w 637"/>
                <a:gd name="T7" fmla="*/ 32 h 239"/>
                <a:gd name="T8" fmla="*/ 8 w 637"/>
                <a:gd name="T9" fmla="*/ 59 h 239"/>
                <a:gd name="T10" fmla="*/ 24 w 637"/>
                <a:gd name="T11" fmla="*/ 73 h 239"/>
                <a:gd name="T12" fmla="*/ 37 w 637"/>
                <a:gd name="T13" fmla="*/ 85 h 239"/>
                <a:gd name="T14" fmla="*/ 61 w 637"/>
                <a:gd name="T15" fmla="*/ 94 h 239"/>
                <a:gd name="T16" fmla="*/ 87 w 637"/>
                <a:gd name="T17" fmla="*/ 98 h 239"/>
                <a:gd name="T18" fmla="*/ 69 w 637"/>
                <a:gd name="T19" fmla="*/ 106 h 239"/>
                <a:gd name="T20" fmla="*/ 36 w 637"/>
                <a:gd name="T21" fmla="*/ 122 h 239"/>
                <a:gd name="T22" fmla="*/ 25 w 637"/>
                <a:gd name="T23" fmla="*/ 146 h 239"/>
                <a:gd name="T24" fmla="*/ 66 w 637"/>
                <a:gd name="T25" fmla="*/ 176 h 239"/>
                <a:gd name="T26" fmla="*/ 107 w 637"/>
                <a:gd name="T27" fmla="*/ 180 h 239"/>
                <a:gd name="T28" fmla="*/ 141 w 637"/>
                <a:gd name="T29" fmla="*/ 169 h 239"/>
                <a:gd name="T30" fmla="*/ 157 w 637"/>
                <a:gd name="T31" fmla="*/ 155 h 239"/>
                <a:gd name="T32" fmla="*/ 160 w 637"/>
                <a:gd name="T33" fmla="*/ 161 h 239"/>
                <a:gd name="T34" fmla="*/ 160 w 637"/>
                <a:gd name="T35" fmla="*/ 180 h 239"/>
                <a:gd name="T36" fmla="*/ 164 w 637"/>
                <a:gd name="T37" fmla="*/ 199 h 239"/>
                <a:gd name="T38" fmla="*/ 178 w 637"/>
                <a:gd name="T39" fmla="*/ 216 h 239"/>
                <a:gd name="T40" fmla="*/ 216 w 637"/>
                <a:gd name="T41" fmla="*/ 229 h 239"/>
                <a:gd name="T42" fmla="*/ 254 w 637"/>
                <a:gd name="T43" fmla="*/ 234 h 239"/>
                <a:gd name="T44" fmla="*/ 282 w 637"/>
                <a:gd name="T45" fmla="*/ 228 h 239"/>
                <a:gd name="T46" fmla="*/ 304 w 637"/>
                <a:gd name="T47" fmla="*/ 207 h 239"/>
                <a:gd name="T48" fmla="*/ 319 w 637"/>
                <a:gd name="T49" fmla="*/ 192 h 239"/>
                <a:gd name="T50" fmla="*/ 338 w 637"/>
                <a:gd name="T51" fmla="*/ 209 h 239"/>
                <a:gd name="T52" fmla="*/ 372 w 637"/>
                <a:gd name="T53" fmla="*/ 231 h 239"/>
                <a:gd name="T54" fmla="*/ 428 w 637"/>
                <a:gd name="T55" fmla="*/ 239 h 239"/>
                <a:gd name="T56" fmla="*/ 476 w 637"/>
                <a:gd name="T57" fmla="*/ 222 h 239"/>
                <a:gd name="T58" fmla="*/ 485 w 637"/>
                <a:gd name="T59" fmla="*/ 203 h 239"/>
                <a:gd name="T60" fmla="*/ 481 w 637"/>
                <a:gd name="T61" fmla="*/ 184 h 239"/>
                <a:gd name="T62" fmla="*/ 473 w 637"/>
                <a:gd name="T63" fmla="*/ 172 h 239"/>
                <a:gd name="T64" fmla="*/ 487 w 637"/>
                <a:gd name="T65" fmla="*/ 172 h 239"/>
                <a:gd name="T66" fmla="*/ 532 w 637"/>
                <a:gd name="T67" fmla="*/ 182 h 239"/>
                <a:gd name="T68" fmla="*/ 580 w 637"/>
                <a:gd name="T69" fmla="*/ 186 h 239"/>
                <a:gd name="T70" fmla="*/ 618 w 637"/>
                <a:gd name="T71" fmla="*/ 167 h 239"/>
                <a:gd name="T72" fmla="*/ 632 w 637"/>
                <a:gd name="T73" fmla="*/ 123 h 239"/>
                <a:gd name="T74" fmla="*/ 614 w 637"/>
                <a:gd name="T75" fmla="*/ 94 h 239"/>
                <a:gd name="T76" fmla="*/ 586 w 637"/>
                <a:gd name="T77" fmla="*/ 79 h 239"/>
                <a:gd name="T78" fmla="*/ 566 w 637"/>
                <a:gd name="T79" fmla="*/ 74 h 239"/>
                <a:gd name="T80" fmla="*/ 615 w 637"/>
                <a:gd name="T81" fmla="*/ 53 h 239"/>
                <a:gd name="T82" fmla="*/ 631 w 637"/>
                <a:gd name="T83" fmla="*/ 19 h 239"/>
                <a:gd name="T84" fmla="*/ 567 w 637"/>
                <a:gd name="T85" fmla="*/ 0 h 239"/>
                <a:gd name="T86" fmla="*/ 474 w 637"/>
                <a:gd name="T87" fmla="*/ 8 h 239"/>
                <a:gd name="T88" fmla="*/ 399 w 637"/>
                <a:gd name="T89" fmla="*/ 42 h 239"/>
                <a:gd name="T90" fmla="*/ 327 w 637"/>
                <a:gd name="T91" fmla="*/ 54 h 239"/>
                <a:gd name="T92" fmla="*/ 264 w 637"/>
                <a:gd name="T93" fmla="*/ 45 h 239"/>
                <a:gd name="T94" fmla="*/ 226 w 637"/>
                <a:gd name="T95" fmla="*/ 2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7" h="239">
                  <a:moveTo>
                    <a:pt x="222" y="14"/>
                  </a:moveTo>
                  <a:lnTo>
                    <a:pt x="192" y="16"/>
                  </a:lnTo>
                  <a:lnTo>
                    <a:pt x="162" y="16"/>
                  </a:lnTo>
                  <a:lnTo>
                    <a:pt x="132" y="14"/>
                  </a:lnTo>
                  <a:lnTo>
                    <a:pt x="101" y="14"/>
                  </a:lnTo>
                  <a:lnTo>
                    <a:pt x="72" y="15"/>
                  </a:lnTo>
                  <a:lnTo>
                    <a:pt x="43" y="21"/>
                  </a:lnTo>
                  <a:lnTo>
                    <a:pt x="19" y="32"/>
                  </a:lnTo>
                  <a:lnTo>
                    <a:pt x="0" y="53"/>
                  </a:lnTo>
                  <a:lnTo>
                    <a:pt x="8" y="59"/>
                  </a:lnTo>
                  <a:lnTo>
                    <a:pt x="16" y="67"/>
                  </a:lnTo>
                  <a:lnTo>
                    <a:pt x="24" y="73"/>
                  </a:lnTo>
                  <a:lnTo>
                    <a:pt x="31" y="80"/>
                  </a:lnTo>
                  <a:lnTo>
                    <a:pt x="37" y="85"/>
                  </a:lnTo>
                  <a:lnTo>
                    <a:pt x="47" y="90"/>
                  </a:lnTo>
                  <a:lnTo>
                    <a:pt x="61" y="94"/>
                  </a:lnTo>
                  <a:lnTo>
                    <a:pt x="78" y="97"/>
                  </a:lnTo>
                  <a:lnTo>
                    <a:pt x="87" y="98"/>
                  </a:lnTo>
                  <a:lnTo>
                    <a:pt x="83" y="101"/>
                  </a:lnTo>
                  <a:lnTo>
                    <a:pt x="69" y="106"/>
                  </a:lnTo>
                  <a:lnTo>
                    <a:pt x="52" y="114"/>
                  </a:lnTo>
                  <a:lnTo>
                    <a:pt x="36" y="122"/>
                  </a:lnTo>
                  <a:lnTo>
                    <a:pt x="26" y="133"/>
                  </a:lnTo>
                  <a:lnTo>
                    <a:pt x="25" y="146"/>
                  </a:lnTo>
                  <a:lnTo>
                    <a:pt x="41" y="164"/>
                  </a:lnTo>
                  <a:lnTo>
                    <a:pt x="66" y="176"/>
                  </a:lnTo>
                  <a:lnTo>
                    <a:pt x="88" y="181"/>
                  </a:lnTo>
                  <a:lnTo>
                    <a:pt x="107" y="180"/>
                  </a:lnTo>
                  <a:lnTo>
                    <a:pt x="127" y="176"/>
                  </a:lnTo>
                  <a:lnTo>
                    <a:pt x="141" y="169"/>
                  </a:lnTo>
                  <a:lnTo>
                    <a:pt x="151" y="161"/>
                  </a:lnTo>
                  <a:lnTo>
                    <a:pt x="157" y="155"/>
                  </a:lnTo>
                  <a:lnTo>
                    <a:pt x="160" y="153"/>
                  </a:lnTo>
                  <a:lnTo>
                    <a:pt x="160" y="161"/>
                  </a:lnTo>
                  <a:lnTo>
                    <a:pt x="160" y="171"/>
                  </a:lnTo>
                  <a:lnTo>
                    <a:pt x="160" y="180"/>
                  </a:lnTo>
                  <a:lnTo>
                    <a:pt x="162" y="190"/>
                  </a:lnTo>
                  <a:lnTo>
                    <a:pt x="164" y="199"/>
                  </a:lnTo>
                  <a:lnTo>
                    <a:pt x="169" y="208"/>
                  </a:lnTo>
                  <a:lnTo>
                    <a:pt x="178" y="216"/>
                  </a:lnTo>
                  <a:lnTo>
                    <a:pt x="194" y="224"/>
                  </a:lnTo>
                  <a:lnTo>
                    <a:pt x="216" y="229"/>
                  </a:lnTo>
                  <a:lnTo>
                    <a:pt x="236" y="233"/>
                  </a:lnTo>
                  <a:lnTo>
                    <a:pt x="254" y="234"/>
                  </a:lnTo>
                  <a:lnTo>
                    <a:pt x="270" y="233"/>
                  </a:lnTo>
                  <a:lnTo>
                    <a:pt x="282" y="228"/>
                  </a:lnTo>
                  <a:lnTo>
                    <a:pt x="295" y="220"/>
                  </a:lnTo>
                  <a:lnTo>
                    <a:pt x="304" y="207"/>
                  </a:lnTo>
                  <a:lnTo>
                    <a:pt x="317" y="193"/>
                  </a:lnTo>
                  <a:lnTo>
                    <a:pt x="319" y="192"/>
                  </a:lnTo>
                  <a:lnTo>
                    <a:pt x="327" y="199"/>
                  </a:lnTo>
                  <a:lnTo>
                    <a:pt x="338" y="209"/>
                  </a:lnTo>
                  <a:lnTo>
                    <a:pt x="354" y="222"/>
                  </a:lnTo>
                  <a:lnTo>
                    <a:pt x="372" y="231"/>
                  </a:lnTo>
                  <a:lnTo>
                    <a:pt x="399" y="239"/>
                  </a:lnTo>
                  <a:lnTo>
                    <a:pt x="428" y="239"/>
                  </a:lnTo>
                  <a:lnTo>
                    <a:pt x="463" y="230"/>
                  </a:lnTo>
                  <a:lnTo>
                    <a:pt x="476" y="222"/>
                  </a:lnTo>
                  <a:lnTo>
                    <a:pt x="484" y="214"/>
                  </a:lnTo>
                  <a:lnTo>
                    <a:pt x="485" y="203"/>
                  </a:lnTo>
                  <a:lnTo>
                    <a:pt x="485" y="194"/>
                  </a:lnTo>
                  <a:lnTo>
                    <a:pt x="481" y="184"/>
                  </a:lnTo>
                  <a:lnTo>
                    <a:pt x="477" y="177"/>
                  </a:lnTo>
                  <a:lnTo>
                    <a:pt x="473" y="172"/>
                  </a:lnTo>
                  <a:lnTo>
                    <a:pt x="472" y="171"/>
                  </a:lnTo>
                  <a:lnTo>
                    <a:pt x="487" y="172"/>
                  </a:lnTo>
                  <a:lnTo>
                    <a:pt x="509" y="177"/>
                  </a:lnTo>
                  <a:lnTo>
                    <a:pt x="532" y="182"/>
                  </a:lnTo>
                  <a:lnTo>
                    <a:pt x="557" y="187"/>
                  </a:lnTo>
                  <a:lnTo>
                    <a:pt x="580" y="186"/>
                  </a:lnTo>
                  <a:lnTo>
                    <a:pt x="602" y="181"/>
                  </a:lnTo>
                  <a:lnTo>
                    <a:pt x="618" y="167"/>
                  </a:lnTo>
                  <a:lnTo>
                    <a:pt x="632" y="143"/>
                  </a:lnTo>
                  <a:lnTo>
                    <a:pt x="632" y="123"/>
                  </a:lnTo>
                  <a:lnTo>
                    <a:pt x="625" y="106"/>
                  </a:lnTo>
                  <a:lnTo>
                    <a:pt x="614" y="94"/>
                  </a:lnTo>
                  <a:lnTo>
                    <a:pt x="601" y="86"/>
                  </a:lnTo>
                  <a:lnTo>
                    <a:pt x="586" y="79"/>
                  </a:lnTo>
                  <a:lnTo>
                    <a:pt x="574" y="76"/>
                  </a:lnTo>
                  <a:lnTo>
                    <a:pt x="566" y="74"/>
                  </a:lnTo>
                  <a:lnTo>
                    <a:pt x="562" y="74"/>
                  </a:lnTo>
                  <a:lnTo>
                    <a:pt x="615" y="53"/>
                  </a:lnTo>
                  <a:lnTo>
                    <a:pt x="637" y="35"/>
                  </a:lnTo>
                  <a:lnTo>
                    <a:pt x="631" y="19"/>
                  </a:lnTo>
                  <a:lnTo>
                    <a:pt x="605" y="7"/>
                  </a:lnTo>
                  <a:lnTo>
                    <a:pt x="567" y="0"/>
                  </a:lnTo>
                  <a:lnTo>
                    <a:pt x="521" y="0"/>
                  </a:lnTo>
                  <a:lnTo>
                    <a:pt x="474" y="8"/>
                  </a:lnTo>
                  <a:lnTo>
                    <a:pt x="434" y="27"/>
                  </a:lnTo>
                  <a:lnTo>
                    <a:pt x="399" y="42"/>
                  </a:lnTo>
                  <a:lnTo>
                    <a:pt x="364" y="51"/>
                  </a:lnTo>
                  <a:lnTo>
                    <a:pt x="327" y="54"/>
                  </a:lnTo>
                  <a:lnTo>
                    <a:pt x="293" y="52"/>
                  </a:lnTo>
                  <a:lnTo>
                    <a:pt x="264" y="45"/>
                  </a:lnTo>
                  <a:lnTo>
                    <a:pt x="240" y="36"/>
                  </a:lnTo>
                  <a:lnTo>
                    <a:pt x="226" y="25"/>
                  </a:lnTo>
                  <a:lnTo>
                    <a:pt x="22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11" name="Freeform 247"/>
            <p:cNvSpPr>
              <a:spLocks/>
            </p:cNvSpPr>
            <p:nvPr/>
          </p:nvSpPr>
          <p:spPr bwMode="auto">
            <a:xfrm>
              <a:off x="1430" y="3206"/>
              <a:ext cx="317" cy="121"/>
            </a:xfrm>
            <a:custGeom>
              <a:avLst/>
              <a:gdLst>
                <a:gd name="T0" fmla="*/ 190 w 635"/>
                <a:gd name="T1" fmla="*/ 18 h 242"/>
                <a:gd name="T2" fmla="*/ 130 w 635"/>
                <a:gd name="T3" fmla="*/ 15 h 242"/>
                <a:gd name="T4" fmla="*/ 70 w 635"/>
                <a:gd name="T5" fmla="*/ 15 h 242"/>
                <a:gd name="T6" fmla="*/ 18 w 635"/>
                <a:gd name="T7" fmla="*/ 33 h 242"/>
                <a:gd name="T8" fmla="*/ 6 w 635"/>
                <a:gd name="T9" fmla="*/ 62 h 242"/>
                <a:gd name="T10" fmla="*/ 20 w 635"/>
                <a:gd name="T11" fmla="*/ 75 h 242"/>
                <a:gd name="T12" fmla="*/ 35 w 635"/>
                <a:gd name="T13" fmla="*/ 88 h 242"/>
                <a:gd name="T14" fmla="*/ 60 w 635"/>
                <a:gd name="T15" fmla="*/ 98 h 242"/>
                <a:gd name="T16" fmla="*/ 86 w 635"/>
                <a:gd name="T17" fmla="*/ 102 h 242"/>
                <a:gd name="T18" fmla="*/ 68 w 635"/>
                <a:gd name="T19" fmla="*/ 110 h 242"/>
                <a:gd name="T20" fmla="*/ 34 w 635"/>
                <a:gd name="T21" fmla="*/ 125 h 242"/>
                <a:gd name="T22" fmla="*/ 24 w 635"/>
                <a:gd name="T23" fmla="*/ 151 h 242"/>
                <a:gd name="T24" fmla="*/ 65 w 635"/>
                <a:gd name="T25" fmla="*/ 179 h 242"/>
                <a:gd name="T26" fmla="*/ 107 w 635"/>
                <a:gd name="T27" fmla="*/ 182 h 242"/>
                <a:gd name="T28" fmla="*/ 139 w 635"/>
                <a:gd name="T29" fmla="*/ 169 h 242"/>
                <a:gd name="T30" fmla="*/ 155 w 635"/>
                <a:gd name="T31" fmla="*/ 156 h 242"/>
                <a:gd name="T32" fmla="*/ 158 w 635"/>
                <a:gd name="T33" fmla="*/ 163 h 242"/>
                <a:gd name="T34" fmla="*/ 160 w 635"/>
                <a:gd name="T35" fmla="*/ 182 h 242"/>
                <a:gd name="T36" fmla="*/ 162 w 635"/>
                <a:gd name="T37" fmla="*/ 200 h 242"/>
                <a:gd name="T38" fmla="*/ 177 w 635"/>
                <a:gd name="T39" fmla="*/ 216 h 242"/>
                <a:gd name="T40" fmla="*/ 213 w 635"/>
                <a:gd name="T41" fmla="*/ 229 h 242"/>
                <a:gd name="T42" fmla="*/ 251 w 635"/>
                <a:gd name="T43" fmla="*/ 235 h 242"/>
                <a:gd name="T44" fmla="*/ 280 w 635"/>
                <a:gd name="T45" fmla="*/ 229 h 242"/>
                <a:gd name="T46" fmla="*/ 302 w 635"/>
                <a:gd name="T47" fmla="*/ 209 h 242"/>
                <a:gd name="T48" fmla="*/ 318 w 635"/>
                <a:gd name="T49" fmla="*/ 195 h 242"/>
                <a:gd name="T50" fmla="*/ 337 w 635"/>
                <a:gd name="T51" fmla="*/ 212 h 242"/>
                <a:gd name="T52" fmla="*/ 373 w 635"/>
                <a:gd name="T53" fmla="*/ 234 h 242"/>
                <a:gd name="T54" fmla="*/ 427 w 635"/>
                <a:gd name="T55" fmla="*/ 242 h 242"/>
                <a:gd name="T56" fmla="*/ 475 w 635"/>
                <a:gd name="T57" fmla="*/ 225 h 242"/>
                <a:gd name="T58" fmla="*/ 482 w 635"/>
                <a:gd name="T59" fmla="*/ 207 h 242"/>
                <a:gd name="T60" fmla="*/ 476 w 635"/>
                <a:gd name="T61" fmla="*/ 187 h 242"/>
                <a:gd name="T62" fmla="*/ 467 w 635"/>
                <a:gd name="T63" fmla="*/ 175 h 242"/>
                <a:gd name="T64" fmla="*/ 482 w 635"/>
                <a:gd name="T65" fmla="*/ 174 h 242"/>
                <a:gd name="T66" fmla="*/ 527 w 635"/>
                <a:gd name="T67" fmla="*/ 184 h 242"/>
                <a:gd name="T68" fmla="*/ 576 w 635"/>
                <a:gd name="T69" fmla="*/ 190 h 242"/>
                <a:gd name="T70" fmla="*/ 614 w 635"/>
                <a:gd name="T71" fmla="*/ 170 h 242"/>
                <a:gd name="T72" fmla="*/ 629 w 635"/>
                <a:gd name="T73" fmla="*/ 126 h 242"/>
                <a:gd name="T74" fmla="*/ 611 w 635"/>
                <a:gd name="T75" fmla="*/ 98 h 242"/>
                <a:gd name="T76" fmla="*/ 584 w 635"/>
                <a:gd name="T77" fmla="*/ 82 h 242"/>
                <a:gd name="T78" fmla="*/ 563 w 635"/>
                <a:gd name="T79" fmla="*/ 77 h 242"/>
                <a:gd name="T80" fmla="*/ 613 w 635"/>
                <a:gd name="T81" fmla="*/ 56 h 242"/>
                <a:gd name="T82" fmla="*/ 629 w 635"/>
                <a:gd name="T83" fmla="*/ 18 h 242"/>
                <a:gd name="T84" fmla="*/ 565 w 635"/>
                <a:gd name="T85" fmla="*/ 0 h 242"/>
                <a:gd name="T86" fmla="*/ 472 w 635"/>
                <a:gd name="T87" fmla="*/ 8 h 242"/>
                <a:gd name="T88" fmla="*/ 397 w 635"/>
                <a:gd name="T89" fmla="*/ 43 h 242"/>
                <a:gd name="T90" fmla="*/ 323 w 635"/>
                <a:gd name="T91" fmla="*/ 57 h 242"/>
                <a:gd name="T92" fmla="*/ 259 w 635"/>
                <a:gd name="T93" fmla="*/ 47 h 242"/>
                <a:gd name="T94" fmla="*/ 222 w 635"/>
                <a:gd name="T95" fmla="*/ 2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5" h="242">
                  <a:moveTo>
                    <a:pt x="220" y="16"/>
                  </a:moveTo>
                  <a:lnTo>
                    <a:pt x="190" y="18"/>
                  </a:lnTo>
                  <a:lnTo>
                    <a:pt x="160" y="17"/>
                  </a:lnTo>
                  <a:lnTo>
                    <a:pt x="130" y="15"/>
                  </a:lnTo>
                  <a:lnTo>
                    <a:pt x="99" y="14"/>
                  </a:lnTo>
                  <a:lnTo>
                    <a:pt x="70" y="15"/>
                  </a:lnTo>
                  <a:lnTo>
                    <a:pt x="43" y="21"/>
                  </a:lnTo>
                  <a:lnTo>
                    <a:pt x="18" y="33"/>
                  </a:lnTo>
                  <a:lnTo>
                    <a:pt x="0" y="57"/>
                  </a:lnTo>
                  <a:lnTo>
                    <a:pt x="6" y="62"/>
                  </a:lnTo>
                  <a:lnTo>
                    <a:pt x="13" y="69"/>
                  </a:lnTo>
                  <a:lnTo>
                    <a:pt x="20" y="75"/>
                  </a:lnTo>
                  <a:lnTo>
                    <a:pt x="28" y="82"/>
                  </a:lnTo>
                  <a:lnTo>
                    <a:pt x="35" y="88"/>
                  </a:lnTo>
                  <a:lnTo>
                    <a:pt x="46" y="94"/>
                  </a:lnTo>
                  <a:lnTo>
                    <a:pt x="60" y="98"/>
                  </a:lnTo>
                  <a:lnTo>
                    <a:pt x="77" y="101"/>
                  </a:lnTo>
                  <a:lnTo>
                    <a:pt x="86" y="102"/>
                  </a:lnTo>
                  <a:lnTo>
                    <a:pt x="82" y="105"/>
                  </a:lnTo>
                  <a:lnTo>
                    <a:pt x="68" y="110"/>
                  </a:lnTo>
                  <a:lnTo>
                    <a:pt x="52" y="117"/>
                  </a:lnTo>
                  <a:lnTo>
                    <a:pt x="34" y="125"/>
                  </a:lnTo>
                  <a:lnTo>
                    <a:pt x="24" y="137"/>
                  </a:lnTo>
                  <a:lnTo>
                    <a:pt x="24" y="151"/>
                  </a:lnTo>
                  <a:lnTo>
                    <a:pt x="40" y="167"/>
                  </a:lnTo>
                  <a:lnTo>
                    <a:pt x="65" y="179"/>
                  </a:lnTo>
                  <a:lnTo>
                    <a:pt x="87" y="184"/>
                  </a:lnTo>
                  <a:lnTo>
                    <a:pt x="107" y="182"/>
                  </a:lnTo>
                  <a:lnTo>
                    <a:pt x="125" y="177"/>
                  </a:lnTo>
                  <a:lnTo>
                    <a:pt x="139" y="169"/>
                  </a:lnTo>
                  <a:lnTo>
                    <a:pt x="149" y="162"/>
                  </a:lnTo>
                  <a:lnTo>
                    <a:pt x="155" y="156"/>
                  </a:lnTo>
                  <a:lnTo>
                    <a:pt x="158" y="154"/>
                  </a:lnTo>
                  <a:lnTo>
                    <a:pt x="158" y="163"/>
                  </a:lnTo>
                  <a:lnTo>
                    <a:pt x="160" y="173"/>
                  </a:lnTo>
                  <a:lnTo>
                    <a:pt x="160" y="182"/>
                  </a:lnTo>
                  <a:lnTo>
                    <a:pt x="161" y="192"/>
                  </a:lnTo>
                  <a:lnTo>
                    <a:pt x="162" y="200"/>
                  </a:lnTo>
                  <a:lnTo>
                    <a:pt x="167" y="209"/>
                  </a:lnTo>
                  <a:lnTo>
                    <a:pt x="177" y="216"/>
                  </a:lnTo>
                  <a:lnTo>
                    <a:pt x="192" y="224"/>
                  </a:lnTo>
                  <a:lnTo>
                    <a:pt x="213" y="229"/>
                  </a:lnTo>
                  <a:lnTo>
                    <a:pt x="232" y="233"/>
                  </a:lnTo>
                  <a:lnTo>
                    <a:pt x="251" y="235"/>
                  </a:lnTo>
                  <a:lnTo>
                    <a:pt x="267" y="234"/>
                  </a:lnTo>
                  <a:lnTo>
                    <a:pt x="280" y="229"/>
                  </a:lnTo>
                  <a:lnTo>
                    <a:pt x="293" y="221"/>
                  </a:lnTo>
                  <a:lnTo>
                    <a:pt x="302" y="209"/>
                  </a:lnTo>
                  <a:lnTo>
                    <a:pt x="315" y="194"/>
                  </a:lnTo>
                  <a:lnTo>
                    <a:pt x="318" y="195"/>
                  </a:lnTo>
                  <a:lnTo>
                    <a:pt x="326" y="202"/>
                  </a:lnTo>
                  <a:lnTo>
                    <a:pt x="337" y="212"/>
                  </a:lnTo>
                  <a:lnTo>
                    <a:pt x="353" y="224"/>
                  </a:lnTo>
                  <a:lnTo>
                    <a:pt x="373" y="234"/>
                  </a:lnTo>
                  <a:lnTo>
                    <a:pt x="398" y="242"/>
                  </a:lnTo>
                  <a:lnTo>
                    <a:pt x="427" y="242"/>
                  </a:lnTo>
                  <a:lnTo>
                    <a:pt x="462" y="234"/>
                  </a:lnTo>
                  <a:lnTo>
                    <a:pt x="475" y="225"/>
                  </a:lnTo>
                  <a:lnTo>
                    <a:pt x="481" y="217"/>
                  </a:lnTo>
                  <a:lnTo>
                    <a:pt x="482" y="207"/>
                  </a:lnTo>
                  <a:lnTo>
                    <a:pt x="481" y="198"/>
                  </a:lnTo>
                  <a:lnTo>
                    <a:pt x="476" y="187"/>
                  </a:lnTo>
                  <a:lnTo>
                    <a:pt x="471" y="180"/>
                  </a:lnTo>
                  <a:lnTo>
                    <a:pt x="467" y="175"/>
                  </a:lnTo>
                  <a:lnTo>
                    <a:pt x="466" y="174"/>
                  </a:lnTo>
                  <a:lnTo>
                    <a:pt x="482" y="174"/>
                  </a:lnTo>
                  <a:lnTo>
                    <a:pt x="503" y="179"/>
                  </a:lnTo>
                  <a:lnTo>
                    <a:pt x="527" y="184"/>
                  </a:lnTo>
                  <a:lnTo>
                    <a:pt x="551" y="190"/>
                  </a:lnTo>
                  <a:lnTo>
                    <a:pt x="576" y="190"/>
                  </a:lnTo>
                  <a:lnTo>
                    <a:pt x="597" y="184"/>
                  </a:lnTo>
                  <a:lnTo>
                    <a:pt x="614" y="170"/>
                  </a:lnTo>
                  <a:lnTo>
                    <a:pt x="627" y="148"/>
                  </a:lnTo>
                  <a:lnTo>
                    <a:pt x="629" y="126"/>
                  </a:lnTo>
                  <a:lnTo>
                    <a:pt x="623" y="111"/>
                  </a:lnTo>
                  <a:lnTo>
                    <a:pt x="611" y="98"/>
                  </a:lnTo>
                  <a:lnTo>
                    <a:pt x="599" y="90"/>
                  </a:lnTo>
                  <a:lnTo>
                    <a:pt x="584" y="82"/>
                  </a:lnTo>
                  <a:lnTo>
                    <a:pt x="572" y="79"/>
                  </a:lnTo>
                  <a:lnTo>
                    <a:pt x="563" y="77"/>
                  </a:lnTo>
                  <a:lnTo>
                    <a:pt x="561" y="77"/>
                  </a:lnTo>
                  <a:lnTo>
                    <a:pt x="613" y="56"/>
                  </a:lnTo>
                  <a:lnTo>
                    <a:pt x="635" y="36"/>
                  </a:lnTo>
                  <a:lnTo>
                    <a:pt x="629" y="18"/>
                  </a:lnTo>
                  <a:lnTo>
                    <a:pt x="604" y="7"/>
                  </a:lnTo>
                  <a:lnTo>
                    <a:pt x="565" y="0"/>
                  </a:lnTo>
                  <a:lnTo>
                    <a:pt x="519" y="0"/>
                  </a:lnTo>
                  <a:lnTo>
                    <a:pt x="472" y="8"/>
                  </a:lnTo>
                  <a:lnTo>
                    <a:pt x="434" y="26"/>
                  </a:lnTo>
                  <a:lnTo>
                    <a:pt x="397" y="43"/>
                  </a:lnTo>
                  <a:lnTo>
                    <a:pt x="360" y="54"/>
                  </a:lnTo>
                  <a:lnTo>
                    <a:pt x="323" y="57"/>
                  </a:lnTo>
                  <a:lnTo>
                    <a:pt x="289" y="55"/>
                  </a:lnTo>
                  <a:lnTo>
                    <a:pt x="259" y="47"/>
                  </a:lnTo>
                  <a:lnTo>
                    <a:pt x="236" y="38"/>
                  </a:lnTo>
                  <a:lnTo>
                    <a:pt x="222" y="26"/>
                  </a:lnTo>
                  <a:lnTo>
                    <a:pt x="22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12" name="Freeform 248"/>
            <p:cNvSpPr>
              <a:spLocks/>
            </p:cNvSpPr>
            <p:nvPr/>
          </p:nvSpPr>
          <p:spPr bwMode="auto">
            <a:xfrm>
              <a:off x="1132" y="3323"/>
              <a:ext cx="318" cy="121"/>
            </a:xfrm>
            <a:custGeom>
              <a:avLst/>
              <a:gdLst>
                <a:gd name="T0" fmla="*/ 190 w 636"/>
                <a:gd name="T1" fmla="*/ 20 h 243"/>
                <a:gd name="T2" fmla="*/ 129 w 636"/>
                <a:gd name="T3" fmla="*/ 17 h 243"/>
                <a:gd name="T4" fmla="*/ 70 w 636"/>
                <a:gd name="T5" fmla="*/ 17 h 243"/>
                <a:gd name="T6" fmla="*/ 21 w 636"/>
                <a:gd name="T7" fmla="*/ 35 h 243"/>
                <a:gd name="T8" fmla="*/ 7 w 636"/>
                <a:gd name="T9" fmla="*/ 64 h 243"/>
                <a:gd name="T10" fmla="*/ 21 w 636"/>
                <a:gd name="T11" fmla="*/ 76 h 243"/>
                <a:gd name="T12" fmla="*/ 34 w 636"/>
                <a:gd name="T13" fmla="*/ 89 h 243"/>
                <a:gd name="T14" fmla="*/ 56 w 636"/>
                <a:gd name="T15" fmla="*/ 99 h 243"/>
                <a:gd name="T16" fmla="*/ 85 w 636"/>
                <a:gd name="T17" fmla="*/ 103 h 243"/>
                <a:gd name="T18" fmla="*/ 67 w 636"/>
                <a:gd name="T19" fmla="*/ 112 h 243"/>
                <a:gd name="T20" fmla="*/ 34 w 636"/>
                <a:gd name="T21" fmla="*/ 127 h 243"/>
                <a:gd name="T22" fmla="*/ 24 w 636"/>
                <a:gd name="T23" fmla="*/ 151 h 243"/>
                <a:gd name="T24" fmla="*/ 65 w 636"/>
                <a:gd name="T25" fmla="*/ 181 h 243"/>
                <a:gd name="T26" fmla="*/ 107 w 636"/>
                <a:gd name="T27" fmla="*/ 184 h 243"/>
                <a:gd name="T28" fmla="*/ 136 w 636"/>
                <a:gd name="T29" fmla="*/ 171 h 243"/>
                <a:gd name="T30" fmla="*/ 154 w 636"/>
                <a:gd name="T31" fmla="*/ 157 h 243"/>
                <a:gd name="T32" fmla="*/ 157 w 636"/>
                <a:gd name="T33" fmla="*/ 165 h 243"/>
                <a:gd name="T34" fmla="*/ 158 w 636"/>
                <a:gd name="T35" fmla="*/ 184 h 243"/>
                <a:gd name="T36" fmla="*/ 161 w 636"/>
                <a:gd name="T37" fmla="*/ 202 h 243"/>
                <a:gd name="T38" fmla="*/ 176 w 636"/>
                <a:gd name="T39" fmla="*/ 218 h 243"/>
                <a:gd name="T40" fmla="*/ 213 w 636"/>
                <a:gd name="T41" fmla="*/ 231 h 243"/>
                <a:gd name="T42" fmla="*/ 251 w 636"/>
                <a:gd name="T43" fmla="*/ 238 h 243"/>
                <a:gd name="T44" fmla="*/ 282 w 636"/>
                <a:gd name="T45" fmla="*/ 232 h 243"/>
                <a:gd name="T46" fmla="*/ 305 w 636"/>
                <a:gd name="T47" fmla="*/ 213 h 243"/>
                <a:gd name="T48" fmla="*/ 318 w 636"/>
                <a:gd name="T49" fmla="*/ 197 h 243"/>
                <a:gd name="T50" fmla="*/ 338 w 636"/>
                <a:gd name="T51" fmla="*/ 215 h 243"/>
                <a:gd name="T52" fmla="*/ 373 w 636"/>
                <a:gd name="T53" fmla="*/ 235 h 243"/>
                <a:gd name="T54" fmla="*/ 428 w 636"/>
                <a:gd name="T55" fmla="*/ 243 h 243"/>
                <a:gd name="T56" fmla="*/ 476 w 636"/>
                <a:gd name="T57" fmla="*/ 227 h 243"/>
                <a:gd name="T58" fmla="*/ 483 w 636"/>
                <a:gd name="T59" fmla="*/ 207 h 243"/>
                <a:gd name="T60" fmla="*/ 477 w 636"/>
                <a:gd name="T61" fmla="*/ 188 h 243"/>
                <a:gd name="T62" fmla="*/ 470 w 636"/>
                <a:gd name="T63" fmla="*/ 176 h 243"/>
                <a:gd name="T64" fmla="*/ 483 w 636"/>
                <a:gd name="T65" fmla="*/ 176 h 243"/>
                <a:gd name="T66" fmla="*/ 529 w 636"/>
                <a:gd name="T67" fmla="*/ 186 h 243"/>
                <a:gd name="T68" fmla="*/ 576 w 636"/>
                <a:gd name="T69" fmla="*/ 191 h 243"/>
                <a:gd name="T70" fmla="*/ 615 w 636"/>
                <a:gd name="T71" fmla="*/ 172 h 243"/>
                <a:gd name="T72" fmla="*/ 629 w 636"/>
                <a:gd name="T73" fmla="*/ 127 h 243"/>
                <a:gd name="T74" fmla="*/ 613 w 636"/>
                <a:gd name="T75" fmla="*/ 98 h 243"/>
                <a:gd name="T76" fmla="*/ 587 w 636"/>
                <a:gd name="T77" fmla="*/ 84 h 243"/>
                <a:gd name="T78" fmla="*/ 565 w 636"/>
                <a:gd name="T79" fmla="*/ 79 h 243"/>
                <a:gd name="T80" fmla="*/ 615 w 636"/>
                <a:gd name="T81" fmla="*/ 56 h 243"/>
                <a:gd name="T82" fmla="*/ 630 w 636"/>
                <a:gd name="T83" fmla="*/ 20 h 243"/>
                <a:gd name="T84" fmla="*/ 565 w 636"/>
                <a:gd name="T85" fmla="*/ 0 h 243"/>
                <a:gd name="T86" fmla="*/ 471 w 636"/>
                <a:gd name="T87" fmla="*/ 10 h 243"/>
                <a:gd name="T88" fmla="*/ 396 w 636"/>
                <a:gd name="T89" fmla="*/ 44 h 243"/>
                <a:gd name="T90" fmla="*/ 322 w 636"/>
                <a:gd name="T91" fmla="*/ 59 h 243"/>
                <a:gd name="T92" fmla="*/ 259 w 636"/>
                <a:gd name="T93" fmla="*/ 49 h 243"/>
                <a:gd name="T94" fmla="*/ 225 w 636"/>
                <a:gd name="T95" fmla="*/ 2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6" h="243">
                  <a:moveTo>
                    <a:pt x="222" y="18"/>
                  </a:moveTo>
                  <a:lnTo>
                    <a:pt x="190" y="20"/>
                  </a:lnTo>
                  <a:lnTo>
                    <a:pt x="161" y="19"/>
                  </a:lnTo>
                  <a:lnTo>
                    <a:pt x="129" y="17"/>
                  </a:lnTo>
                  <a:lnTo>
                    <a:pt x="101" y="16"/>
                  </a:lnTo>
                  <a:lnTo>
                    <a:pt x="70" y="17"/>
                  </a:lnTo>
                  <a:lnTo>
                    <a:pt x="44" y="23"/>
                  </a:lnTo>
                  <a:lnTo>
                    <a:pt x="21" y="35"/>
                  </a:lnTo>
                  <a:lnTo>
                    <a:pt x="0" y="59"/>
                  </a:lnTo>
                  <a:lnTo>
                    <a:pt x="7" y="64"/>
                  </a:lnTo>
                  <a:lnTo>
                    <a:pt x="16" y="70"/>
                  </a:lnTo>
                  <a:lnTo>
                    <a:pt x="21" y="76"/>
                  </a:lnTo>
                  <a:lnTo>
                    <a:pt x="28" y="83"/>
                  </a:lnTo>
                  <a:lnTo>
                    <a:pt x="34" y="89"/>
                  </a:lnTo>
                  <a:lnTo>
                    <a:pt x="44" y="95"/>
                  </a:lnTo>
                  <a:lnTo>
                    <a:pt x="56" y="99"/>
                  </a:lnTo>
                  <a:lnTo>
                    <a:pt x="75" y="102"/>
                  </a:lnTo>
                  <a:lnTo>
                    <a:pt x="85" y="103"/>
                  </a:lnTo>
                  <a:lnTo>
                    <a:pt x="82" y="106"/>
                  </a:lnTo>
                  <a:lnTo>
                    <a:pt x="67" y="112"/>
                  </a:lnTo>
                  <a:lnTo>
                    <a:pt x="51" y="119"/>
                  </a:lnTo>
                  <a:lnTo>
                    <a:pt x="34" y="127"/>
                  </a:lnTo>
                  <a:lnTo>
                    <a:pt x="24" y="138"/>
                  </a:lnTo>
                  <a:lnTo>
                    <a:pt x="24" y="151"/>
                  </a:lnTo>
                  <a:lnTo>
                    <a:pt x="41" y="169"/>
                  </a:lnTo>
                  <a:lnTo>
                    <a:pt x="65" y="181"/>
                  </a:lnTo>
                  <a:lnTo>
                    <a:pt x="88" y="186"/>
                  </a:lnTo>
                  <a:lnTo>
                    <a:pt x="107" y="184"/>
                  </a:lnTo>
                  <a:lnTo>
                    <a:pt x="124" y="179"/>
                  </a:lnTo>
                  <a:lnTo>
                    <a:pt x="136" y="171"/>
                  </a:lnTo>
                  <a:lnTo>
                    <a:pt x="147" y="164"/>
                  </a:lnTo>
                  <a:lnTo>
                    <a:pt x="154" y="157"/>
                  </a:lnTo>
                  <a:lnTo>
                    <a:pt x="156" y="155"/>
                  </a:lnTo>
                  <a:lnTo>
                    <a:pt x="157" y="165"/>
                  </a:lnTo>
                  <a:lnTo>
                    <a:pt x="158" y="175"/>
                  </a:lnTo>
                  <a:lnTo>
                    <a:pt x="158" y="184"/>
                  </a:lnTo>
                  <a:lnTo>
                    <a:pt x="160" y="194"/>
                  </a:lnTo>
                  <a:lnTo>
                    <a:pt x="161" y="202"/>
                  </a:lnTo>
                  <a:lnTo>
                    <a:pt x="167" y="212"/>
                  </a:lnTo>
                  <a:lnTo>
                    <a:pt x="176" y="218"/>
                  </a:lnTo>
                  <a:lnTo>
                    <a:pt x="189" y="225"/>
                  </a:lnTo>
                  <a:lnTo>
                    <a:pt x="213" y="231"/>
                  </a:lnTo>
                  <a:lnTo>
                    <a:pt x="232" y="236"/>
                  </a:lnTo>
                  <a:lnTo>
                    <a:pt x="251" y="238"/>
                  </a:lnTo>
                  <a:lnTo>
                    <a:pt x="268" y="237"/>
                  </a:lnTo>
                  <a:lnTo>
                    <a:pt x="282" y="232"/>
                  </a:lnTo>
                  <a:lnTo>
                    <a:pt x="294" y="225"/>
                  </a:lnTo>
                  <a:lnTo>
                    <a:pt x="305" y="213"/>
                  </a:lnTo>
                  <a:lnTo>
                    <a:pt x="316" y="198"/>
                  </a:lnTo>
                  <a:lnTo>
                    <a:pt x="318" y="197"/>
                  </a:lnTo>
                  <a:lnTo>
                    <a:pt x="326" y="204"/>
                  </a:lnTo>
                  <a:lnTo>
                    <a:pt x="338" y="215"/>
                  </a:lnTo>
                  <a:lnTo>
                    <a:pt x="354" y="226"/>
                  </a:lnTo>
                  <a:lnTo>
                    <a:pt x="373" y="235"/>
                  </a:lnTo>
                  <a:lnTo>
                    <a:pt x="400" y="242"/>
                  </a:lnTo>
                  <a:lnTo>
                    <a:pt x="428" y="243"/>
                  </a:lnTo>
                  <a:lnTo>
                    <a:pt x="464" y="235"/>
                  </a:lnTo>
                  <a:lnTo>
                    <a:pt x="476" y="227"/>
                  </a:lnTo>
                  <a:lnTo>
                    <a:pt x="482" y="218"/>
                  </a:lnTo>
                  <a:lnTo>
                    <a:pt x="483" y="207"/>
                  </a:lnTo>
                  <a:lnTo>
                    <a:pt x="482" y="198"/>
                  </a:lnTo>
                  <a:lnTo>
                    <a:pt x="477" y="188"/>
                  </a:lnTo>
                  <a:lnTo>
                    <a:pt x="474" y="181"/>
                  </a:lnTo>
                  <a:lnTo>
                    <a:pt x="470" y="176"/>
                  </a:lnTo>
                  <a:lnTo>
                    <a:pt x="469" y="175"/>
                  </a:lnTo>
                  <a:lnTo>
                    <a:pt x="483" y="176"/>
                  </a:lnTo>
                  <a:lnTo>
                    <a:pt x="504" y="181"/>
                  </a:lnTo>
                  <a:lnTo>
                    <a:pt x="529" y="186"/>
                  </a:lnTo>
                  <a:lnTo>
                    <a:pt x="554" y="191"/>
                  </a:lnTo>
                  <a:lnTo>
                    <a:pt x="576" y="191"/>
                  </a:lnTo>
                  <a:lnTo>
                    <a:pt x="599" y="186"/>
                  </a:lnTo>
                  <a:lnTo>
                    <a:pt x="615" y="172"/>
                  </a:lnTo>
                  <a:lnTo>
                    <a:pt x="628" y="148"/>
                  </a:lnTo>
                  <a:lnTo>
                    <a:pt x="629" y="127"/>
                  </a:lnTo>
                  <a:lnTo>
                    <a:pt x="623" y="112"/>
                  </a:lnTo>
                  <a:lnTo>
                    <a:pt x="613" y="98"/>
                  </a:lnTo>
                  <a:lnTo>
                    <a:pt x="600" y="90"/>
                  </a:lnTo>
                  <a:lnTo>
                    <a:pt x="587" y="84"/>
                  </a:lnTo>
                  <a:lnTo>
                    <a:pt x="573" y="81"/>
                  </a:lnTo>
                  <a:lnTo>
                    <a:pt x="565" y="79"/>
                  </a:lnTo>
                  <a:lnTo>
                    <a:pt x="562" y="79"/>
                  </a:lnTo>
                  <a:lnTo>
                    <a:pt x="615" y="56"/>
                  </a:lnTo>
                  <a:lnTo>
                    <a:pt x="636" y="37"/>
                  </a:lnTo>
                  <a:lnTo>
                    <a:pt x="630" y="20"/>
                  </a:lnTo>
                  <a:lnTo>
                    <a:pt x="605" y="9"/>
                  </a:lnTo>
                  <a:lnTo>
                    <a:pt x="565" y="0"/>
                  </a:lnTo>
                  <a:lnTo>
                    <a:pt x="520" y="1"/>
                  </a:lnTo>
                  <a:lnTo>
                    <a:pt x="471" y="10"/>
                  </a:lnTo>
                  <a:lnTo>
                    <a:pt x="431" y="28"/>
                  </a:lnTo>
                  <a:lnTo>
                    <a:pt x="396" y="44"/>
                  </a:lnTo>
                  <a:lnTo>
                    <a:pt x="360" y="54"/>
                  </a:lnTo>
                  <a:lnTo>
                    <a:pt x="322" y="59"/>
                  </a:lnTo>
                  <a:lnTo>
                    <a:pt x="290" y="56"/>
                  </a:lnTo>
                  <a:lnTo>
                    <a:pt x="259" y="49"/>
                  </a:lnTo>
                  <a:lnTo>
                    <a:pt x="238" y="40"/>
                  </a:lnTo>
                  <a:lnTo>
                    <a:pt x="225" y="29"/>
                  </a:lnTo>
                  <a:lnTo>
                    <a:pt x="22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13" name="Freeform 249"/>
            <p:cNvSpPr>
              <a:spLocks/>
            </p:cNvSpPr>
            <p:nvPr/>
          </p:nvSpPr>
          <p:spPr bwMode="auto">
            <a:xfrm>
              <a:off x="1316" y="1296"/>
              <a:ext cx="364" cy="177"/>
            </a:xfrm>
            <a:custGeom>
              <a:avLst/>
              <a:gdLst>
                <a:gd name="T0" fmla="*/ 410 w 726"/>
                <a:gd name="T1" fmla="*/ 25 h 355"/>
                <a:gd name="T2" fmla="*/ 421 w 726"/>
                <a:gd name="T3" fmla="*/ 41 h 355"/>
                <a:gd name="T4" fmla="*/ 430 w 726"/>
                <a:gd name="T5" fmla="*/ 55 h 355"/>
                <a:gd name="T6" fmla="*/ 444 w 726"/>
                <a:gd name="T7" fmla="*/ 67 h 355"/>
                <a:gd name="T8" fmla="*/ 459 w 726"/>
                <a:gd name="T9" fmla="*/ 60 h 355"/>
                <a:gd name="T10" fmla="*/ 475 w 726"/>
                <a:gd name="T11" fmla="*/ 42 h 355"/>
                <a:gd name="T12" fmla="*/ 492 w 726"/>
                <a:gd name="T13" fmla="*/ 25 h 355"/>
                <a:gd name="T14" fmla="*/ 513 w 726"/>
                <a:gd name="T15" fmla="*/ 9 h 355"/>
                <a:gd name="T16" fmla="*/ 544 w 726"/>
                <a:gd name="T17" fmla="*/ 5 h 355"/>
                <a:gd name="T18" fmla="*/ 570 w 726"/>
                <a:gd name="T19" fmla="*/ 23 h 355"/>
                <a:gd name="T20" fmla="*/ 584 w 726"/>
                <a:gd name="T21" fmla="*/ 50 h 355"/>
                <a:gd name="T22" fmla="*/ 595 w 726"/>
                <a:gd name="T23" fmla="*/ 80 h 355"/>
                <a:gd name="T24" fmla="*/ 609 w 726"/>
                <a:gd name="T25" fmla="*/ 115 h 355"/>
                <a:gd name="T26" fmla="*/ 634 w 726"/>
                <a:gd name="T27" fmla="*/ 158 h 355"/>
                <a:gd name="T28" fmla="*/ 665 w 726"/>
                <a:gd name="T29" fmla="*/ 200 h 355"/>
                <a:gd name="T30" fmla="*/ 702 w 726"/>
                <a:gd name="T31" fmla="*/ 237 h 355"/>
                <a:gd name="T32" fmla="*/ 725 w 726"/>
                <a:gd name="T33" fmla="*/ 261 h 355"/>
                <a:gd name="T34" fmla="*/ 714 w 726"/>
                <a:gd name="T35" fmla="*/ 268 h 355"/>
                <a:gd name="T36" fmla="*/ 702 w 726"/>
                <a:gd name="T37" fmla="*/ 265 h 355"/>
                <a:gd name="T38" fmla="*/ 687 w 726"/>
                <a:gd name="T39" fmla="*/ 249 h 355"/>
                <a:gd name="T40" fmla="*/ 676 w 726"/>
                <a:gd name="T41" fmla="*/ 228 h 355"/>
                <a:gd name="T42" fmla="*/ 666 w 726"/>
                <a:gd name="T43" fmla="*/ 209 h 355"/>
                <a:gd name="T44" fmla="*/ 633 w 726"/>
                <a:gd name="T45" fmla="*/ 185 h 355"/>
                <a:gd name="T46" fmla="*/ 576 w 726"/>
                <a:gd name="T47" fmla="*/ 160 h 355"/>
                <a:gd name="T48" fmla="*/ 520 w 726"/>
                <a:gd name="T49" fmla="*/ 137 h 355"/>
                <a:gd name="T50" fmla="*/ 469 w 726"/>
                <a:gd name="T51" fmla="*/ 109 h 355"/>
                <a:gd name="T52" fmla="*/ 415 w 726"/>
                <a:gd name="T53" fmla="*/ 102 h 355"/>
                <a:gd name="T54" fmla="*/ 361 w 726"/>
                <a:gd name="T55" fmla="*/ 140 h 355"/>
                <a:gd name="T56" fmla="*/ 321 w 726"/>
                <a:gd name="T57" fmla="*/ 190 h 355"/>
                <a:gd name="T58" fmla="*/ 298 w 726"/>
                <a:gd name="T59" fmla="*/ 245 h 355"/>
                <a:gd name="T60" fmla="*/ 292 w 726"/>
                <a:gd name="T61" fmla="*/ 283 h 355"/>
                <a:gd name="T62" fmla="*/ 298 w 726"/>
                <a:gd name="T63" fmla="*/ 303 h 355"/>
                <a:gd name="T64" fmla="*/ 300 w 726"/>
                <a:gd name="T65" fmla="*/ 323 h 355"/>
                <a:gd name="T66" fmla="*/ 299 w 726"/>
                <a:gd name="T67" fmla="*/ 339 h 355"/>
                <a:gd name="T68" fmla="*/ 286 w 726"/>
                <a:gd name="T69" fmla="*/ 344 h 355"/>
                <a:gd name="T70" fmla="*/ 263 w 726"/>
                <a:gd name="T71" fmla="*/ 340 h 355"/>
                <a:gd name="T72" fmla="*/ 243 w 726"/>
                <a:gd name="T73" fmla="*/ 336 h 355"/>
                <a:gd name="T74" fmla="*/ 220 w 726"/>
                <a:gd name="T75" fmla="*/ 342 h 355"/>
                <a:gd name="T76" fmla="*/ 139 w 726"/>
                <a:gd name="T77" fmla="*/ 355 h 355"/>
                <a:gd name="T78" fmla="*/ 137 w 726"/>
                <a:gd name="T79" fmla="*/ 317 h 355"/>
                <a:gd name="T80" fmla="*/ 143 w 726"/>
                <a:gd name="T81" fmla="*/ 281 h 355"/>
                <a:gd name="T82" fmla="*/ 154 w 726"/>
                <a:gd name="T83" fmla="*/ 247 h 355"/>
                <a:gd name="T84" fmla="*/ 169 w 726"/>
                <a:gd name="T85" fmla="*/ 214 h 355"/>
                <a:gd name="T86" fmla="*/ 148 w 726"/>
                <a:gd name="T87" fmla="*/ 215 h 355"/>
                <a:gd name="T88" fmla="*/ 132 w 726"/>
                <a:gd name="T89" fmla="*/ 239 h 355"/>
                <a:gd name="T90" fmla="*/ 118 w 726"/>
                <a:gd name="T91" fmla="*/ 264 h 355"/>
                <a:gd name="T92" fmla="*/ 96 w 726"/>
                <a:gd name="T93" fmla="*/ 283 h 355"/>
                <a:gd name="T94" fmla="*/ 68 w 726"/>
                <a:gd name="T95" fmla="*/ 291 h 355"/>
                <a:gd name="T96" fmla="*/ 48 w 726"/>
                <a:gd name="T97" fmla="*/ 295 h 355"/>
                <a:gd name="T98" fmla="*/ 28 w 726"/>
                <a:gd name="T99" fmla="*/ 295 h 355"/>
                <a:gd name="T100" fmla="*/ 9 w 726"/>
                <a:gd name="T101" fmla="*/ 296 h 355"/>
                <a:gd name="T102" fmla="*/ 43 w 726"/>
                <a:gd name="T103" fmla="*/ 263 h 355"/>
                <a:gd name="T104" fmla="*/ 111 w 726"/>
                <a:gd name="T105" fmla="*/ 185 h 355"/>
                <a:gd name="T106" fmla="*/ 169 w 726"/>
                <a:gd name="T107" fmla="*/ 102 h 355"/>
                <a:gd name="T108" fmla="*/ 244 w 726"/>
                <a:gd name="T109" fmla="*/ 30 h 355"/>
                <a:gd name="T110" fmla="*/ 308 w 726"/>
                <a:gd name="T111" fmla="*/ 1 h 355"/>
                <a:gd name="T112" fmla="*/ 334 w 726"/>
                <a:gd name="T113" fmla="*/ 3 h 355"/>
                <a:gd name="T114" fmla="*/ 361 w 726"/>
                <a:gd name="T115" fmla="*/ 5 h 355"/>
                <a:gd name="T116" fmla="*/ 387 w 726"/>
                <a:gd name="T117" fmla="*/ 12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6" h="355">
                  <a:moveTo>
                    <a:pt x="401" y="20"/>
                  </a:moveTo>
                  <a:lnTo>
                    <a:pt x="410" y="25"/>
                  </a:lnTo>
                  <a:lnTo>
                    <a:pt x="416" y="33"/>
                  </a:lnTo>
                  <a:lnTo>
                    <a:pt x="421" y="41"/>
                  </a:lnTo>
                  <a:lnTo>
                    <a:pt x="426" y="49"/>
                  </a:lnTo>
                  <a:lnTo>
                    <a:pt x="430" y="55"/>
                  </a:lnTo>
                  <a:lnTo>
                    <a:pt x="437" y="62"/>
                  </a:lnTo>
                  <a:lnTo>
                    <a:pt x="444" y="67"/>
                  </a:lnTo>
                  <a:lnTo>
                    <a:pt x="456" y="70"/>
                  </a:lnTo>
                  <a:lnTo>
                    <a:pt x="459" y="60"/>
                  </a:lnTo>
                  <a:lnTo>
                    <a:pt x="468" y="51"/>
                  </a:lnTo>
                  <a:lnTo>
                    <a:pt x="475" y="42"/>
                  </a:lnTo>
                  <a:lnTo>
                    <a:pt x="484" y="34"/>
                  </a:lnTo>
                  <a:lnTo>
                    <a:pt x="492" y="25"/>
                  </a:lnTo>
                  <a:lnTo>
                    <a:pt x="502" y="17"/>
                  </a:lnTo>
                  <a:lnTo>
                    <a:pt x="513" y="9"/>
                  </a:lnTo>
                  <a:lnTo>
                    <a:pt x="524" y="3"/>
                  </a:lnTo>
                  <a:lnTo>
                    <a:pt x="544" y="5"/>
                  </a:lnTo>
                  <a:lnTo>
                    <a:pt x="559" y="13"/>
                  </a:lnTo>
                  <a:lnTo>
                    <a:pt x="570" y="23"/>
                  </a:lnTo>
                  <a:lnTo>
                    <a:pt x="579" y="37"/>
                  </a:lnTo>
                  <a:lnTo>
                    <a:pt x="584" y="50"/>
                  </a:lnTo>
                  <a:lnTo>
                    <a:pt x="589" y="65"/>
                  </a:lnTo>
                  <a:lnTo>
                    <a:pt x="595" y="80"/>
                  </a:lnTo>
                  <a:lnTo>
                    <a:pt x="600" y="94"/>
                  </a:lnTo>
                  <a:lnTo>
                    <a:pt x="609" y="115"/>
                  </a:lnTo>
                  <a:lnTo>
                    <a:pt x="622" y="137"/>
                  </a:lnTo>
                  <a:lnTo>
                    <a:pt x="634" y="158"/>
                  </a:lnTo>
                  <a:lnTo>
                    <a:pt x="649" y="180"/>
                  </a:lnTo>
                  <a:lnTo>
                    <a:pt x="665" y="200"/>
                  </a:lnTo>
                  <a:lnTo>
                    <a:pt x="683" y="219"/>
                  </a:lnTo>
                  <a:lnTo>
                    <a:pt x="702" y="237"/>
                  </a:lnTo>
                  <a:lnTo>
                    <a:pt x="726" y="254"/>
                  </a:lnTo>
                  <a:lnTo>
                    <a:pt x="725" y="261"/>
                  </a:lnTo>
                  <a:lnTo>
                    <a:pt x="722" y="265"/>
                  </a:lnTo>
                  <a:lnTo>
                    <a:pt x="714" y="268"/>
                  </a:lnTo>
                  <a:lnTo>
                    <a:pt x="713" y="271"/>
                  </a:lnTo>
                  <a:lnTo>
                    <a:pt x="702" y="265"/>
                  </a:lnTo>
                  <a:lnTo>
                    <a:pt x="694" y="258"/>
                  </a:lnTo>
                  <a:lnTo>
                    <a:pt x="687" y="249"/>
                  </a:lnTo>
                  <a:lnTo>
                    <a:pt x="682" y="240"/>
                  </a:lnTo>
                  <a:lnTo>
                    <a:pt x="676" y="228"/>
                  </a:lnTo>
                  <a:lnTo>
                    <a:pt x="671" y="219"/>
                  </a:lnTo>
                  <a:lnTo>
                    <a:pt x="666" y="209"/>
                  </a:lnTo>
                  <a:lnTo>
                    <a:pt x="661" y="201"/>
                  </a:lnTo>
                  <a:lnTo>
                    <a:pt x="633" y="185"/>
                  </a:lnTo>
                  <a:lnTo>
                    <a:pt x="606" y="172"/>
                  </a:lnTo>
                  <a:lnTo>
                    <a:pt x="576" y="160"/>
                  </a:lnTo>
                  <a:lnTo>
                    <a:pt x="549" y="150"/>
                  </a:lnTo>
                  <a:lnTo>
                    <a:pt x="520" y="137"/>
                  </a:lnTo>
                  <a:lnTo>
                    <a:pt x="494" y="124"/>
                  </a:lnTo>
                  <a:lnTo>
                    <a:pt x="469" y="109"/>
                  </a:lnTo>
                  <a:lnTo>
                    <a:pt x="447" y="91"/>
                  </a:lnTo>
                  <a:lnTo>
                    <a:pt x="415" y="102"/>
                  </a:lnTo>
                  <a:lnTo>
                    <a:pt x="385" y="119"/>
                  </a:lnTo>
                  <a:lnTo>
                    <a:pt x="361" y="140"/>
                  </a:lnTo>
                  <a:lnTo>
                    <a:pt x="339" y="164"/>
                  </a:lnTo>
                  <a:lnTo>
                    <a:pt x="321" y="190"/>
                  </a:lnTo>
                  <a:lnTo>
                    <a:pt x="308" y="217"/>
                  </a:lnTo>
                  <a:lnTo>
                    <a:pt x="298" y="245"/>
                  </a:lnTo>
                  <a:lnTo>
                    <a:pt x="292" y="274"/>
                  </a:lnTo>
                  <a:lnTo>
                    <a:pt x="292" y="283"/>
                  </a:lnTo>
                  <a:lnTo>
                    <a:pt x="295" y="293"/>
                  </a:lnTo>
                  <a:lnTo>
                    <a:pt x="298" y="303"/>
                  </a:lnTo>
                  <a:lnTo>
                    <a:pt x="300" y="314"/>
                  </a:lnTo>
                  <a:lnTo>
                    <a:pt x="300" y="323"/>
                  </a:lnTo>
                  <a:lnTo>
                    <a:pt x="302" y="332"/>
                  </a:lnTo>
                  <a:lnTo>
                    <a:pt x="299" y="339"/>
                  </a:lnTo>
                  <a:lnTo>
                    <a:pt x="295" y="345"/>
                  </a:lnTo>
                  <a:lnTo>
                    <a:pt x="286" y="344"/>
                  </a:lnTo>
                  <a:lnTo>
                    <a:pt x="275" y="342"/>
                  </a:lnTo>
                  <a:lnTo>
                    <a:pt x="263" y="340"/>
                  </a:lnTo>
                  <a:lnTo>
                    <a:pt x="254" y="338"/>
                  </a:lnTo>
                  <a:lnTo>
                    <a:pt x="243" y="336"/>
                  </a:lnTo>
                  <a:lnTo>
                    <a:pt x="231" y="338"/>
                  </a:lnTo>
                  <a:lnTo>
                    <a:pt x="220" y="342"/>
                  </a:lnTo>
                  <a:lnTo>
                    <a:pt x="209" y="352"/>
                  </a:lnTo>
                  <a:lnTo>
                    <a:pt x="139" y="355"/>
                  </a:lnTo>
                  <a:lnTo>
                    <a:pt x="137" y="336"/>
                  </a:lnTo>
                  <a:lnTo>
                    <a:pt x="137" y="317"/>
                  </a:lnTo>
                  <a:lnTo>
                    <a:pt x="138" y="299"/>
                  </a:lnTo>
                  <a:lnTo>
                    <a:pt x="143" y="281"/>
                  </a:lnTo>
                  <a:lnTo>
                    <a:pt x="146" y="264"/>
                  </a:lnTo>
                  <a:lnTo>
                    <a:pt x="154" y="247"/>
                  </a:lnTo>
                  <a:lnTo>
                    <a:pt x="161" y="229"/>
                  </a:lnTo>
                  <a:lnTo>
                    <a:pt x="169" y="214"/>
                  </a:lnTo>
                  <a:lnTo>
                    <a:pt x="161" y="207"/>
                  </a:lnTo>
                  <a:lnTo>
                    <a:pt x="148" y="215"/>
                  </a:lnTo>
                  <a:lnTo>
                    <a:pt x="139" y="226"/>
                  </a:lnTo>
                  <a:lnTo>
                    <a:pt x="132" y="239"/>
                  </a:lnTo>
                  <a:lnTo>
                    <a:pt x="127" y="252"/>
                  </a:lnTo>
                  <a:lnTo>
                    <a:pt x="118" y="264"/>
                  </a:lnTo>
                  <a:lnTo>
                    <a:pt x="110" y="274"/>
                  </a:lnTo>
                  <a:lnTo>
                    <a:pt x="96" y="283"/>
                  </a:lnTo>
                  <a:lnTo>
                    <a:pt x="78" y="288"/>
                  </a:lnTo>
                  <a:lnTo>
                    <a:pt x="68" y="291"/>
                  </a:lnTo>
                  <a:lnTo>
                    <a:pt x="58" y="294"/>
                  </a:lnTo>
                  <a:lnTo>
                    <a:pt x="48" y="295"/>
                  </a:lnTo>
                  <a:lnTo>
                    <a:pt x="39" y="296"/>
                  </a:lnTo>
                  <a:lnTo>
                    <a:pt x="28" y="295"/>
                  </a:lnTo>
                  <a:lnTo>
                    <a:pt x="18" y="295"/>
                  </a:lnTo>
                  <a:lnTo>
                    <a:pt x="9" y="296"/>
                  </a:lnTo>
                  <a:lnTo>
                    <a:pt x="0" y="298"/>
                  </a:lnTo>
                  <a:lnTo>
                    <a:pt x="43" y="263"/>
                  </a:lnTo>
                  <a:lnTo>
                    <a:pt x="79" y="224"/>
                  </a:lnTo>
                  <a:lnTo>
                    <a:pt x="111" y="185"/>
                  </a:lnTo>
                  <a:lnTo>
                    <a:pt x="139" y="144"/>
                  </a:lnTo>
                  <a:lnTo>
                    <a:pt x="169" y="102"/>
                  </a:lnTo>
                  <a:lnTo>
                    <a:pt x="203" y="64"/>
                  </a:lnTo>
                  <a:lnTo>
                    <a:pt x="244" y="30"/>
                  </a:lnTo>
                  <a:lnTo>
                    <a:pt x="295" y="0"/>
                  </a:lnTo>
                  <a:lnTo>
                    <a:pt x="308" y="1"/>
                  </a:lnTo>
                  <a:lnTo>
                    <a:pt x="321" y="2"/>
                  </a:lnTo>
                  <a:lnTo>
                    <a:pt x="334" y="3"/>
                  </a:lnTo>
                  <a:lnTo>
                    <a:pt x="348" y="4"/>
                  </a:lnTo>
                  <a:lnTo>
                    <a:pt x="361" y="5"/>
                  </a:lnTo>
                  <a:lnTo>
                    <a:pt x="374" y="8"/>
                  </a:lnTo>
                  <a:lnTo>
                    <a:pt x="387" y="12"/>
                  </a:lnTo>
                  <a:lnTo>
                    <a:pt x="401" y="2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14" name="Freeform 250"/>
            <p:cNvSpPr>
              <a:spLocks/>
            </p:cNvSpPr>
            <p:nvPr/>
          </p:nvSpPr>
          <p:spPr bwMode="auto">
            <a:xfrm>
              <a:off x="1453" y="1353"/>
              <a:ext cx="171" cy="318"/>
            </a:xfrm>
            <a:custGeom>
              <a:avLst/>
              <a:gdLst>
                <a:gd name="T0" fmla="*/ 334 w 342"/>
                <a:gd name="T1" fmla="*/ 311 h 636"/>
                <a:gd name="T2" fmla="*/ 319 w 342"/>
                <a:gd name="T3" fmla="*/ 340 h 636"/>
                <a:gd name="T4" fmla="*/ 303 w 342"/>
                <a:gd name="T5" fmla="*/ 367 h 636"/>
                <a:gd name="T6" fmla="*/ 287 w 342"/>
                <a:gd name="T7" fmla="*/ 395 h 636"/>
                <a:gd name="T8" fmla="*/ 273 w 342"/>
                <a:gd name="T9" fmla="*/ 415 h 636"/>
                <a:gd name="T10" fmla="*/ 252 w 342"/>
                <a:gd name="T11" fmla="*/ 428 h 636"/>
                <a:gd name="T12" fmla="*/ 230 w 342"/>
                <a:gd name="T13" fmla="*/ 435 h 636"/>
                <a:gd name="T14" fmla="*/ 207 w 342"/>
                <a:gd name="T15" fmla="*/ 438 h 636"/>
                <a:gd name="T16" fmla="*/ 187 w 342"/>
                <a:gd name="T17" fmla="*/ 436 h 636"/>
                <a:gd name="T18" fmla="*/ 174 w 342"/>
                <a:gd name="T19" fmla="*/ 430 h 636"/>
                <a:gd name="T20" fmla="*/ 160 w 342"/>
                <a:gd name="T21" fmla="*/ 421 h 636"/>
                <a:gd name="T22" fmla="*/ 147 w 342"/>
                <a:gd name="T23" fmla="*/ 413 h 636"/>
                <a:gd name="T24" fmla="*/ 128 w 342"/>
                <a:gd name="T25" fmla="*/ 417 h 636"/>
                <a:gd name="T26" fmla="*/ 122 w 342"/>
                <a:gd name="T27" fmla="*/ 432 h 636"/>
                <a:gd name="T28" fmla="*/ 129 w 342"/>
                <a:gd name="T29" fmla="*/ 444 h 636"/>
                <a:gd name="T30" fmla="*/ 144 w 342"/>
                <a:gd name="T31" fmla="*/ 453 h 636"/>
                <a:gd name="T32" fmla="*/ 184 w 342"/>
                <a:gd name="T33" fmla="*/ 457 h 636"/>
                <a:gd name="T34" fmla="*/ 219 w 342"/>
                <a:gd name="T35" fmla="*/ 488 h 636"/>
                <a:gd name="T36" fmla="*/ 227 w 342"/>
                <a:gd name="T37" fmla="*/ 540 h 636"/>
                <a:gd name="T38" fmla="*/ 223 w 342"/>
                <a:gd name="T39" fmla="*/ 595 h 636"/>
                <a:gd name="T40" fmla="*/ 216 w 342"/>
                <a:gd name="T41" fmla="*/ 630 h 636"/>
                <a:gd name="T42" fmla="*/ 168 w 342"/>
                <a:gd name="T43" fmla="*/ 636 h 636"/>
                <a:gd name="T44" fmla="*/ 97 w 342"/>
                <a:gd name="T45" fmla="*/ 622 h 636"/>
                <a:gd name="T46" fmla="*/ 28 w 342"/>
                <a:gd name="T47" fmla="*/ 598 h 636"/>
                <a:gd name="T48" fmla="*/ 0 w 342"/>
                <a:gd name="T49" fmla="*/ 569 h 636"/>
                <a:gd name="T50" fmla="*/ 15 w 342"/>
                <a:gd name="T51" fmla="*/ 502 h 636"/>
                <a:gd name="T52" fmla="*/ 36 w 342"/>
                <a:gd name="T53" fmla="*/ 409 h 636"/>
                <a:gd name="T54" fmla="*/ 41 w 342"/>
                <a:gd name="T55" fmla="*/ 325 h 636"/>
                <a:gd name="T56" fmla="*/ 25 w 342"/>
                <a:gd name="T57" fmla="*/ 288 h 636"/>
                <a:gd name="T58" fmla="*/ 28 w 342"/>
                <a:gd name="T59" fmla="*/ 269 h 636"/>
                <a:gd name="T60" fmla="*/ 39 w 342"/>
                <a:gd name="T61" fmla="*/ 259 h 636"/>
                <a:gd name="T62" fmla="*/ 55 w 342"/>
                <a:gd name="T63" fmla="*/ 266 h 636"/>
                <a:gd name="T64" fmla="*/ 72 w 342"/>
                <a:gd name="T65" fmla="*/ 274 h 636"/>
                <a:gd name="T66" fmla="*/ 86 w 342"/>
                <a:gd name="T67" fmla="*/ 275 h 636"/>
                <a:gd name="T68" fmla="*/ 83 w 342"/>
                <a:gd name="T69" fmla="*/ 245 h 636"/>
                <a:gd name="T70" fmla="*/ 64 w 342"/>
                <a:gd name="T71" fmla="*/ 195 h 636"/>
                <a:gd name="T72" fmla="*/ 62 w 342"/>
                <a:gd name="T73" fmla="*/ 144 h 636"/>
                <a:gd name="T74" fmla="*/ 79 w 342"/>
                <a:gd name="T75" fmla="*/ 95 h 636"/>
                <a:gd name="T76" fmla="*/ 168 w 342"/>
                <a:gd name="T77" fmla="*/ 0 h 636"/>
                <a:gd name="T78" fmla="*/ 203 w 342"/>
                <a:gd name="T79" fmla="*/ 23 h 636"/>
                <a:gd name="T80" fmla="*/ 239 w 342"/>
                <a:gd name="T81" fmla="*/ 45 h 636"/>
                <a:gd name="T82" fmla="*/ 277 w 342"/>
                <a:gd name="T83" fmla="*/ 62 h 636"/>
                <a:gd name="T84" fmla="*/ 319 w 342"/>
                <a:gd name="T85" fmla="*/ 73 h 636"/>
                <a:gd name="T86" fmla="*/ 339 w 342"/>
                <a:gd name="T87" fmla="*/ 125 h 636"/>
                <a:gd name="T88" fmla="*/ 342 w 342"/>
                <a:gd name="T89" fmla="*/ 183 h 636"/>
                <a:gd name="T90" fmla="*/ 339 w 342"/>
                <a:gd name="T91" fmla="*/ 240 h 636"/>
                <a:gd name="T92" fmla="*/ 340 w 342"/>
                <a:gd name="T93" fmla="*/ 297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2" h="636">
                  <a:moveTo>
                    <a:pt x="340" y="297"/>
                  </a:moveTo>
                  <a:lnTo>
                    <a:pt x="334" y="311"/>
                  </a:lnTo>
                  <a:lnTo>
                    <a:pt x="328" y="326"/>
                  </a:lnTo>
                  <a:lnTo>
                    <a:pt x="319" y="340"/>
                  </a:lnTo>
                  <a:lnTo>
                    <a:pt x="312" y="354"/>
                  </a:lnTo>
                  <a:lnTo>
                    <a:pt x="303" y="367"/>
                  </a:lnTo>
                  <a:lnTo>
                    <a:pt x="294" y="381"/>
                  </a:lnTo>
                  <a:lnTo>
                    <a:pt x="287" y="395"/>
                  </a:lnTo>
                  <a:lnTo>
                    <a:pt x="282" y="408"/>
                  </a:lnTo>
                  <a:lnTo>
                    <a:pt x="273" y="415"/>
                  </a:lnTo>
                  <a:lnTo>
                    <a:pt x="265" y="422"/>
                  </a:lnTo>
                  <a:lnTo>
                    <a:pt x="252" y="428"/>
                  </a:lnTo>
                  <a:lnTo>
                    <a:pt x="243" y="433"/>
                  </a:lnTo>
                  <a:lnTo>
                    <a:pt x="230" y="435"/>
                  </a:lnTo>
                  <a:lnTo>
                    <a:pt x="218" y="438"/>
                  </a:lnTo>
                  <a:lnTo>
                    <a:pt x="207" y="438"/>
                  </a:lnTo>
                  <a:lnTo>
                    <a:pt x="197" y="438"/>
                  </a:lnTo>
                  <a:lnTo>
                    <a:pt x="187" y="436"/>
                  </a:lnTo>
                  <a:lnTo>
                    <a:pt x="180" y="434"/>
                  </a:lnTo>
                  <a:lnTo>
                    <a:pt x="174" y="430"/>
                  </a:lnTo>
                  <a:lnTo>
                    <a:pt x="168" y="427"/>
                  </a:lnTo>
                  <a:lnTo>
                    <a:pt x="160" y="421"/>
                  </a:lnTo>
                  <a:lnTo>
                    <a:pt x="154" y="417"/>
                  </a:lnTo>
                  <a:lnTo>
                    <a:pt x="147" y="413"/>
                  </a:lnTo>
                  <a:lnTo>
                    <a:pt x="139" y="411"/>
                  </a:lnTo>
                  <a:lnTo>
                    <a:pt x="128" y="417"/>
                  </a:lnTo>
                  <a:lnTo>
                    <a:pt x="123" y="425"/>
                  </a:lnTo>
                  <a:lnTo>
                    <a:pt x="122" y="432"/>
                  </a:lnTo>
                  <a:lnTo>
                    <a:pt x="126" y="439"/>
                  </a:lnTo>
                  <a:lnTo>
                    <a:pt x="129" y="444"/>
                  </a:lnTo>
                  <a:lnTo>
                    <a:pt x="137" y="450"/>
                  </a:lnTo>
                  <a:lnTo>
                    <a:pt x="144" y="453"/>
                  </a:lnTo>
                  <a:lnTo>
                    <a:pt x="152" y="455"/>
                  </a:lnTo>
                  <a:lnTo>
                    <a:pt x="184" y="457"/>
                  </a:lnTo>
                  <a:lnTo>
                    <a:pt x="207" y="469"/>
                  </a:lnTo>
                  <a:lnTo>
                    <a:pt x="219" y="488"/>
                  </a:lnTo>
                  <a:lnTo>
                    <a:pt x="225" y="513"/>
                  </a:lnTo>
                  <a:lnTo>
                    <a:pt x="227" y="540"/>
                  </a:lnTo>
                  <a:lnTo>
                    <a:pt x="225" y="568"/>
                  </a:lnTo>
                  <a:lnTo>
                    <a:pt x="223" y="595"/>
                  </a:lnTo>
                  <a:lnTo>
                    <a:pt x="224" y="618"/>
                  </a:lnTo>
                  <a:lnTo>
                    <a:pt x="216" y="630"/>
                  </a:lnTo>
                  <a:lnTo>
                    <a:pt x="197" y="636"/>
                  </a:lnTo>
                  <a:lnTo>
                    <a:pt x="168" y="636"/>
                  </a:lnTo>
                  <a:lnTo>
                    <a:pt x="136" y="632"/>
                  </a:lnTo>
                  <a:lnTo>
                    <a:pt x="97" y="622"/>
                  </a:lnTo>
                  <a:lnTo>
                    <a:pt x="60" y="611"/>
                  </a:lnTo>
                  <a:lnTo>
                    <a:pt x="28" y="598"/>
                  </a:lnTo>
                  <a:lnTo>
                    <a:pt x="3" y="585"/>
                  </a:lnTo>
                  <a:lnTo>
                    <a:pt x="0" y="569"/>
                  </a:lnTo>
                  <a:lnTo>
                    <a:pt x="6" y="542"/>
                  </a:lnTo>
                  <a:lnTo>
                    <a:pt x="15" y="502"/>
                  </a:lnTo>
                  <a:lnTo>
                    <a:pt x="27" y="457"/>
                  </a:lnTo>
                  <a:lnTo>
                    <a:pt x="36" y="409"/>
                  </a:lnTo>
                  <a:lnTo>
                    <a:pt x="42" y="363"/>
                  </a:lnTo>
                  <a:lnTo>
                    <a:pt x="41" y="325"/>
                  </a:lnTo>
                  <a:lnTo>
                    <a:pt x="32" y="297"/>
                  </a:lnTo>
                  <a:lnTo>
                    <a:pt x="25" y="288"/>
                  </a:lnTo>
                  <a:lnTo>
                    <a:pt x="26" y="280"/>
                  </a:lnTo>
                  <a:lnTo>
                    <a:pt x="28" y="269"/>
                  </a:lnTo>
                  <a:lnTo>
                    <a:pt x="32" y="260"/>
                  </a:lnTo>
                  <a:lnTo>
                    <a:pt x="39" y="259"/>
                  </a:lnTo>
                  <a:lnTo>
                    <a:pt x="48" y="262"/>
                  </a:lnTo>
                  <a:lnTo>
                    <a:pt x="55" y="266"/>
                  </a:lnTo>
                  <a:lnTo>
                    <a:pt x="64" y="272"/>
                  </a:lnTo>
                  <a:lnTo>
                    <a:pt x="72" y="274"/>
                  </a:lnTo>
                  <a:lnTo>
                    <a:pt x="79" y="277"/>
                  </a:lnTo>
                  <a:lnTo>
                    <a:pt x="86" y="275"/>
                  </a:lnTo>
                  <a:lnTo>
                    <a:pt x="94" y="271"/>
                  </a:lnTo>
                  <a:lnTo>
                    <a:pt x="83" y="245"/>
                  </a:lnTo>
                  <a:lnTo>
                    <a:pt x="73" y="221"/>
                  </a:lnTo>
                  <a:lnTo>
                    <a:pt x="64" y="195"/>
                  </a:lnTo>
                  <a:lnTo>
                    <a:pt x="62" y="171"/>
                  </a:lnTo>
                  <a:lnTo>
                    <a:pt x="62" y="144"/>
                  </a:lnTo>
                  <a:lnTo>
                    <a:pt x="67" y="120"/>
                  </a:lnTo>
                  <a:lnTo>
                    <a:pt x="79" y="95"/>
                  </a:lnTo>
                  <a:lnTo>
                    <a:pt x="97" y="73"/>
                  </a:lnTo>
                  <a:lnTo>
                    <a:pt x="168" y="0"/>
                  </a:lnTo>
                  <a:lnTo>
                    <a:pt x="185" y="10"/>
                  </a:lnTo>
                  <a:lnTo>
                    <a:pt x="203" y="23"/>
                  </a:lnTo>
                  <a:lnTo>
                    <a:pt x="220" y="34"/>
                  </a:lnTo>
                  <a:lnTo>
                    <a:pt x="239" y="45"/>
                  </a:lnTo>
                  <a:lnTo>
                    <a:pt x="257" y="53"/>
                  </a:lnTo>
                  <a:lnTo>
                    <a:pt x="277" y="62"/>
                  </a:lnTo>
                  <a:lnTo>
                    <a:pt x="297" y="69"/>
                  </a:lnTo>
                  <a:lnTo>
                    <a:pt x="319" y="73"/>
                  </a:lnTo>
                  <a:lnTo>
                    <a:pt x="331" y="97"/>
                  </a:lnTo>
                  <a:lnTo>
                    <a:pt x="339" y="125"/>
                  </a:lnTo>
                  <a:lnTo>
                    <a:pt x="341" y="153"/>
                  </a:lnTo>
                  <a:lnTo>
                    <a:pt x="342" y="183"/>
                  </a:lnTo>
                  <a:lnTo>
                    <a:pt x="340" y="210"/>
                  </a:lnTo>
                  <a:lnTo>
                    <a:pt x="339" y="240"/>
                  </a:lnTo>
                  <a:lnTo>
                    <a:pt x="337" y="268"/>
                  </a:lnTo>
                  <a:lnTo>
                    <a:pt x="340" y="297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15" name="Freeform 251"/>
            <p:cNvSpPr>
              <a:spLocks/>
            </p:cNvSpPr>
            <p:nvPr/>
          </p:nvSpPr>
          <p:spPr bwMode="auto">
            <a:xfrm>
              <a:off x="1202" y="1270"/>
              <a:ext cx="611" cy="143"/>
            </a:xfrm>
            <a:custGeom>
              <a:avLst/>
              <a:gdLst>
                <a:gd name="T0" fmla="*/ 591 w 1223"/>
                <a:gd name="T1" fmla="*/ 49 h 287"/>
                <a:gd name="T2" fmla="*/ 713 w 1223"/>
                <a:gd name="T3" fmla="*/ 29 h 287"/>
                <a:gd name="T4" fmla="*/ 829 w 1223"/>
                <a:gd name="T5" fmla="*/ 13 h 287"/>
                <a:gd name="T6" fmla="*/ 932 w 1223"/>
                <a:gd name="T7" fmla="*/ 3 h 287"/>
                <a:gd name="T8" fmla="*/ 1027 w 1223"/>
                <a:gd name="T9" fmla="*/ 0 h 287"/>
                <a:gd name="T10" fmla="*/ 1104 w 1223"/>
                <a:gd name="T11" fmla="*/ 0 h 287"/>
                <a:gd name="T12" fmla="*/ 1165 w 1223"/>
                <a:gd name="T13" fmla="*/ 6 h 287"/>
                <a:gd name="T14" fmla="*/ 1205 w 1223"/>
                <a:gd name="T15" fmla="*/ 17 h 287"/>
                <a:gd name="T16" fmla="*/ 1223 w 1223"/>
                <a:gd name="T17" fmla="*/ 36 h 287"/>
                <a:gd name="T18" fmla="*/ 1213 w 1223"/>
                <a:gd name="T19" fmla="*/ 55 h 287"/>
                <a:gd name="T20" fmla="*/ 1181 w 1223"/>
                <a:gd name="T21" fmla="*/ 79 h 287"/>
                <a:gd name="T22" fmla="*/ 1127 w 1223"/>
                <a:gd name="T23" fmla="*/ 105 h 287"/>
                <a:gd name="T24" fmla="*/ 1056 w 1223"/>
                <a:gd name="T25" fmla="*/ 133 h 287"/>
                <a:gd name="T26" fmla="*/ 969 w 1223"/>
                <a:gd name="T27" fmla="*/ 159 h 287"/>
                <a:gd name="T28" fmla="*/ 868 w 1223"/>
                <a:gd name="T29" fmla="*/ 186 h 287"/>
                <a:gd name="T30" fmla="*/ 755 w 1223"/>
                <a:gd name="T31" fmla="*/ 212 h 287"/>
                <a:gd name="T32" fmla="*/ 637 w 1223"/>
                <a:gd name="T33" fmla="*/ 237 h 287"/>
                <a:gd name="T34" fmla="*/ 512 w 1223"/>
                <a:gd name="T35" fmla="*/ 256 h 287"/>
                <a:gd name="T36" fmla="*/ 395 w 1223"/>
                <a:gd name="T37" fmla="*/ 271 h 287"/>
                <a:gd name="T38" fmla="*/ 288 w 1223"/>
                <a:gd name="T39" fmla="*/ 280 h 287"/>
                <a:gd name="T40" fmla="*/ 196 w 1223"/>
                <a:gd name="T41" fmla="*/ 287 h 287"/>
                <a:gd name="T42" fmla="*/ 116 w 1223"/>
                <a:gd name="T43" fmla="*/ 286 h 287"/>
                <a:gd name="T44" fmla="*/ 55 w 1223"/>
                <a:gd name="T45" fmla="*/ 280 h 287"/>
                <a:gd name="T46" fmla="*/ 16 w 1223"/>
                <a:gd name="T47" fmla="*/ 269 h 287"/>
                <a:gd name="T48" fmla="*/ 0 w 1223"/>
                <a:gd name="T49" fmla="*/ 254 h 287"/>
                <a:gd name="T50" fmla="*/ 7 w 1223"/>
                <a:gd name="T51" fmla="*/ 231 h 287"/>
                <a:gd name="T52" fmla="*/ 38 w 1223"/>
                <a:gd name="T53" fmla="*/ 207 h 287"/>
                <a:gd name="T54" fmla="*/ 91 w 1223"/>
                <a:gd name="T55" fmla="*/ 180 h 287"/>
                <a:gd name="T56" fmla="*/ 164 w 1223"/>
                <a:gd name="T57" fmla="*/ 154 h 287"/>
                <a:gd name="T58" fmla="*/ 252 w 1223"/>
                <a:gd name="T59" fmla="*/ 125 h 287"/>
                <a:gd name="T60" fmla="*/ 355 w 1223"/>
                <a:gd name="T61" fmla="*/ 99 h 287"/>
                <a:gd name="T62" fmla="*/ 468 w 1223"/>
                <a:gd name="T63" fmla="*/ 71 h 287"/>
                <a:gd name="T64" fmla="*/ 591 w 1223"/>
                <a:gd name="T65" fmla="*/ 4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3" h="287">
                  <a:moveTo>
                    <a:pt x="591" y="49"/>
                  </a:moveTo>
                  <a:lnTo>
                    <a:pt x="713" y="29"/>
                  </a:lnTo>
                  <a:lnTo>
                    <a:pt x="829" y="13"/>
                  </a:lnTo>
                  <a:lnTo>
                    <a:pt x="932" y="3"/>
                  </a:lnTo>
                  <a:lnTo>
                    <a:pt x="1027" y="0"/>
                  </a:lnTo>
                  <a:lnTo>
                    <a:pt x="1104" y="0"/>
                  </a:lnTo>
                  <a:lnTo>
                    <a:pt x="1165" y="6"/>
                  </a:lnTo>
                  <a:lnTo>
                    <a:pt x="1205" y="17"/>
                  </a:lnTo>
                  <a:lnTo>
                    <a:pt x="1223" y="36"/>
                  </a:lnTo>
                  <a:lnTo>
                    <a:pt x="1213" y="55"/>
                  </a:lnTo>
                  <a:lnTo>
                    <a:pt x="1181" y="79"/>
                  </a:lnTo>
                  <a:lnTo>
                    <a:pt x="1127" y="105"/>
                  </a:lnTo>
                  <a:lnTo>
                    <a:pt x="1056" y="133"/>
                  </a:lnTo>
                  <a:lnTo>
                    <a:pt x="969" y="159"/>
                  </a:lnTo>
                  <a:lnTo>
                    <a:pt x="868" y="186"/>
                  </a:lnTo>
                  <a:lnTo>
                    <a:pt x="755" y="212"/>
                  </a:lnTo>
                  <a:lnTo>
                    <a:pt x="637" y="237"/>
                  </a:lnTo>
                  <a:lnTo>
                    <a:pt x="512" y="256"/>
                  </a:lnTo>
                  <a:lnTo>
                    <a:pt x="395" y="271"/>
                  </a:lnTo>
                  <a:lnTo>
                    <a:pt x="288" y="280"/>
                  </a:lnTo>
                  <a:lnTo>
                    <a:pt x="196" y="287"/>
                  </a:lnTo>
                  <a:lnTo>
                    <a:pt x="116" y="286"/>
                  </a:lnTo>
                  <a:lnTo>
                    <a:pt x="55" y="280"/>
                  </a:lnTo>
                  <a:lnTo>
                    <a:pt x="16" y="269"/>
                  </a:lnTo>
                  <a:lnTo>
                    <a:pt x="0" y="254"/>
                  </a:lnTo>
                  <a:lnTo>
                    <a:pt x="7" y="231"/>
                  </a:lnTo>
                  <a:lnTo>
                    <a:pt x="38" y="207"/>
                  </a:lnTo>
                  <a:lnTo>
                    <a:pt x="91" y="180"/>
                  </a:lnTo>
                  <a:lnTo>
                    <a:pt x="164" y="154"/>
                  </a:lnTo>
                  <a:lnTo>
                    <a:pt x="252" y="125"/>
                  </a:lnTo>
                  <a:lnTo>
                    <a:pt x="355" y="99"/>
                  </a:lnTo>
                  <a:lnTo>
                    <a:pt x="468" y="71"/>
                  </a:lnTo>
                  <a:lnTo>
                    <a:pt x="591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16" name="Freeform 252"/>
            <p:cNvSpPr>
              <a:spLocks/>
            </p:cNvSpPr>
            <p:nvPr/>
          </p:nvSpPr>
          <p:spPr bwMode="auto">
            <a:xfrm>
              <a:off x="1660" y="1383"/>
              <a:ext cx="44" cy="34"/>
            </a:xfrm>
            <a:custGeom>
              <a:avLst/>
              <a:gdLst>
                <a:gd name="T0" fmla="*/ 2 w 87"/>
                <a:gd name="T1" fmla="*/ 0 h 68"/>
                <a:gd name="T2" fmla="*/ 87 w 87"/>
                <a:gd name="T3" fmla="*/ 18 h 68"/>
                <a:gd name="T4" fmla="*/ 71 w 87"/>
                <a:gd name="T5" fmla="*/ 51 h 68"/>
                <a:gd name="T6" fmla="*/ 57 w 87"/>
                <a:gd name="T7" fmla="*/ 68 h 68"/>
                <a:gd name="T8" fmla="*/ 41 w 87"/>
                <a:gd name="T9" fmla="*/ 67 h 68"/>
                <a:gd name="T10" fmla="*/ 26 w 87"/>
                <a:gd name="T11" fmla="*/ 58 h 68"/>
                <a:gd name="T12" fmla="*/ 12 w 87"/>
                <a:gd name="T13" fmla="*/ 40 h 68"/>
                <a:gd name="T14" fmla="*/ 5 w 87"/>
                <a:gd name="T15" fmla="*/ 23 h 68"/>
                <a:gd name="T16" fmla="*/ 0 w 87"/>
                <a:gd name="T17" fmla="*/ 8 h 68"/>
                <a:gd name="T18" fmla="*/ 2 w 87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68">
                  <a:moveTo>
                    <a:pt x="2" y="0"/>
                  </a:moveTo>
                  <a:lnTo>
                    <a:pt x="87" y="18"/>
                  </a:lnTo>
                  <a:lnTo>
                    <a:pt x="71" y="51"/>
                  </a:lnTo>
                  <a:lnTo>
                    <a:pt x="57" y="68"/>
                  </a:lnTo>
                  <a:lnTo>
                    <a:pt x="41" y="67"/>
                  </a:lnTo>
                  <a:lnTo>
                    <a:pt x="26" y="58"/>
                  </a:lnTo>
                  <a:lnTo>
                    <a:pt x="12" y="40"/>
                  </a:lnTo>
                  <a:lnTo>
                    <a:pt x="5" y="23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17" name="Freeform 253"/>
            <p:cNvSpPr>
              <a:spLocks/>
            </p:cNvSpPr>
            <p:nvPr/>
          </p:nvSpPr>
          <p:spPr bwMode="auto">
            <a:xfrm>
              <a:off x="1507" y="1414"/>
              <a:ext cx="31" cy="16"/>
            </a:xfrm>
            <a:custGeom>
              <a:avLst/>
              <a:gdLst>
                <a:gd name="T0" fmla="*/ 0 w 61"/>
                <a:gd name="T1" fmla="*/ 33 h 33"/>
                <a:gd name="T2" fmla="*/ 3 w 61"/>
                <a:gd name="T3" fmla="*/ 27 h 33"/>
                <a:gd name="T4" fmla="*/ 10 w 61"/>
                <a:gd name="T5" fmla="*/ 20 h 33"/>
                <a:gd name="T6" fmla="*/ 17 w 61"/>
                <a:gd name="T7" fmla="*/ 14 h 33"/>
                <a:gd name="T8" fmla="*/ 26 w 61"/>
                <a:gd name="T9" fmla="*/ 9 h 33"/>
                <a:gd name="T10" fmla="*/ 33 w 61"/>
                <a:gd name="T11" fmla="*/ 4 h 33"/>
                <a:gd name="T12" fmla="*/ 43 w 61"/>
                <a:gd name="T13" fmla="*/ 2 h 33"/>
                <a:gd name="T14" fmla="*/ 51 w 61"/>
                <a:gd name="T15" fmla="*/ 0 h 33"/>
                <a:gd name="T16" fmla="*/ 61 w 61"/>
                <a:gd name="T17" fmla="*/ 2 h 33"/>
                <a:gd name="T18" fmla="*/ 54 w 61"/>
                <a:gd name="T19" fmla="*/ 5 h 33"/>
                <a:gd name="T20" fmla="*/ 46 w 61"/>
                <a:gd name="T21" fmla="*/ 10 h 33"/>
                <a:gd name="T22" fmla="*/ 39 w 61"/>
                <a:gd name="T23" fmla="*/ 14 h 33"/>
                <a:gd name="T24" fmla="*/ 33 w 61"/>
                <a:gd name="T25" fmla="*/ 19 h 33"/>
                <a:gd name="T26" fmla="*/ 24 w 61"/>
                <a:gd name="T27" fmla="*/ 23 h 33"/>
                <a:gd name="T28" fmla="*/ 16 w 61"/>
                <a:gd name="T29" fmla="*/ 28 h 33"/>
                <a:gd name="T30" fmla="*/ 7 w 61"/>
                <a:gd name="T31" fmla="*/ 30 h 33"/>
                <a:gd name="T32" fmla="*/ 0 w 61"/>
                <a:gd name="T3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3">
                  <a:moveTo>
                    <a:pt x="0" y="33"/>
                  </a:moveTo>
                  <a:lnTo>
                    <a:pt x="3" y="27"/>
                  </a:lnTo>
                  <a:lnTo>
                    <a:pt x="10" y="20"/>
                  </a:lnTo>
                  <a:lnTo>
                    <a:pt x="17" y="14"/>
                  </a:lnTo>
                  <a:lnTo>
                    <a:pt x="26" y="9"/>
                  </a:lnTo>
                  <a:lnTo>
                    <a:pt x="33" y="4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54" y="5"/>
                  </a:lnTo>
                  <a:lnTo>
                    <a:pt x="46" y="10"/>
                  </a:lnTo>
                  <a:lnTo>
                    <a:pt x="39" y="14"/>
                  </a:lnTo>
                  <a:lnTo>
                    <a:pt x="33" y="19"/>
                  </a:lnTo>
                  <a:lnTo>
                    <a:pt x="24" y="23"/>
                  </a:lnTo>
                  <a:lnTo>
                    <a:pt x="16" y="28"/>
                  </a:lnTo>
                  <a:lnTo>
                    <a:pt x="7" y="3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18" name="Freeform 254"/>
            <p:cNvSpPr>
              <a:spLocks/>
            </p:cNvSpPr>
            <p:nvPr/>
          </p:nvSpPr>
          <p:spPr bwMode="auto">
            <a:xfrm>
              <a:off x="1586" y="1406"/>
              <a:ext cx="32" cy="9"/>
            </a:xfrm>
            <a:custGeom>
              <a:avLst/>
              <a:gdLst>
                <a:gd name="T0" fmla="*/ 65 w 65"/>
                <a:gd name="T1" fmla="*/ 17 h 17"/>
                <a:gd name="T2" fmla="*/ 58 w 65"/>
                <a:gd name="T3" fmla="*/ 13 h 17"/>
                <a:gd name="T4" fmla="*/ 49 w 65"/>
                <a:gd name="T5" fmla="*/ 8 h 17"/>
                <a:gd name="T6" fmla="*/ 41 w 65"/>
                <a:gd name="T7" fmla="*/ 5 h 17"/>
                <a:gd name="T8" fmla="*/ 33 w 65"/>
                <a:gd name="T9" fmla="*/ 3 h 17"/>
                <a:gd name="T10" fmla="*/ 23 w 65"/>
                <a:gd name="T11" fmla="*/ 0 h 17"/>
                <a:gd name="T12" fmla="*/ 15 w 65"/>
                <a:gd name="T13" fmla="*/ 1 h 17"/>
                <a:gd name="T14" fmla="*/ 7 w 65"/>
                <a:gd name="T15" fmla="*/ 2 h 17"/>
                <a:gd name="T16" fmla="*/ 0 w 65"/>
                <a:gd name="T17" fmla="*/ 7 h 17"/>
                <a:gd name="T18" fmla="*/ 7 w 65"/>
                <a:gd name="T19" fmla="*/ 7 h 17"/>
                <a:gd name="T20" fmla="*/ 15 w 65"/>
                <a:gd name="T21" fmla="*/ 9 h 17"/>
                <a:gd name="T22" fmla="*/ 23 w 65"/>
                <a:gd name="T23" fmla="*/ 12 h 17"/>
                <a:gd name="T24" fmla="*/ 32 w 65"/>
                <a:gd name="T25" fmla="*/ 15 h 17"/>
                <a:gd name="T26" fmla="*/ 39 w 65"/>
                <a:gd name="T27" fmla="*/ 16 h 17"/>
                <a:gd name="T28" fmla="*/ 48 w 65"/>
                <a:gd name="T29" fmla="*/ 17 h 17"/>
                <a:gd name="T30" fmla="*/ 57 w 65"/>
                <a:gd name="T31" fmla="*/ 17 h 17"/>
                <a:gd name="T32" fmla="*/ 65 w 65"/>
                <a:gd name="T3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7">
                  <a:moveTo>
                    <a:pt x="65" y="17"/>
                  </a:moveTo>
                  <a:lnTo>
                    <a:pt x="58" y="13"/>
                  </a:lnTo>
                  <a:lnTo>
                    <a:pt x="49" y="8"/>
                  </a:lnTo>
                  <a:lnTo>
                    <a:pt x="41" y="5"/>
                  </a:lnTo>
                  <a:lnTo>
                    <a:pt x="33" y="3"/>
                  </a:lnTo>
                  <a:lnTo>
                    <a:pt x="23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0" y="7"/>
                  </a:lnTo>
                  <a:lnTo>
                    <a:pt x="7" y="7"/>
                  </a:lnTo>
                  <a:lnTo>
                    <a:pt x="15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8" y="17"/>
                  </a:lnTo>
                  <a:lnTo>
                    <a:pt x="57" y="17"/>
                  </a:lnTo>
                  <a:lnTo>
                    <a:pt x="6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19" name="Freeform 255"/>
            <p:cNvSpPr>
              <a:spLocks/>
            </p:cNvSpPr>
            <p:nvPr/>
          </p:nvSpPr>
          <p:spPr bwMode="auto">
            <a:xfrm>
              <a:off x="1569" y="1425"/>
              <a:ext cx="26" cy="77"/>
            </a:xfrm>
            <a:custGeom>
              <a:avLst/>
              <a:gdLst>
                <a:gd name="T0" fmla="*/ 12 w 53"/>
                <a:gd name="T1" fmla="*/ 0 h 154"/>
                <a:gd name="T2" fmla="*/ 11 w 53"/>
                <a:gd name="T3" fmla="*/ 17 h 154"/>
                <a:gd name="T4" fmla="*/ 13 w 53"/>
                <a:gd name="T5" fmla="*/ 35 h 154"/>
                <a:gd name="T6" fmla="*/ 16 w 53"/>
                <a:gd name="T7" fmla="*/ 51 h 154"/>
                <a:gd name="T8" fmla="*/ 22 w 53"/>
                <a:gd name="T9" fmla="*/ 67 h 154"/>
                <a:gd name="T10" fmla="*/ 29 w 53"/>
                <a:gd name="T11" fmla="*/ 83 h 154"/>
                <a:gd name="T12" fmla="*/ 37 w 53"/>
                <a:gd name="T13" fmla="*/ 98 h 154"/>
                <a:gd name="T14" fmla="*/ 44 w 53"/>
                <a:gd name="T15" fmla="*/ 114 h 154"/>
                <a:gd name="T16" fmla="*/ 53 w 53"/>
                <a:gd name="T17" fmla="*/ 131 h 154"/>
                <a:gd name="T18" fmla="*/ 53 w 53"/>
                <a:gd name="T19" fmla="*/ 136 h 154"/>
                <a:gd name="T20" fmla="*/ 52 w 53"/>
                <a:gd name="T21" fmla="*/ 142 h 154"/>
                <a:gd name="T22" fmla="*/ 48 w 53"/>
                <a:gd name="T23" fmla="*/ 146 h 154"/>
                <a:gd name="T24" fmla="*/ 44 w 53"/>
                <a:gd name="T25" fmla="*/ 150 h 154"/>
                <a:gd name="T26" fmla="*/ 37 w 53"/>
                <a:gd name="T27" fmla="*/ 152 h 154"/>
                <a:gd name="T28" fmla="*/ 31 w 53"/>
                <a:gd name="T29" fmla="*/ 154 h 154"/>
                <a:gd name="T30" fmla="*/ 22 w 53"/>
                <a:gd name="T31" fmla="*/ 154 h 154"/>
                <a:gd name="T32" fmla="*/ 16 w 53"/>
                <a:gd name="T33" fmla="*/ 154 h 154"/>
                <a:gd name="T34" fmla="*/ 0 w 53"/>
                <a:gd name="T35" fmla="*/ 154 h 154"/>
                <a:gd name="T36" fmla="*/ 2 w 53"/>
                <a:gd name="T37" fmla="*/ 149 h 154"/>
                <a:gd name="T38" fmla="*/ 10 w 53"/>
                <a:gd name="T39" fmla="*/ 146 h 154"/>
                <a:gd name="T40" fmla="*/ 17 w 53"/>
                <a:gd name="T41" fmla="*/ 144 h 154"/>
                <a:gd name="T42" fmla="*/ 28 w 53"/>
                <a:gd name="T43" fmla="*/ 142 h 154"/>
                <a:gd name="T44" fmla="*/ 34 w 53"/>
                <a:gd name="T45" fmla="*/ 138 h 154"/>
                <a:gd name="T46" fmla="*/ 39 w 53"/>
                <a:gd name="T47" fmla="*/ 135 h 154"/>
                <a:gd name="T48" fmla="*/ 38 w 53"/>
                <a:gd name="T49" fmla="*/ 129 h 154"/>
                <a:gd name="T50" fmla="*/ 33 w 53"/>
                <a:gd name="T51" fmla="*/ 121 h 154"/>
                <a:gd name="T52" fmla="*/ 23 w 53"/>
                <a:gd name="T53" fmla="*/ 106 h 154"/>
                <a:gd name="T54" fmla="*/ 16 w 53"/>
                <a:gd name="T55" fmla="*/ 92 h 154"/>
                <a:gd name="T56" fmla="*/ 8 w 53"/>
                <a:gd name="T57" fmla="*/ 77 h 154"/>
                <a:gd name="T58" fmla="*/ 3 w 53"/>
                <a:gd name="T59" fmla="*/ 61 h 154"/>
                <a:gd name="T60" fmla="*/ 0 w 53"/>
                <a:gd name="T61" fmla="*/ 45 h 154"/>
                <a:gd name="T62" fmla="*/ 0 w 53"/>
                <a:gd name="T63" fmla="*/ 30 h 154"/>
                <a:gd name="T64" fmla="*/ 3 w 53"/>
                <a:gd name="T65" fmla="*/ 14 h 154"/>
                <a:gd name="T66" fmla="*/ 12 w 53"/>
                <a:gd name="T6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" h="154">
                  <a:moveTo>
                    <a:pt x="12" y="0"/>
                  </a:moveTo>
                  <a:lnTo>
                    <a:pt x="11" y="17"/>
                  </a:lnTo>
                  <a:lnTo>
                    <a:pt x="13" y="35"/>
                  </a:lnTo>
                  <a:lnTo>
                    <a:pt x="16" y="51"/>
                  </a:lnTo>
                  <a:lnTo>
                    <a:pt x="22" y="67"/>
                  </a:lnTo>
                  <a:lnTo>
                    <a:pt x="29" y="83"/>
                  </a:lnTo>
                  <a:lnTo>
                    <a:pt x="37" y="98"/>
                  </a:lnTo>
                  <a:lnTo>
                    <a:pt x="44" y="114"/>
                  </a:lnTo>
                  <a:lnTo>
                    <a:pt x="53" y="131"/>
                  </a:lnTo>
                  <a:lnTo>
                    <a:pt x="53" y="136"/>
                  </a:lnTo>
                  <a:lnTo>
                    <a:pt x="52" y="142"/>
                  </a:lnTo>
                  <a:lnTo>
                    <a:pt x="48" y="146"/>
                  </a:lnTo>
                  <a:lnTo>
                    <a:pt x="44" y="150"/>
                  </a:lnTo>
                  <a:lnTo>
                    <a:pt x="37" y="152"/>
                  </a:lnTo>
                  <a:lnTo>
                    <a:pt x="31" y="154"/>
                  </a:lnTo>
                  <a:lnTo>
                    <a:pt x="22" y="154"/>
                  </a:lnTo>
                  <a:lnTo>
                    <a:pt x="16" y="154"/>
                  </a:lnTo>
                  <a:lnTo>
                    <a:pt x="0" y="154"/>
                  </a:lnTo>
                  <a:lnTo>
                    <a:pt x="2" y="149"/>
                  </a:lnTo>
                  <a:lnTo>
                    <a:pt x="10" y="146"/>
                  </a:lnTo>
                  <a:lnTo>
                    <a:pt x="17" y="144"/>
                  </a:lnTo>
                  <a:lnTo>
                    <a:pt x="28" y="142"/>
                  </a:lnTo>
                  <a:lnTo>
                    <a:pt x="34" y="138"/>
                  </a:lnTo>
                  <a:lnTo>
                    <a:pt x="39" y="135"/>
                  </a:lnTo>
                  <a:lnTo>
                    <a:pt x="38" y="129"/>
                  </a:lnTo>
                  <a:lnTo>
                    <a:pt x="33" y="121"/>
                  </a:lnTo>
                  <a:lnTo>
                    <a:pt x="23" y="106"/>
                  </a:lnTo>
                  <a:lnTo>
                    <a:pt x="16" y="92"/>
                  </a:lnTo>
                  <a:lnTo>
                    <a:pt x="8" y="77"/>
                  </a:lnTo>
                  <a:lnTo>
                    <a:pt x="3" y="6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3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20" name="Freeform 256"/>
            <p:cNvSpPr>
              <a:spLocks/>
            </p:cNvSpPr>
            <p:nvPr/>
          </p:nvSpPr>
          <p:spPr bwMode="auto">
            <a:xfrm>
              <a:off x="1515" y="1431"/>
              <a:ext cx="35" cy="18"/>
            </a:xfrm>
            <a:custGeom>
              <a:avLst/>
              <a:gdLst>
                <a:gd name="T0" fmla="*/ 3 w 70"/>
                <a:gd name="T1" fmla="*/ 31 h 36"/>
                <a:gd name="T2" fmla="*/ 0 w 70"/>
                <a:gd name="T3" fmla="*/ 23 h 36"/>
                <a:gd name="T4" fmla="*/ 1 w 70"/>
                <a:gd name="T5" fmla="*/ 18 h 36"/>
                <a:gd name="T6" fmla="*/ 3 w 70"/>
                <a:gd name="T7" fmla="*/ 12 h 36"/>
                <a:gd name="T8" fmla="*/ 12 w 70"/>
                <a:gd name="T9" fmla="*/ 8 h 36"/>
                <a:gd name="T10" fmla="*/ 18 w 70"/>
                <a:gd name="T11" fmla="*/ 5 h 36"/>
                <a:gd name="T12" fmla="*/ 27 w 70"/>
                <a:gd name="T13" fmla="*/ 2 h 36"/>
                <a:gd name="T14" fmla="*/ 34 w 70"/>
                <a:gd name="T15" fmla="*/ 0 h 36"/>
                <a:gd name="T16" fmla="*/ 42 w 70"/>
                <a:gd name="T17" fmla="*/ 0 h 36"/>
                <a:gd name="T18" fmla="*/ 45 w 70"/>
                <a:gd name="T19" fmla="*/ 0 h 36"/>
                <a:gd name="T20" fmla="*/ 51 w 70"/>
                <a:gd name="T21" fmla="*/ 2 h 36"/>
                <a:gd name="T22" fmla="*/ 56 w 70"/>
                <a:gd name="T23" fmla="*/ 5 h 36"/>
                <a:gd name="T24" fmla="*/ 62 w 70"/>
                <a:gd name="T25" fmla="*/ 8 h 36"/>
                <a:gd name="T26" fmla="*/ 70 w 70"/>
                <a:gd name="T27" fmla="*/ 16 h 36"/>
                <a:gd name="T28" fmla="*/ 65 w 70"/>
                <a:gd name="T29" fmla="*/ 21 h 36"/>
                <a:gd name="T30" fmla="*/ 56 w 70"/>
                <a:gd name="T31" fmla="*/ 21 h 36"/>
                <a:gd name="T32" fmla="*/ 49 w 70"/>
                <a:gd name="T33" fmla="*/ 24 h 36"/>
                <a:gd name="T34" fmla="*/ 40 w 70"/>
                <a:gd name="T35" fmla="*/ 27 h 36"/>
                <a:gd name="T36" fmla="*/ 33 w 70"/>
                <a:gd name="T37" fmla="*/ 32 h 36"/>
                <a:gd name="T38" fmla="*/ 24 w 70"/>
                <a:gd name="T39" fmla="*/ 34 h 36"/>
                <a:gd name="T40" fmla="*/ 17 w 70"/>
                <a:gd name="T41" fmla="*/ 36 h 36"/>
                <a:gd name="T42" fmla="*/ 10 w 70"/>
                <a:gd name="T43" fmla="*/ 35 h 36"/>
                <a:gd name="T44" fmla="*/ 3 w 70"/>
                <a:gd name="T4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36">
                  <a:moveTo>
                    <a:pt x="3" y="31"/>
                  </a:moveTo>
                  <a:lnTo>
                    <a:pt x="0" y="23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12" y="8"/>
                  </a:lnTo>
                  <a:lnTo>
                    <a:pt x="18" y="5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6" y="5"/>
                  </a:lnTo>
                  <a:lnTo>
                    <a:pt x="62" y="8"/>
                  </a:lnTo>
                  <a:lnTo>
                    <a:pt x="70" y="16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49" y="24"/>
                  </a:lnTo>
                  <a:lnTo>
                    <a:pt x="40" y="27"/>
                  </a:lnTo>
                  <a:lnTo>
                    <a:pt x="33" y="32"/>
                  </a:lnTo>
                  <a:lnTo>
                    <a:pt x="24" y="34"/>
                  </a:lnTo>
                  <a:lnTo>
                    <a:pt x="17" y="36"/>
                  </a:lnTo>
                  <a:lnTo>
                    <a:pt x="10" y="35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21" name="Freeform 257"/>
            <p:cNvSpPr>
              <a:spLocks/>
            </p:cNvSpPr>
            <p:nvPr/>
          </p:nvSpPr>
          <p:spPr bwMode="auto">
            <a:xfrm>
              <a:off x="1584" y="1425"/>
              <a:ext cx="33" cy="14"/>
            </a:xfrm>
            <a:custGeom>
              <a:avLst/>
              <a:gdLst>
                <a:gd name="T0" fmla="*/ 64 w 65"/>
                <a:gd name="T1" fmla="*/ 21 h 29"/>
                <a:gd name="T2" fmla="*/ 65 w 65"/>
                <a:gd name="T3" fmla="*/ 14 h 29"/>
                <a:gd name="T4" fmla="*/ 65 w 65"/>
                <a:gd name="T5" fmla="*/ 10 h 29"/>
                <a:gd name="T6" fmla="*/ 61 w 65"/>
                <a:gd name="T7" fmla="*/ 6 h 29"/>
                <a:gd name="T8" fmla="*/ 55 w 65"/>
                <a:gd name="T9" fmla="*/ 4 h 29"/>
                <a:gd name="T10" fmla="*/ 48 w 65"/>
                <a:gd name="T11" fmla="*/ 0 h 29"/>
                <a:gd name="T12" fmla="*/ 40 w 65"/>
                <a:gd name="T13" fmla="*/ 0 h 29"/>
                <a:gd name="T14" fmla="*/ 33 w 65"/>
                <a:gd name="T15" fmla="*/ 0 h 29"/>
                <a:gd name="T16" fmla="*/ 27 w 65"/>
                <a:gd name="T17" fmla="*/ 0 h 29"/>
                <a:gd name="T18" fmla="*/ 21 w 65"/>
                <a:gd name="T19" fmla="*/ 1 h 29"/>
                <a:gd name="T20" fmla="*/ 16 w 65"/>
                <a:gd name="T21" fmla="*/ 5 h 29"/>
                <a:gd name="T22" fmla="*/ 8 w 65"/>
                <a:gd name="T23" fmla="*/ 8 h 29"/>
                <a:gd name="T24" fmla="*/ 5 w 65"/>
                <a:gd name="T25" fmla="*/ 12 h 29"/>
                <a:gd name="T26" fmla="*/ 0 w 65"/>
                <a:gd name="T27" fmla="*/ 18 h 29"/>
                <a:gd name="T28" fmla="*/ 6 w 65"/>
                <a:gd name="T29" fmla="*/ 21 h 29"/>
                <a:gd name="T30" fmla="*/ 13 w 65"/>
                <a:gd name="T31" fmla="*/ 21 h 29"/>
                <a:gd name="T32" fmla="*/ 22 w 65"/>
                <a:gd name="T33" fmla="*/ 23 h 29"/>
                <a:gd name="T34" fmla="*/ 29 w 65"/>
                <a:gd name="T35" fmla="*/ 26 h 29"/>
                <a:gd name="T36" fmla="*/ 39 w 65"/>
                <a:gd name="T37" fmla="*/ 29 h 29"/>
                <a:gd name="T38" fmla="*/ 45 w 65"/>
                <a:gd name="T39" fmla="*/ 29 h 29"/>
                <a:gd name="T40" fmla="*/ 53 w 65"/>
                <a:gd name="T41" fmla="*/ 29 h 29"/>
                <a:gd name="T42" fmla="*/ 59 w 65"/>
                <a:gd name="T43" fmla="*/ 26 h 29"/>
                <a:gd name="T44" fmla="*/ 64 w 65"/>
                <a:gd name="T45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29">
                  <a:moveTo>
                    <a:pt x="64" y="21"/>
                  </a:moveTo>
                  <a:lnTo>
                    <a:pt x="65" y="14"/>
                  </a:lnTo>
                  <a:lnTo>
                    <a:pt x="65" y="10"/>
                  </a:lnTo>
                  <a:lnTo>
                    <a:pt x="61" y="6"/>
                  </a:lnTo>
                  <a:lnTo>
                    <a:pt x="55" y="4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1"/>
                  </a:lnTo>
                  <a:lnTo>
                    <a:pt x="16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0" y="18"/>
                  </a:lnTo>
                  <a:lnTo>
                    <a:pt x="6" y="21"/>
                  </a:lnTo>
                  <a:lnTo>
                    <a:pt x="13" y="21"/>
                  </a:lnTo>
                  <a:lnTo>
                    <a:pt x="22" y="23"/>
                  </a:lnTo>
                  <a:lnTo>
                    <a:pt x="29" y="26"/>
                  </a:lnTo>
                  <a:lnTo>
                    <a:pt x="39" y="29"/>
                  </a:lnTo>
                  <a:lnTo>
                    <a:pt x="45" y="29"/>
                  </a:lnTo>
                  <a:lnTo>
                    <a:pt x="53" y="29"/>
                  </a:lnTo>
                  <a:lnTo>
                    <a:pt x="59" y="26"/>
                  </a:lnTo>
                  <a:lnTo>
                    <a:pt x="6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22" name="Freeform 258"/>
            <p:cNvSpPr>
              <a:spLocks/>
            </p:cNvSpPr>
            <p:nvPr/>
          </p:nvSpPr>
          <p:spPr bwMode="auto">
            <a:xfrm>
              <a:off x="2290" y="1430"/>
              <a:ext cx="20" cy="28"/>
            </a:xfrm>
            <a:custGeom>
              <a:avLst/>
              <a:gdLst>
                <a:gd name="T0" fmla="*/ 8 w 38"/>
                <a:gd name="T1" fmla="*/ 56 h 57"/>
                <a:gd name="T2" fmla="*/ 5 w 38"/>
                <a:gd name="T3" fmla="*/ 57 h 57"/>
                <a:gd name="T4" fmla="*/ 2 w 38"/>
                <a:gd name="T5" fmla="*/ 53 h 57"/>
                <a:gd name="T6" fmla="*/ 0 w 38"/>
                <a:gd name="T7" fmla="*/ 45 h 57"/>
                <a:gd name="T8" fmla="*/ 1 w 38"/>
                <a:gd name="T9" fmla="*/ 35 h 57"/>
                <a:gd name="T10" fmla="*/ 2 w 38"/>
                <a:gd name="T11" fmla="*/ 24 h 57"/>
                <a:gd name="T12" fmla="*/ 7 w 38"/>
                <a:gd name="T13" fmla="*/ 12 h 57"/>
                <a:gd name="T14" fmla="*/ 16 w 38"/>
                <a:gd name="T15" fmla="*/ 4 h 57"/>
                <a:gd name="T16" fmla="*/ 28 w 38"/>
                <a:gd name="T17" fmla="*/ 0 h 57"/>
                <a:gd name="T18" fmla="*/ 36 w 38"/>
                <a:gd name="T19" fmla="*/ 2 h 57"/>
                <a:gd name="T20" fmla="*/ 38 w 38"/>
                <a:gd name="T21" fmla="*/ 7 h 57"/>
                <a:gd name="T22" fmla="*/ 36 w 38"/>
                <a:gd name="T23" fmla="*/ 16 h 57"/>
                <a:gd name="T24" fmla="*/ 29 w 38"/>
                <a:gd name="T25" fmla="*/ 26 h 57"/>
                <a:gd name="T26" fmla="*/ 22 w 38"/>
                <a:gd name="T27" fmla="*/ 35 h 57"/>
                <a:gd name="T28" fmla="*/ 15 w 38"/>
                <a:gd name="T29" fmla="*/ 44 h 57"/>
                <a:gd name="T30" fmla="*/ 10 w 38"/>
                <a:gd name="T31" fmla="*/ 51 h 57"/>
                <a:gd name="T32" fmla="*/ 8 w 38"/>
                <a:gd name="T33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57">
                  <a:moveTo>
                    <a:pt x="8" y="56"/>
                  </a:moveTo>
                  <a:lnTo>
                    <a:pt x="5" y="57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2" y="24"/>
                  </a:lnTo>
                  <a:lnTo>
                    <a:pt x="7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38" y="7"/>
                  </a:lnTo>
                  <a:lnTo>
                    <a:pt x="36" y="16"/>
                  </a:lnTo>
                  <a:lnTo>
                    <a:pt x="29" y="26"/>
                  </a:lnTo>
                  <a:lnTo>
                    <a:pt x="22" y="35"/>
                  </a:lnTo>
                  <a:lnTo>
                    <a:pt x="15" y="44"/>
                  </a:lnTo>
                  <a:lnTo>
                    <a:pt x="10" y="51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23" name="Freeform 259"/>
            <p:cNvSpPr>
              <a:spLocks/>
            </p:cNvSpPr>
            <p:nvPr/>
          </p:nvSpPr>
          <p:spPr bwMode="auto">
            <a:xfrm>
              <a:off x="2092" y="1433"/>
              <a:ext cx="254" cy="261"/>
            </a:xfrm>
            <a:custGeom>
              <a:avLst/>
              <a:gdLst>
                <a:gd name="T0" fmla="*/ 390 w 510"/>
                <a:gd name="T1" fmla="*/ 191 h 523"/>
                <a:gd name="T2" fmla="*/ 403 w 510"/>
                <a:gd name="T3" fmla="*/ 198 h 523"/>
                <a:gd name="T4" fmla="*/ 414 w 510"/>
                <a:gd name="T5" fmla="*/ 182 h 523"/>
                <a:gd name="T6" fmla="*/ 438 w 510"/>
                <a:gd name="T7" fmla="*/ 144 h 523"/>
                <a:gd name="T8" fmla="*/ 469 w 510"/>
                <a:gd name="T9" fmla="*/ 102 h 523"/>
                <a:gd name="T10" fmla="*/ 498 w 510"/>
                <a:gd name="T11" fmla="*/ 68 h 523"/>
                <a:gd name="T12" fmla="*/ 510 w 510"/>
                <a:gd name="T13" fmla="*/ 84 h 523"/>
                <a:gd name="T14" fmla="*/ 480 w 510"/>
                <a:gd name="T15" fmla="*/ 129 h 523"/>
                <a:gd name="T16" fmla="*/ 451 w 510"/>
                <a:gd name="T17" fmla="*/ 174 h 523"/>
                <a:gd name="T18" fmla="*/ 418 w 510"/>
                <a:gd name="T19" fmla="*/ 217 h 523"/>
                <a:gd name="T20" fmla="*/ 382 w 510"/>
                <a:gd name="T21" fmla="*/ 258 h 523"/>
                <a:gd name="T22" fmla="*/ 357 w 510"/>
                <a:gd name="T23" fmla="*/ 284 h 523"/>
                <a:gd name="T24" fmla="*/ 328 w 510"/>
                <a:gd name="T25" fmla="*/ 305 h 523"/>
                <a:gd name="T26" fmla="*/ 292 w 510"/>
                <a:gd name="T27" fmla="*/ 322 h 523"/>
                <a:gd name="T28" fmla="*/ 259 w 510"/>
                <a:gd name="T29" fmla="*/ 338 h 523"/>
                <a:gd name="T30" fmla="*/ 195 w 510"/>
                <a:gd name="T31" fmla="*/ 371 h 523"/>
                <a:gd name="T32" fmla="*/ 147 w 510"/>
                <a:gd name="T33" fmla="*/ 415 h 523"/>
                <a:gd name="T34" fmla="*/ 110 w 510"/>
                <a:gd name="T35" fmla="*/ 466 h 523"/>
                <a:gd name="T36" fmla="*/ 83 w 510"/>
                <a:gd name="T37" fmla="*/ 523 h 523"/>
                <a:gd name="T38" fmla="*/ 31 w 510"/>
                <a:gd name="T39" fmla="*/ 496 h 523"/>
                <a:gd name="T40" fmla="*/ 8 w 510"/>
                <a:gd name="T41" fmla="*/ 433 h 523"/>
                <a:gd name="T42" fmla="*/ 0 w 510"/>
                <a:gd name="T43" fmla="*/ 361 h 523"/>
                <a:gd name="T44" fmla="*/ 1 w 510"/>
                <a:gd name="T45" fmla="*/ 305 h 523"/>
                <a:gd name="T46" fmla="*/ 32 w 510"/>
                <a:gd name="T47" fmla="*/ 248 h 523"/>
                <a:gd name="T48" fmla="*/ 99 w 510"/>
                <a:gd name="T49" fmla="*/ 180 h 523"/>
                <a:gd name="T50" fmla="*/ 164 w 510"/>
                <a:gd name="T51" fmla="*/ 129 h 523"/>
                <a:gd name="T52" fmla="*/ 193 w 510"/>
                <a:gd name="T53" fmla="*/ 124 h 523"/>
                <a:gd name="T54" fmla="*/ 184 w 510"/>
                <a:gd name="T55" fmla="*/ 151 h 523"/>
                <a:gd name="T56" fmla="*/ 168 w 510"/>
                <a:gd name="T57" fmla="*/ 173 h 523"/>
                <a:gd name="T58" fmla="*/ 142 w 510"/>
                <a:gd name="T59" fmla="*/ 189 h 523"/>
                <a:gd name="T60" fmla="*/ 107 w 510"/>
                <a:gd name="T61" fmla="*/ 204 h 523"/>
                <a:gd name="T62" fmla="*/ 92 w 510"/>
                <a:gd name="T63" fmla="*/ 203 h 523"/>
                <a:gd name="T64" fmla="*/ 89 w 510"/>
                <a:gd name="T65" fmla="*/ 223 h 523"/>
                <a:gd name="T66" fmla="*/ 91 w 510"/>
                <a:gd name="T67" fmla="*/ 248 h 523"/>
                <a:gd name="T68" fmla="*/ 102 w 510"/>
                <a:gd name="T69" fmla="*/ 269 h 523"/>
                <a:gd name="T70" fmla="*/ 121 w 510"/>
                <a:gd name="T71" fmla="*/ 276 h 523"/>
                <a:gd name="T72" fmla="*/ 144 w 510"/>
                <a:gd name="T73" fmla="*/ 265 h 523"/>
                <a:gd name="T74" fmla="*/ 171 w 510"/>
                <a:gd name="T75" fmla="*/ 245 h 523"/>
                <a:gd name="T76" fmla="*/ 206 w 510"/>
                <a:gd name="T77" fmla="*/ 232 h 523"/>
                <a:gd name="T78" fmla="*/ 230 w 510"/>
                <a:gd name="T79" fmla="*/ 220 h 523"/>
                <a:gd name="T80" fmla="*/ 257 w 510"/>
                <a:gd name="T81" fmla="*/ 206 h 523"/>
                <a:gd name="T82" fmla="*/ 286 w 510"/>
                <a:gd name="T83" fmla="*/ 193 h 523"/>
                <a:gd name="T84" fmla="*/ 320 w 510"/>
                <a:gd name="T85" fmla="*/ 187 h 523"/>
                <a:gd name="T86" fmla="*/ 397 w 510"/>
                <a:gd name="T87" fmla="*/ 118 h 523"/>
                <a:gd name="T88" fmla="*/ 421 w 510"/>
                <a:gd name="T89" fmla="*/ 83 h 523"/>
                <a:gd name="T90" fmla="*/ 452 w 510"/>
                <a:gd name="T91" fmla="*/ 51 h 523"/>
                <a:gd name="T92" fmla="*/ 482 w 510"/>
                <a:gd name="T93" fmla="*/ 20 h 523"/>
                <a:gd name="T94" fmla="*/ 510 w 510"/>
                <a:gd name="T95" fmla="*/ 0 h 523"/>
                <a:gd name="T96" fmla="*/ 488 w 510"/>
                <a:gd name="T97" fmla="*/ 49 h 523"/>
                <a:gd name="T98" fmla="*/ 456 w 510"/>
                <a:gd name="T99" fmla="*/ 94 h 523"/>
                <a:gd name="T100" fmla="*/ 419 w 510"/>
                <a:gd name="T101" fmla="*/ 138 h 523"/>
                <a:gd name="T102" fmla="*/ 390 w 510"/>
                <a:gd name="T103" fmla="*/ 18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0" h="523">
                  <a:moveTo>
                    <a:pt x="390" y="184"/>
                  </a:moveTo>
                  <a:lnTo>
                    <a:pt x="390" y="191"/>
                  </a:lnTo>
                  <a:lnTo>
                    <a:pt x="397" y="196"/>
                  </a:lnTo>
                  <a:lnTo>
                    <a:pt x="403" y="198"/>
                  </a:lnTo>
                  <a:lnTo>
                    <a:pt x="406" y="194"/>
                  </a:lnTo>
                  <a:lnTo>
                    <a:pt x="414" y="182"/>
                  </a:lnTo>
                  <a:lnTo>
                    <a:pt x="425" y="165"/>
                  </a:lnTo>
                  <a:lnTo>
                    <a:pt x="438" y="144"/>
                  </a:lnTo>
                  <a:lnTo>
                    <a:pt x="454" y="124"/>
                  </a:lnTo>
                  <a:lnTo>
                    <a:pt x="469" y="102"/>
                  </a:lnTo>
                  <a:lnTo>
                    <a:pt x="484" y="83"/>
                  </a:lnTo>
                  <a:lnTo>
                    <a:pt x="498" y="68"/>
                  </a:lnTo>
                  <a:lnTo>
                    <a:pt x="510" y="57"/>
                  </a:lnTo>
                  <a:lnTo>
                    <a:pt x="510" y="84"/>
                  </a:lnTo>
                  <a:lnTo>
                    <a:pt x="494" y="105"/>
                  </a:lnTo>
                  <a:lnTo>
                    <a:pt x="480" y="129"/>
                  </a:lnTo>
                  <a:lnTo>
                    <a:pt x="466" y="150"/>
                  </a:lnTo>
                  <a:lnTo>
                    <a:pt x="451" y="174"/>
                  </a:lnTo>
                  <a:lnTo>
                    <a:pt x="434" y="195"/>
                  </a:lnTo>
                  <a:lnTo>
                    <a:pt x="418" y="217"/>
                  </a:lnTo>
                  <a:lnTo>
                    <a:pt x="399" y="238"/>
                  </a:lnTo>
                  <a:lnTo>
                    <a:pt x="382" y="258"/>
                  </a:lnTo>
                  <a:lnTo>
                    <a:pt x="370" y="272"/>
                  </a:lnTo>
                  <a:lnTo>
                    <a:pt x="357" y="284"/>
                  </a:lnTo>
                  <a:lnTo>
                    <a:pt x="342" y="295"/>
                  </a:lnTo>
                  <a:lnTo>
                    <a:pt x="328" y="305"/>
                  </a:lnTo>
                  <a:lnTo>
                    <a:pt x="309" y="313"/>
                  </a:lnTo>
                  <a:lnTo>
                    <a:pt x="292" y="322"/>
                  </a:lnTo>
                  <a:lnTo>
                    <a:pt x="275" y="330"/>
                  </a:lnTo>
                  <a:lnTo>
                    <a:pt x="259" y="338"/>
                  </a:lnTo>
                  <a:lnTo>
                    <a:pt x="224" y="352"/>
                  </a:lnTo>
                  <a:lnTo>
                    <a:pt x="195" y="371"/>
                  </a:lnTo>
                  <a:lnTo>
                    <a:pt x="168" y="391"/>
                  </a:lnTo>
                  <a:lnTo>
                    <a:pt x="147" y="415"/>
                  </a:lnTo>
                  <a:lnTo>
                    <a:pt x="127" y="440"/>
                  </a:lnTo>
                  <a:lnTo>
                    <a:pt x="110" y="466"/>
                  </a:lnTo>
                  <a:lnTo>
                    <a:pt x="94" y="495"/>
                  </a:lnTo>
                  <a:lnTo>
                    <a:pt x="83" y="523"/>
                  </a:lnTo>
                  <a:lnTo>
                    <a:pt x="52" y="515"/>
                  </a:lnTo>
                  <a:lnTo>
                    <a:pt x="31" y="496"/>
                  </a:lnTo>
                  <a:lnTo>
                    <a:pt x="15" y="466"/>
                  </a:lnTo>
                  <a:lnTo>
                    <a:pt x="8" y="433"/>
                  </a:lnTo>
                  <a:lnTo>
                    <a:pt x="1" y="396"/>
                  </a:lnTo>
                  <a:lnTo>
                    <a:pt x="0" y="361"/>
                  </a:lnTo>
                  <a:lnTo>
                    <a:pt x="0" y="329"/>
                  </a:lnTo>
                  <a:lnTo>
                    <a:pt x="1" y="305"/>
                  </a:lnTo>
                  <a:lnTo>
                    <a:pt x="9" y="280"/>
                  </a:lnTo>
                  <a:lnTo>
                    <a:pt x="32" y="248"/>
                  </a:lnTo>
                  <a:lnTo>
                    <a:pt x="63" y="213"/>
                  </a:lnTo>
                  <a:lnTo>
                    <a:pt x="99" y="180"/>
                  </a:lnTo>
                  <a:lnTo>
                    <a:pt x="133" y="149"/>
                  </a:lnTo>
                  <a:lnTo>
                    <a:pt x="164" y="129"/>
                  </a:lnTo>
                  <a:lnTo>
                    <a:pt x="184" y="119"/>
                  </a:lnTo>
                  <a:lnTo>
                    <a:pt x="193" y="124"/>
                  </a:lnTo>
                  <a:lnTo>
                    <a:pt x="190" y="138"/>
                  </a:lnTo>
                  <a:lnTo>
                    <a:pt x="184" y="151"/>
                  </a:lnTo>
                  <a:lnTo>
                    <a:pt x="176" y="163"/>
                  </a:lnTo>
                  <a:lnTo>
                    <a:pt x="168" y="173"/>
                  </a:lnTo>
                  <a:lnTo>
                    <a:pt x="155" y="181"/>
                  </a:lnTo>
                  <a:lnTo>
                    <a:pt x="142" y="189"/>
                  </a:lnTo>
                  <a:lnTo>
                    <a:pt x="126" y="196"/>
                  </a:lnTo>
                  <a:lnTo>
                    <a:pt x="107" y="204"/>
                  </a:lnTo>
                  <a:lnTo>
                    <a:pt x="99" y="200"/>
                  </a:lnTo>
                  <a:lnTo>
                    <a:pt x="92" y="203"/>
                  </a:lnTo>
                  <a:lnTo>
                    <a:pt x="89" y="212"/>
                  </a:lnTo>
                  <a:lnTo>
                    <a:pt x="89" y="223"/>
                  </a:lnTo>
                  <a:lnTo>
                    <a:pt x="89" y="235"/>
                  </a:lnTo>
                  <a:lnTo>
                    <a:pt x="91" y="248"/>
                  </a:lnTo>
                  <a:lnTo>
                    <a:pt x="95" y="259"/>
                  </a:lnTo>
                  <a:lnTo>
                    <a:pt x="102" y="269"/>
                  </a:lnTo>
                  <a:lnTo>
                    <a:pt x="111" y="275"/>
                  </a:lnTo>
                  <a:lnTo>
                    <a:pt x="121" y="276"/>
                  </a:lnTo>
                  <a:lnTo>
                    <a:pt x="132" y="272"/>
                  </a:lnTo>
                  <a:lnTo>
                    <a:pt x="144" y="265"/>
                  </a:lnTo>
                  <a:lnTo>
                    <a:pt x="157" y="254"/>
                  </a:lnTo>
                  <a:lnTo>
                    <a:pt x="171" y="245"/>
                  </a:lnTo>
                  <a:lnTo>
                    <a:pt x="186" y="237"/>
                  </a:lnTo>
                  <a:lnTo>
                    <a:pt x="206" y="232"/>
                  </a:lnTo>
                  <a:lnTo>
                    <a:pt x="218" y="225"/>
                  </a:lnTo>
                  <a:lnTo>
                    <a:pt x="230" y="220"/>
                  </a:lnTo>
                  <a:lnTo>
                    <a:pt x="243" y="213"/>
                  </a:lnTo>
                  <a:lnTo>
                    <a:pt x="257" y="206"/>
                  </a:lnTo>
                  <a:lnTo>
                    <a:pt x="271" y="199"/>
                  </a:lnTo>
                  <a:lnTo>
                    <a:pt x="286" y="193"/>
                  </a:lnTo>
                  <a:lnTo>
                    <a:pt x="301" y="189"/>
                  </a:lnTo>
                  <a:lnTo>
                    <a:pt x="320" y="187"/>
                  </a:lnTo>
                  <a:lnTo>
                    <a:pt x="390" y="137"/>
                  </a:lnTo>
                  <a:lnTo>
                    <a:pt x="397" y="118"/>
                  </a:lnTo>
                  <a:lnTo>
                    <a:pt x="408" y="100"/>
                  </a:lnTo>
                  <a:lnTo>
                    <a:pt x="421" y="83"/>
                  </a:lnTo>
                  <a:lnTo>
                    <a:pt x="436" y="68"/>
                  </a:lnTo>
                  <a:lnTo>
                    <a:pt x="452" y="51"/>
                  </a:lnTo>
                  <a:lnTo>
                    <a:pt x="468" y="36"/>
                  </a:lnTo>
                  <a:lnTo>
                    <a:pt x="482" y="20"/>
                  </a:lnTo>
                  <a:lnTo>
                    <a:pt x="496" y="4"/>
                  </a:lnTo>
                  <a:lnTo>
                    <a:pt x="510" y="0"/>
                  </a:lnTo>
                  <a:lnTo>
                    <a:pt x="499" y="25"/>
                  </a:lnTo>
                  <a:lnTo>
                    <a:pt x="488" y="49"/>
                  </a:lnTo>
                  <a:lnTo>
                    <a:pt x="472" y="72"/>
                  </a:lnTo>
                  <a:lnTo>
                    <a:pt x="456" y="94"/>
                  </a:lnTo>
                  <a:lnTo>
                    <a:pt x="436" y="116"/>
                  </a:lnTo>
                  <a:lnTo>
                    <a:pt x="419" y="138"/>
                  </a:lnTo>
                  <a:lnTo>
                    <a:pt x="403" y="159"/>
                  </a:lnTo>
                  <a:lnTo>
                    <a:pt x="390" y="184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24" name="Freeform 260"/>
            <p:cNvSpPr>
              <a:spLocks/>
            </p:cNvSpPr>
            <p:nvPr/>
          </p:nvSpPr>
          <p:spPr bwMode="auto">
            <a:xfrm>
              <a:off x="1561" y="1513"/>
              <a:ext cx="33" cy="14"/>
            </a:xfrm>
            <a:custGeom>
              <a:avLst/>
              <a:gdLst>
                <a:gd name="T0" fmla="*/ 65 w 65"/>
                <a:gd name="T1" fmla="*/ 14 h 27"/>
                <a:gd name="T2" fmla="*/ 59 w 65"/>
                <a:gd name="T3" fmla="*/ 17 h 27"/>
                <a:gd name="T4" fmla="*/ 52 w 65"/>
                <a:gd name="T5" fmla="*/ 21 h 27"/>
                <a:gd name="T6" fmla="*/ 43 w 65"/>
                <a:gd name="T7" fmla="*/ 23 h 27"/>
                <a:gd name="T8" fmla="*/ 34 w 65"/>
                <a:gd name="T9" fmla="*/ 25 h 27"/>
                <a:gd name="T10" fmla="*/ 24 w 65"/>
                <a:gd name="T11" fmla="*/ 25 h 27"/>
                <a:gd name="T12" fmla="*/ 16 w 65"/>
                <a:gd name="T13" fmla="*/ 26 h 27"/>
                <a:gd name="T14" fmla="*/ 7 w 65"/>
                <a:gd name="T15" fmla="*/ 26 h 27"/>
                <a:gd name="T16" fmla="*/ 0 w 65"/>
                <a:gd name="T17" fmla="*/ 27 h 27"/>
                <a:gd name="T18" fmla="*/ 2 w 65"/>
                <a:gd name="T19" fmla="*/ 17 h 27"/>
                <a:gd name="T20" fmla="*/ 11 w 65"/>
                <a:gd name="T21" fmla="*/ 11 h 27"/>
                <a:gd name="T22" fmla="*/ 21 w 65"/>
                <a:gd name="T23" fmla="*/ 5 h 27"/>
                <a:gd name="T24" fmla="*/ 32 w 65"/>
                <a:gd name="T25" fmla="*/ 0 h 27"/>
                <a:gd name="T26" fmla="*/ 40 w 65"/>
                <a:gd name="T27" fmla="*/ 0 h 27"/>
                <a:gd name="T28" fmla="*/ 50 w 65"/>
                <a:gd name="T29" fmla="*/ 2 h 27"/>
                <a:gd name="T30" fmla="*/ 58 w 65"/>
                <a:gd name="T31" fmla="*/ 6 h 27"/>
                <a:gd name="T32" fmla="*/ 65 w 65"/>
                <a:gd name="T33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27">
                  <a:moveTo>
                    <a:pt x="65" y="14"/>
                  </a:moveTo>
                  <a:lnTo>
                    <a:pt x="59" y="17"/>
                  </a:lnTo>
                  <a:lnTo>
                    <a:pt x="52" y="21"/>
                  </a:lnTo>
                  <a:lnTo>
                    <a:pt x="43" y="23"/>
                  </a:lnTo>
                  <a:lnTo>
                    <a:pt x="34" y="25"/>
                  </a:lnTo>
                  <a:lnTo>
                    <a:pt x="24" y="25"/>
                  </a:lnTo>
                  <a:lnTo>
                    <a:pt x="16" y="26"/>
                  </a:lnTo>
                  <a:lnTo>
                    <a:pt x="7" y="26"/>
                  </a:lnTo>
                  <a:lnTo>
                    <a:pt x="0" y="27"/>
                  </a:lnTo>
                  <a:lnTo>
                    <a:pt x="2" y="17"/>
                  </a:lnTo>
                  <a:lnTo>
                    <a:pt x="11" y="11"/>
                  </a:lnTo>
                  <a:lnTo>
                    <a:pt x="21" y="5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25" name="Freeform 261"/>
            <p:cNvSpPr>
              <a:spLocks/>
            </p:cNvSpPr>
            <p:nvPr/>
          </p:nvSpPr>
          <p:spPr bwMode="auto">
            <a:xfrm>
              <a:off x="1567" y="1529"/>
              <a:ext cx="28" cy="16"/>
            </a:xfrm>
            <a:custGeom>
              <a:avLst/>
              <a:gdLst>
                <a:gd name="T0" fmla="*/ 57 w 57"/>
                <a:gd name="T1" fmla="*/ 9 h 33"/>
                <a:gd name="T2" fmla="*/ 47 w 57"/>
                <a:gd name="T3" fmla="*/ 17 h 33"/>
                <a:gd name="T4" fmla="*/ 37 w 57"/>
                <a:gd name="T5" fmla="*/ 26 h 33"/>
                <a:gd name="T6" fmla="*/ 31 w 57"/>
                <a:gd name="T7" fmla="*/ 28 h 33"/>
                <a:gd name="T8" fmla="*/ 23 w 57"/>
                <a:gd name="T9" fmla="*/ 31 h 33"/>
                <a:gd name="T10" fmla="*/ 15 w 57"/>
                <a:gd name="T11" fmla="*/ 32 h 33"/>
                <a:gd name="T12" fmla="*/ 7 w 57"/>
                <a:gd name="T13" fmla="*/ 33 h 33"/>
                <a:gd name="T14" fmla="*/ 1 w 57"/>
                <a:gd name="T15" fmla="*/ 29 h 33"/>
                <a:gd name="T16" fmla="*/ 0 w 57"/>
                <a:gd name="T17" fmla="*/ 24 h 33"/>
                <a:gd name="T18" fmla="*/ 0 w 57"/>
                <a:gd name="T19" fmla="*/ 18 h 33"/>
                <a:gd name="T20" fmla="*/ 0 w 57"/>
                <a:gd name="T21" fmla="*/ 13 h 33"/>
                <a:gd name="T22" fmla="*/ 4 w 57"/>
                <a:gd name="T23" fmla="*/ 7 h 33"/>
                <a:gd name="T24" fmla="*/ 11 w 57"/>
                <a:gd name="T25" fmla="*/ 4 h 33"/>
                <a:gd name="T26" fmla="*/ 19 w 57"/>
                <a:gd name="T27" fmla="*/ 1 h 33"/>
                <a:gd name="T28" fmla="*/ 28 w 57"/>
                <a:gd name="T29" fmla="*/ 1 h 33"/>
                <a:gd name="T30" fmla="*/ 37 w 57"/>
                <a:gd name="T31" fmla="*/ 0 h 33"/>
                <a:gd name="T32" fmla="*/ 46 w 57"/>
                <a:gd name="T33" fmla="*/ 2 h 33"/>
                <a:gd name="T34" fmla="*/ 52 w 57"/>
                <a:gd name="T35" fmla="*/ 4 h 33"/>
                <a:gd name="T36" fmla="*/ 57 w 57"/>
                <a:gd name="T37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33">
                  <a:moveTo>
                    <a:pt x="57" y="9"/>
                  </a:moveTo>
                  <a:lnTo>
                    <a:pt x="47" y="17"/>
                  </a:lnTo>
                  <a:lnTo>
                    <a:pt x="37" y="26"/>
                  </a:lnTo>
                  <a:lnTo>
                    <a:pt x="31" y="28"/>
                  </a:lnTo>
                  <a:lnTo>
                    <a:pt x="23" y="31"/>
                  </a:lnTo>
                  <a:lnTo>
                    <a:pt x="15" y="32"/>
                  </a:lnTo>
                  <a:lnTo>
                    <a:pt x="7" y="33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4" y="7"/>
                  </a:lnTo>
                  <a:lnTo>
                    <a:pt x="11" y="4"/>
                  </a:lnTo>
                  <a:lnTo>
                    <a:pt x="19" y="1"/>
                  </a:lnTo>
                  <a:lnTo>
                    <a:pt x="28" y="1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26" name="Freeform 262"/>
            <p:cNvSpPr>
              <a:spLocks/>
            </p:cNvSpPr>
            <p:nvPr/>
          </p:nvSpPr>
          <p:spPr bwMode="auto">
            <a:xfrm>
              <a:off x="1464" y="3346"/>
              <a:ext cx="267" cy="314"/>
            </a:xfrm>
            <a:custGeom>
              <a:avLst/>
              <a:gdLst>
                <a:gd name="T0" fmla="*/ 215 w 534"/>
                <a:gd name="T1" fmla="*/ 139 h 627"/>
                <a:gd name="T2" fmla="*/ 211 w 534"/>
                <a:gd name="T3" fmla="*/ 196 h 627"/>
                <a:gd name="T4" fmla="*/ 221 w 534"/>
                <a:gd name="T5" fmla="*/ 251 h 627"/>
                <a:gd name="T6" fmla="*/ 253 w 534"/>
                <a:gd name="T7" fmla="*/ 299 h 627"/>
                <a:gd name="T8" fmla="*/ 297 w 534"/>
                <a:gd name="T9" fmla="*/ 361 h 627"/>
                <a:gd name="T10" fmla="*/ 332 w 534"/>
                <a:gd name="T11" fmla="*/ 452 h 627"/>
                <a:gd name="T12" fmla="*/ 377 w 534"/>
                <a:gd name="T13" fmla="*/ 536 h 627"/>
                <a:gd name="T14" fmla="*/ 463 w 534"/>
                <a:gd name="T15" fmla="*/ 586 h 627"/>
                <a:gd name="T16" fmla="*/ 534 w 534"/>
                <a:gd name="T17" fmla="*/ 594 h 627"/>
                <a:gd name="T18" fmla="*/ 532 w 534"/>
                <a:gd name="T19" fmla="*/ 603 h 627"/>
                <a:gd name="T20" fmla="*/ 525 w 534"/>
                <a:gd name="T21" fmla="*/ 614 h 627"/>
                <a:gd name="T22" fmla="*/ 516 w 534"/>
                <a:gd name="T23" fmla="*/ 625 h 627"/>
                <a:gd name="T24" fmla="*/ 498 w 534"/>
                <a:gd name="T25" fmla="*/ 627 h 627"/>
                <a:gd name="T26" fmla="*/ 462 w 534"/>
                <a:gd name="T27" fmla="*/ 626 h 627"/>
                <a:gd name="T28" fmla="*/ 427 w 534"/>
                <a:gd name="T29" fmla="*/ 617 h 627"/>
                <a:gd name="T30" fmla="*/ 401 w 534"/>
                <a:gd name="T31" fmla="*/ 600 h 627"/>
                <a:gd name="T32" fmla="*/ 390 w 534"/>
                <a:gd name="T33" fmla="*/ 583 h 627"/>
                <a:gd name="T34" fmla="*/ 367 w 534"/>
                <a:gd name="T35" fmla="*/ 570 h 627"/>
                <a:gd name="T36" fmla="*/ 338 w 534"/>
                <a:gd name="T37" fmla="*/ 554 h 627"/>
                <a:gd name="T38" fmla="*/ 316 w 534"/>
                <a:gd name="T39" fmla="*/ 544 h 627"/>
                <a:gd name="T40" fmla="*/ 266 w 534"/>
                <a:gd name="T41" fmla="*/ 516 h 627"/>
                <a:gd name="T42" fmla="*/ 206 w 534"/>
                <a:gd name="T43" fmla="*/ 430 h 627"/>
                <a:gd name="T44" fmla="*/ 157 w 534"/>
                <a:gd name="T45" fmla="*/ 336 h 627"/>
                <a:gd name="T46" fmla="*/ 87 w 534"/>
                <a:gd name="T47" fmla="*/ 276 h 627"/>
                <a:gd name="T48" fmla="*/ 23 w 534"/>
                <a:gd name="T49" fmla="*/ 270 h 627"/>
                <a:gd name="T50" fmla="*/ 3 w 534"/>
                <a:gd name="T51" fmla="*/ 256 h 627"/>
                <a:gd name="T52" fmla="*/ 4 w 534"/>
                <a:gd name="T53" fmla="*/ 216 h 627"/>
                <a:gd name="T54" fmla="*/ 34 w 534"/>
                <a:gd name="T55" fmla="*/ 156 h 627"/>
                <a:gd name="T56" fmla="*/ 78 w 534"/>
                <a:gd name="T57" fmla="*/ 100 h 627"/>
                <a:gd name="T58" fmla="*/ 119 w 534"/>
                <a:gd name="T59" fmla="*/ 43 h 627"/>
                <a:gd name="T60" fmla="*/ 138 w 534"/>
                <a:gd name="T61" fmla="*/ 5 h 627"/>
                <a:gd name="T62" fmla="*/ 159 w 534"/>
                <a:gd name="T63" fmla="*/ 0 h 627"/>
                <a:gd name="T64" fmla="*/ 189 w 534"/>
                <a:gd name="T65" fmla="*/ 4 h 627"/>
                <a:gd name="T66" fmla="*/ 213 w 534"/>
                <a:gd name="T67" fmla="*/ 12 h 627"/>
                <a:gd name="T68" fmla="*/ 222 w 534"/>
                <a:gd name="T69" fmla="*/ 11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4" h="627">
                  <a:moveTo>
                    <a:pt x="222" y="111"/>
                  </a:moveTo>
                  <a:lnTo>
                    <a:pt x="215" y="139"/>
                  </a:lnTo>
                  <a:lnTo>
                    <a:pt x="212" y="168"/>
                  </a:lnTo>
                  <a:lnTo>
                    <a:pt x="211" y="196"/>
                  </a:lnTo>
                  <a:lnTo>
                    <a:pt x="215" y="225"/>
                  </a:lnTo>
                  <a:lnTo>
                    <a:pt x="221" y="251"/>
                  </a:lnTo>
                  <a:lnTo>
                    <a:pt x="233" y="277"/>
                  </a:lnTo>
                  <a:lnTo>
                    <a:pt x="253" y="299"/>
                  </a:lnTo>
                  <a:lnTo>
                    <a:pt x="279" y="320"/>
                  </a:lnTo>
                  <a:lnTo>
                    <a:pt x="297" y="361"/>
                  </a:lnTo>
                  <a:lnTo>
                    <a:pt x="316" y="406"/>
                  </a:lnTo>
                  <a:lnTo>
                    <a:pt x="332" y="452"/>
                  </a:lnTo>
                  <a:lnTo>
                    <a:pt x="351" y="498"/>
                  </a:lnTo>
                  <a:lnTo>
                    <a:pt x="377" y="536"/>
                  </a:lnTo>
                  <a:lnTo>
                    <a:pt x="414" y="566"/>
                  </a:lnTo>
                  <a:lnTo>
                    <a:pt x="463" y="586"/>
                  </a:lnTo>
                  <a:lnTo>
                    <a:pt x="530" y="593"/>
                  </a:lnTo>
                  <a:lnTo>
                    <a:pt x="534" y="594"/>
                  </a:lnTo>
                  <a:lnTo>
                    <a:pt x="534" y="598"/>
                  </a:lnTo>
                  <a:lnTo>
                    <a:pt x="532" y="603"/>
                  </a:lnTo>
                  <a:lnTo>
                    <a:pt x="530" y="609"/>
                  </a:lnTo>
                  <a:lnTo>
                    <a:pt x="525" y="614"/>
                  </a:lnTo>
                  <a:lnTo>
                    <a:pt x="521" y="620"/>
                  </a:lnTo>
                  <a:lnTo>
                    <a:pt x="516" y="625"/>
                  </a:lnTo>
                  <a:lnTo>
                    <a:pt x="514" y="627"/>
                  </a:lnTo>
                  <a:lnTo>
                    <a:pt x="498" y="627"/>
                  </a:lnTo>
                  <a:lnTo>
                    <a:pt x="479" y="627"/>
                  </a:lnTo>
                  <a:lnTo>
                    <a:pt x="462" y="626"/>
                  </a:lnTo>
                  <a:lnTo>
                    <a:pt x="445" y="624"/>
                  </a:lnTo>
                  <a:lnTo>
                    <a:pt x="427" y="617"/>
                  </a:lnTo>
                  <a:lnTo>
                    <a:pt x="412" y="611"/>
                  </a:lnTo>
                  <a:lnTo>
                    <a:pt x="401" y="600"/>
                  </a:lnTo>
                  <a:lnTo>
                    <a:pt x="394" y="587"/>
                  </a:lnTo>
                  <a:lnTo>
                    <a:pt x="390" y="583"/>
                  </a:lnTo>
                  <a:lnTo>
                    <a:pt x="381" y="578"/>
                  </a:lnTo>
                  <a:lnTo>
                    <a:pt x="367" y="570"/>
                  </a:lnTo>
                  <a:lnTo>
                    <a:pt x="353" y="563"/>
                  </a:lnTo>
                  <a:lnTo>
                    <a:pt x="338" y="554"/>
                  </a:lnTo>
                  <a:lnTo>
                    <a:pt x="326" y="548"/>
                  </a:lnTo>
                  <a:lnTo>
                    <a:pt x="316" y="544"/>
                  </a:lnTo>
                  <a:lnTo>
                    <a:pt x="313" y="543"/>
                  </a:lnTo>
                  <a:lnTo>
                    <a:pt x="266" y="516"/>
                  </a:lnTo>
                  <a:lnTo>
                    <a:pt x="232" y="477"/>
                  </a:lnTo>
                  <a:lnTo>
                    <a:pt x="206" y="430"/>
                  </a:lnTo>
                  <a:lnTo>
                    <a:pt x="184" y="382"/>
                  </a:lnTo>
                  <a:lnTo>
                    <a:pt x="157" y="336"/>
                  </a:lnTo>
                  <a:lnTo>
                    <a:pt x="127" y="299"/>
                  </a:lnTo>
                  <a:lnTo>
                    <a:pt x="87" y="276"/>
                  </a:lnTo>
                  <a:lnTo>
                    <a:pt x="34" y="273"/>
                  </a:lnTo>
                  <a:lnTo>
                    <a:pt x="23" y="270"/>
                  </a:lnTo>
                  <a:lnTo>
                    <a:pt x="12" y="264"/>
                  </a:lnTo>
                  <a:lnTo>
                    <a:pt x="3" y="256"/>
                  </a:lnTo>
                  <a:lnTo>
                    <a:pt x="0" y="248"/>
                  </a:lnTo>
                  <a:lnTo>
                    <a:pt x="4" y="216"/>
                  </a:lnTo>
                  <a:lnTo>
                    <a:pt x="16" y="186"/>
                  </a:lnTo>
                  <a:lnTo>
                    <a:pt x="34" y="156"/>
                  </a:lnTo>
                  <a:lnTo>
                    <a:pt x="57" y="129"/>
                  </a:lnTo>
                  <a:lnTo>
                    <a:pt x="78" y="100"/>
                  </a:lnTo>
                  <a:lnTo>
                    <a:pt x="99" y="72"/>
                  </a:lnTo>
                  <a:lnTo>
                    <a:pt x="119" y="43"/>
                  </a:lnTo>
                  <a:lnTo>
                    <a:pt x="132" y="15"/>
                  </a:lnTo>
                  <a:lnTo>
                    <a:pt x="138" y="5"/>
                  </a:lnTo>
                  <a:lnTo>
                    <a:pt x="148" y="1"/>
                  </a:lnTo>
                  <a:lnTo>
                    <a:pt x="159" y="0"/>
                  </a:lnTo>
                  <a:lnTo>
                    <a:pt x="175" y="2"/>
                  </a:lnTo>
                  <a:lnTo>
                    <a:pt x="189" y="4"/>
                  </a:lnTo>
                  <a:lnTo>
                    <a:pt x="202" y="7"/>
                  </a:lnTo>
                  <a:lnTo>
                    <a:pt x="213" y="12"/>
                  </a:lnTo>
                  <a:lnTo>
                    <a:pt x="222" y="15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27" name="Freeform 263"/>
            <p:cNvSpPr>
              <a:spLocks/>
            </p:cNvSpPr>
            <p:nvPr/>
          </p:nvSpPr>
          <p:spPr bwMode="auto">
            <a:xfrm>
              <a:off x="1177" y="3528"/>
              <a:ext cx="197" cy="241"/>
            </a:xfrm>
            <a:custGeom>
              <a:avLst/>
              <a:gdLst>
                <a:gd name="T0" fmla="*/ 257 w 396"/>
                <a:gd name="T1" fmla="*/ 240 h 482"/>
                <a:gd name="T2" fmla="*/ 257 w 396"/>
                <a:gd name="T3" fmla="*/ 295 h 482"/>
                <a:gd name="T4" fmla="*/ 257 w 396"/>
                <a:gd name="T5" fmla="*/ 351 h 482"/>
                <a:gd name="T6" fmla="*/ 246 w 396"/>
                <a:gd name="T7" fmla="*/ 408 h 482"/>
                <a:gd name="T8" fmla="*/ 225 w 396"/>
                <a:gd name="T9" fmla="*/ 433 h 482"/>
                <a:gd name="T10" fmla="*/ 210 w 396"/>
                <a:gd name="T11" fmla="*/ 424 h 482"/>
                <a:gd name="T12" fmla="*/ 195 w 396"/>
                <a:gd name="T13" fmla="*/ 414 h 482"/>
                <a:gd name="T14" fmla="*/ 179 w 396"/>
                <a:gd name="T15" fmla="*/ 409 h 482"/>
                <a:gd name="T16" fmla="*/ 146 w 396"/>
                <a:gd name="T17" fmla="*/ 415 h 482"/>
                <a:gd name="T18" fmla="*/ 105 w 396"/>
                <a:gd name="T19" fmla="*/ 438 h 482"/>
                <a:gd name="T20" fmla="*/ 67 w 396"/>
                <a:gd name="T21" fmla="*/ 467 h 482"/>
                <a:gd name="T22" fmla="*/ 26 w 396"/>
                <a:gd name="T23" fmla="*/ 482 h 482"/>
                <a:gd name="T24" fmla="*/ 0 w 396"/>
                <a:gd name="T25" fmla="*/ 477 h 482"/>
                <a:gd name="T26" fmla="*/ 8 w 396"/>
                <a:gd name="T27" fmla="*/ 471 h 482"/>
                <a:gd name="T28" fmla="*/ 24 w 396"/>
                <a:gd name="T29" fmla="*/ 465 h 482"/>
                <a:gd name="T30" fmla="*/ 37 w 396"/>
                <a:gd name="T31" fmla="*/ 455 h 482"/>
                <a:gd name="T32" fmla="*/ 50 w 396"/>
                <a:gd name="T33" fmla="*/ 432 h 482"/>
                <a:gd name="T34" fmla="*/ 74 w 396"/>
                <a:gd name="T35" fmla="*/ 393 h 482"/>
                <a:gd name="T36" fmla="*/ 106 w 396"/>
                <a:gd name="T37" fmla="*/ 343 h 482"/>
                <a:gd name="T38" fmla="*/ 137 w 396"/>
                <a:gd name="T39" fmla="*/ 280 h 482"/>
                <a:gd name="T40" fmla="*/ 156 w 396"/>
                <a:gd name="T41" fmla="*/ 210 h 482"/>
                <a:gd name="T42" fmla="*/ 180 w 396"/>
                <a:gd name="T43" fmla="*/ 149 h 482"/>
                <a:gd name="T44" fmla="*/ 213 w 396"/>
                <a:gd name="T45" fmla="*/ 93 h 482"/>
                <a:gd name="T46" fmla="*/ 259 w 396"/>
                <a:gd name="T47" fmla="*/ 38 h 482"/>
                <a:gd name="T48" fmla="*/ 303 w 396"/>
                <a:gd name="T49" fmla="*/ 3 h 482"/>
                <a:gd name="T50" fmla="*/ 335 w 396"/>
                <a:gd name="T51" fmla="*/ 0 h 482"/>
                <a:gd name="T52" fmla="*/ 365 w 396"/>
                <a:gd name="T53" fmla="*/ 12 h 482"/>
                <a:gd name="T54" fmla="*/ 387 w 396"/>
                <a:gd name="T55" fmla="*/ 35 h 482"/>
                <a:gd name="T56" fmla="*/ 396 w 396"/>
                <a:gd name="T57" fmla="*/ 74 h 482"/>
                <a:gd name="T58" fmla="*/ 364 w 396"/>
                <a:gd name="T59" fmla="*/ 112 h 482"/>
                <a:gd name="T60" fmla="*/ 314 w 396"/>
                <a:gd name="T61" fmla="*/ 146 h 482"/>
                <a:gd name="T62" fmla="*/ 270 w 396"/>
                <a:gd name="T63" fmla="*/ 187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6" h="482">
                  <a:moveTo>
                    <a:pt x="260" y="213"/>
                  </a:moveTo>
                  <a:lnTo>
                    <a:pt x="257" y="240"/>
                  </a:lnTo>
                  <a:lnTo>
                    <a:pt x="257" y="268"/>
                  </a:lnTo>
                  <a:lnTo>
                    <a:pt x="257" y="295"/>
                  </a:lnTo>
                  <a:lnTo>
                    <a:pt x="258" y="324"/>
                  </a:lnTo>
                  <a:lnTo>
                    <a:pt x="257" y="351"/>
                  </a:lnTo>
                  <a:lnTo>
                    <a:pt x="253" y="381"/>
                  </a:lnTo>
                  <a:lnTo>
                    <a:pt x="246" y="408"/>
                  </a:lnTo>
                  <a:lnTo>
                    <a:pt x="234" y="437"/>
                  </a:lnTo>
                  <a:lnTo>
                    <a:pt x="225" y="433"/>
                  </a:lnTo>
                  <a:lnTo>
                    <a:pt x="217" y="429"/>
                  </a:lnTo>
                  <a:lnTo>
                    <a:pt x="210" y="424"/>
                  </a:lnTo>
                  <a:lnTo>
                    <a:pt x="204" y="419"/>
                  </a:lnTo>
                  <a:lnTo>
                    <a:pt x="195" y="414"/>
                  </a:lnTo>
                  <a:lnTo>
                    <a:pt x="188" y="411"/>
                  </a:lnTo>
                  <a:lnTo>
                    <a:pt x="179" y="409"/>
                  </a:lnTo>
                  <a:lnTo>
                    <a:pt x="169" y="410"/>
                  </a:lnTo>
                  <a:lnTo>
                    <a:pt x="146" y="415"/>
                  </a:lnTo>
                  <a:lnTo>
                    <a:pt x="126" y="425"/>
                  </a:lnTo>
                  <a:lnTo>
                    <a:pt x="105" y="438"/>
                  </a:lnTo>
                  <a:lnTo>
                    <a:pt x="87" y="453"/>
                  </a:lnTo>
                  <a:lnTo>
                    <a:pt x="67" y="467"/>
                  </a:lnTo>
                  <a:lnTo>
                    <a:pt x="47" y="477"/>
                  </a:lnTo>
                  <a:lnTo>
                    <a:pt x="26" y="482"/>
                  </a:lnTo>
                  <a:lnTo>
                    <a:pt x="5" y="480"/>
                  </a:lnTo>
                  <a:lnTo>
                    <a:pt x="0" y="477"/>
                  </a:lnTo>
                  <a:lnTo>
                    <a:pt x="3" y="474"/>
                  </a:lnTo>
                  <a:lnTo>
                    <a:pt x="8" y="471"/>
                  </a:lnTo>
                  <a:lnTo>
                    <a:pt x="16" y="469"/>
                  </a:lnTo>
                  <a:lnTo>
                    <a:pt x="24" y="465"/>
                  </a:lnTo>
                  <a:lnTo>
                    <a:pt x="31" y="460"/>
                  </a:lnTo>
                  <a:lnTo>
                    <a:pt x="37" y="455"/>
                  </a:lnTo>
                  <a:lnTo>
                    <a:pt x="42" y="450"/>
                  </a:lnTo>
                  <a:lnTo>
                    <a:pt x="50" y="432"/>
                  </a:lnTo>
                  <a:lnTo>
                    <a:pt x="61" y="414"/>
                  </a:lnTo>
                  <a:lnTo>
                    <a:pt x="74" y="393"/>
                  </a:lnTo>
                  <a:lnTo>
                    <a:pt x="90" y="371"/>
                  </a:lnTo>
                  <a:lnTo>
                    <a:pt x="106" y="343"/>
                  </a:lnTo>
                  <a:lnTo>
                    <a:pt x="124" y="315"/>
                  </a:lnTo>
                  <a:lnTo>
                    <a:pt x="137" y="280"/>
                  </a:lnTo>
                  <a:lnTo>
                    <a:pt x="149" y="242"/>
                  </a:lnTo>
                  <a:lnTo>
                    <a:pt x="156" y="210"/>
                  </a:lnTo>
                  <a:lnTo>
                    <a:pt x="167" y="179"/>
                  </a:lnTo>
                  <a:lnTo>
                    <a:pt x="180" y="149"/>
                  </a:lnTo>
                  <a:lnTo>
                    <a:pt x="196" y="121"/>
                  </a:lnTo>
                  <a:lnTo>
                    <a:pt x="213" y="93"/>
                  </a:lnTo>
                  <a:lnTo>
                    <a:pt x="236" y="66"/>
                  </a:lnTo>
                  <a:lnTo>
                    <a:pt x="259" y="38"/>
                  </a:lnTo>
                  <a:lnTo>
                    <a:pt x="285" y="12"/>
                  </a:lnTo>
                  <a:lnTo>
                    <a:pt x="303" y="3"/>
                  </a:lnTo>
                  <a:lnTo>
                    <a:pt x="321" y="0"/>
                  </a:lnTo>
                  <a:lnTo>
                    <a:pt x="335" y="0"/>
                  </a:lnTo>
                  <a:lnTo>
                    <a:pt x="351" y="6"/>
                  </a:lnTo>
                  <a:lnTo>
                    <a:pt x="365" y="12"/>
                  </a:lnTo>
                  <a:lnTo>
                    <a:pt x="377" y="23"/>
                  </a:lnTo>
                  <a:lnTo>
                    <a:pt x="387" y="35"/>
                  </a:lnTo>
                  <a:lnTo>
                    <a:pt x="396" y="51"/>
                  </a:lnTo>
                  <a:lnTo>
                    <a:pt x="396" y="74"/>
                  </a:lnTo>
                  <a:lnTo>
                    <a:pt x="385" y="94"/>
                  </a:lnTo>
                  <a:lnTo>
                    <a:pt x="364" y="112"/>
                  </a:lnTo>
                  <a:lnTo>
                    <a:pt x="340" y="130"/>
                  </a:lnTo>
                  <a:lnTo>
                    <a:pt x="314" y="146"/>
                  </a:lnTo>
                  <a:lnTo>
                    <a:pt x="290" y="166"/>
                  </a:lnTo>
                  <a:lnTo>
                    <a:pt x="270" y="187"/>
                  </a:lnTo>
                  <a:lnTo>
                    <a:pt x="260" y="213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28" name="Freeform 264"/>
            <p:cNvSpPr>
              <a:spLocks/>
            </p:cNvSpPr>
            <p:nvPr/>
          </p:nvSpPr>
          <p:spPr bwMode="auto">
            <a:xfrm>
              <a:off x="1696" y="3618"/>
              <a:ext cx="27" cy="9"/>
            </a:xfrm>
            <a:custGeom>
              <a:avLst/>
              <a:gdLst>
                <a:gd name="T0" fmla="*/ 51 w 55"/>
                <a:gd name="T1" fmla="*/ 9 h 19"/>
                <a:gd name="T2" fmla="*/ 55 w 55"/>
                <a:gd name="T3" fmla="*/ 19 h 19"/>
                <a:gd name="T4" fmla="*/ 46 w 55"/>
                <a:gd name="T5" fmla="*/ 18 h 19"/>
                <a:gd name="T6" fmla="*/ 39 w 55"/>
                <a:gd name="T7" fmla="*/ 17 h 19"/>
                <a:gd name="T8" fmla="*/ 30 w 55"/>
                <a:gd name="T9" fmla="*/ 15 h 19"/>
                <a:gd name="T10" fmla="*/ 21 w 55"/>
                <a:gd name="T11" fmla="*/ 14 h 19"/>
                <a:gd name="T12" fmla="*/ 13 w 55"/>
                <a:gd name="T13" fmla="*/ 11 h 19"/>
                <a:gd name="T14" fmla="*/ 7 w 55"/>
                <a:gd name="T15" fmla="*/ 8 h 19"/>
                <a:gd name="T16" fmla="*/ 3 w 55"/>
                <a:gd name="T17" fmla="*/ 5 h 19"/>
                <a:gd name="T18" fmla="*/ 0 w 55"/>
                <a:gd name="T19" fmla="*/ 3 h 19"/>
                <a:gd name="T20" fmla="*/ 5 w 55"/>
                <a:gd name="T21" fmla="*/ 1 h 19"/>
                <a:gd name="T22" fmla="*/ 13 w 55"/>
                <a:gd name="T23" fmla="*/ 0 h 19"/>
                <a:gd name="T24" fmla="*/ 19 w 55"/>
                <a:gd name="T25" fmla="*/ 0 h 19"/>
                <a:gd name="T26" fmla="*/ 28 w 55"/>
                <a:gd name="T27" fmla="*/ 0 h 19"/>
                <a:gd name="T28" fmla="*/ 40 w 55"/>
                <a:gd name="T29" fmla="*/ 3 h 19"/>
                <a:gd name="T30" fmla="*/ 51 w 55"/>
                <a:gd name="T3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19">
                  <a:moveTo>
                    <a:pt x="51" y="9"/>
                  </a:moveTo>
                  <a:lnTo>
                    <a:pt x="55" y="19"/>
                  </a:lnTo>
                  <a:lnTo>
                    <a:pt x="46" y="18"/>
                  </a:lnTo>
                  <a:lnTo>
                    <a:pt x="39" y="17"/>
                  </a:lnTo>
                  <a:lnTo>
                    <a:pt x="30" y="15"/>
                  </a:lnTo>
                  <a:lnTo>
                    <a:pt x="21" y="14"/>
                  </a:lnTo>
                  <a:lnTo>
                    <a:pt x="13" y="11"/>
                  </a:lnTo>
                  <a:lnTo>
                    <a:pt x="7" y="8"/>
                  </a:lnTo>
                  <a:lnTo>
                    <a:pt x="3" y="5"/>
                  </a:lnTo>
                  <a:lnTo>
                    <a:pt x="0" y="3"/>
                  </a:lnTo>
                  <a:lnTo>
                    <a:pt x="5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40" y="3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29" name="Freeform 265"/>
            <p:cNvSpPr>
              <a:spLocks/>
            </p:cNvSpPr>
            <p:nvPr/>
          </p:nvSpPr>
          <p:spPr bwMode="auto">
            <a:xfrm>
              <a:off x="1219" y="3699"/>
              <a:ext cx="5" cy="7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11 w 11"/>
                <a:gd name="T5" fmla="*/ 4 h 13"/>
                <a:gd name="T6" fmla="*/ 0 w 11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lnTo>
                    <a:pt x="8" y="0"/>
                  </a:lnTo>
                  <a:lnTo>
                    <a:pt x="11" y="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30" name="Freeform 266"/>
            <p:cNvSpPr>
              <a:spLocks/>
            </p:cNvSpPr>
            <p:nvPr/>
          </p:nvSpPr>
          <p:spPr bwMode="auto">
            <a:xfrm>
              <a:off x="1208" y="3728"/>
              <a:ext cx="1" cy="3"/>
            </a:xfrm>
            <a:custGeom>
              <a:avLst/>
              <a:gdLst>
                <a:gd name="T0" fmla="*/ 6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31" name="Freeform 267"/>
            <p:cNvSpPr>
              <a:spLocks/>
            </p:cNvSpPr>
            <p:nvPr/>
          </p:nvSpPr>
          <p:spPr bwMode="auto">
            <a:xfrm>
              <a:off x="1229" y="3743"/>
              <a:ext cx="41" cy="20"/>
            </a:xfrm>
            <a:custGeom>
              <a:avLst/>
              <a:gdLst>
                <a:gd name="T0" fmla="*/ 8 w 83"/>
                <a:gd name="T1" fmla="*/ 39 h 40"/>
                <a:gd name="T2" fmla="*/ 0 w 83"/>
                <a:gd name="T3" fmla="*/ 36 h 40"/>
                <a:gd name="T4" fmla="*/ 3 w 83"/>
                <a:gd name="T5" fmla="*/ 30 h 40"/>
                <a:gd name="T6" fmla="*/ 11 w 83"/>
                <a:gd name="T7" fmla="*/ 24 h 40"/>
                <a:gd name="T8" fmla="*/ 24 w 83"/>
                <a:gd name="T9" fmla="*/ 18 h 40"/>
                <a:gd name="T10" fmla="*/ 35 w 83"/>
                <a:gd name="T11" fmla="*/ 12 h 40"/>
                <a:gd name="T12" fmla="*/ 47 w 83"/>
                <a:gd name="T13" fmla="*/ 7 h 40"/>
                <a:gd name="T14" fmla="*/ 56 w 83"/>
                <a:gd name="T15" fmla="*/ 3 h 40"/>
                <a:gd name="T16" fmla="*/ 60 w 83"/>
                <a:gd name="T17" fmla="*/ 2 h 40"/>
                <a:gd name="T18" fmla="*/ 69 w 83"/>
                <a:gd name="T19" fmla="*/ 0 h 40"/>
                <a:gd name="T20" fmla="*/ 79 w 83"/>
                <a:gd name="T21" fmla="*/ 2 h 40"/>
                <a:gd name="T22" fmla="*/ 83 w 83"/>
                <a:gd name="T23" fmla="*/ 7 h 40"/>
                <a:gd name="T24" fmla="*/ 81 w 83"/>
                <a:gd name="T25" fmla="*/ 16 h 40"/>
                <a:gd name="T26" fmla="*/ 78 w 83"/>
                <a:gd name="T27" fmla="*/ 22 h 40"/>
                <a:gd name="T28" fmla="*/ 69 w 83"/>
                <a:gd name="T29" fmla="*/ 29 h 40"/>
                <a:gd name="T30" fmla="*/ 60 w 83"/>
                <a:gd name="T31" fmla="*/ 32 h 40"/>
                <a:gd name="T32" fmla="*/ 51 w 83"/>
                <a:gd name="T33" fmla="*/ 37 h 40"/>
                <a:gd name="T34" fmla="*/ 40 w 83"/>
                <a:gd name="T35" fmla="*/ 39 h 40"/>
                <a:gd name="T36" fmla="*/ 28 w 83"/>
                <a:gd name="T37" fmla="*/ 40 h 40"/>
                <a:gd name="T38" fmla="*/ 17 w 83"/>
                <a:gd name="T39" fmla="*/ 39 h 40"/>
                <a:gd name="T40" fmla="*/ 8 w 83"/>
                <a:gd name="T41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40">
                  <a:moveTo>
                    <a:pt x="8" y="39"/>
                  </a:moveTo>
                  <a:lnTo>
                    <a:pt x="0" y="36"/>
                  </a:lnTo>
                  <a:lnTo>
                    <a:pt x="3" y="30"/>
                  </a:lnTo>
                  <a:lnTo>
                    <a:pt x="11" y="24"/>
                  </a:lnTo>
                  <a:lnTo>
                    <a:pt x="24" y="18"/>
                  </a:lnTo>
                  <a:lnTo>
                    <a:pt x="35" y="12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0" y="2"/>
                  </a:lnTo>
                  <a:lnTo>
                    <a:pt x="69" y="0"/>
                  </a:lnTo>
                  <a:lnTo>
                    <a:pt x="79" y="2"/>
                  </a:lnTo>
                  <a:lnTo>
                    <a:pt x="83" y="7"/>
                  </a:lnTo>
                  <a:lnTo>
                    <a:pt x="81" y="16"/>
                  </a:lnTo>
                  <a:lnTo>
                    <a:pt x="78" y="22"/>
                  </a:lnTo>
                  <a:lnTo>
                    <a:pt x="69" y="29"/>
                  </a:lnTo>
                  <a:lnTo>
                    <a:pt x="60" y="32"/>
                  </a:lnTo>
                  <a:lnTo>
                    <a:pt x="51" y="37"/>
                  </a:lnTo>
                  <a:lnTo>
                    <a:pt x="40" y="39"/>
                  </a:lnTo>
                  <a:lnTo>
                    <a:pt x="28" y="40"/>
                  </a:lnTo>
                  <a:lnTo>
                    <a:pt x="17" y="39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32" name="Freeform 268"/>
            <p:cNvSpPr>
              <a:spLocks/>
            </p:cNvSpPr>
            <p:nvPr/>
          </p:nvSpPr>
          <p:spPr bwMode="auto">
            <a:xfrm>
              <a:off x="1224" y="1277"/>
              <a:ext cx="567" cy="124"/>
            </a:xfrm>
            <a:custGeom>
              <a:avLst/>
              <a:gdLst>
                <a:gd name="T0" fmla="*/ 547 w 1133"/>
                <a:gd name="T1" fmla="*/ 42 h 248"/>
                <a:gd name="T2" fmla="*/ 660 w 1133"/>
                <a:gd name="T3" fmla="*/ 24 h 248"/>
                <a:gd name="T4" fmla="*/ 767 w 1133"/>
                <a:gd name="T5" fmla="*/ 11 h 248"/>
                <a:gd name="T6" fmla="*/ 866 w 1133"/>
                <a:gd name="T7" fmla="*/ 3 h 248"/>
                <a:gd name="T8" fmla="*/ 952 w 1133"/>
                <a:gd name="T9" fmla="*/ 0 h 248"/>
                <a:gd name="T10" fmla="*/ 1023 w 1133"/>
                <a:gd name="T11" fmla="*/ 0 h 248"/>
                <a:gd name="T12" fmla="*/ 1080 w 1133"/>
                <a:gd name="T13" fmla="*/ 6 h 248"/>
                <a:gd name="T14" fmla="*/ 1117 w 1133"/>
                <a:gd name="T15" fmla="*/ 16 h 248"/>
                <a:gd name="T16" fmla="*/ 1133 w 1133"/>
                <a:gd name="T17" fmla="*/ 32 h 248"/>
                <a:gd name="T18" fmla="*/ 1124 w 1133"/>
                <a:gd name="T19" fmla="*/ 49 h 248"/>
                <a:gd name="T20" fmla="*/ 1095 w 1133"/>
                <a:gd name="T21" fmla="*/ 71 h 248"/>
                <a:gd name="T22" fmla="*/ 1046 w 1133"/>
                <a:gd name="T23" fmla="*/ 92 h 248"/>
                <a:gd name="T24" fmla="*/ 980 w 1133"/>
                <a:gd name="T25" fmla="*/ 115 h 248"/>
                <a:gd name="T26" fmla="*/ 898 w 1133"/>
                <a:gd name="T27" fmla="*/ 139 h 248"/>
                <a:gd name="T28" fmla="*/ 804 w 1133"/>
                <a:gd name="T29" fmla="*/ 162 h 248"/>
                <a:gd name="T30" fmla="*/ 698 w 1133"/>
                <a:gd name="T31" fmla="*/ 185 h 248"/>
                <a:gd name="T32" fmla="*/ 586 w 1133"/>
                <a:gd name="T33" fmla="*/ 206 h 248"/>
                <a:gd name="T34" fmla="*/ 472 w 1133"/>
                <a:gd name="T35" fmla="*/ 223 h 248"/>
                <a:gd name="T36" fmla="*/ 365 w 1133"/>
                <a:gd name="T37" fmla="*/ 236 h 248"/>
                <a:gd name="T38" fmla="*/ 265 w 1133"/>
                <a:gd name="T39" fmla="*/ 244 h 248"/>
                <a:gd name="T40" fmla="*/ 180 w 1133"/>
                <a:gd name="T41" fmla="*/ 248 h 248"/>
                <a:gd name="T42" fmla="*/ 106 w 1133"/>
                <a:gd name="T43" fmla="*/ 247 h 248"/>
                <a:gd name="T44" fmla="*/ 51 w 1133"/>
                <a:gd name="T45" fmla="*/ 242 h 248"/>
                <a:gd name="T46" fmla="*/ 14 w 1133"/>
                <a:gd name="T47" fmla="*/ 233 h 248"/>
                <a:gd name="T48" fmla="*/ 0 w 1133"/>
                <a:gd name="T49" fmla="*/ 220 h 248"/>
                <a:gd name="T50" fmla="*/ 6 w 1133"/>
                <a:gd name="T51" fmla="*/ 200 h 248"/>
                <a:gd name="T52" fmla="*/ 36 w 1133"/>
                <a:gd name="T53" fmla="*/ 179 h 248"/>
                <a:gd name="T54" fmla="*/ 85 w 1133"/>
                <a:gd name="T55" fmla="*/ 155 h 248"/>
                <a:gd name="T56" fmla="*/ 152 w 1133"/>
                <a:gd name="T57" fmla="*/ 133 h 248"/>
                <a:gd name="T58" fmla="*/ 232 w 1133"/>
                <a:gd name="T59" fmla="*/ 108 h 248"/>
                <a:gd name="T60" fmla="*/ 327 w 1133"/>
                <a:gd name="T61" fmla="*/ 86 h 248"/>
                <a:gd name="T62" fmla="*/ 431 w 1133"/>
                <a:gd name="T63" fmla="*/ 63 h 248"/>
                <a:gd name="T64" fmla="*/ 547 w 1133"/>
                <a:gd name="T65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3" h="248">
                  <a:moveTo>
                    <a:pt x="547" y="42"/>
                  </a:moveTo>
                  <a:lnTo>
                    <a:pt x="660" y="24"/>
                  </a:lnTo>
                  <a:lnTo>
                    <a:pt x="767" y="11"/>
                  </a:lnTo>
                  <a:lnTo>
                    <a:pt x="866" y="3"/>
                  </a:lnTo>
                  <a:lnTo>
                    <a:pt x="952" y="0"/>
                  </a:lnTo>
                  <a:lnTo>
                    <a:pt x="1023" y="0"/>
                  </a:lnTo>
                  <a:lnTo>
                    <a:pt x="1080" y="6"/>
                  </a:lnTo>
                  <a:lnTo>
                    <a:pt x="1117" y="16"/>
                  </a:lnTo>
                  <a:lnTo>
                    <a:pt x="1133" y="32"/>
                  </a:lnTo>
                  <a:lnTo>
                    <a:pt x="1124" y="49"/>
                  </a:lnTo>
                  <a:lnTo>
                    <a:pt x="1095" y="71"/>
                  </a:lnTo>
                  <a:lnTo>
                    <a:pt x="1046" y="92"/>
                  </a:lnTo>
                  <a:lnTo>
                    <a:pt x="980" y="115"/>
                  </a:lnTo>
                  <a:lnTo>
                    <a:pt x="898" y="139"/>
                  </a:lnTo>
                  <a:lnTo>
                    <a:pt x="804" y="162"/>
                  </a:lnTo>
                  <a:lnTo>
                    <a:pt x="698" y="185"/>
                  </a:lnTo>
                  <a:lnTo>
                    <a:pt x="586" y="206"/>
                  </a:lnTo>
                  <a:lnTo>
                    <a:pt x="472" y="223"/>
                  </a:lnTo>
                  <a:lnTo>
                    <a:pt x="365" y="236"/>
                  </a:lnTo>
                  <a:lnTo>
                    <a:pt x="265" y="244"/>
                  </a:lnTo>
                  <a:lnTo>
                    <a:pt x="180" y="248"/>
                  </a:lnTo>
                  <a:lnTo>
                    <a:pt x="106" y="247"/>
                  </a:lnTo>
                  <a:lnTo>
                    <a:pt x="51" y="242"/>
                  </a:lnTo>
                  <a:lnTo>
                    <a:pt x="14" y="233"/>
                  </a:lnTo>
                  <a:lnTo>
                    <a:pt x="0" y="220"/>
                  </a:lnTo>
                  <a:lnTo>
                    <a:pt x="6" y="200"/>
                  </a:lnTo>
                  <a:lnTo>
                    <a:pt x="36" y="179"/>
                  </a:lnTo>
                  <a:lnTo>
                    <a:pt x="85" y="155"/>
                  </a:lnTo>
                  <a:lnTo>
                    <a:pt x="152" y="133"/>
                  </a:lnTo>
                  <a:lnTo>
                    <a:pt x="232" y="108"/>
                  </a:lnTo>
                  <a:lnTo>
                    <a:pt x="327" y="86"/>
                  </a:lnTo>
                  <a:lnTo>
                    <a:pt x="431" y="63"/>
                  </a:lnTo>
                  <a:lnTo>
                    <a:pt x="547" y="42"/>
                  </a:lnTo>
                  <a:close/>
                </a:path>
              </a:pathLst>
            </a:custGeom>
            <a:solidFill>
              <a:srgbClr val="B0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33" name="Freeform 269"/>
            <p:cNvSpPr>
              <a:spLocks/>
            </p:cNvSpPr>
            <p:nvPr/>
          </p:nvSpPr>
          <p:spPr bwMode="auto">
            <a:xfrm>
              <a:off x="1387" y="1219"/>
              <a:ext cx="229" cy="132"/>
            </a:xfrm>
            <a:custGeom>
              <a:avLst/>
              <a:gdLst>
                <a:gd name="T0" fmla="*/ 460 w 460"/>
                <a:gd name="T1" fmla="*/ 182 h 265"/>
                <a:gd name="T2" fmla="*/ 404 w 460"/>
                <a:gd name="T3" fmla="*/ 202 h 265"/>
                <a:gd name="T4" fmla="*/ 350 w 460"/>
                <a:gd name="T5" fmla="*/ 221 h 265"/>
                <a:gd name="T6" fmla="*/ 295 w 460"/>
                <a:gd name="T7" fmla="*/ 238 h 265"/>
                <a:gd name="T8" fmla="*/ 240 w 460"/>
                <a:gd name="T9" fmla="*/ 251 h 265"/>
                <a:gd name="T10" fmla="*/ 184 w 460"/>
                <a:gd name="T11" fmla="*/ 259 h 265"/>
                <a:gd name="T12" fmla="*/ 127 w 460"/>
                <a:gd name="T13" fmla="*/ 265 h 265"/>
                <a:gd name="T14" fmla="*/ 71 w 460"/>
                <a:gd name="T15" fmla="*/ 265 h 265"/>
                <a:gd name="T16" fmla="*/ 16 w 460"/>
                <a:gd name="T17" fmla="*/ 261 h 265"/>
                <a:gd name="T18" fmla="*/ 0 w 460"/>
                <a:gd name="T19" fmla="*/ 153 h 265"/>
                <a:gd name="T20" fmla="*/ 29 w 460"/>
                <a:gd name="T21" fmla="*/ 74 h 265"/>
                <a:gd name="T22" fmla="*/ 88 w 460"/>
                <a:gd name="T23" fmla="*/ 23 h 265"/>
                <a:gd name="T24" fmla="*/ 167 w 460"/>
                <a:gd name="T25" fmla="*/ 0 h 265"/>
                <a:gd name="T26" fmla="*/ 253 w 460"/>
                <a:gd name="T27" fmla="*/ 3 h 265"/>
                <a:gd name="T28" fmla="*/ 339 w 460"/>
                <a:gd name="T29" fmla="*/ 35 h 265"/>
                <a:gd name="T30" fmla="*/ 410 w 460"/>
                <a:gd name="T31" fmla="*/ 94 h 265"/>
                <a:gd name="T32" fmla="*/ 460 w 460"/>
                <a:gd name="T33" fmla="*/ 18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0" h="265">
                  <a:moveTo>
                    <a:pt x="460" y="182"/>
                  </a:moveTo>
                  <a:lnTo>
                    <a:pt x="404" y="202"/>
                  </a:lnTo>
                  <a:lnTo>
                    <a:pt x="350" y="221"/>
                  </a:lnTo>
                  <a:lnTo>
                    <a:pt x="295" y="238"/>
                  </a:lnTo>
                  <a:lnTo>
                    <a:pt x="240" y="251"/>
                  </a:lnTo>
                  <a:lnTo>
                    <a:pt x="184" y="259"/>
                  </a:lnTo>
                  <a:lnTo>
                    <a:pt x="127" y="265"/>
                  </a:lnTo>
                  <a:lnTo>
                    <a:pt x="71" y="265"/>
                  </a:lnTo>
                  <a:lnTo>
                    <a:pt x="16" y="261"/>
                  </a:lnTo>
                  <a:lnTo>
                    <a:pt x="0" y="153"/>
                  </a:lnTo>
                  <a:lnTo>
                    <a:pt x="29" y="74"/>
                  </a:lnTo>
                  <a:lnTo>
                    <a:pt x="88" y="23"/>
                  </a:lnTo>
                  <a:lnTo>
                    <a:pt x="167" y="0"/>
                  </a:lnTo>
                  <a:lnTo>
                    <a:pt x="253" y="3"/>
                  </a:lnTo>
                  <a:lnTo>
                    <a:pt x="339" y="35"/>
                  </a:lnTo>
                  <a:lnTo>
                    <a:pt x="410" y="94"/>
                  </a:lnTo>
                  <a:lnTo>
                    <a:pt x="460" y="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34" name="Freeform 270"/>
            <p:cNvSpPr>
              <a:spLocks/>
            </p:cNvSpPr>
            <p:nvPr/>
          </p:nvSpPr>
          <p:spPr bwMode="auto">
            <a:xfrm>
              <a:off x="1392" y="1226"/>
              <a:ext cx="214" cy="126"/>
            </a:xfrm>
            <a:custGeom>
              <a:avLst/>
              <a:gdLst>
                <a:gd name="T0" fmla="*/ 428 w 428"/>
                <a:gd name="T1" fmla="*/ 173 h 252"/>
                <a:gd name="T2" fmla="*/ 376 w 428"/>
                <a:gd name="T3" fmla="*/ 191 h 252"/>
                <a:gd name="T4" fmla="*/ 325 w 428"/>
                <a:gd name="T5" fmla="*/ 209 h 252"/>
                <a:gd name="T6" fmla="*/ 274 w 428"/>
                <a:gd name="T7" fmla="*/ 224 h 252"/>
                <a:gd name="T8" fmla="*/ 223 w 428"/>
                <a:gd name="T9" fmla="*/ 237 h 252"/>
                <a:gd name="T10" fmla="*/ 170 w 428"/>
                <a:gd name="T11" fmla="*/ 245 h 252"/>
                <a:gd name="T12" fmla="*/ 119 w 428"/>
                <a:gd name="T13" fmla="*/ 251 h 252"/>
                <a:gd name="T14" fmla="*/ 67 w 428"/>
                <a:gd name="T15" fmla="*/ 252 h 252"/>
                <a:gd name="T16" fmla="*/ 14 w 428"/>
                <a:gd name="T17" fmla="*/ 249 h 252"/>
                <a:gd name="T18" fmla="*/ 0 w 428"/>
                <a:gd name="T19" fmla="*/ 146 h 252"/>
                <a:gd name="T20" fmla="*/ 26 w 428"/>
                <a:gd name="T21" fmla="*/ 71 h 252"/>
                <a:gd name="T22" fmla="*/ 82 w 428"/>
                <a:gd name="T23" fmla="*/ 22 h 252"/>
                <a:gd name="T24" fmla="*/ 156 w 428"/>
                <a:gd name="T25" fmla="*/ 0 h 252"/>
                <a:gd name="T26" fmla="*/ 236 w 428"/>
                <a:gd name="T27" fmla="*/ 2 h 252"/>
                <a:gd name="T28" fmla="*/ 317 w 428"/>
                <a:gd name="T29" fmla="*/ 33 h 252"/>
                <a:gd name="T30" fmla="*/ 383 w 428"/>
                <a:gd name="T31" fmla="*/ 89 h 252"/>
                <a:gd name="T32" fmla="*/ 428 w 428"/>
                <a:gd name="T33" fmla="*/ 17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8" h="252">
                  <a:moveTo>
                    <a:pt x="428" y="173"/>
                  </a:moveTo>
                  <a:lnTo>
                    <a:pt x="376" y="191"/>
                  </a:lnTo>
                  <a:lnTo>
                    <a:pt x="325" y="209"/>
                  </a:lnTo>
                  <a:lnTo>
                    <a:pt x="274" y="224"/>
                  </a:lnTo>
                  <a:lnTo>
                    <a:pt x="223" y="237"/>
                  </a:lnTo>
                  <a:lnTo>
                    <a:pt x="170" y="245"/>
                  </a:lnTo>
                  <a:lnTo>
                    <a:pt x="119" y="251"/>
                  </a:lnTo>
                  <a:lnTo>
                    <a:pt x="67" y="252"/>
                  </a:lnTo>
                  <a:lnTo>
                    <a:pt x="14" y="249"/>
                  </a:lnTo>
                  <a:lnTo>
                    <a:pt x="0" y="146"/>
                  </a:lnTo>
                  <a:lnTo>
                    <a:pt x="26" y="71"/>
                  </a:lnTo>
                  <a:lnTo>
                    <a:pt x="82" y="22"/>
                  </a:lnTo>
                  <a:lnTo>
                    <a:pt x="156" y="0"/>
                  </a:lnTo>
                  <a:lnTo>
                    <a:pt x="236" y="2"/>
                  </a:lnTo>
                  <a:lnTo>
                    <a:pt x="317" y="33"/>
                  </a:lnTo>
                  <a:lnTo>
                    <a:pt x="383" y="89"/>
                  </a:lnTo>
                  <a:lnTo>
                    <a:pt x="428" y="173"/>
                  </a:lnTo>
                  <a:close/>
                </a:path>
              </a:pathLst>
            </a:custGeom>
            <a:solidFill>
              <a:srgbClr val="009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35" name="Freeform 271"/>
            <p:cNvSpPr>
              <a:spLocks/>
            </p:cNvSpPr>
            <p:nvPr/>
          </p:nvSpPr>
          <p:spPr bwMode="auto">
            <a:xfrm>
              <a:off x="1592" y="1268"/>
              <a:ext cx="22" cy="36"/>
            </a:xfrm>
            <a:custGeom>
              <a:avLst/>
              <a:gdLst>
                <a:gd name="T0" fmla="*/ 24 w 46"/>
                <a:gd name="T1" fmla="*/ 0 h 73"/>
                <a:gd name="T2" fmla="*/ 31 w 46"/>
                <a:gd name="T3" fmla="*/ 2 h 73"/>
                <a:gd name="T4" fmla="*/ 39 w 46"/>
                <a:gd name="T5" fmla="*/ 10 h 73"/>
                <a:gd name="T6" fmla="*/ 40 w 46"/>
                <a:gd name="T7" fmla="*/ 15 h 73"/>
                <a:gd name="T8" fmla="*/ 42 w 46"/>
                <a:gd name="T9" fmla="*/ 21 h 73"/>
                <a:gd name="T10" fmla="*/ 45 w 46"/>
                <a:gd name="T11" fmla="*/ 28 h 73"/>
                <a:gd name="T12" fmla="*/ 46 w 46"/>
                <a:gd name="T13" fmla="*/ 37 h 73"/>
                <a:gd name="T14" fmla="*/ 45 w 46"/>
                <a:gd name="T15" fmla="*/ 44 h 73"/>
                <a:gd name="T16" fmla="*/ 42 w 46"/>
                <a:gd name="T17" fmla="*/ 51 h 73"/>
                <a:gd name="T18" fmla="*/ 40 w 46"/>
                <a:gd name="T19" fmla="*/ 56 h 73"/>
                <a:gd name="T20" fmla="*/ 39 w 46"/>
                <a:gd name="T21" fmla="*/ 62 h 73"/>
                <a:gd name="T22" fmla="*/ 31 w 46"/>
                <a:gd name="T23" fmla="*/ 70 h 73"/>
                <a:gd name="T24" fmla="*/ 24 w 46"/>
                <a:gd name="T25" fmla="*/ 73 h 73"/>
                <a:gd name="T26" fmla="*/ 14 w 46"/>
                <a:gd name="T27" fmla="*/ 70 h 73"/>
                <a:gd name="T28" fmla="*/ 8 w 46"/>
                <a:gd name="T29" fmla="*/ 62 h 73"/>
                <a:gd name="T30" fmla="*/ 4 w 46"/>
                <a:gd name="T31" fmla="*/ 56 h 73"/>
                <a:gd name="T32" fmla="*/ 2 w 46"/>
                <a:gd name="T33" fmla="*/ 51 h 73"/>
                <a:gd name="T34" fmla="*/ 0 w 46"/>
                <a:gd name="T35" fmla="*/ 44 h 73"/>
                <a:gd name="T36" fmla="*/ 0 w 46"/>
                <a:gd name="T37" fmla="*/ 37 h 73"/>
                <a:gd name="T38" fmla="*/ 0 w 46"/>
                <a:gd name="T39" fmla="*/ 28 h 73"/>
                <a:gd name="T40" fmla="*/ 2 w 46"/>
                <a:gd name="T41" fmla="*/ 21 h 73"/>
                <a:gd name="T42" fmla="*/ 4 w 46"/>
                <a:gd name="T43" fmla="*/ 15 h 73"/>
                <a:gd name="T44" fmla="*/ 8 w 46"/>
                <a:gd name="T45" fmla="*/ 10 h 73"/>
                <a:gd name="T46" fmla="*/ 14 w 46"/>
                <a:gd name="T47" fmla="*/ 2 h 73"/>
                <a:gd name="T48" fmla="*/ 24 w 46"/>
                <a:gd name="T4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73">
                  <a:moveTo>
                    <a:pt x="24" y="0"/>
                  </a:moveTo>
                  <a:lnTo>
                    <a:pt x="31" y="2"/>
                  </a:lnTo>
                  <a:lnTo>
                    <a:pt x="39" y="10"/>
                  </a:lnTo>
                  <a:lnTo>
                    <a:pt x="40" y="15"/>
                  </a:lnTo>
                  <a:lnTo>
                    <a:pt x="42" y="21"/>
                  </a:lnTo>
                  <a:lnTo>
                    <a:pt x="45" y="28"/>
                  </a:lnTo>
                  <a:lnTo>
                    <a:pt x="46" y="37"/>
                  </a:lnTo>
                  <a:lnTo>
                    <a:pt x="45" y="44"/>
                  </a:lnTo>
                  <a:lnTo>
                    <a:pt x="42" y="51"/>
                  </a:lnTo>
                  <a:lnTo>
                    <a:pt x="40" y="56"/>
                  </a:lnTo>
                  <a:lnTo>
                    <a:pt x="39" y="62"/>
                  </a:lnTo>
                  <a:lnTo>
                    <a:pt x="31" y="70"/>
                  </a:lnTo>
                  <a:lnTo>
                    <a:pt x="24" y="73"/>
                  </a:lnTo>
                  <a:lnTo>
                    <a:pt x="14" y="70"/>
                  </a:lnTo>
                  <a:lnTo>
                    <a:pt x="8" y="62"/>
                  </a:lnTo>
                  <a:lnTo>
                    <a:pt x="4" y="56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36" name="Freeform 272"/>
            <p:cNvSpPr>
              <a:spLocks/>
            </p:cNvSpPr>
            <p:nvPr/>
          </p:nvSpPr>
          <p:spPr bwMode="auto">
            <a:xfrm>
              <a:off x="1512" y="1310"/>
              <a:ext cx="16" cy="31"/>
            </a:xfrm>
            <a:custGeom>
              <a:avLst/>
              <a:gdLst>
                <a:gd name="T0" fmla="*/ 18 w 34"/>
                <a:gd name="T1" fmla="*/ 0 h 63"/>
                <a:gd name="T2" fmla="*/ 24 w 34"/>
                <a:gd name="T3" fmla="*/ 2 h 63"/>
                <a:gd name="T4" fmla="*/ 29 w 34"/>
                <a:gd name="T5" fmla="*/ 8 h 63"/>
                <a:gd name="T6" fmla="*/ 30 w 34"/>
                <a:gd name="T7" fmla="*/ 11 h 63"/>
                <a:gd name="T8" fmla="*/ 32 w 34"/>
                <a:gd name="T9" fmla="*/ 17 h 63"/>
                <a:gd name="T10" fmla="*/ 32 w 34"/>
                <a:gd name="T11" fmla="*/ 23 h 63"/>
                <a:gd name="T12" fmla="*/ 34 w 34"/>
                <a:gd name="T13" fmla="*/ 29 h 63"/>
                <a:gd name="T14" fmla="*/ 32 w 34"/>
                <a:gd name="T15" fmla="*/ 35 h 63"/>
                <a:gd name="T16" fmla="*/ 32 w 34"/>
                <a:gd name="T17" fmla="*/ 42 h 63"/>
                <a:gd name="T18" fmla="*/ 30 w 34"/>
                <a:gd name="T19" fmla="*/ 47 h 63"/>
                <a:gd name="T20" fmla="*/ 29 w 34"/>
                <a:gd name="T21" fmla="*/ 54 h 63"/>
                <a:gd name="T22" fmla="*/ 24 w 34"/>
                <a:gd name="T23" fmla="*/ 60 h 63"/>
                <a:gd name="T24" fmla="*/ 18 w 34"/>
                <a:gd name="T25" fmla="*/ 63 h 63"/>
                <a:gd name="T26" fmla="*/ 9 w 34"/>
                <a:gd name="T27" fmla="*/ 60 h 63"/>
                <a:gd name="T28" fmla="*/ 4 w 34"/>
                <a:gd name="T29" fmla="*/ 54 h 63"/>
                <a:gd name="T30" fmla="*/ 2 w 34"/>
                <a:gd name="T31" fmla="*/ 47 h 63"/>
                <a:gd name="T32" fmla="*/ 0 w 34"/>
                <a:gd name="T33" fmla="*/ 42 h 63"/>
                <a:gd name="T34" fmla="*/ 0 w 34"/>
                <a:gd name="T35" fmla="*/ 35 h 63"/>
                <a:gd name="T36" fmla="*/ 0 w 34"/>
                <a:gd name="T37" fmla="*/ 29 h 63"/>
                <a:gd name="T38" fmla="*/ 0 w 34"/>
                <a:gd name="T39" fmla="*/ 23 h 63"/>
                <a:gd name="T40" fmla="*/ 0 w 34"/>
                <a:gd name="T41" fmla="*/ 17 h 63"/>
                <a:gd name="T42" fmla="*/ 2 w 34"/>
                <a:gd name="T43" fmla="*/ 11 h 63"/>
                <a:gd name="T44" fmla="*/ 4 w 34"/>
                <a:gd name="T45" fmla="*/ 8 h 63"/>
                <a:gd name="T46" fmla="*/ 9 w 34"/>
                <a:gd name="T47" fmla="*/ 2 h 63"/>
                <a:gd name="T48" fmla="*/ 18 w 34"/>
                <a:gd name="T4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63">
                  <a:moveTo>
                    <a:pt x="18" y="0"/>
                  </a:moveTo>
                  <a:lnTo>
                    <a:pt x="24" y="2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2" y="17"/>
                  </a:lnTo>
                  <a:lnTo>
                    <a:pt x="32" y="23"/>
                  </a:lnTo>
                  <a:lnTo>
                    <a:pt x="34" y="29"/>
                  </a:lnTo>
                  <a:lnTo>
                    <a:pt x="32" y="35"/>
                  </a:lnTo>
                  <a:lnTo>
                    <a:pt x="32" y="42"/>
                  </a:lnTo>
                  <a:lnTo>
                    <a:pt x="30" y="47"/>
                  </a:lnTo>
                  <a:lnTo>
                    <a:pt x="29" y="54"/>
                  </a:lnTo>
                  <a:lnTo>
                    <a:pt x="24" y="60"/>
                  </a:lnTo>
                  <a:lnTo>
                    <a:pt x="18" y="63"/>
                  </a:lnTo>
                  <a:lnTo>
                    <a:pt x="9" y="60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37" name="Freeform 273"/>
            <p:cNvSpPr>
              <a:spLocks/>
            </p:cNvSpPr>
            <p:nvPr/>
          </p:nvSpPr>
          <p:spPr bwMode="auto">
            <a:xfrm>
              <a:off x="1594" y="1306"/>
              <a:ext cx="22" cy="37"/>
            </a:xfrm>
            <a:custGeom>
              <a:avLst/>
              <a:gdLst>
                <a:gd name="T0" fmla="*/ 25 w 46"/>
                <a:gd name="T1" fmla="*/ 74 h 74"/>
                <a:gd name="T2" fmla="*/ 32 w 46"/>
                <a:gd name="T3" fmla="*/ 71 h 74"/>
                <a:gd name="T4" fmla="*/ 38 w 46"/>
                <a:gd name="T5" fmla="*/ 63 h 74"/>
                <a:gd name="T6" fmla="*/ 41 w 46"/>
                <a:gd name="T7" fmla="*/ 56 h 74"/>
                <a:gd name="T8" fmla="*/ 43 w 46"/>
                <a:gd name="T9" fmla="*/ 51 h 74"/>
                <a:gd name="T10" fmla="*/ 44 w 46"/>
                <a:gd name="T11" fmla="*/ 44 h 74"/>
                <a:gd name="T12" fmla="*/ 46 w 46"/>
                <a:gd name="T13" fmla="*/ 37 h 74"/>
                <a:gd name="T14" fmla="*/ 44 w 46"/>
                <a:gd name="T15" fmla="*/ 29 h 74"/>
                <a:gd name="T16" fmla="*/ 43 w 46"/>
                <a:gd name="T17" fmla="*/ 22 h 74"/>
                <a:gd name="T18" fmla="*/ 41 w 46"/>
                <a:gd name="T19" fmla="*/ 16 h 74"/>
                <a:gd name="T20" fmla="*/ 38 w 46"/>
                <a:gd name="T21" fmla="*/ 11 h 74"/>
                <a:gd name="T22" fmla="*/ 32 w 46"/>
                <a:gd name="T23" fmla="*/ 2 h 74"/>
                <a:gd name="T24" fmla="*/ 25 w 46"/>
                <a:gd name="T25" fmla="*/ 0 h 74"/>
                <a:gd name="T26" fmla="*/ 15 w 46"/>
                <a:gd name="T27" fmla="*/ 2 h 74"/>
                <a:gd name="T28" fmla="*/ 7 w 46"/>
                <a:gd name="T29" fmla="*/ 11 h 74"/>
                <a:gd name="T30" fmla="*/ 4 w 46"/>
                <a:gd name="T31" fmla="*/ 16 h 74"/>
                <a:gd name="T32" fmla="*/ 1 w 46"/>
                <a:gd name="T33" fmla="*/ 22 h 74"/>
                <a:gd name="T34" fmla="*/ 0 w 46"/>
                <a:gd name="T35" fmla="*/ 29 h 74"/>
                <a:gd name="T36" fmla="*/ 0 w 46"/>
                <a:gd name="T37" fmla="*/ 37 h 74"/>
                <a:gd name="T38" fmla="*/ 0 w 46"/>
                <a:gd name="T39" fmla="*/ 44 h 74"/>
                <a:gd name="T40" fmla="*/ 1 w 46"/>
                <a:gd name="T41" fmla="*/ 51 h 74"/>
                <a:gd name="T42" fmla="*/ 4 w 46"/>
                <a:gd name="T43" fmla="*/ 56 h 74"/>
                <a:gd name="T44" fmla="*/ 7 w 46"/>
                <a:gd name="T45" fmla="*/ 63 h 74"/>
                <a:gd name="T46" fmla="*/ 15 w 46"/>
                <a:gd name="T47" fmla="*/ 71 h 74"/>
                <a:gd name="T48" fmla="*/ 25 w 46"/>
                <a:gd name="T4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74">
                  <a:moveTo>
                    <a:pt x="25" y="74"/>
                  </a:moveTo>
                  <a:lnTo>
                    <a:pt x="32" y="71"/>
                  </a:lnTo>
                  <a:lnTo>
                    <a:pt x="38" y="63"/>
                  </a:lnTo>
                  <a:lnTo>
                    <a:pt x="41" y="56"/>
                  </a:lnTo>
                  <a:lnTo>
                    <a:pt x="43" y="51"/>
                  </a:lnTo>
                  <a:lnTo>
                    <a:pt x="44" y="44"/>
                  </a:lnTo>
                  <a:lnTo>
                    <a:pt x="46" y="37"/>
                  </a:lnTo>
                  <a:lnTo>
                    <a:pt x="44" y="29"/>
                  </a:lnTo>
                  <a:lnTo>
                    <a:pt x="43" y="22"/>
                  </a:lnTo>
                  <a:lnTo>
                    <a:pt x="41" y="16"/>
                  </a:lnTo>
                  <a:lnTo>
                    <a:pt x="38" y="11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11"/>
                  </a:lnTo>
                  <a:lnTo>
                    <a:pt x="4" y="16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4" y="56"/>
                  </a:lnTo>
                  <a:lnTo>
                    <a:pt x="7" y="63"/>
                  </a:lnTo>
                  <a:lnTo>
                    <a:pt x="15" y="71"/>
                  </a:lnTo>
                  <a:lnTo>
                    <a:pt x="25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38" name="Freeform 274"/>
            <p:cNvSpPr>
              <a:spLocks/>
            </p:cNvSpPr>
            <p:nvPr/>
          </p:nvSpPr>
          <p:spPr bwMode="auto">
            <a:xfrm>
              <a:off x="1512" y="1341"/>
              <a:ext cx="18" cy="31"/>
            </a:xfrm>
            <a:custGeom>
              <a:avLst/>
              <a:gdLst>
                <a:gd name="T0" fmla="*/ 21 w 37"/>
                <a:gd name="T1" fmla="*/ 60 h 60"/>
                <a:gd name="T2" fmla="*/ 26 w 37"/>
                <a:gd name="T3" fmla="*/ 57 h 60"/>
                <a:gd name="T4" fmla="*/ 31 w 37"/>
                <a:gd name="T5" fmla="*/ 51 h 60"/>
                <a:gd name="T6" fmla="*/ 32 w 37"/>
                <a:gd name="T7" fmla="*/ 46 h 60"/>
                <a:gd name="T8" fmla="*/ 35 w 37"/>
                <a:gd name="T9" fmla="*/ 41 h 60"/>
                <a:gd name="T10" fmla="*/ 36 w 37"/>
                <a:gd name="T11" fmla="*/ 34 h 60"/>
                <a:gd name="T12" fmla="*/ 37 w 37"/>
                <a:gd name="T13" fmla="*/ 29 h 60"/>
                <a:gd name="T14" fmla="*/ 36 w 37"/>
                <a:gd name="T15" fmla="*/ 23 h 60"/>
                <a:gd name="T16" fmla="*/ 35 w 37"/>
                <a:gd name="T17" fmla="*/ 17 h 60"/>
                <a:gd name="T18" fmla="*/ 32 w 37"/>
                <a:gd name="T19" fmla="*/ 11 h 60"/>
                <a:gd name="T20" fmla="*/ 31 w 37"/>
                <a:gd name="T21" fmla="*/ 8 h 60"/>
                <a:gd name="T22" fmla="*/ 26 w 37"/>
                <a:gd name="T23" fmla="*/ 2 h 60"/>
                <a:gd name="T24" fmla="*/ 21 w 37"/>
                <a:gd name="T25" fmla="*/ 0 h 60"/>
                <a:gd name="T26" fmla="*/ 11 w 37"/>
                <a:gd name="T27" fmla="*/ 2 h 60"/>
                <a:gd name="T28" fmla="*/ 5 w 37"/>
                <a:gd name="T29" fmla="*/ 8 h 60"/>
                <a:gd name="T30" fmla="*/ 2 w 37"/>
                <a:gd name="T31" fmla="*/ 11 h 60"/>
                <a:gd name="T32" fmla="*/ 0 w 37"/>
                <a:gd name="T33" fmla="*/ 17 h 60"/>
                <a:gd name="T34" fmla="*/ 0 w 37"/>
                <a:gd name="T35" fmla="*/ 23 h 60"/>
                <a:gd name="T36" fmla="*/ 0 w 37"/>
                <a:gd name="T37" fmla="*/ 29 h 60"/>
                <a:gd name="T38" fmla="*/ 0 w 37"/>
                <a:gd name="T39" fmla="*/ 34 h 60"/>
                <a:gd name="T40" fmla="*/ 0 w 37"/>
                <a:gd name="T41" fmla="*/ 41 h 60"/>
                <a:gd name="T42" fmla="*/ 2 w 37"/>
                <a:gd name="T43" fmla="*/ 46 h 60"/>
                <a:gd name="T44" fmla="*/ 5 w 37"/>
                <a:gd name="T45" fmla="*/ 51 h 60"/>
                <a:gd name="T46" fmla="*/ 11 w 37"/>
                <a:gd name="T47" fmla="*/ 57 h 60"/>
                <a:gd name="T48" fmla="*/ 21 w 37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5" y="41"/>
                  </a:lnTo>
                  <a:lnTo>
                    <a:pt x="36" y="34"/>
                  </a:lnTo>
                  <a:lnTo>
                    <a:pt x="37" y="29"/>
                  </a:lnTo>
                  <a:lnTo>
                    <a:pt x="36" y="23"/>
                  </a:lnTo>
                  <a:lnTo>
                    <a:pt x="35" y="17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39" name="Freeform 275"/>
            <p:cNvSpPr>
              <a:spLocks/>
            </p:cNvSpPr>
            <p:nvPr/>
          </p:nvSpPr>
          <p:spPr bwMode="auto">
            <a:xfrm>
              <a:off x="1608" y="1285"/>
              <a:ext cx="43" cy="21"/>
            </a:xfrm>
            <a:custGeom>
              <a:avLst/>
              <a:gdLst>
                <a:gd name="T0" fmla="*/ 0 w 88"/>
                <a:gd name="T1" fmla="*/ 35 h 43"/>
                <a:gd name="T2" fmla="*/ 0 w 88"/>
                <a:gd name="T3" fmla="*/ 26 h 43"/>
                <a:gd name="T4" fmla="*/ 7 w 88"/>
                <a:gd name="T5" fmla="*/ 18 h 43"/>
                <a:gd name="T6" fmla="*/ 10 w 88"/>
                <a:gd name="T7" fmla="*/ 14 h 43"/>
                <a:gd name="T8" fmla="*/ 19 w 88"/>
                <a:gd name="T9" fmla="*/ 10 h 43"/>
                <a:gd name="T10" fmla="*/ 26 w 88"/>
                <a:gd name="T11" fmla="*/ 7 h 43"/>
                <a:gd name="T12" fmla="*/ 34 w 88"/>
                <a:gd name="T13" fmla="*/ 5 h 43"/>
                <a:gd name="T14" fmla="*/ 42 w 88"/>
                <a:gd name="T15" fmla="*/ 2 h 43"/>
                <a:gd name="T16" fmla="*/ 51 w 88"/>
                <a:gd name="T17" fmla="*/ 1 h 43"/>
                <a:gd name="T18" fmla="*/ 58 w 88"/>
                <a:gd name="T19" fmla="*/ 0 h 43"/>
                <a:gd name="T20" fmla="*/ 66 w 88"/>
                <a:gd name="T21" fmla="*/ 1 h 43"/>
                <a:gd name="T22" fmla="*/ 78 w 88"/>
                <a:gd name="T23" fmla="*/ 3 h 43"/>
                <a:gd name="T24" fmla="*/ 88 w 88"/>
                <a:gd name="T25" fmla="*/ 9 h 43"/>
                <a:gd name="T26" fmla="*/ 87 w 88"/>
                <a:gd name="T27" fmla="*/ 16 h 43"/>
                <a:gd name="T28" fmla="*/ 79 w 88"/>
                <a:gd name="T29" fmla="*/ 24 h 43"/>
                <a:gd name="T30" fmla="*/ 72 w 88"/>
                <a:gd name="T31" fmla="*/ 27 h 43"/>
                <a:gd name="T32" fmla="*/ 66 w 88"/>
                <a:gd name="T33" fmla="*/ 31 h 43"/>
                <a:gd name="T34" fmla="*/ 57 w 88"/>
                <a:gd name="T35" fmla="*/ 34 h 43"/>
                <a:gd name="T36" fmla="*/ 50 w 88"/>
                <a:gd name="T37" fmla="*/ 38 h 43"/>
                <a:gd name="T38" fmla="*/ 41 w 88"/>
                <a:gd name="T39" fmla="*/ 39 h 43"/>
                <a:gd name="T40" fmla="*/ 34 w 88"/>
                <a:gd name="T41" fmla="*/ 42 h 43"/>
                <a:gd name="T42" fmla="*/ 26 w 88"/>
                <a:gd name="T43" fmla="*/ 42 h 43"/>
                <a:gd name="T44" fmla="*/ 19 w 88"/>
                <a:gd name="T45" fmla="*/ 43 h 43"/>
                <a:gd name="T46" fmla="*/ 5 w 88"/>
                <a:gd name="T47" fmla="*/ 39 h 43"/>
                <a:gd name="T48" fmla="*/ 0 w 88"/>
                <a:gd name="T49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" h="43">
                  <a:moveTo>
                    <a:pt x="0" y="35"/>
                  </a:moveTo>
                  <a:lnTo>
                    <a:pt x="0" y="26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2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6" y="1"/>
                  </a:lnTo>
                  <a:lnTo>
                    <a:pt x="78" y="3"/>
                  </a:lnTo>
                  <a:lnTo>
                    <a:pt x="88" y="9"/>
                  </a:lnTo>
                  <a:lnTo>
                    <a:pt x="87" y="16"/>
                  </a:lnTo>
                  <a:lnTo>
                    <a:pt x="79" y="24"/>
                  </a:lnTo>
                  <a:lnTo>
                    <a:pt x="72" y="27"/>
                  </a:lnTo>
                  <a:lnTo>
                    <a:pt x="66" y="31"/>
                  </a:lnTo>
                  <a:lnTo>
                    <a:pt x="57" y="34"/>
                  </a:lnTo>
                  <a:lnTo>
                    <a:pt x="50" y="38"/>
                  </a:lnTo>
                  <a:lnTo>
                    <a:pt x="41" y="39"/>
                  </a:lnTo>
                  <a:lnTo>
                    <a:pt x="34" y="42"/>
                  </a:lnTo>
                  <a:lnTo>
                    <a:pt x="26" y="42"/>
                  </a:lnTo>
                  <a:lnTo>
                    <a:pt x="19" y="43"/>
                  </a:lnTo>
                  <a:lnTo>
                    <a:pt x="5" y="3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40" name="Freeform 276"/>
            <p:cNvSpPr>
              <a:spLocks/>
            </p:cNvSpPr>
            <p:nvPr/>
          </p:nvSpPr>
          <p:spPr bwMode="auto">
            <a:xfrm>
              <a:off x="1523" y="1324"/>
              <a:ext cx="36" cy="18"/>
            </a:xfrm>
            <a:custGeom>
              <a:avLst/>
              <a:gdLst>
                <a:gd name="T0" fmla="*/ 1 w 71"/>
                <a:gd name="T1" fmla="*/ 32 h 36"/>
                <a:gd name="T2" fmla="*/ 0 w 71"/>
                <a:gd name="T3" fmla="*/ 24 h 36"/>
                <a:gd name="T4" fmla="*/ 6 w 71"/>
                <a:gd name="T5" fmla="*/ 16 h 36"/>
                <a:gd name="T6" fmla="*/ 10 w 71"/>
                <a:gd name="T7" fmla="*/ 12 h 36"/>
                <a:gd name="T8" fmla="*/ 16 w 71"/>
                <a:gd name="T9" fmla="*/ 9 h 36"/>
                <a:gd name="T10" fmla="*/ 22 w 71"/>
                <a:gd name="T11" fmla="*/ 6 h 36"/>
                <a:gd name="T12" fmla="*/ 29 w 71"/>
                <a:gd name="T13" fmla="*/ 4 h 36"/>
                <a:gd name="T14" fmla="*/ 40 w 71"/>
                <a:gd name="T15" fmla="*/ 0 h 36"/>
                <a:gd name="T16" fmla="*/ 54 w 71"/>
                <a:gd name="T17" fmla="*/ 0 h 36"/>
                <a:gd name="T18" fmla="*/ 64 w 71"/>
                <a:gd name="T19" fmla="*/ 2 h 36"/>
                <a:gd name="T20" fmla="*/ 71 w 71"/>
                <a:gd name="T21" fmla="*/ 8 h 36"/>
                <a:gd name="T22" fmla="*/ 70 w 71"/>
                <a:gd name="T23" fmla="*/ 13 h 36"/>
                <a:gd name="T24" fmla="*/ 65 w 71"/>
                <a:gd name="T25" fmla="*/ 19 h 36"/>
                <a:gd name="T26" fmla="*/ 60 w 71"/>
                <a:gd name="T27" fmla="*/ 23 h 36"/>
                <a:gd name="T28" fmla="*/ 55 w 71"/>
                <a:gd name="T29" fmla="*/ 26 h 36"/>
                <a:gd name="T30" fmla="*/ 48 w 71"/>
                <a:gd name="T31" fmla="*/ 29 h 36"/>
                <a:gd name="T32" fmla="*/ 42 w 71"/>
                <a:gd name="T33" fmla="*/ 32 h 36"/>
                <a:gd name="T34" fmla="*/ 33 w 71"/>
                <a:gd name="T35" fmla="*/ 33 h 36"/>
                <a:gd name="T36" fmla="*/ 26 w 71"/>
                <a:gd name="T37" fmla="*/ 35 h 36"/>
                <a:gd name="T38" fmla="*/ 19 w 71"/>
                <a:gd name="T39" fmla="*/ 35 h 36"/>
                <a:gd name="T40" fmla="*/ 14 w 71"/>
                <a:gd name="T41" fmla="*/ 36 h 36"/>
                <a:gd name="T42" fmla="*/ 5 w 71"/>
                <a:gd name="T43" fmla="*/ 35 h 36"/>
                <a:gd name="T44" fmla="*/ 1 w 71"/>
                <a:gd name="T4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36">
                  <a:moveTo>
                    <a:pt x="1" y="32"/>
                  </a:moveTo>
                  <a:lnTo>
                    <a:pt x="0" y="2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29" y="4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1" y="8"/>
                  </a:lnTo>
                  <a:lnTo>
                    <a:pt x="70" y="13"/>
                  </a:lnTo>
                  <a:lnTo>
                    <a:pt x="65" y="19"/>
                  </a:lnTo>
                  <a:lnTo>
                    <a:pt x="60" y="23"/>
                  </a:lnTo>
                  <a:lnTo>
                    <a:pt x="55" y="26"/>
                  </a:lnTo>
                  <a:lnTo>
                    <a:pt x="48" y="29"/>
                  </a:lnTo>
                  <a:lnTo>
                    <a:pt x="42" y="32"/>
                  </a:lnTo>
                  <a:lnTo>
                    <a:pt x="33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6"/>
                  </a:lnTo>
                  <a:lnTo>
                    <a:pt x="5" y="35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41" name="Freeform 277"/>
            <p:cNvSpPr>
              <a:spLocks/>
            </p:cNvSpPr>
            <p:nvPr/>
          </p:nvSpPr>
          <p:spPr bwMode="auto">
            <a:xfrm>
              <a:off x="1558" y="1288"/>
              <a:ext cx="42" cy="22"/>
            </a:xfrm>
            <a:custGeom>
              <a:avLst/>
              <a:gdLst>
                <a:gd name="T0" fmla="*/ 82 w 82"/>
                <a:gd name="T1" fmla="*/ 36 h 44"/>
                <a:gd name="T2" fmla="*/ 81 w 82"/>
                <a:gd name="T3" fmla="*/ 27 h 44"/>
                <a:gd name="T4" fmla="*/ 76 w 82"/>
                <a:gd name="T5" fmla="*/ 19 h 44"/>
                <a:gd name="T6" fmla="*/ 70 w 82"/>
                <a:gd name="T7" fmla="*/ 14 h 44"/>
                <a:gd name="T8" fmla="*/ 65 w 82"/>
                <a:gd name="T9" fmla="*/ 11 h 44"/>
                <a:gd name="T10" fmla="*/ 58 w 82"/>
                <a:gd name="T11" fmla="*/ 8 h 44"/>
                <a:gd name="T12" fmla="*/ 50 w 82"/>
                <a:gd name="T13" fmla="*/ 6 h 44"/>
                <a:gd name="T14" fmla="*/ 39 w 82"/>
                <a:gd name="T15" fmla="*/ 3 h 44"/>
                <a:gd name="T16" fmla="*/ 31 w 82"/>
                <a:gd name="T17" fmla="*/ 1 h 44"/>
                <a:gd name="T18" fmla="*/ 23 w 82"/>
                <a:gd name="T19" fmla="*/ 0 h 44"/>
                <a:gd name="T20" fmla="*/ 17 w 82"/>
                <a:gd name="T21" fmla="*/ 1 h 44"/>
                <a:gd name="T22" fmla="*/ 6 w 82"/>
                <a:gd name="T23" fmla="*/ 3 h 44"/>
                <a:gd name="T24" fmla="*/ 1 w 82"/>
                <a:gd name="T25" fmla="*/ 9 h 44"/>
                <a:gd name="T26" fmla="*/ 0 w 82"/>
                <a:gd name="T27" fmla="*/ 15 h 44"/>
                <a:gd name="T28" fmla="*/ 6 w 82"/>
                <a:gd name="T29" fmla="*/ 23 h 44"/>
                <a:gd name="T30" fmla="*/ 10 w 82"/>
                <a:gd name="T31" fmla="*/ 27 h 44"/>
                <a:gd name="T32" fmla="*/ 16 w 82"/>
                <a:gd name="T33" fmla="*/ 31 h 44"/>
                <a:gd name="T34" fmla="*/ 23 w 82"/>
                <a:gd name="T35" fmla="*/ 34 h 44"/>
                <a:gd name="T36" fmla="*/ 33 w 82"/>
                <a:gd name="T37" fmla="*/ 39 h 44"/>
                <a:gd name="T38" fmla="*/ 40 w 82"/>
                <a:gd name="T39" fmla="*/ 40 h 44"/>
                <a:gd name="T40" fmla="*/ 50 w 82"/>
                <a:gd name="T41" fmla="*/ 42 h 44"/>
                <a:gd name="T42" fmla="*/ 58 w 82"/>
                <a:gd name="T43" fmla="*/ 42 h 44"/>
                <a:gd name="T44" fmla="*/ 65 w 82"/>
                <a:gd name="T45" fmla="*/ 44 h 44"/>
                <a:gd name="T46" fmla="*/ 75 w 82"/>
                <a:gd name="T47" fmla="*/ 41 h 44"/>
                <a:gd name="T48" fmla="*/ 82 w 82"/>
                <a:gd name="T4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44">
                  <a:moveTo>
                    <a:pt x="82" y="36"/>
                  </a:moveTo>
                  <a:lnTo>
                    <a:pt x="81" y="27"/>
                  </a:lnTo>
                  <a:lnTo>
                    <a:pt x="76" y="19"/>
                  </a:lnTo>
                  <a:lnTo>
                    <a:pt x="70" y="14"/>
                  </a:lnTo>
                  <a:lnTo>
                    <a:pt x="65" y="11"/>
                  </a:lnTo>
                  <a:lnTo>
                    <a:pt x="58" y="8"/>
                  </a:lnTo>
                  <a:lnTo>
                    <a:pt x="50" y="6"/>
                  </a:lnTo>
                  <a:lnTo>
                    <a:pt x="39" y="3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6" y="3"/>
                  </a:lnTo>
                  <a:lnTo>
                    <a:pt x="1" y="9"/>
                  </a:lnTo>
                  <a:lnTo>
                    <a:pt x="0" y="15"/>
                  </a:lnTo>
                  <a:lnTo>
                    <a:pt x="6" y="23"/>
                  </a:lnTo>
                  <a:lnTo>
                    <a:pt x="10" y="27"/>
                  </a:lnTo>
                  <a:lnTo>
                    <a:pt x="16" y="31"/>
                  </a:lnTo>
                  <a:lnTo>
                    <a:pt x="23" y="34"/>
                  </a:lnTo>
                  <a:lnTo>
                    <a:pt x="33" y="39"/>
                  </a:lnTo>
                  <a:lnTo>
                    <a:pt x="40" y="40"/>
                  </a:lnTo>
                  <a:lnTo>
                    <a:pt x="50" y="42"/>
                  </a:lnTo>
                  <a:lnTo>
                    <a:pt x="58" y="42"/>
                  </a:lnTo>
                  <a:lnTo>
                    <a:pt x="65" y="44"/>
                  </a:lnTo>
                  <a:lnTo>
                    <a:pt x="75" y="41"/>
                  </a:lnTo>
                  <a:lnTo>
                    <a:pt x="82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42" name="Freeform 278"/>
            <p:cNvSpPr>
              <a:spLocks/>
            </p:cNvSpPr>
            <p:nvPr/>
          </p:nvSpPr>
          <p:spPr bwMode="auto">
            <a:xfrm>
              <a:off x="1409" y="1310"/>
              <a:ext cx="90" cy="34"/>
            </a:xfrm>
            <a:custGeom>
              <a:avLst/>
              <a:gdLst>
                <a:gd name="T0" fmla="*/ 181 w 181"/>
                <a:gd name="T1" fmla="*/ 42 h 69"/>
                <a:gd name="T2" fmla="*/ 179 w 181"/>
                <a:gd name="T3" fmla="*/ 26 h 69"/>
                <a:gd name="T4" fmla="*/ 163 w 181"/>
                <a:gd name="T5" fmla="*/ 16 h 69"/>
                <a:gd name="T6" fmla="*/ 136 w 181"/>
                <a:gd name="T7" fmla="*/ 8 h 69"/>
                <a:gd name="T8" fmla="*/ 106 w 181"/>
                <a:gd name="T9" fmla="*/ 4 h 69"/>
                <a:gd name="T10" fmla="*/ 70 w 181"/>
                <a:gd name="T11" fmla="*/ 1 h 69"/>
                <a:gd name="T12" fmla="*/ 39 w 181"/>
                <a:gd name="T13" fmla="*/ 0 h 69"/>
                <a:gd name="T14" fmla="*/ 13 w 181"/>
                <a:gd name="T15" fmla="*/ 0 h 69"/>
                <a:gd name="T16" fmla="*/ 0 w 181"/>
                <a:gd name="T17" fmla="*/ 0 h 69"/>
                <a:gd name="T18" fmla="*/ 1 w 181"/>
                <a:gd name="T19" fmla="*/ 2 h 69"/>
                <a:gd name="T20" fmla="*/ 8 w 181"/>
                <a:gd name="T21" fmla="*/ 10 h 69"/>
                <a:gd name="T22" fmla="*/ 21 w 181"/>
                <a:gd name="T23" fmla="*/ 20 h 69"/>
                <a:gd name="T24" fmla="*/ 38 w 181"/>
                <a:gd name="T25" fmla="*/ 32 h 69"/>
                <a:gd name="T26" fmla="*/ 55 w 181"/>
                <a:gd name="T27" fmla="*/ 44 h 69"/>
                <a:gd name="T28" fmla="*/ 75 w 181"/>
                <a:gd name="T29" fmla="*/ 56 h 69"/>
                <a:gd name="T30" fmla="*/ 93 w 181"/>
                <a:gd name="T31" fmla="*/ 64 h 69"/>
                <a:gd name="T32" fmla="*/ 110 w 181"/>
                <a:gd name="T33" fmla="*/ 69 h 69"/>
                <a:gd name="T34" fmla="*/ 122 w 181"/>
                <a:gd name="T35" fmla="*/ 69 h 69"/>
                <a:gd name="T36" fmla="*/ 133 w 181"/>
                <a:gd name="T37" fmla="*/ 69 h 69"/>
                <a:gd name="T38" fmla="*/ 142 w 181"/>
                <a:gd name="T39" fmla="*/ 68 h 69"/>
                <a:gd name="T40" fmla="*/ 152 w 181"/>
                <a:gd name="T41" fmla="*/ 66 h 69"/>
                <a:gd name="T42" fmla="*/ 161 w 181"/>
                <a:gd name="T43" fmla="*/ 62 h 69"/>
                <a:gd name="T44" fmla="*/ 168 w 181"/>
                <a:gd name="T45" fmla="*/ 57 h 69"/>
                <a:gd name="T46" fmla="*/ 175 w 181"/>
                <a:gd name="T47" fmla="*/ 49 h 69"/>
                <a:gd name="T48" fmla="*/ 181 w 181"/>
                <a:gd name="T4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1" h="69">
                  <a:moveTo>
                    <a:pt x="181" y="42"/>
                  </a:moveTo>
                  <a:lnTo>
                    <a:pt x="179" y="26"/>
                  </a:lnTo>
                  <a:lnTo>
                    <a:pt x="163" y="16"/>
                  </a:lnTo>
                  <a:lnTo>
                    <a:pt x="136" y="8"/>
                  </a:lnTo>
                  <a:lnTo>
                    <a:pt x="106" y="4"/>
                  </a:lnTo>
                  <a:lnTo>
                    <a:pt x="70" y="1"/>
                  </a:lnTo>
                  <a:lnTo>
                    <a:pt x="3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8" y="10"/>
                  </a:lnTo>
                  <a:lnTo>
                    <a:pt x="21" y="20"/>
                  </a:lnTo>
                  <a:lnTo>
                    <a:pt x="38" y="32"/>
                  </a:lnTo>
                  <a:lnTo>
                    <a:pt x="55" y="44"/>
                  </a:lnTo>
                  <a:lnTo>
                    <a:pt x="75" y="56"/>
                  </a:lnTo>
                  <a:lnTo>
                    <a:pt x="93" y="64"/>
                  </a:lnTo>
                  <a:lnTo>
                    <a:pt x="110" y="69"/>
                  </a:lnTo>
                  <a:lnTo>
                    <a:pt x="122" y="69"/>
                  </a:lnTo>
                  <a:lnTo>
                    <a:pt x="133" y="69"/>
                  </a:lnTo>
                  <a:lnTo>
                    <a:pt x="142" y="68"/>
                  </a:lnTo>
                  <a:lnTo>
                    <a:pt x="152" y="66"/>
                  </a:lnTo>
                  <a:lnTo>
                    <a:pt x="161" y="62"/>
                  </a:lnTo>
                  <a:lnTo>
                    <a:pt x="168" y="57"/>
                  </a:lnTo>
                  <a:lnTo>
                    <a:pt x="175" y="49"/>
                  </a:lnTo>
                  <a:lnTo>
                    <a:pt x="181" y="42"/>
                  </a:lnTo>
                  <a:close/>
                </a:path>
              </a:pathLst>
            </a:custGeom>
            <a:solidFill>
              <a:srgbClr val="52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43" name="Freeform 279"/>
            <p:cNvSpPr>
              <a:spLocks/>
            </p:cNvSpPr>
            <p:nvPr/>
          </p:nvSpPr>
          <p:spPr bwMode="auto">
            <a:xfrm>
              <a:off x="1446" y="1350"/>
              <a:ext cx="64" cy="40"/>
            </a:xfrm>
            <a:custGeom>
              <a:avLst/>
              <a:gdLst>
                <a:gd name="T0" fmla="*/ 126 w 129"/>
                <a:gd name="T1" fmla="*/ 15 h 79"/>
                <a:gd name="T2" fmla="*/ 129 w 129"/>
                <a:gd name="T3" fmla="*/ 27 h 79"/>
                <a:gd name="T4" fmla="*/ 120 w 129"/>
                <a:gd name="T5" fmla="*/ 38 h 79"/>
                <a:gd name="T6" fmla="*/ 103 w 129"/>
                <a:gd name="T7" fmla="*/ 48 h 79"/>
                <a:gd name="T8" fmla="*/ 80 w 129"/>
                <a:gd name="T9" fmla="*/ 58 h 79"/>
                <a:gd name="T10" fmla="*/ 54 w 129"/>
                <a:gd name="T11" fmla="*/ 65 h 79"/>
                <a:gd name="T12" fmla="*/ 30 w 129"/>
                <a:gd name="T13" fmla="*/ 72 h 79"/>
                <a:gd name="T14" fmla="*/ 9 w 129"/>
                <a:gd name="T15" fmla="*/ 76 h 79"/>
                <a:gd name="T16" fmla="*/ 0 w 129"/>
                <a:gd name="T17" fmla="*/ 79 h 79"/>
                <a:gd name="T18" fmla="*/ 0 w 129"/>
                <a:gd name="T19" fmla="*/ 77 h 79"/>
                <a:gd name="T20" fmla="*/ 3 w 129"/>
                <a:gd name="T21" fmla="*/ 70 h 79"/>
                <a:gd name="T22" fmla="*/ 9 w 129"/>
                <a:gd name="T23" fmla="*/ 59 h 79"/>
                <a:gd name="T24" fmla="*/ 20 w 129"/>
                <a:gd name="T25" fmla="*/ 48 h 79"/>
                <a:gd name="T26" fmla="*/ 30 w 129"/>
                <a:gd name="T27" fmla="*/ 35 h 79"/>
                <a:gd name="T28" fmla="*/ 41 w 129"/>
                <a:gd name="T29" fmla="*/ 23 h 79"/>
                <a:gd name="T30" fmla="*/ 52 w 129"/>
                <a:gd name="T31" fmla="*/ 12 h 79"/>
                <a:gd name="T32" fmla="*/ 65 w 129"/>
                <a:gd name="T33" fmla="*/ 6 h 79"/>
                <a:gd name="T34" fmla="*/ 73 w 129"/>
                <a:gd name="T35" fmla="*/ 3 h 79"/>
                <a:gd name="T36" fmla="*/ 83 w 129"/>
                <a:gd name="T37" fmla="*/ 1 h 79"/>
                <a:gd name="T38" fmla="*/ 91 w 129"/>
                <a:gd name="T39" fmla="*/ 0 h 79"/>
                <a:gd name="T40" fmla="*/ 99 w 129"/>
                <a:gd name="T41" fmla="*/ 1 h 79"/>
                <a:gd name="T42" fmla="*/ 105 w 129"/>
                <a:gd name="T43" fmla="*/ 2 h 79"/>
                <a:gd name="T44" fmla="*/ 113 w 129"/>
                <a:gd name="T45" fmla="*/ 5 h 79"/>
                <a:gd name="T46" fmla="*/ 119 w 129"/>
                <a:gd name="T47" fmla="*/ 9 h 79"/>
                <a:gd name="T48" fmla="*/ 126 w 129"/>
                <a:gd name="T49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" h="79">
                  <a:moveTo>
                    <a:pt x="126" y="15"/>
                  </a:moveTo>
                  <a:lnTo>
                    <a:pt x="129" y="27"/>
                  </a:lnTo>
                  <a:lnTo>
                    <a:pt x="120" y="38"/>
                  </a:lnTo>
                  <a:lnTo>
                    <a:pt x="103" y="48"/>
                  </a:lnTo>
                  <a:lnTo>
                    <a:pt x="80" y="58"/>
                  </a:lnTo>
                  <a:lnTo>
                    <a:pt x="54" y="65"/>
                  </a:lnTo>
                  <a:lnTo>
                    <a:pt x="30" y="72"/>
                  </a:lnTo>
                  <a:lnTo>
                    <a:pt x="9" y="76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9" y="59"/>
                  </a:lnTo>
                  <a:lnTo>
                    <a:pt x="20" y="48"/>
                  </a:lnTo>
                  <a:lnTo>
                    <a:pt x="30" y="35"/>
                  </a:lnTo>
                  <a:lnTo>
                    <a:pt x="41" y="23"/>
                  </a:lnTo>
                  <a:lnTo>
                    <a:pt x="52" y="12"/>
                  </a:lnTo>
                  <a:lnTo>
                    <a:pt x="65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1" y="0"/>
                  </a:lnTo>
                  <a:lnTo>
                    <a:pt x="99" y="1"/>
                  </a:lnTo>
                  <a:lnTo>
                    <a:pt x="105" y="2"/>
                  </a:lnTo>
                  <a:lnTo>
                    <a:pt x="113" y="5"/>
                  </a:lnTo>
                  <a:lnTo>
                    <a:pt x="119" y="9"/>
                  </a:lnTo>
                  <a:lnTo>
                    <a:pt x="126" y="15"/>
                  </a:lnTo>
                  <a:close/>
                </a:path>
              </a:pathLst>
            </a:custGeom>
            <a:solidFill>
              <a:srgbClr val="52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44" name="Freeform 280"/>
            <p:cNvSpPr>
              <a:spLocks/>
            </p:cNvSpPr>
            <p:nvPr/>
          </p:nvSpPr>
          <p:spPr bwMode="auto">
            <a:xfrm>
              <a:off x="1637" y="1285"/>
              <a:ext cx="67" cy="34"/>
            </a:xfrm>
            <a:custGeom>
              <a:avLst/>
              <a:gdLst>
                <a:gd name="T0" fmla="*/ 3 w 133"/>
                <a:gd name="T1" fmla="*/ 51 h 69"/>
                <a:gd name="T2" fmla="*/ 0 w 133"/>
                <a:gd name="T3" fmla="*/ 36 h 69"/>
                <a:gd name="T4" fmla="*/ 9 w 133"/>
                <a:gd name="T5" fmla="*/ 27 h 69"/>
                <a:gd name="T6" fmla="*/ 28 w 133"/>
                <a:gd name="T7" fmla="*/ 19 h 69"/>
                <a:gd name="T8" fmla="*/ 52 w 133"/>
                <a:gd name="T9" fmla="*/ 13 h 69"/>
                <a:gd name="T10" fmla="*/ 77 w 133"/>
                <a:gd name="T11" fmla="*/ 7 h 69"/>
                <a:gd name="T12" fmla="*/ 103 w 133"/>
                <a:gd name="T13" fmla="*/ 3 h 69"/>
                <a:gd name="T14" fmla="*/ 121 w 133"/>
                <a:gd name="T15" fmla="*/ 0 h 69"/>
                <a:gd name="T16" fmla="*/ 133 w 133"/>
                <a:gd name="T17" fmla="*/ 0 h 69"/>
                <a:gd name="T18" fmla="*/ 132 w 133"/>
                <a:gd name="T19" fmla="*/ 0 h 69"/>
                <a:gd name="T20" fmla="*/ 127 w 133"/>
                <a:gd name="T21" fmla="*/ 6 h 69"/>
                <a:gd name="T22" fmla="*/ 120 w 133"/>
                <a:gd name="T23" fmla="*/ 15 h 69"/>
                <a:gd name="T24" fmla="*/ 110 w 133"/>
                <a:gd name="T25" fmla="*/ 27 h 69"/>
                <a:gd name="T26" fmla="*/ 98 w 133"/>
                <a:gd name="T27" fmla="*/ 38 h 69"/>
                <a:gd name="T28" fmla="*/ 85 w 133"/>
                <a:gd name="T29" fmla="*/ 51 h 69"/>
                <a:gd name="T30" fmla="*/ 71 w 133"/>
                <a:gd name="T31" fmla="*/ 60 h 69"/>
                <a:gd name="T32" fmla="*/ 61 w 133"/>
                <a:gd name="T33" fmla="*/ 67 h 69"/>
                <a:gd name="T34" fmla="*/ 51 w 133"/>
                <a:gd name="T35" fmla="*/ 68 h 69"/>
                <a:gd name="T36" fmla="*/ 42 w 133"/>
                <a:gd name="T37" fmla="*/ 69 h 69"/>
                <a:gd name="T38" fmla="*/ 34 w 133"/>
                <a:gd name="T39" fmla="*/ 69 h 69"/>
                <a:gd name="T40" fmla="*/ 26 w 133"/>
                <a:gd name="T41" fmla="*/ 68 h 69"/>
                <a:gd name="T42" fmla="*/ 19 w 133"/>
                <a:gd name="T43" fmla="*/ 65 h 69"/>
                <a:gd name="T44" fmla="*/ 12 w 133"/>
                <a:gd name="T45" fmla="*/ 62 h 69"/>
                <a:gd name="T46" fmla="*/ 5 w 133"/>
                <a:gd name="T47" fmla="*/ 56 h 69"/>
                <a:gd name="T48" fmla="*/ 3 w 133"/>
                <a:gd name="T49" fmla="*/ 5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3" h="69">
                  <a:moveTo>
                    <a:pt x="3" y="5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28" y="19"/>
                  </a:lnTo>
                  <a:lnTo>
                    <a:pt x="52" y="13"/>
                  </a:lnTo>
                  <a:lnTo>
                    <a:pt x="77" y="7"/>
                  </a:lnTo>
                  <a:lnTo>
                    <a:pt x="103" y="3"/>
                  </a:lnTo>
                  <a:lnTo>
                    <a:pt x="121" y="0"/>
                  </a:lnTo>
                  <a:lnTo>
                    <a:pt x="133" y="0"/>
                  </a:lnTo>
                  <a:lnTo>
                    <a:pt x="132" y="0"/>
                  </a:lnTo>
                  <a:lnTo>
                    <a:pt x="127" y="6"/>
                  </a:lnTo>
                  <a:lnTo>
                    <a:pt x="120" y="15"/>
                  </a:lnTo>
                  <a:lnTo>
                    <a:pt x="110" y="27"/>
                  </a:lnTo>
                  <a:lnTo>
                    <a:pt x="98" y="38"/>
                  </a:lnTo>
                  <a:lnTo>
                    <a:pt x="85" y="51"/>
                  </a:lnTo>
                  <a:lnTo>
                    <a:pt x="71" y="60"/>
                  </a:lnTo>
                  <a:lnTo>
                    <a:pt x="61" y="67"/>
                  </a:lnTo>
                  <a:lnTo>
                    <a:pt x="51" y="68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8"/>
                  </a:lnTo>
                  <a:lnTo>
                    <a:pt x="19" y="65"/>
                  </a:lnTo>
                  <a:lnTo>
                    <a:pt x="12" y="62"/>
                  </a:lnTo>
                  <a:lnTo>
                    <a:pt x="5" y="56"/>
                  </a:lnTo>
                  <a:lnTo>
                    <a:pt x="3" y="51"/>
                  </a:lnTo>
                  <a:close/>
                </a:path>
              </a:pathLst>
            </a:custGeom>
            <a:solidFill>
              <a:srgbClr val="52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45" name="Freeform 281"/>
            <p:cNvSpPr>
              <a:spLocks/>
            </p:cNvSpPr>
            <p:nvPr/>
          </p:nvSpPr>
          <p:spPr bwMode="auto">
            <a:xfrm>
              <a:off x="1482" y="1326"/>
              <a:ext cx="35" cy="19"/>
            </a:xfrm>
            <a:custGeom>
              <a:avLst/>
              <a:gdLst>
                <a:gd name="T0" fmla="*/ 70 w 70"/>
                <a:gd name="T1" fmla="*/ 30 h 37"/>
                <a:gd name="T2" fmla="*/ 70 w 70"/>
                <a:gd name="T3" fmla="*/ 23 h 37"/>
                <a:gd name="T4" fmla="*/ 65 w 70"/>
                <a:gd name="T5" fmla="*/ 16 h 37"/>
                <a:gd name="T6" fmla="*/ 61 w 70"/>
                <a:gd name="T7" fmla="*/ 12 h 37"/>
                <a:gd name="T8" fmla="*/ 56 w 70"/>
                <a:gd name="T9" fmla="*/ 9 h 37"/>
                <a:gd name="T10" fmla="*/ 48 w 70"/>
                <a:gd name="T11" fmla="*/ 6 h 37"/>
                <a:gd name="T12" fmla="*/ 42 w 70"/>
                <a:gd name="T13" fmla="*/ 3 h 37"/>
                <a:gd name="T14" fmla="*/ 35 w 70"/>
                <a:gd name="T15" fmla="*/ 1 h 37"/>
                <a:gd name="T16" fmla="*/ 27 w 70"/>
                <a:gd name="T17" fmla="*/ 0 h 37"/>
                <a:gd name="T18" fmla="*/ 20 w 70"/>
                <a:gd name="T19" fmla="*/ 0 h 37"/>
                <a:gd name="T20" fmla="*/ 16 w 70"/>
                <a:gd name="T21" fmla="*/ 0 h 37"/>
                <a:gd name="T22" fmla="*/ 5 w 70"/>
                <a:gd name="T23" fmla="*/ 1 h 37"/>
                <a:gd name="T24" fmla="*/ 1 w 70"/>
                <a:gd name="T25" fmla="*/ 6 h 37"/>
                <a:gd name="T26" fmla="*/ 0 w 70"/>
                <a:gd name="T27" fmla="*/ 13 h 37"/>
                <a:gd name="T28" fmla="*/ 5 w 70"/>
                <a:gd name="T29" fmla="*/ 21 h 37"/>
                <a:gd name="T30" fmla="*/ 14 w 70"/>
                <a:gd name="T31" fmla="*/ 27 h 37"/>
                <a:gd name="T32" fmla="*/ 26 w 70"/>
                <a:gd name="T33" fmla="*/ 33 h 37"/>
                <a:gd name="T34" fmla="*/ 32 w 70"/>
                <a:gd name="T35" fmla="*/ 34 h 37"/>
                <a:gd name="T36" fmla="*/ 40 w 70"/>
                <a:gd name="T37" fmla="*/ 36 h 37"/>
                <a:gd name="T38" fmla="*/ 47 w 70"/>
                <a:gd name="T39" fmla="*/ 36 h 37"/>
                <a:gd name="T40" fmla="*/ 54 w 70"/>
                <a:gd name="T41" fmla="*/ 37 h 37"/>
                <a:gd name="T42" fmla="*/ 64 w 70"/>
                <a:gd name="T43" fmla="*/ 35 h 37"/>
                <a:gd name="T44" fmla="*/ 70 w 70"/>
                <a:gd name="T45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37">
                  <a:moveTo>
                    <a:pt x="70" y="30"/>
                  </a:moveTo>
                  <a:lnTo>
                    <a:pt x="70" y="23"/>
                  </a:lnTo>
                  <a:lnTo>
                    <a:pt x="65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48" y="6"/>
                  </a:lnTo>
                  <a:lnTo>
                    <a:pt x="42" y="3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5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4" y="27"/>
                  </a:lnTo>
                  <a:lnTo>
                    <a:pt x="26" y="33"/>
                  </a:lnTo>
                  <a:lnTo>
                    <a:pt x="32" y="34"/>
                  </a:lnTo>
                  <a:lnTo>
                    <a:pt x="40" y="36"/>
                  </a:lnTo>
                  <a:lnTo>
                    <a:pt x="47" y="36"/>
                  </a:lnTo>
                  <a:lnTo>
                    <a:pt x="54" y="37"/>
                  </a:lnTo>
                  <a:lnTo>
                    <a:pt x="64" y="35"/>
                  </a:lnTo>
                  <a:lnTo>
                    <a:pt x="7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46" name="Freeform 282"/>
            <p:cNvSpPr>
              <a:spLocks/>
            </p:cNvSpPr>
            <p:nvPr/>
          </p:nvSpPr>
          <p:spPr bwMode="auto">
            <a:xfrm>
              <a:off x="1608" y="1305"/>
              <a:ext cx="43" cy="21"/>
            </a:xfrm>
            <a:custGeom>
              <a:avLst/>
              <a:gdLst>
                <a:gd name="T0" fmla="*/ 88 w 88"/>
                <a:gd name="T1" fmla="*/ 37 h 44"/>
                <a:gd name="T2" fmla="*/ 87 w 88"/>
                <a:gd name="T3" fmla="*/ 28 h 44"/>
                <a:gd name="T4" fmla="*/ 79 w 88"/>
                <a:gd name="T5" fmla="*/ 20 h 44"/>
                <a:gd name="T6" fmla="*/ 72 w 88"/>
                <a:gd name="T7" fmla="*/ 16 h 44"/>
                <a:gd name="T8" fmla="*/ 66 w 88"/>
                <a:gd name="T9" fmla="*/ 12 h 44"/>
                <a:gd name="T10" fmla="*/ 57 w 88"/>
                <a:gd name="T11" fmla="*/ 8 h 44"/>
                <a:gd name="T12" fmla="*/ 50 w 88"/>
                <a:gd name="T13" fmla="*/ 6 h 44"/>
                <a:gd name="T14" fmla="*/ 41 w 88"/>
                <a:gd name="T15" fmla="*/ 3 h 44"/>
                <a:gd name="T16" fmla="*/ 34 w 88"/>
                <a:gd name="T17" fmla="*/ 1 h 44"/>
                <a:gd name="T18" fmla="*/ 26 w 88"/>
                <a:gd name="T19" fmla="*/ 0 h 44"/>
                <a:gd name="T20" fmla="*/ 19 w 88"/>
                <a:gd name="T21" fmla="*/ 1 h 44"/>
                <a:gd name="T22" fmla="*/ 5 w 88"/>
                <a:gd name="T23" fmla="*/ 4 h 44"/>
                <a:gd name="T24" fmla="*/ 0 w 88"/>
                <a:gd name="T25" fmla="*/ 11 h 44"/>
                <a:gd name="T26" fmla="*/ 0 w 88"/>
                <a:gd name="T27" fmla="*/ 18 h 44"/>
                <a:gd name="T28" fmla="*/ 7 w 88"/>
                <a:gd name="T29" fmla="*/ 27 h 44"/>
                <a:gd name="T30" fmla="*/ 10 w 88"/>
                <a:gd name="T31" fmla="*/ 30 h 44"/>
                <a:gd name="T32" fmla="*/ 19 w 88"/>
                <a:gd name="T33" fmla="*/ 34 h 44"/>
                <a:gd name="T34" fmla="*/ 26 w 88"/>
                <a:gd name="T35" fmla="*/ 37 h 44"/>
                <a:gd name="T36" fmla="*/ 34 w 88"/>
                <a:gd name="T37" fmla="*/ 40 h 44"/>
                <a:gd name="T38" fmla="*/ 42 w 88"/>
                <a:gd name="T39" fmla="*/ 41 h 44"/>
                <a:gd name="T40" fmla="*/ 51 w 88"/>
                <a:gd name="T41" fmla="*/ 43 h 44"/>
                <a:gd name="T42" fmla="*/ 58 w 88"/>
                <a:gd name="T43" fmla="*/ 43 h 44"/>
                <a:gd name="T44" fmla="*/ 66 w 88"/>
                <a:gd name="T45" fmla="*/ 44 h 44"/>
                <a:gd name="T46" fmla="*/ 78 w 88"/>
                <a:gd name="T47" fmla="*/ 42 h 44"/>
                <a:gd name="T48" fmla="*/ 88 w 88"/>
                <a:gd name="T4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" h="44">
                  <a:moveTo>
                    <a:pt x="88" y="37"/>
                  </a:moveTo>
                  <a:lnTo>
                    <a:pt x="87" y="28"/>
                  </a:lnTo>
                  <a:lnTo>
                    <a:pt x="79" y="20"/>
                  </a:lnTo>
                  <a:lnTo>
                    <a:pt x="72" y="16"/>
                  </a:lnTo>
                  <a:lnTo>
                    <a:pt x="66" y="12"/>
                  </a:lnTo>
                  <a:lnTo>
                    <a:pt x="57" y="8"/>
                  </a:lnTo>
                  <a:lnTo>
                    <a:pt x="50" y="6"/>
                  </a:lnTo>
                  <a:lnTo>
                    <a:pt x="41" y="3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19" y="1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9" y="34"/>
                  </a:lnTo>
                  <a:lnTo>
                    <a:pt x="26" y="37"/>
                  </a:lnTo>
                  <a:lnTo>
                    <a:pt x="34" y="40"/>
                  </a:lnTo>
                  <a:lnTo>
                    <a:pt x="42" y="41"/>
                  </a:lnTo>
                  <a:lnTo>
                    <a:pt x="51" y="43"/>
                  </a:lnTo>
                  <a:lnTo>
                    <a:pt x="58" y="43"/>
                  </a:lnTo>
                  <a:lnTo>
                    <a:pt x="66" y="44"/>
                  </a:lnTo>
                  <a:lnTo>
                    <a:pt x="78" y="42"/>
                  </a:lnTo>
                  <a:lnTo>
                    <a:pt x="8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47" name="Freeform 283"/>
            <p:cNvSpPr>
              <a:spLocks/>
            </p:cNvSpPr>
            <p:nvPr/>
          </p:nvSpPr>
          <p:spPr bwMode="auto">
            <a:xfrm>
              <a:off x="1523" y="1340"/>
              <a:ext cx="36" cy="18"/>
            </a:xfrm>
            <a:custGeom>
              <a:avLst/>
              <a:gdLst>
                <a:gd name="T0" fmla="*/ 71 w 71"/>
                <a:gd name="T1" fmla="*/ 28 h 35"/>
                <a:gd name="T2" fmla="*/ 70 w 71"/>
                <a:gd name="T3" fmla="*/ 22 h 35"/>
                <a:gd name="T4" fmla="*/ 65 w 71"/>
                <a:gd name="T5" fmla="*/ 16 h 35"/>
                <a:gd name="T6" fmla="*/ 60 w 71"/>
                <a:gd name="T7" fmla="*/ 13 h 35"/>
                <a:gd name="T8" fmla="*/ 55 w 71"/>
                <a:gd name="T9" fmla="*/ 10 h 35"/>
                <a:gd name="T10" fmla="*/ 48 w 71"/>
                <a:gd name="T11" fmla="*/ 7 h 35"/>
                <a:gd name="T12" fmla="*/ 42 w 71"/>
                <a:gd name="T13" fmla="*/ 5 h 35"/>
                <a:gd name="T14" fmla="*/ 33 w 71"/>
                <a:gd name="T15" fmla="*/ 2 h 35"/>
                <a:gd name="T16" fmla="*/ 26 w 71"/>
                <a:gd name="T17" fmla="*/ 1 h 35"/>
                <a:gd name="T18" fmla="*/ 19 w 71"/>
                <a:gd name="T19" fmla="*/ 0 h 35"/>
                <a:gd name="T20" fmla="*/ 14 w 71"/>
                <a:gd name="T21" fmla="*/ 0 h 35"/>
                <a:gd name="T22" fmla="*/ 5 w 71"/>
                <a:gd name="T23" fmla="*/ 1 h 35"/>
                <a:gd name="T24" fmla="*/ 1 w 71"/>
                <a:gd name="T25" fmla="*/ 5 h 35"/>
                <a:gd name="T26" fmla="*/ 0 w 71"/>
                <a:gd name="T27" fmla="*/ 12 h 35"/>
                <a:gd name="T28" fmla="*/ 6 w 71"/>
                <a:gd name="T29" fmla="*/ 19 h 35"/>
                <a:gd name="T30" fmla="*/ 10 w 71"/>
                <a:gd name="T31" fmla="*/ 22 h 35"/>
                <a:gd name="T32" fmla="*/ 16 w 71"/>
                <a:gd name="T33" fmla="*/ 25 h 35"/>
                <a:gd name="T34" fmla="*/ 22 w 71"/>
                <a:gd name="T35" fmla="*/ 28 h 35"/>
                <a:gd name="T36" fmla="*/ 29 w 71"/>
                <a:gd name="T37" fmla="*/ 31 h 35"/>
                <a:gd name="T38" fmla="*/ 40 w 71"/>
                <a:gd name="T39" fmla="*/ 34 h 35"/>
                <a:gd name="T40" fmla="*/ 54 w 71"/>
                <a:gd name="T41" fmla="*/ 35 h 35"/>
                <a:gd name="T42" fmla="*/ 64 w 71"/>
                <a:gd name="T43" fmla="*/ 33 h 35"/>
                <a:gd name="T44" fmla="*/ 71 w 71"/>
                <a:gd name="T4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35">
                  <a:moveTo>
                    <a:pt x="71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0" y="13"/>
                  </a:lnTo>
                  <a:lnTo>
                    <a:pt x="55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33" y="2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1"/>
                  </a:lnTo>
                  <a:lnTo>
                    <a:pt x="1" y="5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29" y="31"/>
                  </a:lnTo>
                  <a:lnTo>
                    <a:pt x="40" y="34"/>
                  </a:lnTo>
                  <a:lnTo>
                    <a:pt x="54" y="35"/>
                  </a:lnTo>
                  <a:lnTo>
                    <a:pt x="64" y="33"/>
                  </a:lnTo>
                  <a:lnTo>
                    <a:pt x="7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48" name="Freeform 284"/>
            <p:cNvSpPr>
              <a:spLocks/>
            </p:cNvSpPr>
            <p:nvPr/>
          </p:nvSpPr>
          <p:spPr bwMode="auto">
            <a:xfrm>
              <a:off x="1558" y="1308"/>
              <a:ext cx="42" cy="22"/>
            </a:xfrm>
            <a:custGeom>
              <a:avLst/>
              <a:gdLst>
                <a:gd name="T0" fmla="*/ 1 w 82"/>
                <a:gd name="T1" fmla="*/ 36 h 44"/>
                <a:gd name="T2" fmla="*/ 0 w 82"/>
                <a:gd name="T3" fmla="*/ 28 h 44"/>
                <a:gd name="T4" fmla="*/ 6 w 82"/>
                <a:gd name="T5" fmla="*/ 20 h 44"/>
                <a:gd name="T6" fmla="*/ 10 w 82"/>
                <a:gd name="T7" fmla="*/ 16 h 44"/>
                <a:gd name="T8" fmla="*/ 16 w 82"/>
                <a:gd name="T9" fmla="*/ 12 h 44"/>
                <a:gd name="T10" fmla="*/ 23 w 82"/>
                <a:gd name="T11" fmla="*/ 9 h 44"/>
                <a:gd name="T12" fmla="*/ 33 w 82"/>
                <a:gd name="T13" fmla="*/ 7 h 44"/>
                <a:gd name="T14" fmla="*/ 40 w 82"/>
                <a:gd name="T15" fmla="*/ 4 h 44"/>
                <a:gd name="T16" fmla="*/ 50 w 82"/>
                <a:gd name="T17" fmla="*/ 1 h 44"/>
                <a:gd name="T18" fmla="*/ 58 w 82"/>
                <a:gd name="T19" fmla="*/ 0 h 44"/>
                <a:gd name="T20" fmla="*/ 65 w 82"/>
                <a:gd name="T21" fmla="*/ 0 h 44"/>
                <a:gd name="T22" fmla="*/ 75 w 82"/>
                <a:gd name="T23" fmla="*/ 1 h 44"/>
                <a:gd name="T24" fmla="*/ 82 w 82"/>
                <a:gd name="T25" fmla="*/ 7 h 44"/>
                <a:gd name="T26" fmla="*/ 81 w 82"/>
                <a:gd name="T27" fmla="*/ 14 h 44"/>
                <a:gd name="T28" fmla="*/ 76 w 82"/>
                <a:gd name="T29" fmla="*/ 23 h 44"/>
                <a:gd name="T30" fmla="*/ 70 w 82"/>
                <a:gd name="T31" fmla="*/ 27 h 44"/>
                <a:gd name="T32" fmla="*/ 65 w 82"/>
                <a:gd name="T33" fmla="*/ 31 h 44"/>
                <a:gd name="T34" fmla="*/ 58 w 82"/>
                <a:gd name="T35" fmla="*/ 35 h 44"/>
                <a:gd name="T36" fmla="*/ 50 w 82"/>
                <a:gd name="T37" fmla="*/ 40 h 44"/>
                <a:gd name="T38" fmla="*/ 39 w 82"/>
                <a:gd name="T39" fmla="*/ 41 h 44"/>
                <a:gd name="T40" fmla="*/ 31 w 82"/>
                <a:gd name="T41" fmla="*/ 43 h 44"/>
                <a:gd name="T42" fmla="*/ 23 w 82"/>
                <a:gd name="T43" fmla="*/ 43 h 44"/>
                <a:gd name="T44" fmla="*/ 17 w 82"/>
                <a:gd name="T45" fmla="*/ 44 h 44"/>
                <a:gd name="T46" fmla="*/ 6 w 82"/>
                <a:gd name="T47" fmla="*/ 41 h 44"/>
                <a:gd name="T48" fmla="*/ 1 w 82"/>
                <a:gd name="T4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44">
                  <a:moveTo>
                    <a:pt x="1" y="36"/>
                  </a:moveTo>
                  <a:lnTo>
                    <a:pt x="0" y="28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3" y="9"/>
                  </a:lnTo>
                  <a:lnTo>
                    <a:pt x="33" y="7"/>
                  </a:lnTo>
                  <a:lnTo>
                    <a:pt x="40" y="4"/>
                  </a:lnTo>
                  <a:lnTo>
                    <a:pt x="50" y="1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5" y="1"/>
                  </a:lnTo>
                  <a:lnTo>
                    <a:pt x="82" y="7"/>
                  </a:lnTo>
                  <a:lnTo>
                    <a:pt x="81" y="14"/>
                  </a:lnTo>
                  <a:lnTo>
                    <a:pt x="76" y="23"/>
                  </a:lnTo>
                  <a:lnTo>
                    <a:pt x="70" y="27"/>
                  </a:lnTo>
                  <a:lnTo>
                    <a:pt x="65" y="31"/>
                  </a:lnTo>
                  <a:lnTo>
                    <a:pt x="58" y="35"/>
                  </a:lnTo>
                  <a:lnTo>
                    <a:pt x="50" y="40"/>
                  </a:lnTo>
                  <a:lnTo>
                    <a:pt x="39" y="41"/>
                  </a:lnTo>
                  <a:lnTo>
                    <a:pt x="31" y="43"/>
                  </a:lnTo>
                  <a:lnTo>
                    <a:pt x="23" y="43"/>
                  </a:lnTo>
                  <a:lnTo>
                    <a:pt x="17" y="44"/>
                  </a:lnTo>
                  <a:lnTo>
                    <a:pt x="6" y="41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49" name="Freeform 285"/>
            <p:cNvSpPr>
              <a:spLocks/>
            </p:cNvSpPr>
            <p:nvPr/>
          </p:nvSpPr>
          <p:spPr bwMode="auto">
            <a:xfrm>
              <a:off x="1482" y="1343"/>
              <a:ext cx="35" cy="18"/>
            </a:xfrm>
            <a:custGeom>
              <a:avLst/>
              <a:gdLst>
                <a:gd name="T0" fmla="*/ 1 w 70"/>
                <a:gd name="T1" fmla="*/ 29 h 36"/>
                <a:gd name="T2" fmla="*/ 0 w 70"/>
                <a:gd name="T3" fmla="*/ 23 h 36"/>
                <a:gd name="T4" fmla="*/ 5 w 70"/>
                <a:gd name="T5" fmla="*/ 16 h 36"/>
                <a:gd name="T6" fmla="*/ 14 w 70"/>
                <a:gd name="T7" fmla="*/ 8 h 36"/>
                <a:gd name="T8" fmla="*/ 26 w 70"/>
                <a:gd name="T9" fmla="*/ 3 h 36"/>
                <a:gd name="T10" fmla="*/ 32 w 70"/>
                <a:gd name="T11" fmla="*/ 1 h 36"/>
                <a:gd name="T12" fmla="*/ 40 w 70"/>
                <a:gd name="T13" fmla="*/ 0 h 36"/>
                <a:gd name="T14" fmla="*/ 47 w 70"/>
                <a:gd name="T15" fmla="*/ 0 h 36"/>
                <a:gd name="T16" fmla="*/ 54 w 70"/>
                <a:gd name="T17" fmla="*/ 1 h 36"/>
                <a:gd name="T18" fmla="*/ 64 w 70"/>
                <a:gd name="T19" fmla="*/ 2 h 36"/>
                <a:gd name="T20" fmla="*/ 70 w 70"/>
                <a:gd name="T21" fmla="*/ 7 h 36"/>
                <a:gd name="T22" fmla="*/ 70 w 70"/>
                <a:gd name="T23" fmla="*/ 12 h 36"/>
                <a:gd name="T24" fmla="*/ 65 w 70"/>
                <a:gd name="T25" fmla="*/ 19 h 36"/>
                <a:gd name="T26" fmla="*/ 61 w 70"/>
                <a:gd name="T27" fmla="*/ 22 h 36"/>
                <a:gd name="T28" fmla="*/ 56 w 70"/>
                <a:gd name="T29" fmla="*/ 26 h 36"/>
                <a:gd name="T30" fmla="*/ 48 w 70"/>
                <a:gd name="T31" fmla="*/ 29 h 36"/>
                <a:gd name="T32" fmla="*/ 42 w 70"/>
                <a:gd name="T33" fmla="*/ 33 h 36"/>
                <a:gd name="T34" fmla="*/ 35 w 70"/>
                <a:gd name="T35" fmla="*/ 34 h 36"/>
                <a:gd name="T36" fmla="*/ 27 w 70"/>
                <a:gd name="T37" fmla="*/ 36 h 36"/>
                <a:gd name="T38" fmla="*/ 20 w 70"/>
                <a:gd name="T39" fmla="*/ 36 h 36"/>
                <a:gd name="T40" fmla="*/ 16 w 70"/>
                <a:gd name="T41" fmla="*/ 36 h 36"/>
                <a:gd name="T42" fmla="*/ 5 w 70"/>
                <a:gd name="T43" fmla="*/ 33 h 36"/>
                <a:gd name="T44" fmla="*/ 1 w 70"/>
                <a:gd name="T45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36">
                  <a:moveTo>
                    <a:pt x="1" y="29"/>
                  </a:moveTo>
                  <a:lnTo>
                    <a:pt x="0" y="23"/>
                  </a:lnTo>
                  <a:lnTo>
                    <a:pt x="5" y="16"/>
                  </a:lnTo>
                  <a:lnTo>
                    <a:pt x="14" y="8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1"/>
                  </a:lnTo>
                  <a:lnTo>
                    <a:pt x="64" y="2"/>
                  </a:lnTo>
                  <a:lnTo>
                    <a:pt x="70" y="7"/>
                  </a:lnTo>
                  <a:lnTo>
                    <a:pt x="70" y="12"/>
                  </a:lnTo>
                  <a:lnTo>
                    <a:pt x="65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29"/>
                  </a:lnTo>
                  <a:lnTo>
                    <a:pt x="42" y="33"/>
                  </a:lnTo>
                  <a:lnTo>
                    <a:pt x="35" y="34"/>
                  </a:lnTo>
                  <a:lnTo>
                    <a:pt x="27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50" name="Freeform 286"/>
            <p:cNvSpPr>
              <a:spLocks/>
            </p:cNvSpPr>
            <p:nvPr/>
          </p:nvSpPr>
          <p:spPr bwMode="auto">
            <a:xfrm>
              <a:off x="1590" y="1294"/>
              <a:ext cx="32" cy="25"/>
            </a:xfrm>
            <a:custGeom>
              <a:avLst/>
              <a:gdLst>
                <a:gd name="T0" fmla="*/ 32 w 65"/>
                <a:gd name="T1" fmla="*/ 0 h 51"/>
                <a:gd name="T2" fmla="*/ 43 w 65"/>
                <a:gd name="T3" fmla="*/ 2 h 51"/>
                <a:gd name="T4" fmla="*/ 54 w 65"/>
                <a:gd name="T5" fmla="*/ 8 h 51"/>
                <a:gd name="T6" fmla="*/ 61 w 65"/>
                <a:gd name="T7" fmla="*/ 16 h 51"/>
                <a:gd name="T8" fmla="*/ 65 w 65"/>
                <a:gd name="T9" fmla="*/ 27 h 51"/>
                <a:gd name="T10" fmla="*/ 61 w 65"/>
                <a:gd name="T11" fmla="*/ 37 h 51"/>
                <a:gd name="T12" fmla="*/ 54 w 65"/>
                <a:gd name="T13" fmla="*/ 44 h 51"/>
                <a:gd name="T14" fmla="*/ 43 w 65"/>
                <a:gd name="T15" fmla="*/ 49 h 51"/>
                <a:gd name="T16" fmla="*/ 32 w 65"/>
                <a:gd name="T17" fmla="*/ 51 h 51"/>
                <a:gd name="T18" fmla="*/ 23 w 65"/>
                <a:gd name="T19" fmla="*/ 50 h 51"/>
                <a:gd name="T20" fmla="*/ 17 w 65"/>
                <a:gd name="T21" fmla="*/ 49 h 51"/>
                <a:gd name="T22" fmla="*/ 11 w 65"/>
                <a:gd name="T23" fmla="*/ 46 h 51"/>
                <a:gd name="T24" fmla="*/ 7 w 65"/>
                <a:gd name="T25" fmla="*/ 44 h 51"/>
                <a:gd name="T26" fmla="*/ 1 w 65"/>
                <a:gd name="T27" fmla="*/ 37 h 51"/>
                <a:gd name="T28" fmla="*/ 0 w 65"/>
                <a:gd name="T29" fmla="*/ 27 h 51"/>
                <a:gd name="T30" fmla="*/ 1 w 65"/>
                <a:gd name="T31" fmla="*/ 16 h 51"/>
                <a:gd name="T32" fmla="*/ 7 w 65"/>
                <a:gd name="T33" fmla="*/ 8 h 51"/>
                <a:gd name="T34" fmla="*/ 11 w 65"/>
                <a:gd name="T35" fmla="*/ 4 h 51"/>
                <a:gd name="T36" fmla="*/ 17 w 65"/>
                <a:gd name="T37" fmla="*/ 2 h 51"/>
                <a:gd name="T38" fmla="*/ 23 w 65"/>
                <a:gd name="T39" fmla="*/ 0 h 51"/>
                <a:gd name="T40" fmla="*/ 32 w 65"/>
                <a:gd name="T4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" h="51">
                  <a:moveTo>
                    <a:pt x="32" y="0"/>
                  </a:moveTo>
                  <a:lnTo>
                    <a:pt x="43" y="2"/>
                  </a:lnTo>
                  <a:lnTo>
                    <a:pt x="54" y="8"/>
                  </a:lnTo>
                  <a:lnTo>
                    <a:pt x="61" y="16"/>
                  </a:lnTo>
                  <a:lnTo>
                    <a:pt x="65" y="27"/>
                  </a:lnTo>
                  <a:lnTo>
                    <a:pt x="61" y="37"/>
                  </a:lnTo>
                  <a:lnTo>
                    <a:pt x="54" y="44"/>
                  </a:lnTo>
                  <a:lnTo>
                    <a:pt x="43" y="49"/>
                  </a:lnTo>
                  <a:lnTo>
                    <a:pt x="32" y="51"/>
                  </a:lnTo>
                  <a:lnTo>
                    <a:pt x="23" y="50"/>
                  </a:lnTo>
                  <a:lnTo>
                    <a:pt x="17" y="49"/>
                  </a:lnTo>
                  <a:lnTo>
                    <a:pt x="11" y="46"/>
                  </a:lnTo>
                  <a:lnTo>
                    <a:pt x="7" y="44"/>
                  </a:lnTo>
                  <a:lnTo>
                    <a:pt x="1" y="37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51" name="Freeform 287"/>
            <p:cNvSpPr>
              <a:spLocks/>
            </p:cNvSpPr>
            <p:nvPr/>
          </p:nvSpPr>
          <p:spPr bwMode="auto">
            <a:xfrm>
              <a:off x="1507" y="1332"/>
              <a:ext cx="27" cy="21"/>
            </a:xfrm>
            <a:custGeom>
              <a:avLst/>
              <a:gdLst>
                <a:gd name="T0" fmla="*/ 29 w 53"/>
                <a:gd name="T1" fmla="*/ 0 h 41"/>
                <a:gd name="T2" fmla="*/ 39 w 53"/>
                <a:gd name="T3" fmla="*/ 1 h 41"/>
                <a:gd name="T4" fmla="*/ 46 w 53"/>
                <a:gd name="T5" fmla="*/ 6 h 41"/>
                <a:gd name="T6" fmla="*/ 50 w 53"/>
                <a:gd name="T7" fmla="*/ 12 h 41"/>
                <a:gd name="T8" fmla="*/ 53 w 53"/>
                <a:gd name="T9" fmla="*/ 21 h 41"/>
                <a:gd name="T10" fmla="*/ 50 w 53"/>
                <a:gd name="T11" fmla="*/ 28 h 41"/>
                <a:gd name="T12" fmla="*/ 46 w 53"/>
                <a:gd name="T13" fmla="*/ 34 h 41"/>
                <a:gd name="T14" fmla="*/ 39 w 53"/>
                <a:gd name="T15" fmla="*/ 39 h 41"/>
                <a:gd name="T16" fmla="*/ 29 w 53"/>
                <a:gd name="T17" fmla="*/ 41 h 41"/>
                <a:gd name="T18" fmla="*/ 16 w 53"/>
                <a:gd name="T19" fmla="*/ 39 h 41"/>
                <a:gd name="T20" fmla="*/ 7 w 53"/>
                <a:gd name="T21" fmla="*/ 34 h 41"/>
                <a:gd name="T22" fmla="*/ 1 w 53"/>
                <a:gd name="T23" fmla="*/ 28 h 41"/>
                <a:gd name="T24" fmla="*/ 0 w 53"/>
                <a:gd name="T25" fmla="*/ 21 h 41"/>
                <a:gd name="T26" fmla="*/ 1 w 53"/>
                <a:gd name="T27" fmla="*/ 12 h 41"/>
                <a:gd name="T28" fmla="*/ 7 w 53"/>
                <a:gd name="T29" fmla="*/ 6 h 41"/>
                <a:gd name="T30" fmla="*/ 16 w 53"/>
                <a:gd name="T31" fmla="*/ 1 h 41"/>
                <a:gd name="T32" fmla="*/ 29 w 53"/>
                <a:gd name="T3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41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3" y="21"/>
                  </a:lnTo>
                  <a:lnTo>
                    <a:pt x="50" y="28"/>
                  </a:lnTo>
                  <a:lnTo>
                    <a:pt x="46" y="34"/>
                  </a:lnTo>
                  <a:lnTo>
                    <a:pt x="39" y="39"/>
                  </a:lnTo>
                  <a:lnTo>
                    <a:pt x="29" y="41"/>
                  </a:lnTo>
                  <a:lnTo>
                    <a:pt x="16" y="39"/>
                  </a:lnTo>
                  <a:lnTo>
                    <a:pt x="7" y="34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52" name="Freeform 288"/>
            <p:cNvSpPr>
              <a:spLocks/>
            </p:cNvSpPr>
            <p:nvPr/>
          </p:nvSpPr>
          <p:spPr bwMode="auto">
            <a:xfrm>
              <a:off x="634" y="1270"/>
              <a:ext cx="301" cy="143"/>
            </a:xfrm>
            <a:custGeom>
              <a:avLst/>
              <a:gdLst>
                <a:gd name="T0" fmla="*/ 161 w 602"/>
                <a:gd name="T1" fmla="*/ 99 h 287"/>
                <a:gd name="T2" fmla="*/ 106 w 602"/>
                <a:gd name="T3" fmla="*/ 110 h 287"/>
                <a:gd name="T4" fmla="*/ 51 w 602"/>
                <a:gd name="T5" fmla="*/ 123 h 287"/>
                <a:gd name="T6" fmla="*/ 11 w 602"/>
                <a:gd name="T7" fmla="*/ 151 h 287"/>
                <a:gd name="T8" fmla="*/ 8 w 602"/>
                <a:gd name="T9" fmla="*/ 176 h 287"/>
                <a:gd name="T10" fmla="*/ 24 w 602"/>
                <a:gd name="T11" fmla="*/ 188 h 287"/>
                <a:gd name="T12" fmla="*/ 42 w 602"/>
                <a:gd name="T13" fmla="*/ 195 h 287"/>
                <a:gd name="T14" fmla="*/ 67 w 602"/>
                <a:gd name="T15" fmla="*/ 198 h 287"/>
                <a:gd name="T16" fmla="*/ 93 w 602"/>
                <a:gd name="T17" fmla="*/ 196 h 287"/>
                <a:gd name="T18" fmla="*/ 79 w 602"/>
                <a:gd name="T19" fmla="*/ 207 h 287"/>
                <a:gd name="T20" fmla="*/ 54 w 602"/>
                <a:gd name="T21" fmla="*/ 229 h 287"/>
                <a:gd name="T22" fmla="*/ 51 w 602"/>
                <a:gd name="T23" fmla="*/ 254 h 287"/>
                <a:gd name="T24" fmla="*/ 98 w 602"/>
                <a:gd name="T25" fmla="*/ 272 h 287"/>
                <a:gd name="T26" fmla="*/ 139 w 602"/>
                <a:gd name="T27" fmla="*/ 266 h 287"/>
                <a:gd name="T28" fmla="*/ 162 w 602"/>
                <a:gd name="T29" fmla="*/ 248 h 287"/>
                <a:gd name="T30" fmla="*/ 172 w 602"/>
                <a:gd name="T31" fmla="*/ 233 h 287"/>
                <a:gd name="T32" fmla="*/ 178 w 602"/>
                <a:gd name="T33" fmla="*/ 237 h 287"/>
                <a:gd name="T34" fmla="*/ 187 w 602"/>
                <a:gd name="T35" fmla="*/ 254 h 287"/>
                <a:gd name="T36" fmla="*/ 194 w 602"/>
                <a:gd name="T37" fmla="*/ 270 h 287"/>
                <a:gd name="T38" fmla="*/ 214 w 602"/>
                <a:gd name="T39" fmla="*/ 282 h 287"/>
                <a:gd name="T40" fmla="*/ 252 w 602"/>
                <a:gd name="T41" fmla="*/ 286 h 287"/>
                <a:gd name="T42" fmla="*/ 285 w 602"/>
                <a:gd name="T43" fmla="*/ 282 h 287"/>
                <a:gd name="T44" fmla="*/ 311 w 602"/>
                <a:gd name="T45" fmla="*/ 272 h 287"/>
                <a:gd name="T46" fmla="*/ 326 w 602"/>
                <a:gd name="T47" fmla="*/ 249 h 287"/>
                <a:gd name="T48" fmla="*/ 333 w 602"/>
                <a:gd name="T49" fmla="*/ 233 h 287"/>
                <a:gd name="T50" fmla="*/ 356 w 602"/>
                <a:gd name="T51" fmla="*/ 245 h 287"/>
                <a:gd name="T52" fmla="*/ 396 w 602"/>
                <a:gd name="T53" fmla="*/ 256 h 287"/>
                <a:gd name="T54" fmla="*/ 449 w 602"/>
                <a:gd name="T55" fmla="*/ 251 h 287"/>
                <a:gd name="T56" fmla="*/ 487 w 602"/>
                <a:gd name="T57" fmla="*/ 225 h 287"/>
                <a:gd name="T58" fmla="*/ 489 w 602"/>
                <a:gd name="T59" fmla="*/ 206 h 287"/>
                <a:gd name="T60" fmla="*/ 479 w 602"/>
                <a:gd name="T61" fmla="*/ 190 h 287"/>
                <a:gd name="T62" fmla="*/ 468 w 602"/>
                <a:gd name="T63" fmla="*/ 180 h 287"/>
                <a:gd name="T64" fmla="*/ 480 w 602"/>
                <a:gd name="T65" fmla="*/ 177 h 287"/>
                <a:gd name="T66" fmla="*/ 524 w 602"/>
                <a:gd name="T67" fmla="*/ 176 h 287"/>
                <a:gd name="T68" fmla="*/ 571 w 602"/>
                <a:gd name="T69" fmla="*/ 170 h 287"/>
                <a:gd name="T70" fmla="*/ 598 w 602"/>
                <a:gd name="T71" fmla="*/ 146 h 287"/>
                <a:gd name="T72" fmla="*/ 594 w 602"/>
                <a:gd name="T73" fmla="*/ 103 h 287"/>
                <a:gd name="T74" fmla="*/ 570 w 602"/>
                <a:gd name="T75" fmla="*/ 78 h 287"/>
                <a:gd name="T76" fmla="*/ 539 w 602"/>
                <a:gd name="T77" fmla="*/ 68 h 287"/>
                <a:gd name="T78" fmla="*/ 518 w 602"/>
                <a:gd name="T79" fmla="*/ 68 h 287"/>
                <a:gd name="T80" fmla="*/ 557 w 602"/>
                <a:gd name="T81" fmla="*/ 39 h 287"/>
                <a:gd name="T82" fmla="*/ 561 w 602"/>
                <a:gd name="T83" fmla="*/ 5 h 287"/>
                <a:gd name="T84" fmla="*/ 498 w 602"/>
                <a:gd name="T85" fmla="*/ 2 h 287"/>
                <a:gd name="T86" fmla="*/ 415 w 602"/>
                <a:gd name="T87" fmla="*/ 30 h 287"/>
                <a:gd name="T88" fmla="*/ 357 w 602"/>
                <a:gd name="T89" fmla="*/ 78 h 287"/>
                <a:gd name="T90" fmla="*/ 295 w 602"/>
                <a:gd name="T91" fmla="*/ 103 h 287"/>
                <a:gd name="T92" fmla="*/ 234 w 602"/>
                <a:gd name="T93" fmla="*/ 109 h 287"/>
                <a:gd name="T94" fmla="*/ 193 w 602"/>
                <a:gd name="T95" fmla="*/ 10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2" h="287">
                  <a:moveTo>
                    <a:pt x="188" y="91"/>
                  </a:moveTo>
                  <a:lnTo>
                    <a:pt x="161" y="99"/>
                  </a:lnTo>
                  <a:lnTo>
                    <a:pt x="135" y="105"/>
                  </a:lnTo>
                  <a:lnTo>
                    <a:pt x="106" y="110"/>
                  </a:lnTo>
                  <a:lnTo>
                    <a:pt x="79" y="116"/>
                  </a:lnTo>
                  <a:lnTo>
                    <a:pt x="51" y="123"/>
                  </a:lnTo>
                  <a:lnTo>
                    <a:pt x="29" y="135"/>
                  </a:lnTo>
                  <a:lnTo>
                    <a:pt x="11" y="151"/>
                  </a:lnTo>
                  <a:lnTo>
                    <a:pt x="0" y="173"/>
                  </a:lnTo>
                  <a:lnTo>
                    <a:pt x="8" y="176"/>
                  </a:lnTo>
                  <a:lnTo>
                    <a:pt x="17" y="183"/>
                  </a:lnTo>
                  <a:lnTo>
                    <a:pt x="24" y="188"/>
                  </a:lnTo>
                  <a:lnTo>
                    <a:pt x="34" y="193"/>
                  </a:lnTo>
                  <a:lnTo>
                    <a:pt x="42" y="195"/>
                  </a:lnTo>
                  <a:lnTo>
                    <a:pt x="54" y="198"/>
                  </a:lnTo>
                  <a:lnTo>
                    <a:pt x="67" y="198"/>
                  </a:lnTo>
                  <a:lnTo>
                    <a:pt x="85" y="197"/>
                  </a:lnTo>
                  <a:lnTo>
                    <a:pt x="93" y="196"/>
                  </a:lnTo>
                  <a:lnTo>
                    <a:pt x="90" y="200"/>
                  </a:lnTo>
                  <a:lnTo>
                    <a:pt x="79" y="207"/>
                  </a:lnTo>
                  <a:lnTo>
                    <a:pt x="66" y="218"/>
                  </a:lnTo>
                  <a:lnTo>
                    <a:pt x="54" y="229"/>
                  </a:lnTo>
                  <a:lnTo>
                    <a:pt x="48" y="242"/>
                  </a:lnTo>
                  <a:lnTo>
                    <a:pt x="51" y="254"/>
                  </a:lnTo>
                  <a:lnTo>
                    <a:pt x="74" y="267"/>
                  </a:lnTo>
                  <a:lnTo>
                    <a:pt x="98" y="272"/>
                  </a:lnTo>
                  <a:lnTo>
                    <a:pt x="122" y="272"/>
                  </a:lnTo>
                  <a:lnTo>
                    <a:pt x="139" y="266"/>
                  </a:lnTo>
                  <a:lnTo>
                    <a:pt x="152" y="258"/>
                  </a:lnTo>
                  <a:lnTo>
                    <a:pt x="162" y="248"/>
                  </a:lnTo>
                  <a:lnTo>
                    <a:pt x="168" y="240"/>
                  </a:lnTo>
                  <a:lnTo>
                    <a:pt x="172" y="233"/>
                  </a:lnTo>
                  <a:lnTo>
                    <a:pt x="175" y="230"/>
                  </a:lnTo>
                  <a:lnTo>
                    <a:pt x="178" y="237"/>
                  </a:lnTo>
                  <a:lnTo>
                    <a:pt x="183" y="246"/>
                  </a:lnTo>
                  <a:lnTo>
                    <a:pt x="187" y="254"/>
                  </a:lnTo>
                  <a:lnTo>
                    <a:pt x="191" y="263"/>
                  </a:lnTo>
                  <a:lnTo>
                    <a:pt x="194" y="270"/>
                  </a:lnTo>
                  <a:lnTo>
                    <a:pt x="203" y="277"/>
                  </a:lnTo>
                  <a:lnTo>
                    <a:pt x="214" y="282"/>
                  </a:lnTo>
                  <a:lnTo>
                    <a:pt x="229" y="287"/>
                  </a:lnTo>
                  <a:lnTo>
                    <a:pt x="252" y="286"/>
                  </a:lnTo>
                  <a:lnTo>
                    <a:pt x="271" y="286"/>
                  </a:lnTo>
                  <a:lnTo>
                    <a:pt x="285" y="282"/>
                  </a:lnTo>
                  <a:lnTo>
                    <a:pt x="300" y="279"/>
                  </a:lnTo>
                  <a:lnTo>
                    <a:pt x="311" y="272"/>
                  </a:lnTo>
                  <a:lnTo>
                    <a:pt x="320" y="262"/>
                  </a:lnTo>
                  <a:lnTo>
                    <a:pt x="326" y="249"/>
                  </a:lnTo>
                  <a:lnTo>
                    <a:pt x="331" y="234"/>
                  </a:lnTo>
                  <a:lnTo>
                    <a:pt x="333" y="233"/>
                  </a:lnTo>
                  <a:lnTo>
                    <a:pt x="342" y="238"/>
                  </a:lnTo>
                  <a:lnTo>
                    <a:pt x="356" y="245"/>
                  </a:lnTo>
                  <a:lnTo>
                    <a:pt x="375" y="252"/>
                  </a:lnTo>
                  <a:lnTo>
                    <a:pt x="396" y="256"/>
                  </a:lnTo>
                  <a:lnTo>
                    <a:pt x="422" y="257"/>
                  </a:lnTo>
                  <a:lnTo>
                    <a:pt x="449" y="251"/>
                  </a:lnTo>
                  <a:lnTo>
                    <a:pt x="479" y="237"/>
                  </a:lnTo>
                  <a:lnTo>
                    <a:pt x="487" y="225"/>
                  </a:lnTo>
                  <a:lnTo>
                    <a:pt x="491" y="216"/>
                  </a:lnTo>
                  <a:lnTo>
                    <a:pt x="489" y="206"/>
                  </a:lnTo>
                  <a:lnTo>
                    <a:pt x="485" y="198"/>
                  </a:lnTo>
                  <a:lnTo>
                    <a:pt x="479" y="190"/>
                  </a:lnTo>
                  <a:lnTo>
                    <a:pt x="473" y="185"/>
                  </a:lnTo>
                  <a:lnTo>
                    <a:pt x="468" y="180"/>
                  </a:lnTo>
                  <a:lnTo>
                    <a:pt x="466" y="180"/>
                  </a:lnTo>
                  <a:lnTo>
                    <a:pt x="480" y="177"/>
                  </a:lnTo>
                  <a:lnTo>
                    <a:pt x="502" y="177"/>
                  </a:lnTo>
                  <a:lnTo>
                    <a:pt x="524" y="176"/>
                  </a:lnTo>
                  <a:lnTo>
                    <a:pt x="549" y="175"/>
                  </a:lnTo>
                  <a:lnTo>
                    <a:pt x="571" y="170"/>
                  </a:lnTo>
                  <a:lnTo>
                    <a:pt x="588" y="161"/>
                  </a:lnTo>
                  <a:lnTo>
                    <a:pt x="598" y="146"/>
                  </a:lnTo>
                  <a:lnTo>
                    <a:pt x="602" y="123"/>
                  </a:lnTo>
                  <a:lnTo>
                    <a:pt x="594" y="103"/>
                  </a:lnTo>
                  <a:lnTo>
                    <a:pt x="583" y="89"/>
                  </a:lnTo>
                  <a:lnTo>
                    <a:pt x="570" y="78"/>
                  </a:lnTo>
                  <a:lnTo>
                    <a:pt x="554" y="73"/>
                  </a:lnTo>
                  <a:lnTo>
                    <a:pt x="539" y="68"/>
                  </a:lnTo>
                  <a:lnTo>
                    <a:pt x="527" y="68"/>
                  </a:lnTo>
                  <a:lnTo>
                    <a:pt x="518" y="68"/>
                  </a:lnTo>
                  <a:lnTo>
                    <a:pt x="516" y="69"/>
                  </a:lnTo>
                  <a:lnTo>
                    <a:pt x="557" y="39"/>
                  </a:lnTo>
                  <a:lnTo>
                    <a:pt x="572" y="18"/>
                  </a:lnTo>
                  <a:lnTo>
                    <a:pt x="561" y="5"/>
                  </a:lnTo>
                  <a:lnTo>
                    <a:pt x="535" y="0"/>
                  </a:lnTo>
                  <a:lnTo>
                    <a:pt x="498" y="2"/>
                  </a:lnTo>
                  <a:lnTo>
                    <a:pt x="457" y="12"/>
                  </a:lnTo>
                  <a:lnTo>
                    <a:pt x="415" y="30"/>
                  </a:lnTo>
                  <a:lnTo>
                    <a:pt x="385" y="56"/>
                  </a:lnTo>
                  <a:lnTo>
                    <a:pt x="357" y="78"/>
                  </a:lnTo>
                  <a:lnTo>
                    <a:pt x="328" y="94"/>
                  </a:lnTo>
                  <a:lnTo>
                    <a:pt x="295" y="103"/>
                  </a:lnTo>
                  <a:lnTo>
                    <a:pt x="264" y="109"/>
                  </a:lnTo>
                  <a:lnTo>
                    <a:pt x="234" y="109"/>
                  </a:lnTo>
                  <a:lnTo>
                    <a:pt x="210" y="106"/>
                  </a:lnTo>
                  <a:lnTo>
                    <a:pt x="193" y="100"/>
                  </a:lnTo>
                  <a:lnTo>
                    <a:pt x="188" y="91"/>
                  </a:lnTo>
                  <a:close/>
                </a:path>
              </a:pathLst>
            </a:custGeom>
            <a:solidFill>
              <a:srgbClr val="DEF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53" name="Freeform 289"/>
            <p:cNvSpPr>
              <a:spLocks/>
            </p:cNvSpPr>
            <p:nvPr/>
          </p:nvSpPr>
          <p:spPr bwMode="auto">
            <a:xfrm>
              <a:off x="1911" y="1785"/>
              <a:ext cx="302" cy="114"/>
            </a:xfrm>
            <a:custGeom>
              <a:avLst/>
              <a:gdLst>
                <a:gd name="T0" fmla="*/ 183 w 604"/>
                <a:gd name="T1" fmla="*/ 18 h 228"/>
                <a:gd name="T2" fmla="*/ 125 w 604"/>
                <a:gd name="T3" fmla="*/ 15 h 228"/>
                <a:gd name="T4" fmla="*/ 68 w 604"/>
                <a:gd name="T5" fmla="*/ 14 h 228"/>
                <a:gd name="T6" fmla="*/ 19 w 604"/>
                <a:gd name="T7" fmla="*/ 31 h 228"/>
                <a:gd name="T8" fmla="*/ 8 w 604"/>
                <a:gd name="T9" fmla="*/ 56 h 228"/>
                <a:gd name="T10" fmla="*/ 23 w 604"/>
                <a:gd name="T11" fmla="*/ 68 h 228"/>
                <a:gd name="T12" fmla="*/ 37 w 604"/>
                <a:gd name="T13" fmla="*/ 81 h 228"/>
                <a:gd name="T14" fmla="*/ 58 w 604"/>
                <a:gd name="T15" fmla="*/ 90 h 228"/>
                <a:gd name="T16" fmla="*/ 83 w 604"/>
                <a:gd name="T17" fmla="*/ 94 h 228"/>
                <a:gd name="T18" fmla="*/ 67 w 604"/>
                <a:gd name="T19" fmla="*/ 102 h 228"/>
                <a:gd name="T20" fmla="*/ 35 w 604"/>
                <a:gd name="T21" fmla="*/ 116 h 228"/>
                <a:gd name="T22" fmla="*/ 25 w 604"/>
                <a:gd name="T23" fmla="*/ 140 h 228"/>
                <a:gd name="T24" fmla="*/ 64 w 604"/>
                <a:gd name="T25" fmla="*/ 168 h 228"/>
                <a:gd name="T26" fmla="*/ 105 w 604"/>
                <a:gd name="T27" fmla="*/ 172 h 228"/>
                <a:gd name="T28" fmla="*/ 133 w 604"/>
                <a:gd name="T29" fmla="*/ 160 h 228"/>
                <a:gd name="T30" fmla="*/ 149 w 604"/>
                <a:gd name="T31" fmla="*/ 148 h 228"/>
                <a:gd name="T32" fmla="*/ 153 w 604"/>
                <a:gd name="T33" fmla="*/ 154 h 228"/>
                <a:gd name="T34" fmla="*/ 154 w 604"/>
                <a:gd name="T35" fmla="*/ 173 h 228"/>
                <a:gd name="T36" fmla="*/ 157 w 604"/>
                <a:gd name="T37" fmla="*/ 190 h 228"/>
                <a:gd name="T38" fmla="*/ 172 w 604"/>
                <a:gd name="T39" fmla="*/ 205 h 228"/>
                <a:gd name="T40" fmla="*/ 205 w 604"/>
                <a:gd name="T41" fmla="*/ 218 h 228"/>
                <a:gd name="T42" fmla="*/ 242 w 604"/>
                <a:gd name="T43" fmla="*/ 224 h 228"/>
                <a:gd name="T44" fmla="*/ 269 w 604"/>
                <a:gd name="T45" fmla="*/ 217 h 228"/>
                <a:gd name="T46" fmla="*/ 290 w 604"/>
                <a:gd name="T47" fmla="*/ 199 h 228"/>
                <a:gd name="T48" fmla="*/ 303 w 604"/>
                <a:gd name="T49" fmla="*/ 185 h 228"/>
                <a:gd name="T50" fmla="*/ 322 w 604"/>
                <a:gd name="T51" fmla="*/ 201 h 228"/>
                <a:gd name="T52" fmla="*/ 356 w 604"/>
                <a:gd name="T53" fmla="*/ 221 h 228"/>
                <a:gd name="T54" fmla="*/ 409 w 604"/>
                <a:gd name="T55" fmla="*/ 228 h 228"/>
                <a:gd name="T56" fmla="*/ 455 w 604"/>
                <a:gd name="T57" fmla="*/ 210 h 228"/>
                <a:gd name="T58" fmla="*/ 461 w 604"/>
                <a:gd name="T59" fmla="*/ 193 h 228"/>
                <a:gd name="T60" fmla="*/ 455 w 604"/>
                <a:gd name="T61" fmla="*/ 175 h 228"/>
                <a:gd name="T62" fmla="*/ 447 w 604"/>
                <a:gd name="T63" fmla="*/ 163 h 228"/>
                <a:gd name="T64" fmla="*/ 461 w 604"/>
                <a:gd name="T65" fmla="*/ 163 h 228"/>
                <a:gd name="T66" fmla="*/ 503 w 604"/>
                <a:gd name="T67" fmla="*/ 173 h 228"/>
                <a:gd name="T68" fmla="*/ 550 w 604"/>
                <a:gd name="T69" fmla="*/ 178 h 228"/>
                <a:gd name="T70" fmla="*/ 588 w 604"/>
                <a:gd name="T71" fmla="*/ 160 h 228"/>
                <a:gd name="T72" fmla="*/ 599 w 604"/>
                <a:gd name="T73" fmla="*/ 118 h 228"/>
                <a:gd name="T74" fmla="*/ 583 w 604"/>
                <a:gd name="T75" fmla="*/ 91 h 228"/>
                <a:gd name="T76" fmla="*/ 557 w 604"/>
                <a:gd name="T77" fmla="*/ 77 h 228"/>
                <a:gd name="T78" fmla="*/ 536 w 604"/>
                <a:gd name="T79" fmla="*/ 73 h 228"/>
                <a:gd name="T80" fmla="*/ 584 w 604"/>
                <a:gd name="T81" fmla="*/ 52 h 228"/>
                <a:gd name="T82" fmla="*/ 599 w 604"/>
                <a:gd name="T83" fmla="*/ 18 h 228"/>
                <a:gd name="T84" fmla="*/ 538 w 604"/>
                <a:gd name="T85" fmla="*/ 0 h 228"/>
                <a:gd name="T86" fmla="*/ 452 w 604"/>
                <a:gd name="T87" fmla="*/ 8 h 228"/>
                <a:gd name="T88" fmla="*/ 381 w 604"/>
                <a:gd name="T89" fmla="*/ 40 h 228"/>
                <a:gd name="T90" fmla="*/ 312 w 604"/>
                <a:gd name="T91" fmla="*/ 51 h 228"/>
                <a:gd name="T92" fmla="*/ 250 w 604"/>
                <a:gd name="T93" fmla="*/ 45 h 228"/>
                <a:gd name="T94" fmla="*/ 212 w 604"/>
                <a:gd name="T95" fmla="*/ 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4" h="228">
                  <a:moveTo>
                    <a:pt x="210" y="16"/>
                  </a:moveTo>
                  <a:lnTo>
                    <a:pt x="183" y="18"/>
                  </a:lnTo>
                  <a:lnTo>
                    <a:pt x="153" y="17"/>
                  </a:lnTo>
                  <a:lnTo>
                    <a:pt x="125" y="15"/>
                  </a:lnTo>
                  <a:lnTo>
                    <a:pt x="96" y="14"/>
                  </a:lnTo>
                  <a:lnTo>
                    <a:pt x="68" y="14"/>
                  </a:lnTo>
                  <a:lnTo>
                    <a:pt x="43" y="20"/>
                  </a:lnTo>
                  <a:lnTo>
                    <a:pt x="19" y="31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6" y="62"/>
                  </a:lnTo>
                  <a:lnTo>
                    <a:pt x="23" y="68"/>
                  </a:lnTo>
                  <a:lnTo>
                    <a:pt x="30" y="76"/>
                  </a:lnTo>
                  <a:lnTo>
                    <a:pt x="37" y="81"/>
                  </a:lnTo>
                  <a:lnTo>
                    <a:pt x="47" y="86"/>
                  </a:lnTo>
                  <a:lnTo>
                    <a:pt x="58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2" y="109"/>
                  </a:lnTo>
                  <a:lnTo>
                    <a:pt x="35" y="116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2" y="156"/>
                  </a:lnTo>
                  <a:lnTo>
                    <a:pt x="64" y="168"/>
                  </a:lnTo>
                  <a:lnTo>
                    <a:pt x="85" y="174"/>
                  </a:lnTo>
                  <a:lnTo>
                    <a:pt x="105" y="172"/>
                  </a:lnTo>
                  <a:lnTo>
                    <a:pt x="121" y="167"/>
                  </a:lnTo>
                  <a:lnTo>
                    <a:pt x="133" y="160"/>
                  </a:lnTo>
                  <a:lnTo>
                    <a:pt x="143" y="153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3" y="154"/>
                  </a:lnTo>
                  <a:lnTo>
                    <a:pt x="154" y="163"/>
                  </a:lnTo>
                  <a:lnTo>
                    <a:pt x="154" y="173"/>
                  </a:lnTo>
                  <a:lnTo>
                    <a:pt x="156" y="182"/>
                  </a:lnTo>
                  <a:lnTo>
                    <a:pt x="157" y="190"/>
                  </a:lnTo>
                  <a:lnTo>
                    <a:pt x="163" y="198"/>
                  </a:lnTo>
                  <a:lnTo>
                    <a:pt x="172" y="205"/>
                  </a:lnTo>
                  <a:lnTo>
                    <a:pt x="185" y="212"/>
                  </a:lnTo>
                  <a:lnTo>
                    <a:pt x="205" y="218"/>
                  </a:lnTo>
                  <a:lnTo>
                    <a:pt x="224" y="223"/>
                  </a:lnTo>
                  <a:lnTo>
                    <a:pt x="242" y="224"/>
                  </a:lnTo>
                  <a:lnTo>
                    <a:pt x="258" y="223"/>
                  </a:lnTo>
                  <a:lnTo>
                    <a:pt x="269" y="217"/>
                  </a:lnTo>
                  <a:lnTo>
                    <a:pt x="280" y="210"/>
                  </a:lnTo>
                  <a:lnTo>
                    <a:pt x="290" y="199"/>
                  </a:lnTo>
                  <a:lnTo>
                    <a:pt x="301" y="186"/>
                  </a:lnTo>
                  <a:lnTo>
                    <a:pt x="303" y="185"/>
                  </a:lnTo>
                  <a:lnTo>
                    <a:pt x="311" y="191"/>
                  </a:lnTo>
                  <a:lnTo>
                    <a:pt x="322" y="201"/>
                  </a:lnTo>
                  <a:lnTo>
                    <a:pt x="338" y="212"/>
                  </a:lnTo>
                  <a:lnTo>
                    <a:pt x="356" y="221"/>
                  </a:lnTo>
                  <a:lnTo>
                    <a:pt x="381" y="228"/>
                  </a:lnTo>
                  <a:lnTo>
                    <a:pt x="409" y="228"/>
                  </a:lnTo>
                  <a:lnTo>
                    <a:pt x="444" y="219"/>
                  </a:lnTo>
                  <a:lnTo>
                    <a:pt x="455" y="210"/>
                  </a:lnTo>
                  <a:lnTo>
                    <a:pt x="461" y="202"/>
                  </a:lnTo>
                  <a:lnTo>
                    <a:pt x="461" y="193"/>
                  </a:lnTo>
                  <a:lnTo>
                    <a:pt x="460" y="184"/>
                  </a:lnTo>
                  <a:lnTo>
                    <a:pt x="455" y="175"/>
                  </a:lnTo>
                  <a:lnTo>
                    <a:pt x="451" y="168"/>
                  </a:lnTo>
                  <a:lnTo>
                    <a:pt x="447" y="163"/>
                  </a:lnTo>
                  <a:lnTo>
                    <a:pt x="447" y="162"/>
                  </a:lnTo>
                  <a:lnTo>
                    <a:pt x="461" y="163"/>
                  </a:lnTo>
                  <a:lnTo>
                    <a:pt x="481" y="168"/>
                  </a:lnTo>
                  <a:lnTo>
                    <a:pt x="503" y="173"/>
                  </a:lnTo>
                  <a:lnTo>
                    <a:pt x="527" y="178"/>
                  </a:lnTo>
                  <a:lnTo>
                    <a:pt x="550" y="178"/>
                  </a:lnTo>
                  <a:lnTo>
                    <a:pt x="570" y="173"/>
                  </a:lnTo>
                  <a:lnTo>
                    <a:pt x="588" y="160"/>
                  </a:lnTo>
                  <a:lnTo>
                    <a:pt x="599" y="139"/>
                  </a:lnTo>
                  <a:lnTo>
                    <a:pt x="599" y="118"/>
                  </a:lnTo>
                  <a:lnTo>
                    <a:pt x="594" y="103"/>
                  </a:lnTo>
                  <a:lnTo>
                    <a:pt x="583" y="91"/>
                  </a:lnTo>
                  <a:lnTo>
                    <a:pt x="570" y="83"/>
                  </a:lnTo>
                  <a:lnTo>
                    <a:pt x="557" y="77"/>
                  </a:lnTo>
                  <a:lnTo>
                    <a:pt x="545" y="74"/>
                  </a:lnTo>
                  <a:lnTo>
                    <a:pt x="536" y="73"/>
                  </a:lnTo>
                  <a:lnTo>
                    <a:pt x="534" y="73"/>
                  </a:lnTo>
                  <a:lnTo>
                    <a:pt x="584" y="52"/>
                  </a:lnTo>
                  <a:lnTo>
                    <a:pt x="604" y="34"/>
                  </a:lnTo>
                  <a:lnTo>
                    <a:pt x="599" y="18"/>
                  </a:lnTo>
                  <a:lnTo>
                    <a:pt x="577" y="7"/>
                  </a:lnTo>
                  <a:lnTo>
                    <a:pt x="538" y="0"/>
                  </a:lnTo>
                  <a:lnTo>
                    <a:pt x="497" y="0"/>
                  </a:lnTo>
                  <a:lnTo>
                    <a:pt x="452" y="8"/>
                  </a:lnTo>
                  <a:lnTo>
                    <a:pt x="414" y="26"/>
                  </a:lnTo>
                  <a:lnTo>
                    <a:pt x="381" y="40"/>
                  </a:lnTo>
                  <a:lnTo>
                    <a:pt x="346" y="48"/>
                  </a:lnTo>
                  <a:lnTo>
                    <a:pt x="312" y="51"/>
                  </a:lnTo>
                  <a:lnTo>
                    <a:pt x="280" y="50"/>
                  </a:lnTo>
                  <a:lnTo>
                    <a:pt x="250" y="45"/>
                  </a:lnTo>
                  <a:lnTo>
                    <a:pt x="227" y="37"/>
                  </a:lnTo>
                  <a:lnTo>
                    <a:pt x="212" y="27"/>
                  </a:lnTo>
                  <a:lnTo>
                    <a:pt x="210" y="16"/>
                  </a:lnTo>
                  <a:close/>
                </a:path>
              </a:pathLst>
            </a:custGeom>
            <a:solidFill>
              <a:srgbClr val="DEF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54" name="Freeform 290"/>
            <p:cNvSpPr>
              <a:spLocks/>
            </p:cNvSpPr>
            <p:nvPr/>
          </p:nvSpPr>
          <p:spPr bwMode="auto">
            <a:xfrm>
              <a:off x="1432" y="3199"/>
              <a:ext cx="299" cy="113"/>
            </a:xfrm>
            <a:custGeom>
              <a:avLst/>
              <a:gdLst>
                <a:gd name="T0" fmla="*/ 166 w 600"/>
                <a:gd name="T1" fmla="*/ 14 h 227"/>
                <a:gd name="T2" fmla="*/ 115 w 600"/>
                <a:gd name="T3" fmla="*/ 12 h 227"/>
                <a:gd name="T4" fmla="*/ 62 w 600"/>
                <a:gd name="T5" fmla="*/ 13 h 227"/>
                <a:gd name="T6" fmla="*/ 17 w 600"/>
                <a:gd name="T7" fmla="*/ 30 h 227"/>
                <a:gd name="T8" fmla="*/ 8 w 600"/>
                <a:gd name="T9" fmla="*/ 56 h 227"/>
                <a:gd name="T10" fmla="*/ 20 w 600"/>
                <a:gd name="T11" fmla="*/ 69 h 227"/>
                <a:gd name="T12" fmla="*/ 33 w 600"/>
                <a:gd name="T13" fmla="*/ 81 h 227"/>
                <a:gd name="T14" fmla="*/ 57 w 600"/>
                <a:gd name="T15" fmla="*/ 89 h 227"/>
                <a:gd name="T16" fmla="*/ 81 w 600"/>
                <a:gd name="T17" fmla="*/ 93 h 227"/>
                <a:gd name="T18" fmla="*/ 65 w 600"/>
                <a:gd name="T19" fmla="*/ 101 h 227"/>
                <a:gd name="T20" fmla="*/ 33 w 600"/>
                <a:gd name="T21" fmla="*/ 117 h 227"/>
                <a:gd name="T22" fmla="*/ 25 w 600"/>
                <a:gd name="T23" fmla="*/ 139 h 227"/>
                <a:gd name="T24" fmla="*/ 63 w 600"/>
                <a:gd name="T25" fmla="*/ 167 h 227"/>
                <a:gd name="T26" fmla="*/ 101 w 600"/>
                <a:gd name="T27" fmla="*/ 171 h 227"/>
                <a:gd name="T28" fmla="*/ 132 w 600"/>
                <a:gd name="T29" fmla="*/ 160 h 227"/>
                <a:gd name="T30" fmla="*/ 149 w 600"/>
                <a:gd name="T31" fmla="*/ 147 h 227"/>
                <a:gd name="T32" fmla="*/ 152 w 600"/>
                <a:gd name="T33" fmla="*/ 154 h 227"/>
                <a:gd name="T34" fmla="*/ 150 w 600"/>
                <a:gd name="T35" fmla="*/ 172 h 227"/>
                <a:gd name="T36" fmla="*/ 153 w 600"/>
                <a:gd name="T37" fmla="*/ 189 h 227"/>
                <a:gd name="T38" fmla="*/ 166 w 600"/>
                <a:gd name="T39" fmla="*/ 205 h 227"/>
                <a:gd name="T40" fmla="*/ 201 w 600"/>
                <a:gd name="T41" fmla="*/ 218 h 227"/>
                <a:gd name="T42" fmla="*/ 238 w 600"/>
                <a:gd name="T43" fmla="*/ 223 h 227"/>
                <a:gd name="T44" fmla="*/ 265 w 600"/>
                <a:gd name="T45" fmla="*/ 218 h 227"/>
                <a:gd name="T46" fmla="*/ 286 w 600"/>
                <a:gd name="T47" fmla="*/ 199 h 227"/>
                <a:gd name="T48" fmla="*/ 297 w 600"/>
                <a:gd name="T49" fmla="*/ 185 h 227"/>
                <a:gd name="T50" fmla="*/ 317 w 600"/>
                <a:gd name="T51" fmla="*/ 200 h 227"/>
                <a:gd name="T52" fmla="*/ 351 w 600"/>
                <a:gd name="T53" fmla="*/ 221 h 227"/>
                <a:gd name="T54" fmla="*/ 405 w 600"/>
                <a:gd name="T55" fmla="*/ 227 h 227"/>
                <a:gd name="T56" fmla="*/ 451 w 600"/>
                <a:gd name="T57" fmla="*/ 211 h 227"/>
                <a:gd name="T58" fmla="*/ 457 w 600"/>
                <a:gd name="T59" fmla="*/ 193 h 227"/>
                <a:gd name="T60" fmla="*/ 451 w 600"/>
                <a:gd name="T61" fmla="*/ 175 h 227"/>
                <a:gd name="T62" fmla="*/ 443 w 600"/>
                <a:gd name="T63" fmla="*/ 164 h 227"/>
                <a:gd name="T64" fmla="*/ 457 w 600"/>
                <a:gd name="T65" fmla="*/ 164 h 227"/>
                <a:gd name="T66" fmla="*/ 499 w 600"/>
                <a:gd name="T67" fmla="*/ 173 h 227"/>
                <a:gd name="T68" fmla="*/ 543 w 600"/>
                <a:gd name="T69" fmla="*/ 178 h 227"/>
                <a:gd name="T70" fmla="*/ 583 w 600"/>
                <a:gd name="T71" fmla="*/ 161 h 227"/>
                <a:gd name="T72" fmla="*/ 594 w 600"/>
                <a:gd name="T73" fmla="*/ 118 h 227"/>
                <a:gd name="T74" fmla="*/ 578 w 600"/>
                <a:gd name="T75" fmla="*/ 90 h 227"/>
                <a:gd name="T76" fmla="*/ 551 w 600"/>
                <a:gd name="T77" fmla="*/ 76 h 227"/>
                <a:gd name="T78" fmla="*/ 531 w 600"/>
                <a:gd name="T79" fmla="*/ 72 h 227"/>
                <a:gd name="T80" fmla="*/ 579 w 600"/>
                <a:gd name="T81" fmla="*/ 51 h 227"/>
                <a:gd name="T82" fmla="*/ 595 w 600"/>
                <a:gd name="T83" fmla="*/ 17 h 227"/>
                <a:gd name="T84" fmla="*/ 535 w 600"/>
                <a:gd name="T85" fmla="*/ 0 h 227"/>
                <a:gd name="T86" fmla="*/ 448 w 600"/>
                <a:gd name="T87" fmla="*/ 8 h 227"/>
                <a:gd name="T88" fmla="*/ 377 w 600"/>
                <a:gd name="T89" fmla="*/ 39 h 227"/>
                <a:gd name="T90" fmla="*/ 303 w 600"/>
                <a:gd name="T91" fmla="*/ 49 h 227"/>
                <a:gd name="T92" fmla="*/ 235 w 600"/>
                <a:gd name="T93" fmla="*/ 41 h 227"/>
                <a:gd name="T94" fmla="*/ 197 w 600"/>
                <a:gd name="T95" fmla="*/ 2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0" h="227">
                  <a:moveTo>
                    <a:pt x="194" y="12"/>
                  </a:moveTo>
                  <a:lnTo>
                    <a:pt x="166" y="14"/>
                  </a:lnTo>
                  <a:lnTo>
                    <a:pt x="141" y="14"/>
                  </a:lnTo>
                  <a:lnTo>
                    <a:pt x="115" y="12"/>
                  </a:lnTo>
                  <a:lnTo>
                    <a:pt x="88" y="12"/>
                  </a:lnTo>
                  <a:lnTo>
                    <a:pt x="62" y="13"/>
                  </a:lnTo>
                  <a:lnTo>
                    <a:pt x="38" y="19"/>
                  </a:lnTo>
                  <a:lnTo>
                    <a:pt x="17" y="30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0" y="69"/>
                  </a:lnTo>
                  <a:lnTo>
                    <a:pt x="27" y="76"/>
                  </a:lnTo>
                  <a:lnTo>
                    <a:pt x="33" y="81"/>
                  </a:lnTo>
                  <a:lnTo>
                    <a:pt x="43" y="86"/>
                  </a:lnTo>
                  <a:lnTo>
                    <a:pt x="57" y="89"/>
                  </a:lnTo>
                  <a:lnTo>
                    <a:pt x="74" y="92"/>
                  </a:lnTo>
                  <a:lnTo>
                    <a:pt x="81" y="93"/>
                  </a:lnTo>
                  <a:lnTo>
                    <a:pt x="78" y="96"/>
                  </a:lnTo>
                  <a:lnTo>
                    <a:pt x="65" y="101"/>
                  </a:lnTo>
                  <a:lnTo>
                    <a:pt x="51" y="109"/>
                  </a:lnTo>
                  <a:lnTo>
                    <a:pt x="33" y="117"/>
                  </a:lnTo>
                  <a:lnTo>
                    <a:pt x="25" y="127"/>
                  </a:lnTo>
                  <a:lnTo>
                    <a:pt x="25" y="139"/>
                  </a:lnTo>
                  <a:lnTo>
                    <a:pt x="41" y="156"/>
                  </a:lnTo>
                  <a:lnTo>
                    <a:pt x="63" y="167"/>
                  </a:lnTo>
                  <a:lnTo>
                    <a:pt x="84" y="172"/>
                  </a:lnTo>
                  <a:lnTo>
                    <a:pt x="101" y="171"/>
                  </a:lnTo>
                  <a:lnTo>
                    <a:pt x="120" y="167"/>
                  </a:lnTo>
                  <a:lnTo>
                    <a:pt x="132" y="160"/>
                  </a:lnTo>
                  <a:lnTo>
                    <a:pt x="143" y="152"/>
                  </a:lnTo>
                  <a:lnTo>
                    <a:pt x="149" y="147"/>
                  </a:lnTo>
                  <a:lnTo>
                    <a:pt x="152" y="145"/>
                  </a:lnTo>
                  <a:lnTo>
                    <a:pt x="152" y="154"/>
                  </a:lnTo>
                  <a:lnTo>
                    <a:pt x="152" y="163"/>
                  </a:lnTo>
                  <a:lnTo>
                    <a:pt x="150" y="172"/>
                  </a:lnTo>
                  <a:lnTo>
                    <a:pt x="152" y="181"/>
                  </a:lnTo>
                  <a:lnTo>
                    <a:pt x="153" y="189"/>
                  </a:lnTo>
                  <a:lnTo>
                    <a:pt x="158" y="197"/>
                  </a:lnTo>
                  <a:lnTo>
                    <a:pt x="166" y="205"/>
                  </a:lnTo>
                  <a:lnTo>
                    <a:pt x="181" y="213"/>
                  </a:lnTo>
                  <a:lnTo>
                    <a:pt x="201" y="218"/>
                  </a:lnTo>
                  <a:lnTo>
                    <a:pt x="221" y="222"/>
                  </a:lnTo>
                  <a:lnTo>
                    <a:pt x="238" y="223"/>
                  </a:lnTo>
                  <a:lnTo>
                    <a:pt x="253" y="222"/>
                  </a:lnTo>
                  <a:lnTo>
                    <a:pt x="265" y="218"/>
                  </a:lnTo>
                  <a:lnTo>
                    <a:pt x="276" y="211"/>
                  </a:lnTo>
                  <a:lnTo>
                    <a:pt x="286" y="199"/>
                  </a:lnTo>
                  <a:lnTo>
                    <a:pt x="294" y="186"/>
                  </a:lnTo>
                  <a:lnTo>
                    <a:pt x="297" y="185"/>
                  </a:lnTo>
                  <a:lnTo>
                    <a:pt x="306" y="191"/>
                  </a:lnTo>
                  <a:lnTo>
                    <a:pt x="317" y="200"/>
                  </a:lnTo>
                  <a:lnTo>
                    <a:pt x="333" y="212"/>
                  </a:lnTo>
                  <a:lnTo>
                    <a:pt x="351" y="221"/>
                  </a:lnTo>
                  <a:lnTo>
                    <a:pt x="377" y="227"/>
                  </a:lnTo>
                  <a:lnTo>
                    <a:pt x="405" y="227"/>
                  </a:lnTo>
                  <a:lnTo>
                    <a:pt x="440" y="219"/>
                  </a:lnTo>
                  <a:lnTo>
                    <a:pt x="451" y="211"/>
                  </a:lnTo>
                  <a:lnTo>
                    <a:pt x="456" y="202"/>
                  </a:lnTo>
                  <a:lnTo>
                    <a:pt x="457" y="193"/>
                  </a:lnTo>
                  <a:lnTo>
                    <a:pt x="456" y="184"/>
                  </a:lnTo>
                  <a:lnTo>
                    <a:pt x="451" y="175"/>
                  </a:lnTo>
                  <a:lnTo>
                    <a:pt x="447" y="169"/>
                  </a:lnTo>
                  <a:lnTo>
                    <a:pt x="443" y="164"/>
                  </a:lnTo>
                  <a:lnTo>
                    <a:pt x="443" y="163"/>
                  </a:lnTo>
                  <a:lnTo>
                    <a:pt x="457" y="164"/>
                  </a:lnTo>
                  <a:lnTo>
                    <a:pt x="477" y="169"/>
                  </a:lnTo>
                  <a:lnTo>
                    <a:pt x="499" y="173"/>
                  </a:lnTo>
                  <a:lnTo>
                    <a:pt x="522" y="178"/>
                  </a:lnTo>
                  <a:lnTo>
                    <a:pt x="543" y="178"/>
                  </a:lnTo>
                  <a:lnTo>
                    <a:pt x="567" y="173"/>
                  </a:lnTo>
                  <a:lnTo>
                    <a:pt x="583" y="161"/>
                  </a:lnTo>
                  <a:lnTo>
                    <a:pt x="595" y="139"/>
                  </a:lnTo>
                  <a:lnTo>
                    <a:pt x="594" y="118"/>
                  </a:lnTo>
                  <a:lnTo>
                    <a:pt x="589" y="103"/>
                  </a:lnTo>
                  <a:lnTo>
                    <a:pt x="578" y="90"/>
                  </a:lnTo>
                  <a:lnTo>
                    <a:pt x="565" y="82"/>
                  </a:lnTo>
                  <a:lnTo>
                    <a:pt x="551" y="76"/>
                  </a:lnTo>
                  <a:lnTo>
                    <a:pt x="540" y="73"/>
                  </a:lnTo>
                  <a:lnTo>
                    <a:pt x="531" y="72"/>
                  </a:lnTo>
                  <a:lnTo>
                    <a:pt x="528" y="72"/>
                  </a:lnTo>
                  <a:lnTo>
                    <a:pt x="579" y="51"/>
                  </a:lnTo>
                  <a:lnTo>
                    <a:pt x="600" y="32"/>
                  </a:lnTo>
                  <a:lnTo>
                    <a:pt x="595" y="17"/>
                  </a:lnTo>
                  <a:lnTo>
                    <a:pt x="573" y="7"/>
                  </a:lnTo>
                  <a:lnTo>
                    <a:pt x="535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5"/>
                  </a:lnTo>
                  <a:lnTo>
                    <a:pt x="377" y="39"/>
                  </a:lnTo>
                  <a:lnTo>
                    <a:pt x="340" y="47"/>
                  </a:lnTo>
                  <a:lnTo>
                    <a:pt x="303" y="49"/>
                  </a:lnTo>
                  <a:lnTo>
                    <a:pt x="269" y="47"/>
                  </a:lnTo>
                  <a:lnTo>
                    <a:pt x="235" y="41"/>
                  </a:lnTo>
                  <a:lnTo>
                    <a:pt x="212" y="32"/>
                  </a:lnTo>
                  <a:lnTo>
                    <a:pt x="197" y="22"/>
                  </a:lnTo>
                  <a:lnTo>
                    <a:pt x="194" y="12"/>
                  </a:lnTo>
                  <a:close/>
                </a:path>
              </a:pathLst>
            </a:custGeom>
            <a:solidFill>
              <a:srgbClr val="DEF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55" name="Freeform 291"/>
            <p:cNvSpPr>
              <a:spLocks/>
            </p:cNvSpPr>
            <p:nvPr/>
          </p:nvSpPr>
          <p:spPr bwMode="auto">
            <a:xfrm>
              <a:off x="1139" y="3319"/>
              <a:ext cx="301" cy="114"/>
            </a:xfrm>
            <a:custGeom>
              <a:avLst/>
              <a:gdLst>
                <a:gd name="T0" fmla="*/ 201 w 603"/>
                <a:gd name="T1" fmla="*/ 24 h 228"/>
                <a:gd name="T2" fmla="*/ 137 w 603"/>
                <a:gd name="T3" fmla="*/ 20 h 228"/>
                <a:gd name="T4" fmla="*/ 73 w 603"/>
                <a:gd name="T5" fmla="*/ 16 h 228"/>
                <a:gd name="T6" fmla="*/ 19 w 603"/>
                <a:gd name="T7" fmla="*/ 32 h 228"/>
                <a:gd name="T8" fmla="*/ 8 w 603"/>
                <a:gd name="T9" fmla="*/ 56 h 228"/>
                <a:gd name="T10" fmla="*/ 21 w 603"/>
                <a:gd name="T11" fmla="*/ 70 h 228"/>
                <a:gd name="T12" fmla="*/ 36 w 603"/>
                <a:gd name="T13" fmla="*/ 82 h 228"/>
                <a:gd name="T14" fmla="*/ 57 w 603"/>
                <a:gd name="T15" fmla="*/ 90 h 228"/>
                <a:gd name="T16" fmla="*/ 83 w 603"/>
                <a:gd name="T17" fmla="*/ 94 h 228"/>
                <a:gd name="T18" fmla="*/ 67 w 603"/>
                <a:gd name="T19" fmla="*/ 102 h 228"/>
                <a:gd name="T20" fmla="*/ 35 w 603"/>
                <a:gd name="T21" fmla="*/ 118 h 228"/>
                <a:gd name="T22" fmla="*/ 25 w 603"/>
                <a:gd name="T23" fmla="*/ 140 h 228"/>
                <a:gd name="T24" fmla="*/ 64 w 603"/>
                <a:gd name="T25" fmla="*/ 169 h 228"/>
                <a:gd name="T26" fmla="*/ 104 w 603"/>
                <a:gd name="T27" fmla="*/ 173 h 228"/>
                <a:gd name="T28" fmla="*/ 133 w 603"/>
                <a:gd name="T29" fmla="*/ 161 h 228"/>
                <a:gd name="T30" fmla="*/ 149 w 603"/>
                <a:gd name="T31" fmla="*/ 148 h 228"/>
                <a:gd name="T32" fmla="*/ 152 w 603"/>
                <a:gd name="T33" fmla="*/ 154 h 228"/>
                <a:gd name="T34" fmla="*/ 153 w 603"/>
                <a:gd name="T35" fmla="*/ 173 h 228"/>
                <a:gd name="T36" fmla="*/ 155 w 603"/>
                <a:gd name="T37" fmla="*/ 190 h 228"/>
                <a:gd name="T38" fmla="*/ 168 w 603"/>
                <a:gd name="T39" fmla="*/ 205 h 228"/>
                <a:gd name="T40" fmla="*/ 201 w 603"/>
                <a:gd name="T41" fmla="*/ 218 h 228"/>
                <a:gd name="T42" fmla="*/ 237 w 603"/>
                <a:gd name="T43" fmla="*/ 224 h 228"/>
                <a:gd name="T44" fmla="*/ 266 w 603"/>
                <a:gd name="T45" fmla="*/ 218 h 228"/>
                <a:gd name="T46" fmla="*/ 288 w 603"/>
                <a:gd name="T47" fmla="*/ 200 h 228"/>
                <a:gd name="T48" fmla="*/ 302 w 603"/>
                <a:gd name="T49" fmla="*/ 186 h 228"/>
                <a:gd name="T50" fmla="*/ 322 w 603"/>
                <a:gd name="T51" fmla="*/ 201 h 228"/>
                <a:gd name="T52" fmla="*/ 355 w 603"/>
                <a:gd name="T53" fmla="*/ 222 h 228"/>
                <a:gd name="T54" fmla="*/ 406 w 603"/>
                <a:gd name="T55" fmla="*/ 228 h 228"/>
                <a:gd name="T56" fmla="*/ 452 w 603"/>
                <a:gd name="T57" fmla="*/ 211 h 228"/>
                <a:gd name="T58" fmla="*/ 459 w 603"/>
                <a:gd name="T59" fmla="*/ 194 h 228"/>
                <a:gd name="T60" fmla="*/ 453 w 603"/>
                <a:gd name="T61" fmla="*/ 176 h 228"/>
                <a:gd name="T62" fmla="*/ 445 w 603"/>
                <a:gd name="T63" fmla="*/ 164 h 228"/>
                <a:gd name="T64" fmla="*/ 458 w 603"/>
                <a:gd name="T65" fmla="*/ 164 h 228"/>
                <a:gd name="T66" fmla="*/ 500 w 603"/>
                <a:gd name="T67" fmla="*/ 174 h 228"/>
                <a:gd name="T68" fmla="*/ 547 w 603"/>
                <a:gd name="T69" fmla="*/ 179 h 228"/>
                <a:gd name="T70" fmla="*/ 584 w 603"/>
                <a:gd name="T71" fmla="*/ 161 h 228"/>
                <a:gd name="T72" fmla="*/ 596 w 603"/>
                <a:gd name="T73" fmla="*/ 119 h 228"/>
                <a:gd name="T74" fmla="*/ 581 w 603"/>
                <a:gd name="T75" fmla="*/ 91 h 228"/>
                <a:gd name="T76" fmla="*/ 555 w 603"/>
                <a:gd name="T77" fmla="*/ 78 h 228"/>
                <a:gd name="T78" fmla="*/ 536 w 603"/>
                <a:gd name="T79" fmla="*/ 74 h 228"/>
                <a:gd name="T80" fmla="*/ 584 w 603"/>
                <a:gd name="T81" fmla="*/ 51 h 228"/>
                <a:gd name="T82" fmla="*/ 599 w 603"/>
                <a:gd name="T83" fmla="*/ 19 h 228"/>
                <a:gd name="T84" fmla="*/ 537 w 603"/>
                <a:gd name="T85" fmla="*/ 0 h 228"/>
                <a:gd name="T86" fmla="*/ 448 w 603"/>
                <a:gd name="T87" fmla="*/ 8 h 228"/>
                <a:gd name="T88" fmla="*/ 377 w 603"/>
                <a:gd name="T89" fmla="*/ 40 h 228"/>
                <a:gd name="T90" fmla="*/ 317 w 603"/>
                <a:gd name="T91" fmla="*/ 53 h 228"/>
                <a:gd name="T92" fmla="*/ 265 w 603"/>
                <a:gd name="T93" fmla="*/ 48 h 228"/>
                <a:gd name="T94" fmla="*/ 233 w 603"/>
                <a:gd name="T95" fmla="*/ 3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3" h="228">
                  <a:moveTo>
                    <a:pt x="229" y="23"/>
                  </a:moveTo>
                  <a:lnTo>
                    <a:pt x="201" y="24"/>
                  </a:lnTo>
                  <a:lnTo>
                    <a:pt x="169" y="23"/>
                  </a:lnTo>
                  <a:lnTo>
                    <a:pt x="137" y="20"/>
                  </a:lnTo>
                  <a:lnTo>
                    <a:pt x="105" y="18"/>
                  </a:lnTo>
                  <a:lnTo>
                    <a:pt x="73" y="16"/>
                  </a:lnTo>
                  <a:lnTo>
                    <a:pt x="44" y="21"/>
                  </a:lnTo>
                  <a:lnTo>
                    <a:pt x="19" y="32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1" y="70"/>
                  </a:lnTo>
                  <a:lnTo>
                    <a:pt x="28" y="77"/>
                  </a:lnTo>
                  <a:lnTo>
                    <a:pt x="36" y="82"/>
                  </a:lnTo>
                  <a:lnTo>
                    <a:pt x="46" y="87"/>
                  </a:lnTo>
                  <a:lnTo>
                    <a:pt x="57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1" y="109"/>
                  </a:lnTo>
                  <a:lnTo>
                    <a:pt x="35" y="118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1" y="156"/>
                  </a:lnTo>
                  <a:lnTo>
                    <a:pt x="64" y="169"/>
                  </a:lnTo>
                  <a:lnTo>
                    <a:pt x="85" y="174"/>
                  </a:lnTo>
                  <a:lnTo>
                    <a:pt x="104" y="173"/>
                  </a:lnTo>
                  <a:lnTo>
                    <a:pt x="120" y="169"/>
                  </a:lnTo>
                  <a:lnTo>
                    <a:pt x="133" y="161"/>
                  </a:lnTo>
                  <a:lnTo>
                    <a:pt x="143" y="154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2" y="154"/>
                  </a:lnTo>
                  <a:lnTo>
                    <a:pt x="153" y="163"/>
                  </a:lnTo>
                  <a:lnTo>
                    <a:pt x="153" y="173"/>
                  </a:lnTo>
                  <a:lnTo>
                    <a:pt x="154" y="182"/>
                  </a:lnTo>
                  <a:lnTo>
                    <a:pt x="155" y="190"/>
                  </a:lnTo>
                  <a:lnTo>
                    <a:pt x="160" y="198"/>
                  </a:lnTo>
                  <a:lnTo>
                    <a:pt x="168" y="205"/>
                  </a:lnTo>
                  <a:lnTo>
                    <a:pt x="180" y="213"/>
                  </a:lnTo>
                  <a:lnTo>
                    <a:pt x="201" y="218"/>
                  </a:lnTo>
                  <a:lnTo>
                    <a:pt x="221" y="223"/>
                  </a:lnTo>
                  <a:lnTo>
                    <a:pt x="237" y="224"/>
                  </a:lnTo>
                  <a:lnTo>
                    <a:pt x="254" y="223"/>
                  </a:lnTo>
                  <a:lnTo>
                    <a:pt x="266" y="218"/>
                  </a:lnTo>
                  <a:lnTo>
                    <a:pt x="278" y="211"/>
                  </a:lnTo>
                  <a:lnTo>
                    <a:pt x="288" y="200"/>
                  </a:lnTo>
                  <a:lnTo>
                    <a:pt x="299" y="187"/>
                  </a:lnTo>
                  <a:lnTo>
                    <a:pt x="302" y="186"/>
                  </a:lnTo>
                  <a:lnTo>
                    <a:pt x="309" y="192"/>
                  </a:lnTo>
                  <a:lnTo>
                    <a:pt x="322" y="201"/>
                  </a:lnTo>
                  <a:lnTo>
                    <a:pt x="336" y="212"/>
                  </a:lnTo>
                  <a:lnTo>
                    <a:pt x="355" y="222"/>
                  </a:lnTo>
                  <a:lnTo>
                    <a:pt x="379" y="228"/>
                  </a:lnTo>
                  <a:lnTo>
                    <a:pt x="406" y="228"/>
                  </a:lnTo>
                  <a:lnTo>
                    <a:pt x="438" y="220"/>
                  </a:lnTo>
                  <a:lnTo>
                    <a:pt x="452" y="211"/>
                  </a:lnTo>
                  <a:lnTo>
                    <a:pt x="458" y="203"/>
                  </a:lnTo>
                  <a:lnTo>
                    <a:pt x="459" y="194"/>
                  </a:lnTo>
                  <a:lnTo>
                    <a:pt x="458" y="185"/>
                  </a:lnTo>
                  <a:lnTo>
                    <a:pt x="453" y="176"/>
                  </a:lnTo>
                  <a:lnTo>
                    <a:pt x="448" y="170"/>
                  </a:lnTo>
                  <a:lnTo>
                    <a:pt x="445" y="164"/>
                  </a:lnTo>
                  <a:lnTo>
                    <a:pt x="443" y="163"/>
                  </a:lnTo>
                  <a:lnTo>
                    <a:pt x="458" y="164"/>
                  </a:lnTo>
                  <a:lnTo>
                    <a:pt x="478" y="170"/>
                  </a:lnTo>
                  <a:lnTo>
                    <a:pt x="500" y="174"/>
                  </a:lnTo>
                  <a:lnTo>
                    <a:pt x="526" y="179"/>
                  </a:lnTo>
                  <a:lnTo>
                    <a:pt x="547" y="179"/>
                  </a:lnTo>
                  <a:lnTo>
                    <a:pt x="568" y="174"/>
                  </a:lnTo>
                  <a:lnTo>
                    <a:pt x="584" y="161"/>
                  </a:lnTo>
                  <a:lnTo>
                    <a:pt x="595" y="140"/>
                  </a:lnTo>
                  <a:lnTo>
                    <a:pt x="596" y="119"/>
                  </a:lnTo>
                  <a:lnTo>
                    <a:pt x="591" y="103"/>
                  </a:lnTo>
                  <a:lnTo>
                    <a:pt x="581" y="91"/>
                  </a:lnTo>
                  <a:lnTo>
                    <a:pt x="570" y="84"/>
                  </a:lnTo>
                  <a:lnTo>
                    <a:pt x="555" y="78"/>
                  </a:lnTo>
                  <a:lnTo>
                    <a:pt x="544" y="75"/>
                  </a:lnTo>
                  <a:lnTo>
                    <a:pt x="536" y="74"/>
                  </a:lnTo>
                  <a:lnTo>
                    <a:pt x="533" y="74"/>
                  </a:lnTo>
                  <a:lnTo>
                    <a:pt x="584" y="51"/>
                  </a:lnTo>
                  <a:lnTo>
                    <a:pt x="603" y="34"/>
                  </a:lnTo>
                  <a:lnTo>
                    <a:pt x="599" y="19"/>
                  </a:lnTo>
                  <a:lnTo>
                    <a:pt x="575" y="7"/>
                  </a:lnTo>
                  <a:lnTo>
                    <a:pt x="537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6"/>
                  </a:lnTo>
                  <a:lnTo>
                    <a:pt x="377" y="40"/>
                  </a:lnTo>
                  <a:lnTo>
                    <a:pt x="346" y="50"/>
                  </a:lnTo>
                  <a:lnTo>
                    <a:pt x="317" y="53"/>
                  </a:lnTo>
                  <a:lnTo>
                    <a:pt x="289" y="53"/>
                  </a:lnTo>
                  <a:lnTo>
                    <a:pt x="265" y="48"/>
                  </a:lnTo>
                  <a:lnTo>
                    <a:pt x="246" y="42"/>
                  </a:lnTo>
                  <a:lnTo>
                    <a:pt x="233" y="32"/>
                  </a:lnTo>
                  <a:lnTo>
                    <a:pt x="229" y="23"/>
                  </a:lnTo>
                  <a:close/>
                </a:path>
              </a:pathLst>
            </a:custGeom>
            <a:solidFill>
              <a:srgbClr val="DEF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56" name="Freeform 292"/>
            <p:cNvSpPr>
              <a:spLocks/>
            </p:cNvSpPr>
            <p:nvPr/>
          </p:nvSpPr>
          <p:spPr bwMode="auto">
            <a:xfrm>
              <a:off x="704" y="1326"/>
              <a:ext cx="18" cy="30"/>
            </a:xfrm>
            <a:custGeom>
              <a:avLst/>
              <a:gdLst>
                <a:gd name="T0" fmla="*/ 20 w 36"/>
                <a:gd name="T1" fmla="*/ 0 h 60"/>
                <a:gd name="T2" fmla="*/ 24 w 36"/>
                <a:gd name="T3" fmla="*/ 2 h 60"/>
                <a:gd name="T4" fmla="*/ 31 w 36"/>
                <a:gd name="T5" fmla="*/ 8 h 60"/>
                <a:gd name="T6" fmla="*/ 32 w 36"/>
                <a:gd name="T7" fmla="*/ 12 h 60"/>
                <a:gd name="T8" fmla="*/ 33 w 36"/>
                <a:gd name="T9" fmla="*/ 17 h 60"/>
                <a:gd name="T10" fmla="*/ 34 w 36"/>
                <a:gd name="T11" fmla="*/ 24 h 60"/>
                <a:gd name="T12" fmla="*/ 36 w 36"/>
                <a:gd name="T13" fmla="*/ 31 h 60"/>
                <a:gd name="T14" fmla="*/ 34 w 36"/>
                <a:gd name="T15" fmla="*/ 36 h 60"/>
                <a:gd name="T16" fmla="*/ 33 w 36"/>
                <a:gd name="T17" fmla="*/ 42 h 60"/>
                <a:gd name="T18" fmla="*/ 32 w 36"/>
                <a:gd name="T19" fmla="*/ 46 h 60"/>
                <a:gd name="T20" fmla="*/ 31 w 36"/>
                <a:gd name="T21" fmla="*/ 51 h 60"/>
                <a:gd name="T22" fmla="*/ 24 w 36"/>
                <a:gd name="T23" fmla="*/ 57 h 60"/>
                <a:gd name="T24" fmla="*/ 20 w 36"/>
                <a:gd name="T25" fmla="*/ 60 h 60"/>
                <a:gd name="T26" fmla="*/ 11 w 36"/>
                <a:gd name="T27" fmla="*/ 57 h 60"/>
                <a:gd name="T28" fmla="*/ 5 w 36"/>
                <a:gd name="T29" fmla="*/ 51 h 60"/>
                <a:gd name="T30" fmla="*/ 1 w 36"/>
                <a:gd name="T31" fmla="*/ 46 h 60"/>
                <a:gd name="T32" fmla="*/ 0 w 36"/>
                <a:gd name="T33" fmla="*/ 42 h 60"/>
                <a:gd name="T34" fmla="*/ 0 w 36"/>
                <a:gd name="T35" fmla="*/ 36 h 60"/>
                <a:gd name="T36" fmla="*/ 0 w 36"/>
                <a:gd name="T37" fmla="*/ 31 h 60"/>
                <a:gd name="T38" fmla="*/ 0 w 36"/>
                <a:gd name="T39" fmla="*/ 24 h 60"/>
                <a:gd name="T40" fmla="*/ 0 w 36"/>
                <a:gd name="T41" fmla="*/ 17 h 60"/>
                <a:gd name="T42" fmla="*/ 1 w 36"/>
                <a:gd name="T43" fmla="*/ 12 h 60"/>
                <a:gd name="T44" fmla="*/ 5 w 36"/>
                <a:gd name="T45" fmla="*/ 8 h 60"/>
                <a:gd name="T46" fmla="*/ 11 w 36"/>
                <a:gd name="T47" fmla="*/ 2 h 60"/>
                <a:gd name="T48" fmla="*/ 20 w 36"/>
                <a:gd name="T4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60">
                  <a:moveTo>
                    <a:pt x="20" y="0"/>
                  </a:moveTo>
                  <a:lnTo>
                    <a:pt x="24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3" y="17"/>
                  </a:lnTo>
                  <a:lnTo>
                    <a:pt x="34" y="24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1"/>
                  </a:lnTo>
                  <a:lnTo>
                    <a:pt x="24" y="57"/>
                  </a:lnTo>
                  <a:lnTo>
                    <a:pt x="20" y="60"/>
                  </a:lnTo>
                  <a:lnTo>
                    <a:pt x="11" y="57"/>
                  </a:lnTo>
                  <a:lnTo>
                    <a:pt x="5" y="51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57" name="Freeform 293"/>
            <p:cNvSpPr>
              <a:spLocks/>
            </p:cNvSpPr>
            <p:nvPr/>
          </p:nvSpPr>
          <p:spPr bwMode="auto">
            <a:xfrm>
              <a:off x="706" y="1356"/>
              <a:ext cx="16" cy="31"/>
            </a:xfrm>
            <a:custGeom>
              <a:avLst/>
              <a:gdLst>
                <a:gd name="T0" fmla="*/ 16 w 32"/>
                <a:gd name="T1" fmla="*/ 61 h 61"/>
                <a:gd name="T2" fmla="*/ 20 w 32"/>
                <a:gd name="T3" fmla="*/ 57 h 61"/>
                <a:gd name="T4" fmla="*/ 27 w 32"/>
                <a:gd name="T5" fmla="*/ 51 h 61"/>
                <a:gd name="T6" fmla="*/ 28 w 32"/>
                <a:gd name="T7" fmla="*/ 46 h 61"/>
                <a:gd name="T8" fmla="*/ 29 w 32"/>
                <a:gd name="T9" fmla="*/ 42 h 61"/>
                <a:gd name="T10" fmla="*/ 30 w 32"/>
                <a:gd name="T11" fmla="*/ 36 h 61"/>
                <a:gd name="T12" fmla="*/ 32 w 32"/>
                <a:gd name="T13" fmla="*/ 31 h 61"/>
                <a:gd name="T14" fmla="*/ 30 w 32"/>
                <a:gd name="T15" fmla="*/ 24 h 61"/>
                <a:gd name="T16" fmla="*/ 29 w 32"/>
                <a:gd name="T17" fmla="*/ 18 h 61"/>
                <a:gd name="T18" fmla="*/ 28 w 32"/>
                <a:gd name="T19" fmla="*/ 13 h 61"/>
                <a:gd name="T20" fmla="*/ 27 w 32"/>
                <a:gd name="T21" fmla="*/ 8 h 61"/>
                <a:gd name="T22" fmla="*/ 20 w 32"/>
                <a:gd name="T23" fmla="*/ 2 h 61"/>
                <a:gd name="T24" fmla="*/ 16 w 32"/>
                <a:gd name="T25" fmla="*/ 0 h 61"/>
                <a:gd name="T26" fmla="*/ 9 w 32"/>
                <a:gd name="T27" fmla="*/ 2 h 61"/>
                <a:gd name="T28" fmla="*/ 4 w 32"/>
                <a:gd name="T29" fmla="*/ 8 h 61"/>
                <a:gd name="T30" fmla="*/ 1 w 32"/>
                <a:gd name="T31" fmla="*/ 13 h 61"/>
                <a:gd name="T32" fmla="*/ 0 w 32"/>
                <a:gd name="T33" fmla="*/ 18 h 61"/>
                <a:gd name="T34" fmla="*/ 0 w 32"/>
                <a:gd name="T35" fmla="*/ 24 h 61"/>
                <a:gd name="T36" fmla="*/ 0 w 32"/>
                <a:gd name="T37" fmla="*/ 31 h 61"/>
                <a:gd name="T38" fmla="*/ 0 w 32"/>
                <a:gd name="T39" fmla="*/ 36 h 61"/>
                <a:gd name="T40" fmla="*/ 0 w 32"/>
                <a:gd name="T41" fmla="*/ 42 h 61"/>
                <a:gd name="T42" fmla="*/ 1 w 32"/>
                <a:gd name="T43" fmla="*/ 46 h 61"/>
                <a:gd name="T44" fmla="*/ 4 w 32"/>
                <a:gd name="T45" fmla="*/ 51 h 61"/>
                <a:gd name="T46" fmla="*/ 9 w 32"/>
                <a:gd name="T47" fmla="*/ 57 h 61"/>
                <a:gd name="T48" fmla="*/ 16 w 32"/>
                <a:gd name="T4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61">
                  <a:moveTo>
                    <a:pt x="16" y="61"/>
                  </a:moveTo>
                  <a:lnTo>
                    <a:pt x="20" y="57"/>
                  </a:lnTo>
                  <a:lnTo>
                    <a:pt x="27" y="51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0" y="24"/>
                  </a:lnTo>
                  <a:lnTo>
                    <a:pt x="29" y="18"/>
                  </a:lnTo>
                  <a:lnTo>
                    <a:pt x="28" y="13"/>
                  </a:lnTo>
                  <a:lnTo>
                    <a:pt x="27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6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58" name="Freeform 294"/>
            <p:cNvSpPr>
              <a:spLocks/>
            </p:cNvSpPr>
            <p:nvPr/>
          </p:nvSpPr>
          <p:spPr bwMode="auto">
            <a:xfrm>
              <a:off x="716" y="1340"/>
              <a:ext cx="35" cy="16"/>
            </a:xfrm>
            <a:custGeom>
              <a:avLst/>
              <a:gdLst>
                <a:gd name="T0" fmla="*/ 0 w 70"/>
                <a:gd name="T1" fmla="*/ 28 h 32"/>
                <a:gd name="T2" fmla="*/ 0 w 70"/>
                <a:gd name="T3" fmla="*/ 20 h 32"/>
                <a:gd name="T4" fmla="*/ 6 w 70"/>
                <a:gd name="T5" fmla="*/ 13 h 32"/>
                <a:gd name="T6" fmla="*/ 16 w 70"/>
                <a:gd name="T7" fmla="*/ 7 h 32"/>
                <a:gd name="T8" fmla="*/ 30 w 70"/>
                <a:gd name="T9" fmla="*/ 5 h 32"/>
                <a:gd name="T10" fmla="*/ 36 w 70"/>
                <a:gd name="T11" fmla="*/ 2 h 32"/>
                <a:gd name="T12" fmla="*/ 43 w 70"/>
                <a:gd name="T13" fmla="*/ 1 h 32"/>
                <a:gd name="T14" fmla="*/ 50 w 70"/>
                <a:gd name="T15" fmla="*/ 0 h 32"/>
                <a:gd name="T16" fmla="*/ 56 w 70"/>
                <a:gd name="T17" fmla="*/ 0 h 32"/>
                <a:gd name="T18" fmla="*/ 64 w 70"/>
                <a:gd name="T19" fmla="*/ 1 h 32"/>
                <a:gd name="T20" fmla="*/ 70 w 70"/>
                <a:gd name="T21" fmla="*/ 5 h 32"/>
                <a:gd name="T22" fmla="*/ 69 w 70"/>
                <a:gd name="T23" fmla="*/ 10 h 32"/>
                <a:gd name="T24" fmla="*/ 64 w 70"/>
                <a:gd name="T25" fmla="*/ 18 h 32"/>
                <a:gd name="T26" fmla="*/ 59 w 70"/>
                <a:gd name="T27" fmla="*/ 20 h 32"/>
                <a:gd name="T28" fmla="*/ 54 w 70"/>
                <a:gd name="T29" fmla="*/ 23 h 32"/>
                <a:gd name="T30" fmla="*/ 48 w 70"/>
                <a:gd name="T31" fmla="*/ 25 h 32"/>
                <a:gd name="T32" fmla="*/ 42 w 70"/>
                <a:gd name="T33" fmla="*/ 28 h 32"/>
                <a:gd name="T34" fmla="*/ 29 w 70"/>
                <a:gd name="T35" fmla="*/ 31 h 32"/>
                <a:gd name="T36" fmla="*/ 16 w 70"/>
                <a:gd name="T37" fmla="*/ 32 h 32"/>
                <a:gd name="T38" fmla="*/ 6 w 70"/>
                <a:gd name="T39" fmla="*/ 31 h 32"/>
                <a:gd name="T40" fmla="*/ 0 w 70"/>
                <a:gd name="T41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32">
                  <a:moveTo>
                    <a:pt x="0" y="28"/>
                  </a:moveTo>
                  <a:lnTo>
                    <a:pt x="0" y="20"/>
                  </a:lnTo>
                  <a:lnTo>
                    <a:pt x="6" y="13"/>
                  </a:lnTo>
                  <a:lnTo>
                    <a:pt x="16" y="7"/>
                  </a:lnTo>
                  <a:lnTo>
                    <a:pt x="30" y="5"/>
                  </a:lnTo>
                  <a:lnTo>
                    <a:pt x="36" y="2"/>
                  </a:lnTo>
                  <a:lnTo>
                    <a:pt x="43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9" y="10"/>
                  </a:lnTo>
                  <a:lnTo>
                    <a:pt x="64" y="18"/>
                  </a:lnTo>
                  <a:lnTo>
                    <a:pt x="59" y="20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29" y="31"/>
                  </a:lnTo>
                  <a:lnTo>
                    <a:pt x="16" y="32"/>
                  </a:lnTo>
                  <a:lnTo>
                    <a:pt x="6" y="3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59" name="Freeform 295"/>
            <p:cNvSpPr>
              <a:spLocks/>
            </p:cNvSpPr>
            <p:nvPr/>
          </p:nvSpPr>
          <p:spPr bwMode="auto">
            <a:xfrm>
              <a:off x="676" y="1342"/>
              <a:ext cx="34" cy="17"/>
            </a:xfrm>
            <a:custGeom>
              <a:avLst/>
              <a:gdLst>
                <a:gd name="T0" fmla="*/ 68 w 68"/>
                <a:gd name="T1" fmla="*/ 28 h 35"/>
                <a:gd name="T2" fmla="*/ 67 w 68"/>
                <a:gd name="T3" fmla="*/ 22 h 35"/>
                <a:gd name="T4" fmla="*/ 63 w 68"/>
                <a:gd name="T5" fmla="*/ 16 h 35"/>
                <a:gd name="T6" fmla="*/ 53 w 68"/>
                <a:gd name="T7" fmla="*/ 10 h 35"/>
                <a:gd name="T8" fmla="*/ 44 w 68"/>
                <a:gd name="T9" fmla="*/ 5 h 35"/>
                <a:gd name="T10" fmla="*/ 36 w 68"/>
                <a:gd name="T11" fmla="*/ 2 h 35"/>
                <a:gd name="T12" fmla="*/ 28 w 68"/>
                <a:gd name="T13" fmla="*/ 1 h 35"/>
                <a:gd name="T14" fmla="*/ 20 w 68"/>
                <a:gd name="T15" fmla="*/ 0 h 35"/>
                <a:gd name="T16" fmla="*/ 16 w 68"/>
                <a:gd name="T17" fmla="*/ 1 h 35"/>
                <a:gd name="T18" fmla="*/ 7 w 68"/>
                <a:gd name="T19" fmla="*/ 3 h 35"/>
                <a:gd name="T20" fmla="*/ 2 w 68"/>
                <a:gd name="T21" fmla="*/ 9 h 35"/>
                <a:gd name="T22" fmla="*/ 0 w 68"/>
                <a:gd name="T23" fmla="*/ 14 h 35"/>
                <a:gd name="T24" fmla="*/ 7 w 68"/>
                <a:gd name="T25" fmla="*/ 20 h 35"/>
                <a:gd name="T26" fmla="*/ 14 w 68"/>
                <a:gd name="T27" fmla="*/ 25 h 35"/>
                <a:gd name="T28" fmla="*/ 26 w 68"/>
                <a:gd name="T29" fmla="*/ 31 h 35"/>
                <a:gd name="T30" fmla="*/ 34 w 68"/>
                <a:gd name="T31" fmla="*/ 32 h 35"/>
                <a:gd name="T32" fmla="*/ 41 w 68"/>
                <a:gd name="T33" fmla="*/ 34 h 35"/>
                <a:gd name="T34" fmla="*/ 47 w 68"/>
                <a:gd name="T35" fmla="*/ 34 h 35"/>
                <a:gd name="T36" fmla="*/ 53 w 68"/>
                <a:gd name="T37" fmla="*/ 35 h 35"/>
                <a:gd name="T38" fmla="*/ 62 w 68"/>
                <a:gd name="T39" fmla="*/ 33 h 35"/>
                <a:gd name="T40" fmla="*/ 68 w 68"/>
                <a:gd name="T41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35">
                  <a:moveTo>
                    <a:pt x="68" y="28"/>
                  </a:moveTo>
                  <a:lnTo>
                    <a:pt x="67" y="22"/>
                  </a:lnTo>
                  <a:lnTo>
                    <a:pt x="63" y="16"/>
                  </a:lnTo>
                  <a:lnTo>
                    <a:pt x="53" y="10"/>
                  </a:lnTo>
                  <a:lnTo>
                    <a:pt x="44" y="5"/>
                  </a:lnTo>
                  <a:lnTo>
                    <a:pt x="36" y="2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7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7" y="20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4" y="32"/>
                  </a:lnTo>
                  <a:lnTo>
                    <a:pt x="41" y="34"/>
                  </a:lnTo>
                  <a:lnTo>
                    <a:pt x="47" y="34"/>
                  </a:lnTo>
                  <a:lnTo>
                    <a:pt x="53" y="35"/>
                  </a:lnTo>
                  <a:lnTo>
                    <a:pt x="62" y="33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60" name="Freeform 296"/>
            <p:cNvSpPr>
              <a:spLocks/>
            </p:cNvSpPr>
            <p:nvPr/>
          </p:nvSpPr>
          <p:spPr bwMode="auto">
            <a:xfrm>
              <a:off x="716" y="1355"/>
              <a:ext cx="35" cy="18"/>
            </a:xfrm>
            <a:custGeom>
              <a:avLst/>
              <a:gdLst>
                <a:gd name="T0" fmla="*/ 70 w 70"/>
                <a:gd name="T1" fmla="*/ 28 h 34"/>
                <a:gd name="T2" fmla="*/ 69 w 70"/>
                <a:gd name="T3" fmla="*/ 22 h 34"/>
                <a:gd name="T4" fmla="*/ 64 w 70"/>
                <a:gd name="T5" fmla="*/ 16 h 34"/>
                <a:gd name="T6" fmla="*/ 59 w 70"/>
                <a:gd name="T7" fmla="*/ 13 h 34"/>
                <a:gd name="T8" fmla="*/ 54 w 70"/>
                <a:gd name="T9" fmla="*/ 9 h 34"/>
                <a:gd name="T10" fmla="*/ 48 w 70"/>
                <a:gd name="T11" fmla="*/ 6 h 34"/>
                <a:gd name="T12" fmla="*/ 42 w 70"/>
                <a:gd name="T13" fmla="*/ 4 h 34"/>
                <a:gd name="T14" fmla="*/ 29 w 70"/>
                <a:gd name="T15" fmla="*/ 0 h 34"/>
                <a:gd name="T16" fmla="*/ 16 w 70"/>
                <a:gd name="T17" fmla="*/ 0 h 34"/>
                <a:gd name="T18" fmla="*/ 6 w 70"/>
                <a:gd name="T19" fmla="*/ 2 h 34"/>
                <a:gd name="T20" fmla="*/ 0 w 70"/>
                <a:gd name="T21" fmla="*/ 8 h 34"/>
                <a:gd name="T22" fmla="*/ 0 w 70"/>
                <a:gd name="T23" fmla="*/ 14 h 34"/>
                <a:gd name="T24" fmla="*/ 6 w 70"/>
                <a:gd name="T25" fmla="*/ 20 h 34"/>
                <a:gd name="T26" fmla="*/ 16 w 70"/>
                <a:gd name="T27" fmla="*/ 26 h 34"/>
                <a:gd name="T28" fmla="*/ 30 w 70"/>
                <a:gd name="T29" fmla="*/ 32 h 34"/>
                <a:gd name="T30" fmla="*/ 36 w 70"/>
                <a:gd name="T31" fmla="*/ 33 h 34"/>
                <a:gd name="T32" fmla="*/ 43 w 70"/>
                <a:gd name="T33" fmla="*/ 34 h 34"/>
                <a:gd name="T34" fmla="*/ 50 w 70"/>
                <a:gd name="T35" fmla="*/ 34 h 34"/>
                <a:gd name="T36" fmla="*/ 56 w 70"/>
                <a:gd name="T37" fmla="*/ 34 h 34"/>
                <a:gd name="T38" fmla="*/ 64 w 70"/>
                <a:gd name="T39" fmla="*/ 32 h 34"/>
                <a:gd name="T40" fmla="*/ 70 w 70"/>
                <a:gd name="T4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34">
                  <a:moveTo>
                    <a:pt x="70" y="28"/>
                  </a:moveTo>
                  <a:lnTo>
                    <a:pt x="69" y="22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54" y="9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20"/>
                  </a:lnTo>
                  <a:lnTo>
                    <a:pt x="16" y="26"/>
                  </a:lnTo>
                  <a:lnTo>
                    <a:pt x="30" y="32"/>
                  </a:lnTo>
                  <a:lnTo>
                    <a:pt x="36" y="33"/>
                  </a:lnTo>
                  <a:lnTo>
                    <a:pt x="43" y="34"/>
                  </a:lnTo>
                  <a:lnTo>
                    <a:pt x="50" y="34"/>
                  </a:lnTo>
                  <a:lnTo>
                    <a:pt x="56" y="34"/>
                  </a:lnTo>
                  <a:lnTo>
                    <a:pt x="64" y="32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61" name="Freeform 297"/>
            <p:cNvSpPr>
              <a:spLocks/>
            </p:cNvSpPr>
            <p:nvPr/>
          </p:nvSpPr>
          <p:spPr bwMode="auto">
            <a:xfrm>
              <a:off x="676" y="1357"/>
              <a:ext cx="34" cy="18"/>
            </a:xfrm>
            <a:custGeom>
              <a:avLst/>
              <a:gdLst>
                <a:gd name="T0" fmla="*/ 2 w 68"/>
                <a:gd name="T1" fmla="*/ 32 h 36"/>
                <a:gd name="T2" fmla="*/ 0 w 68"/>
                <a:gd name="T3" fmla="*/ 24 h 36"/>
                <a:gd name="T4" fmla="*/ 7 w 68"/>
                <a:gd name="T5" fmla="*/ 17 h 36"/>
                <a:gd name="T6" fmla="*/ 14 w 68"/>
                <a:gd name="T7" fmla="*/ 11 h 36"/>
                <a:gd name="T8" fmla="*/ 26 w 68"/>
                <a:gd name="T9" fmla="*/ 5 h 36"/>
                <a:gd name="T10" fmla="*/ 34 w 68"/>
                <a:gd name="T11" fmla="*/ 2 h 36"/>
                <a:gd name="T12" fmla="*/ 41 w 68"/>
                <a:gd name="T13" fmla="*/ 1 h 36"/>
                <a:gd name="T14" fmla="*/ 47 w 68"/>
                <a:gd name="T15" fmla="*/ 0 h 36"/>
                <a:gd name="T16" fmla="*/ 53 w 68"/>
                <a:gd name="T17" fmla="*/ 1 h 36"/>
                <a:gd name="T18" fmla="*/ 62 w 68"/>
                <a:gd name="T19" fmla="*/ 3 h 36"/>
                <a:gd name="T20" fmla="*/ 68 w 68"/>
                <a:gd name="T21" fmla="*/ 9 h 36"/>
                <a:gd name="T22" fmla="*/ 67 w 68"/>
                <a:gd name="T23" fmla="*/ 14 h 36"/>
                <a:gd name="T24" fmla="*/ 63 w 68"/>
                <a:gd name="T25" fmla="*/ 22 h 36"/>
                <a:gd name="T26" fmla="*/ 53 w 68"/>
                <a:gd name="T27" fmla="*/ 27 h 36"/>
                <a:gd name="T28" fmla="*/ 44 w 68"/>
                <a:gd name="T29" fmla="*/ 32 h 36"/>
                <a:gd name="T30" fmla="*/ 36 w 68"/>
                <a:gd name="T31" fmla="*/ 33 h 36"/>
                <a:gd name="T32" fmla="*/ 28 w 68"/>
                <a:gd name="T33" fmla="*/ 35 h 36"/>
                <a:gd name="T34" fmla="*/ 20 w 68"/>
                <a:gd name="T35" fmla="*/ 35 h 36"/>
                <a:gd name="T36" fmla="*/ 16 w 68"/>
                <a:gd name="T37" fmla="*/ 36 h 36"/>
                <a:gd name="T38" fmla="*/ 7 w 68"/>
                <a:gd name="T39" fmla="*/ 35 h 36"/>
                <a:gd name="T40" fmla="*/ 2 w 68"/>
                <a:gd name="T41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36">
                  <a:moveTo>
                    <a:pt x="2" y="32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11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3" y="22"/>
                  </a:lnTo>
                  <a:lnTo>
                    <a:pt x="53" y="27"/>
                  </a:lnTo>
                  <a:lnTo>
                    <a:pt x="44" y="32"/>
                  </a:lnTo>
                  <a:lnTo>
                    <a:pt x="36" y="33"/>
                  </a:lnTo>
                  <a:lnTo>
                    <a:pt x="28" y="35"/>
                  </a:lnTo>
                  <a:lnTo>
                    <a:pt x="20" y="35"/>
                  </a:lnTo>
                  <a:lnTo>
                    <a:pt x="16" y="36"/>
                  </a:lnTo>
                  <a:lnTo>
                    <a:pt x="7" y="35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62" name="Freeform 298"/>
            <p:cNvSpPr>
              <a:spLocks/>
            </p:cNvSpPr>
            <p:nvPr/>
          </p:nvSpPr>
          <p:spPr bwMode="auto">
            <a:xfrm>
              <a:off x="702" y="1348"/>
              <a:ext cx="27" cy="19"/>
            </a:xfrm>
            <a:custGeom>
              <a:avLst/>
              <a:gdLst>
                <a:gd name="T0" fmla="*/ 24 w 53"/>
                <a:gd name="T1" fmla="*/ 0 h 37"/>
                <a:gd name="T2" fmla="*/ 33 w 53"/>
                <a:gd name="T3" fmla="*/ 0 h 37"/>
                <a:gd name="T4" fmla="*/ 43 w 53"/>
                <a:gd name="T5" fmla="*/ 4 h 37"/>
                <a:gd name="T6" fmla="*/ 51 w 53"/>
                <a:gd name="T7" fmla="*/ 9 h 37"/>
                <a:gd name="T8" fmla="*/ 53 w 53"/>
                <a:gd name="T9" fmla="*/ 16 h 37"/>
                <a:gd name="T10" fmla="*/ 51 w 53"/>
                <a:gd name="T11" fmla="*/ 24 h 37"/>
                <a:gd name="T12" fmla="*/ 43 w 53"/>
                <a:gd name="T13" fmla="*/ 31 h 37"/>
                <a:gd name="T14" fmla="*/ 33 w 53"/>
                <a:gd name="T15" fmla="*/ 35 h 37"/>
                <a:gd name="T16" fmla="*/ 24 w 53"/>
                <a:gd name="T17" fmla="*/ 37 h 37"/>
                <a:gd name="T18" fmla="*/ 14 w 53"/>
                <a:gd name="T19" fmla="*/ 35 h 37"/>
                <a:gd name="T20" fmla="*/ 6 w 53"/>
                <a:gd name="T21" fmla="*/ 31 h 37"/>
                <a:gd name="T22" fmla="*/ 1 w 53"/>
                <a:gd name="T23" fmla="*/ 24 h 37"/>
                <a:gd name="T24" fmla="*/ 0 w 53"/>
                <a:gd name="T25" fmla="*/ 16 h 37"/>
                <a:gd name="T26" fmla="*/ 1 w 53"/>
                <a:gd name="T27" fmla="*/ 9 h 37"/>
                <a:gd name="T28" fmla="*/ 6 w 53"/>
                <a:gd name="T29" fmla="*/ 4 h 37"/>
                <a:gd name="T30" fmla="*/ 14 w 53"/>
                <a:gd name="T31" fmla="*/ 0 h 37"/>
                <a:gd name="T32" fmla="*/ 24 w 5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37">
                  <a:moveTo>
                    <a:pt x="24" y="0"/>
                  </a:moveTo>
                  <a:lnTo>
                    <a:pt x="33" y="0"/>
                  </a:lnTo>
                  <a:lnTo>
                    <a:pt x="43" y="4"/>
                  </a:lnTo>
                  <a:lnTo>
                    <a:pt x="51" y="9"/>
                  </a:lnTo>
                  <a:lnTo>
                    <a:pt x="53" y="16"/>
                  </a:lnTo>
                  <a:lnTo>
                    <a:pt x="51" y="24"/>
                  </a:lnTo>
                  <a:lnTo>
                    <a:pt x="43" y="31"/>
                  </a:lnTo>
                  <a:lnTo>
                    <a:pt x="33" y="35"/>
                  </a:lnTo>
                  <a:lnTo>
                    <a:pt x="24" y="37"/>
                  </a:lnTo>
                  <a:lnTo>
                    <a:pt x="14" y="35"/>
                  </a:lnTo>
                  <a:lnTo>
                    <a:pt x="6" y="31"/>
                  </a:lnTo>
                  <a:lnTo>
                    <a:pt x="1" y="24"/>
                  </a:lnTo>
                  <a:lnTo>
                    <a:pt x="0" y="16"/>
                  </a:lnTo>
                  <a:lnTo>
                    <a:pt x="1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63" name="Freeform 299"/>
            <p:cNvSpPr>
              <a:spLocks/>
            </p:cNvSpPr>
            <p:nvPr/>
          </p:nvSpPr>
          <p:spPr bwMode="auto">
            <a:xfrm>
              <a:off x="788" y="1321"/>
              <a:ext cx="16" cy="28"/>
            </a:xfrm>
            <a:custGeom>
              <a:avLst/>
              <a:gdLst>
                <a:gd name="T0" fmla="*/ 16 w 32"/>
                <a:gd name="T1" fmla="*/ 0 h 56"/>
                <a:gd name="T2" fmla="*/ 20 w 32"/>
                <a:gd name="T3" fmla="*/ 2 h 56"/>
                <a:gd name="T4" fmla="*/ 25 w 32"/>
                <a:gd name="T5" fmla="*/ 8 h 56"/>
                <a:gd name="T6" fmla="*/ 27 w 32"/>
                <a:gd name="T7" fmla="*/ 11 h 56"/>
                <a:gd name="T8" fmla="*/ 29 w 32"/>
                <a:gd name="T9" fmla="*/ 17 h 56"/>
                <a:gd name="T10" fmla="*/ 30 w 32"/>
                <a:gd name="T11" fmla="*/ 23 h 56"/>
                <a:gd name="T12" fmla="*/ 32 w 32"/>
                <a:gd name="T13" fmla="*/ 30 h 56"/>
                <a:gd name="T14" fmla="*/ 30 w 32"/>
                <a:gd name="T15" fmla="*/ 35 h 56"/>
                <a:gd name="T16" fmla="*/ 29 w 32"/>
                <a:gd name="T17" fmla="*/ 40 h 56"/>
                <a:gd name="T18" fmla="*/ 27 w 32"/>
                <a:gd name="T19" fmla="*/ 44 h 56"/>
                <a:gd name="T20" fmla="*/ 25 w 32"/>
                <a:gd name="T21" fmla="*/ 49 h 56"/>
                <a:gd name="T22" fmla="*/ 20 w 32"/>
                <a:gd name="T23" fmla="*/ 54 h 56"/>
                <a:gd name="T24" fmla="*/ 16 w 32"/>
                <a:gd name="T25" fmla="*/ 56 h 56"/>
                <a:gd name="T26" fmla="*/ 8 w 32"/>
                <a:gd name="T27" fmla="*/ 54 h 56"/>
                <a:gd name="T28" fmla="*/ 3 w 32"/>
                <a:gd name="T29" fmla="*/ 49 h 56"/>
                <a:gd name="T30" fmla="*/ 1 w 32"/>
                <a:gd name="T31" fmla="*/ 44 h 56"/>
                <a:gd name="T32" fmla="*/ 0 w 32"/>
                <a:gd name="T33" fmla="*/ 40 h 56"/>
                <a:gd name="T34" fmla="*/ 0 w 32"/>
                <a:gd name="T35" fmla="*/ 35 h 56"/>
                <a:gd name="T36" fmla="*/ 0 w 32"/>
                <a:gd name="T37" fmla="*/ 30 h 56"/>
                <a:gd name="T38" fmla="*/ 0 w 32"/>
                <a:gd name="T39" fmla="*/ 23 h 56"/>
                <a:gd name="T40" fmla="*/ 0 w 32"/>
                <a:gd name="T41" fmla="*/ 17 h 56"/>
                <a:gd name="T42" fmla="*/ 1 w 32"/>
                <a:gd name="T43" fmla="*/ 11 h 56"/>
                <a:gd name="T44" fmla="*/ 3 w 32"/>
                <a:gd name="T45" fmla="*/ 8 h 56"/>
                <a:gd name="T46" fmla="*/ 8 w 32"/>
                <a:gd name="T47" fmla="*/ 2 h 56"/>
                <a:gd name="T48" fmla="*/ 16 w 32"/>
                <a:gd name="T4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56">
                  <a:moveTo>
                    <a:pt x="16" y="0"/>
                  </a:moveTo>
                  <a:lnTo>
                    <a:pt x="20" y="2"/>
                  </a:lnTo>
                  <a:lnTo>
                    <a:pt x="25" y="8"/>
                  </a:lnTo>
                  <a:lnTo>
                    <a:pt x="27" y="11"/>
                  </a:lnTo>
                  <a:lnTo>
                    <a:pt x="29" y="17"/>
                  </a:lnTo>
                  <a:lnTo>
                    <a:pt x="30" y="23"/>
                  </a:lnTo>
                  <a:lnTo>
                    <a:pt x="32" y="30"/>
                  </a:lnTo>
                  <a:lnTo>
                    <a:pt x="30" y="35"/>
                  </a:lnTo>
                  <a:lnTo>
                    <a:pt x="29" y="40"/>
                  </a:lnTo>
                  <a:lnTo>
                    <a:pt x="27" y="44"/>
                  </a:lnTo>
                  <a:lnTo>
                    <a:pt x="25" y="49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64" name="Freeform 300"/>
            <p:cNvSpPr>
              <a:spLocks/>
            </p:cNvSpPr>
            <p:nvPr/>
          </p:nvSpPr>
          <p:spPr bwMode="auto">
            <a:xfrm>
              <a:off x="788" y="1351"/>
              <a:ext cx="18" cy="30"/>
            </a:xfrm>
            <a:custGeom>
              <a:avLst/>
              <a:gdLst>
                <a:gd name="T0" fmla="*/ 19 w 35"/>
                <a:gd name="T1" fmla="*/ 60 h 60"/>
                <a:gd name="T2" fmla="*/ 24 w 35"/>
                <a:gd name="T3" fmla="*/ 57 h 60"/>
                <a:gd name="T4" fmla="*/ 30 w 35"/>
                <a:gd name="T5" fmla="*/ 51 h 60"/>
                <a:gd name="T6" fmla="*/ 32 w 35"/>
                <a:gd name="T7" fmla="*/ 46 h 60"/>
                <a:gd name="T8" fmla="*/ 33 w 35"/>
                <a:gd name="T9" fmla="*/ 42 h 60"/>
                <a:gd name="T10" fmla="*/ 34 w 35"/>
                <a:gd name="T11" fmla="*/ 36 h 60"/>
                <a:gd name="T12" fmla="*/ 35 w 35"/>
                <a:gd name="T13" fmla="*/ 31 h 60"/>
                <a:gd name="T14" fmla="*/ 34 w 35"/>
                <a:gd name="T15" fmla="*/ 24 h 60"/>
                <a:gd name="T16" fmla="*/ 33 w 35"/>
                <a:gd name="T17" fmla="*/ 17 h 60"/>
                <a:gd name="T18" fmla="*/ 32 w 35"/>
                <a:gd name="T19" fmla="*/ 12 h 60"/>
                <a:gd name="T20" fmla="*/ 30 w 35"/>
                <a:gd name="T21" fmla="*/ 8 h 60"/>
                <a:gd name="T22" fmla="*/ 24 w 35"/>
                <a:gd name="T23" fmla="*/ 2 h 60"/>
                <a:gd name="T24" fmla="*/ 19 w 35"/>
                <a:gd name="T25" fmla="*/ 0 h 60"/>
                <a:gd name="T26" fmla="*/ 11 w 35"/>
                <a:gd name="T27" fmla="*/ 2 h 60"/>
                <a:gd name="T28" fmla="*/ 4 w 35"/>
                <a:gd name="T29" fmla="*/ 8 h 60"/>
                <a:gd name="T30" fmla="*/ 1 w 35"/>
                <a:gd name="T31" fmla="*/ 12 h 60"/>
                <a:gd name="T32" fmla="*/ 0 w 35"/>
                <a:gd name="T33" fmla="*/ 17 h 60"/>
                <a:gd name="T34" fmla="*/ 0 w 35"/>
                <a:gd name="T35" fmla="*/ 24 h 60"/>
                <a:gd name="T36" fmla="*/ 0 w 35"/>
                <a:gd name="T37" fmla="*/ 31 h 60"/>
                <a:gd name="T38" fmla="*/ 0 w 35"/>
                <a:gd name="T39" fmla="*/ 36 h 60"/>
                <a:gd name="T40" fmla="*/ 0 w 35"/>
                <a:gd name="T41" fmla="*/ 42 h 60"/>
                <a:gd name="T42" fmla="*/ 1 w 35"/>
                <a:gd name="T43" fmla="*/ 46 h 60"/>
                <a:gd name="T44" fmla="*/ 4 w 35"/>
                <a:gd name="T45" fmla="*/ 51 h 60"/>
                <a:gd name="T46" fmla="*/ 11 w 35"/>
                <a:gd name="T47" fmla="*/ 57 h 60"/>
                <a:gd name="T48" fmla="*/ 19 w 35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60">
                  <a:moveTo>
                    <a:pt x="19" y="60"/>
                  </a:moveTo>
                  <a:lnTo>
                    <a:pt x="24" y="57"/>
                  </a:lnTo>
                  <a:lnTo>
                    <a:pt x="30" y="51"/>
                  </a:lnTo>
                  <a:lnTo>
                    <a:pt x="32" y="46"/>
                  </a:lnTo>
                  <a:lnTo>
                    <a:pt x="33" y="42"/>
                  </a:lnTo>
                  <a:lnTo>
                    <a:pt x="34" y="36"/>
                  </a:lnTo>
                  <a:lnTo>
                    <a:pt x="35" y="31"/>
                  </a:lnTo>
                  <a:lnTo>
                    <a:pt x="34" y="24"/>
                  </a:lnTo>
                  <a:lnTo>
                    <a:pt x="33" y="17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11" y="57"/>
                  </a:lnTo>
                  <a:lnTo>
                    <a:pt x="19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65" name="Freeform 301"/>
            <p:cNvSpPr>
              <a:spLocks/>
            </p:cNvSpPr>
            <p:nvPr/>
          </p:nvSpPr>
          <p:spPr bwMode="auto">
            <a:xfrm>
              <a:off x="799" y="1334"/>
              <a:ext cx="34" cy="18"/>
            </a:xfrm>
            <a:custGeom>
              <a:avLst/>
              <a:gdLst>
                <a:gd name="T0" fmla="*/ 1 w 67"/>
                <a:gd name="T1" fmla="*/ 31 h 36"/>
                <a:gd name="T2" fmla="*/ 0 w 67"/>
                <a:gd name="T3" fmla="*/ 23 h 36"/>
                <a:gd name="T4" fmla="*/ 6 w 67"/>
                <a:gd name="T5" fmla="*/ 16 h 36"/>
                <a:gd name="T6" fmla="*/ 10 w 67"/>
                <a:gd name="T7" fmla="*/ 13 h 36"/>
                <a:gd name="T8" fmla="*/ 16 w 67"/>
                <a:gd name="T9" fmla="*/ 10 h 36"/>
                <a:gd name="T10" fmla="*/ 22 w 67"/>
                <a:gd name="T11" fmla="*/ 7 h 36"/>
                <a:gd name="T12" fmla="*/ 29 w 67"/>
                <a:gd name="T13" fmla="*/ 5 h 36"/>
                <a:gd name="T14" fmla="*/ 42 w 67"/>
                <a:gd name="T15" fmla="*/ 0 h 36"/>
                <a:gd name="T16" fmla="*/ 53 w 67"/>
                <a:gd name="T17" fmla="*/ 0 h 36"/>
                <a:gd name="T18" fmla="*/ 61 w 67"/>
                <a:gd name="T19" fmla="*/ 3 h 36"/>
                <a:gd name="T20" fmla="*/ 67 w 67"/>
                <a:gd name="T21" fmla="*/ 8 h 36"/>
                <a:gd name="T22" fmla="*/ 66 w 67"/>
                <a:gd name="T23" fmla="*/ 13 h 36"/>
                <a:gd name="T24" fmla="*/ 63 w 67"/>
                <a:gd name="T25" fmla="*/ 19 h 36"/>
                <a:gd name="T26" fmla="*/ 53 w 67"/>
                <a:gd name="T27" fmla="*/ 25 h 36"/>
                <a:gd name="T28" fmla="*/ 43 w 67"/>
                <a:gd name="T29" fmla="*/ 31 h 36"/>
                <a:gd name="T30" fmla="*/ 34 w 67"/>
                <a:gd name="T31" fmla="*/ 32 h 36"/>
                <a:gd name="T32" fmla="*/ 27 w 67"/>
                <a:gd name="T33" fmla="*/ 34 h 36"/>
                <a:gd name="T34" fmla="*/ 19 w 67"/>
                <a:gd name="T35" fmla="*/ 35 h 36"/>
                <a:gd name="T36" fmla="*/ 16 w 67"/>
                <a:gd name="T37" fmla="*/ 36 h 36"/>
                <a:gd name="T38" fmla="*/ 6 w 67"/>
                <a:gd name="T39" fmla="*/ 34 h 36"/>
                <a:gd name="T40" fmla="*/ 1 w 67"/>
                <a:gd name="T41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6">
                  <a:moveTo>
                    <a:pt x="1" y="31"/>
                  </a:moveTo>
                  <a:lnTo>
                    <a:pt x="0" y="23"/>
                  </a:lnTo>
                  <a:lnTo>
                    <a:pt x="6" y="16"/>
                  </a:lnTo>
                  <a:lnTo>
                    <a:pt x="10" y="13"/>
                  </a:lnTo>
                  <a:lnTo>
                    <a:pt x="16" y="10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7" y="8"/>
                  </a:lnTo>
                  <a:lnTo>
                    <a:pt x="66" y="13"/>
                  </a:lnTo>
                  <a:lnTo>
                    <a:pt x="63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4" y="32"/>
                  </a:lnTo>
                  <a:lnTo>
                    <a:pt x="27" y="34"/>
                  </a:lnTo>
                  <a:lnTo>
                    <a:pt x="19" y="35"/>
                  </a:lnTo>
                  <a:lnTo>
                    <a:pt x="16" y="36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66" name="Freeform 302"/>
            <p:cNvSpPr>
              <a:spLocks/>
            </p:cNvSpPr>
            <p:nvPr/>
          </p:nvSpPr>
          <p:spPr bwMode="auto">
            <a:xfrm>
              <a:off x="759" y="1337"/>
              <a:ext cx="35" cy="17"/>
            </a:xfrm>
            <a:custGeom>
              <a:avLst/>
              <a:gdLst>
                <a:gd name="T0" fmla="*/ 72 w 72"/>
                <a:gd name="T1" fmla="*/ 28 h 34"/>
                <a:gd name="T2" fmla="*/ 71 w 72"/>
                <a:gd name="T3" fmla="*/ 22 h 34"/>
                <a:gd name="T4" fmla="*/ 66 w 72"/>
                <a:gd name="T5" fmla="*/ 17 h 34"/>
                <a:gd name="T6" fmla="*/ 61 w 72"/>
                <a:gd name="T7" fmla="*/ 14 h 34"/>
                <a:gd name="T8" fmla="*/ 55 w 72"/>
                <a:gd name="T9" fmla="*/ 11 h 34"/>
                <a:gd name="T10" fmla="*/ 48 w 72"/>
                <a:gd name="T11" fmla="*/ 8 h 34"/>
                <a:gd name="T12" fmla="*/ 42 w 72"/>
                <a:gd name="T13" fmla="*/ 6 h 34"/>
                <a:gd name="T14" fmla="*/ 34 w 72"/>
                <a:gd name="T15" fmla="*/ 3 h 34"/>
                <a:gd name="T16" fmla="*/ 26 w 72"/>
                <a:gd name="T17" fmla="*/ 1 h 34"/>
                <a:gd name="T18" fmla="*/ 20 w 72"/>
                <a:gd name="T19" fmla="*/ 0 h 34"/>
                <a:gd name="T20" fmla="*/ 15 w 72"/>
                <a:gd name="T21" fmla="*/ 0 h 34"/>
                <a:gd name="T22" fmla="*/ 5 w 72"/>
                <a:gd name="T23" fmla="*/ 1 h 34"/>
                <a:gd name="T24" fmla="*/ 2 w 72"/>
                <a:gd name="T25" fmla="*/ 6 h 34"/>
                <a:gd name="T26" fmla="*/ 0 w 72"/>
                <a:gd name="T27" fmla="*/ 12 h 34"/>
                <a:gd name="T28" fmla="*/ 7 w 72"/>
                <a:gd name="T29" fmla="*/ 19 h 34"/>
                <a:gd name="T30" fmla="*/ 10 w 72"/>
                <a:gd name="T31" fmla="*/ 22 h 34"/>
                <a:gd name="T32" fmla="*/ 16 w 72"/>
                <a:gd name="T33" fmla="*/ 25 h 34"/>
                <a:gd name="T34" fmla="*/ 23 w 72"/>
                <a:gd name="T35" fmla="*/ 28 h 34"/>
                <a:gd name="T36" fmla="*/ 30 w 72"/>
                <a:gd name="T37" fmla="*/ 32 h 34"/>
                <a:gd name="T38" fmla="*/ 41 w 72"/>
                <a:gd name="T39" fmla="*/ 34 h 34"/>
                <a:gd name="T40" fmla="*/ 53 w 72"/>
                <a:gd name="T41" fmla="*/ 34 h 34"/>
                <a:gd name="T42" fmla="*/ 64 w 72"/>
                <a:gd name="T43" fmla="*/ 32 h 34"/>
                <a:gd name="T44" fmla="*/ 72 w 72"/>
                <a:gd name="T4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7"/>
                  </a:lnTo>
                  <a:lnTo>
                    <a:pt x="61" y="14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4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2"/>
                  </a:lnTo>
                  <a:lnTo>
                    <a:pt x="41" y="34"/>
                  </a:lnTo>
                  <a:lnTo>
                    <a:pt x="53" y="34"/>
                  </a:lnTo>
                  <a:lnTo>
                    <a:pt x="64" y="32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67" name="Freeform 303"/>
            <p:cNvSpPr>
              <a:spLocks/>
            </p:cNvSpPr>
            <p:nvPr/>
          </p:nvSpPr>
          <p:spPr bwMode="auto">
            <a:xfrm>
              <a:off x="799" y="1350"/>
              <a:ext cx="34" cy="17"/>
            </a:xfrm>
            <a:custGeom>
              <a:avLst/>
              <a:gdLst>
                <a:gd name="T0" fmla="*/ 67 w 67"/>
                <a:gd name="T1" fmla="*/ 30 h 34"/>
                <a:gd name="T2" fmla="*/ 66 w 67"/>
                <a:gd name="T3" fmla="*/ 24 h 34"/>
                <a:gd name="T4" fmla="*/ 63 w 67"/>
                <a:gd name="T5" fmla="*/ 17 h 34"/>
                <a:gd name="T6" fmla="*/ 53 w 67"/>
                <a:gd name="T7" fmla="*/ 11 h 34"/>
                <a:gd name="T8" fmla="*/ 43 w 67"/>
                <a:gd name="T9" fmla="*/ 6 h 34"/>
                <a:gd name="T10" fmla="*/ 34 w 67"/>
                <a:gd name="T11" fmla="*/ 3 h 34"/>
                <a:gd name="T12" fmla="*/ 27 w 67"/>
                <a:gd name="T13" fmla="*/ 1 h 34"/>
                <a:gd name="T14" fmla="*/ 19 w 67"/>
                <a:gd name="T15" fmla="*/ 0 h 34"/>
                <a:gd name="T16" fmla="*/ 16 w 67"/>
                <a:gd name="T17" fmla="*/ 0 h 34"/>
                <a:gd name="T18" fmla="*/ 6 w 67"/>
                <a:gd name="T19" fmla="*/ 1 h 34"/>
                <a:gd name="T20" fmla="*/ 1 w 67"/>
                <a:gd name="T21" fmla="*/ 6 h 34"/>
                <a:gd name="T22" fmla="*/ 0 w 67"/>
                <a:gd name="T23" fmla="*/ 11 h 34"/>
                <a:gd name="T24" fmla="*/ 6 w 67"/>
                <a:gd name="T25" fmla="*/ 18 h 34"/>
                <a:gd name="T26" fmla="*/ 10 w 67"/>
                <a:gd name="T27" fmla="*/ 22 h 34"/>
                <a:gd name="T28" fmla="*/ 16 w 67"/>
                <a:gd name="T29" fmla="*/ 26 h 34"/>
                <a:gd name="T30" fmla="*/ 22 w 67"/>
                <a:gd name="T31" fmla="*/ 29 h 34"/>
                <a:gd name="T32" fmla="*/ 29 w 67"/>
                <a:gd name="T33" fmla="*/ 33 h 34"/>
                <a:gd name="T34" fmla="*/ 42 w 67"/>
                <a:gd name="T35" fmla="*/ 34 h 34"/>
                <a:gd name="T36" fmla="*/ 53 w 67"/>
                <a:gd name="T37" fmla="*/ 34 h 34"/>
                <a:gd name="T38" fmla="*/ 61 w 67"/>
                <a:gd name="T39" fmla="*/ 33 h 34"/>
                <a:gd name="T40" fmla="*/ 67 w 67"/>
                <a:gd name="T41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4">
                  <a:moveTo>
                    <a:pt x="67" y="30"/>
                  </a:moveTo>
                  <a:lnTo>
                    <a:pt x="66" y="24"/>
                  </a:lnTo>
                  <a:lnTo>
                    <a:pt x="63" y="17"/>
                  </a:lnTo>
                  <a:lnTo>
                    <a:pt x="53" y="11"/>
                  </a:lnTo>
                  <a:lnTo>
                    <a:pt x="43" y="6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1"/>
                  </a:lnTo>
                  <a:lnTo>
                    <a:pt x="6" y="18"/>
                  </a:lnTo>
                  <a:lnTo>
                    <a:pt x="10" y="22"/>
                  </a:lnTo>
                  <a:lnTo>
                    <a:pt x="16" y="26"/>
                  </a:lnTo>
                  <a:lnTo>
                    <a:pt x="22" y="29"/>
                  </a:lnTo>
                  <a:lnTo>
                    <a:pt x="29" y="33"/>
                  </a:lnTo>
                  <a:lnTo>
                    <a:pt x="42" y="34"/>
                  </a:lnTo>
                  <a:lnTo>
                    <a:pt x="53" y="34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68" name="Freeform 304"/>
            <p:cNvSpPr>
              <a:spLocks/>
            </p:cNvSpPr>
            <p:nvPr/>
          </p:nvSpPr>
          <p:spPr bwMode="auto">
            <a:xfrm>
              <a:off x="759" y="1352"/>
              <a:ext cx="35" cy="19"/>
            </a:xfrm>
            <a:custGeom>
              <a:avLst/>
              <a:gdLst>
                <a:gd name="T0" fmla="*/ 2 w 72"/>
                <a:gd name="T1" fmla="*/ 31 h 36"/>
                <a:gd name="T2" fmla="*/ 0 w 72"/>
                <a:gd name="T3" fmla="*/ 23 h 36"/>
                <a:gd name="T4" fmla="*/ 7 w 72"/>
                <a:gd name="T5" fmla="*/ 15 h 36"/>
                <a:gd name="T6" fmla="*/ 10 w 72"/>
                <a:gd name="T7" fmla="*/ 12 h 36"/>
                <a:gd name="T8" fmla="*/ 16 w 72"/>
                <a:gd name="T9" fmla="*/ 9 h 36"/>
                <a:gd name="T10" fmla="*/ 23 w 72"/>
                <a:gd name="T11" fmla="*/ 6 h 36"/>
                <a:gd name="T12" fmla="*/ 30 w 72"/>
                <a:gd name="T13" fmla="*/ 4 h 36"/>
                <a:gd name="T14" fmla="*/ 41 w 72"/>
                <a:gd name="T15" fmla="*/ 0 h 36"/>
                <a:gd name="T16" fmla="*/ 53 w 72"/>
                <a:gd name="T17" fmla="*/ 0 h 36"/>
                <a:gd name="T18" fmla="*/ 64 w 72"/>
                <a:gd name="T19" fmla="*/ 2 h 36"/>
                <a:gd name="T20" fmla="*/ 72 w 72"/>
                <a:gd name="T21" fmla="*/ 7 h 36"/>
                <a:gd name="T22" fmla="*/ 71 w 72"/>
                <a:gd name="T23" fmla="*/ 12 h 36"/>
                <a:gd name="T24" fmla="*/ 66 w 72"/>
                <a:gd name="T25" fmla="*/ 19 h 36"/>
                <a:gd name="T26" fmla="*/ 61 w 72"/>
                <a:gd name="T27" fmla="*/ 22 h 36"/>
                <a:gd name="T28" fmla="*/ 55 w 72"/>
                <a:gd name="T29" fmla="*/ 25 h 36"/>
                <a:gd name="T30" fmla="*/ 48 w 72"/>
                <a:gd name="T31" fmla="*/ 28 h 36"/>
                <a:gd name="T32" fmla="*/ 42 w 72"/>
                <a:gd name="T33" fmla="*/ 31 h 36"/>
                <a:gd name="T34" fmla="*/ 34 w 72"/>
                <a:gd name="T35" fmla="*/ 32 h 36"/>
                <a:gd name="T36" fmla="*/ 26 w 72"/>
                <a:gd name="T37" fmla="*/ 34 h 36"/>
                <a:gd name="T38" fmla="*/ 20 w 72"/>
                <a:gd name="T39" fmla="*/ 35 h 36"/>
                <a:gd name="T40" fmla="*/ 15 w 72"/>
                <a:gd name="T41" fmla="*/ 36 h 36"/>
                <a:gd name="T42" fmla="*/ 5 w 72"/>
                <a:gd name="T43" fmla="*/ 34 h 36"/>
                <a:gd name="T44" fmla="*/ 2 w 72"/>
                <a:gd name="T4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36">
                  <a:moveTo>
                    <a:pt x="2" y="31"/>
                  </a:moveTo>
                  <a:lnTo>
                    <a:pt x="0" y="23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4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5" y="25"/>
                  </a:lnTo>
                  <a:lnTo>
                    <a:pt x="48" y="28"/>
                  </a:lnTo>
                  <a:lnTo>
                    <a:pt x="42" y="31"/>
                  </a:lnTo>
                  <a:lnTo>
                    <a:pt x="34" y="32"/>
                  </a:lnTo>
                  <a:lnTo>
                    <a:pt x="26" y="34"/>
                  </a:lnTo>
                  <a:lnTo>
                    <a:pt x="20" y="35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69" name="Freeform 305"/>
            <p:cNvSpPr>
              <a:spLocks/>
            </p:cNvSpPr>
            <p:nvPr/>
          </p:nvSpPr>
          <p:spPr bwMode="auto">
            <a:xfrm>
              <a:off x="783" y="1343"/>
              <a:ext cx="27" cy="18"/>
            </a:xfrm>
            <a:custGeom>
              <a:avLst/>
              <a:gdLst>
                <a:gd name="T0" fmla="*/ 29 w 54"/>
                <a:gd name="T1" fmla="*/ 0 h 37"/>
                <a:gd name="T2" fmla="*/ 38 w 54"/>
                <a:gd name="T3" fmla="*/ 0 h 37"/>
                <a:gd name="T4" fmla="*/ 45 w 54"/>
                <a:gd name="T5" fmla="*/ 4 h 37"/>
                <a:gd name="T6" fmla="*/ 51 w 54"/>
                <a:gd name="T7" fmla="*/ 9 h 37"/>
                <a:gd name="T8" fmla="*/ 54 w 54"/>
                <a:gd name="T9" fmla="*/ 16 h 37"/>
                <a:gd name="T10" fmla="*/ 51 w 54"/>
                <a:gd name="T11" fmla="*/ 23 h 37"/>
                <a:gd name="T12" fmla="*/ 45 w 54"/>
                <a:gd name="T13" fmla="*/ 29 h 37"/>
                <a:gd name="T14" fmla="*/ 38 w 54"/>
                <a:gd name="T15" fmla="*/ 34 h 37"/>
                <a:gd name="T16" fmla="*/ 29 w 54"/>
                <a:gd name="T17" fmla="*/ 37 h 37"/>
                <a:gd name="T18" fmla="*/ 17 w 54"/>
                <a:gd name="T19" fmla="*/ 34 h 37"/>
                <a:gd name="T20" fmla="*/ 7 w 54"/>
                <a:gd name="T21" fmla="*/ 29 h 37"/>
                <a:gd name="T22" fmla="*/ 1 w 54"/>
                <a:gd name="T23" fmla="*/ 23 h 37"/>
                <a:gd name="T24" fmla="*/ 0 w 54"/>
                <a:gd name="T25" fmla="*/ 16 h 37"/>
                <a:gd name="T26" fmla="*/ 1 w 54"/>
                <a:gd name="T27" fmla="*/ 9 h 37"/>
                <a:gd name="T28" fmla="*/ 7 w 54"/>
                <a:gd name="T29" fmla="*/ 4 h 37"/>
                <a:gd name="T30" fmla="*/ 17 w 54"/>
                <a:gd name="T31" fmla="*/ 0 h 37"/>
                <a:gd name="T32" fmla="*/ 29 w 54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37">
                  <a:moveTo>
                    <a:pt x="29" y="0"/>
                  </a:moveTo>
                  <a:lnTo>
                    <a:pt x="38" y="0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4" y="16"/>
                  </a:lnTo>
                  <a:lnTo>
                    <a:pt x="51" y="23"/>
                  </a:lnTo>
                  <a:lnTo>
                    <a:pt x="45" y="29"/>
                  </a:lnTo>
                  <a:lnTo>
                    <a:pt x="38" y="34"/>
                  </a:lnTo>
                  <a:lnTo>
                    <a:pt x="29" y="37"/>
                  </a:lnTo>
                  <a:lnTo>
                    <a:pt x="17" y="34"/>
                  </a:lnTo>
                  <a:lnTo>
                    <a:pt x="7" y="29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4"/>
                  </a:lnTo>
                  <a:lnTo>
                    <a:pt x="1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70" name="Freeform 306"/>
            <p:cNvSpPr>
              <a:spLocks/>
            </p:cNvSpPr>
            <p:nvPr/>
          </p:nvSpPr>
          <p:spPr bwMode="auto">
            <a:xfrm>
              <a:off x="854" y="1285"/>
              <a:ext cx="18" cy="30"/>
            </a:xfrm>
            <a:custGeom>
              <a:avLst/>
              <a:gdLst>
                <a:gd name="T0" fmla="*/ 21 w 37"/>
                <a:gd name="T1" fmla="*/ 0 h 61"/>
                <a:gd name="T2" fmla="*/ 26 w 37"/>
                <a:gd name="T3" fmla="*/ 2 h 61"/>
                <a:gd name="T4" fmla="*/ 31 w 37"/>
                <a:gd name="T5" fmla="*/ 8 h 61"/>
                <a:gd name="T6" fmla="*/ 32 w 37"/>
                <a:gd name="T7" fmla="*/ 11 h 61"/>
                <a:gd name="T8" fmla="*/ 35 w 37"/>
                <a:gd name="T9" fmla="*/ 17 h 61"/>
                <a:gd name="T10" fmla="*/ 36 w 37"/>
                <a:gd name="T11" fmla="*/ 23 h 61"/>
                <a:gd name="T12" fmla="*/ 37 w 37"/>
                <a:gd name="T13" fmla="*/ 29 h 61"/>
                <a:gd name="T14" fmla="*/ 36 w 37"/>
                <a:gd name="T15" fmla="*/ 34 h 61"/>
                <a:gd name="T16" fmla="*/ 35 w 37"/>
                <a:gd name="T17" fmla="*/ 40 h 61"/>
                <a:gd name="T18" fmla="*/ 32 w 37"/>
                <a:gd name="T19" fmla="*/ 46 h 61"/>
                <a:gd name="T20" fmla="*/ 31 w 37"/>
                <a:gd name="T21" fmla="*/ 52 h 61"/>
                <a:gd name="T22" fmla="*/ 26 w 37"/>
                <a:gd name="T23" fmla="*/ 58 h 61"/>
                <a:gd name="T24" fmla="*/ 21 w 37"/>
                <a:gd name="T25" fmla="*/ 61 h 61"/>
                <a:gd name="T26" fmla="*/ 11 w 37"/>
                <a:gd name="T27" fmla="*/ 58 h 61"/>
                <a:gd name="T28" fmla="*/ 5 w 37"/>
                <a:gd name="T29" fmla="*/ 52 h 61"/>
                <a:gd name="T30" fmla="*/ 1 w 37"/>
                <a:gd name="T31" fmla="*/ 46 h 61"/>
                <a:gd name="T32" fmla="*/ 0 w 37"/>
                <a:gd name="T33" fmla="*/ 40 h 61"/>
                <a:gd name="T34" fmla="*/ 0 w 37"/>
                <a:gd name="T35" fmla="*/ 34 h 61"/>
                <a:gd name="T36" fmla="*/ 0 w 37"/>
                <a:gd name="T37" fmla="*/ 29 h 61"/>
                <a:gd name="T38" fmla="*/ 0 w 37"/>
                <a:gd name="T39" fmla="*/ 23 h 61"/>
                <a:gd name="T40" fmla="*/ 0 w 37"/>
                <a:gd name="T41" fmla="*/ 17 h 61"/>
                <a:gd name="T42" fmla="*/ 1 w 37"/>
                <a:gd name="T43" fmla="*/ 11 h 61"/>
                <a:gd name="T44" fmla="*/ 5 w 37"/>
                <a:gd name="T45" fmla="*/ 8 h 61"/>
                <a:gd name="T46" fmla="*/ 11 w 37"/>
                <a:gd name="T47" fmla="*/ 2 h 61"/>
                <a:gd name="T48" fmla="*/ 21 w 37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61">
                  <a:moveTo>
                    <a:pt x="21" y="0"/>
                  </a:moveTo>
                  <a:lnTo>
                    <a:pt x="26" y="2"/>
                  </a:lnTo>
                  <a:lnTo>
                    <a:pt x="31" y="8"/>
                  </a:lnTo>
                  <a:lnTo>
                    <a:pt x="32" y="11"/>
                  </a:lnTo>
                  <a:lnTo>
                    <a:pt x="35" y="17"/>
                  </a:lnTo>
                  <a:lnTo>
                    <a:pt x="36" y="23"/>
                  </a:lnTo>
                  <a:lnTo>
                    <a:pt x="37" y="29"/>
                  </a:lnTo>
                  <a:lnTo>
                    <a:pt x="36" y="34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26" y="58"/>
                  </a:lnTo>
                  <a:lnTo>
                    <a:pt x="21" y="61"/>
                  </a:lnTo>
                  <a:lnTo>
                    <a:pt x="11" y="58"/>
                  </a:lnTo>
                  <a:lnTo>
                    <a:pt x="5" y="52"/>
                  </a:lnTo>
                  <a:lnTo>
                    <a:pt x="1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71" name="Freeform 307"/>
            <p:cNvSpPr>
              <a:spLocks/>
            </p:cNvSpPr>
            <p:nvPr/>
          </p:nvSpPr>
          <p:spPr bwMode="auto">
            <a:xfrm>
              <a:off x="856" y="1315"/>
              <a:ext cx="18" cy="29"/>
            </a:xfrm>
            <a:custGeom>
              <a:avLst/>
              <a:gdLst>
                <a:gd name="T0" fmla="*/ 20 w 36"/>
                <a:gd name="T1" fmla="*/ 59 h 59"/>
                <a:gd name="T2" fmla="*/ 25 w 36"/>
                <a:gd name="T3" fmla="*/ 56 h 59"/>
                <a:gd name="T4" fmla="*/ 30 w 36"/>
                <a:gd name="T5" fmla="*/ 50 h 59"/>
                <a:gd name="T6" fmla="*/ 31 w 36"/>
                <a:gd name="T7" fmla="*/ 45 h 59"/>
                <a:gd name="T8" fmla="*/ 33 w 36"/>
                <a:gd name="T9" fmla="*/ 41 h 59"/>
                <a:gd name="T10" fmla="*/ 34 w 36"/>
                <a:gd name="T11" fmla="*/ 34 h 59"/>
                <a:gd name="T12" fmla="*/ 36 w 36"/>
                <a:gd name="T13" fmla="*/ 29 h 59"/>
                <a:gd name="T14" fmla="*/ 34 w 36"/>
                <a:gd name="T15" fmla="*/ 23 h 59"/>
                <a:gd name="T16" fmla="*/ 33 w 36"/>
                <a:gd name="T17" fmla="*/ 17 h 59"/>
                <a:gd name="T18" fmla="*/ 31 w 36"/>
                <a:gd name="T19" fmla="*/ 11 h 59"/>
                <a:gd name="T20" fmla="*/ 30 w 36"/>
                <a:gd name="T21" fmla="*/ 8 h 59"/>
                <a:gd name="T22" fmla="*/ 25 w 36"/>
                <a:gd name="T23" fmla="*/ 2 h 59"/>
                <a:gd name="T24" fmla="*/ 20 w 36"/>
                <a:gd name="T25" fmla="*/ 0 h 59"/>
                <a:gd name="T26" fmla="*/ 11 w 36"/>
                <a:gd name="T27" fmla="*/ 2 h 59"/>
                <a:gd name="T28" fmla="*/ 5 w 36"/>
                <a:gd name="T29" fmla="*/ 8 h 59"/>
                <a:gd name="T30" fmla="*/ 1 w 36"/>
                <a:gd name="T31" fmla="*/ 11 h 59"/>
                <a:gd name="T32" fmla="*/ 0 w 36"/>
                <a:gd name="T33" fmla="*/ 17 h 59"/>
                <a:gd name="T34" fmla="*/ 0 w 36"/>
                <a:gd name="T35" fmla="*/ 23 h 59"/>
                <a:gd name="T36" fmla="*/ 0 w 36"/>
                <a:gd name="T37" fmla="*/ 29 h 59"/>
                <a:gd name="T38" fmla="*/ 0 w 36"/>
                <a:gd name="T39" fmla="*/ 34 h 59"/>
                <a:gd name="T40" fmla="*/ 0 w 36"/>
                <a:gd name="T41" fmla="*/ 41 h 59"/>
                <a:gd name="T42" fmla="*/ 1 w 36"/>
                <a:gd name="T43" fmla="*/ 45 h 59"/>
                <a:gd name="T44" fmla="*/ 5 w 36"/>
                <a:gd name="T45" fmla="*/ 50 h 59"/>
                <a:gd name="T46" fmla="*/ 11 w 36"/>
                <a:gd name="T47" fmla="*/ 56 h 59"/>
                <a:gd name="T48" fmla="*/ 20 w 36"/>
                <a:gd name="T4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59">
                  <a:moveTo>
                    <a:pt x="20" y="59"/>
                  </a:moveTo>
                  <a:lnTo>
                    <a:pt x="25" y="56"/>
                  </a:lnTo>
                  <a:lnTo>
                    <a:pt x="30" y="50"/>
                  </a:lnTo>
                  <a:lnTo>
                    <a:pt x="31" y="45"/>
                  </a:lnTo>
                  <a:lnTo>
                    <a:pt x="33" y="41"/>
                  </a:lnTo>
                  <a:lnTo>
                    <a:pt x="34" y="34"/>
                  </a:lnTo>
                  <a:lnTo>
                    <a:pt x="36" y="29"/>
                  </a:lnTo>
                  <a:lnTo>
                    <a:pt x="34" y="23"/>
                  </a:lnTo>
                  <a:lnTo>
                    <a:pt x="33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2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72" name="Freeform 308"/>
            <p:cNvSpPr>
              <a:spLocks/>
            </p:cNvSpPr>
            <p:nvPr/>
          </p:nvSpPr>
          <p:spPr bwMode="auto">
            <a:xfrm>
              <a:off x="867" y="1298"/>
              <a:ext cx="33" cy="18"/>
            </a:xfrm>
            <a:custGeom>
              <a:avLst/>
              <a:gdLst>
                <a:gd name="T0" fmla="*/ 1 w 67"/>
                <a:gd name="T1" fmla="*/ 30 h 36"/>
                <a:gd name="T2" fmla="*/ 0 w 67"/>
                <a:gd name="T3" fmla="*/ 24 h 36"/>
                <a:gd name="T4" fmla="*/ 6 w 67"/>
                <a:gd name="T5" fmla="*/ 17 h 36"/>
                <a:gd name="T6" fmla="*/ 14 w 67"/>
                <a:gd name="T7" fmla="*/ 10 h 36"/>
                <a:gd name="T8" fmla="*/ 26 w 67"/>
                <a:gd name="T9" fmla="*/ 5 h 36"/>
                <a:gd name="T10" fmla="*/ 33 w 67"/>
                <a:gd name="T11" fmla="*/ 2 h 36"/>
                <a:gd name="T12" fmla="*/ 41 w 67"/>
                <a:gd name="T13" fmla="*/ 1 h 36"/>
                <a:gd name="T14" fmla="*/ 46 w 67"/>
                <a:gd name="T15" fmla="*/ 0 h 36"/>
                <a:gd name="T16" fmla="*/ 52 w 67"/>
                <a:gd name="T17" fmla="*/ 0 h 36"/>
                <a:gd name="T18" fmla="*/ 60 w 67"/>
                <a:gd name="T19" fmla="*/ 1 h 36"/>
                <a:gd name="T20" fmla="*/ 67 w 67"/>
                <a:gd name="T21" fmla="*/ 5 h 36"/>
                <a:gd name="T22" fmla="*/ 67 w 67"/>
                <a:gd name="T23" fmla="*/ 12 h 36"/>
                <a:gd name="T24" fmla="*/ 62 w 67"/>
                <a:gd name="T25" fmla="*/ 20 h 36"/>
                <a:gd name="T26" fmla="*/ 53 w 67"/>
                <a:gd name="T27" fmla="*/ 27 h 36"/>
                <a:gd name="T28" fmla="*/ 43 w 67"/>
                <a:gd name="T29" fmla="*/ 34 h 36"/>
                <a:gd name="T30" fmla="*/ 35 w 67"/>
                <a:gd name="T31" fmla="*/ 35 h 36"/>
                <a:gd name="T32" fmla="*/ 26 w 67"/>
                <a:gd name="T33" fmla="*/ 36 h 36"/>
                <a:gd name="T34" fmla="*/ 20 w 67"/>
                <a:gd name="T35" fmla="*/ 36 h 36"/>
                <a:gd name="T36" fmla="*/ 15 w 67"/>
                <a:gd name="T37" fmla="*/ 36 h 36"/>
                <a:gd name="T38" fmla="*/ 5 w 67"/>
                <a:gd name="T39" fmla="*/ 34 h 36"/>
                <a:gd name="T40" fmla="*/ 1 w 67"/>
                <a:gd name="T4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6" y="17"/>
                  </a:lnTo>
                  <a:lnTo>
                    <a:pt x="14" y="10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2"/>
                  </a:lnTo>
                  <a:lnTo>
                    <a:pt x="62" y="20"/>
                  </a:lnTo>
                  <a:lnTo>
                    <a:pt x="53" y="27"/>
                  </a:lnTo>
                  <a:lnTo>
                    <a:pt x="43" y="34"/>
                  </a:lnTo>
                  <a:lnTo>
                    <a:pt x="35" y="35"/>
                  </a:lnTo>
                  <a:lnTo>
                    <a:pt x="26" y="36"/>
                  </a:lnTo>
                  <a:lnTo>
                    <a:pt x="20" y="36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73" name="Freeform 309"/>
            <p:cNvSpPr>
              <a:spLocks/>
            </p:cNvSpPr>
            <p:nvPr/>
          </p:nvSpPr>
          <p:spPr bwMode="auto">
            <a:xfrm>
              <a:off x="826" y="1301"/>
              <a:ext cx="36" cy="17"/>
            </a:xfrm>
            <a:custGeom>
              <a:avLst/>
              <a:gdLst>
                <a:gd name="T0" fmla="*/ 70 w 70"/>
                <a:gd name="T1" fmla="*/ 31 h 35"/>
                <a:gd name="T2" fmla="*/ 68 w 70"/>
                <a:gd name="T3" fmla="*/ 23 h 35"/>
                <a:gd name="T4" fmla="*/ 63 w 70"/>
                <a:gd name="T5" fmla="*/ 15 h 35"/>
                <a:gd name="T6" fmla="*/ 58 w 70"/>
                <a:gd name="T7" fmla="*/ 12 h 35"/>
                <a:gd name="T8" fmla="*/ 54 w 70"/>
                <a:gd name="T9" fmla="*/ 8 h 35"/>
                <a:gd name="T10" fmla="*/ 47 w 70"/>
                <a:gd name="T11" fmla="*/ 5 h 35"/>
                <a:gd name="T12" fmla="*/ 41 w 70"/>
                <a:gd name="T13" fmla="*/ 3 h 35"/>
                <a:gd name="T14" fmla="*/ 27 w 70"/>
                <a:gd name="T15" fmla="*/ 0 h 35"/>
                <a:gd name="T16" fmla="*/ 16 w 70"/>
                <a:gd name="T17" fmla="*/ 0 h 35"/>
                <a:gd name="T18" fmla="*/ 6 w 70"/>
                <a:gd name="T19" fmla="*/ 1 h 35"/>
                <a:gd name="T20" fmla="*/ 1 w 70"/>
                <a:gd name="T21" fmla="*/ 6 h 35"/>
                <a:gd name="T22" fmla="*/ 0 w 70"/>
                <a:gd name="T23" fmla="*/ 12 h 35"/>
                <a:gd name="T24" fmla="*/ 6 w 70"/>
                <a:gd name="T25" fmla="*/ 20 h 35"/>
                <a:gd name="T26" fmla="*/ 10 w 70"/>
                <a:gd name="T27" fmla="*/ 23 h 35"/>
                <a:gd name="T28" fmla="*/ 15 w 70"/>
                <a:gd name="T29" fmla="*/ 26 h 35"/>
                <a:gd name="T30" fmla="*/ 21 w 70"/>
                <a:gd name="T31" fmla="*/ 28 h 35"/>
                <a:gd name="T32" fmla="*/ 29 w 70"/>
                <a:gd name="T33" fmla="*/ 31 h 35"/>
                <a:gd name="T34" fmla="*/ 41 w 70"/>
                <a:gd name="T35" fmla="*/ 34 h 35"/>
                <a:gd name="T36" fmla="*/ 54 w 70"/>
                <a:gd name="T37" fmla="*/ 35 h 35"/>
                <a:gd name="T38" fmla="*/ 64 w 70"/>
                <a:gd name="T39" fmla="*/ 34 h 35"/>
                <a:gd name="T40" fmla="*/ 70 w 70"/>
                <a:gd name="T4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35">
                  <a:moveTo>
                    <a:pt x="70" y="31"/>
                  </a:moveTo>
                  <a:lnTo>
                    <a:pt x="68" y="23"/>
                  </a:lnTo>
                  <a:lnTo>
                    <a:pt x="63" y="15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41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23"/>
                  </a:lnTo>
                  <a:lnTo>
                    <a:pt x="15" y="26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1" y="34"/>
                  </a:lnTo>
                  <a:lnTo>
                    <a:pt x="54" y="35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74" name="Freeform 310"/>
            <p:cNvSpPr>
              <a:spLocks/>
            </p:cNvSpPr>
            <p:nvPr/>
          </p:nvSpPr>
          <p:spPr bwMode="auto">
            <a:xfrm>
              <a:off x="867" y="1314"/>
              <a:ext cx="33" cy="17"/>
            </a:xfrm>
            <a:custGeom>
              <a:avLst/>
              <a:gdLst>
                <a:gd name="T0" fmla="*/ 67 w 67"/>
                <a:gd name="T1" fmla="*/ 28 h 35"/>
                <a:gd name="T2" fmla="*/ 67 w 67"/>
                <a:gd name="T3" fmla="*/ 22 h 35"/>
                <a:gd name="T4" fmla="*/ 62 w 67"/>
                <a:gd name="T5" fmla="*/ 16 h 35"/>
                <a:gd name="T6" fmla="*/ 53 w 67"/>
                <a:gd name="T7" fmla="*/ 10 h 35"/>
                <a:gd name="T8" fmla="*/ 43 w 67"/>
                <a:gd name="T9" fmla="*/ 5 h 35"/>
                <a:gd name="T10" fmla="*/ 35 w 67"/>
                <a:gd name="T11" fmla="*/ 2 h 35"/>
                <a:gd name="T12" fmla="*/ 26 w 67"/>
                <a:gd name="T13" fmla="*/ 1 h 35"/>
                <a:gd name="T14" fmla="*/ 20 w 67"/>
                <a:gd name="T15" fmla="*/ 0 h 35"/>
                <a:gd name="T16" fmla="*/ 15 w 67"/>
                <a:gd name="T17" fmla="*/ 1 h 35"/>
                <a:gd name="T18" fmla="*/ 5 w 67"/>
                <a:gd name="T19" fmla="*/ 3 h 35"/>
                <a:gd name="T20" fmla="*/ 1 w 67"/>
                <a:gd name="T21" fmla="*/ 8 h 35"/>
                <a:gd name="T22" fmla="*/ 0 w 67"/>
                <a:gd name="T23" fmla="*/ 13 h 35"/>
                <a:gd name="T24" fmla="*/ 6 w 67"/>
                <a:gd name="T25" fmla="*/ 19 h 35"/>
                <a:gd name="T26" fmla="*/ 14 w 67"/>
                <a:gd name="T27" fmla="*/ 25 h 35"/>
                <a:gd name="T28" fmla="*/ 26 w 67"/>
                <a:gd name="T29" fmla="*/ 31 h 35"/>
                <a:gd name="T30" fmla="*/ 33 w 67"/>
                <a:gd name="T31" fmla="*/ 32 h 35"/>
                <a:gd name="T32" fmla="*/ 41 w 67"/>
                <a:gd name="T33" fmla="*/ 34 h 35"/>
                <a:gd name="T34" fmla="*/ 46 w 67"/>
                <a:gd name="T35" fmla="*/ 34 h 35"/>
                <a:gd name="T36" fmla="*/ 52 w 67"/>
                <a:gd name="T37" fmla="*/ 35 h 35"/>
                <a:gd name="T38" fmla="*/ 60 w 67"/>
                <a:gd name="T39" fmla="*/ 32 h 35"/>
                <a:gd name="T40" fmla="*/ 67 w 67"/>
                <a:gd name="T41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5">
                  <a:moveTo>
                    <a:pt x="67" y="28"/>
                  </a:moveTo>
                  <a:lnTo>
                    <a:pt x="67" y="22"/>
                  </a:lnTo>
                  <a:lnTo>
                    <a:pt x="62" y="16"/>
                  </a:lnTo>
                  <a:lnTo>
                    <a:pt x="53" y="10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0" y="32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75" name="Freeform 311"/>
            <p:cNvSpPr>
              <a:spLocks/>
            </p:cNvSpPr>
            <p:nvPr/>
          </p:nvSpPr>
          <p:spPr bwMode="auto">
            <a:xfrm>
              <a:off x="826" y="1317"/>
              <a:ext cx="36" cy="17"/>
            </a:xfrm>
            <a:custGeom>
              <a:avLst/>
              <a:gdLst>
                <a:gd name="T0" fmla="*/ 1 w 70"/>
                <a:gd name="T1" fmla="*/ 28 h 34"/>
                <a:gd name="T2" fmla="*/ 0 w 70"/>
                <a:gd name="T3" fmla="*/ 22 h 34"/>
                <a:gd name="T4" fmla="*/ 6 w 70"/>
                <a:gd name="T5" fmla="*/ 15 h 34"/>
                <a:gd name="T6" fmla="*/ 10 w 70"/>
                <a:gd name="T7" fmla="*/ 12 h 34"/>
                <a:gd name="T8" fmla="*/ 15 w 70"/>
                <a:gd name="T9" fmla="*/ 9 h 34"/>
                <a:gd name="T10" fmla="*/ 21 w 70"/>
                <a:gd name="T11" fmla="*/ 6 h 34"/>
                <a:gd name="T12" fmla="*/ 29 w 70"/>
                <a:gd name="T13" fmla="*/ 5 h 34"/>
                <a:gd name="T14" fmla="*/ 41 w 70"/>
                <a:gd name="T15" fmla="*/ 1 h 34"/>
                <a:gd name="T16" fmla="*/ 54 w 70"/>
                <a:gd name="T17" fmla="*/ 0 h 34"/>
                <a:gd name="T18" fmla="*/ 64 w 70"/>
                <a:gd name="T19" fmla="*/ 1 h 34"/>
                <a:gd name="T20" fmla="*/ 70 w 70"/>
                <a:gd name="T21" fmla="*/ 5 h 34"/>
                <a:gd name="T22" fmla="*/ 68 w 70"/>
                <a:gd name="T23" fmla="*/ 12 h 34"/>
                <a:gd name="T24" fmla="*/ 63 w 70"/>
                <a:gd name="T25" fmla="*/ 19 h 34"/>
                <a:gd name="T26" fmla="*/ 58 w 70"/>
                <a:gd name="T27" fmla="*/ 22 h 34"/>
                <a:gd name="T28" fmla="*/ 54 w 70"/>
                <a:gd name="T29" fmla="*/ 25 h 34"/>
                <a:gd name="T30" fmla="*/ 47 w 70"/>
                <a:gd name="T31" fmla="*/ 28 h 34"/>
                <a:gd name="T32" fmla="*/ 41 w 70"/>
                <a:gd name="T33" fmla="*/ 31 h 34"/>
                <a:gd name="T34" fmla="*/ 27 w 70"/>
                <a:gd name="T35" fmla="*/ 34 h 34"/>
                <a:gd name="T36" fmla="*/ 16 w 70"/>
                <a:gd name="T37" fmla="*/ 34 h 34"/>
                <a:gd name="T38" fmla="*/ 6 w 70"/>
                <a:gd name="T39" fmla="*/ 32 h 34"/>
                <a:gd name="T40" fmla="*/ 1 w 70"/>
                <a:gd name="T4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34">
                  <a:moveTo>
                    <a:pt x="1" y="28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5" y="9"/>
                  </a:lnTo>
                  <a:lnTo>
                    <a:pt x="21" y="6"/>
                  </a:lnTo>
                  <a:lnTo>
                    <a:pt x="29" y="5"/>
                  </a:lnTo>
                  <a:lnTo>
                    <a:pt x="41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8" y="12"/>
                  </a:lnTo>
                  <a:lnTo>
                    <a:pt x="63" y="19"/>
                  </a:lnTo>
                  <a:lnTo>
                    <a:pt x="58" y="22"/>
                  </a:lnTo>
                  <a:lnTo>
                    <a:pt x="54" y="25"/>
                  </a:lnTo>
                  <a:lnTo>
                    <a:pt x="47" y="28"/>
                  </a:lnTo>
                  <a:lnTo>
                    <a:pt x="41" y="31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2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76" name="Freeform 312"/>
            <p:cNvSpPr>
              <a:spLocks/>
            </p:cNvSpPr>
            <p:nvPr/>
          </p:nvSpPr>
          <p:spPr bwMode="auto">
            <a:xfrm>
              <a:off x="854" y="1306"/>
              <a:ext cx="24" cy="20"/>
            </a:xfrm>
            <a:custGeom>
              <a:avLst/>
              <a:gdLst>
                <a:gd name="T0" fmla="*/ 25 w 48"/>
                <a:gd name="T1" fmla="*/ 0 h 40"/>
                <a:gd name="T2" fmla="*/ 32 w 48"/>
                <a:gd name="T3" fmla="*/ 1 h 40"/>
                <a:gd name="T4" fmla="*/ 41 w 48"/>
                <a:gd name="T5" fmla="*/ 6 h 40"/>
                <a:gd name="T6" fmla="*/ 46 w 48"/>
                <a:gd name="T7" fmla="*/ 13 h 40"/>
                <a:gd name="T8" fmla="*/ 48 w 48"/>
                <a:gd name="T9" fmla="*/ 21 h 40"/>
                <a:gd name="T10" fmla="*/ 46 w 48"/>
                <a:gd name="T11" fmla="*/ 27 h 40"/>
                <a:gd name="T12" fmla="*/ 41 w 48"/>
                <a:gd name="T13" fmla="*/ 34 h 40"/>
                <a:gd name="T14" fmla="*/ 32 w 48"/>
                <a:gd name="T15" fmla="*/ 38 h 40"/>
                <a:gd name="T16" fmla="*/ 25 w 48"/>
                <a:gd name="T17" fmla="*/ 40 h 40"/>
                <a:gd name="T18" fmla="*/ 14 w 48"/>
                <a:gd name="T19" fmla="*/ 38 h 40"/>
                <a:gd name="T20" fmla="*/ 6 w 48"/>
                <a:gd name="T21" fmla="*/ 34 h 40"/>
                <a:gd name="T22" fmla="*/ 1 w 48"/>
                <a:gd name="T23" fmla="*/ 27 h 40"/>
                <a:gd name="T24" fmla="*/ 0 w 48"/>
                <a:gd name="T25" fmla="*/ 21 h 40"/>
                <a:gd name="T26" fmla="*/ 1 w 48"/>
                <a:gd name="T27" fmla="*/ 13 h 40"/>
                <a:gd name="T28" fmla="*/ 6 w 48"/>
                <a:gd name="T29" fmla="*/ 6 h 40"/>
                <a:gd name="T30" fmla="*/ 14 w 48"/>
                <a:gd name="T31" fmla="*/ 1 h 40"/>
                <a:gd name="T32" fmla="*/ 25 w 48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40">
                  <a:moveTo>
                    <a:pt x="25" y="0"/>
                  </a:moveTo>
                  <a:lnTo>
                    <a:pt x="32" y="1"/>
                  </a:lnTo>
                  <a:lnTo>
                    <a:pt x="41" y="6"/>
                  </a:lnTo>
                  <a:lnTo>
                    <a:pt x="46" y="13"/>
                  </a:lnTo>
                  <a:lnTo>
                    <a:pt x="48" y="21"/>
                  </a:lnTo>
                  <a:lnTo>
                    <a:pt x="46" y="27"/>
                  </a:lnTo>
                  <a:lnTo>
                    <a:pt x="41" y="34"/>
                  </a:lnTo>
                  <a:lnTo>
                    <a:pt x="32" y="38"/>
                  </a:lnTo>
                  <a:lnTo>
                    <a:pt x="25" y="40"/>
                  </a:lnTo>
                  <a:lnTo>
                    <a:pt x="14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77" name="Freeform 313"/>
            <p:cNvSpPr>
              <a:spLocks/>
            </p:cNvSpPr>
            <p:nvPr/>
          </p:nvSpPr>
          <p:spPr bwMode="auto">
            <a:xfrm>
              <a:off x="1975" y="1798"/>
              <a:ext cx="16" cy="30"/>
            </a:xfrm>
            <a:custGeom>
              <a:avLst/>
              <a:gdLst>
                <a:gd name="T0" fmla="*/ 16 w 32"/>
                <a:gd name="T1" fmla="*/ 0 h 60"/>
                <a:gd name="T2" fmla="*/ 21 w 32"/>
                <a:gd name="T3" fmla="*/ 2 h 60"/>
                <a:gd name="T4" fmla="*/ 26 w 32"/>
                <a:gd name="T5" fmla="*/ 8 h 60"/>
                <a:gd name="T6" fmla="*/ 28 w 32"/>
                <a:gd name="T7" fmla="*/ 12 h 60"/>
                <a:gd name="T8" fmla="*/ 30 w 32"/>
                <a:gd name="T9" fmla="*/ 17 h 60"/>
                <a:gd name="T10" fmla="*/ 31 w 32"/>
                <a:gd name="T11" fmla="*/ 23 h 60"/>
                <a:gd name="T12" fmla="*/ 32 w 32"/>
                <a:gd name="T13" fmla="*/ 30 h 60"/>
                <a:gd name="T14" fmla="*/ 31 w 32"/>
                <a:gd name="T15" fmla="*/ 35 h 60"/>
                <a:gd name="T16" fmla="*/ 30 w 32"/>
                <a:gd name="T17" fmla="*/ 41 h 60"/>
                <a:gd name="T18" fmla="*/ 28 w 32"/>
                <a:gd name="T19" fmla="*/ 46 h 60"/>
                <a:gd name="T20" fmla="*/ 26 w 32"/>
                <a:gd name="T21" fmla="*/ 51 h 60"/>
                <a:gd name="T22" fmla="*/ 21 w 32"/>
                <a:gd name="T23" fmla="*/ 57 h 60"/>
                <a:gd name="T24" fmla="*/ 16 w 32"/>
                <a:gd name="T25" fmla="*/ 60 h 60"/>
                <a:gd name="T26" fmla="*/ 8 w 32"/>
                <a:gd name="T27" fmla="*/ 57 h 60"/>
                <a:gd name="T28" fmla="*/ 3 w 32"/>
                <a:gd name="T29" fmla="*/ 51 h 60"/>
                <a:gd name="T30" fmla="*/ 0 w 32"/>
                <a:gd name="T31" fmla="*/ 46 h 60"/>
                <a:gd name="T32" fmla="*/ 0 w 32"/>
                <a:gd name="T33" fmla="*/ 41 h 60"/>
                <a:gd name="T34" fmla="*/ 0 w 32"/>
                <a:gd name="T35" fmla="*/ 35 h 60"/>
                <a:gd name="T36" fmla="*/ 0 w 32"/>
                <a:gd name="T37" fmla="*/ 30 h 60"/>
                <a:gd name="T38" fmla="*/ 0 w 32"/>
                <a:gd name="T39" fmla="*/ 23 h 60"/>
                <a:gd name="T40" fmla="*/ 0 w 32"/>
                <a:gd name="T41" fmla="*/ 17 h 60"/>
                <a:gd name="T42" fmla="*/ 0 w 32"/>
                <a:gd name="T43" fmla="*/ 12 h 60"/>
                <a:gd name="T44" fmla="*/ 3 w 32"/>
                <a:gd name="T45" fmla="*/ 8 h 60"/>
                <a:gd name="T46" fmla="*/ 8 w 32"/>
                <a:gd name="T47" fmla="*/ 2 h 60"/>
                <a:gd name="T48" fmla="*/ 16 w 32"/>
                <a:gd name="T4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60">
                  <a:moveTo>
                    <a:pt x="16" y="0"/>
                  </a:moveTo>
                  <a:lnTo>
                    <a:pt x="21" y="2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30" y="17"/>
                  </a:lnTo>
                  <a:lnTo>
                    <a:pt x="31" y="23"/>
                  </a:lnTo>
                  <a:lnTo>
                    <a:pt x="32" y="30"/>
                  </a:lnTo>
                  <a:lnTo>
                    <a:pt x="31" y="35"/>
                  </a:lnTo>
                  <a:lnTo>
                    <a:pt x="30" y="41"/>
                  </a:lnTo>
                  <a:lnTo>
                    <a:pt x="28" y="46"/>
                  </a:lnTo>
                  <a:lnTo>
                    <a:pt x="26" y="51"/>
                  </a:lnTo>
                  <a:lnTo>
                    <a:pt x="21" y="57"/>
                  </a:lnTo>
                  <a:lnTo>
                    <a:pt x="16" y="60"/>
                  </a:lnTo>
                  <a:lnTo>
                    <a:pt x="8" y="57"/>
                  </a:lnTo>
                  <a:lnTo>
                    <a:pt x="3" y="51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78" name="Freeform 314"/>
            <p:cNvSpPr>
              <a:spLocks/>
            </p:cNvSpPr>
            <p:nvPr/>
          </p:nvSpPr>
          <p:spPr bwMode="auto">
            <a:xfrm>
              <a:off x="1975" y="1828"/>
              <a:ext cx="18" cy="30"/>
            </a:xfrm>
            <a:custGeom>
              <a:avLst/>
              <a:gdLst>
                <a:gd name="T0" fmla="*/ 20 w 36"/>
                <a:gd name="T1" fmla="*/ 60 h 60"/>
                <a:gd name="T2" fmla="*/ 25 w 36"/>
                <a:gd name="T3" fmla="*/ 57 h 60"/>
                <a:gd name="T4" fmla="*/ 30 w 36"/>
                <a:gd name="T5" fmla="*/ 51 h 60"/>
                <a:gd name="T6" fmla="*/ 31 w 36"/>
                <a:gd name="T7" fmla="*/ 46 h 60"/>
                <a:gd name="T8" fmla="*/ 34 w 36"/>
                <a:gd name="T9" fmla="*/ 41 h 60"/>
                <a:gd name="T10" fmla="*/ 35 w 36"/>
                <a:gd name="T11" fmla="*/ 34 h 60"/>
                <a:gd name="T12" fmla="*/ 36 w 36"/>
                <a:gd name="T13" fmla="*/ 29 h 60"/>
                <a:gd name="T14" fmla="*/ 35 w 36"/>
                <a:gd name="T15" fmla="*/ 23 h 60"/>
                <a:gd name="T16" fmla="*/ 34 w 36"/>
                <a:gd name="T17" fmla="*/ 17 h 60"/>
                <a:gd name="T18" fmla="*/ 31 w 36"/>
                <a:gd name="T19" fmla="*/ 11 h 60"/>
                <a:gd name="T20" fmla="*/ 30 w 36"/>
                <a:gd name="T21" fmla="*/ 8 h 60"/>
                <a:gd name="T22" fmla="*/ 25 w 36"/>
                <a:gd name="T23" fmla="*/ 2 h 60"/>
                <a:gd name="T24" fmla="*/ 20 w 36"/>
                <a:gd name="T25" fmla="*/ 0 h 60"/>
                <a:gd name="T26" fmla="*/ 12 w 36"/>
                <a:gd name="T27" fmla="*/ 2 h 60"/>
                <a:gd name="T28" fmla="*/ 5 w 36"/>
                <a:gd name="T29" fmla="*/ 8 h 60"/>
                <a:gd name="T30" fmla="*/ 2 w 36"/>
                <a:gd name="T31" fmla="*/ 11 h 60"/>
                <a:gd name="T32" fmla="*/ 0 w 36"/>
                <a:gd name="T33" fmla="*/ 17 h 60"/>
                <a:gd name="T34" fmla="*/ 0 w 36"/>
                <a:gd name="T35" fmla="*/ 23 h 60"/>
                <a:gd name="T36" fmla="*/ 0 w 36"/>
                <a:gd name="T37" fmla="*/ 29 h 60"/>
                <a:gd name="T38" fmla="*/ 0 w 36"/>
                <a:gd name="T39" fmla="*/ 34 h 60"/>
                <a:gd name="T40" fmla="*/ 0 w 36"/>
                <a:gd name="T41" fmla="*/ 41 h 60"/>
                <a:gd name="T42" fmla="*/ 2 w 36"/>
                <a:gd name="T43" fmla="*/ 46 h 60"/>
                <a:gd name="T44" fmla="*/ 5 w 36"/>
                <a:gd name="T45" fmla="*/ 51 h 60"/>
                <a:gd name="T46" fmla="*/ 12 w 36"/>
                <a:gd name="T47" fmla="*/ 57 h 60"/>
                <a:gd name="T48" fmla="*/ 20 w 36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60">
                  <a:moveTo>
                    <a:pt x="20" y="60"/>
                  </a:moveTo>
                  <a:lnTo>
                    <a:pt x="25" y="57"/>
                  </a:lnTo>
                  <a:lnTo>
                    <a:pt x="30" y="51"/>
                  </a:lnTo>
                  <a:lnTo>
                    <a:pt x="31" y="46"/>
                  </a:lnTo>
                  <a:lnTo>
                    <a:pt x="34" y="41"/>
                  </a:lnTo>
                  <a:lnTo>
                    <a:pt x="35" y="34"/>
                  </a:lnTo>
                  <a:lnTo>
                    <a:pt x="36" y="29"/>
                  </a:lnTo>
                  <a:lnTo>
                    <a:pt x="35" y="23"/>
                  </a:lnTo>
                  <a:lnTo>
                    <a:pt x="34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2" y="57"/>
                  </a:lnTo>
                  <a:lnTo>
                    <a:pt x="20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79" name="Freeform 315"/>
            <p:cNvSpPr>
              <a:spLocks/>
            </p:cNvSpPr>
            <p:nvPr/>
          </p:nvSpPr>
          <p:spPr bwMode="auto">
            <a:xfrm>
              <a:off x="1986" y="1811"/>
              <a:ext cx="34" cy="18"/>
            </a:xfrm>
            <a:custGeom>
              <a:avLst/>
              <a:gdLst>
                <a:gd name="T0" fmla="*/ 1 w 66"/>
                <a:gd name="T1" fmla="*/ 30 h 36"/>
                <a:gd name="T2" fmla="*/ 0 w 66"/>
                <a:gd name="T3" fmla="*/ 24 h 36"/>
                <a:gd name="T4" fmla="*/ 6 w 66"/>
                <a:gd name="T5" fmla="*/ 18 h 36"/>
                <a:gd name="T6" fmla="*/ 13 w 66"/>
                <a:gd name="T7" fmla="*/ 11 h 36"/>
                <a:gd name="T8" fmla="*/ 27 w 66"/>
                <a:gd name="T9" fmla="*/ 6 h 36"/>
                <a:gd name="T10" fmla="*/ 33 w 66"/>
                <a:gd name="T11" fmla="*/ 3 h 36"/>
                <a:gd name="T12" fmla="*/ 40 w 66"/>
                <a:gd name="T13" fmla="*/ 1 h 36"/>
                <a:gd name="T14" fmla="*/ 45 w 66"/>
                <a:gd name="T15" fmla="*/ 0 h 36"/>
                <a:gd name="T16" fmla="*/ 51 w 66"/>
                <a:gd name="T17" fmla="*/ 0 h 36"/>
                <a:gd name="T18" fmla="*/ 60 w 66"/>
                <a:gd name="T19" fmla="*/ 1 h 36"/>
                <a:gd name="T20" fmla="*/ 66 w 66"/>
                <a:gd name="T21" fmla="*/ 6 h 36"/>
                <a:gd name="T22" fmla="*/ 66 w 66"/>
                <a:gd name="T23" fmla="*/ 11 h 36"/>
                <a:gd name="T24" fmla="*/ 61 w 66"/>
                <a:gd name="T25" fmla="*/ 20 h 36"/>
                <a:gd name="T26" fmla="*/ 53 w 66"/>
                <a:gd name="T27" fmla="*/ 27 h 36"/>
                <a:gd name="T28" fmla="*/ 43 w 66"/>
                <a:gd name="T29" fmla="*/ 33 h 36"/>
                <a:gd name="T30" fmla="*/ 34 w 66"/>
                <a:gd name="T31" fmla="*/ 34 h 36"/>
                <a:gd name="T32" fmla="*/ 27 w 66"/>
                <a:gd name="T33" fmla="*/ 36 h 36"/>
                <a:gd name="T34" fmla="*/ 21 w 66"/>
                <a:gd name="T35" fmla="*/ 36 h 36"/>
                <a:gd name="T36" fmla="*/ 14 w 66"/>
                <a:gd name="T37" fmla="*/ 36 h 36"/>
                <a:gd name="T38" fmla="*/ 5 w 66"/>
                <a:gd name="T39" fmla="*/ 33 h 36"/>
                <a:gd name="T40" fmla="*/ 1 w 66"/>
                <a:gd name="T4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3" y="11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6" y="11"/>
                  </a:lnTo>
                  <a:lnTo>
                    <a:pt x="61" y="20"/>
                  </a:lnTo>
                  <a:lnTo>
                    <a:pt x="53" y="27"/>
                  </a:lnTo>
                  <a:lnTo>
                    <a:pt x="43" y="33"/>
                  </a:lnTo>
                  <a:lnTo>
                    <a:pt x="34" y="34"/>
                  </a:lnTo>
                  <a:lnTo>
                    <a:pt x="27" y="36"/>
                  </a:lnTo>
                  <a:lnTo>
                    <a:pt x="21" y="36"/>
                  </a:lnTo>
                  <a:lnTo>
                    <a:pt x="14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80" name="Freeform 316"/>
            <p:cNvSpPr>
              <a:spLocks/>
            </p:cNvSpPr>
            <p:nvPr/>
          </p:nvSpPr>
          <p:spPr bwMode="auto">
            <a:xfrm>
              <a:off x="1946" y="1814"/>
              <a:ext cx="35" cy="17"/>
            </a:xfrm>
            <a:custGeom>
              <a:avLst/>
              <a:gdLst>
                <a:gd name="T0" fmla="*/ 71 w 71"/>
                <a:gd name="T1" fmla="*/ 27 h 34"/>
                <a:gd name="T2" fmla="*/ 71 w 71"/>
                <a:gd name="T3" fmla="*/ 21 h 34"/>
                <a:gd name="T4" fmla="*/ 66 w 71"/>
                <a:gd name="T5" fmla="*/ 15 h 34"/>
                <a:gd name="T6" fmla="*/ 61 w 71"/>
                <a:gd name="T7" fmla="*/ 12 h 34"/>
                <a:gd name="T8" fmla="*/ 56 w 71"/>
                <a:gd name="T9" fmla="*/ 8 h 34"/>
                <a:gd name="T10" fmla="*/ 48 w 71"/>
                <a:gd name="T11" fmla="*/ 5 h 34"/>
                <a:gd name="T12" fmla="*/ 42 w 71"/>
                <a:gd name="T13" fmla="*/ 3 h 34"/>
                <a:gd name="T14" fmla="*/ 27 w 71"/>
                <a:gd name="T15" fmla="*/ 0 h 34"/>
                <a:gd name="T16" fmla="*/ 16 w 71"/>
                <a:gd name="T17" fmla="*/ 0 h 34"/>
                <a:gd name="T18" fmla="*/ 6 w 71"/>
                <a:gd name="T19" fmla="*/ 1 h 34"/>
                <a:gd name="T20" fmla="*/ 2 w 71"/>
                <a:gd name="T21" fmla="*/ 6 h 34"/>
                <a:gd name="T22" fmla="*/ 0 w 71"/>
                <a:gd name="T23" fmla="*/ 12 h 34"/>
                <a:gd name="T24" fmla="*/ 6 w 71"/>
                <a:gd name="T25" fmla="*/ 18 h 34"/>
                <a:gd name="T26" fmla="*/ 10 w 71"/>
                <a:gd name="T27" fmla="*/ 21 h 34"/>
                <a:gd name="T28" fmla="*/ 15 w 71"/>
                <a:gd name="T29" fmla="*/ 24 h 34"/>
                <a:gd name="T30" fmla="*/ 21 w 71"/>
                <a:gd name="T31" fmla="*/ 27 h 34"/>
                <a:gd name="T32" fmla="*/ 30 w 71"/>
                <a:gd name="T33" fmla="*/ 30 h 34"/>
                <a:gd name="T34" fmla="*/ 42 w 71"/>
                <a:gd name="T35" fmla="*/ 33 h 34"/>
                <a:gd name="T36" fmla="*/ 55 w 71"/>
                <a:gd name="T37" fmla="*/ 34 h 34"/>
                <a:gd name="T38" fmla="*/ 64 w 71"/>
                <a:gd name="T39" fmla="*/ 32 h 34"/>
                <a:gd name="T40" fmla="*/ 71 w 71"/>
                <a:gd name="T41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34">
                  <a:moveTo>
                    <a:pt x="71" y="27"/>
                  </a:moveTo>
                  <a:lnTo>
                    <a:pt x="71" y="21"/>
                  </a:lnTo>
                  <a:lnTo>
                    <a:pt x="66" y="15"/>
                  </a:lnTo>
                  <a:lnTo>
                    <a:pt x="61" y="12"/>
                  </a:lnTo>
                  <a:lnTo>
                    <a:pt x="56" y="8"/>
                  </a:lnTo>
                  <a:lnTo>
                    <a:pt x="48" y="5"/>
                  </a:lnTo>
                  <a:lnTo>
                    <a:pt x="42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0" y="21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30" y="30"/>
                  </a:lnTo>
                  <a:lnTo>
                    <a:pt x="42" y="33"/>
                  </a:lnTo>
                  <a:lnTo>
                    <a:pt x="55" y="34"/>
                  </a:lnTo>
                  <a:lnTo>
                    <a:pt x="64" y="32"/>
                  </a:lnTo>
                  <a:lnTo>
                    <a:pt x="71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81" name="Freeform 317"/>
            <p:cNvSpPr>
              <a:spLocks/>
            </p:cNvSpPr>
            <p:nvPr/>
          </p:nvSpPr>
          <p:spPr bwMode="auto">
            <a:xfrm>
              <a:off x="1986" y="1827"/>
              <a:ext cx="34" cy="17"/>
            </a:xfrm>
            <a:custGeom>
              <a:avLst/>
              <a:gdLst>
                <a:gd name="T0" fmla="*/ 66 w 66"/>
                <a:gd name="T1" fmla="*/ 27 h 34"/>
                <a:gd name="T2" fmla="*/ 66 w 66"/>
                <a:gd name="T3" fmla="*/ 21 h 34"/>
                <a:gd name="T4" fmla="*/ 61 w 66"/>
                <a:gd name="T5" fmla="*/ 15 h 34"/>
                <a:gd name="T6" fmla="*/ 53 w 66"/>
                <a:gd name="T7" fmla="*/ 9 h 34"/>
                <a:gd name="T8" fmla="*/ 43 w 66"/>
                <a:gd name="T9" fmla="*/ 4 h 34"/>
                <a:gd name="T10" fmla="*/ 34 w 66"/>
                <a:gd name="T11" fmla="*/ 1 h 34"/>
                <a:gd name="T12" fmla="*/ 27 w 66"/>
                <a:gd name="T13" fmla="*/ 1 h 34"/>
                <a:gd name="T14" fmla="*/ 21 w 66"/>
                <a:gd name="T15" fmla="*/ 0 h 34"/>
                <a:gd name="T16" fmla="*/ 14 w 66"/>
                <a:gd name="T17" fmla="*/ 1 h 34"/>
                <a:gd name="T18" fmla="*/ 5 w 66"/>
                <a:gd name="T19" fmla="*/ 3 h 34"/>
                <a:gd name="T20" fmla="*/ 1 w 66"/>
                <a:gd name="T21" fmla="*/ 8 h 34"/>
                <a:gd name="T22" fmla="*/ 0 w 66"/>
                <a:gd name="T23" fmla="*/ 13 h 34"/>
                <a:gd name="T24" fmla="*/ 6 w 66"/>
                <a:gd name="T25" fmla="*/ 19 h 34"/>
                <a:gd name="T26" fmla="*/ 13 w 66"/>
                <a:gd name="T27" fmla="*/ 24 h 34"/>
                <a:gd name="T28" fmla="*/ 27 w 66"/>
                <a:gd name="T29" fmla="*/ 30 h 34"/>
                <a:gd name="T30" fmla="*/ 33 w 66"/>
                <a:gd name="T31" fmla="*/ 31 h 34"/>
                <a:gd name="T32" fmla="*/ 40 w 66"/>
                <a:gd name="T33" fmla="*/ 33 h 34"/>
                <a:gd name="T34" fmla="*/ 45 w 66"/>
                <a:gd name="T35" fmla="*/ 33 h 34"/>
                <a:gd name="T36" fmla="*/ 51 w 66"/>
                <a:gd name="T37" fmla="*/ 34 h 34"/>
                <a:gd name="T38" fmla="*/ 60 w 66"/>
                <a:gd name="T39" fmla="*/ 32 h 34"/>
                <a:gd name="T40" fmla="*/ 66 w 66"/>
                <a:gd name="T41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4">
                  <a:moveTo>
                    <a:pt x="66" y="27"/>
                  </a:moveTo>
                  <a:lnTo>
                    <a:pt x="66" y="21"/>
                  </a:lnTo>
                  <a:lnTo>
                    <a:pt x="61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4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24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40" y="33"/>
                  </a:lnTo>
                  <a:lnTo>
                    <a:pt x="45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82" name="Freeform 318"/>
            <p:cNvSpPr>
              <a:spLocks/>
            </p:cNvSpPr>
            <p:nvPr/>
          </p:nvSpPr>
          <p:spPr bwMode="auto">
            <a:xfrm>
              <a:off x="1946" y="1830"/>
              <a:ext cx="35" cy="17"/>
            </a:xfrm>
            <a:custGeom>
              <a:avLst/>
              <a:gdLst>
                <a:gd name="T0" fmla="*/ 2 w 71"/>
                <a:gd name="T1" fmla="*/ 29 h 34"/>
                <a:gd name="T2" fmla="*/ 0 w 71"/>
                <a:gd name="T3" fmla="*/ 22 h 34"/>
                <a:gd name="T4" fmla="*/ 6 w 71"/>
                <a:gd name="T5" fmla="*/ 15 h 34"/>
                <a:gd name="T6" fmla="*/ 10 w 71"/>
                <a:gd name="T7" fmla="*/ 11 h 34"/>
                <a:gd name="T8" fmla="*/ 15 w 71"/>
                <a:gd name="T9" fmla="*/ 8 h 34"/>
                <a:gd name="T10" fmla="*/ 21 w 71"/>
                <a:gd name="T11" fmla="*/ 5 h 34"/>
                <a:gd name="T12" fmla="*/ 30 w 71"/>
                <a:gd name="T13" fmla="*/ 3 h 34"/>
                <a:gd name="T14" fmla="*/ 42 w 71"/>
                <a:gd name="T15" fmla="*/ 0 h 34"/>
                <a:gd name="T16" fmla="*/ 55 w 71"/>
                <a:gd name="T17" fmla="*/ 0 h 34"/>
                <a:gd name="T18" fmla="*/ 64 w 71"/>
                <a:gd name="T19" fmla="*/ 1 h 34"/>
                <a:gd name="T20" fmla="*/ 71 w 71"/>
                <a:gd name="T21" fmla="*/ 6 h 34"/>
                <a:gd name="T22" fmla="*/ 71 w 71"/>
                <a:gd name="T23" fmla="*/ 11 h 34"/>
                <a:gd name="T24" fmla="*/ 66 w 71"/>
                <a:gd name="T25" fmla="*/ 18 h 34"/>
                <a:gd name="T26" fmla="*/ 61 w 71"/>
                <a:gd name="T27" fmla="*/ 21 h 34"/>
                <a:gd name="T28" fmla="*/ 56 w 71"/>
                <a:gd name="T29" fmla="*/ 25 h 34"/>
                <a:gd name="T30" fmla="*/ 48 w 71"/>
                <a:gd name="T31" fmla="*/ 28 h 34"/>
                <a:gd name="T32" fmla="*/ 42 w 71"/>
                <a:gd name="T33" fmla="*/ 33 h 34"/>
                <a:gd name="T34" fmla="*/ 27 w 71"/>
                <a:gd name="T35" fmla="*/ 34 h 34"/>
                <a:gd name="T36" fmla="*/ 16 w 71"/>
                <a:gd name="T37" fmla="*/ 34 h 34"/>
                <a:gd name="T38" fmla="*/ 6 w 71"/>
                <a:gd name="T39" fmla="*/ 33 h 34"/>
                <a:gd name="T40" fmla="*/ 2 w 71"/>
                <a:gd name="T41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34">
                  <a:moveTo>
                    <a:pt x="2" y="29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1"/>
                  </a:lnTo>
                  <a:lnTo>
                    <a:pt x="15" y="8"/>
                  </a:lnTo>
                  <a:lnTo>
                    <a:pt x="21" y="5"/>
                  </a:lnTo>
                  <a:lnTo>
                    <a:pt x="30" y="3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1"/>
                  </a:lnTo>
                  <a:lnTo>
                    <a:pt x="71" y="6"/>
                  </a:lnTo>
                  <a:lnTo>
                    <a:pt x="71" y="11"/>
                  </a:lnTo>
                  <a:lnTo>
                    <a:pt x="66" y="18"/>
                  </a:lnTo>
                  <a:lnTo>
                    <a:pt x="61" y="21"/>
                  </a:lnTo>
                  <a:lnTo>
                    <a:pt x="56" y="25"/>
                  </a:lnTo>
                  <a:lnTo>
                    <a:pt x="48" y="28"/>
                  </a:lnTo>
                  <a:lnTo>
                    <a:pt x="42" y="33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3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83" name="Freeform 319"/>
            <p:cNvSpPr>
              <a:spLocks/>
            </p:cNvSpPr>
            <p:nvPr/>
          </p:nvSpPr>
          <p:spPr bwMode="auto">
            <a:xfrm>
              <a:off x="1973" y="1819"/>
              <a:ext cx="24" cy="19"/>
            </a:xfrm>
            <a:custGeom>
              <a:avLst/>
              <a:gdLst>
                <a:gd name="T0" fmla="*/ 24 w 49"/>
                <a:gd name="T1" fmla="*/ 0 h 37"/>
                <a:gd name="T2" fmla="*/ 32 w 49"/>
                <a:gd name="T3" fmla="*/ 2 h 37"/>
                <a:gd name="T4" fmla="*/ 40 w 49"/>
                <a:gd name="T5" fmla="*/ 7 h 37"/>
                <a:gd name="T6" fmla="*/ 46 w 49"/>
                <a:gd name="T7" fmla="*/ 12 h 37"/>
                <a:gd name="T8" fmla="*/ 49 w 49"/>
                <a:gd name="T9" fmla="*/ 20 h 37"/>
                <a:gd name="T10" fmla="*/ 46 w 49"/>
                <a:gd name="T11" fmla="*/ 26 h 37"/>
                <a:gd name="T12" fmla="*/ 40 w 49"/>
                <a:gd name="T13" fmla="*/ 32 h 37"/>
                <a:gd name="T14" fmla="*/ 32 w 49"/>
                <a:gd name="T15" fmla="*/ 35 h 37"/>
                <a:gd name="T16" fmla="*/ 24 w 49"/>
                <a:gd name="T17" fmla="*/ 37 h 37"/>
                <a:gd name="T18" fmla="*/ 13 w 49"/>
                <a:gd name="T19" fmla="*/ 35 h 37"/>
                <a:gd name="T20" fmla="*/ 6 w 49"/>
                <a:gd name="T21" fmla="*/ 32 h 37"/>
                <a:gd name="T22" fmla="*/ 1 w 49"/>
                <a:gd name="T23" fmla="*/ 26 h 37"/>
                <a:gd name="T24" fmla="*/ 0 w 49"/>
                <a:gd name="T25" fmla="*/ 20 h 37"/>
                <a:gd name="T26" fmla="*/ 1 w 49"/>
                <a:gd name="T27" fmla="*/ 12 h 37"/>
                <a:gd name="T28" fmla="*/ 6 w 49"/>
                <a:gd name="T29" fmla="*/ 7 h 37"/>
                <a:gd name="T30" fmla="*/ 13 w 49"/>
                <a:gd name="T31" fmla="*/ 2 h 37"/>
                <a:gd name="T32" fmla="*/ 24 w 49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37">
                  <a:moveTo>
                    <a:pt x="24" y="0"/>
                  </a:moveTo>
                  <a:lnTo>
                    <a:pt x="32" y="2"/>
                  </a:lnTo>
                  <a:lnTo>
                    <a:pt x="40" y="7"/>
                  </a:lnTo>
                  <a:lnTo>
                    <a:pt x="46" y="12"/>
                  </a:lnTo>
                  <a:lnTo>
                    <a:pt x="49" y="20"/>
                  </a:lnTo>
                  <a:lnTo>
                    <a:pt x="46" y="26"/>
                  </a:lnTo>
                  <a:lnTo>
                    <a:pt x="40" y="32"/>
                  </a:lnTo>
                  <a:lnTo>
                    <a:pt x="32" y="35"/>
                  </a:lnTo>
                  <a:lnTo>
                    <a:pt x="24" y="37"/>
                  </a:lnTo>
                  <a:lnTo>
                    <a:pt x="13" y="35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84" name="Freeform 320"/>
            <p:cNvSpPr>
              <a:spLocks/>
            </p:cNvSpPr>
            <p:nvPr/>
          </p:nvSpPr>
          <p:spPr bwMode="auto">
            <a:xfrm>
              <a:off x="2056" y="1819"/>
              <a:ext cx="20" cy="29"/>
            </a:xfrm>
            <a:custGeom>
              <a:avLst/>
              <a:gdLst>
                <a:gd name="T0" fmla="*/ 17 w 38"/>
                <a:gd name="T1" fmla="*/ 0 h 57"/>
                <a:gd name="T2" fmla="*/ 25 w 38"/>
                <a:gd name="T3" fmla="*/ 3 h 57"/>
                <a:gd name="T4" fmla="*/ 32 w 38"/>
                <a:gd name="T5" fmla="*/ 9 h 57"/>
                <a:gd name="T6" fmla="*/ 36 w 38"/>
                <a:gd name="T7" fmla="*/ 17 h 57"/>
                <a:gd name="T8" fmla="*/ 38 w 38"/>
                <a:gd name="T9" fmla="*/ 27 h 57"/>
                <a:gd name="T10" fmla="*/ 37 w 38"/>
                <a:gd name="T11" fmla="*/ 32 h 57"/>
                <a:gd name="T12" fmla="*/ 36 w 38"/>
                <a:gd name="T13" fmla="*/ 38 h 57"/>
                <a:gd name="T14" fmla="*/ 33 w 38"/>
                <a:gd name="T15" fmla="*/ 42 h 57"/>
                <a:gd name="T16" fmla="*/ 32 w 38"/>
                <a:gd name="T17" fmla="*/ 47 h 57"/>
                <a:gd name="T18" fmla="*/ 25 w 38"/>
                <a:gd name="T19" fmla="*/ 54 h 57"/>
                <a:gd name="T20" fmla="*/ 17 w 38"/>
                <a:gd name="T21" fmla="*/ 57 h 57"/>
                <a:gd name="T22" fmla="*/ 11 w 38"/>
                <a:gd name="T23" fmla="*/ 54 h 57"/>
                <a:gd name="T24" fmla="*/ 6 w 38"/>
                <a:gd name="T25" fmla="*/ 47 h 57"/>
                <a:gd name="T26" fmla="*/ 1 w 38"/>
                <a:gd name="T27" fmla="*/ 42 h 57"/>
                <a:gd name="T28" fmla="*/ 0 w 38"/>
                <a:gd name="T29" fmla="*/ 38 h 57"/>
                <a:gd name="T30" fmla="*/ 0 w 38"/>
                <a:gd name="T31" fmla="*/ 32 h 57"/>
                <a:gd name="T32" fmla="*/ 0 w 38"/>
                <a:gd name="T33" fmla="*/ 27 h 57"/>
                <a:gd name="T34" fmla="*/ 0 w 38"/>
                <a:gd name="T35" fmla="*/ 17 h 57"/>
                <a:gd name="T36" fmla="*/ 6 w 38"/>
                <a:gd name="T37" fmla="*/ 9 h 57"/>
                <a:gd name="T38" fmla="*/ 11 w 38"/>
                <a:gd name="T39" fmla="*/ 3 h 57"/>
                <a:gd name="T40" fmla="*/ 17 w 38"/>
                <a:gd name="T4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57">
                  <a:moveTo>
                    <a:pt x="17" y="0"/>
                  </a:moveTo>
                  <a:lnTo>
                    <a:pt x="25" y="3"/>
                  </a:lnTo>
                  <a:lnTo>
                    <a:pt x="32" y="9"/>
                  </a:lnTo>
                  <a:lnTo>
                    <a:pt x="36" y="17"/>
                  </a:lnTo>
                  <a:lnTo>
                    <a:pt x="38" y="27"/>
                  </a:lnTo>
                  <a:lnTo>
                    <a:pt x="37" y="32"/>
                  </a:lnTo>
                  <a:lnTo>
                    <a:pt x="36" y="38"/>
                  </a:lnTo>
                  <a:lnTo>
                    <a:pt x="33" y="42"/>
                  </a:lnTo>
                  <a:lnTo>
                    <a:pt x="32" y="47"/>
                  </a:lnTo>
                  <a:lnTo>
                    <a:pt x="25" y="54"/>
                  </a:lnTo>
                  <a:lnTo>
                    <a:pt x="17" y="57"/>
                  </a:lnTo>
                  <a:lnTo>
                    <a:pt x="11" y="54"/>
                  </a:lnTo>
                  <a:lnTo>
                    <a:pt x="6" y="47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6" y="9"/>
                  </a:lnTo>
                  <a:lnTo>
                    <a:pt x="11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85" name="Freeform 321"/>
            <p:cNvSpPr>
              <a:spLocks/>
            </p:cNvSpPr>
            <p:nvPr/>
          </p:nvSpPr>
          <p:spPr bwMode="auto">
            <a:xfrm>
              <a:off x="2059" y="1850"/>
              <a:ext cx="18" cy="28"/>
            </a:xfrm>
            <a:custGeom>
              <a:avLst/>
              <a:gdLst>
                <a:gd name="T0" fmla="*/ 16 w 37"/>
                <a:gd name="T1" fmla="*/ 56 h 56"/>
                <a:gd name="T2" fmla="*/ 23 w 37"/>
                <a:gd name="T3" fmla="*/ 53 h 56"/>
                <a:gd name="T4" fmla="*/ 31 w 37"/>
                <a:gd name="T5" fmla="*/ 47 h 56"/>
                <a:gd name="T6" fmla="*/ 32 w 37"/>
                <a:gd name="T7" fmla="*/ 42 h 56"/>
                <a:gd name="T8" fmla="*/ 34 w 37"/>
                <a:gd name="T9" fmla="*/ 37 h 56"/>
                <a:gd name="T10" fmla="*/ 36 w 37"/>
                <a:gd name="T11" fmla="*/ 31 h 56"/>
                <a:gd name="T12" fmla="*/ 37 w 37"/>
                <a:gd name="T13" fmla="*/ 26 h 56"/>
                <a:gd name="T14" fmla="*/ 34 w 37"/>
                <a:gd name="T15" fmla="*/ 16 h 56"/>
                <a:gd name="T16" fmla="*/ 31 w 37"/>
                <a:gd name="T17" fmla="*/ 8 h 56"/>
                <a:gd name="T18" fmla="*/ 23 w 37"/>
                <a:gd name="T19" fmla="*/ 2 h 56"/>
                <a:gd name="T20" fmla="*/ 16 w 37"/>
                <a:gd name="T21" fmla="*/ 0 h 56"/>
                <a:gd name="T22" fmla="*/ 10 w 37"/>
                <a:gd name="T23" fmla="*/ 2 h 56"/>
                <a:gd name="T24" fmla="*/ 5 w 37"/>
                <a:gd name="T25" fmla="*/ 8 h 56"/>
                <a:gd name="T26" fmla="*/ 0 w 37"/>
                <a:gd name="T27" fmla="*/ 16 h 56"/>
                <a:gd name="T28" fmla="*/ 0 w 37"/>
                <a:gd name="T29" fmla="*/ 26 h 56"/>
                <a:gd name="T30" fmla="*/ 0 w 37"/>
                <a:gd name="T31" fmla="*/ 31 h 56"/>
                <a:gd name="T32" fmla="*/ 0 w 37"/>
                <a:gd name="T33" fmla="*/ 37 h 56"/>
                <a:gd name="T34" fmla="*/ 1 w 37"/>
                <a:gd name="T35" fmla="*/ 42 h 56"/>
                <a:gd name="T36" fmla="*/ 5 w 37"/>
                <a:gd name="T37" fmla="*/ 47 h 56"/>
                <a:gd name="T38" fmla="*/ 10 w 37"/>
                <a:gd name="T39" fmla="*/ 53 h 56"/>
                <a:gd name="T40" fmla="*/ 16 w 37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5" y="47"/>
                  </a:lnTo>
                  <a:lnTo>
                    <a:pt x="10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86" name="Freeform 322"/>
            <p:cNvSpPr>
              <a:spLocks/>
            </p:cNvSpPr>
            <p:nvPr/>
          </p:nvSpPr>
          <p:spPr bwMode="auto">
            <a:xfrm>
              <a:off x="2069" y="1832"/>
              <a:ext cx="35" cy="18"/>
            </a:xfrm>
            <a:custGeom>
              <a:avLst/>
              <a:gdLst>
                <a:gd name="T0" fmla="*/ 0 w 69"/>
                <a:gd name="T1" fmla="*/ 29 h 35"/>
                <a:gd name="T2" fmla="*/ 1 w 69"/>
                <a:gd name="T3" fmla="*/ 22 h 35"/>
                <a:gd name="T4" fmla="*/ 6 w 69"/>
                <a:gd name="T5" fmla="*/ 16 h 35"/>
                <a:gd name="T6" fmla="*/ 8 w 69"/>
                <a:gd name="T7" fmla="*/ 13 h 35"/>
                <a:gd name="T8" fmla="*/ 13 w 69"/>
                <a:gd name="T9" fmla="*/ 10 h 35"/>
                <a:gd name="T10" fmla="*/ 20 w 69"/>
                <a:gd name="T11" fmla="*/ 7 h 35"/>
                <a:gd name="T12" fmla="*/ 28 w 69"/>
                <a:gd name="T13" fmla="*/ 5 h 35"/>
                <a:gd name="T14" fmla="*/ 39 w 69"/>
                <a:gd name="T15" fmla="*/ 1 h 35"/>
                <a:gd name="T16" fmla="*/ 53 w 69"/>
                <a:gd name="T17" fmla="*/ 0 h 35"/>
                <a:gd name="T18" fmla="*/ 63 w 69"/>
                <a:gd name="T19" fmla="*/ 2 h 35"/>
                <a:gd name="T20" fmla="*/ 69 w 69"/>
                <a:gd name="T21" fmla="*/ 8 h 35"/>
                <a:gd name="T22" fmla="*/ 69 w 69"/>
                <a:gd name="T23" fmla="*/ 13 h 35"/>
                <a:gd name="T24" fmla="*/ 64 w 69"/>
                <a:gd name="T25" fmla="*/ 19 h 35"/>
                <a:gd name="T26" fmla="*/ 59 w 69"/>
                <a:gd name="T27" fmla="*/ 22 h 35"/>
                <a:gd name="T28" fmla="*/ 54 w 69"/>
                <a:gd name="T29" fmla="*/ 25 h 35"/>
                <a:gd name="T30" fmla="*/ 47 w 69"/>
                <a:gd name="T31" fmla="*/ 29 h 35"/>
                <a:gd name="T32" fmla="*/ 39 w 69"/>
                <a:gd name="T33" fmla="*/ 32 h 35"/>
                <a:gd name="T34" fmla="*/ 26 w 69"/>
                <a:gd name="T35" fmla="*/ 35 h 35"/>
                <a:gd name="T36" fmla="*/ 15 w 69"/>
                <a:gd name="T37" fmla="*/ 35 h 35"/>
                <a:gd name="T38" fmla="*/ 5 w 69"/>
                <a:gd name="T39" fmla="*/ 33 h 35"/>
                <a:gd name="T40" fmla="*/ 0 w 69"/>
                <a:gd name="T41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35">
                  <a:moveTo>
                    <a:pt x="0" y="29"/>
                  </a:moveTo>
                  <a:lnTo>
                    <a:pt x="1" y="22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0"/>
                  </a:lnTo>
                  <a:lnTo>
                    <a:pt x="20" y="7"/>
                  </a:lnTo>
                  <a:lnTo>
                    <a:pt x="28" y="5"/>
                  </a:lnTo>
                  <a:lnTo>
                    <a:pt x="39" y="1"/>
                  </a:lnTo>
                  <a:lnTo>
                    <a:pt x="53" y="0"/>
                  </a:lnTo>
                  <a:lnTo>
                    <a:pt x="63" y="2"/>
                  </a:lnTo>
                  <a:lnTo>
                    <a:pt x="69" y="8"/>
                  </a:lnTo>
                  <a:lnTo>
                    <a:pt x="69" y="13"/>
                  </a:lnTo>
                  <a:lnTo>
                    <a:pt x="64" y="19"/>
                  </a:lnTo>
                  <a:lnTo>
                    <a:pt x="59" y="22"/>
                  </a:lnTo>
                  <a:lnTo>
                    <a:pt x="54" y="25"/>
                  </a:lnTo>
                  <a:lnTo>
                    <a:pt x="47" y="29"/>
                  </a:lnTo>
                  <a:lnTo>
                    <a:pt x="39" y="32"/>
                  </a:lnTo>
                  <a:lnTo>
                    <a:pt x="26" y="35"/>
                  </a:lnTo>
                  <a:lnTo>
                    <a:pt x="15" y="35"/>
                  </a:lnTo>
                  <a:lnTo>
                    <a:pt x="5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87" name="Freeform 323"/>
            <p:cNvSpPr>
              <a:spLocks/>
            </p:cNvSpPr>
            <p:nvPr/>
          </p:nvSpPr>
          <p:spPr bwMode="auto">
            <a:xfrm>
              <a:off x="2030" y="1834"/>
              <a:ext cx="33" cy="18"/>
            </a:xfrm>
            <a:custGeom>
              <a:avLst/>
              <a:gdLst>
                <a:gd name="T0" fmla="*/ 67 w 67"/>
                <a:gd name="T1" fmla="*/ 31 h 35"/>
                <a:gd name="T2" fmla="*/ 65 w 67"/>
                <a:gd name="T3" fmla="*/ 24 h 35"/>
                <a:gd name="T4" fmla="*/ 62 w 67"/>
                <a:gd name="T5" fmla="*/ 16 h 35"/>
                <a:gd name="T6" fmla="*/ 50 w 67"/>
                <a:gd name="T7" fmla="*/ 8 h 35"/>
                <a:gd name="T8" fmla="*/ 41 w 67"/>
                <a:gd name="T9" fmla="*/ 3 h 35"/>
                <a:gd name="T10" fmla="*/ 33 w 67"/>
                <a:gd name="T11" fmla="*/ 1 h 35"/>
                <a:gd name="T12" fmla="*/ 26 w 67"/>
                <a:gd name="T13" fmla="*/ 0 h 35"/>
                <a:gd name="T14" fmla="*/ 18 w 67"/>
                <a:gd name="T15" fmla="*/ 0 h 35"/>
                <a:gd name="T16" fmla="*/ 15 w 67"/>
                <a:gd name="T17" fmla="*/ 1 h 35"/>
                <a:gd name="T18" fmla="*/ 5 w 67"/>
                <a:gd name="T19" fmla="*/ 2 h 35"/>
                <a:gd name="T20" fmla="*/ 1 w 67"/>
                <a:gd name="T21" fmla="*/ 7 h 35"/>
                <a:gd name="T22" fmla="*/ 0 w 67"/>
                <a:gd name="T23" fmla="*/ 12 h 35"/>
                <a:gd name="T24" fmla="*/ 5 w 67"/>
                <a:gd name="T25" fmla="*/ 19 h 35"/>
                <a:gd name="T26" fmla="*/ 12 w 67"/>
                <a:gd name="T27" fmla="*/ 26 h 35"/>
                <a:gd name="T28" fmla="*/ 25 w 67"/>
                <a:gd name="T29" fmla="*/ 31 h 35"/>
                <a:gd name="T30" fmla="*/ 31 w 67"/>
                <a:gd name="T31" fmla="*/ 32 h 35"/>
                <a:gd name="T32" fmla="*/ 38 w 67"/>
                <a:gd name="T33" fmla="*/ 34 h 35"/>
                <a:gd name="T34" fmla="*/ 44 w 67"/>
                <a:gd name="T35" fmla="*/ 34 h 35"/>
                <a:gd name="T36" fmla="*/ 50 w 67"/>
                <a:gd name="T37" fmla="*/ 35 h 35"/>
                <a:gd name="T38" fmla="*/ 60 w 67"/>
                <a:gd name="T39" fmla="*/ 34 h 35"/>
                <a:gd name="T40" fmla="*/ 67 w 67"/>
                <a:gd name="T4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5">
                  <a:moveTo>
                    <a:pt x="67" y="31"/>
                  </a:moveTo>
                  <a:lnTo>
                    <a:pt x="65" y="24"/>
                  </a:lnTo>
                  <a:lnTo>
                    <a:pt x="62" y="16"/>
                  </a:lnTo>
                  <a:lnTo>
                    <a:pt x="50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12" y="26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4"/>
                  </a:lnTo>
                  <a:lnTo>
                    <a:pt x="50" y="35"/>
                  </a:lnTo>
                  <a:lnTo>
                    <a:pt x="60" y="34"/>
                  </a:lnTo>
                  <a:lnTo>
                    <a:pt x="67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88" name="Freeform 324"/>
            <p:cNvSpPr>
              <a:spLocks/>
            </p:cNvSpPr>
            <p:nvPr/>
          </p:nvSpPr>
          <p:spPr bwMode="auto">
            <a:xfrm>
              <a:off x="2069" y="1849"/>
              <a:ext cx="35" cy="16"/>
            </a:xfrm>
            <a:custGeom>
              <a:avLst/>
              <a:gdLst>
                <a:gd name="T0" fmla="*/ 69 w 69"/>
                <a:gd name="T1" fmla="*/ 29 h 33"/>
                <a:gd name="T2" fmla="*/ 69 w 69"/>
                <a:gd name="T3" fmla="*/ 22 h 33"/>
                <a:gd name="T4" fmla="*/ 64 w 69"/>
                <a:gd name="T5" fmla="*/ 15 h 33"/>
                <a:gd name="T6" fmla="*/ 59 w 69"/>
                <a:gd name="T7" fmla="*/ 11 h 33"/>
                <a:gd name="T8" fmla="*/ 54 w 69"/>
                <a:gd name="T9" fmla="*/ 8 h 33"/>
                <a:gd name="T10" fmla="*/ 47 w 69"/>
                <a:gd name="T11" fmla="*/ 5 h 33"/>
                <a:gd name="T12" fmla="*/ 39 w 69"/>
                <a:gd name="T13" fmla="*/ 3 h 33"/>
                <a:gd name="T14" fmla="*/ 26 w 69"/>
                <a:gd name="T15" fmla="*/ 0 h 33"/>
                <a:gd name="T16" fmla="*/ 15 w 69"/>
                <a:gd name="T17" fmla="*/ 0 h 33"/>
                <a:gd name="T18" fmla="*/ 5 w 69"/>
                <a:gd name="T19" fmla="*/ 1 h 33"/>
                <a:gd name="T20" fmla="*/ 0 w 69"/>
                <a:gd name="T21" fmla="*/ 6 h 33"/>
                <a:gd name="T22" fmla="*/ 1 w 69"/>
                <a:gd name="T23" fmla="*/ 11 h 33"/>
                <a:gd name="T24" fmla="*/ 6 w 69"/>
                <a:gd name="T25" fmla="*/ 17 h 33"/>
                <a:gd name="T26" fmla="*/ 8 w 69"/>
                <a:gd name="T27" fmla="*/ 20 h 33"/>
                <a:gd name="T28" fmla="*/ 13 w 69"/>
                <a:gd name="T29" fmla="*/ 23 h 33"/>
                <a:gd name="T30" fmla="*/ 20 w 69"/>
                <a:gd name="T31" fmla="*/ 26 h 33"/>
                <a:gd name="T32" fmla="*/ 28 w 69"/>
                <a:gd name="T33" fmla="*/ 29 h 33"/>
                <a:gd name="T34" fmla="*/ 39 w 69"/>
                <a:gd name="T35" fmla="*/ 32 h 33"/>
                <a:gd name="T36" fmla="*/ 53 w 69"/>
                <a:gd name="T37" fmla="*/ 33 h 33"/>
                <a:gd name="T38" fmla="*/ 63 w 69"/>
                <a:gd name="T39" fmla="*/ 32 h 33"/>
                <a:gd name="T40" fmla="*/ 69 w 69"/>
                <a:gd name="T4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33">
                  <a:moveTo>
                    <a:pt x="69" y="29"/>
                  </a:moveTo>
                  <a:lnTo>
                    <a:pt x="69" y="22"/>
                  </a:lnTo>
                  <a:lnTo>
                    <a:pt x="64" y="15"/>
                  </a:lnTo>
                  <a:lnTo>
                    <a:pt x="59" y="11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39" y="3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6" y="17"/>
                  </a:lnTo>
                  <a:lnTo>
                    <a:pt x="8" y="20"/>
                  </a:lnTo>
                  <a:lnTo>
                    <a:pt x="13" y="23"/>
                  </a:lnTo>
                  <a:lnTo>
                    <a:pt x="20" y="26"/>
                  </a:lnTo>
                  <a:lnTo>
                    <a:pt x="28" y="29"/>
                  </a:lnTo>
                  <a:lnTo>
                    <a:pt x="39" y="32"/>
                  </a:lnTo>
                  <a:lnTo>
                    <a:pt x="53" y="33"/>
                  </a:lnTo>
                  <a:lnTo>
                    <a:pt x="63" y="32"/>
                  </a:lnTo>
                  <a:lnTo>
                    <a:pt x="69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89" name="Freeform 325"/>
            <p:cNvSpPr>
              <a:spLocks/>
            </p:cNvSpPr>
            <p:nvPr/>
          </p:nvSpPr>
          <p:spPr bwMode="auto">
            <a:xfrm>
              <a:off x="2030" y="1851"/>
              <a:ext cx="33" cy="17"/>
            </a:xfrm>
            <a:custGeom>
              <a:avLst/>
              <a:gdLst>
                <a:gd name="T0" fmla="*/ 1 w 67"/>
                <a:gd name="T1" fmla="*/ 28 h 34"/>
                <a:gd name="T2" fmla="*/ 0 w 67"/>
                <a:gd name="T3" fmla="*/ 22 h 34"/>
                <a:gd name="T4" fmla="*/ 5 w 67"/>
                <a:gd name="T5" fmla="*/ 16 h 34"/>
                <a:gd name="T6" fmla="*/ 12 w 67"/>
                <a:gd name="T7" fmla="*/ 10 h 34"/>
                <a:gd name="T8" fmla="*/ 25 w 67"/>
                <a:gd name="T9" fmla="*/ 5 h 34"/>
                <a:gd name="T10" fmla="*/ 31 w 67"/>
                <a:gd name="T11" fmla="*/ 2 h 34"/>
                <a:gd name="T12" fmla="*/ 38 w 67"/>
                <a:gd name="T13" fmla="*/ 1 h 34"/>
                <a:gd name="T14" fmla="*/ 44 w 67"/>
                <a:gd name="T15" fmla="*/ 0 h 34"/>
                <a:gd name="T16" fmla="*/ 50 w 67"/>
                <a:gd name="T17" fmla="*/ 0 h 34"/>
                <a:gd name="T18" fmla="*/ 60 w 67"/>
                <a:gd name="T19" fmla="*/ 1 h 34"/>
                <a:gd name="T20" fmla="*/ 67 w 67"/>
                <a:gd name="T21" fmla="*/ 5 h 34"/>
                <a:gd name="T22" fmla="*/ 65 w 67"/>
                <a:gd name="T23" fmla="*/ 12 h 34"/>
                <a:gd name="T24" fmla="*/ 62 w 67"/>
                <a:gd name="T25" fmla="*/ 19 h 34"/>
                <a:gd name="T26" fmla="*/ 50 w 67"/>
                <a:gd name="T27" fmla="*/ 25 h 34"/>
                <a:gd name="T28" fmla="*/ 41 w 67"/>
                <a:gd name="T29" fmla="*/ 31 h 34"/>
                <a:gd name="T30" fmla="*/ 33 w 67"/>
                <a:gd name="T31" fmla="*/ 32 h 34"/>
                <a:gd name="T32" fmla="*/ 26 w 67"/>
                <a:gd name="T33" fmla="*/ 34 h 34"/>
                <a:gd name="T34" fmla="*/ 18 w 67"/>
                <a:gd name="T35" fmla="*/ 34 h 34"/>
                <a:gd name="T36" fmla="*/ 15 w 67"/>
                <a:gd name="T37" fmla="*/ 34 h 34"/>
                <a:gd name="T38" fmla="*/ 5 w 67"/>
                <a:gd name="T39" fmla="*/ 31 h 34"/>
                <a:gd name="T40" fmla="*/ 1 w 67"/>
                <a:gd name="T4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4">
                  <a:moveTo>
                    <a:pt x="1" y="28"/>
                  </a:moveTo>
                  <a:lnTo>
                    <a:pt x="0" y="22"/>
                  </a:lnTo>
                  <a:lnTo>
                    <a:pt x="5" y="16"/>
                  </a:lnTo>
                  <a:lnTo>
                    <a:pt x="12" y="10"/>
                  </a:lnTo>
                  <a:lnTo>
                    <a:pt x="25" y="5"/>
                  </a:lnTo>
                  <a:lnTo>
                    <a:pt x="31" y="2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5" y="12"/>
                  </a:lnTo>
                  <a:lnTo>
                    <a:pt x="62" y="19"/>
                  </a:lnTo>
                  <a:lnTo>
                    <a:pt x="50" y="25"/>
                  </a:lnTo>
                  <a:lnTo>
                    <a:pt x="41" y="31"/>
                  </a:lnTo>
                  <a:lnTo>
                    <a:pt x="33" y="32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1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90" name="Freeform 326"/>
            <p:cNvSpPr>
              <a:spLocks/>
            </p:cNvSpPr>
            <p:nvPr/>
          </p:nvSpPr>
          <p:spPr bwMode="auto">
            <a:xfrm>
              <a:off x="2055" y="1839"/>
              <a:ext cx="26" cy="21"/>
            </a:xfrm>
            <a:custGeom>
              <a:avLst/>
              <a:gdLst>
                <a:gd name="T0" fmla="*/ 25 w 53"/>
                <a:gd name="T1" fmla="*/ 0 h 40"/>
                <a:gd name="T2" fmla="*/ 36 w 53"/>
                <a:gd name="T3" fmla="*/ 1 h 40"/>
                <a:gd name="T4" fmla="*/ 45 w 53"/>
                <a:gd name="T5" fmla="*/ 6 h 40"/>
                <a:gd name="T6" fmla="*/ 51 w 53"/>
                <a:gd name="T7" fmla="*/ 13 h 40"/>
                <a:gd name="T8" fmla="*/ 53 w 53"/>
                <a:gd name="T9" fmla="*/ 21 h 40"/>
                <a:gd name="T10" fmla="*/ 51 w 53"/>
                <a:gd name="T11" fmla="*/ 27 h 40"/>
                <a:gd name="T12" fmla="*/ 45 w 53"/>
                <a:gd name="T13" fmla="*/ 33 h 40"/>
                <a:gd name="T14" fmla="*/ 36 w 53"/>
                <a:gd name="T15" fmla="*/ 38 h 40"/>
                <a:gd name="T16" fmla="*/ 25 w 53"/>
                <a:gd name="T17" fmla="*/ 40 h 40"/>
                <a:gd name="T18" fmla="*/ 15 w 53"/>
                <a:gd name="T19" fmla="*/ 38 h 40"/>
                <a:gd name="T20" fmla="*/ 9 w 53"/>
                <a:gd name="T21" fmla="*/ 33 h 40"/>
                <a:gd name="T22" fmla="*/ 1 w 53"/>
                <a:gd name="T23" fmla="*/ 27 h 40"/>
                <a:gd name="T24" fmla="*/ 0 w 53"/>
                <a:gd name="T25" fmla="*/ 21 h 40"/>
                <a:gd name="T26" fmla="*/ 1 w 53"/>
                <a:gd name="T27" fmla="*/ 13 h 40"/>
                <a:gd name="T28" fmla="*/ 9 w 53"/>
                <a:gd name="T29" fmla="*/ 6 h 40"/>
                <a:gd name="T30" fmla="*/ 15 w 53"/>
                <a:gd name="T31" fmla="*/ 1 h 40"/>
                <a:gd name="T32" fmla="*/ 25 w 53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40">
                  <a:moveTo>
                    <a:pt x="25" y="0"/>
                  </a:moveTo>
                  <a:lnTo>
                    <a:pt x="36" y="1"/>
                  </a:lnTo>
                  <a:lnTo>
                    <a:pt x="45" y="6"/>
                  </a:lnTo>
                  <a:lnTo>
                    <a:pt x="51" y="13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3"/>
                  </a:lnTo>
                  <a:lnTo>
                    <a:pt x="36" y="38"/>
                  </a:lnTo>
                  <a:lnTo>
                    <a:pt x="25" y="40"/>
                  </a:lnTo>
                  <a:lnTo>
                    <a:pt x="15" y="38"/>
                  </a:lnTo>
                  <a:lnTo>
                    <a:pt x="9" y="33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9" y="6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91" name="Freeform 327"/>
            <p:cNvSpPr>
              <a:spLocks/>
            </p:cNvSpPr>
            <p:nvPr/>
          </p:nvSpPr>
          <p:spPr bwMode="auto">
            <a:xfrm>
              <a:off x="1305" y="2280"/>
              <a:ext cx="53" cy="88"/>
            </a:xfrm>
            <a:custGeom>
              <a:avLst/>
              <a:gdLst>
                <a:gd name="T0" fmla="*/ 53 w 105"/>
                <a:gd name="T1" fmla="*/ 0 h 176"/>
                <a:gd name="T2" fmla="*/ 62 w 105"/>
                <a:gd name="T3" fmla="*/ 1 h 176"/>
                <a:gd name="T4" fmla="*/ 72 w 105"/>
                <a:gd name="T5" fmla="*/ 6 h 176"/>
                <a:gd name="T6" fmla="*/ 81 w 105"/>
                <a:gd name="T7" fmla="*/ 14 h 176"/>
                <a:gd name="T8" fmla="*/ 89 w 105"/>
                <a:gd name="T9" fmla="*/ 25 h 176"/>
                <a:gd name="T10" fmla="*/ 96 w 105"/>
                <a:gd name="T11" fmla="*/ 37 h 176"/>
                <a:gd name="T12" fmla="*/ 101 w 105"/>
                <a:gd name="T13" fmla="*/ 53 h 176"/>
                <a:gd name="T14" fmla="*/ 103 w 105"/>
                <a:gd name="T15" fmla="*/ 68 h 176"/>
                <a:gd name="T16" fmla="*/ 105 w 105"/>
                <a:gd name="T17" fmla="*/ 86 h 176"/>
                <a:gd name="T18" fmla="*/ 103 w 105"/>
                <a:gd name="T19" fmla="*/ 104 h 176"/>
                <a:gd name="T20" fmla="*/ 101 w 105"/>
                <a:gd name="T21" fmla="*/ 121 h 176"/>
                <a:gd name="T22" fmla="*/ 96 w 105"/>
                <a:gd name="T23" fmla="*/ 135 h 176"/>
                <a:gd name="T24" fmla="*/ 89 w 105"/>
                <a:gd name="T25" fmla="*/ 149 h 176"/>
                <a:gd name="T26" fmla="*/ 81 w 105"/>
                <a:gd name="T27" fmla="*/ 160 h 176"/>
                <a:gd name="T28" fmla="*/ 72 w 105"/>
                <a:gd name="T29" fmla="*/ 169 h 176"/>
                <a:gd name="T30" fmla="*/ 62 w 105"/>
                <a:gd name="T31" fmla="*/ 174 h 176"/>
                <a:gd name="T32" fmla="*/ 53 w 105"/>
                <a:gd name="T33" fmla="*/ 176 h 176"/>
                <a:gd name="T34" fmla="*/ 40 w 105"/>
                <a:gd name="T35" fmla="*/ 174 h 176"/>
                <a:gd name="T36" fmla="*/ 30 w 105"/>
                <a:gd name="T37" fmla="*/ 169 h 176"/>
                <a:gd name="T38" fmla="*/ 22 w 105"/>
                <a:gd name="T39" fmla="*/ 160 h 176"/>
                <a:gd name="T40" fmla="*/ 14 w 105"/>
                <a:gd name="T41" fmla="*/ 149 h 176"/>
                <a:gd name="T42" fmla="*/ 7 w 105"/>
                <a:gd name="T43" fmla="*/ 135 h 176"/>
                <a:gd name="T44" fmla="*/ 3 w 105"/>
                <a:gd name="T45" fmla="*/ 121 h 176"/>
                <a:gd name="T46" fmla="*/ 0 w 105"/>
                <a:gd name="T47" fmla="*/ 104 h 176"/>
                <a:gd name="T48" fmla="*/ 0 w 105"/>
                <a:gd name="T49" fmla="*/ 86 h 176"/>
                <a:gd name="T50" fmla="*/ 0 w 105"/>
                <a:gd name="T51" fmla="*/ 68 h 176"/>
                <a:gd name="T52" fmla="*/ 3 w 105"/>
                <a:gd name="T53" fmla="*/ 53 h 176"/>
                <a:gd name="T54" fmla="*/ 7 w 105"/>
                <a:gd name="T55" fmla="*/ 37 h 176"/>
                <a:gd name="T56" fmla="*/ 14 w 105"/>
                <a:gd name="T57" fmla="*/ 25 h 176"/>
                <a:gd name="T58" fmla="*/ 22 w 105"/>
                <a:gd name="T59" fmla="*/ 14 h 176"/>
                <a:gd name="T60" fmla="*/ 30 w 105"/>
                <a:gd name="T61" fmla="*/ 6 h 176"/>
                <a:gd name="T62" fmla="*/ 40 w 105"/>
                <a:gd name="T63" fmla="*/ 1 h 176"/>
                <a:gd name="T64" fmla="*/ 53 w 105"/>
                <a:gd name="T6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176">
                  <a:moveTo>
                    <a:pt x="53" y="0"/>
                  </a:moveTo>
                  <a:lnTo>
                    <a:pt x="62" y="1"/>
                  </a:lnTo>
                  <a:lnTo>
                    <a:pt x="72" y="6"/>
                  </a:lnTo>
                  <a:lnTo>
                    <a:pt x="81" y="14"/>
                  </a:lnTo>
                  <a:lnTo>
                    <a:pt x="89" y="25"/>
                  </a:lnTo>
                  <a:lnTo>
                    <a:pt x="96" y="37"/>
                  </a:lnTo>
                  <a:lnTo>
                    <a:pt x="101" y="53"/>
                  </a:lnTo>
                  <a:lnTo>
                    <a:pt x="103" y="68"/>
                  </a:lnTo>
                  <a:lnTo>
                    <a:pt x="105" y="86"/>
                  </a:lnTo>
                  <a:lnTo>
                    <a:pt x="103" y="104"/>
                  </a:lnTo>
                  <a:lnTo>
                    <a:pt x="101" y="121"/>
                  </a:lnTo>
                  <a:lnTo>
                    <a:pt x="96" y="135"/>
                  </a:lnTo>
                  <a:lnTo>
                    <a:pt x="89" y="149"/>
                  </a:lnTo>
                  <a:lnTo>
                    <a:pt x="81" y="160"/>
                  </a:lnTo>
                  <a:lnTo>
                    <a:pt x="72" y="169"/>
                  </a:lnTo>
                  <a:lnTo>
                    <a:pt x="62" y="174"/>
                  </a:lnTo>
                  <a:lnTo>
                    <a:pt x="53" y="176"/>
                  </a:lnTo>
                  <a:lnTo>
                    <a:pt x="40" y="174"/>
                  </a:lnTo>
                  <a:lnTo>
                    <a:pt x="30" y="169"/>
                  </a:lnTo>
                  <a:lnTo>
                    <a:pt x="22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3" y="121"/>
                  </a:lnTo>
                  <a:lnTo>
                    <a:pt x="0" y="104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3" y="53"/>
                  </a:lnTo>
                  <a:lnTo>
                    <a:pt x="7" y="37"/>
                  </a:lnTo>
                  <a:lnTo>
                    <a:pt x="14" y="25"/>
                  </a:lnTo>
                  <a:lnTo>
                    <a:pt x="22" y="14"/>
                  </a:lnTo>
                  <a:lnTo>
                    <a:pt x="30" y="6"/>
                  </a:lnTo>
                  <a:lnTo>
                    <a:pt x="40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92" name="Freeform 328"/>
            <p:cNvSpPr>
              <a:spLocks/>
            </p:cNvSpPr>
            <p:nvPr/>
          </p:nvSpPr>
          <p:spPr bwMode="auto">
            <a:xfrm>
              <a:off x="1308" y="2370"/>
              <a:ext cx="54" cy="89"/>
            </a:xfrm>
            <a:custGeom>
              <a:avLst/>
              <a:gdLst>
                <a:gd name="T0" fmla="*/ 54 w 107"/>
                <a:gd name="T1" fmla="*/ 178 h 178"/>
                <a:gd name="T2" fmla="*/ 64 w 107"/>
                <a:gd name="T3" fmla="*/ 175 h 178"/>
                <a:gd name="T4" fmla="*/ 75 w 107"/>
                <a:gd name="T5" fmla="*/ 170 h 178"/>
                <a:gd name="T6" fmla="*/ 82 w 107"/>
                <a:gd name="T7" fmla="*/ 161 h 178"/>
                <a:gd name="T8" fmla="*/ 91 w 107"/>
                <a:gd name="T9" fmla="*/ 151 h 178"/>
                <a:gd name="T10" fmla="*/ 97 w 107"/>
                <a:gd name="T11" fmla="*/ 138 h 178"/>
                <a:gd name="T12" fmla="*/ 103 w 107"/>
                <a:gd name="T13" fmla="*/ 123 h 178"/>
                <a:gd name="T14" fmla="*/ 106 w 107"/>
                <a:gd name="T15" fmla="*/ 107 h 178"/>
                <a:gd name="T16" fmla="*/ 107 w 107"/>
                <a:gd name="T17" fmla="*/ 91 h 178"/>
                <a:gd name="T18" fmla="*/ 106 w 107"/>
                <a:gd name="T19" fmla="*/ 71 h 178"/>
                <a:gd name="T20" fmla="*/ 103 w 107"/>
                <a:gd name="T21" fmla="*/ 55 h 178"/>
                <a:gd name="T22" fmla="*/ 97 w 107"/>
                <a:gd name="T23" fmla="*/ 38 h 178"/>
                <a:gd name="T24" fmla="*/ 91 w 107"/>
                <a:gd name="T25" fmla="*/ 26 h 178"/>
                <a:gd name="T26" fmla="*/ 82 w 107"/>
                <a:gd name="T27" fmla="*/ 14 h 178"/>
                <a:gd name="T28" fmla="*/ 75 w 107"/>
                <a:gd name="T29" fmla="*/ 6 h 178"/>
                <a:gd name="T30" fmla="*/ 64 w 107"/>
                <a:gd name="T31" fmla="*/ 1 h 178"/>
                <a:gd name="T32" fmla="*/ 54 w 107"/>
                <a:gd name="T33" fmla="*/ 0 h 178"/>
                <a:gd name="T34" fmla="*/ 43 w 107"/>
                <a:gd name="T35" fmla="*/ 1 h 178"/>
                <a:gd name="T36" fmla="*/ 32 w 107"/>
                <a:gd name="T37" fmla="*/ 6 h 178"/>
                <a:gd name="T38" fmla="*/ 22 w 107"/>
                <a:gd name="T39" fmla="*/ 14 h 178"/>
                <a:gd name="T40" fmla="*/ 15 w 107"/>
                <a:gd name="T41" fmla="*/ 26 h 178"/>
                <a:gd name="T42" fmla="*/ 7 w 107"/>
                <a:gd name="T43" fmla="*/ 38 h 178"/>
                <a:gd name="T44" fmla="*/ 4 w 107"/>
                <a:gd name="T45" fmla="*/ 55 h 178"/>
                <a:gd name="T46" fmla="*/ 0 w 107"/>
                <a:gd name="T47" fmla="*/ 71 h 178"/>
                <a:gd name="T48" fmla="*/ 0 w 107"/>
                <a:gd name="T49" fmla="*/ 91 h 178"/>
                <a:gd name="T50" fmla="*/ 0 w 107"/>
                <a:gd name="T51" fmla="*/ 107 h 178"/>
                <a:gd name="T52" fmla="*/ 4 w 107"/>
                <a:gd name="T53" fmla="*/ 123 h 178"/>
                <a:gd name="T54" fmla="*/ 7 w 107"/>
                <a:gd name="T55" fmla="*/ 138 h 178"/>
                <a:gd name="T56" fmla="*/ 15 w 107"/>
                <a:gd name="T57" fmla="*/ 151 h 178"/>
                <a:gd name="T58" fmla="*/ 22 w 107"/>
                <a:gd name="T59" fmla="*/ 161 h 178"/>
                <a:gd name="T60" fmla="*/ 32 w 107"/>
                <a:gd name="T61" fmla="*/ 170 h 178"/>
                <a:gd name="T62" fmla="*/ 43 w 107"/>
                <a:gd name="T63" fmla="*/ 175 h 178"/>
                <a:gd name="T64" fmla="*/ 54 w 107"/>
                <a:gd name="T6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78">
                  <a:moveTo>
                    <a:pt x="54" y="178"/>
                  </a:moveTo>
                  <a:lnTo>
                    <a:pt x="64" y="175"/>
                  </a:lnTo>
                  <a:lnTo>
                    <a:pt x="75" y="170"/>
                  </a:lnTo>
                  <a:lnTo>
                    <a:pt x="82" y="161"/>
                  </a:lnTo>
                  <a:lnTo>
                    <a:pt x="91" y="151"/>
                  </a:lnTo>
                  <a:lnTo>
                    <a:pt x="97" y="138"/>
                  </a:lnTo>
                  <a:lnTo>
                    <a:pt x="103" y="123"/>
                  </a:lnTo>
                  <a:lnTo>
                    <a:pt x="106" y="107"/>
                  </a:lnTo>
                  <a:lnTo>
                    <a:pt x="107" y="91"/>
                  </a:lnTo>
                  <a:lnTo>
                    <a:pt x="106" y="71"/>
                  </a:lnTo>
                  <a:lnTo>
                    <a:pt x="103" y="55"/>
                  </a:lnTo>
                  <a:lnTo>
                    <a:pt x="97" y="38"/>
                  </a:lnTo>
                  <a:lnTo>
                    <a:pt x="91" y="26"/>
                  </a:lnTo>
                  <a:lnTo>
                    <a:pt x="82" y="14"/>
                  </a:lnTo>
                  <a:lnTo>
                    <a:pt x="75" y="6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6"/>
                  </a:lnTo>
                  <a:lnTo>
                    <a:pt x="22" y="14"/>
                  </a:lnTo>
                  <a:lnTo>
                    <a:pt x="15" y="26"/>
                  </a:lnTo>
                  <a:lnTo>
                    <a:pt x="7" y="38"/>
                  </a:lnTo>
                  <a:lnTo>
                    <a:pt x="4" y="55"/>
                  </a:lnTo>
                  <a:lnTo>
                    <a:pt x="0" y="71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4" y="123"/>
                  </a:lnTo>
                  <a:lnTo>
                    <a:pt x="7" y="138"/>
                  </a:lnTo>
                  <a:lnTo>
                    <a:pt x="15" y="151"/>
                  </a:lnTo>
                  <a:lnTo>
                    <a:pt x="22" y="161"/>
                  </a:lnTo>
                  <a:lnTo>
                    <a:pt x="32" y="170"/>
                  </a:lnTo>
                  <a:lnTo>
                    <a:pt x="43" y="175"/>
                  </a:lnTo>
                  <a:lnTo>
                    <a:pt x="54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93" name="Freeform 329"/>
            <p:cNvSpPr>
              <a:spLocks/>
            </p:cNvSpPr>
            <p:nvPr/>
          </p:nvSpPr>
          <p:spPr bwMode="auto">
            <a:xfrm>
              <a:off x="1342" y="2319"/>
              <a:ext cx="103" cy="53"/>
            </a:xfrm>
            <a:custGeom>
              <a:avLst/>
              <a:gdLst>
                <a:gd name="T0" fmla="*/ 4 w 206"/>
                <a:gd name="T1" fmla="*/ 88 h 106"/>
                <a:gd name="T2" fmla="*/ 0 w 206"/>
                <a:gd name="T3" fmla="*/ 78 h 106"/>
                <a:gd name="T4" fmla="*/ 3 w 206"/>
                <a:gd name="T5" fmla="*/ 67 h 106"/>
                <a:gd name="T6" fmla="*/ 8 w 206"/>
                <a:gd name="T7" fmla="*/ 57 h 106"/>
                <a:gd name="T8" fmla="*/ 18 w 206"/>
                <a:gd name="T9" fmla="*/ 48 h 106"/>
                <a:gd name="T10" fmla="*/ 29 w 206"/>
                <a:gd name="T11" fmla="*/ 38 h 106"/>
                <a:gd name="T12" fmla="*/ 46 w 206"/>
                <a:gd name="T13" fmla="*/ 29 h 106"/>
                <a:gd name="T14" fmla="*/ 64 w 206"/>
                <a:gd name="T15" fmla="*/ 20 h 106"/>
                <a:gd name="T16" fmla="*/ 85 w 206"/>
                <a:gd name="T17" fmla="*/ 14 h 106"/>
                <a:gd name="T18" fmla="*/ 106 w 206"/>
                <a:gd name="T19" fmla="*/ 7 h 106"/>
                <a:gd name="T20" fmla="*/ 127 w 206"/>
                <a:gd name="T21" fmla="*/ 3 h 106"/>
                <a:gd name="T22" fmla="*/ 145 w 206"/>
                <a:gd name="T23" fmla="*/ 0 h 106"/>
                <a:gd name="T24" fmla="*/ 164 w 206"/>
                <a:gd name="T25" fmla="*/ 1 h 106"/>
                <a:gd name="T26" fmla="*/ 178 w 206"/>
                <a:gd name="T27" fmla="*/ 3 h 106"/>
                <a:gd name="T28" fmla="*/ 190 w 206"/>
                <a:gd name="T29" fmla="*/ 7 h 106"/>
                <a:gd name="T30" fmla="*/ 199 w 206"/>
                <a:gd name="T31" fmla="*/ 12 h 106"/>
                <a:gd name="T32" fmla="*/ 205 w 206"/>
                <a:gd name="T33" fmla="*/ 21 h 106"/>
                <a:gd name="T34" fmla="*/ 206 w 206"/>
                <a:gd name="T35" fmla="*/ 30 h 106"/>
                <a:gd name="T36" fmla="*/ 205 w 206"/>
                <a:gd name="T37" fmla="*/ 39 h 106"/>
                <a:gd name="T38" fmla="*/ 199 w 206"/>
                <a:gd name="T39" fmla="*/ 49 h 106"/>
                <a:gd name="T40" fmla="*/ 190 w 206"/>
                <a:gd name="T41" fmla="*/ 59 h 106"/>
                <a:gd name="T42" fmla="*/ 178 w 206"/>
                <a:gd name="T43" fmla="*/ 68 h 106"/>
                <a:gd name="T44" fmla="*/ 162 w 206"/>
                <a:gd name="T45" fmla="*/ 78 h 106"/>
                <a:gd name="T46" fmla="*/ 145 w 206"/>
                <a:gd name="T47" fmla="*/ 86 h 106"/>
                <a:gd name="T48" fmla="*/ 127 w 206"/>
                <a:gd name="T49" fmla="*/ 95 h 106"/>
                <a:gd name="T50" fmla="*/ 105 w 206"/>
                <a:gd name="T51" fmla="*/ 100 h 106"/>
                <a:gd name="T52" fmla="*/ 84 w 206"/>
                <a:gd name="T53" fmla="*/ 104 h 106"/>
                <a:gd name="T54" fmla="*/ 66 w 206"/>
                <a:gd name="T55" fmla="*/ 105 h 106"/>
                <a:gd name="T56" fmla="*/ 48 w 206"/>
                <a:gd name="T57" fmla="*/ 106 h 106"/>
                <a:gd name="T58" fmla="*/ 31 w 206"/>
                <a:gd name="T59" fmla="*/ 103 h 106"/>
                <a:gd name="T60" fmla="*/ 20 w 206"/>
                <a:gd name="T61" fmla="*/ 100 h 106"/>
                <a:gd name="T62" fmla="*/ 10 w 206"/>
                <a:gd name="T63" fmla="*/ 94 h 106"/>
                <a:gd name="T64" fmla="*/ 4 w 206"/>
                <a:gd name="T65" fmla="*/ 8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6">
                  <a:moveTo>
                    <a:pt x="4" y="88"/>
                  </a:moveTo>
                  <a:lnTo>
                    <a:pt x="0" y="78"/>
                  </a:lnTo>
                  <a:lnTo>
                    <a:pt x="3" y="67"/>
                  </a:lnTo>
                  <a:lnTo>
                    <a:pt x="8" y="57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6" y="29"/>
                  </a:lnTo>
                  <a:lnTo>
                    <a:pt x="64" y="20"/>
                  </a:lnTo>
                  <a:lnTo>
                    <a:pt x="85" y="14"/>
                  </a:lnTo>
                  <a:lnTo>
                    <a:pt x="106" y="7"/>
                  </a:lnTo>
                  <a:lnTo>
                    <a:pt x="127" y="3"/>
                  </a:lnTo>
                  <a:lnTo>
                    <a:pt x="145" y="0"/>
                  </a:lnTo>
                  <a:lnTo>
                    <a:pt x="164" y="1"/>
                  </a:lnTo>
                  <a:lnTo>
                    <a:pt x="178" y="3"/>
                  </a:lnTo>
                  <a:lnTo>
                    <a:pt x="190" y="7"/>
                  </a:lnTo>
                  <a:lnTo>
                    <a:pt x="199" y="12"/>
                  </a:lnTo>
                  <a:lnTo>
                    <a:pt x="205" y="21"/>
                  </a:lnTo>
                  <a:lnTo>
                    <a:pt x="206" y="30"/>
                  </a:lnTo>
                  <a:lnTo>
                    <a:pt x="205" y="39"/>
                  </a:lnTo>
                  <a:lnTo>
                    <a:pt x="199" y="49"/>
                  </a:lnTo>
                  <a:lnTo>
                    <a:pt x="190" y="59"/>
                  </a:lnTo>
                  <a:lnTo>
                    <a:pt x="178" y="68"/>
                  </a:lnTo>
                  <a:lnTo>
                    <a:pt x="162" y="78"/>
                  </a:lnTo>
                  <a:lnTo>
                    <a:pt x="145" y="86"/>
                  </a:lnTo>
                  <a:lnTo>
                    <a:pt x="127" y="95"/>
                  </a:lnTo>
                  <a:lnTo>
                    <a:pt x="105" y="100"/>
                  </a:lnTo>
                  <a:lnTo>
                    <a:pt x="84" y="104"/>
                  </a:lnTo>
                  <a:lnTo>
                    <a:pt x="66" y="105"/>
                  </a:lnTo>
                  <a:lnTo>
                    <a:pt x="48" y="106"/>
                  </a:lnTo>
                  <a:lnTo>
                    <a:pt x="31" y="103"/>
                  </a:lnTo>
                  <a:lnTo>
                    <a:pt x="20" y="100"/>
                  </a:lnTo>
                  <a:lnTo>
                    <a:pt x="10" y="94"/>
                  </a:lnTo>
                  <a:lnTo>
                    <a:pt x="4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94" name="Freeform 330"/>
            <p:cNvSpPr>
              <a:spLocks/>
            </p:cNvSpPr>
            <p:nvPr/>
          </p:nvSpPr>
          <p:spPr bwMode="auto">
            <a:xfrm>
              <a:off x="1222" y="2327"/>
              <a:ext cx="102" cy="52"/>
            </a:xfrm>
            <a:custGeom>
              <a:avLst/>
              <a:gdLst>
                <a:gd name="T0" fmla="*/ 206 w 206"/>
                <a:gd name="T1" fmla="*/ 85 h 104"/>
                <a:gd name="T2" fmla="*/ 206 w 206"/>
                <a:gd name="T3" fmla="*/ 76 h 104"/>
                <a:gd name="T4" fmla="*/ 204 w 206"/>
                <a:gd name="T5" fmla="*/ 68 h 104"/>
                <a:gd name="T6" fmla="*/ 196 w 206"/>
                <a:gd name="T7" fmla="*/ 58 h 104"/>
                <a:gd name="T8" fmla="*/ 188 w 206"/>
                <a:gd name="T9" fmla="*/ 48 h 104"/>
                <a:gd name="T10" fmla="*/ 175 w 206"/>
                <a:gd name="T11" fmla="*/ 38 h 104"/>
                <a:gd name="T12" fmla="*/ 160 w 206"/>
                <a:gd name="T13" fmla="*/ 28 h 104"/>
                <a:gd name="T14" fmla="*/ 142 w 206"/>
                <a:gd name="T15" fmla="*/ 19 h 104"/>
                <a:gd name="T16" fmla="*/ 125 w 206"/>
                <a:gd name="T17" fmla="*/ 12 h 104"/>
                <a:gd name="T18" fmla="*/ 103 w 206"/>
                <a:gd name="T19" fmla="*/ 5 h 104"/>
                <a:gd name="T20" fmla="*/ 82 w 206"/>
                <a:gd name="T21" fmla="*/ 2 h 104"/>
                <a:gd name="T22" fmla="*/ 63 w 206"/>
                <a:gd name="T23" fmla="*/ 0 h 104"/>
                <a:gd name="T24" fmla="*/ 46 w 206"/>
                <a:gd name="T25" fmla="*/ 1 h 104"/>
                <a:gd name="T26" fmla="*/ 30 w 206"/>
                <a:gd name="T27" fmla="*/ 3 h 104"/>
                <a:gd name="T28" fmla="*/ 18 w 206"/>
                <a:gd name="T29" fmla="*/ 8 h 104"/>
                <a:gd name="T30" fmla="*/ 8 w 206"/>
                <a:gd name="T31" fmla="*/ 13 h 104"/>
                <a:gd name="T32" fmla="*/ 2 w 206"/>
                <a:gd name="T33" fmla="*/ 22 h 104"/>
                <a:gd name="T34" fmla="*/ 0 w 206"/>
                <a:gd name="T35" fmla="*/ 29 h 104"/>
                <a:gd name="T36" fmla="*/ 3 w 206"/>
                <a:gd name="T37" fmla="*/ 38 h 104"/>
                <a:gd name="T38" fmla="*/ 8 w 206"/>
                <a:gd name="T39" fmla="*/ 47 h 104"/>
                <a:gd name="T40" fmla="*/ 18 w 206"/>
                <a:gd name="T41" fmla="*/ 58 h 104"/>
                <a:gd name="T42" fmla="*/ 30 w 206"/>
                <a:gd name="T43" fmla="*/ 67 h 104"/>
                <a:gd name="T44" fmla="*/ 45 w 206"/>
                <a:gd name="T45" fmla="*/ 76 h 104"/>
                <a:gd name="T46" fmla="*/ 62 w 206"/>
                <a:gd name="T47" fmla="*/ 84 h 104"/>
                <a:gd name="T48" fmla="*/ 83 w 206"/>
                <a:gd name="T49" fmla="*/ 92 h 104"/>
                <a:gd name="T50" fmla="*/ 104 w 206"/>
                <a:gd name="T51" fmla="*/ 97 h 104"/>
                <a:gd name="T52" fmla="*/ 125 w 206"/>
                <a:gd name="T53" fmla="*/ 101 h 104"/>
                <a:gd name="T54" fmla="*/ 142 w 206"/>
                <a:gd name="T55" fmla="*/ 103 h 104"/>
                <a:gd name="T56" fmla="*/ 162 w 206"/>
                <a:gd name="T57" fmla="*/ 104 h 104"/>
                <a:gd name="T58" fmla="*/ 176 w 206"/>
                <a:gd name="T59" fmla="*/ 101 h 104"/>
                <a:gd name="T60" fmla="*/ 189 w 206"/>
                <a:gd name="T61" fmla="*/ 98 h 104"/>
                <a:gd name="T62" fmla="*/ 199 w 206"/>
                <a:gd name="T63" fmla="*/ 92 h 104"/>
                <a:gd name="T64" fmla="*/ 206 w 206"/>
                <a:gd name="T6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4">
                  <a:moveTo>
                    <a:pt x="206" y="85"/>
                  </a:moveTo>
                  <a:lnTo>
                    <a:pt x="206" y="76"/>
                  </a:lnTo>
                  <a:lnTo>
                    <a:pt x="204" y="68"/>
                  </a:lnTo>
                  <a:lnTo>
                    <a:pt x="196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8"/>
                  </a:lnTo>
                  <a:lnTo>
                    <a:pt x="142" y="19"/>
                  </a:lnTo>
                  <a:lnTo>
                    <a:pt x="125" y="12"/>
                  </a:lnTo>
                  <a:lnTo>
                    <a:pt x="103" y="5"/>
                  </a:lnTo>
                  <a:lnTo>
                    <a:pt x="82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3"/>
                  </a:lnTo>
                  <a:lnTo>
                    <a:pt x="18" y="8"/>
                  </a:lnTo>
                  <a:lnTo>
                    <a:pt x="8" y="13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30" y="67"/>
                  </a:lnTo>
                  <a:lnTo>
                    <a:pt x="45" y="76"/>
                  </a:lnTo>
                  <a:lnTo>
                    <a:pt x="62" y="84"/>
                  </a:lnTo>
                  <a:lnTo>
                    <a:pt x="83" y="92"/>
                  </a:lnTo>
                  <a:lnTo>
                    <a:pt x="104" y="97"/>
                  </a:lnTo>
                  <a:lnTo>
                    <a:pt x="125" y="101"/>
                  </a:lnTo>
                  <a:lnTo>
                    <a:pt x="142" y="103"/>
                  </a:lnTo>
                  <a:lnTo>
                    <a:pt x="162" y="104"/>
                  </a:lnTo>
                  <a:lnTo>
                    <a:pt x="176" y="101"/>
                  </a:lnTo>
                  <a:lnTo>
                    <a:pt x="189" y="98"/>
                  </a:lnTo>
                  <a:lnTo>
                    <a:pt x="199" y="92"/>
                  </a:lnTo>
                  <a:lnTo>
                    <a:pt x="206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95" name="Freeform 331"/>
            <p:cNvSpPr>
              <a:spLocks/>
            </p:cNvSpPr>
            <p:nvPr/>
          </p:nvSpPr>
          <p:spPr bwMode="auto">
            <a:xfrm>
              <a:off x="1342" y="2367"/>
              <a:ext cx="103" cy="52"/>
            </a:xfrm>
            <a:custGeom>
              <a:avLst/>
              <a:gdLst>
                <a:gd name="T0" fmla="*/ 205 w 206"/>
                <a:gd name="T1" fmla="*/ 87 h 105"/>
                <a:gd name="T2" fmla="*/ 206 w 206"/>
                <a:gd name="T3" fmla="*/ 77 h 105"/>
                <a:gd name="T4" fmla="*/ 205 w 206"/>
                <a:gd name="T5" fmla="*/ 68 h 105"/>
                <a:gd name="T6" fmla="*/ 199 w 206"/>
                <a:gd name="T7" fmla="*/ 58 h 105"/>
                <a:gd name="T8" fmla="*/ 190 w 206"/>
                <a:gd name="T9" fmla="*/ 49 h 105"/>
                <a:gd name="T10" fmla="*/ 178 w 206"/>
                <a:gd name="T11" fmla="*/ 38 h 105"/>
                <a:gd name="T12" fmla="*/ 162 w 206"/>
                <a:gd name="T13" fmla="*/ 29 h 105"/>
                <a:gd name="T14" fmla="*/ 145 w 206"/>
                <a:gd name="T15" fmla="*/ 19 h 105"/>
                <a:gd name="T16" fmla="*/ 127 w 206"/>
                <a:gd name="T17" fmla="*/ 12 h 105"/>
                <a:gd name="T18" fmla="*/ 105 w 206"/>
                <a:gd name="T19" fmla="*/ 5 h 105"/>
                <a:gd name="T20" fmla="*/ 84 w 206"/>
                <a:gd name="T21" fmla="*/ 2 h 105"/>
                <a:gd name="T22" fmla="*/ 66 w 206"/>
                <a:gd name="T23" fmla="*/ 0 h 105"/>
                <a:gd name="T24" fmla="*/ 48 w 206"/>
                <a:gd name="T25" fmla="*/ 1 h 105"/>
                <a:gd name="T26" fmla="*/ 31 w 206"/>
                <a:gd name="T27" fmla="*/ 2 h 105"/>
                <a:gd name="T28" fmla="*/ 20 w 206"/>
                <a:gd name="T29" fmla="*/ 6 h 105"/>
                <a:gd name="T30" fmla="*/ 10 w 206"/>
                <a:gd name="T31" fmla="*/ 11 h 105"/>
                <a:gd name="T32" fmla="*/ 4 w 206"/>
                <a:gd name="T33" fmla="*/ 18 h 105"/>
                <a:gd name="T34" fmla="*/ 0 w 206"/>
                <a:gd name="T35" fmla="*/ 26 h 105"/>
                <a:gd name="T36" fmla="*/ 3 w 206"/>
                <a:gd name="T37" fmla="*/ 37 h 105"/>
                <a:gd name="T38" fmla="*/ 8 w 206"/>
                <a:gd name="T39" fmla="*/ 47 h 105"/>
                <a:gd name="T40" fmla="*/ 18 w 206"/>
                <a:gd name="T41" fmla="*/ 58 h 105"/>
                <a:gd name="T42" fmla="*/ 29 w 206"/>
                <a:gd name="T43" fmla="*/ 67 h 105"/>
                <a:gd name="T44" fmla="*/ 46 w 206"/>
                <a:gd name="T45" fmla="*/ 76 h 105"/>
                <a:gd name="T46" fmla="*/ 64 w 206"/>
                <a:gd name="T47" fmla="*/ 85 h 105"/>
                <a:gd name="T48" fmla="*/ 85 w 206"/>
                <a:gd name="T49" fmla="*/ 93 h 105"/>
                <a:gd name="T50" fmla="*/ 106 w 206"/>
                <a:gd name="T51" fmla="*/ 99 h 105"/>
                <a:gd name="T52" fmla="*/ 127 w 206"/>
                <a:gd name="T53" fmla="*/ 103 h 105"/>
                <a:gd name="T54" fmla="*/ 145 w 206"/>
                <a:gd name="T55" fmla="*/ 105 h 105"/>
                <a:gd name="T56" fmla="*/ 164 w 206"/>
                <a:gd name="T57" fmla="*/ 105 h 105"/>
                <a:gd name="T58" fmla="*/ 178 w 206"/>
                <a:gd name="T59" fmla="*/ 102 h 105"/>
                <a:gd name="T60" fmla="*/ 190 w 206"/>
                <a:gd name="T61" fmla="*/ 99 h 105"/>
                <a:gd name="T62" fmla="*/ 199 w 206"/>
                <a:gd name="T63" fmla="*/ 93 h 105"/>
                <a:gd name="T64" fmla="*/ 205 w 206"/>
                <a:gd name="T65" fmla="*/ 8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5">
                  <a:moveTo>
                    <a:pt x="205" y="87"/>
                  </a:moveTo>
                  <a:lnTo>
                    <a:pt x="206" y="77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90" y="49"/>
                  </a:lnTo>
                  <a:lnTo>
                    <a:pt x="178" y="38"/>
                  </a:lnTo>
                  <a:lnTo>
                    <a:pt x="162" y="29"/>
                  </a:lnTo>
                  <a:lnTo>
                    <a:pt x="145" y="19"/>
                  </a:lnTo>
                  <a:lnTo>
                    <a:pt x="127" y="12"/>
                  </a:lnTo>
                  <a:lnTo>
                    <a:pt x="105" y="5"/>
                  </a:lnTo>
                  <a:lnTo>
                    <a:pt x="84" y="2"/>
                  </a:lnTo>
                  <a:lnTo>
                    <a:pt x="66" y="0"/>
                  </a:lnTo>
                  <a:lnTo>
                    <a:pt x="48" y="1"/>
                  </a:lnTo>
                  <a:lnTo>
                    <a:pt x="31" y="2"/>
                  </a:lnTo>
                  <a:lnTo>
                    <a:pt x="20" y="6"/>
                  </a:lnTo>
                  <a:lnTo>
                    <a:pt x="10" y="11"/>
                  </a:lnTo>
                  <a:lnTo>
                    <a:pt x="4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29" y="67"/>
                  </a:lnTo>
                  <a:lnTo>
                    <a:pt x="46" y="76"/>
                  </a:lnTo>
                  <a:lnTo>
                    <a:pt x="64" y="85"/>
                  </a:lnTo>
                  <a:lnTo>
                    <a:pt x="85" y="93"/>
                  </a:lnTo>
                  <a:lnTo>
                    <a:pt x="106" y="99"/>
                  </a:lnTo>
                  <a:lnTo>
                    <a:pt x="127" y="103"/>
                  </a:lnTo>
                  <a:lnTo>
                    <a:pt x="145" y="105"/>
                  </a:lnTo>
                  <a:lnTo>
                    <a:pt x="164" y="105"/>
                  </a:lnTo>
                  <a:lnTo>
                    <a:pt x="178" y="102"/>
                  </a:lnTo>
                  <a:lnTo>
                    <a:pt x="190" y="99"/>
                  </a:lnTo>
                  <a:lnTo>
                    <a:pt x="199" y="93"/>
                  </a:lnTo>
                  <a:lnTo>
                    <a:pt x="205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96" name="Freeform 332"/>
            <p:cNvSpPr>
              <a:spLocks/>
            </p:cNvSpPr>
            <p:nvPr/>
          </p:nvSpPr>
          <p:spPr bwMode="auto">
            <a:xfrm>
              <a:off x="1222" y="2374"/>
              <a:ext cx="102" cy="52"/>
            </a:xfrm>
            <a:custGeom>
              <a:avLst/>
              <a:gdLst>
                <a:gd name="T0" fmla="*/ 2 w 206"/>
                <a:gd name="T1" fmla="*/ 89 h 105"/>
                <a:gd name="T2" fmla="*/ 0 w 206"/>
                <a:gd name="T3" fmla="*/ 79 h 105"/>
                <a:gd name="T4" fmla="*/ 3 w 206"/>
                <a:gd name="T5" fmla="*/ 69 h 105"/>
                <a:gd name="T6" fmla="*/ 8 w 206"/>
                <a:gd name="T7" fmla="*/ 58 h 105"/>
                <a:gd name="T8" fmla="*/ 18 w 206"/>
                <a:gd name="T9" fmla="*/ 49 h 105"/>
                <a:gd name="T10" fmla="*/ 30 w 206"/>
                <a:gd name="T11" fmla="*/ 39 h 105"/>
                <a:gd name="T12" fmla="*/ 45 w 206"/>
                <a:gd name="T13" fmla="*/ 29 h 105"/>
                <a:gd name="T14" fmla="*/ 62 w 206"/>
                <a:gd name="T15" fmla="*/ 21 h 105"/>
                <a:gd name="T16" fmla="*/ 83 w 206"/>
                <a:gd name="T17" fmla="*/ 15 h 105"/>
                <a:gd name="T18" fmla="*/ 104 w 206"/>
                <a:gd name="T19" fmla="*/ 7 h 105"/>
                <a:gd name="T20" fmla="*/ 125 w 206"/>
                <a:gd name="T21" fmla="*/ 3 h 105"/>
                <a:gd name="T22" fmla="*/ 142 w 206"/>
                <a:gd name="T23" fmla="*/ 0 h 105"/>
                <a:gd name="T24" fmla="*/ 162 w 206"/>
                <a:gd name="T25" fmla="*/ 1 h 105"/>
                <a:gd name="T26" fmla="*/ 176 w 206"/>
                <a:gd name="T27" fmla="*/ 2 h 105"/>
                <a:gd name="T28" fmla="*/ 189 w 206"/>
                <a:gd name="T29" fmla="*/ 6 h 105"/>
                <a:gd name="T30" fmla="*/ 199 w 206"/>
                <a:gd name="T31" fmla="*/ 12 h 105"/>
                <a:gd name="T32" fmla="*/ 206 w 206"/>
                <a:gd name="T33" fmla="*/ 22 h 105"/>
                <a:gd name="T34" fmla="*/ 206 w 206"/>
                <a:gd name="T35" fmla="*/ 29 h 105"/>
                <a:gd name="T36" fmla="*/ 204 w 206"/>
                <a:gd name="T37" fmla="*/ 39 h 105"/>
                <a:gd name="T38" fmla="*/ 196 w 206"/>
                <a:gd name="T39" fmla="*/ 48 h 105"/>
                <a:gd name="T40" fmla="*/ 188 w 206"/>
                <a:gd name="T41" fmla="*/ 58 h 105"/>
                <a:gd name="T42" fmla="*/ 175 w 206"/>
                <a:gd name="T43" fmla="*/ 68 h 105"/>
                <a:gd name="T44" fmla="*/ 160 w 206"/>
                <a:gd name="T45" fmla="*/ 78 h 105"/>
                <a:gd name="T46" fmla="*/ 142 w 206"/>
                <a:gd name="T47" fmla="*/ 86 h 105"/>
                <a:gd name="T48" fmla="*/ 125 w 206"/>
                <a:gd name="T49" fmla="*/ 95 h 105"/>
                <a:gd name="T50" fmla="*/ 103 w 206"/>
                <a:gd name="T51" fmla="*/ 99 h 105"/>
                <a:gd name="T52" fmla="*/ 82 w 206"/>
                <a:gd name="T53" fmla="*/ 103 h 105"/>
                <a:gd name="T54" fmla="*/ 63 w 206"/>
                <a:gd name="T55" fmla="*/ 104 h 105"/>
                <a:gd name="T56" fmla="*/ 46 w 206"/>
                <a:gd name="T57" fmla="*/ 105 h 105"/>
                <a:gd name="T58" fmla="*/ 30 w 206"/>
                <a:gd name="T59" fmla="*/ 102 h 105"/>
                <a:gd name="T60" fmla="*/ 18 w 206"/>
                <a:gd name="T61" fmla="*/ 100 h 105"/>
                <a:gd name="T62" fmla="*/ 8 w 206"/>
                <a:gd name="T63" fmla="*/ 94 h 105"/>
                <a:gd name="T64" fmla="*/ 2 w 206"/>
                <a:gd name="T65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5">
                  <a:moveTo>
                    <a:pt x="2" y="89"/>
                  </a:moveTo>
                  <a:lnTo>
                    <a:pt x="0" y="79"/>
                  </a:lnTo>
                  <a:lnTo>
                    <a:pt x="3" y="69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0" y="39"/>
                  </a:lnTo>
                  <a:lnTo>
                    <a:pt x="45" y="29"/>
                  </a:lnTo>
                  <a:lnTo>
                    <a:pt x="62" y="21"/>
                  </a:lnTo>
                  <a:lnTo>
                    <a:pt x="83" y="15"/>
                  </a:lnTo>
                  <a:lnTo>
                    <a:pt x="104" y="7"/>
                  </a:lnTo>
                  <a:lnTo>
                    <a:pt x="125" y="3"/>
                  </a:lnTo>
                  <a:lnTo>
                    <a:pt x="142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6" y="22"/>
                  </a:lnTo>
                  <a:lnTo>
                    <a:pt x="206" y="29"/>
                  </a:lnTo>
                  <a:lnTo>
                    <a:pt x="204" y="39"/>
                  </a:lnTo>
                  <a:lnTo>
                    <a:pt x="196" y="48"/>
                  </a:lnTo>
                  <a:lnTo>
                    <a:pt x="188" y="58"/>
                  </a:lnTo>
                  <a:lnTo>
                    <a:pt x="175" y="68"/>
                  </a:lnTo>
                  <a:lnTo>
                    <a:pt x="160" y="78"/>
                  </a:lnTo>
                  <a:lnTo>
                    <a:pt x="142" y="86"/>
                  </a:lnTo>
                  <a:lnTo>
                    <a:pt x="125" y="95"/>
                  </a:lnTo>
                  <a:lnTo>
                    <a:pt x="103" y="99"/>
                  </a:lnTo>
                  <a:lnTo>
                    <a:pt x="82" y="103"/>
                  </a:lnTo>
                  <a:lnTo>
                    <a:pt x="63" y="104"/>
                  </a:lnTo>
                  <a:lnTo>
                    <a:pt x="46" y="105"/>
                  </a:lnTo>
                  <a:lnTo>
                    <a:pt x="30" y="102"/>
                  </a:lnTo>
                  <a:lnTo>
                    <a:pt x="18" y="100"/>
                  </a:lnTo>
                  <a:lnTo>
                    <a:pt x="8" y="94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97" name="Freeform 333"/>
            <p:cNvSpPr>
              <a:spLocks/>
            </p:cNvSpPr>
            <p:nvPr/>
          </p:nvSpPr>
          <p:spPr bwMode="auto">
            <a:xfrm>
              <a:off x="1299" y="2343"/>
              <a:ext cx="79" cy="58"/>
            </a:xfrm>
            <a:custGeom>
              <a:avLst/>
              <a:gdLst>
                <a:gd name="T0" fmla="*/ 78 w 159"/>
                <a:gd name="T1" fmla="*/ 0 h 117"/>
                <a:gd name="T2" fmla="*/ 93 w 159"/>
                <a:gd name="T3" fmla="*/ 0 h 117"/>
                <a:gd name="T4" fmla="*/ 109 w 159"/>
                <a:gd name="T5" fmla="*/ 4 h 117"/>
                <a:gd name="T6" fmla="*/ 123 w 159"/>
                <a:gd name="T7" fmla="*/ 9 h 117"/>
                <a:gd name="T8" fmla="*/ 136 w 159"/>
                <a:gd name="T9" fmla="*/ 16 h 117"/>
                <a:gd name="T10" fmla="*/ 144 w 159"/>
                <a:gd name="T11" fmla="*/ 24 h 117"/>
                <a:gd name="T12" fmla="*/ 152 w 159"/>
                <a:gd name="T13" fmla="*/ 34 h 117"/>
                <a:gd name="T14" fmla="*/ 157 w 159"/>
                <a:gd name="T15" fmla="*/ 44 h 117"/>
                <a:gd name="T16" fmla="*/ 159 w 159"/>
                <a:gd name="T17" fmla="*/ 56 h 117"/>
                <a:gd name="T18" fmla="*/ 157 w 159"/>
                <a:gd name="T19" fmla="*/ 67 h 117"/>
                <a:gd name="T20" fmla="*/ 152 w 159"/>
                <a:gd name="T21" fmla="*/ 79 h 117"/>
                <a:gd name="T22" fmla="*/ 144 w 159"/>
                <a:gd name="T23" fmla="*/ 89 h 117"/>
                <a:gd name="T24" fmla="*/ 136 w 159"/>
                <a:gd name="T25" fmla="*/ 99 h 117"/>
                <a:gd name="T26" fmla="*/ 123 w 159"/>
                <a:gd name="T27" fmla="*/ 106 h 117"/>
                <a:gd name="T28" fmla="*/ 109 w 159"/>
                <a:gd name="T29" fmla="*/ 112 h 117"/>
                <a:gd name="T30" fmla="*/ 93 w 159"/>
                <a:gd name="T31" fmla="*/ 115 h 117"/>
                <a:gd name="T32" fmla="*/ 78 w 159"/>
                <a:gd name="T33" fmla="*/ 117 h 117"/>
                <a:gd name="T34" fmla="*/ 62 w 159"/>
                <a:gd name="T35" fmla="*/ 115 h 117"/>
                <a:gd name="T36" fmla="*/ 47 w 159"/>
                <a:gd name="T37" fmla="*/ 112 h 117"/>
                <a:gd name="T38" fmla="*/ 34 w 159"/>
                <a:gd name="T39" fmla="*/ 106 h 117"/>
                <a:gd name="T40" fmla="*/ 22 w 159"/>
                <a:gd name="T41" fmla="*/ 99 h 117"/>
                <a:gd name="T42" fmla="*/ 13 w 159"/>
                <a:gd name="T43" fmla="*/ 89 h 117"/>
                <a:gd name="T44" fmla="*/ 5 w 159"/>
                <a:gd name="T45" fmla="*/ 79 h 117"/>
                <a:gd name="T46" fmla="*/ 0 w 159"/>
                <a:gd name="T47" fmla="*/ 67 h 117"/>
                <a:gd name="T48" fmla="*/ 0 w 159"/>
                <a:gd name="T49" fmla="*/ 56 h 117"/>
                <a:gd name="T50" fmla="*/ 0 w 159"/>
                <a:gd name="T51" fmla="*/ 44 h 117"/>
                <a:gd name="T52" fmla="*/ 5 w 159"/>
                <a:gd name="T53" fmla="*/ 34 h 117"/>
                <a:gd name="T54" fmla="*/ 13 w 159"/>
                <a:gd name="T55" fmla="*/ 24 h 117"/>
                <a:gd name="T56" fmla="*/ 22 w 159"/>
                <a:gd name="T57" fmla="*/ 16 h 117"/>
                <a:gd name="T58" fmla="*/ 34 w 159"/>
                <a:gd name="T59" fmla="*/ 9 h 117"/>
                <a:gd name="T60" fmla="*/ 47 w 159"/>
                <a:gd name="T61" fmla="*/ 4 h 117"/>
                <a:gd name="T62" fmla="*/ 62 w 159"/>
                <a:gd name="T63" fmla="*/ 0 h 117"/>
                <a:gd name="T64" fmla="*/ 78 w 159"/>
                <a:gd name="T6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117">
                  <a:moveTo>
                    <a:pt x="78" y="0"/>
                  </a:moveTo>
                  <a:lnTo>
                    <a:pt x="93" y="0"/>
                  </a:lnTo>
                  <a:lnTo>
                    <a:pt x="109" y="4"/>
                  </a:lnTo>
                  <a:lnTo>
                    <a:pt x="123" y="9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52" y="34"/>
                  </a:lnTo>
                  <a:lnTo>
                    <a:pt x="157" y="44"/>
                  </a:lnTo>
                  <a:lnTo>
                    <a:pt x="159" y="56"/>
                  </a:lnTo>
                  <a:lnTo>
                    <a:pt x="157" y="67"/>
                  </a:lnTo>
                  <a:lnTo>
                    <a:pt x="152" y="79"/>
                  </a:lnTo>
                  <a:lnTo>
                    <a:pt x="144" y="89"/>
                  </a:lnTo>
                  <a:lnTo>
                    <a:pt x="136" y="99"/>
                  </a:lnTo>
                  <a:lnTo>
                    <a:pt x="123" y="106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78" y="117"/>
                  </a:lnTo>
                  <a:lnTo>
                    <a:pt x="62" y="115"/>
                  </a:lnTo>
                  <a:lnTo>
                    <a:pt x="47" y="112"/>
                  </a:lnTo>
                  <a:lnTo>
                    <a:pt x="34" y="106"/>
                  </a:lnTo>
                  <a:lnTo>
                    <a:pt x="22" y="99"/>
                  </a:lnTo>
                  <a:lnTo>
                    <a:pt x="13" y="89"/>
                  </a:lnTo>
                  <a:lnTo>
                    <a:pt x="5" y="79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4"/>
                  </a:lnTo>
                  <a:lnTo>
                    <a:pt x="13" y="24"/>
                  </a:lnTo>
                  <a:lnTo>
                    <a:pt x="22" y="16"/>
                  </a:lnTo>
                  <a:lnTo>
                    <a:pt x="34" y="9"/>
                  </a:lnTo>
                  <a:lnTo>
                    <a:pt x="47" y="4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98" name="Freeform 334"/>
            <p:cNvSpPr>
              <a:spLocks/>
            </p:cNvSpPr>
            <p:nvPr/>
          </p:nvSpPr>
          <p:spPr bwMode="auto">
            <a:xfrm>
              <a:off x="2137" y="1796"/>
              <a:ext cx="19" cy="29"/>
            </a:xfrm>
            <a:custGeom>
              <a:avLst/>
              <a:gdLst>
                <a:gd name="T0" fmla="*/ 20 w 37"/>
                <a:gd name="T1" fmla="*/ 0 h 57"/>
                <a:gd name="T2" fmla="*/ 25 w 37"/>
                <a:gd name="T3" fmla="*/ 2 h 57"/>
                <a:gd name="T4" fmla="*/ 30 w 37"/>
                <a:gd name="T5" fmla="*/ 8 h 57"/>
                <a:gd name="T6" fmla="*/ 35 w 37"/>
                <a:gd name="T7" fmla="*/ 16 h 57"/>
                <a:gd name="T8" fmla="*/ 37 w 37"/>
                <a:gd name="T9" fmla="*/ 26 h 57"/>
                <a:gd name="T10" fmla="*/ 36 w 37"/>
                <a:gd name="T11" fmla="*/ 31 h 57"/>
                <a:gd name="T12" fmla="*/ 35 w 37"/>
                <a:gd name="T13" fmla="*/ 37 h 57"/>
                <a:gd name="T14" fmla="*/ 31 w 37"/>
                <a:gd name="T15" fmla="*/ 42 h 57"/>
                <a:gd name="T16" fmla="*/ 30 w 37"/>
                <a:gd name="T17" fmla="*/ 48 h 57"/>
                <a:gd name="T18" fmla="*/ 25 w 37"/>
                <a:gd name="T19" fmla="*/ 54 h 57"/>
                <a:gd name="T20" fmla="*/ 20 w 37"/>
                <a:gd name="T21" fmla="*/ 57 h 57"/>
                <a:gd name="T22" fmla="*/ 11 w 37"/>
                <a:gd name="T23" fmla="*/ 54 h 57"/>
                <a:gd name="T24" fmla="*/ 5 w 37"/>
                <a:gd name="T25" fmla="*/ 48 h 57"/>
                <a:gd name="T26" fmla="*/ 1 w 37"/>
                <a:gd name="T27" fmla="*/ 42 h 57"/>
                <a:gd name="T28" fmla="*/ 0 w 37"/>
                <a:gd name="T29" fmla="*/ 37 h 57"/>
                <a:gd name="T30" fmla="*/ 0 w 37"/>
                <a:gd name="T31" fmla="*/ 31 h 57"/>
                <a:gd name="T32" fmla="*/ 0 w 37"/>
                <a:gd name="T33" fmla="*/ 26 h 57"/>
                <a:gd name="T34" fmla="*/ 0 w 37"/>
                <a:gd name="T35" fmla="*/ 16 h 57"/>
                <a:gd name="T36" fmla="*/ 5 w 37"/>
                <a:gd name="T37" fmla="*/ 8 h 57"/>
                <a:gd name="T38" fmla="*/ 11 w 37"/>
                <a:gd name="T39" fmla="*/ 2 h 57"/>
                <a:gd name="T40" fmla="*/ 20 w 37"/>
                <a:gd name="T4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57">
                  <a:moveTo>
                    <a:pt x="20" y="0"/>
                  </a:moveTo>
                  <a:lnTo>
                    <a:pt x="25" y="2"/>
                  </a:lnTo>
                  <a:lnTo>
                    <a:pt x="30" y="8"/>
                  </a:lnTo>
                  <a:lnTo>
                    <a:pt x="35" y="16"/>
                  </a:lnTo>
                  <a:lnTo>
                    <a:pt x="37" y="26"/>
                  </a:lnTo>
                  <a:lnTo>
                    <a:pt x="36" y="31"/>
                  </a:lnTo>
                  <a:lnTo>
                    <a:pt x="35" y="37"/>
                  </a:lnTo>
                  <a:lnTo>
                    <a:pt x="31" y="42"/>
                  </a:lnTo>
                  <a:lnTo>
                    <a:pt x="30" y="48"/>
                  </a:lnTo>
                  <a:lnTo>
                    <a:pt x="25" y="54"/>
                  </a:lnTo>
                  <a:lnTo>
                    <a:pt x="20" y="57"/>
                  </a:lnTo>
                  <a:lnTo>
                    <a:pt x="11" y="54"/>
                  </a:lnTo>
                  <a:lnTo>
                    <a:pt x="5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799" name="Freeform 335"/>
            <p:cNvSpPr>
              <a:spLocks/>
            </p:cNvSpPr>
            <p:nvPr/>
          </p:nvSpPr>
          <p:spPr bwMode="auto">
            <a:xfrm>
              <a:off x="2139" y="1826"/>
              <a:ext cx="18" cy="29"/>
            </a:xfrm>
            <a:custGeom>
              <a:avLst/>
              <a:gdLst>
                <a:gd name="T0" fmla="*/ 16 w 37"/>
                <a:gd name="T1" fmla="*/ 56 h 56"/>
                <a:gd name="T2" fmla="*/ 23 w 37"/>
                <a:gd name="T3" fmla="*/ 53 h 56"/>
                <a:gd name="T4" fmla="*/ 31 w 37"/>
                <a:gd name="T5" fmla="*/ 47 h 56"/>
                <a:gd name="T6" fmla="*/ 32 w 37"/>
                <a:gd name="T7" fmla="*/ 42 h 56"/>
                <a:gd name="T8" fmla="*/ 34 w 37"/>
                <a:gd name="T9" fmla="*/ 37 h 56"/>
                <a:gd name="T10" fmla="*/ 36 w 37"/>
                <a:gd name="T11" fmla="*/ 31 h 56"/>
                <a:gd name="T12" fmla="*/ 37 w 37"/>
                <a:gd name="T13" fmla="*/ 26 h 56"/>
                <a:gd name="T14" fmla="*/ 34 w 37"/>
                <a:gd name="T15" fmla="*/ 16 h 56"/>
                <a:gd name="T16" fmla="*/ 31 w 37"/>
                <a:gd name="T17" fmla="*/ 8 h 56"/>
                <a:gd name="T18" fmla="*/ 23 w 37"/>
                <a:gd name="T19" fmla="*/ 2 h 56"/>
                <a:gd name="T20" fmla="*/ 16 w 37"/>
                <a:gd name="T21" fmla="*/ 0 h 56"/>
                <a:gd name="T22" fmla="*/ 9 w 37"/>
                <a:gd name="T23" fmla="*/ 2 h 56"/>
                <a:gd name="T24" fmla="*/ 4 w 37"/>
                <a:gd name="T25" fmla="*/ 8 h 56"/>
                <a:gd name="T26" fmla="*/ 0 w 37"/>
                <a:gd name="T27" fmla="*/ 16 h 56"/>
                <a:gd name="T28" fmla="*/ 0 w 37"/>
                <a:gd name="T29" fmla="*/ 26 h 56"/>
                <a:gd name="T30" fmla="*/ 0 w 37"/>
                <a:gd name="T31" fmla="*/ 31 h 56"/>
                <a:gd name="T32" fmla="*/ 0 w 37"/>
                <a:gd name="T33" fmla="*/ 37 h 56"/>
                <a:gd name="T34" fmla="*/ 1 w 37"/>
                <a:gd name="T35" fmla="*/ 42 h 56"/>
                <a:gd name="T36" fmla="*/ 4 w 37"/>
                <a:gd name="T37" fmla="*/ 47 h 56"/>
                <a:gd name="T38" fmla="*/ 9 w 37"/>
                <a:gd name="T39" fmla="*/ 53 h 56"/>
                <a:gd name="T40" fmla="*/ 16 w 37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00" name="Freeform 336"/>
            <p:cNvSpPr>
              <a:spLocks/>
            </p:cNvSpPr>
            <p:nvPr/>
          </p:nvSpPr>
          <p:spPr bwMode="auto">
            <a:xfrm>
              <a:off x="2150" y="1808"/>
              <a:ext cx="34" cy="19"/>
            </a:xfrm>
            <a:custGeom>
              <a:avLst/>
              <a:gdLst>
                <a:gd name="T0" fmla="*/ 1 w 68"/>
                <a:gd name="T1" fmla="*/ 29 h 37"/>
                <a:gd name="T2" fmla="*/ 0 w 68"/>
                <a:gd name="T3" fmla="*/ 22 h 37"/>
                <a:gd name="T4" fmla="*/ 8 w 68"/>
                <a:gd name="T5" fmla="*/ 16 h 37"/>
                <a:gd name="T6" fmla="*/ 15 w 68"/>
                <a:gd name="T7" fmla="*/ 10 h 37"/>
                <a:gd name="T8" fmla="*/ 27 w 68"/>
                <a:gd name="T9" fmla="*/ 5 h 37"/>
                <a:gd name="T10" fmla="*/ 33 w 68"/>
                <a:gd name="T11" fmla="*/ 2 h 37"/>
                <a:gd name="T12" fmla="*/ 41 w 68"/>
                <a:gd name="T13" fmla="*/ 1 h 37"/>
                <a:gd name="T14" fmla="*/ 47 w 68"/>
                <a:gd name="T15" fmla="*/ 0 h 37"/>
                <a:gd name="T16" fmla="*/ 53 w 68"/>
                <a:gd name="T17" fmla="*/ 1 h 37"/>
                <a:gd name="T18" fmla="*/ 62 w 68"/>
                <a:gd name="T19" fmla="*/ 3 h 37"/>
                <a:gd name="T20" fmla="*/ 68 w 68"/>
                <a:gd name="T21" fmla="*/ 9 h 37"/>
                <a:gd name="T22" fmla="*/ 67 w 68"/>
                <a:gd name="T23" fmla="*/ 14 h 37"/>
                <a:gd name="T24" fmla="*/ 62 w 68"/>
                <a:gd name="T25" fmla="*/ 20 h 37"/>
                <a:gd name="T26" fmla="*/ 57 w 68"/>
                <a:gd name="T27" fmla="*/ 24 h 37"/>
                <a:gd name="T28" fmla="*/ 52 w 68"/>
                <a:gd name="T29" fmla="*/ 27 h 37"/>
                <a:gd name="T30" fmla="*/ 46 w 68"/>
                <a:gd name="T31" fmla="*/ 30 h 37"/>
                <a:gd name="T32" fmla="*/ 40 w 68"/>
                <a:gd name="T33" fmla="*/ 33 h 37"/>
                <a:gd name="T34" fmla="*/ 26 w 68"/>
                <a:gd name="T35" fmla="*/ 36 h 37"/>
                <a:gd name="T36" fmla="*/ 15 w 68"/>
                <a:gd name="T37" fmla="*/ 37 h 37"/>
                <a:gd name="T38" fmla="*/ 4 w 68"/>
                <a:gd name="T39" fmla="*/ 34 h 37"/>
                <a:gd name="T40" fmla="*/ 1 w 68"/>
                <a:gd name="T41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37">
                  <a:moveTo>
                    <a:pt x="1" y="29"/>
                  </a:moveTo>
                  <a:lnTo>
                    <a:pt x="0" y="22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2" y="20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6" y="30"/>
                  </a:lnTo>
                  <a:lnTo>
                    <a:pt x="40" y="33"/>
                  </a:lnTo>
                  <a:lnTo>
                    <a:pt x="26" y="36"/>
                  </a:lnTo>
                  <a:lnTo>
                    <a:pt x="15" y="37"/>
                  </a:lnTo>
                  <a:lnTo>
                    <a:pt x="4" y="34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01" name="Freeform 337"/>
            <p:cNvSpPr>
              <a:spLocks/>
            </p:cNvSpPr>
            <p:nvPr/>
          </p:nvSpPr>
          <p:spPr bwMode="auto">
            <a:xfrm>
              <a:off x="2109" y="1811"/>
              <a:ext cx="34" cy="17"/>
            </a:xfrm>
            <a:custGeom>
              <a:avLst/>
              <a:gdLst>
                <a:gd name="T0" fmla="*/ 66 w 66"/>
                <a:gd name="T1" fmla="*/ 31 h 35"/>
                <a:gd name="T2" fmla="*/ 66 w 66"/>
                <a:gd name="T3" fmla="*/ 24 h 35"/>
                <a:gd name="T4" fmla="*/ 61 w 66"/>
                <a:gd name="T5" fmla="*/ 17 h 35"/>
                <a:gd name="T6" fmla="*/ 53 w 66"/>
                <a:gd name="T7" fmla="*/ 10 h 35"/>
                <a:gd name="T8" fmla="*/ 43 w 66"/>
                <a:gd name="T9" fmla="*/ 7 h 35"/>
                <a:gd name="T10" fmla="*/ 34 w 66"/>
                <a:gd name="T11" fmla="*/ 3 h 35"/>
                <a:gd name="T12" fmla="*/ 27 w 66"/>
                <a:gd name="T13" fmla="*/ 1 h 35"/>
                <a:gd name="T14" fmla="*/ 20 w 66"/>
                <a:gd name="T15" fmla="*/ 0 h 35"/>
                <a:gd name="T16" fmla="*/ 15 w 66"/>
                <a:gd name="T17" fmla="*/ 0 h 35"/>
                <a:gd name="T18" fmla="*/ 5 w 66"/>
                <a:gd name="T19" fmla="*/ 2 h 35"/>
                <a:gd name="T20" fmla="*/ 1 w 66"/>
                <a:gd name="T21" fmla="*/ 7 h 35"/>
                <a:gd name="T22" fmla="*/ 0 w 66"/>
                <a:gd name="T23" fmla="*/ 12 h 35"/>
                <a:gd name="T24" fmla="*/ 6 w 66"/>
                <a:gd name="T25" fmla="*/ 21 h 35"/>
                <a:gd name="T26" fmla="*/ 10 w 66"/>
                <a:gd name="T27" fmla="*/ 24 h 35"/>
                <a:gd name="T28" fmla="*/ 16 w 66"/>
                <a:gd name="T29" fmla="*/ 28 h 35"/>
                <a:gd name="T30" fmla="*/ 22 w 66"/>
                <a:gd name="T31" fmla="*/ 31 h 35"/>
                <a:gd name="T32" fmla="*/ 31 w 66"/>
                <a:gd name="T33" fmla="*/ 34 h 35"/>
                <a:gd name="T34" fmla="*/ 42 w 66"/>
                <a:gd name="T35" fmla="*/ 35 h 35"/>
                <a:gd name="T36" fmla="*/ 54 w 66"/>
                <a:gd name="T37" fmla="*/ 35 h 35"/>
                <a:gd name="T38" fmla="*/ 63 w 66"/>
                <a:gd name="T39" fmla="*/ 34 h 35"/>
                <a:gd name="T40" fmla="*/ 66 w 66"/>
                <a:gd name="T4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5">
                  <a:moveTo>
                    <a:pt x="66" y="31"/>
                  </a:moveTo>
                  <a:lnTo>
                    <a:pt x="66" y="24"/>
                  </a:lnTo>
                  <a:lnTo>
                    <a:pt x="61" y="17"/>
                  </a:lnTo>
                  <a:lnTo>
                    <a:pt x="53" y="10"/>
                  </a:lnTo>
                  <a:lnTo>
                    <a:pt x="43" y="7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6" y="21"/>
                  </a:lnTo>
                  <a:lnTo>
                    <a:pt x="10" y="24"/>
                  </a:lnTo>
                  <a:lnTo>
                    <a:pt x="16" y="28"/>
                  </a:lnTo>
                  <a:lnTo>
                    <a:pt x="22" y="31"/>
                  </a:lnTo>
                  <a:lnTo>
                    <a:pt x="31" y="34"/>
                  </a:lnTo>
                  <a:lnTo>
                    <a:pt x="42" y="35"/>
                  </a:lnTo>
                  <a:lnTo>
                    <a:pt x="54" y="35"/>
                  </a:lnTo>
                  <a:lnTo>
                    <a:pt x="63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02" name="Freeform 338"/>
            <p:cNvSpPr>
              <a:spLocks/>
            </p:cNvSpPr>
            <p:nvPr/>
          </p:nvSpPr>
          <p:spPr bwMode="auto">
            <a:xfrm>
              <a:off x="2150" y="1825"/>
              <a:ext cx="34" cy="16"/>
            </a:xfrm>
            <a:custGeom>
              <a:avLst/>
              <a:gdLst>
                <a:gd name="T0" fmla="*/ 68 w 68"/>
                <a:gd name="T1" fmla="*/ 29 h 33"/>
                <a:gd name="T2" fmla="*/ 67 w 68"/>
                <a:gd name="T3" fmla="*/ 21 h 33"/>
                <a:gd name="T4" fmla="*/ 62 w 68"/>
                <a:gd name="T5" fmla="*/ 14 h 33"/>
                <a:gd name="T6" fmla="*/ 57 w 68"/>
                <a:gd name="T7" fmla="*/ 11 h 33"/>
                <a:gd name="T8" fmla="*/ 52 w 68"/>
                <a:gd name="T9" fmla="*/ 8 h 33"/>
                <a:gd name="T10" fmla="*/ 46 w 68"/>
                <a:gd name="T11" fmla="*/ 5 h 33"/>
                <a:gd name="T12" fmla="*/ 40 w 68"/>
                <a:gd name="T13" fmla="*/ 3 h 33"/>
                <a:gd name="T14" fmla="*/ 26 w 68"/>
                <a:gd name="T15" fmla="*/ 0 h 33"/>
                <a:gd name="T16" fmla="*/ 15 w 68"/>
                <a:gd name="T17" fmla="*/ 1 h 33"/>
                <a:gd name="T18" fmla="*/ 4 w 68"/>
                <a:gd name="T19" fmla="*/ 2 h 33"/>
                <a:gd name="T20" fmla="*/ 1 w 68"/>
                <a:gd name="T21" fmla="*/ 6 h 33"/>
                <a:gd name="T22" fmla="*/ 0 w 68"/>
                <a:gd name="T23" fmla="*/ 11 h 33"/>
                <a:gd name="T24" fmla="*/ 8 w 68"/>
                <a:gd name="T25" fmla="*/ 19 h 33"/>
                <a:gd name="T26" fmla="*/ 15 w 68"/>
                <a:gd name="T27" fmla="*/ 24 h 33"/>
                <a:gd name="T28" fmla="*/ 27 w 68"/>
                <a:gd name="T29" fmla="*/ 29 h 33"/>
                <a:gd name="T30" fmla="*/ 33 w 68"/>
                <a:gd name="T31" fmla="*/ 30 h 33"/>
                <a:gd name="T32" fmla="*/ 41 w 68"/>
                <a:gd name="T33" fmla="*/ 32 h 33"/>
                <a:gd name="T34" fmla="*/ 47 w 68"/>
                <a:gd name="T35" fmla="*/ 32 h 33"/>
                <a:gd name="T36" fmla="*/ 53 w 68"/>
                <a:gd name="T37" fmla="*/ 33 h 33"/>
                <a:gd name="T38" fmla="*/ 62 w 68"/>
                <a:gd name="T39" fmla="*/ 32 h 33"/>
                <a:gd name="T40" fmla="*/ 68 w 68"/>
                <a:gd name="T4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33">
                  <a:moveTo>
                    <a:pt x="68" y="29"/>
                  </a:moveTo>
                  <a:lnTo>
                    <a:pt x="67" y="21"/>
                  </a:lnTo>
                  <a:lnTo>
                    <a:pt x="62" y="14"/>
                  </a:lnTo>
                  <a:lnTo>
                    <a:pt x="57" y="11"/>
                  </a:lnTo>
                  <a:lnTo>
                    <a:pt x="52" y="8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26" y="0"/>
                  </a:lnTo>
                  <a:lnTo>
                    <a:pt x="15" y="1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1"/>
                  </a:lnTo>
                  <a:lnTo>
                    <a:pt x="8" y="19"/>
                  </a:lnTo>
                  <a:lnTo>
                    <a:pt x="15" y="24"/>
                  </a:lnTo>
                  <a:lnTo>
                    <a:pt x="27" y="29"/>
                  </a:lnTo>
                  <a:lnTo>
                    <a:pt x="33" y="30"/>
                  </a:lnTo>
                  <a:lnTo>
                    <a:pt x="41" y="32"/>
                  </a:lnTo>
                  <a:lnTo>
                    <a:pt x="47" y="32"/>
                  </a:lnTo>
                  <a:lnTo>
                    <a:pt x="53" y="33"/>
                  </a:lnTo>
                  <a:lnTo>
                    <a:pt x="62" y="32"/>
                  </a:lnTo>
                  <a:lnTo>
                    <a:pt x="68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03" name="Freeform 339"/>
            <p:cNvSpPr>
              <a:spLocks/>
            </p:cNvSpPr>
            <p:nvPr/>
          </p:nvSpPr>
          <p:spPr bwMode="auto">
            <a:xfrm>
              <a:off x="2109" y="1827"/>
              <a:ext cx="34" cy="17"/>
            </a:xfrm>
            <a:custGeom>
              <a:avLst/>
              <a:gdLst>
                <a:gd name="T0" fmla="*/ 1 w 66"/>
                <a:gd name="T1" fmla="*/ 27 h 34"/>
                <a:gd name="T2" fmla="*/ 0 w 66"/>
                <a:gd name="T3" fmla="*/ 21 h 34"/>
                <a:gd name="T4" fmla="*/ 6 w 66"/>
                <a:gd name="T5" fmla="*/ 15 h 34"/>
                <a:gd name="T6" fmla="*/ 10 w 66"/>
                <a:gd name="T7" fmla="*/ 12 h 34"/>
                <a:gd name="T8" fmla="*/ 16 w 66"/>
                <a:gd name="T9" fmla="*/ 9 h 34"/>
                <a:gd name="T10" fmla="*/ 22 w 66"/>
                <a:gd name="T11" fmla="*/ 6 h 34"/>
                <a:gd name="T12" fmla="*/ 31 w 66"/>
                <a:gd name="T13" fmla="*/ 4 h 34"/>
                <a:gd name="T14" fmla="*/ 42 w 66"/>
                <a:gd name="T15" fmla="*/ 0 h 34"/>
                <a:gd name="T16" fmla="*/ 54 w 66"/>
                <a:gd name="T17" fmla="*/ 0 h 34"/>
                <a:gd name="T18" fmla="*/ 63 w 66"/>
                <a:gd name="T19" fmla="*/ 2 h 34"/>
                <a:gd name="T20" fmla="*/ 66 w 66"/>
                <a:gd name="T21" fmla="*/ 8 h 34"/>
                <a:gd name="T22" fmla="*/ 66 w 66"/>
                <a:gd name="T23" fmla="*/ 13 h 34"/>
                <a:gd name="T24" fmla="*/ 61 w 66"/>
                <a:gd name="T25" fmla="*/ 19 h 34"/>
                <a:gd name="T26" fmla="*/ 53 w 66"/>
                <a:gd name="T27" fmla="*/ 24 h 34"/>
                <a:gd name="T28" fmla="*/ 43 w 66"/>
                <a:gd name="T29" fmla="*/ 30 h 34"/>
                <a:gd name="T30" fmla="*/ 34 w 66"/>
                <a:gd name="T31" fmla="*/ 31 h 34"/>
                <a:gd name="T32" fmla="*/ 27 w 66"/>
                <a:gd name="T33" fmla="*/ 33 h 34"/>
                <a:gd name="T34" fmla="*/ 20 w 66"/>
                <a:gd name="T35" fmla="*/ 33 h 34"/>
                <a:gd name="T36" fmla="*/ 15 w 66"/>
                <a:gd name="T37" fmla="*/ 34 h 34"/>
                <a:gd name="T38" fmla="*/ 5 w 66"/>
                <a:gd name="T39" fmla="*/ 32 h 34"/>
                <a:gd name="T40" fmla="*/ 1 w 66"/>
                <a:gd name="T41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4">
                  <a:moveTo>
                    <a:pt x="1" y="27"/>
                  </a:moveTo>
                  <a:lnTo>
                    <a:pt x="0" y="21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31" y="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3" y="2"/>
                  </a:lnTo>
                  <a:lnTo>
                    <a:pt x="66" y="8"/>
                  </a:lnTo>
                  <a:lnTo>
                    <a:pt x="66" y="13"/>
                  </a:lnTo>
                  <a:lnTo>
                    <a:pt x="61" y="19"/>
                  </a:lnTo>
                  <a:lnTo>
                    <a:pt x="53" y="24"/>
                  </a:lnTo>
                  <a:lnTo>
                    <a:pt x="43" y="30"/>
                  </a:lnTo>
                  <a:lnTo>
                    <a:pt x="34" y="31"/>
                  </a:lnTo>
                  <a:lnTo>
                    <a:pt x="27" y="33"/>
                  </a:lnTo>
                  <a:lnTo>
                    <a:pt x="20" y="33"/>
                  </a:lnTo>
                  <a:lnTo>
                    <a:pt x="15" y="34"/>
                  </a:lnTo>
                  <a:lnTo>
                    <a:pt x="5" y="32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04" name="Freeform 340"/>
            <p:cNvSpPr>
              <a:spLocks/>
            </p:cNvSpPr>
            <p:nvPr/>
          </p:nvSpPr>
          <p:spPr bwMode="auto">
            <a:xfrm>
              <a:off x="2135" y="1816"/>
              <a:ext cx="27" cy="20"/>
            </a:xfrm>
            <a:custGeom>
              <a:avLst/>
              <a:gdLst>
                <a:gd name="T0" fmla="*/ 29 w 55"/>
                <a:gd name="T1" fmla="*/ 0 h 40"/>
                <a:gd name="T2" fmla="*/ 39 w 55"/>
                <a:gd name="T3" fmla="*/ 1 h 40"/>
                <a:gd name="T4" fmla="*/ 46 w 55"/>
                <a:gd name="T5" fmla="*/ 6 h 40"/>
                <a:gd name="T6" fmla="*/ 52 w 55"/>
                <a:gd name="T7" fmla="*/ 13 h 40"/>
                <a:gd name="T8" fmla="*/ 55 w 55"/>
                <a:gd name="T9" fmla="*/ 21 h 40"/>
                <a:gd name="T10" fmla="*/ 52 w 55"/>
                <a:gd name="T11" fmla="*/ 27 h 40"/>
                <a:gd name="T12" fmla="*/ 46 w 55"/>
                <a:gd name="T13" fmla="*/ 34 h 40"/>
                <a:gd name="T14" fmla="*/ 39 w 55"/>
                <a:gd name="T15" fmla="*/ 38 h 40"/>
                <a:gd name="T16" fmla="*/ 29 w 55"/>
                <a:gd name="T17" fmla="*/ 40 h 40"/>
                <a:gd name="T18" fmla="*/ 16 w 55"/>
                <a:gd name="T19" fmla="*/ 38 h 40"/>
                <a:gd name="T20" fmla="*/ 8 w 55"/>
                <a:gd name="T21" fmla="*/ 34 h 40"/>
                <a:gd name="T22" fmla="*/ 2 w 55"/>
                <a:gd name="T23" fmla="*/ 27 h 40"/>
                <a:gd name="T24" fmla="*/ 0 w 55"/>
                <a:gd name="T25" fmla="*/ 21 h 40"/>
                <a:gd name="T26" fmla="*/ 2 w 55"/>
                <a:gd name="T27" fmla="*/ 13 h 40"/>
                <a:gd name="T28" fmla="*/ 8 w 55"/>
                <a:gd name="T29" fmla="*/ 6 h 40"/>
                <a:gd name="T30" fmla="*/ 16 w 55"/>
                <a:gd name="T31" fmla="*/ 1 h 40"/>
                <a:gd name="T32" fmla="*/ 29 w 55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" h="40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2" y="13"/>
                  </a:lnTo>
                  <a:lnTo>
                    <a:pt x="55" y="21"/>
                  </a:lnTo>
                  <a:lnTo>
                    <a:pt x="52" y="27"/>
                  </a:lnTo>
                  <a:lnTo>
                    <a:pt x="46" y="34"/>
                  </a:lnTo>
                  <a:lnTo>
                    <a:pt x="39" y="38"/>
                  </a:lnTo>
                  <a:lnTo>
                    <a:pt x="29" y="40"/>
                  </a:lnTo>
                  <a:lnTo>
                    <a:pt x="16" y="38"/>
                  </a:lnTo>
                  <a:lnTo>
                    <a:pt x="8" y="34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05" name="Freeform 341"/>
            <p:cNvSpPr>
              <a:spLocks/>
            </p:cNvSpPr>
            <p:nvPr/>
          </p:nvSpPr>
          <p:spPr bwMode="auto">
            <a:xfrm>
              <a:off x="1669" y="3209"/>
              <a:ext cx="17" cy="29"/>
            </a:xfrm>
            <a:custGeom>
              <a:avLst/>
              <a:gdLst>
                <a:gd name="T0" fmla="*/ 18 w 34"/>
                <a:gd name="T1" fmla="*/ 0 h 58"/>
                <a:gd name="T2" fmla="*/ 23 w 34"/>
                <a:gd name="T3" fmla="*/ 2 h 58"/>
                <a:gd name="T4" fmla="*/ 29 w 34"/>
                <a:gd name="T5" fmla="*/ 8 h 58"/>
                <a:gd name="T6" fmla="*/ 31 w 34"/>
                <a:gd name="T7" fmla="*/ 16 h 58"/>
                <a:gd name="T8" fmla="*/ 34 w 34"/>
                <a:gd name="T9" fmla="*/ 27 h 58"/>
                <a:gd name="T10" fmla="*/ 33 w 34"/>
                <a:gd name="T11" fmla="*/ 33 h 58"/>
                <a:gd name="T12" fmla="*/ 31 w 34"/>
                <a:gd name="T13" fmla="*/ 39 h 58"/>
                <a:gd name="T14" fmla="*/ 30 w 34"/>
                <a:gd name="T15" fmla="*/ 43 h 58"/>
                <a:gd name="T16" fmla="*/ 29 w 34"/>
                <a:gd name="T17" fmla="*/ 49 h 58"/>
                <a:gd name="T18" fmla="*/ 23 w 34"/>
                <a:gd name="T19" fmla="*/ 55 h 58"/>
                <a:gd name="T20" fmla="*/ 18 w 34"/>
                <a:gd name="T21" fmla="*/ 58 h 58"/>
                <a:gd name="T22" fmla="*/ 9 w 34"/>
                <a:gd name="T23" fmla="*/ 55 h 58"/>
                <a:gd name="T24" fmla="*/ 4 w 34"/>
                <a:gd name="T25" fmla="*/ 49 h 58"/>
                <a:gd name="T26" fmla="*/ 2 w 34"/>
                <a:gd name="T27" fmla="*/ 43 h 58"/>
                <a:gd name="T28" fmla="*/ 0 w 34"/>
                <a:gd name="T29" fmla="*/ 39 h 58"/>
                <a:gd name="T30" fmla="*/ 0 w 34"/>
                <a:gd name="T31" fmla="*/ 33 h 58"/>
                <a:gd name="T32" fmla="*/ 0 w 34"/>
                <a:gd name="T33" fmla="*/ 27 h 58"/>
                <a:gd name="T34" fmla="*/ 0 w 34"/>
                <a:gd name="T35" fmla="*/ 16 h 58"/>
                <a:gd name="T36" fmla="*/ 4 w 34"/>
                <a:gd name="T37" fmla="*/ 8 h 58"/>
                <a:gd name="T38" fmla="*/ 9 w 34"/>
                <a:gd name="T39" fmla="*/ 2 h 58"/>
                <a:gd name="T40" fmla="*/ 18 w 34"/>
                <a:gd name="T4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58">
                  <a:moveTo>
                    <a:pt x="18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1" y="16"/>
                  </a:lnTo>
                  <a:lnTo>
                    <a:pt x="34" y="27"/>
                  </a:lnTo>
                  <a:lnTo>
                    <a:pt x="33" y="33"/>
                  </a:lnTo>
                  <a:lnTo>
                    <a:pt x="31" y="39"/>
                  </a:lnTo>
                  <a:lnTo>
                    <a:pt x="30" y="43"/>
                  </a:lnTo>
                  <a:lnTo>
                    <a:pt x="29" y="49"/>
                  </a:lnTo>
                  <a:lnTo>
                    <a:pt x="23" y="55"/>
                  </a:lnTo>
                  <a:lnTo>
                    <a:pt x="18" y="58"/>
                  </a:lnTo>
                  <a:lnTo>
                    <a:pt x="9" y="55"/>
                  </a:lnTo>
                  <a:lnTo>
                    <a:pt x="4" y="49"/>
                  </a:lnTo>
                  <a:lnTo>
                    <a:pt x="2" y="43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06" name="Freeform 342"/>
            <p:cNvSpPr>
              <a:spLocks/>
            </p:cNvSpPr>
            <p:nvPr/>
          </p:nvSpPr>
          <p:spPr bwMode="auto">
            <a:xfrm>
              <a:off x="1669" y="3239"/>
              <a:ext cx="19" cy="29"/>
            </a:xfrm>
            <a:custGeom>
              <a:avLst/>
              <a:gdLst>
                <a:gd name="T0" fmla="*/ 21 w 37"/>
                <a:gd name="T1" fmla="*/ 57 h 57"/>
                <a:gd name="T2" fmla="*/ 26 w 37"/>
                <a:gd name="T3" fmla="*/ 54 h 57"/>
                <a:gd name="T4" fmla="*/ 33 w 37"/>
                <a:gd name="T5" fmla="*/ 48 h 57"/>
                <a:gd name="T6" fmla="*/ 34 w 37"/>
                <a:gd name="T7" fmla="*/ 43 h 57"/>
                <a:gd name="T8" fmla="*/ 35 w 37"/>
                <a:gd name="T9" fmla="*/ 38 h 57"/>
                <a:gd name="T10" fmla="*/ 36 w 37"/>
                <a:gd name="T11" fmla="*/ 32 h 57"/>
                <a:gd name="T12" fmla="*/ 37 w 37"/>
                <a:gd name="T13" fmla="*/ 27 h 57"/>
                <a:gd name="T14" fmla="*/ 36 w 37"/>
                <a:gd name="T15" fmla="*/ 21 h 57"/>
                <a:gd name="T16" fmla="*/ 35 w 37"/>
                <a:gd name="T17" fmla="*/ 15 h 57"/>
                <a:gd name="T18" fmla="*/ 34 w 37"/>
                <a:gd name="T19" fmla="*/ 10 h 57"/>
                <a:gd name="T20" fmla="*/ 33 w 37"/>
                <a:gd name="T21" fmla="*/ 7 h 57"/>
                <a:gd name="T22" fmla="*/ 26 w 37"/>
                <a:gd name="T23" fmla="*/ 1 h 57"/>
                <a:gd name="T24" fmla="*/ 21 w 37"/>
                <a:gd name="T25" fmla="*/ 0 h 57"/>
                <a:gd name="T26" fmla="*/ 12 w 37"/>
                <a:gd name="T27" fmla="*/ 1 h 57"/>
                <a:gd name="T28" fmla="*/ 5 w 37"/>
                <a:gd name="T29" fmla="*/ 7 h 57"/>
                <a:gd name="T30" fmla="*/ 2 w 37"/>
                <a:gd name="T31" fmla="*/ 10 h 57"/>
                <a:gd name="T32" fmla="*/ 0 w 37"/>
                <a:gd name="T33" fmla="*/ 15 h 57"/>
                <a:gd name="T34" fmla="*/ 0 w 37"/>
                <a:gd name="T35" fmla="*/ 21 h 57"/>
                <a:gd name="T36" fmla="*/ 0 w 37"/>
                <a:gd name="T37" fmla="*/ 27 h 57"/>
                <a:gd name="T38" fmla="*/ 0 w 37"/>
                <a:gd name="T39" fmla="*/ 32 h 57"/>
                <a:gd name="T40" fmla="*/ 0 w 37"/>
                <a:gd name="T41" fmla="*/ 38 h 57"/>
                <a:gd name="T42" fmla="*/ 2 w 37"/>
                <a:gd name="T43" fmla="*/ 43 h 57"/>
                <a:gd name="T44" fmla="*/ 5 w 37"/>
                <a:gd name="T45" fmla="*/ 48 h 57"/>
                <a:gd name="T46" fmla="*/ 12 w 37"/>
                <a:gd name="T47" fmla="*/ 54 h 57"/>
                <a:gd name="T48" fmla="*/ 21 w 37"/>
                <a:gd name="T4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57">
                  <a:moveTo>
                    <a:pt x="21" y="57"/>
                  </a:moveTo>
                  <a:lnTo>
                    <a:pt x="26" y="54"/>
                  </a:lnTo>
                  <a:lnTo>
                    <a:pt x="33" y="48"/>
                  </a:lnTo>
                  <a:lnTo>
                    <a:pt x="34" y="43"/>
                  </a:lnTo>
                  <a:lnTo>
                    <a:pt x="35" y="38"/>
                  </a:lnTo>
                  <a:lnTo>
                    <a:pt x="36" y="32"/>
                  </a:lnTo>
                  <a:lnTo>
                    <a:pt x="37" y="27"/>
                  </a:lnTo>
                  <a:lnTo>
                    <a:pt x="36" y="21"/>
                  </a:lnTo>
                  <a:lnTo>
                    <a:pt x="35" y="15"/>
                  </a:lnTo>
                  <a:lnTo>
                    <a:pt x="34" y="10"/>
                  </a:lnTo>
                  <a:lnTo>
                    <a:pt x="33" y="7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5" y="7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3"/>
                  </a:lnTo>
                  <a:lnTo>
                    <a:pt x="5" y="48"/>
                  </a:lnTo>
                  <a:lnTo>
                    <a:pt x="12" y="54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07" name="Freeform 343"/>
            <p:cNvSpPr>
              <a:spLocks/>
            </p:cNvSpPr>
            <p:nvPr/>
          </p:nvSpPr>
          <p:spPr bwMode="auto">
            <a:xfrm>
              <a:off x="1682" y="3222"/>
              <a:ext cx="33" cy="17"/>
            </a:xfrm>
            <a:custGeom>
              <a:avLst/>
              <a:gdLst>
                <a:gd name="T0" fmla="*/ 1 w 67"/>
                <a:gd name="T1" fmla="*/ 30 h 36"/>
                <a:gd name="T2" fmla="*/ 0 w 67"/>
                <a:gd name="T3" fmla="*/ 24 h 36"/>
                <a:gd name="T4" fmla="*/ 5 w 67"/>
                <a:gd name="T5" fmla="*/ 17 h 36"/>
                <a:gd name="T6" fmla="*/ 9 w 67"/>
                <a:gd name="T7" fmla="*/ 14 h 36"/>
                <a:gd name="T8" fmla="*/ 15 w 67"/>
                <a:gd name="T9" fmla="*/ 11 h 36"/>
                <a:gd name="T10" fmla="*/ 21 w 67"/>
                <a:gd name="T11" fmla="*/ 8 h 36"/>
                <a:gd name="T12" fmla="*/ 28 w 67"/>
                <a:gd name="T13" fmla="*/ 6 h 36"/>
                <a:gd name="T14" fmla="*/ 40 w 67"/>
                <a:gd name="T15" fmla="*/ 0 h 36"/>
                <a:gd name="T16" fmla="*/ 51 w 67"/>
                <a:gd name="T17" fmla="*/ 0 h 36"/>
                <a:gd name="T18" fmla="*/ 60 w 67"/>
                <a:gd name="T19" fmla="*/ 2 h 36"/>
                <a:gd name="T20" fmla="*/ 67 w 67"/>
                <a:gd name="T21" fmla="*/ 9 h 36"/>
                <a:gd name="T22" fmla="*/ 65 w 67"/>
                <a:gd name="T23" fmla="*/ 14 h 36"/>
                <a:gd name="T24" fmla="*/ 62 w 67"/>
                <a:gd name="T25" fmla="*/ 21 h 36"/>
                <a:gd name="T26" fmla="*/ 51 w 67"/>
                <a:gd name="T27" fmla="*/ 27 h 36"/>
                <a:gd name="T28" fmla="*/ 41 w 67"/>
                <a:gd name="T29" fmla="*/ 33 h 36"/>
                <a:gd name="T30" fmla="*/ 33 w 67"/>
                <a:gd name="T31" fmla="*/ 34 h 36"/>
                <a:gd name="T32" fmla="*/ 26 w 67"/>
                <a:gd name="T33" fmla="*/ 36 h 36"/>
                <a:gd name="T34" fmla="*/ 19 w 67"/>
                <a:gd name="T35" fmla="*/ 36 h 36"/>
                <a:gd name="T36" fmla="*/ 15 w 67"/>
                <a:gd name="T37" fmla="*/ 36 h 36"/>
                <a:gd name="T38" fmla="*/ 5 w 67"/>
                <a:gd name="T39" fmla="*/ 33 h 36"/>
                <a:gd name="T40" fmla="*/ 1 w 67"/>
                <a:gd name="T4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5" y="17"/>
                  </a:lnTo>
                  <a:lnTo>
                    <a:pt x="9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8" y="6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67" y="9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1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08" name="Freeform 344"/>
            <p:cNvSpPr>
              <a:spLocks/>
            </p:cNvSpPr>
            <p:nvPr/>
          </p:nvSpPr>
          <p:spPr bwMode="auto">
            <a:xfrm>
              <a:off x="1640" y="3225"/>
              <a:ext cx="35" cy="17"/>
            </a:xfrm>
            <a:custGeom>
              <a:avLst/>
              <a:gdLst>
                <a:gd name="T0" fmla="*/ 72 w 72"/>
                <a:gd name="T1" fmla="*/ 30 h 35"/>
                <a:gd name="T2" fmla="*/ 71 w 72"/>
                <a:gd name="T3" fmla="*/ 22 h 35"/>
                <a:gd name="T4" fmla="*/ 66 w 72"/>
                <a:gd name="T5" fmla="*/ 16 h 35"/>
                <a:gd name="T6" fmla="*/ 61 w 72"/>
                <a:gd name="T7" fmla="*/ 12 h 35"/>
                <a:gd name="T8" fmla="*/ 56 w 72"/>
                <a:gd name="T9" fmla="*/ 9 h 35"/>
                <a:gd name="T10" fmla="*/ 50 w 72"/>
                <a:gd name="T11" fmla="*/ 7 h 35"/>
                <a:gd name="T12" fmla="*/ 43 w 72"/>
                <a:gd name="T13" fmla="*/ 6 h 35"/>
                <a:gd name="T14" fmla="*/ 36 w 72"/>
                <a:gd name="T15" fmla="*/ 2 h 35"/>
                <a:gd name="T16" fmla="*/ 29 w 72"/>
                <a:gd name="T17" fmla="*/ 1 h 35"/>
                <a:gd name="T18" fmla="*/ 21 w 72"/>
                <a:gd name="T19" fmla="*/ 0 h 35"/>
                <a:gd name="T20" fmla="*/ 18 w 72"/>
                <a:gd name="T21" fmla="*/ 0 h 35"/>
                <a:gd name="T22" fmla="*/ 7 w 72"/>
                <a:gd name="T23" fmla="*/ 1 h 35"/>
                <a:gd name="T24" fmla="*/ 2 w 72"/>
                <a:gd name="T25" fmla="*/ 6 h 35"/>
                <a:gd name="T26" fmla="*/ 0 w 72"/>
                <a:gd name="T27" fmla="*/ 11 h 35"/>
                <a:gd name="T28" fmla="*/ 7 w 72"/>
                <a:gd name="T29" fmla="*/ 20 h 35"/>
                <a:gd name="T30" fmla="*/ 10 w 72"/>
                <a:gd name="T31" fmla="*/ 22 h 35"/>
                <a:gd name="T32" fmla="*/ 18 w 72"/>
                <a:gd name="T33" fmla="*/ 25 h 35"/>
                <a:gd name="T34" fmla="*/ 24 w 72"/>
                <a:gd name="T35" fmla="*/ 27 h 35"/>
                <a:gd name="T36" fmla="*/ 31 w 72"/>
                <a:gd name="T37" fmla="*/ 30 h 35"/>
                <a:gd name="T38" fmla="*/ 42 w 72"/>
                <a:gd name="T39" fmla="*/ 33 h 35"/>
                <a:gd name="T40" fmla="*/ 55 w 72"/>
                <a:gd name="T41" fmla="*/ 35 h 35"/>
                <a:gd name="T42" fmla="*/ 64 w 72"/>
                <a:gd name="T43" fmla="*/ 33 h 35"/>
                <a:gd name="T44" fmla="*/ 72 w 72"/>
                <a:gd name="T4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35">
                  <a:moveTo>
                    <a:pt x="72" y="30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50" y="7"/>
                  </a:lnTo>
                  <a:lnTo>
                    <a:pt x="43" y="6"/>
                  </a:lnTo>
                  <a:lnTo>
                    <a:pt x="36" y="2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7" y="1"/>
                  </a:lnTo>
                  <a:lnTo>
                    <a:pt x="2" y="6"/>
                  </a:lnTo>
                  <a:lnTo>
                    <a:pt x="0" y="11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8" y="25"/>
                  </a:lnTo>
                  <a:lnTo>
                    <a:pt x="24" y="27"/>
                  </a:lnTo>
                  <a:lnTo>
                    <a:pt x="31" y="30"/>
                  </a:lnTo>
                  <a:lnTo>
                    <a:pt x="42" y="33"/>
                  </a:lnTo>
                  <a:lnTo>
                    <a:pt x="55" y="35"/>
                  </a:lnTo>
                  <a:lnTo>
                    <a:pt x="64" y="33"/>
                  </a:lnTo>
                  <a:lnTo>
                    <a:pt x="72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09" name="Freeform 345"/>
            <p:cNvSpPr>
              <a:spLocks/>
            </p:cNvSpPr>
            <p:nvPr/>
          </p:nvSpPr>
          <p:spPr bwMode="auto">
            <a:xfrm>
              <a:off x="1682" y="3238"/>
              <a:ext cx="33" cy="17"/>
            </a:xfrm>
            <a:custGeom>
              <a:avLst/>
              <a:gdLst>
                <a:gd name="T0" fmla="*/ 67 w 67"/>
                <a:gd name="T1" fmla="*/ 27 h 34"/>
                <a:gd name="T2" fmla="*/ 65 w 67"/>
                <a:gd name="T3" fmla="*/ 20 h 34"/>
                <a:gd name="T4" fmla="*/ 62 w 67"/>
                <a:gd name="T5" fmla="*/ 14 h 34"/>
                <a:gd name="T6" fmla="*/ 51 w 67"/>
                <a:gd name="T7" fmla="*/ 8 h 34"/>
                <a:gd name="T8" fmla="*/ 41 w 67"/>
                <a:gd name="T9" fmla="*/ 3 h 34"/>
                <a:gd name="T10" fmla="*/ 33 w 67"/>
                <a:gd name="T11" fmla="*/ 1 h 34"/>
                <a:gd name="T12" fmla="*/ 26 w 67"/>
                <a:gd name="T13" fmla="*/ 0 h 34"/>
                <a:gd name="T14" fmla="*/ 19 w 67"/>
                <a:gd name="T15" fmla="*/ 0 h 34"/>
                <a:gd name="T16" fmla="*/ 15 w 67"/>
                <a:gd name="T17" fmla="*/ 1 h 34"/>
                <a:gd name="T18" fmla="*/ 5 w 67"/>
                <a:gd name="T19" fmla="*/ 2 h 34"/>
                <a:gd name="T20" fmla="*/ 1 w 67"/>
                <a:gd name="T21" fmla="*/ 7 h 34"/>
                <a:gd name="T22" fmla="*/ 0 w 67"/>
                <a:gd name="T23" fmla="*/ 12 h 34"/>
                <a:gd name="T24" fmla="*/ 5 w 67"/>
                <a:gd name="T25" fmla="*/ 18 h 34"/>
                <a:gd name="T26" fmla="*/ 9 w 67"/>
                <a:gd name="T27" fmla="*/ 20 h 34"/>
                <a:gd name="T28" fmla="*/ 15 w 67"/>
                <a:gd name="T29" fmla="*/ 24 h 34"/>
                <a:gd name="T30" fmla="*/ 21 w 67"/>
                <a:gd name="T31" fmla="*/ 27 h 34"/>
                <a:gd name="T32" fmla="*/ 28 w 67"/>
                <a:gd name="T33" fmla="*/ 30 h 34"/>
                <a:gd name="T34" fmla="*/ 40 w 67"/>
                <a:gd name="T35" fmla="*/ 33 h 34"/>
                <a:gd name="T36" fmla="*/ 51 w 67"/>
                <a:gd name="T37" fmla="*/ 34 h 34"/>
                <a:gd name="T38" fmla="*/ 60 w 67"/>
                <a:gd name="T39" fmla="*/ 32 h 34"/>
                <a:gd name="T40" fmla="*/ 67 w 67"/>
                <a:gd name="T41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4">
                  <a:moveTo>
                    <a:pt x="67" y="27"/>
                  </a:moveTo>
                  <a:lnTo>
                    <a:pt x="65" y="20"/>
                  </a:lnTo>
                  <a:lnTo>
                    <a:pt x="62" y="14"/>
                  </a:lnTo>
                  <a:lnTo>
                    <a:pt x="51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8"/>
                  </a:lnTo>
                  <a:lnTo>
                    <a:pt x="9" y="20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28" y="30"/>
                  </a:lnTo>
                  <a:lnTo>
                    <a:pt x="40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10" name="Freeform 346"/>
            <p:cNvSpPr>
              <a:spLocks/>
            </p:cNvSpPr>
            <p:nvPr/>
          </p:nvSpPr>
          <p:spPr bwMode="auto">
            <a:xfrm>
              <a:off x="1640" y="3240"/>
              <a:ext cx="35" cy="18"/>
            </a:xfrm>
            <a:custGeom>
              <a:avLst/>
              <a:gdLst>
                <a:gd name="T0" fmla="*/ 2 w 72"/>
                <a:gd name="T1" fmla="*/ 29 h 35"/>
                <a:gd name="T2" fmla="*/ 0 w 72"/>
                <a:gd name="T3" fmla="*/ 23 h 35"/>
                <a:gd name="T4" fmla="*/ 7 w 72"/>
                <a:gd name="T5" fmla="*/ 16 h 35"/>
                <a:gd name="T6" fmla="*/ 10 w 72"/>
                <a:gd name="T7" fmla="*/ 13 h 35"/>
                <a:gd name="T8" fmla="*/ 18 w 72"/>
                <a:gd name="T9" fmla="*/ 10 h 35"/>
                <a:gd name="T10" fmla="*/ 24 w 72"/>
                <a:gd name="T11" fmla="*/ 7 h 35"/>
                <a:gd name="T12" fmla="*/ 31 w 72"/>
                <a:gd name="T13" fmla="*/ 5 h 35"/>
                <a:gd name="T14" fmla="*/ 42 w 72"/>
                <a:gd name="T15" fmla="*/ 0 h 35"/>
                <a:gd name="T16" fmla="*/ 55 w 72"/>
                <a:gd name="T17" fmla="*/ 0 h 35"/>
                <a:gd name="T18" fmla="*/ 64 w 72"/>
                <a:gd name="T19" fmla="*/ 2 h 35"/>
                <a:gd name="T20" fmla="*/ 72 w 72"/>
                <a:gd name="T21" fmla="*/ 8 h 35"/>
                <a:gd name="T22" fmla="*/ 71 w 72"/>
                <a:gd name="T23" fmla="*/ 13 h 35"/>
                <a:gd name="T24" fmla="*/ 66 w 72"/>
                <a:gd name="T25" fmla="*/ 20 h 35"/>
                <a:gd name="T26" fmla="*/ 61 w 72"/>
                <a:gd name="T27" fmla="*/ 23 h 35"/>
                <a:gd name="T28" fmla="*/ 56 w 72"/>
                <a:gd name="T29" fmla="*/ 26 h 35"/>
                <a:gd name="T30" fmla="*/ 50 w 72"/>
                <a:gd name="T31" fmla="*/ 29 h 35"/>
                <a:gd name="T32" fmla="*/ 43 w 72"/>
                <a:gd name="T33" fmla="*/ 32 h 35"/>
                <a:gd name="T34" fmla="*/ 36 w 72"/>
                <a:gd name="T35" fmla="*/ 33 h 35"/>
                <a:gd name="T36" fmla="*/ 29 w 72"/>
                <a:gd name="T37" fmla="*/ 34 h 35"/>
                <a:gd name="T38" fmla="*/ 21 w 72"/>
                <a:gd name="T39" fmla="*/ 34 h 35"/>
                <a:gd name="T40" fmla="*/ 18 w 72"/>
                <a:gd name="T41" fmla="*/ 35 h 35"/>
                <a:gd name="T42" fmla="*/ 7 w 72"/>
                <a:gd name="T43" fmla="*/ 32 h 35"/>
                <a:gd name="T44" fmla="*/ 2 w 72"/>
                <a:gd name="T45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35">
                  <a:moveTo>
                    <a:pt x="2" y="29"/>
                  </a:moveTo>
                  <a:lnTo>
                    <a:pt x="0" y="23"/>
                  </a:lnTo>
                  <a:lnTo>
                    <a:pt x="7" y="16"/>
                  </a:lnTo>
                  <a:lnTo>
                    <a:pt x="10" y="13"/>
                  </a:lnTo>
                  <a:lnTo>
                    <a:pt x="18" y="10"/>
                  </a:lnTo>
                  <a:lnTo>
                    <a:pt x="24" y="7"/>
                  </a:lnTo>
                  <a:lnTo>
                    <a:pt x="31" y="5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2"/>
                  </a:lnTo>
                  <a:lnTo>
                    <a:pt x="72" y="8"/>
                  </a:lnTo>
                  <a:lnTo>
                    <a:pt x="71" y="13"/>
                  </a:lnTo>
                  <a:lnTo>
                    <a:pt x="66" y="20"/>
                  </a:lnTo>
                  <a:lnTo>
                    <a:pt x="61" y="23"/>
                  </a:lnTo>
                  <a:lnTo>
                    <a:pt x="56" y="26"/>
                  </a:lnTo>
                  <a:lnTo>
                    <a:pt x="50" y="29"/>
                  </a:lnTo>
                  <a:lnTo>
                    <a:pt x="43" y="32"/>
                  </a:lnTo>
                  <a:lnTo>
                    <a:pt x="36" y="33"/>
                  </a:lnTo>
                  <a:lnTo>
                    <a:pt x="29" y="34"/>
                  </a:lnTo>
                  <a:lnTo>
                    <a:pt x="21" y="34"/>
                  </a:lnTo>
                  <a:lnTo>
                    <a:pt x="18" y="35"/>
                  </a:lnTo>
                  <a:lnTo>
                    <a:pt x="7" y="32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11" name="Freeform 347"/>
            <p:cNvSpPr>
              <a:spLocks/>
            </p:cNvSpPr>
            <p:nvPr/>
          </p:nvSpPr>
          <p:spPr bwMode="auto">
            <a:xfrm>
              <a:off x="1665" y="3230"/>
              <a:ext cx="27" cy="20"/>
            </a:xfrm>
            <a:custGeom>
              <a:avLst/>
              <a:gdLst>
                <a:gd name="T0" fmla="*/ 29 w 54"/>
                <a:gd name="T1" fmla="*/ 0 h 41"/>
                <a:gd name="T2" fmla="*/ 38 w 54"/>
                <a:gd name="T3" fmla="*/ 1 h 41"/>
                <a:gd name="T4" fmla="*/ 45 w 54"/>
                <a:gd name="T5" fmla="*/ 6 h 41"/>
                <a:gd name="T6" fmla="*/ 52 w 54"/>
                <a:gd name="T7" fmla="*/ 12 h 41"/>
                <a:gd name="T8" fmla="*/ 54 w 54"/>
                <a:gd name="T9" fmla="*/ 20 h 41"/>
                <a:gd name="T10" fmla="*/ 52 w 54"/>
                <a:gd name="T11" fmla="*/ 27 h 41"/>
                <a:gd name="T12" fmla="*/ 45 w 54"/>
                <a:gd name="T13" fmla="*/ 33 h 41"/>
                <a:gd name="T14" fmla="*/ 38 w 54"/>
                <a:gd name="T15" fmla="*/ 38 h 41"/>
                <a:gd name="T16" fmla="*/ 29 w 54"/>
                <a:gd name="T17" fmla="*/ 41 h 41"/>
                <a:gd name="T18" fmla="*/ 16 w 54"/>
                <a:gd name="T19" fmla="*/ 38 h 41"/>
                <a:gd name="T20" fmla="*/ 7 w 54"/>
                <a:gd name="T21" fmla="*/ 33 h 41"/>
                <a:gd name="T22" fmla="*/ 1 w 54"/>
                <a:gd name="T23" fmla="*/ 27 h 41"/>
                <a:gd name="T24" fmla="*/ 0 w 54"/>
                <a:gd name="T25" fmla="*/ 20 h 41"/>
                <a:gd name="T26" fmla="*/ 1 w 54"/>
                <a:gd name="T27" fmla="*/ 12 h 41"/>
                <a:gd name="T28" fmla="*/ 7 w 54"/>
                <a:gd name="T29" fmla="*/ 6 h 41"/>
                <a:gd name="T30" fmla="*/ 16 w 54"/>
                <a:gd name="T31" fmla="*/ 1 h 41"/>
                <a:gd name="T32" fmla="*/ 29 w 54"/>
                <a:gd name="T3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1">
                  <a:moveTo>
                    <a:pt x="29" y="0"/>
                  </a:moveTo>
                  <a:lnTo>
                    <a:pt x="38" y="1"/>
                  </a:lnTo>
                  <a:lnTo>
                    <a:pt x="45" y="6"/>
                  </a:lnTo>
                  <a:lnTo>
                    <a:pt x="52" y="12"/>
                  </a:lnTo>
                  <a:lnTo>
                    <a:pt x="54" y="20"/>
                  </a:lnTo>
                  <a:lnTo>
                    <a:pt x="52" y="27"/>
                  </a:lnTo>
                  <a:lnTo>
                    <a:pt x="45" y="33"/>
                  </a:lnTo>
                  <a:lnTo>
                    <a:pt x="38" y="38"/>
                  </a:lnTo>
                  <a:lnTo>
                    <a:pt x="29" y="41"/>
                  </a:lnTo>
                  <a:lnTo>
                    <a:pt x="16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12" name="Freeform 348"/>
            <p:cNvSpPr>
              <a:spLocks/>
            </p:cNvSpPr>
            <p:nvPr/>
          </p:nvSpPr>
          <p:spPr bwMode="auto">
            <a:xfrm>
              <a:off x="1595" y="3228"/>
              <a:ext cx="17" cy="30"/>
            </a:xfrm>
            <a:custGeom>
              <a:avLst/>
              <a:gdLst>
                <a:gd name="T0" fmla="*/ 16 w 33"/>
                <a:gd name="T1" fmla="*/ 0 h 61"/>
                <a:gd name="T2" fmla="*/ 21 w 33"/>
                <a:gd name="T3" fmla="*/ 2 h 61"/>
                <a:gd name="T4" fmla="*/ 27 w 33"/>
                <a:gd name="T5" fmla="*/ 9 h 61"/>
                <a:gd name="T6" fmla="*/ 28 w 33"/>
                <a:gd name="T7" fmla="*/ 13 h 61"/>
                <a:gd name="T8" fmla="*/ 31 w 33"/>
                <a:gd name="T9" fmla="*/ 18 h 61"/>
                <a:gd name="T10" fmla="*/ 32 w 33"/>
                <a:gd name="T11" fmla="*/ 24 h 61"/>
                <a:gd name="T12" fmla="*/ 33 w 33"/>
                <a:gd name="T13" fmla="*/ 31 h 61"/>
                <a:gd name="T14" fmla="*/ 32 w 33"/>
                <a:gd name="T15" fmla="*/ 36 h 61"/>
                <a:gd name="T16" fmla="*/ 31 w 33"/>
                <a:gd name="T17" fmla="*/ 42 h 61"/>
                <a:gd name="T18" fmla="*/ 28 w 33"/>
                <a:gd name="T19" fmla="*/ 47 h 61"/>
                <a:gd name="T20" fmla="*/ 27 w 33"/>
                <a:gd name="T21" fmla="*/ 52 h 61"/>
                <a:gd name="T22" fmla="*/ 21 w 33"/>
                <a:gd name="T23" fmla="*/ 58 h 61"/>
                <a:gd name="T24" fmla="*/ 16 w 33"/>
                <a:gd name="T25" fmla="*/ 61 h 61"/>
                <a:gd name="T26" fmla="*/ 10 w 33"/>
                <a:gd name="T27" fmla="*/ 58 h 61"/>
                <a:gd name="T28" fmla="*/ 5 w 33"/>
                <a:gd name="T29" fmla="*/ 52 h 61"/>
                <a:gd name="T30" fmla="*/ 1 w 33"/>
                <a:gd name="T31" fmla="*/ 47 h 61"/>
                <a:gd name="T32" fmla="*/ 0 w 33"/>
                <a:gd name="T33" fmla="*/ 42 h 61"/>
                <a:gd name="T34" fmla="*/ 0 w 33"/>
                <a:gd name="T35" fmla="*/ 36 h 61"/>
                <a:gd name="T36" fmla="*/ 0 w 33"/>
                <a:gd name="T37" fmla="*/ 31 h 61"/>
                <a:gd name="T38" fmla="*/ 0 w 33"/>
                <a:gd name="T39" fmla="*/ 24 h 61"/>
                <a:gd name="T40" fmla="*/ 0 w 33"/>
                <a:gd name="T41" fmla="*/ 18 h 61"/>
                <a:gd name="T42" fmla="*/ 1 w 33"/>
                <a:gd name="T43" fmla="*/ 13 h 61"/>
                <a:gd name="T44" fmla="*/ 5 w 33"/>
                <a:gd name="T45" fmla="*/ 9 h 61"/>
                <a:gd name="T46" fmla="*/ 10 w 33"/>
                <a:gd name="T47" fmla="*/ 2 h 61"/>
                <a:gd name="T48" fmla="*/ 16 w 33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61">
                  <a:moveTo>
                    <a:pt x="16" y="0"/>
                  </a:moveTo>
                  <a:lnTo>
                    <a:pt x="21" y="2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31" y="18"/>
                  </a:lnTo>
                  <a:lnTo>
                    <a:pt x="32" y="24"/>
                  </a:lnTo>
                  <a:lnTo>
                    <a:pt x="33" y="31"/>
                  </a:lnTo>
                  <a:lnTo>
                    <a:pt x="32" y="36"/>
                  </a:lnTo>
                  <a:lnTo>
                    <a:pt x="31" y="42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5" y="9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13" name="Freeform 349"/>
            <p:cNvSpPr>
              <a:spLocks/>
            </p:cNvSpPr>
            <p:nvPr/>
          </p:nvSpPr>
          <p:spPr bwMode="auto">
            <a:xfrm>
              <a:off x="1595" y="3259"/>
              <a:ext cx="19" cy="29"/>
            </a:xfrm>
            <a:custGeom>
              <a:avLst/>
              <a:gdLst>
                <a:gd name="T0" fmla="*/ 16 w 38"/>
                <a:gd name="T1" fmla="*/ 57 h 57"/>
                <a:gd name="T2" fmla="*/ 23 w 38"/>
                <a:gd name="T3" fmla="*/ 54 h 57"/>
                <a:gd name="T4" fmla="*/ 31 w 38"/>
                <a:gd name="T5" fmla="*/ 48 h 57"/>
                <a:gd name="T6" fmla="*/ 32 w 38"/>
                <a:gd name="T7" fmla="*/ 43 h 57"/>
                <a:gd name="T8" fmla="*/ 34 w 38"/>
                <a:gd name="T9" fmla="*/ 39 h 57"/>
                <a:gd name="T10" fmla="*/ 37 w 38"/>
                <a:gd name="T11" fmla="*/ 33 h 57"/>
                <a:gd name="T12" fmla="*/ 38 w 38"/>
                <a:gd name="T13" fmla="*/ 27 h 57"/>
                <a:gd name="T14" fmla="*/ 37 w 38"/>
                <a:gd name="T15" fmla="*/ 20 h 57"/>
                <a:gd name="T16" fmla="*/ 34 w 38"/>
                <a:gd name="T17" fmla="*/ 15 h 57"/>
                <a:gd name="T18" fmla="*/ 32 w 38"/>
                <a:gd name="T19" fmla="*/ 10 h 57"/>
                <a:gd name="T20" fmla="*/ 31 w 38"/>
                <a:gd name="T21" fmla="*/ 7 h 57"/>
                <a:gd name="T22" fmla="*/ 23 w 38"/>
                <a:gd name="T23" fmla="*/ 1 h 57"/>
                <a:gd name="T24" fmla="*/ 16 w 38"/>
                <a:gd name="T25" fmla="*/ 0 h 57"/>
                <a:gd name="T26" fmla="*/ 10 w 38"/>
                <a:gd name="T27" fmla="*/ 1 h 57"/>
                <a:gd name="T28" fmla="*/ 5 w 38"/>
                <a:gd name="T29" fmla="*/ 7 h 57"/>
                <a:gd name="T30" fmla="*/ 1 w 38"/>
                <a:gd name="T31" fmla="*/ 10 h 57"/>
                <a:gd name="T32" fmla="*/ 0 w 38"/>
                <a:gd name="T33" fmla="*/ 15 h 57"/>
                <a:gd name="T34" fmla="*/ 0 w 38"/>
                <a:gd name="T35" fmla="*/ 20 h 57"/>
                <a:gd name="T36" fmla="*/ 0 w 38"/>
                <a:gd name="T37" fmla="*/ 27 h 57"/>
                <a:gd name="T38" fmla="*/ 0 w 38"/>
                <a:gd name="T39" fmla="*/ 33 h 57"/>
                <a:gd name="T40" fmla="*/ 0 w 38"/>
                <a:gd name="T41" fmla="*/ 39 h 57"/>
                <a:gd name="T42" fmla="*/ 1 w 38"/>
                <a:gd name="T43" fmla="*/ 43 h 57"/>
                <a:gd name="T44" fmla="*/ 5 w 38"/>
                <a:gd name="T45" fmla="*/ 48 h 57"/>
                <a:gd name="T46" fmla="*/ 10 w 38"/>
                <a:gd name="T47" fmla="*/ 54 h 57"/>
                <a:gd name="T48" fmla="*/ 16 w 38"/>
                <a:gd name="T4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57">
                  <a:moveTo>
                    <a:pt x="16" y="57"/>
                  </a:moveTo>
                  <a:lnTo>
                    <a:pt x="23" y="54"/>
                  </a:lnTo>
                  <a:lnTo>
                    <a:pt x="31" y="48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7" y="33"/>
                  </a:lnTo>
                  <a:lnTo>
                    <a:pt x="38" y="27"/>
                  </a:lnTo>
                  <a:lnTo>
                    <a:pt x="37" y="20"/>
                  </a:lnTo>
                  <a:lnTo>
                    <a:pt x="34" y="15"/>
                  </a:lnTo>
                  <a:lnTo>
                    <a:pt x="32" y="10"/>
                  </a:lnTo>
                  <a:lnTo>
                    <a:pt x="31" y="7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5" y="48"/>
                  </a:lnTo>
                  <a:lnTo>
                    <a:pt x="10" y="5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14" name="Freeform 350"/>
            <p:cNvSpPr>
              <a:spLocks/>
            </p:cNvSpPr>
            <p:nvPr/>
          </p:nvSpPr>
          <p:spPr bwMode="auto">
            <a:xfrm>
              <a:off x="1607" y="3242"/>
              <a:ext cx="33" cy="16"/>
            </a:xfrm>
            <a:custGeom>
              <a:avLst/>
              <a:gdLst>
                <a:gd name="T0" fmla="*/ 1 w 67"/>
                <a:gd name="T1" fmla="*/ 29 h 33"/>
                <a:gd name="T2" fmla="*/ 0 w 67"/>
                <a:gd name="T3" fmla="*/ 23 h 33"/>
                <a:gd name="T4" fmla="*/ 6 w 67"/>
                <a:gd name="T5" fmla="*/ 17 h 33"/>
                <a:gd name="T6" fmla="*/ 15 w 67"/>
                <a:gd name="T7" fmla="*/ 10 h 33"/>
                <a:gd name="T8" fmla="*/ 27 w 67"/>
                <a:gd name="T9" fmla="*/ 5 h 33"/>
                <a:gd name="T10" fmla="*/ 33 w 67"/>
                <a:gd name="T11" fmla="*/ 2 h 33"/>
                <a:gd name="T12" fmla="*/ 41 w 67"/>
                <a:gd name="T13" fmla="*/ 1 h 33"/>
                <a:gd name="T14" fmla="*/ 46 w 67"/>
                <a:gd name="T15" fmla="*/ 0 h 33"/>
                <a:gd name="T16" fmla="*/ 52 w 67"/>
                <a:gd name="T17" fmla="*/ 0 h 33"/>
                <a:gd name="T18" fmla="*/ 60 w 67"/>
                <a:gd name="T19" fmla="*/ 1 h 33"/>
                <a:gd name="T20" fmla="*/ 67 w 67"/>
                <a:gd name="T21" fmla="*/ 5 h 33"/>
                <a:gd name="T22" fmla="*/ 67 w 67"/>
                <a:gd name="T23" fmla="*/ 10 h 33"/>
                <a:gd name="T24" fmla="*/ 62 w 67"/>
                <a:gd name="T25" fmla="*/ 19 h 33"/>
                <a:gd name="T26" fmla="*/ 53 w 67"/>
                <a:gd name="T27" fmla="*/ 26 h 33"/>
                <a:gd name="T28" fmla="*/ 43 w 67"/>
                <a:gd name="T29" fmla="*/ 32 h 33"/>
                <a:gd name="T30" fmla="*/ 35 w 67"/>
                <a:gd name="T31" fmla="*/ 32 h 33"/>
                <a:gd name="T32" fmla="*/ 27 w 67"/>
                <a:gd name="T33" fmla="*/ 33 h 33"/>
                <a:gd name="T34" fmla="*/ 21 w 67"/>
                <a:gd name="T35" fmla="*/ 33 h 33"/>
                <a:gd name="T36" fmla="*/ 16 w 67"/>
                <a:gd name="T37" fmla="*/ 33 h 33"/>
                <a:gd name="T38" fmla="*/ 5 w 67"/>
                <a:gd name="T39" fmla="*/ 32 h 33"/>
                <a:gd name="T40" fmla="*/ 1 w 67"/>
                <a:gd name="T4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3">
                  <a:moveTo>
                    <a:pt x="1" y="29"/>
                  </a:moveTo>
                  <a:lnTo>
                    <a:pt x="0" y="23"/>
                  </a:lnTo>
                  <a:lnTo>
                    <a:pt x="6" y="17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0"/>
                  </a:lnTo>
                  <a:lnTo>
                    <a:pt x="62" y="19"/>
                  </a:lnTo>
                  <a:lnTo>
                    <a:pt x="53" y="26"/>
                  </a:lnTo>
                  <a:lnTo>
                    <a:pt x="43" y="32"/>
                  </a:lnTo>
                  <a:lnTo>
                    <a:pt x="35" y="32"/>
                  </a:lnTo>
                  <a:lnTo>
                    <a:pt x="27" y="33"/>
                  </a:lnTo>
                  <a:lnTo>
                    <a:pt x="21" y="33"/>
                  </a:lnTo>
                  <a:lnTo>
                    <a:pt x="16" y="33"/>
                  </a:lnTo>
                  <a:lnTo>
                    <a:pt x="5" y="32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15" name="Freeform 351"/>
            <p:cNvSpPr>
              <a:spLocks/>
            </p:cNvSpPr>
            <p:nvPr/>
          </p:nvSpPr>
          <p:spPr bwMode="auto">
            <a:xfrm>
              <a:off x="1566" y="3244"/>
              <a:ext cx="36" cy="18"/>
            </a:xfrm>
            <a:custGeom>
              <a:avLst/>
              <a:gdLst>
                <a:gd name="T0" fmla="*/ 70 w 70"/>
                <a:gd name="T1" fmla="*/ 31 h 36"/>
                <a:gd name="T2" fmla="*/ 69 w 70"/>
                <a:gd name="T3" fmla="*/ 23 h 36"/>
                <a:gd name="T4" fmla="*/ 63 w 70"/>
                <a:gd name="T5" fmla="*/ 17 h 36"/>
                <a:gd name="T6" fmla="*/ 53 w 70"/>
                <a:gd name="T7" fmla="*/ 9 h 36"/>
                <a:gd name="T8" fmla="*/ 42 w 70"/>
                <a:gd name="T9" fmla="*/ 4 h 36"/>
                <a:gd name="T10" fmla="*/ 34 w 70"/>
                <a:gd name="T11" fmla="*/ 1 h 36"/>
                <a:gd name="T12" fmla="*/ 26 w 70"/>
                <a:gd name="T13" fmla="*/ 1 h 36"/>
                <a:gd name="T14" fmla="*/ 18 w 70"/>
                <a:gd name="T15" fmla="*/ 0 h 36"/>
                <a:gd name="T16" fmla="*/ 15 w 70"/>
                <a:gd name="T17" fmla="*/ 1 h 36"/>
                <a:gd name="T18" fmla="*/ 5 w 70"/>
                <a:gd name="T19" fmla="*/ 3 h 36"/>
                <a:gd name="T20" fmla="*/ 1 w 70"/>
                <a:gd name="T21" fmla="*/ 8 h 36"/>
                <a:gd name="T22" fmla="*/ 0 w 70"/>
                <a:gd name="T23" fmla="*/ 14 h 36"/>
                <a:gd name="T24" fmla="*/ 5 w 70"/>
                <a:gd name="T25" fmla="*/ 20 h 36"/>
                <a:gd name="T26" fmla="*/ 8 w 70"/>
                <a:gd name="T27" fmla="*/ 22 h 36"/>
                <a:gd name="T28" fmla="*/ 15 w 70"/>
                <a:gd name="T29" fmla="*/ 25 h 36"/>
                <a:gd name="T30" fmla="*/ 21 w 70"/>
                <a:gd name="T31" fmla="*/ 28 h 36"/>
                <a:gd name="T32" fmla="*/ 29 w 70"/>
                <a:gd name="T33" fmla="*/ 31 h 36"/>
                <a:gd name="T34" fmla="*/ 42 w 70"/>
                <a:gd name="T35" fmla="*/ 34 h 36"/>
                <a:gd name="T36" fmla="*/ 54 w 70"/>
                <a:gd name="T37" fmla="*/ 36 h 36"/>
                <a:gd name="T38" fmla="*/ 64 w 70"/>
                <a:gd name="T39" fmla="*/ 34 h 36"/>
                <a:gd name="T40" fmla="*/ 70 w 70"/>
                <a:gd name="T41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36">
                  <a:moveTo>
                    <a:pt x="70" y="31"/>
                  </a:moveTo>
                  <a:lnTo>
                    <a:pt x="69" y="23"/>
                  </a:lnTo>
                  <a:lnTo>
                    <a:pt x="63" y="17"/>
                  </a:lnTo>
                  <a:lnTo>
                    <a:pt x="53" y="9"/>
                  </a:lnTo>
                  <a:lnTo>
                    <a:pt x="42" y="4"/>
                  </a:lnTo>
                  <a:lnTo>
                    <a:pt x="34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5" y="25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2" y="34"/>
                  </a:lnTo>
                  <a:lnTo>
                    <a:pt x="54" y="36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16" name="Freeform 352"/>
            <p:cNvSpPr>
              <a:spLocks/>
            </p:cNvSpPr>
            <p:nvPr/>
          </p:nvSpPr>
          <p:spPr bwMode="auto">
            <a:xfrm>
              <a:off x="1607" y="3257"/>
              <a:ext cx="33" cy="18"/>
            </a:xfrm>
            <a:custGeom>
              <a:avLst/>
              <a:gdLst>
                <a:gd name="T0" fmla="*/ 67 w 67"/>
                <a:gd name="T1" fmla="*/ 27 h 36"/>
                <a:gd name="T2" fmla="*/ 67 w 67"/>
                <a:gd name="T3" fmla="*/ 21 h 36"/>
                <a:gd name="T4" fmla="*/ 62 w 67"/>
                <a:gd name="T5" fmla="*/ 15 h 36"/>
                <a:gd name="T6" fmla="*/ 53 w 67"/>
                <a:gd name="T7" fmla="*/ 9 h 36"/>
                <a:gd name="T8" fmla="*/ 43 w 67"/>
                <a:gd name="T9" fmla="*/ 4 h 36"/>
                <a:gd name="T10" fmla="*/ 35 w 67"/>
                <a:gd name="T11" fmla="*/ 1 h 36"/>
                <a:gd name="T12" fmla="*/ 27 w 67"/>
                <a:gd name="T13" fmla="*/ 1 h 36"/>
                <a:gd name="T14" fmla="*/ 21 w 67"/>
                <a:gd name="T15" fmla="*/ 0 h 36"/>
                <a:gd name="T16" fmla="*/ 16 w 67"/>
                <a:gd name="T17" fmla="*/ 1 h 36"/>
                <a:gd name="T18" fmla="*/ 5 w 67"/>
                <a:gd name="T19" fmla="*/ 3 h 36"/>
                <a:gd name="T20" fmla="*/ 1 w 67"/>
                <a:gd name="T21" fmla="*/ 8 h 36"/>
                <a:gd name="T22" fmla="*/ 0 w 67"/>
                <a:gd name="T23" fmla="*/ 13 h 36"/>
                <a:gd name="T24" fmla="*/ 6 w 67"/>
                <a:gd name="T25" fmla="*/ 19 h 36"/>
                <a:gd name="T26" fmla="*/ 15 w 67"/>
                <a:gd name="T27" fmla="*/ 25 h 36"/>
                <a:gd name="T28" fmla="*/ 27 w 67"/>
                <a:gd name="T29" fmla="*/ 31 h 36"/>
                <a:gd name="T30" fmla="*/ 33 w 67"/>
                <a:gd name="T31" fmla="*/ 32 h 36"/>
                <a:gd name="T32" fmla="*/ 41 w 67"/>
                <a:gd name="T33" fmla="*/ 34 h 36"/>
                <a:gd name="T34" fmla="*/ 46 w 67"/>
                <a:gd name="T35" fmla="*/ 34 h 36"/>
                <a:gd name="T36" fmla="*/ 52 w 67"/>
                <a:gd name="T37" fmla="*/ 36 h 36"/>
                <a:gd name="T38" fmla="*/ 60 w 67"/>
                <a:gd name="T39" fmla="*/ 32 h 36"/>
                <a:gd name="T40" fmla="*/ 67 w 67"/>
                <a:gd name="T41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6">
                  <a:moveTo>
                    <a:pt x="67" y="27"/>
                  </a:moveTo>
                  <a:lnTo>
                    <a:pt x="67" y="21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5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5" y="25"/>
                  </a:lnTo>
                  <a:lnTo>
                    <a:pt x="27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6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17" name="Freeform 353"/>
            <p:cNvSpPr>
              <a:spLocks/>
            </p:cNvSpPr>
            <p:nvPr/>
          </p:nvSpPr>
          <p:spPr bwMode="auto">
            <a:xfrm>
              <a:off x="1566" y="3260"/>
              <a:ext cx="36" cy="17"/>
            </a:xfrm>
            <a:custGeom>
              <a:avLst/>
              <a:gdLst>
                <a:gd name="T0" fmla="*/ 1 w 70"/>
                <a:gd name="T1" fmla="*/ 29 h 34"/>
                <a:gd name="T2" fmla="*/ 0 w 70"/>
                <a:gd name="T3" fmla="*/ 23 h 34"/>
                <a:gd name="T4" fmla="*/ 5 w 70"/>
                <a:gd name="T5" fmla="*/ 17 h 34"/>
                <a:gd name="T6" fmla="*/ 8 w 70"/>
                <a:gd name="T7" fmla="*/ 14 h 34"/>
                <a:gd name="T8" fmla="*/ 15 w 70"/>
                <a:gd name="T9" fmla="*/ 11 h 34"/>
                <a:gd name="T10" fmla="*/ 21 w 70"/>
                <a:gd name="T11" fmla="*/ 8 h 34"/>
                <a:gd name="T12" fmla="*/ 29 w 70"/>
                <a:gd name="T13" fmla="*/ 6 h 34"/>
                <a:gd name="T14" fmla="*/ 42 w 70"/>
                <a:gd name="T15" fmla="*/ 1 h 34"/>
                <a:gd name="T16" fmla="*/ 54 w 70"/>
                <a:gd name="T17" fmla="*/ 0 h 34"/>
                <a:gd name="T18" fmla="*/ 64 w 70"/>
                <a:gd name="T19" fmla="*/ 1 h 34"/>
                <a:gd name="T20" fmla="*/ 70 w 70"/>
                <a:gd name="T21" fmla="*/ 6 h 34"/>
                <a:gd name="T22" fmla="*/ 69 w 70"/>
                <a:gd name="T23" fmla="*/ 11 h 34"/>
                <a:gd name="T24" fmla="*/ 63 w 70"/>
                <a:gd name="T25" fmla="*/ 19 h 34"/>
                <a:gd name="T26" fmla="*/ 53 w 70"/>
                <a:gd name="T27" fmla="*/ 26 h 34"/>
                <a:gd name="T28" fmla="*/ 42 w 70"/>
                <a:gd name="T29" fmla="*/ 33 h 34"/>
                <a:gd name="T30" fmla="*/ 34 w 70"/>
                <a:gd name="T31" fmla="*/ 33 h 34"/>
                <a:gd name="T32" fmla="*/ 26 w 70"/>
                <a:gd name="T33" fmla="*/ 34 h 34"/>
                <a:gd name="T34" fmla="*/ 18 w 70"/>
                <a:gd name="T35" fmla="*/ 34 h 34"/>
                <a:gd name="T36" fmla="*/ 15 w 70"/>
                <a:gd name="T37" fmla="*/ 34 h 34"/>
                <a:gd name="T38" fmla="*/ 5 w 70"/>
                <a:gd name="T39" fmla="*/ 33 h 34"/>
                <a:gd name="T40" fmla="*/ 1 w 70"/>
                <a:gd name="T41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34">
                  <a:moveTo>
                    <a:pt x="1" y="29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9" y="6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69" y="11"/>
                  </a:lnTo>
                  <a:lnTo>
                    <a:pt x="63" y="19"/>
                  </a:lnTo>
                  <a:lnTo>
                    <a:pt x="53" y="26"/>
                  </a:lnTo>
                  <a:lnTo>
                    <a:pt x="42" y="33"/>
                  </a:lnTo>
                  <a:lnTo>
                    <a:pt x="34" y="33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18" name="Freeform 354"/>
            <p:cNvSpPr>
              <a:spLocks/>
            </p:cNvSpPr>
            <p:nvPr/>
          </p:nvSpPr>
          <p:spPr bwMode="auto">
            <a:xfrm>
              <a:off x="1592" y="3250"/>
              <a:ext cx="26" cy="19"/>
            </a:xfrm>
            <a:custGeom>
              <a:avLst/>
              <a:gdLst>
                <a:gd name="T0" fmla="*/ 29 w 53"/>
                <a:gd name="T1" fmla="*/ 0 h 39"/>
                <a:gd name="T2" fmla="*/ 36 w 53"/>
                <a:gd name="T3" fmla="*/ 1 h 39"/>
                <a:gd name="T4" fmla="*/ 46 w 53"/>
                <a:gd name="T5" fmla="*/ 6 h 39"/>
                <a:gd name="T6" fmla="*/ 51 w 53"/>
                <a:gd name="T7" fmla="*/ 11 h 39"/>
                <a:gd name="T8" fmla="*/ 53 w 53"/>
                <a:gd name="T9" fmla="*/ 19 h 39"/>
                <a:gd name="T10" fmla="*/ 51 w 53"/>
                <a:gd name="T11" fmla="*/ 26 h 39"/>
                <a:gd name="T12" fmla="*/ 46 w 53"/>
                <a:gd name="T13" fmla="*/ 32 h 39"/>
                <a:gd name="T14" fmla="*/ 36 w 53"/>
                <a:gd name="T15" fmla="*/ 37 h 39"/>
                <a:gd name="T16" fmla="*/ 29 w 53"/>
                <a:gd name="T17" fmla="*/ 39 h 39"/>
                <a:gd name="T18" fmla="*/ 16 w 53"/>
                <a:gd name="T19" fmla="*/ 37 h 39"/>
                <a:gd name="T20" fmla="*/ 8 w 53"/>
                <a:gd name="T21" fmla="*/ 32 h 39"/>
                <a:gd name="T22" fmla="*/ 2 w 53"/>
                <a:gd name="T23" fmla="*/ 26 h 39"/>
                <a:gd name="T24" fmla="*/ 0 w 53"/>
                <a:gd name="T25" fmla="*/ 19 h 39"/>
                <a:gd name="T26" fmla="*/ 2 w 53"/>
                <a:gd name="T27" fmla="*/ 11 h 39"/>
                <a:gd name="T28" fmla="*/ 8 w 53"/>
                <a:gd name="T29" fmla="*/ 6 h 39"/>
                <a:gd name="T30" fmla="*/ 16 w 53"/>
                <a:gd name="T31" fmla="*/ 1 h 39"/>
                <a:gd name="T32" fmla="*/ 29 w 53"/>
                <a:gd name="T3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39">
                  <a:moveTo>
                    <a:pt x="29" y="0"/>
                  </a:moveTo>
                  <a:lnTo>
                    <a:pt x="36" y="1"/>
                  </a:lnTo>
                  <a:lnTo>
                    <a:pt x="46" y="6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6"/>
                  </a:lnTo>
                  <a:lnTo>
                    <a:pt x="46" y="32"/>
                  </a:lnTo>
                  <a:lnTo>
                    <a:pt x="36" y="37"/>
                  </a:lnTo>
                  <a:lnTo>
                    <a:pt x="29" y="39"/>
                  </a:lnTo>
                  <a:lnTo>
                    <a:pt x="16" y="37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19" name="Freeform 355"/>
            <p:cNvSpPr>
              <a:spLocks/>
            </p:cNvSpPr>
            <p:nvPr/>
          </p:nvSpPr>
          <p:spPr bwMode="auto">
            <a:xfrm>
              <a:off x="1509" y="3214"/>
              <a:ext cx="17" cy="30"/>
            </a:xfrm>
            <a:custGeom>
              <a:avLst/>
              <a:gdLst>
                <a:gd name="T0" fmla="*/ 16 w 34"/>
                <a:gd name="T1" fmla="*/ 0 h 61"/>
                <a:gd name="T2" fmla="*/ 23 w 34"/>
                <a:gd name="T3" fmla="*/ 2 h 61"/>
                <a:gd name="T4" fmla="*/ 29 w 34"/>
                <a:gd name="T5" fmla="*/ 8 h 61"/>
                <a:gd name="T6" fmla="*/ 30 w 34"/>
                <a:gd name="T7" fmla="*/ 12 h 61"/>
                <a:gd name="T8" fmla="*/ 31 w 34"/>
                <a:gd name="T9" fmla="*/ 17 h 61"/>
                <a:gd name="T10" fmla="*/ 32 w 34"/>
                <a:gd name="T11" fmla="*/ 24 h 61"/>
                <a:gd name="T12" fmla="*/ 34 w 34"/>
                <a:gd name="T13" fmla="*/ 31 h 61"/>
                <a:gd name="T14" fmla="*/ 32 w 34"/>
                <a:gd name="T15" fmla="*/ 37 h 61"/>
                <a:gd name="T16" fmla="*/ 31 w 34"/>
                <a:gd name="T17" fmla="*/ 43 h 61"/>
                <a:gd name="T18" fmla="*/ 30 w 34"/>
                <a:gd name="T19" fmla="*/ 47 h 61"/>
                <a:gd name="T20" fmla="*/ 29 w 34"/>
                <a:gd name="T21" fmla="*/ 52 h 61"/>
                <a:gd name="T22" fmla="*/ 23 w 34"/>
                <a:gd name="T23" fmla="*/ 58 h 61"/>
                <a:gd name="T24" fmla="*/ 16 w 34"/>
                <a:gd name="T25" fmla="*/ 61 h 61"/>
                <a:gd name="T26" fmla="*/ 10 w 34"/>
                <a:gd name="T27" fmla="*/ 58 h 61"/>
                <a:gd name="T28" fmla="*/ 5 w 34"/>
                <a:gd name="T29" fmla="*/ 52 h 61"/>
                <a:gd name="T30" fmla="*/ 2 w 34"/>
                <a:gd name="T31" fmla="*/ 47 h 61"/>
                <a:gd name="T32" fmla="*/ 0 w 34"/>
                <a:gd name="T33" fmla="*/ 43 h 61"/>
                <a:gd name="T34" fmla="*/ 0 w 34"/>
                <a:gd name="T35" fmla="*/ 37 h 61"/>
                <a:gd name="T36" fmla="*/ 0 w 34"/>
                <a:gd name="T37" fmla="*/ 31 h 61"/>
                <a:gd name="T38" fmla="*/ 0 w 34"/>
                <a:gd name="T39" fmla="*/ 24 h 61"/>
                <a:gd name="T40" fmla="*/ 0 w 34"/>
                <a:gd name="T41" fmla="*/ 17 h 61"/>
                <a:gd name="T42" fmla="*/ 2 w 34"/>
                <a:gd name="T43" fmla="*/ 12 h 61"/>
                <a:gd name="T44" fmla="*/ 5 w 34"/>
                <a:gd name="T45" fmla="*/ 8 h 61"/>
                <a:gd name="T46" fmla="*/ 10 w 34"/>
                <a:gd name="T47" fmla="*/ 2 h 61"/>
                <a:gd name="T48" fmla="*/ 16 w 34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61">
                  <a:moveTo>
                    <a:pt x="16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0" y="12"/>
                  </a:lnTo>
                  <a:lnTo>
                    <a:pt x="31" y="17"/>
                  </a:lnTo>
                  <a:lnTo>
                    <a:pt x="32" y="24"/>
                  </a:lnTo>
                  <a:lnTo>
                    <a:pt x="34" y="31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30" y="47"/>
                  </a:lnTo>
                  <a:lnTo>
                    <a:pt x="29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20" name="Freeform 356"/>
            <p:cNvSpPr>
              <a:spLocks/>
            </p:cNvSpPr>
            <p:nvPr/>
          </p:nvSpPr>
          <p:spPr bwMode="auto">
            <a:xfrm>
              <a:off x="1512" y="3244"/>
              <a:ext cx="16" cy="30"/>
            </a:xfrm>
            <a:custGeom>
              <a:avLst/>
              <a:gdLst>
                <a:gd name="T0" fmla="*/ 18 w 34"/>
                <a:gd name="T1" fmla="*/ 60 h 60"/>
                <a:gd name="T2" fmla="*/ 22 w 34"/>
                <a:gd name="T3" fmla="*/ 57 h 60"/>
                <a:gd name="T4" fmla="*/ 27 w 34"/>
                <a:gd name="T5" fmla="*/ 51 h 60"/>
                <a:gd name="T6" fmla="*/ 29 w 34"/>
                <a:gd name="T7" fmla="*/ 46 h 60"/>
                <a:gd name="T8" fmla="*/ 31 w 34"/>
                <a:gd name="T9" fmla="*/ 41 h 60"/>
                <a:gd name="T10" fmla="*/ 32 w 34"/>
                <a:gd name="T11" fmla="*/ 35 h 60"/>
                <a:gd name="T12" fmla="*/ 34 w 34"/>
                <a:gd name="T13" fmla="*/ 30 h 60"/>
                <a:gd name="T14" fmla="*/ 32 w 34"/>
                <a:gd name="T15" fmla="*/ 24 h 60"/>
                <a:gd name="T16" fmla="*/ 31 w 34"/>
                <a:gd name="T17" fmla="*/ 18 h 60"/>
                <a:gd name="T18" fmla="*/ 29 w 34"/>
                <a:gd name="T19" fmla="*/ 12 h 60"/>
                <a:gd name="T20" fmla="*/ 27 w 34"/>
                <a:gd name="T21" fmla="*/ 8 h 60"/>
                <a:gd name="T22" fmla="*/ 22 w 34"/>
                <a:gd name="T23" fmla="*/ 2 h 60"/>
                <a:gd name="T24" fmla="*/ 18 w 34"/>
                <a:gd name="T25" fmla="*/ 0 h 60"/>
                <a:gd name="T26" fmla="*/ 9 w 34"/>
                <a:gd name="T27" fmla="*/ 2 h 60"/>
                <a:gd name="T28" fmla="*/ 4 w 34"/>
                <a:gd name="T29" fmla="*/ 8 h 60"/>
                <a:gd name="T30" fmla="*/ 2 w 34"/>
                <a:gd name="T31" fmla="*/ 12 h 60"/>
                <a:gd name="T32" fmla="*/ 0 w 34"/>
                <a:gd name="T33" fmla="*/ 18 h 60"/>
                <a:gd name="T34" fmla="*/ 0 w 34"/>
                <a:gd name="T35" fmla="*/ 24 h 60"/>
                <a:gd name="T36" fmla="*/ 0 w 34"/>
                <a:gd name="T37" fmla="*/ 30 h 60"/>
                <a:gd name="T38" fmla="*/ 0 w 34"/>
                <a:gd name="T39" fmla="*/ 35 h 60"/>
                <a:gd name="T40" fmla="*/ 0 w 34"/>
                <a:gd name="T41" fmla="*/ 41 h 60"/>
                <a:gd name="T42" fmla="*/ 2 w 34"/>
                <a:gd name="T43" fmla="*/ 46 h 60"/>
                <a:gd name="T44" fmla="*/ 4 w 34"/>
                <a:gd name="T45" fmla="*/ 51 h 60"/>
                <a:gd name="T46" fmla="*/ 9 w 34"/>
                <a:gd name="T47" fmla="*/ 57 h 60"/>
                <a:gd name="T48" fmla="*/ 18 w 34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60">
                  <a:moveTo>
                    <a:pt x="18" y="60"/>
                  </a:moveTo>
                  <a:lnTo>
                    <a:pt x="22" y="57"/>
                  </a:lnTo>
                  <a:lnTo>
                    <a:pt x="27" y="51"/>
                  </a:lnTo>
                  <a:lnTo>
                    <a:pt x="29" y="46"/>
                  </a:lnTo>
                  <a:lnTo>
                    <a:pt x="31" y="41"/>
                  </a:lnTo>
                  <a:lnTo>
                    <a:pt x="32" y="35"/>
                  </a:lnTo>
                  <a:lnTo>
                    <a:pt x="34" y="30"/>
                  </a:lnTo>
                  <a:lnTo>
                    <a:pt x="32" y="24"/>
                  </a:lnTo>
                  <a:lnTo>
                    <a:pt x="31" y="18"/>
                  </a:lnTo>
                  <a:lnTo>
                    <a:pt x="29" y="12"/>
                  </a:lnTo>
                  <a:lnTo>
                    <a:pt x="27" y="8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8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21" name="Freeform 357"/>
            <p:cNvSpPr>
              <a:spLocks/>
            </p:cNvSpPr>
            <p:nvPr/>
          </p:nvSpPr>
          <p:spPr bwMode="auto">
            <a:xfrm>
              <a:off x="1521" y="3228"/>
              <a:ext cx="34" cy="18"/>
            </a:xfrm>
            <a:custGeom>
              <a:avLst/>
              <a:gdLst>
                <a:gd name="T0" fmla="*/ 1 w 66"/>
                <a:gd name="T1" fmla="*/ 30 h 36"/>
                <a:gd name="T2" fmla="*/ 0 w 66"/>
                <a:gd name="T3" fmla="*/ 24 h 36"/>
                <a:gd name="T4" fmla="*/ 5 w 66"/>
                <a:gd name="T5" fmla="*/ 18 h 36"/>
                <a:gd name="T6" fmla="*/ 12 w 66"/>
                <a:gd name="T7" fmla="*/ 12 h 36"/>
                <a:gd name="T8" fmla="*/ 25 w 66"/>
                <a:gd name="T9" fmla="*/ 6 h 36"/>
                <a:gd name="T10" fmla="*/ 31 w 66"/>
                <a:gd name="T11" fmla="*/ 3 h 36"/>
                <a:gd name="T12" fmla="*/ 38 w 66"/>
                <a:gd name="T13" fmla="*/ 1 h 36"/>
                <a:gd name="T14" fmla="*/ 44 w 66"/>
                <a:gd name="T15" fmla="*/ 0 h 36"/>
                <a:gd name="T16" fmla="*/ 50 w 66"/>
                <a:gd name="T17" fmla="*/ 0 h 36"/>
                <a:gd name="T18" fmla="*/ 60 w 66"/>
                <a:gd name="T19" fmla="*/ 1 h 36"/>
                <a:gd name="T20" fmla="*/ 66 w 66"/>
                <a:gd name="T21" fmla="*/ 6 h 36"/>
                <a:gd name="T22" fmla="*/ 65 w 66"/>
                <a:gd name="T23" fmla="*/ 14 h 36"/>
                <a:gd name="T24" fmla="*/ 62 w 66"/>
                <a:gd name="T25" fmla="*/ 21 h 36"/>
                <a:gd name="T26" fmla="*/ 52 w 66"/>
                <a:gd name="T27" fmla="*/ 27 h 36"/>
                <a:gd name="T28" fmla="*/ 41 w 66"/>
                <a:gd name="T29" fmla="*/ 33 h 36"/>
                <a:gd name="T30" fmla="*/ 33 w 66"/>
                <a:gd name="T31" fmla="*/ 34 h 36"/>
                <a:gd name="T32" fmla="*/ 26 w 66"/>
                <a:gd name="T33" fmla="*/ 36 h 36"/>
                <a:gd name="T34" fmla="*/ 18 w 66"/>
                <a:gd name="T35" fmla="*/ 36 h 36"/>
                <a:gd name="T36" fmla="*/ 15 w 66"/>
                <a:gd name="T37" fmla="*/ 36 h 36"/>
                <a:gd name="T38" fmla="*/ 5 w 66"/>
                <a:gd name="T39" fmla="*/ 33 h 36"/>
                <a:gd name="T40" fmla="*/ 1 w 66"/>
                <a:gd name="T4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5" y="6"/>
                  </a:lnTo>
                  <a:lnTo>
                    <a:pt x="31" y="3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2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22" name="Freeform 358"/>
            <p:cNvSpPr>
              <a:spLocks/>
            </p:cNvSpPr>
            <p:nvPr/>
          </p:nvSpPr>
          <p:spPr bwMode="auto">
            <a:xfrm>
              <a:off x="1482" y="3231"/>
              <a:ext cx="33" cy="17"/>
            </a:xfrm>
            <a:custGeom>
              <a:avLst/>
              <a:gdLst>
                <a:gd name="T0" fmla="*/ 67 w 67"/>
                <a:gd name="T1" fmla="*/ 30 h 35"/>
                <a:gd name="T2" fmla="*/ 65 w 67"/>
                <a:gd name="T3" fmla="*/ 22 h 35"/>
                <a:gd name="T4" fmla="*/ 62 w 67"/>
                <a:gd name="T5" fmla="*/ 16 h 35"/>
                <a:gd name="T6" fmla="*/ 57 w 67"/>
                <a:gd name="T7" fmla="*/ 12 h 35"/>
                <a:gd name="T8" fmla="*/ 52 w 67"/>
                <a:gd name="T9" fmla="*/ 9 h 35"/>
                <a:gd name="T10" fmla="*/ 45 w 67"/>
                <a:gd name="T11" fmla="*/ 6 h 35"/>
                <a:gd name="T12" fmla="*/ 38 w 67"/>
                <a:gd name="T13" fmla="*/ 4 h 35"/>
                <a:gd name="T14" fmla="*/ 25 w 67"/>
                <a:gd name="T15" fmla="*/ 0 h 35"/>
                <a:gd name="T16" fmla="*/ 14 w 67"/>
                <a:gd name="T17" fmla="*/ 2 h 35"/>
                <a:gd name="T18" fmla="*/ 4 w 67"/>
                <a:gd name="T19" fmla="*/ 3 h 35"/>
                <a:gd name="T20" fmla="*/ 1 w 67"/>
                <a:gd name="T21" fmla="*/ 7 h 35"/>
                <a:gd name="T22" fmla="*/ 0 w 67"/>
                <a:gd name="T23" fmla="*/ 12 h 35"/>
                <a:gd name="T24" fmla="*/ 5 w 67"/>
                <a:gd name="T25" fmla="*/ 20 h 35"/>
                <a:gd name="T26" fmla="*/ 14 w 67"/>
                <a:gd name="T27" fmla="*/ 25 h 35"/>
                <a:gd name="T28" fmla="*/ 26 w 67"/>
                <a:gd name="T29" fmla="*/ 30 h 35"/>
                <a:gd name="T30" fmla="*/ 32 w 67"/>
                <a:gd name="T31" fmla="*/ 31 h 35"/>
                <a:gd name="T32" fmla="*/ 40 w 67"/>
                <a:gd name="T33" fmla="*/ 33 h 35"/>
                <a:gd name="T34" fmla="*/ 46 w 67"/>
                <a:gd name="T35" fmla="*/ 34 h 35"/>
                <a:gd name="T36" fmla="*/ 52 w 67"/>
                <a:gd name="T37" fmla="*/ 35 h 35"/>
                <a:gd name="T38" fmla="*/ 61 w 67"/>
                <a:gd name="T39" fmla="*/ 33 h 35"/>
                <a:gd name="T40" fmla="*/ 67 w 67"/>
                <a:gd name="T41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5">
                  <a:moveTo>
                    <a:pt x="67" y="30"/>
                  </a:moveTo>
                  <a:lnTo>
                    <a:pt x="65" y="22"/>
                  </a:lnTo>
                  <a:lnTo>
                    <a:pt x="62" y="16"/>
                  </a:lnTo>
                  <a:lnTo>
                    <a:pt x="57" y="12"/>
                  </a:lnTo>
                  <a:lnTo>
                    <a:pt x="52" y="9"/>
                  </a:lnTo>
                  <a:lnTo>
                    <a:pt x="45" y="6"/>
                  </a:lnTo>
                  <a:lnTo>
                    <a:pt x="38" y="4"/>
                  </a:lnTo>
                  <a:lnTo>
                    <a:pt x="25" y="0"/>
                  </a:lnTo>
                  <a:lnTo>
                    <a:pt x="14" y="2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20"/>
                  </a:lnTo>
                  <a:lnTo>
                    <a:pt x="14" y="25"/>
                  </a:lnTo>
                  <a:lnTo>
                    <a:pt x="26" y="30"/>
                  </a:lnTo>
                  <a:lnTo>
                    <a:pt x="32" y="31"/>
                  </a:lnTo>
                  <a:lnTo>
                    <a:pt x="40" y="33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23" name="Freeform 359"/>
            <p:cNvSpPr>
              <a:spLocks/>
            </p:cNvSpPr>
            <p:nvPr/>
          </p:nvSpPr>
          <p:spPr bwMode="auto">
            <a:xfrm>
              <a:off x="1521" y="3244"/>
              <a:ext cx="34" cy="18"/>
            </a:xfrm>
            <a:custGeom>
              <a:avLst/>
              <a:gdLst>
                <a:gd name="T0" fmla="*/ 66 w 66"/>
                <a:gd name="T1" fmla="*/ 31 h 36"/>
                <a:gd name="T2" fmla="*/ 65 w 66"/>
                <a:gd name="T3" fmla="*/ 23 h 36"/>
                <a:gd name="T4" fmla="*/ 62 w 66"/>
                <a:gd name="T5" fmla="*/ 17 h 36"/>
                <a:gd name="T6" fmla="*/ 52 w 66"/>
                <a:gd name="T7" fmla="*/ 9 h 36"/>
                <a:gd name="T8" fmla="*/ 41 w 66"/>
                <a:gd name="T9" fmla="*/ 4 h 36"/>
                <a:gd name="T10" fmla="*/ 33 w 66"/>
                <a:gd name="T11" fmla="*/ 1 h 36"/>
                <a:gd name="T12" fmla="*/ 26 w 66"/>
                <a:gd name="T13" fmla="*/ 1 h 36"/>
                <a:gd name="T14" fmla="*/ 18 w 66"/>
                <a:gd name="T15" fmla="*/ 0 h 36"/>
                <a:gd name="T16" fmla="*/ 15 w 66"/>
                <a:gd name="T17" fmla="*/ 1 h 36"/>
                <a:gd name="T18" fmla="*/ 5 w 66"/>
                <a:gd name="T19" fmla="*/ 3 h 36"/>
                <a:gd name="T20" fmla="*/ 1 w 66"/>
                <a:gd name="T21" fmla="*/ 8 h 36"/>
                <a:gd name="T22" fmla="*/ 0 w 66"/>
                <a:gd name="T23" fmla="*/ 14 h 36"/>
                <a:gd name="T24" fmla="*/ 5 w 66"/>
                <a:gd name="T25" fmla="*/ 20 h 36"/>
                <a:gd name="T26" fmla="*/ 12 w 66"/>
                <a:gd name="T27" fmla="*/ 25 h 36"/>
                <a:gd name="T28" fmla="*/ 25 w 66"/>
                <a:gd name="T29" fmla="*/ 31 h 36"/>
                <a:gd name="T30" fmla="*/ 31 w 66"/>
                <a:gd name="T31" fmla="*/ 32 h 36"/>
                <a:gd name="T32" fmla="*/ 38 w 66"/>
                <a:gd name="T33" fmla="*/ 34 h 36"/>
                <a:gd name="T34" fmla="*/ 44 w 66"/>
                <a:gd name="T35" fmla="*/ 35 h 36"/>
                <a:gd name="T36" fmla="*/ 50 w 66"/>
                <a:gd name="T37" fmla="*/ 36 h 36"/>
                <a:gd name="T38" fmla="*/ 60 w 66"/>
                <a:gd name="T39" fmla="*/ 34 h 36"/>
                <a:gd name="T40" fmla="*/ 66 w 66"/>
                <a:gd name="T41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6">
                  <a:moveTo>
                    <a:pt x="66" y="31"/>
                  </a:moveTo>
                  <a:lnTo>
                    <a:pt x="65" y="23"/>
                  </a:lnTo>
                  <a:lnTo>
                    <a:pt x="62" y="17"/>
                  </a:lnTo>
                  <a:lnTo>
                    <a:pt x="52" y="9"/>
                  </a:lnTo>
                  <a:lnTo>
                    <a:pt x="41" y="4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2" y="25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5"/>
                  </a:lnTo>
                  <a:lnTo>
                    <a:pt x="50" y="36"/>
                  </a:lnTo>
                  <a:lnTo>
                    <a:pt x="60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24" name="Freeform 360"/>
            <p:cNvSpPr>
              <a:spLocks/>
            </p:cNvSpPr>
            <p:nvPr/>
          </p:nvSpPr>
          <p:spPr bwMode="auto">
            <a:xfrm>
              <a:off x="1482" y="3246"/>
              <a:ext cx="33" cy="18"/>
            </a:xfrm>
            <a:custGeom>
              <a:avLst/>
              <a:gdLst>
                <a:gd name="T0" fmla="*/ 1 w 67"/>
                <a:gd name="T1" fmla="*/ 30 h 36"/>
                <a:gd name="T2" fmla="*/ 0 w 67"/>
                <a:gd name="T3" fmla="*/ 23 h 36"/>
                <a:gd name="T4" fmla="*/ 5 w 67"/>
                <a:gd name="T5" fmla="*/ 17 h 36"/>
                <a:gd name="T6" fmla="*/ 14 w 67"/>
                <a:gd name="T7" fmla="*/ 10 h 36"/>
                <a:gd name="T8" fmla="*/ 26 w 67"/>
                <a:gd name="T9" fmla="*/ 7 h 36"/>
                <a:gd name="T10" fmla="*/ 32 w 67"/>
                <a:gd name="T11" fmla="*/ 3 h 36"/>
                <a:gd name="T12" fmla="*/ 40 w 67"/>
                <a:gd name="T13" fmla="*/ 1 h 36"/>
                <a:gd name="T14" fmla="*/ 46 w 67"/>
                <a:gd name="T15" fmla="*/ 0 h 36"/>
                <a:gd name="T16" fmla="*/ 52 w 67"/>
                <a:gd name="T17" fmla="*/ 0 h 36"/>
                <a:gd name="T18" fmla="*/ 61 w 67"/>
                <a:gd name="T19" fmla="*/ 1 h 36"/>
                <a:gd name="T20" fmla="*/ 67 w 67"/>
                <a:gd name="T21" fmla="*/ 7 h 36"/>
                <a:gd name="T22" fmla="*/ 65 w 67"/>
                <a:gd name="T23" fmla="*/ 14 h 36"/>
                <a:gd name="T24" fmla="*/ 62 w 67"/>
                <a:gd name="T25" fmla="*/ 21 h 36"/>
                <a:gd name="T26" fmla="*/ 57 w 67"/>
                <a:gd name="T27" fmla="*/ 24 h 36"/>
                <a:gd name="T28" fmla="*/ 52 w 67"/>
                <a:gd name="T29" fmla="*/ 27 h 36"/>
                <a:gd name="T30" fmla="*/ 45 w 67"/>
                <a:gd name="T31" fmla="*/ 30 h 36"/>
                <a:gd name="T32" fmla="*/ 38 w 67"/>
                <a:gd name="T33" fmla="*/ 33 h 36"/>
                <a:gd name="T34" fmla="*/ 25 w 67"/>
                <a:gd name="T35" fmla="*/ 36 h 36"/>
                <a:gd name="T36" fmla="*/ 14 w 67"/>
                <a:gd name="T37" fmla="*/ 36 h 36"/>
                <a:gd name="T38" fmla="*/ 4 w 67"/>
                <a:gd name="T39" fmla="*/ 33 h 36"/>
                <a:gd name="T40" fmla="*/ 1 w 67"/>
                <a:gd name="T4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14" y="10"/>
                  </a:lnTo>
                  <a:lnTo>
                    <a:pt x="26" y="7"/>
                  </a:lnTo>
                  <a:lnTo>
                    <a:pt x="32" y="3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1" y="1"/>
                  </a:lnTo>
                  <a:lnTo>
                    <a:pt x="67" y="7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5" y="30"/>
                  </a:lnTo>
                  <a:lnTo>
                    <a:pt x="38" y="33"/>
                  </a:lnTo>
                  <a:lnTo>
                    <a:pt x="25" y="36"/>
                  </a:lnTo>
                  <a:lnTo>
                    <a:pt x="14" y="36"/>
                  </a:lnTo>
                  <a:lnTo>
                    <a:pt x="4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25" name="Freeform 361"/>
            <p:cNvSpPr>
              <a:spLocks/>
            </p:cNvSpPr>
            <p:nvPr/>
          </p:nvSpPr>
          <p:spPr bwMode="auto">
            <a:xfrm>
              <a:off x="1507" y="3236"/>
              <a:ext cx="25" cy="20"/>
            </a:xfrm>
            <a:custGeom>
              <a:avLst/>
              <a:gdLst>
                <a:gd name="T0" fmla="*/ 26 w 49"/>
                <a:gd name="T1" fmla="*/ 0 h 40"/>
                <a:gd name="T2" fmla="*/ 35 w 49"/>
                <a:gd name="T3" fmla="*/ 1 h 40"/>
                <a:gd name="T4" fmla="*/ 43 w 49"/>
                <a:gd name="T5" fmla="*/ 6 h 40"/>
                <a:gd name="T6" fmla="*/ 46 w 49"/>
                <a:gd name="T7" fmla="*/ 11 h 40"/>
                <a:gd name="T8" fmla="*/ 49 w 49"/>
                <a:gd name="T9" fmla="*/ 19 h 40"/>
                <a:gd name="T10" fmla="*/ 46 w 49"/>
                <a:gd name="T11" fmla="*/ 27 h 40"/>
                <a:gd name="T12" fmla="*/ 43 w 49"/>
                <a:gd name="T13" fmla="*/ 33 h 40"/>
                <a:gd name="T14" fmla="*/ 35 w 49"/>
                <a:gd name="T15" fmla="*/ 38 h 40"/>
                <a:gd name="T16" fmla="*/ 26 w 49"/>
                <a:gd name="T17" fmla="*/ 40 h 40"/>
                <a:gd name="T18" fmla="*/ 14 w 49"/>
                <a:gd name="T19" fmla="*/ 38 h 40"/>
                <a:gd name="T20" fmla="*/ 7 w 49"/>
                <a:gd name="T21" fmla="*/ 33 h 40"/>
                <a:gd name="T22" fmla="*/ 1 w 49"/>
                <a:gd name="T23" fmla="*/ 27 h 40"/>
                <a:gd name="T24" fmla="*/ 0 w 49"/>
                <a:gd name="T25" fmla="*/ 19 h 40"/>
                <a:gd name="T26" fmla="*/ 1 w 49"/>
                <a:gd name="T27" fmla="*/ 11 h 40"/>
                <a:gd name="T28" fmla="*/ 7 w 49"/>
                <a:gd name="T29" fmla="*/ 6 h 40"/>
                <a:gd name="T30" fmla="*/ 14 w 49"/>
                <a:gd name="T31" fmla="*/ 1 h 40"/>
                <a:gd name="T32" fmla="*/ 26 w 49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0">
                  <a:moveTo>
                    <a:pt x="26" y="0"/>
                  </a:moveTo>
                  <a:lnTo>
                    <a:pt x="35" y="1"/>
                  </a:lnTo>
                  <a:lnTo>
                    <a:pt x="43" y="6"/>
                  </a:lnTo>
                  <a:lnTo>
                    <a:pt x="46" y="11"/>
                  </a:lnTo>
                  <a:lnTo>
                    <a:pt x="49" y="19"/>
                  </a:lnTo>
                  <a:lnTo>
                    <a:pt x="46" y="27"/>
                  </a:lnTo>
                  <a:lnTo>
                    <a:pt x="43" y="33"/>
                  </a:lnTo>
                  <a:lnTo>
                    <a:pt x="35" y="38"/>
                  </a:lnTo>
                  <a:lnTo>
                    <a:pt x="26" y="40"/>
                  </a:lnTo>
                  <a:lnTo>
                    <a:pt x="14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26" name="Freeform 362"/>
            <p:cNvSpPr>
              <a:spLocks/>
            </p:cNvSpPr>
            <p:nvPr/>
          </p:nvSpPr>
          <p:spPr bwMode="auto">
            <a:xfrm>
              <a:off x="1364" y="3333"/>
              <a:ext cx="18" cy="30"/>
            </a:xfrm>
            <a:custGeom>
              <a:avLst/>
              <a:gdLst>
                <a:gd name="T0" fmla="*/ 16 w 37"/>
                <a:gd name="T1" fmla="*/ 0 h 61"/>
                <a:gd name="T2" fmla="*/ 23 w 37"/>
                <a:gd name="T3" fmla="*/ 2 h 61"/>
                <a:gd name="T4" fmla="*/ 31 w 37"/>
                <a:gd name="T5" fmla="*/ 8 h 61"/>
                <a:gd name="T6" fmla="*/ 32 w 37"/>
                <a:gd name="T7" fmla="*/ 12 h 61"/>
                <a:gd name="T8" fmla="*/ 34 w 37"/>
                <a:gd name="T9" fmla="*/ 17 h 61"/>
                <a:gd name="T10" fmla="*/ 35 w 37"/>
                <a:gd name="T11" fmla="*/ 23 h 61"/>
                <a:gd name="T12" fmla="*/ 37 w 37"/>
                <a:gd name="T13" fmla="*/ 30 h 61"/>
                <a:gd name="T14" fmla="*/ 35 w 37"/>
                <a:gd name="T15" fmla="*/ 35 h 61"/>
                <a:gd name="T16" fmla="*/ 34 w 37"/>
                <a:gd name="T17" fmla="*/ 43 h 61"/>
                <a:gd name="T18" fmla="*/ 32 w 37"/>
                <a:gd name="T19" fmla="*/ 47 h 61"/>
                <a:gd name="T20" fmla="*/ 31 w 37"/>
                <a:gd name="T21" fmla="*/ 52 h 61"/>
                <a:gd name="T22" fmla="*/ 23 w 37"/>
                <a:gd name="T23" fmla="*/ 58 h 61"/>
                <a:gd name="T24" fmla="*/ 16 w 37"/>
                <a:gd name="T25" fmla="*/ 61 h 61"/>
                <a:gd name="T26" fmla="*/ 10 w 37"/>
                <a:gd name="T27" fmla="*/ 58 h 61"/>
                <a:gd name="T28" fmla="*/ 5 w 37"/>
                <a:gd name="T29" fmla="*/ 52 h 61"/>
                <a:gd name="T30" fmla="*/ 1 w 37"/>
                <a:gd name="T31" fmla="*/ 47 h 61"/>
                <a:gd name="T32" fmla="*/ 0 w 37"/>
                <a:gd name="T33" fmla="*/ 43 h 61"/>
                <a:gd name="T34" fmla="*/ 0 w 37"/>
                <a:gd name="T35" fmla="*/ 35 h 61"/>
                <a:gd name="T36" fmla="*/ 0 w 37"/>
                <a:gd name="T37" fmla="*/ 30 h 61"/>
                <a:gd name="T38" fmla="*/ 0 w 37"/>
                <a:gd name="T39" fmla="*/ 23 h 61"/>
                <a:gd name="T40" fmla="*/ 0 w 37"/>
                <a:gd name="T41" fmla="*/ 17 h 61"/>
                <a:gd name="T42" fmla="*/ 1 w 37"/>
                <a:gd name="T43" fmla="*/ 12 h 61"/>
                <a:gd name="T44" fmla="*/ 5 w 37"/>
                <a:gd name="T45" fmla="*/ 8 h 61"/>
                <a:gd name="T46" fmla="*/ 10 w 37"/>
                <a:gd name="T47" fmla="*/ 2 h 61"/>
                <a:gd name="T48" fmla="*/ 16 w 37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61">
                  <a:moveTo>
                    <a:pt x="16" y="0"/>
                  </a:moveTo>
                  <a:lnTo>
                    <a:pt x="23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4" y="17"/>
                  </a:lnTo>
                  <a:lnTo>
                    <a:pt x="35" y="23"/>
                  </a:lnTo>
                  <a:lnTo>
                    <a:pt x="37" y="30"/>
                  </a:lnTo>
                  <a:lnTo>
                    <a:pt x="35" y="35"/>
                  </a:lnTo>
                  <a:lnTo>
                    <a:pt x="34" y="43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27" name="Freeform 363"/>
            <p:cNvSpPr>
              <a:spLocks/>
            </p:cNvSpPr>
            <p:nvPr/>
          </p:nvSpPr>
          <p:spPr bwMode="auto">
            <a:xfrm>
              <a:off x="1366" y="3363"/>
              <a:ext cx="16" cy="30"/>
            </a:xfrm>
            <a:custGeom>
              <a:avLst/>
              <a:gdLst>
                <a:gd name="T0" fmla="*/ 16 w 32"/>
                <a:gd name="T1" fmla="*/ 60 h 60"/>
                <a:gd name="T2" fmla="*/ 21 w 32"/>
                <a:gd name="T3" fmla="*/ 57 h 60"/>
                <a:gd name="T4" fmla="*/ 26 w 32"/>
                <a:gd name="T5" fmla="*/ 51 h 60"/>
                <a:gd name="T6" fmla="*/ 27 w 32"/>
                <a:gd name="T7" fmla="*/ 46 h 60"/>
                <a:gd name="T8" fmla="*/ 29 w 32"/>
                <a:gd name="T9" fmla="*/ 41 h 60"/>
                <a:gd name="T10" fmla="*/ 30 w 32"/>
                <a:gd name="T11" fmla="*/ 35 h 60"/>
                <a:gd name="T12" fmla="*/ 32 w 32"/>
                <a:gd name="T13" fmla="*/ 30 h 60"/>
                <a:gd name="T14" fmla="*/ 30 w 32"/>
                <a:gd name="T15" fmla="*/ 23 h 60"/>
                <a:gd name="T16" fmla="*/ 29 w 32"/>
                <a:gd name="T17" fmla="*/ 17 h 60"/>
                <a:gd name="T18" fmla="*/ 27 w 32"/>
                <a:gd name="T19" fmla="*/ 11 h 60"/>
                <a:gd name="T20" fmla="*/ 26 w 32"/>
                <a:gd name="T21" fmla="*/ 8 h 60"/>
                <a:gd name="T22" fmla="*/ 21 w 32"/>
                <a:gd name="T23" fmla="*/ 2 h 60"/>
                <a:gd name="T24" fmla="*/ 16 w 32"/>
                <a:gd name="T25" fmla="*/ 0 h 60"/>
                <a:gd name="T26" fmla="*/ 8 w 32"/>
                <a:gd name="T27" fmla="*/ 2 h 60"/>
                <a:gd name="T28" fmla="*/ 3 w 32"/>
                <a:gd name="T29" fmla="*/ 8 h 60"/>
                <a:gd name="T30" fmla="*/ 1 w 32"/>
                <a:gd name="T31" fmla="*/ 11 h 60"/>
                <a:gd name="T32" fmla="*/ 0 w 32"/>
                <a:gd name="T33" fmla="*/ 17 h 60"/>
                <a:gd name="T34" fmla="*/ 0 w 32"/>
                <a:gd name="T35" fmla="*/ 23 h 60"/>
                <a:gd name="T36" fmla="*/ 0 w 32"/>
                <a:gd name="T37" fmla="*/ 30 h 60"/>
                <a:gd name="T38" fmla="*/ 0 w 32"/>
                <a:gd name="T39" fmla="*/ 35 h 60"/>
                <a:gd name="T40" fmla="*/ 0 w 32"/>
                <a:gd name="T41" fmla="*/ 41 h 60"/>
                <a:gd name="T42" fmla="*/ 1 w 32"/>
                <a:gd name="T43" fmla="*/ 46 h 60"/>
                <a:gd name="T44" fmla="*/ 3 w 32"/>
                <a:gd name="T45" fmla="*/ 51 h 60"/>
                <a:gd name="T46" fmla="*/ 8 w 32"/>
                <a:gd name="T47" fmla="*/ 57 h 60"/>
                <a:gd name="T48" fmla="*/ 16 w 32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60">
                  <a:moveTo>
                    <a:pt x="16" y="60"/>
                  </a:moveTo>
                  <a:lnTo>
                    <a:pt x="21" y="57"/>
                  </a:lnTo>
                  <a:lnTo>
                    <a:pt x="26" y="51"/>
                  </a:lnTo>
                  <a:lnTo>
                    <a:pt x="27" y="46"/>
                  </a:lnTo>
                  <a:lnTo>
                    <a:pt x="29" y="41"/>
                  </a:lnTo>
                  <a:lnTo>
                    <a:pt x="30" y="35"/>
                  </a:lnTo>
                  <a:lnTo>
                    <a:pt x="32" y="30"/>
                  </a:lnTo>
                  <a:lnTo>
                    <a:pt x="30" y="23"/>
                  </a:lnTo>
                  <a:lnTo>
                    <a:pt x="29" y="17"/>
                  </a:lnTo>
                  <a:lnTo>
                    <a:pt x="27" y="11"/>
                  </a:lnTo>
                  <a:lnTo>
                    <a:pt x="26" y="8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1" y="46"/>
                  </a:lnTo>
                  <a:lnTo>
                    <a:pt x="3" y="51"/>
                  </a:lnTo>
                  <a:lnTo>
                    <a:pt x="8" y="57"/>
                  </a:lnTo>
                  <a:lnTo>
                    <a:pt x="16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28" name="Freeform 364"/>
            <p:cNvSpPr>
              <a:spLocks/>
            </p:cNvSpPr>
            <p:nvPr/>
          </p:nvSpPr>
          <p:spPr bwMode="auto">
            <a:xfrm>
              <a:off x="1376" y="3347"/>
              <a:ext cx="35" cy="17"/>
            </a:xfrm>
            <a:custGeom>
              <a:avLst/>
              <a:gdLst>
                <a:gd name="T0" fmla="*/ 1 w 70"/>
                <a:gd name="T1" fmla="*/ 31 h 35"/>
                <a:gd name="T2" fmla="*/ 0 w 70"/>
                <a:gd name="T3" fmla="*/ 24 h 35"/>
                <a:gd name="T4" fmla="*/ 6 w 70"/>
                <a:gd name="T5" fmla="*/ 18 h 35"/>
                <a:gd name="T6" fmla="*/ 10 w 70"/>
                <a:gd name="T7" fmla="*/ 14 h 35"/>
                <a:gd name="T8" fmla="*/ 16 w 70"/>
                <a:gd name="T9" fmla="*/ 11 h 35"/>
                <a:gd name="T10" fmla="*/ 22 w 70"/>
                <a:gd name="T11" fmla="*/ 6 h 35"/>
                <a:gd name="T12" fmla="*/ 30 w 70"/>
                <a:gd name="T13" fmla="*/ 6 h 35"/>
                <a:gd name="T14" fmla="*/ 37 w 70"/>
                <a:gd name="T15" fmla="*/ 3 h 35"/>
                <a:gd name="T16" fmla="*/ 45 w 70"/>
                <a:gd name="T17" fmla="*/ 1 h 35"/>
                <a:gd name="T18" fmla="*/ 49 w 70"/>
                <a:gd name="T19" fmla="*/ 0 h 35"/>
                <a:gd name="T20" fmla="*/ 56 w 70"/>
                <a:gd name="T21" fmla="*/ 0 h 35"/>
                <a:gd name="T22" fmla="*/ 64 w 70"/>
                <a:gd name="T23" fmla="*/ 1 h 35"/>
                <a:gd name="T24" fmla="*/ 70 w 70"/>
                <a:gd name="T25" fmla="*/ 6 h 35"/>
                <a:gd name="T26" fmla="*/ 70 w 70"/>
                <a:gd name="T27" fmla="*/ 15 h 35"/>
                <a:gd name="T28" fmla="*/ 65 w 70"/>
                <a:gd name="T29" fmla="*/ 22 h 35"/>
                <a:gd name="T30" fmla="*/ 61 w 70"/>
                <a:gd name="T31" fmla="*/ 25 h 35"/>
                <a:gd name="T32" fmla="*/ 56 w 70"/>
                <a:gd name="T33" fmla="*/ 28 h 35"/>
                <a:gd name="T34" fmla="*/ 49 w 70"/>
                <a:gd name="T35" fmla="*/ 31 h 35"/>
                <a:gd name="T36" fmla="*/ 43 w 70"/>
                <a:gd name="T37" fmla="*/ 34 h 35"/>
                <a:gd name="T38" fmla="*/ 28 w 70"/>
                <a:gd name="T39" fmla="*/ 35 h 35"/>
                <a:gd name="T40" fmla="*/ 16 w 70"/>
                <a:gd name="T41" fmla="*/ 35 h 35"/>
                <a:gd name="T42" fmla="*/ 6 w 70"/>
                <a:gd name="T43" fmla="*/ 34 h 35"/>
                <a:gd name="T44" fmla="*/ 1 w 70"/>
                <a:gd name="T45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35">
                  <a:moveTo>
                    <a:pt x="1" y="31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3"/>
                  </a:lnTo>
                  <a:lnTo>
                    <a:pt x="45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70" y="15"/>
                  </a:lnTo>
                  <a:lnTo>
                    <a:pt x="65" y="22"/>
                  </a:lnTo>
                  <a:lnTo>
                    <a:pt x="61" y="25"/>
                  </a:lnTo>
                  <a:lnTo>
                    <a:pt x="56" y="28"/>
                  </a:lnTo>
                  <a:lnTo>
                    <a:pt x="49" y="31"/>
                  </a:lnTo>
                  <a:lnTo>
                    <a:pt x="43" y="34"/>
                  </a:lnTo>
                  <a:lnTo>
                    <a:pt x="28" y="35"/>
                  </a:lnTo>
                  <a:lnTo>
                    <a:pt x="16" y="35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29" name="Freeform 365"/>
            <p:cNvSpPr>
              <a:spLocks/>
            </p:cNvSpPr>
            <p:nvPr/>
          </p:nvSpPr>
          <p:spPr bwMode="auto">
            <a:xfrm>
              <a:off x="1337" y="3350"/>
              <a:ext cx="33" cy="17"/>
            </a:xfrm>
            <a:custGeom>
              <a:avLst/>
              <a:gdLst>
                <a:gd name="T0" fmla="*/ 66 w 66"/>
                <a:gd name="T1" fmla="*/ 28 h 35"/>
                <a:gd name="T2" fmla="*/ 65 w 66"/>
                <a:gd name="T3" fmla="*/ 22 h 35"/>
                <a:gd name="T4" fmla="*/ 61 w 66"/>
                <a:gd name="T5" fmla="*/ 16 h 35"/>
                <a:gd name="T6" fmla="*/ 56 w 66"/>
                <a:gd name="T7" fmla="*/ 13 h 35"/>
                <a:gd name="T8" fmla="*/ 51 w 66"/>
                <a:gd name="T9" fmla="*/ 10 h 35"/>
                <a:gd name="T10" fmla="*/ 43 w 66"/>
                <a:gd name="T11" fmla="*/ 7 h 35"/>
                <a:gd name="T12" fmla="*/ 37 w 66"/>
                <a:gd name="T13" fmla="*/ 5 h 35"/>
                <a:gd name="T14" fmla="*/ 24 w 66"/>
                <a:gd name="T15" fmla="*/ 0 h 35"/>
                <a:gd name="T16" fmla="*/ 13 w 66"/>
                <a:gd name="T17" fmla="*/ 0 h 35"/>
                <a:gd name="T18" fmla="*/ 5 w 66"/>
                <a:gd name="T19" fmla="*/ 1 h 35"/>
                <a:gd name="T20" fmla="*/ 1 w 66"/>
                <a:gd name="T21" fmla="*/ 8 h 35"/>
                <a:gd name="T22" fmla="*/ 0 w 66"/>
                <a:gd name="T23" fmla="*/ 13 h 35"/>
                <a:gd name="T24" fmla="*/ 5 w 66"/>
                <a:gd name="T25" fmla="*/ 19 h 35"/>
                <a:gd name="T26" fmla="*/ 13 w 66"/>
                <a:gd name="T27" fmla="*/ 25 h 35"/>
                <a:gd name="T28" fmla="*/ 25 w 66"/>
                <a:gd name="T29" fmla="*/ 31 h 35"/>
                <a:gd name="T30" fmla="*/ 32 w 66"/>
                <a:gd name="T31" fmla="*/ 32 h 35"/>
                <a:gd name="T32" fmla="*/ 39 w 66"/>
                <a:gd name="T33" fmla="*/ 34 h 35"/>
                <a:gd name="T34" fmla="*/ 44 w 66"/>
                <a:gd name="T35" fmla="*/ 34 h 35"/>
                <a:gd name="T36" fmla="*/ 51 w 66"/>
                <a:gd name="T37" fmla="*/ 35 h 35"/>
                <a:gd name="T38" fmla="*/ 60 w 66"/>
                <a:gd name="T39" fmla="*/ 33 h 35"/>
                <a:gd name="T40" fmla="*/ 66 w 66"/>
                <a:gd name="T41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5">
                  <a:moveTo>
                    <a:pt x="66" y="28"/>
                  </a:moveTo>
                  <a:lnTo>
                    <a:pt x="65" y="22"/>
                  </a:lnTo>
                  <a:lnTo>
                    <a:pt x="61" y="16"/>
                  </a:lnTo>
                  <a:lnTo>
                    <a:pt x="56" y="13"/>
                  </a:lnTo>
                  <a:lnTo>
                    <a:pt x="51" y="10"/>
                  </a:lnTo>
                  <a:lnTo>
                    <a:pt x="43" y="7"/>
                  </a:lnTo>
                  <a:lnTo>
                    <a:pt x="37" y="5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5" y="1"/>
                  </a:lnTo>
                  <a:lnTo>
                    <a:pt x="1" y="8"/>
                  </a:lnTo>
                  <a:lnTo>
                    <a:pt x="0" y="13"/>
                  </a:lnTo>
                  <a:lnTo>
                    <a:pt x="5" y="19"/>
                  </a:lnTo>
                  <a:lnTo>
                    <a:pt x="13" y="25"/>
                  </a:lnTo>
                  <a:lnTo>
                    <a:pt x="25" y="31"/>
                  </a:lnTo>
                  <a:lnTo>
                    <a:pt x="32" y="32"/>
                  </a:lnTo>
                  <a:lnTo>
                    <a:pt x="39" y="34"/>
                  </a:lnTo>
                  <a:lnTo>
                    <a:pt x="44" y="34"/>
                  </a:lnTo>
                  <a:lnTo>
                    <a:pt x="51" y="35"/>
                  </a:lnTo>
                  <a:lnTo>
                    <a:pt x="60" y="33"/>
                  </a:lnTo>
                  <a:lnTo>
                    <a:pt x="66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30" name="Freeform 366"/>
            <p:cNvSpPr>
              <a:spLocks/>
            </p:cNvSpPr>
            <p:nvPr/>
          </p:nvSpPr>
          <p:spPr bwMode="auto">
            <a:xfrm>
              <a:off x="1376" y="3362"/>
              <a:ext cx="35" cy="18"/>
            </a:xfrm>
            <a:custGeom>
              <a:avLst/>
              <a:gdLst>
                <a:gd name="T0" fmla="*/ 70 w 70"/>
                <a:gd name="T1" fmla="*/ 28 h 36"/>
                <a:gd name="T2" fmla="*/ 70 w 70"/>
                <a:gd name="T3" fmla="*/ 22 h 36"/>
                <a:gd name="T4" fmla="*/ 65 w 70"/>
                <a:gd name="T5" fmla="*/ 16 h 36"/>
                <a:gd name="T6" fmla="*/ 61 w 70"/>
                <a:gd name="T7" fmla="*/ 13 h 36"/>
                <a:gd name="T8" fmla="*/ 56 w 70"/>
                <a:gd name="T9" fmla="*/ 10 h 36"/>
                <a:gd name="T10" fmla="*/ 49 w 70"/>
                <a:gd name="T11" fmla="*/ 7 h 36"/>
                <a:gd name="T12" fmla="*/ 43 w 70"/>
                <a:gd name="T13" fmla="*/ 5 h 36"/>
                <a:gd name="T14" fmla="*/ 28 w 70"/>
                <a:gd name="T15" fmla="*/ 1 h 36"/>
                <a:gd name="T16" fmla="*/ 16 w 70"/>
                <a:gd name="T17" fmla="*/ 0 h 36"/>
                <a:gd name="T18" fmla="*/ 6 w 70"/>
                <a:gd name="T19" fmla="*/ 2 h 36"/>
                <a:gd name="T20" fmla="*/ 1 w 70"/>
                <a:gd name="T21" fmla="*/ 8 h 36"/>
                <a:gd name="T22" fmla="*/ 0 w 70"/>
                <a:gd name="T23" fmla="*/ 13 h 36"/>
                <a:gd name="T24" fmla="*/ 6 w 70"/>
                <a:gd name="T25" fmla="*/ 19 h 36"/>
                <a:gd name="T26" fmla="*/ 10 w 70"/>
                <a:gd name="T27" fmla="*/ 22 h 36"/>
                <a:gd name="T28" fmla="*/ 16 w 70"/>
                <a:gd name="T29" fmla="*/ 25 h 36"/>
                <a:gd name="T30" fmla="*/ 22 w 70"/>
                <a:gd name="T31" fmla="*/ 28 h 36"/>
                <a:gd name="T32" fmla="*/ 30 w 70"/>
                <a:gd name="T33" fmla="*/ 32 h 36"/>
                <a:gd name="T34" fmla="*/ 37 w 70"/>
                <a:gd name="T35" fmla="*/ 33 h 36"/>
                <a:gd name="T36" fmla="*/ 45 w 70"/>
                <a:gd name="T37" fmla="*/ 35 h 36"/>
                <a:gd name="T38" fmla="*/ 49 w 70"/>
                <a:gd name="T39" fmla="*/ 35 h 36"/>
                <a:gd name="T40" fmla="*/ 56 w 70"/>
                <a:gd name="T41" fmla="*/ 36 h 36"/>
                <a:gd name="T42" fmla="*/ 64 w 70"/>
                <a:gd name="T43" fmla="*/ 34 h 36"/>
                <a:gd name="T44" fmla="*/ 70 w 70"/>
                <a:gd name="T45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36">
                  <a:moveTo>
                    <a:pt x="70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9" y="7"/>
                  </a:lnTo>
                  <a:lnTo>
                    <a:pt x="43" y="5"/>
                  </a:lnTo>
                  <a:lnTo>
                    <a:pt x="28" y="1"/>
                  </a:lnTo>
                  <a:lnTo>
                    <a:pt x="16" y="0"/>
                  </a:lnTo>
                  <a:lnTo>
                    <a:pt x="6" y="2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30" y="32"/>
                  </a:lnTo>
                  <a:lnTo>
                    <a:pt x="37" y="33"/>
                  </a:lnTo>
                  <a:lnTo>
                    <a:pt x="45" y="35"/>
                  </a:lnTo>
                  <a:lnTo>
                    <a:pt x="49" y="35"/>
                  </a:lnTo>
                  <a:lnTo>
                    <a:pt x="56" y="36"/>
                  </a:lnTo>
                  <a:lnTo>
                    <a:pt x="64" y="34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31" name="Freeform 367"/>
            <p:cNvSpPr>
              <a:spLocks/>
            </p:cNvSpPr>
            <p:nvPr/>
          </p:nvSpPr>
          <p:spPr bwMode="auto">
            <a:xfrm>
              <a:off x="1337" y="3365"/>
              <a:ext cx="33" cy="17"/>
            </a:xfrm>
            <a:custGeom>
              <a:avLst/>
              <a:gdLst>
                <a:gd name="T0" fmla="*/ 1 w 66"/>
                <a:gd name="T1" fmla="*/ 30 h 34"/>
                <a:gd name="T2" fmla="*/ 0 w 66"/>
                <a:gd name="T3" fmla="*/ 21 h 34"/>
                <a:gd name="T4" fmla="*/ 5 w 66"/>
                <a:gd name="T5" fmla="*/ 14 h 34"/>
                <a:gd name="T6" fmla="*/ 13 w 66"/>
                <a:gd name="T7" fmla="*/ 8 h 34"/>
                <a:gd name="T8" fmla="*/ 25 w 66"/>
                <a:gd name="T9" fmla="*/ 6 h 34"/>
                <a:gd name="T10" fmla="*/ 32 w 66"/>
                <a:gd name="T11" fmla="*/ 3 h 34"/>
                <a:gd name="T12" fmla="*/ 39 w 66"/>
                <a:gd name="T13" fmla="*/ 1 h 34"/>
                <a:gd name="T14" fmla="*/ 44 w 66"/>
                <a:gd name="T15" fmla="*/ 0 h 34"/>
                <a:gd name="T16" fmla="*/ 51 w 66"/>
                <a:gd name="T17" fmla="*/ 0 h 34"/>
                <a:gd name="T18" fmla="*/ 60 w 66"/>
                <a:gd name="T19" fmla="*/ 1 h 34"/>
                <a:gd name="T20" fmla="*/ 66 w 66"/>
                <a:gd name="T21" fmla="*/ 6 h 34"/>
                <a:gd name="T22" fmla="*/ 65 w 66"/>
                <a:gd name="T23" fmla="*/ 11 h 34"/>
                <a:gd name="T24" fmla="*/ 61 w 66"/>
                <a:gd name="T25" fmla="*/ 18 h 34"/>
                <a:gd name="T26" fmla="*/ 56 w 66"/>
                <a:gd name="T27" fmla="*/ 21 h 34"/>
                <a:gd name="T28" fmla="*/ 51 w 66"/>
                <a:gd name="T29" fmla="*/ 25 h 34"/>
                <a:gd name="T30" fmla="*/ 43 w 66"/>
                <a:gd name="T31" fmla="*/ 27 h 34"/>
                <a:gd name="T32" fmla="*/ 37 w 66"/>
                <a:gd name="T33" fmla="*/ 30 h 34"/>
                <a:gd name="T34" fmla="*/ 24 w 66"/>
                <a:gd name="T35" fmla="*/ 33 h 34"/>
                <a:gd name="T36" fmla="*/ 13 w 66"/>
                <a:gd name="T37" fmla="*/ 34 h 34"/>
                <a:gd name="T38" fmla="*/ 5 w 66"/>
                <a:gd name="T39" fmla="*/ 33 h 34"/>
                <a:gd name="T40" fmla="*/ 1 w 66"/>
                <a:gd name="T41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4">
                  <a:moveTo>
                    <a:pt x="1" y="30"/>
                  </a:moveTo>
                  <a:lnTo>
                    <a:pt x="0" y="21"/>
                  </a:lnTo>
                  <a:lnTo>
                    <a:pt x="5" y="14"/>
                  </a:lnTo>
                  <a:lnTo>
                    <a:pt x="13" y="8"/>
                  </a:lnTo>
                  <a:lnTo>
                    <a:pt x="25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1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5"/>
                  </a:lnTo>
                  <a:lnTo>
                    <a:pt x="43" y="27"/>
                  </a:lnTo>
                  <a:lnTo>
                    <a:pt x="37" y="30"/>
                  </a:lnTo>
                  <a:lnTo>
                    <a:pt x="24" y="33"/>
                  </a:lnTo>
                  <a:lnTo>
                    <a:pt x="13" y="34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32" name="Freeform 368"/>
            <p:cNvSpPr>
              <a:spLocks/>
            </p:cNvSpPr>
            <p:nvPr/>
          </p:nvSpPr>
          <p:spPr bwMode="auto">
            <a:xfrm>
              <a:off x="1362" y="3355"/>
              <a:ext cx="27" cy="18"/>
            </a:xfrm>
            <a:custGeom>
              <a:avLst/>
              <a:gdLst>
                <a:gd name="T0" fmla="*/ 25 w 53"/>
                <a:gd name="T1" fmla="*/ 0 h 36"/>
                <a:gd name="T2" fmla="*/ 35 w 53"/>
                <a:gd name="T3" fmla="*/ 1 h 36"/>
                <a:gd name="T4" fmla="*/ 44 w 53"/>
                <a:gd name="T5" fmla="*/ 5 h 36"/>
                <a:gd name="T6" fmla="*/ 51 w 53"/>
                <a:gd name="T7" fmla="*/ 11 h 36"/>
                <a:gd name="T8" fmla="*/ 53 w 53"/>
                <a:gd name="T9" fmla="*/ 19 h 36"/>
                <a:gd name="T10" fmla="*/ 51 w 53"/>
                <a:gd name="T11" fmla="*/ 25 h 36"/>
                <a:gd name="T12" fmla="*/ 44 w 53"/>
                <a:gd name="T13" fmla="*/ 31 h 36"/>
                <a:gd name="T14" fmla="*/ 35 w 53"/>
                <a:gd name="T15" fmla="*/ 34 h 36"/>
                <a:gd name="T16" fmla="*/ 25 w 53"/>
                <a:gd name="T17" fmla="*/ 36 h 36"/>
                <a:gd name="T18" fmla="*/ 15 w 53"/>
                <a:gd name="T19" fmla="*/ 34 h 36"/>
                <a:gd name="T20" fmla="*/ 7 w 53"/>
                <a:gd name="T21" fmla="*/ 31 h 36"/>
                <a:gd name="T22" fmla="*/ 1 w 53"/>
                <a:gd name="T23" fmla="*/ 25 h 36"/>
                <a:gd name="T24" fmla="*/ 0 w 53"/>
                <a:gd name="T25" fmla="*/ 19 h 36"/>
                <a:gd name="T26" fmla="*/ 1 w 53"/>
                <a:gd name="T27" fmla="*/ 11 h 36"/>
                <a:gd name="T28" fmla="*/ 7 w 53"/>
                <a:gd name="T29" fmla="*/ 5 h 36"/>
                <a:gd name="T30" fmla="*/ 15 w 53"/>
                <a:gd name="T31" fmla="*/ 1 h 36"/>
                <a:gd name="T32" fmla="*/ 25 w 53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36">
                  <a:moveTo>
                    <a:pt x="25" y="0"/>
                  </a:moveTo>
                  <a:lnTo>
                    <a:pt x="35" y="1"/>
                  </a:lnTo>
                  <a:lnTo>
                    <a:pt x="44" y="5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5"/>
                  </a:lnTo>
                  <a:lnTo>
                    <a:pt x="44" y="31"/>
                  </a:lnTo>
                  <a:lnTo>
                    <a:pt x="35" y="34"/>
                  </a:lnTo>
                  <a:lnTo>
                    <a:pt x="25" y="36"/>
                  </a:lnTo>
                  <a:lnTo>
                    <a:pt x="15" y="34"/>
                  </a:lnTo>
                  <a:lnTo>
                    <a:pt x="7" y="31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5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33" name="Freeform 369"/>
            <p:cNvSpPr>
              <a:spLocks/>
            </p:cNvSpPr>
            <p:nvPr/>
          </p:nvSpPr>
          <p:spPr bwMode="auto">
            <a:xfrm>
              <a:off x="1290" y="3350"/>
              <a:ext cx="18" cy="30"/>
            </a:xfrm>
            <a:custGeom>
              <a:avLst/>
              <a:gdLst>
                <a:gd name="T0" fmla="*/ 17 w 37"/>
                <a:gd name="T1" fmla="*/ 0 h 62"/>
                <a:gd name="T2" fmla="*/ 25 w 37"/>
                <a:gd name="T3" fmla="*/ 2 h 62"/>
                <a:gd name="T4" fmla="*/ 31 w 37"/>
                <a:gd name="T5" fmla="*/ 10 h 62"/>
                <a:gd name="T6" fmla="*/ 32 w 37"/>
                <a:gd name="T7" fmla="*/ 13 h 62"/>
                <a:gd name="T8" fmla="*/ 35 w 37"/>
                <a:gd name="T9" fmla="*/ 19 h 62"/>
                <a:gd name="T10" fmla="*/ 36 w 37"/>
                <a:gd name="T11" fmla="*/ 25 h 62"/>
                <a:gd name="T12" fmla="*/ 37 w 37"/>
                <a:gd name="T13" fmla="*/ 31 h 62"/>
                <a:gd name="T14" fmla="*/ 36 w 37"/>
                <a:gd name="T15" fmla="*/ 36 h 62"/>
                <a:gd name="T16" fmla="*/ 35 w 37"/>
                <a:gd name="T17" fmla="*/ 42 h 62"/>
                <a:gd name="T18" fmla="*/ 32 w 37"/>
                <a:gd name="T19" fmla="*/ 47 h 62"/>
                <a:gd name="T20" fmla="*/ 31 w 37"/>
                <a:gd name="T21" fmla="*/ 52 h 62"/>
                <a:gd name="T22" fmla="*/ 25 w 37"/>
                <a:gd name="T23" fmla="*/ 59 h 62"/>
                <a:gd name="T24" fmla="*/ 17 w 37"/>
                <a:gd name="T25" fmla="*/ 62 h 62"/>
                <a:gd name="T26" fmla="*/ 9 w 37"/>
                <a:gd name="T27" fmla="*/ 59 h 62"/>
                <a:gd name="T28" fmla="*/ 4 w 37"/>
                <a:gd name="T29" fmla="*/ 52 h 62"/>
                <a:gd name="T30" fmla="*/ 1 w 37"/>
                <a:gd name="T31" fmla="*/ 47 h 62"/>
                <a:gd name="T32" fmla="*/ 0 w 37"/>
                <a:gd name="T33" fmla="*/ 42 h 62"/>
                <a:gd name="T34" fmla="*/ 0 w 37"/>
                <a:gd name="T35" fmla="*/ 36 h 62"/>
                <a:gd name="T36" fmla="*/ 0 w 37"/>
                <a:gd name="T37" fmla="*/ 31 h 62"/>
                <a:gd name="T38" fmla="*/ 0 w 37"/>
                <a:gd name="T39" fmla="*/ 25 h 62"/>
                <a:gd name="T40" fmla="*/ 0 w 37"/>
                <a:gd name="T41" fmla="*/ 19 h 62"/>
                <a:gd name="T42" fmla="*/ 1 w 37"/>
                <a:gd name="T43" fmla="*/ 13 h 62"/>
                <a:gd name="T44" fmla="*/ 4 w 37"/>
                <a:gd name="T45" fmla="*/ 10 h 62"/>
                <a:gd name="T46" fmla="*/ 9 w 37"/>
                <a:gd name="T47" fmla="*/ 2 h 62"/>
                <a:gd name="T48" fmla="*/ 17 w 37"/>
                <a:gd name="T4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62">
                  <a:moveTo>
                    <a:pt x="17" y="0"/>
                  </a:moveTo>
                  <a:lnTo>
                    <a:pt x="25" y="2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36" y="25"/>
                  </a:lnTo>
                  <a:lnTo>
                    <a:pt x="37" y="31"/>
                  </a:lnTo>
                  <a:lnTo>
                    <a:pt x="36" y="36"/>
                  </a:lnTo>
                  <a:lnTo>
                    <a:pt x="35" y="42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5" y="59"/>
                  </a:lnTo>
                  <a:lnTo>
                    <a:pt x="17" y="62"/>
                  </a:lnTo>
                  <a:lnTo>
                    <a:pt x="9" y="59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34" name="Freeform 370"/>
            <p:cNvSpPr>
              <a:spLocks/>
            </p:cNvSpPr>
            <p:nvPr/>
          </p:nvSpPr>
          <p:spPr bwMode="auto">
            <a:xfrm>
              <a:off x="1292" y="3380"/>
              <a:ext cx="16" cy="30"/>
            </a:xfrm>
            <a:custGeom>
              <a:avLst/>
              <a:gdLst>
                <a:gd name="T0" fmla="*/ 17 w 33"/>
                <a:gd name="T1" fmla="*/ 59 h 59"/>
                <a:gd name="T2" fmla="*/ 22 w 33"/>
                <a:gd name="T3" fmla="*/ 56 h 59"/>
                <a:gd name="T4" fmla="*/ 28 w 33"/>
                <a:gd name="T5" fmla="*/ 50 h 59"/>
                <a:gd name="T6" fmla="*/ 29 w 33"/>
                <a:gd name="T7" fmla="*/ 45 h 59"/>
                <a:gd name="T8" fmla="*/ 31 w 33"/>
                <a:gd name="T9" fmla="*/ 40 h 59"/>
                <a:gd name="T10" fmla="*/ 32 w 33"/>
                <a:gd name="T11" fmla="*/ 34 h 59"/>
                <a:gd name="T12" fmla="*/ 33 w 33"/>
                <a:gd name="T13" fmla="*/ 29 h 59"/>
                <a:gd name="T14" fmla="*/ 32 w 33"/>
                <a:gd name="T15" fmla="*/ 23 h 59"/>
                <a:gd name="T16" fmla="*/ 31 w 33"/>
                <a:gd name="T17" fmla="*/ 17 h 59"/>
                <a:gd name="T18" fmla="*/ 29 w 33"/>
                <a:gd name="T19" fmla="*/ 11 h 59"/>
                <a:gd name="T20" fmla="*/ 28 w 33"/>
                <a:gd name="T21" fmla="*/ 8 h 59"/>
                <a:gd name="T22" fmla="*/ 22 w 33"/>
                <a:gd name="T23" fmla="*/ 2 h 59"/>
                <a:gd name="T24" fmla="*/ 17 w 33"/>
                <a:gd name="T25" fmla="*/ 0 h 59"/>
                <a:gd name="T26" fmla="*/ 11 w 33"/>
                <a:gd name="T27" fmla="*/ 2 h 59"/>
                <a:gd name="T28" fmla="*/ 5 w 33"/>
                <a:gd name="T29" fmla="*/ 8 h 59"/>
                <a:gd name="T30" fmla="*/ 1 w 33"/>
                <a:gd name="T31" fmla="*/ 11 h 59"/>
                <a:gd name="T32" fmla="*/ 0 w 33"/>
                <a:gd name="T33" fmla="*/ 17 h 59"/>
                <a:gd name="T34" fmla="*/ 0 w 33"/>
                <a:gd name="T35" fmla="*/ 23 h 59"/>
                <a:gd name="T36" fmla="*/ 0 w 33"/>
                <a:gd name="T37" fmla="*/ 29 h 59"/>
                <a:gd name="T38" fmla="*/ 0 w 33"/>
                <a:gd name="T39" fmla="*/ 34 h 59"/>
                <a:gd name="T40" fmla="*/ 0 w 33"/>
                <a:gd name="T41" fmla="*/ 40 h 59"/>
                <a:gd name="T42" fmla="*/ 1 w 33"/>
                <a:gd name="T43" fmla="*/ 45 h 59"/>
                <a:gd name="T44" fmla="*/ 5 w 33"/>
                <a:gd name="T45" fmla="*/ 50 h 59"/>
                <a:gd name="T46" fmla="*/ 11 w 33"/>
                <a:gd name="T47" fmla="*/ 56 h 59"/>
                <a:gd name="T48" fmla="*/ 17 w 33"/>
                <a:gd name="T4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59">
                  <a:moveTo>
                    <a:pt x="17" y="59"/>
                  </a:moveTo>
                  <a:lnTo>
                    <a:pt x="22" y="56"/>
                  </a:lnTo>
                  <a:lnTo>
                    <a:pt x="28" y="50"/>
                  </a:lnTo>
                  <a:lnTo>
                    <a:pt x="29" y="45"/>
                  </a:lnTo>
                  <a:lnTo>
                    <a:pt x="31" y="40"/>
                  </a:lnTo>
                  <a:lnTo>
                    <a:pt x="32" y="34"/>
                  </a:lnTo>
                  <a:lnTo>
                    <a:pt x="33" y="29"/>
                  </a:lnTo>
                  <a:lnTo>
                    <a:pt x="32" y="23"/>
                  </a:lnTo>
                  <a:lnTo>
                    <a:pt x="31" y="17"/>
                  </a:lnTo>
                  <a:lnTo>
                    <a:pt x="29" y="11"/>
                  </a:lnTo>
                  <a:lnTo>
                    <a:pt x="28" y="8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35" name="Freeform 371"/>
            <p:cNvSpPr>
              <a:spLocks/>
            </p:cNvSpPr>
            <p:nvPr/>
          </p:nvSpPr>
          <p:spPr bwMode="auto">
            <a:xfrm>
              <a:off x="1302" y="3363"/>
              <a:ext cx="35" cy="18"/>
            </a:xfrm>
            <a:custGeom>
              <a:avLst/>
              <a:gdLst>
                <a:gd name="T0" fmla="*/ 2 w 72"/>
                <a:gd name="T1" fmla="*/ 31 h 36"/>
                <a:gd name="T2" fmla="*/ 0 w 72"/>
                <a:gd name="T3" fmla="*/ 24 h 36"/>
                <a:gd name="T4" fmla="*/ 7 w 72"/>
                <a:gd name="T5" fmla="*/ 17 h 36"/>
                <a:gd name="T6" fmla="*/ 10 w 72"/>
                <a:gd name="T7" fmla="*/ 13 h 36"/>
                <a:gd name="T8" fmla="*/ 16 w 72"/>
                <a:gd name="T9" fmla="*/ 9 h 36"/>
                <a:gd name="T10" fmla="*/ 23 w 72"/>
                <a:gd name="T11" fmla="*/ 6 h 36"/>
                <a:gd name="T12" fmla="*/ 30 w 72"/>
                <a:gd name="T13" fmla="*/ 4 h 36"/>
                <a:gd name="T14" fmla="*/ 36 w 72"/>
                <a:gd name="T15" fmla="*/ 1 h 36"/>
                <a:gd name="T16" fmla="*/ 44 w 72"/>
                <a:gd name="T17" fmla="*/ 1 h 36"/>
                <a:gd name="T18" fmla="*/ 50 w 72"/>
                <a:gd name="T19" fmla="*/ 0 h 36"/>
                <a:gd name="T20" fmla="*/ 57 w 72"/>
                <a:gd name="T21" fmla="*/ 1 h 36"/>
                <a:gd name="T22" fmla="*/ 66 w 72"/>
                <a:gd name="T23" fmla="*/ 2 h 36"/>
                <a:gd name="T24" fmla="*/ 72 w 72"/>
                <a:gd name="T25" fmla="*/ 7 h 36"/>
                <a:gd name="T26" fmla="*/ 71 w 72"/>
                <a:gd name="T27" fmla="*/ 12 h 36"/>
                <a:gd name="T28" fmla="*/ 66 w 72"/>
                <a:gd name="T29" fmla="*/ 19 h 36"/>
                <a:gd name="T30" fmla="*/ 61 w 72"/>
                <a:gd name="T31" fmla="*/ 22 h 36"/>
                <a:gd name="T32" fmla="*/ 56 w 72"/>
                <a:gd name="T33" fmla="*/ 26 h 36"/>
                <a:gd name="T34" fmla="*/ 48 w 72"/>
                <a:gd name="T35" fmla="*/ 31 h 36"/>
                <a:gd name="T36" fmla="*/ 42 w 72"/>
                <a:gd name="T37" fmla="*/ 35 h 36"/>
                <a:gd name="T38" fmla="*/ 29 w 72"/>
                <a:gd name="T39" fmla="*/ 36 h 36"/>
                <a:gd name="T40" fmla="*/ 18 w 72"/>
                <a:gd name="T41" fmla="*/ 36 h 36"/>
                <a:gd name="T42" fmla="*/ 8 w 72"/>
                <a:gd name="T43" fmla="*/ 34 h 36"/>
                <a:gd name="T44" fmla="*/ 2 w 72"/>
                <a:gd name="T4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36">
                  <a:moveTo>
                    <a:pt x="2" y="31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0" y="13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36" y="1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7" y="1"/>
                  </a:lnTo>
                  <a:lnTo>
                    <a:pt x="66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31"/>
                  </a:lnTo>
                  <a:lnTo>
                    <a:pt x="42" y="35"/>
                  </a:lnTo>
                  <a:lnTo>
                    <a:pt x="29" y="36"/>
                  </a:lnTo>
                  <a:lnTo>
                    <a:pt x="18" y="36"/>
                  </a:lnTo>
                  <a:lnTo>
                    <a:pt x="8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36" name="Freeform 372"/>
            <p:cNvSpPr>
              <a:spLocks/>
            </p:cNvSpPr>
            <p:nvPr/>
          </p:nvSpPr>
          <p:spPr bwMode="auto">
            <a:xfrm>
              <a:off x="1262" y="3365"/>
              <a:ext cx="35" cy="18"/>
            </a:xfrm>
            <a:custGeom>
              <a:avLst/>
              <a:gdLst>
                <a:gd name="T0" fmla="*/ 69 w 69"/>
                <a:gd name="T1" fmla="*/ 30 h 36"/>
                <a:gd name="T2" fmla="*/ 67 w 69"/>
                <a:gd name="T3" fmla="*/ 24 h 36"/>
                <a:gd name="T4" fmla="*/ 61 w 69"/>
                <a:gd name="T5" fmla="*/ 17 h 36"/>
                <a:gd name="T6" fmla="*/ 56 w 69"/>
                <a:gd name="T7" fmla="*/ 14 h 36"/>
                <a:gd name="T8" fmla="*/ 51 w 69"/>
                <a:gd name="T9" fmla="*/ 11 h 36"/>
                <a:gd name="T10" fmla="*/ 45 w 69"/>
                <a:gd name="T11" fmla="*/ 8 h 36"/>
                <a:gd name="T12" fmla="*/ 39 w 69"/>
                <a:gd name="T13" fmla="*/ 6 h 36"/>
                <a:gd name="T14" fmla="*/ 27 w 69"/>
                <a:gd name="T15" fmla="*/ 1 h 36"/>
                <a:gd name="T16" fmla="*/ 16 w 69"/>
                <a:gd name="T17" fmla="*/ 0 h 36"/>
                <a:gd name="T18" fmla="*/ 7 w 69"/>
                <a:gd name="T19" fmla="*/ 1 h 36"/>
                <a:gd name="T20" fmla="*/ 1 w 69"/>
                <a:gd name="T21" fmla="*/ 6 h 36"/>
                <a:gd name="T22" fmla="*/ 0 w 69"/>
                <a:gd name="T23" fmla="*/ 13 h 36"/>
                <a:gd name="T24" fmla="*/ 7 w 69"/>
                <a:gd name="T25" fmla="*/ 20 h 36"/>
                <a:gd name="T26" fmla="*/ 14 w 69"/>
                <a:gd name="T27" fmla="*/ 27 h 36"/>
                <a:gd name="T28" fmla="*/ 27 w 69"/>
                <a:gd name="T29" fmla="*/ 33 h 36"/>
                <a:gd name="T30" fmla="*/ 33 w 69"/>
                <a:gd name="T31" fmla="*/ 34 h 36"/>
                <a:gd name="T32" fmla="*/ 40 w 69"/>
                <a:gd name="T33" fmla="*/ 35 h 36"/>
                <a:gd name="T34" fmla="*/ 46 w 69"/>
                <a:gd name="T35" fmla="*/ 35 h 36"/>
                <a:gd name="T36" fmla="*/ 53 w 69"/>
                <a:gd name="T37" fmla="*/ 36 h 36"/>
                <a:gd name="T38" fmla="*/ 61 w 69"/>
                <a:gd name="T39" fmla="*/ 33 h 36"/>
                <a:gd name="T40" fmla="*/ 69 w 69"/>
                <a:gd name="T4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36">
                  <a:moveTo>
                    <a:pt x="69" y="30"/>
                  </a:moveTo>
                  <a:lnTo>
                    <a:pt x="67" y="24"/>
                  </a:lnTo>
                  <a:lnTo>
                    <a:pt x="61" y="17"/>
                  </a:lnTo>
                  <a:lnTo>
                    <a:pt x="56" y="14"/>
                  </a:lnTo>
                  <a:lnTo>
                    <a:pt x="51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7" y="1"/>
                  </a:lnTo>
                  <a:lnTo>
                    <a:pt x="16" y="0"/>
                  </a:lnTo>
                  <a:lnTo>
                    <a:pt x="7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7" y="20"/>
                  </a:lnTo>
                  <a:lnTo>
                    <a:pt x="14" y="27"/>
                  </a:lnTo>
                  <a:lnTo>
                    <a:pt x="27" y="33"/>
                  </a:lnTo>
                  <a:lnTo>
                    <a:pt x="33" y="34"/>
                  </a:lnTo>
                  <a:lnTo>
                    <a:pt x="40" y="35"/>
                  </a:lnTo>
                  <a:lnTo>
                    <a:pt x="46" y="35"/>
                  </a:lnTo>
                  <a:lnTo>
                    <a:pt x="53" y="36"/>
                  </a:lnTo>
                  <a:lnTo>
                    <a:pt x="61" y="33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37" name="Freeform 373"/>
            <p:cNvSpPr>
              <a:spLocks/>
            </p:cNvSpPr>
            <p:nvPr/>
          </p:nvSpPr>
          <p:spPr bwMode="auto">
            <a:xfrm>
              <a:off x="1302" y="3379"/>
              <a:ext cx="35" cy="17"/>
            </a:xfrm>
            <a:custGeom>
              <a:avLst/>
              <a:gdLst>
                <a:gd name="T0" fmla="*/ 72 w 72"/>
                <a:gd name="T1" fmla="*/ 28 h 34"/>
                <a:gd name="T2" fmla="*/ 71 w 72"/>
                <a:gd name="T3" fmla="*/ 22 h 34"/>
                <a:gd name="T4" fmla="*/ 66 w 72"/>
                <a:gd name="T5" fmla="*/ 16 h 34"/>
                <a:gd name="T6" fmla="*/ 61 w 72"/>
                <a:gd name="T7" fmla="*/ 13 h 34"/>
                <a:gd name="T8" fmla="*/ 56 w 72"/>
                <a:gd name="T9" fmla="*/ 10 h 34"/>
                <a:gd name="T10" fmla="*/ 48 w 72"/>
                <a:gd name="T11" fmla="*/ 7 h 34"/>
                <a:gd name="T12" fmla="*/ 42 w 72"/>
                <a:gd name="T13" fmla="*/ 5 h 34"/>
                <a:gd name="T14" fmla="*/ 29 w 72"/>
                <a:gd name="T15" fmla="*/ 0 h 34"/>
                <a:gd name="T16" fmla="*/ 18 w 72"/>
                <a:gd name="T17" fmla="*/ 0 h 34"/>
                <a:gd name="T18" fmla="*/ 8 w 72"/>
                <a:gd name="T19" fmla="*/ 2 h 34"/>
                <a:gd name="T20" fmla="*/ 2 w 72"/>
                <a:gd name="T21" fmla="*/ 8 h 34"/>
                <a:gd name="T22" fmla="*/ 0 w 72"/>
                <a:gd name="T23" fmla="*/ 13 h 34"/>
                <a:gd name="T24" fmla="*/ 7 w 72"/>
                <a:gd name="T25" fmla="*/ 19 h 34"/>
                <a:gd name="T26" fmla="*/ 10 w 72"/>
                <a:gd name="T27" fmla="*/ 22 h 34"/>
                <a:gd name="T28" fmla="*/ 16 w 72"/>
                <a:gd name="T29" fmla="*/ 25 h 34"/>
                <a:gd name="T30" fmla="*/ 23 w 72"/>
                <a:gd name="T31" fmla="*/ 28 h 34"/>
                <a:gd name="T32" fmla="*/ 30 w 72"/>
                <a:gd name="T33" fmla="*/ 31 h 34"/>
                <a:gd name="T34" fmla="*/ 36 w 72"/>
                <a:gd name="T35" fmla="*/ 32 h 34"/>
                <a:gd name="T36" fmla="*/ 44 w 72"/>
                <a:gd name="T37" fmla="*/ 34 h 34"/>
                <a:gd name="T38" fmla="*/ 50 w 72"/>
                <a:gd name="T39" fmla="*/ 34 h 34"/>
                <a:gd name="T40" fmla="*/ 57 w 72"/>
                <a:gd name="T41" fmla="*/ 34 h 34"/>
                <a:gd name="T42" fmla="*/ 66 w 72"/>
                <a:gd name="T43" fmla="*/ 31 h 34"/>
                <a:gd name="T44" fmla="*/ 72 w 72"/>
                <a:gd name="T4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3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1"/>
                  </a:lnTo>
                  <a:lnTo>
                    <a:pt x="36" y="32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7" y="34"/>
                  </a:lnTo>
                  <a:lnTo>
                    <a:pt x="66" y="31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38" name="Freeform 374"/>
            <p:cNvSpPr>
              <a:spLocks/>
            </p:cNvSpPr>
            <p:nvPr/>
          </p:nvSpPr>
          <p:spPr bwMode="auto">
            <a:xfrm>
              <a:off x="1262" y="3381"/>
              <a:ext cx="35" cy="18"/>
            </a:xfrm>
            <a:custGeom>
              <a:avLst/>
              <a:gdLst>
                <a:gd name="T0" fmla="*/ 1 w 69"/>
                <a:gd name="T1" fmla="*/ 30 h 35"/>
                <a:gd name="T2" fmla="*/ 0 w 69"/>
                <a:gd name="T3" fmla="*/ 24 h 35"/>
                <a:gd name="T4" fmla="*/ 7 w 69"/>
                <a:gd name="T5" fmla="*/ 17 h 35"/>
                <a:gd name="T6" fmla="*/ 14 w 69"/>
                <a:gd name="T7" fmla="*/ 9 h 35"/>
                <a:gd name="T8" fmla="*/ 27 w 69"/>
                <a:gd name="T9" fmla="*/ 4 h 35"/>
                <a:gd name="T10" fmla="*/ 33 w 69"/>
                <a:gd name="T11" fmla="*/ 1 h 35"/>
                <a:gd name="T12" fmla="*/ 40 w 69"/>
                <a:gd name="T13" fmla="*/ 1 h 35"/>
                <a:gd name="T14" fmla="*/ 46 w 69"/>
                <a:gd name="T15" fmla="*/ 0 h 35"/>
                <a:gd name="T16" fmla="*/ 53 w 69"/>
                <a:gd name="T17" fmla="*/ 1 h 35"/>
                <a:gd name="T18" fmla="*/ 61 w 69"/>
                <a:gd name="T19" fmla="*/ 2 h 35"/>
                <a:gd name="T20" fmla="*/ 69 w 69"/>
                <a:gd name="T21" fmla="*/ 7 h 35"/>
                <a:gd name="T22" fmla="*/ 67 w 69"/>
                <a:gd name="T23" fmla="*/ 12 h 35"/>
                <a:gd name="T24" fmla="*/ 61 w 69"/>
                <a:gd name="T25" fmla="*/ 18 h 35"/>
                <a:gd name="T26" fmla="*/ 56 w 69"/>
                <a:gd name="T27" fmla="*/ 21 h 35"/>
                <a:gd name="T28" fmla="*/ 51 w 69"/>
                <a:gd name="T29" fmla="*/ 24 h 35"/>
                <a:gd name="T30" fmla="*/ 45 w 69"/>
                <a:gd name="T31" fmla="*/ 27 h 35"/>
                <a:gd name="T32" fmla="*/ 39 w 69"/>
                <a:gd name="T33" fmla="*/ 30 h 35"/>
                <a:gd name="T34" fmla="*/ 27 w 69"/>
                <a:gd name="T35" fmla="*/ 33 h 35"/>
                <a:gd name="T36" fmla="*/ 16 w 69"/>
                <a:gd name="T37" fmla="*/ 35 h 35"/>
                <a:gd name="T38" fmla="*/ 7 w 69"/>
                <a:gd name="T39" fmla="*/ 33 h 35"/>
                <a:gd name="T40" fmla="*/ 1 w 69"/>
                <a:gd name="T41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35">
                  <a:moveTo>
                    <a:pt x="1" y="30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9"/>
                  </a:lnTo>
                  <a:lnTo>
                    <a:pt x="27" y="4"/>
                  </a:lnTo>
                  <a:lnTo>
                    <a:pt x="33" y="1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9" y="7"/>
                  </a:lnTo>
                  <a:lnTo>
                    <a:pt x="67" y="12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4"/>
                  </a:lnTo>
                  <a:lnTo>
                    <a:pt x="45" y="27"/>
                  </a:lnTo>
                  <a:lnTo>
                    <a:pt x="39" y="30"/>
                  </a:lnTo>
                  <a:lnTo>
                    <a:pt x="27" y="33"/>
                  </a:lnTo>
                  <a:lnTo>
                    <a:pt x="16" y="35"/>
                  </a:lnTo>
                  <a:lnTo>
                    <a:pt x="7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39" name="Freeform 375"/>
            <p:cNvSpPr>
              <a:spLocks/>
            </p:cNvSpPr>
            <p:nvPr/>
          </p:nvSpPr>
          <p:spPr bwMode="auto">
            <a:xfrm>
              <a:off x="1288" y="3371"/>
              <a:ext cx="27" cy="19"/>
            </a:xfrm>
            <a:custGeom>
              <a:avLst/>
              <a:gdLst>
                <a:gd name="T0" fmla="*/ 25 w 53"/>
                <a:gd name="T1" fmla="*/ 0 h 37"/>
                <a:gd name="T2" fmla="*/ 35 w 53"/>
                <a:gd name="T3" fmla="*/ 1 h 37"/>
                <a:gd name="T4" fmla="*/ 45 w 53"/>
                <a:gd name="T5" fmla="*/ 5 h 37"/>
                <a:gd name="T6" fmla="*/ 51 w 53"/>
                <a:gd name="T7" fmla="*/ 12 h 37"/>
                <a:gd name="T8" fmla="*/ 53 w 53"/>
                <a:gd name="T9" fmla="*/ 21 h 37"/>
                <a:gd name="T10" fmla="*/ 51 w 53"/>
                <a:gd name="T11" fmla="*/ 27 h 37"/>
                <a:gd name="T12" fmla="*/ 45 w 53"/>
                <a:gd name="T13" fmla="*/ 32 h 37"/>
                <a:gd name="T14" fmla="*/ 35 w 53"/>
                <a:gd name="T15" fmla="*/ 35 h 37"/>
                <a:gd name="T16" fmla="*/ 25 w 53"/>
                <a:gd name="T17" fmla="*/ 37 h 37"/>
                <a:gd name="T18" fmla="*/ 14 w 53"/>
                <a:gd name="T19" fmla="*/ 35 h 37"/>
                <a:gd name="T20" fmla="*/ 6 w 53"/>
                <a:gd name="T21" fmla="*/ 32 h 37"/>
                <a:gd name="T22" fmla="*/ 2 w 53"/>
                <a:gd name="T23" fmla="*/ 27 h 37"/>
                <a:gd name="T24" fmla="*/ 0 w 53"/>
                <a:gd name="T25" fmla="*/ 21 h 37"/>
                <a:gd name="T26" fmla="*/ 2 w 53"/>
                <a:gd name="T27" fmla="*/ 12 h 37"/>
                <a:gd name="T28" fmla="*/ 6 w 53"/>
                <a:gd name="T29" fmla="*/ 5 h 37"/>
                <a:gd name="T30" fmla="*/ 14 w 53"/>
                <a:gd name="T31" fmla="*/ 1 h 37"/>
                <a:gd name="T32" fmla="*/ 25 w 5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37">
                  <a:moveTo>
                    <a:pt x="25" y="0"/>
                  </a:moveTo>
                  <a:lnTo>
                    <a:pt x="35" y="1"/>
                  </a:lnTo>
                  <a:lnTo>
                    <a:pt x="45" y="5"/>
                  </a:lnTo>
                  <a:lnTo>
                    <a:pt x="51" y="12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2"/>
                  </a:lnTo>
                  <a:lnTo>
                    <a:pt x="35" y="35"/>
                  </a:lnTo>
                  <a:lnTo>
                    <a:pt x="25" y="37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40" name="Freeform 376"/>
            <p:cNvSpPr>
              <a:spLocks/>
            </p:cNvSpPr>
            <p:nvPr/>
          </p:nvSpPr>
          <p:spPr bwMode="auto">
            <a:xfrm>
              <a:off x="1210" y="3335"/>
              <a:ext cx="17" cy="30"/>
            </a:xfrm>
            <a:custGeom>
              <a:avLst/>
              <a:gdLst>
                <a:gd name="T0" fmla="*/ 17 w 33"/>
                <a:gd name="T1" fmla="*/ 0 h 61"/>
                <a:gd name="T2" fmla="*/ 22 w 33"/>
                <a:gd name="T3" fmla="*/ 2 h 61"/>
                <a:gd name="T4" fmla="*/ 27 w 33"/>
                <a:gd name="T5" fmla="*/ 8 h 61"/>
                <a:gd name="T6" fmla="*/ 28 w 33"/>
                <a:gd name="T7" fmla="*/ 12 h 61"/>
                <a:gd name="T8" fmla="*/ 31 w 33"/>
                <a:gd name="T9" fmla="*/ 17 h 61"/>
                <a:gd name="T10" fmla="*/ 32 w 33"/>
                <a:gd name="T11" fmla="*/ 23 h 61"/>
                <a:gd name="T12" fmla="*/ 33 w 33"/>
                <a:gd name="T13" fmla="*/ 30 h 61"/>
                <a:gd name="T14" fmla="*/ 32 w 33"/>
                <a:gd name="T15" fmla="*/ 37 h 61"/>
                <a:gd name="T16" fmla="*/ 31 w 33"/>
                <a:gd name="T17" fmla="*/ 43 h 61"/>
                <a:gd name="T18" fmla="*/ 28 w 33"/>
                <a:gd name="T19" fmla="*/ 47 h 61"/>
                <a:gd name="T20" fmla="*/ 27 w 33"/>
                <a:gd name="T21" fmla="*/ 52 h 61"/>
                <a:gd name="T22" fmla="*/ 22 w 33"/>
                <a:gd name="T23" fmla="*/ 58 h 61"/>
                <a:gd name="T24" fmla="*/ 17 w 33"/>
                <a:gd name="T25" fmla="*/ 61 h 61"/>
                <a:gd name="T26" fmla="*/ 9 w 33"/>
                <a:gd name="T27" fmla="*/ 58 h 61"/>
                <a:gd name="T28" fmla="*/ 4 w 33"/>
                <a:gd name="T29" fmla="*/ 52 h 61"/>
                <a:gd name="T30" fmla="*/ 1 w 33"/>
                <a:gd name="T31" fmla="*/ 47 h 61"/>
                <a:gd name="T32" fmla="*/ 0 w 33"/>
                <a:gd name="T33" fmla="*/ 43 h 61"/>
                <a:gd name="T34" fmla="*/ 0 w 33"/>
                <a:gd name="T35" fmla="*/ 37 h 61"/>
                <a:gd name="T36" fmla="*/ 0 w 33"/>
                <a:gd name="T37" fmla="*/ 30 h 61"/>
                <a:gd name="T38" fmla="*/ 0 w 33"/>
                <a:gd name="T39" fmla="*/ 23 h 61"/>
                <a:gd name="T40" fmla="*/ 0 w 33"/>
                <a:gd name="T41" fmla="*/ 17 h 61"/>
                <a:gd name="T42" fmla="*/ 1 w 33"/>
                <a:gd name="T43" fmla="*/ 12 h 61"/>
                <a:gd name="T44" fmla="*/ 4 w 33"/>
                <a:gd name="T45" fmla="*/ 8 h 61"/>
                <a:gd name="T46" fmla="*/ 9 w 33"/>
                <a:gd name="T47" fmla="*/ 2 h 61"/>
                <a:gd name="T48" fmla="*/ 17 w 33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61">
                  <a:moveTo>
                    <a:pt x="17" y="0"/>
                  </a:moveTo>
                  <a:lnTo>
                    <a:pt x="22" y="2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31" y="17"/>
                  </a:lnTo>
                  <a:lnTo>
                    <a:pt x="32" y="23"/>
                  </a:lnTo>
                  <a:lnTo>
                    <a:pt x="33" y="30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2" y="58"/>
                  </a:lnTo>
                  <a:lnTo>
                    <a:pt x="17" y="61"/>
                  </a:lnTo>
                  <a:lnTo>
                    <a:pt x="9" y="58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4" y="8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41" name="Freeform 377"/>
            <p:cNvSpPr>
              <a:spLocks/>
            </p:cNvSpPr>
            <p:nvPr/>
          </p:nvSpPr>
          <p:spPr bwMode="auto">
            <a:xfrm>
              <a:off x="1210" y="3365"/>
              <a:ext cx="18" cy="30"/>
            </a:xfrm>
            <a:custGeom>
              <a:avLst/>
              <a:gdLst>
                <a:gd name="T0" fmla="*/ 21 w 37"/>
                <a:gd name="T1" fmla="*/ 60 h 60"/>
                <a:gd name="T2" fmla="*/ 26 w 37"/>
                <a:gd name="T3" fmla="*/ 57 h 60"/>
                <a:gd name="T4" fmla="*/ 31 w 37"/>
                <a:gd name="T5" fmla="*/ 51 h 60"/>
                <a:gd name="T6" fmla="*/ 32 w 37"/>
                <a:gd name="T7" fmla="*/ 46 h 60"/>
                <a:gd name="T8" fmla="*/ 34 w 37"/>
                <a:gd name="T9" fmla="*/ 42 h 60"/>
                <a:gd name="T10" fmla="*/ 36 w 37"/>
                <a:gd name="T11" fmla="*/ 36 h 60"/>
                <a:gd name="T12" fmla="*/ 37 w 37"/>
                <a:gd name="T13" fmla="*/ 31 h 60"/>
                <a:gd name="T14" fmla="*/ 36 w 37"/>
                <a:gd name="T15" fmla="*/ 23 h 60"/>
                <a:gd name="T16" fmla="*/ 34 w 37"/>
                <a:gd name="T17" fmla="*/ 17 h 60"/>
                <a:gd name="T18" fmla="*/ 32 w 37"/>
                <a:gd name="T19" fmla="*/ 12 h 60"/>
                <a:gd name="T20" fmla="*/ 31 w 37"/>
                <a:gd name="T21" fmla="*/ 8 h 60"/>
                <a:gd name="T22" fmla="*/ 26 w 37"/>
                <a:gd name="T23" fmla="*/ 2 h 60"/>
                <a:gd name="T24" fmla="*/ 21 w 37"/>
                <a:gd name="T25" fmla="*/ 0 h 60"/>
                <a:gd name="T26" fmla="*/ 11 w 37"/>
                <a:gd name="T27" fmla="*/ 2 h 60"/>
                <a:gd name="T28" fmla="*/ 5 w 37"/>
                <a:gd name="T29" fmla="*/ 8 h 60"/>
                <a:gd name="T30" fmla="*/ 1 w 37"/>
                <a:gd name="T31" fmla="*/ 12 h 60"/>
                <a:gd name="T32" fmla="*/ 0 w 37"/>
                <a:gd name="T33" fmla="*/ 17 h 60"/>
                <a:gd name="T34" fmla="*/ 0 w 37"/>
                <a:gd name="T35" fmla="*/ 23 h 60"/>
                <a:gd name="T36" fmla="*/ 0 w 37"/>
                <a:gd name="T37" fmla="*/ 31 h 60"/>
                <a:gd name="T38" fmla="*/ 0 w 37"/>
                <a:gd name="T39" fmla="*/ 36 h 60"/>
                <a:gd name="T40" fmla="*/ 0 w 37"/>
                <a:gd name="T41" fmla="*/ 42 h 60"/>
                <a:gd name="T42" fmla="*/ 1 w 37"/>
                <a:gd name="T43" fmla="*/ 46 h 60"/>
                <a:gd name="T44" fmla="*/ 5 w 37"/>
                <a:gd name="T45" fmla="*/ 51 h 60"/>
                <a:gd name="T46" fmla="*/ 11 w 37"/>
                <a:gd name="T47" fmla="*/ 57 h 60"/>
                <a:gd name="T48" fmla="*/ 21 w 37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36" y="36"/>
                  </a:lnTo>
                  <a:lnTo>
                    <a:pt x="37" y="31"/>
                  </a:lnTo>
                  <a:lnTo>
                    <a:pt x="36" y="23"/>
                  </a:lnTo>
                  <a:lnTo>
                    <a:pt x="34" y="17"/>
                  </a:lnTo>
                  <a:lnTo>
                    <a:pt x="32" y="12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42" name="Freeform 378"/>
            <p:cNvSpPr>
              <a:spLocks/>
            </p:cNvSpPr>
            <p:nvPr/>
          </p:nvSpPr>
          <p:spPr bwMode="auto">
            <a:xfrm>
              <a:off x="1222" y="3348"/>
              <a:ext cx="33" cy="17"/>
            </a:xfrm>
            <a:custGeom>
              <a:avLst/>
              <a:gdLst>
                <a:gd name="T0" fmla="*/ 2 w 67"/>
                <a:gd name="T1" fmla="*/ 28 h 35"/>
                <a:gd name="T2" fmla="*/ 0 w 67"/>
                <a:gd name="T3" fmla="*/ 22 h 35"/>
                <a:gd name="T4" fmla="*/ 7 w 67"/>
                <a:gd name="T5" fmla="*/ 16 h 35"/>
                <a:gd name="T6" fmla="*/ 14 w 67"/>
                <a:gd name="T7" fmla="*/ 10 h 35"/>
                <a:gd name="T8" fmla="*/ 27 w 67"/>
                <a:gd name="T9" fmla="*/ 3 h 35"/>
                <a:gd name="T10" fmla="*/ 34 w 67"/>
                <a:gd name="T11" fmla="*/ 1 h 35"/>
                <a:gd name="T12" fmla="*/ 41 w 67"/>
                <a:gd name="T13" fmla="*/ 0 h 35"/>
                <a:gd name="T14" fmla="*/ 46 w 67"/>
                <a:gd name="T15" fmla="*/ 0 h 35"/>
                <a:gd name="T16" fmla="*/ 52 w 67"/>
                <a:gd name="T17" fmla="*/ 1 h 35"/>
                <a:gd name="T18" fmla="*/ 61 w 67"/>
                <a:gd name="T19" fmla="*/ 2 h 35"/>
                <a:gd name="T20" fmla="*/ 67 w 67"/>
                <a:gd name="T21" fmla="*/ 8 h 35"/>
                <a:gd name="T22" fmla="*/ 67 w 67"/>
                <a:gd name="T23" fmla="*/ 13 h 35"/>
                <a:gd name="T24" fmla="*/ 62 w 67"/>
                <a:gd name="T25" fmla="*/ 19 h 35"/>
                <a:gd name="T26" fmla="*/ 53 w 67"/>
                <a:gd name="T27" fmla="*/ 25 h 35"/>
                <a:gd name="T28" fmla="*/ 43 w 67"/>
                <a:gd name="T29" fmla="*/ 31 h 35"/>
                <a:gd name="T30" fmla="*/ 35 w 67"/>
                <a:gd name="T31" fmla="*/ 32 h 35"/>
                <a:gd name="T32" fmla="*/ 27 w 67"/>
                <a:gd name="T33" fmla="*/ 34 h 35"/>
                <a:gd name="T34" fmla="*/ 20 w 67"/>
                <a:gd name="T35" fmla="*/ 34 h 35"/>
                <a:gd name="T36" fmla="*/ 15 w 67"/>
                <a:gd name="T37" fmla="*/ 35 h 35"/>
                <a:gd name="T38" fmla="*/ 5 w 67"/>
                <a:gd name="T39" fmla="*/ 32 h 35"/>
                <a:gd name="T40" fmla="*/ 2 w 67"/>
                <a:gd name="T41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7" y="16"/>
                  </a:lnTo>
                  <a:lnTo>
                    <a:pt x="14" y="10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61" y="2"/>
                  </a:lnTo>
                  <a:lnTo>
                    <a:pt x="67" y="8"/>
                  </a:lnTo>
                  <a:lnTo>
                    <a:pt x="67" y="13"/>
                  </a:lnTo>
                  <a:lnTo>
                    <a:pt x="62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5" y="32"/>
                  </a:lnTo>
                  <a:lnTo>
                    <a:pt x="27" y="34"/>
                  </a:lnTo>
                  <a:lnTo>
                    <a:pt x="20" y="34"/>
                  </a:lnTo>
                  <a:lnTo>
                    <a:pt x="15" y="35"/>
                  </a:lnTo>
                  <a:lnTo>
                    <a:pt x="5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43" name="Freeform 379"/>
            <p:cNvSpPr>
              <a:spLocks/>
            </p:cNvSpPr>
            <p:nvPr/>
          </p:nvSpPr>
          <p:spPr bwMode="auto">
            <a:xfrm>
              <a:off x="1182" y="3351"/>
              <a:ext cx="34" cy="16"/>
            </a:xfrm>
            <a:custGeom>
              <a:avLst/>
              <a:gdLst>
                <a:gd name="T0" fmla="*/ 67 w 67"/>
                <a:gd name="T1" fmla="*/ 29 h 34"/>
                <a:gd name="T2" fmla="*/ 67 w 67"/>
                <a:gd name="T3" fmla="*/ 23 h 34"/>
                <a:gd name="T4" fmla="*/ 62 w 67"/>
                <a:gd name="T5" fmla="*/ 17 h 34"/>
                <a:gd name="T6" fmla="*/ 57 w 67"/>
                <a:gd name="T7" fmla="*/ 14 h 34"/>
                <a:gd name="T8" fmla="*/ 53 w 67"/>
                <a:gd name="T9" fmla="*/ 11 h 34"/>
                <a:gd name="T10" fmla="*/ 45 w 67"/>
                <a:gd name="T11" fmla="*/ 8 h 34"/>
                <a:gd name="T12" fmla="*/ 39 w 67"/>
                <a:gd name="T13" fmla="*/ 6 h 34"/>
                <a:gd name="T14" fmla="*/ 24 w 67"/>
                <a:gd name="T15" fmla="*/ 0 h 34"/>
                <a:gd name="T16" fmla="*/ 13 w 67"/>
                <a:gd name="T17" fmla="*/ 0 h 34"/>
                <a:gd name="T18" fmla="*/ 4 w 67"/>
                <a:gd name="T19" fmla="*/ 4 h 34"/>
                <a:gd name="T20" fmla="*/ 2 w 67"/>
                <a:gd name="T21" fmla="*/ 10 h 34"/>
                <a:gd name="T22" fmla="*/ 0 w 67"/>
                <a:gd name="T23" fmla="*/ 15 h 34"/>
                <a:gd name="T24" fmla="*/ 4 w 67"/>
                <a:gd name="T25" fmla="*/ 21 h 34"/>
                <a:gd name="T26" fmla="*/ 13 w 67"/>
                <a:gd name="T27" fmla="*/ 26 h 34"/>
                <a:gd name="T28" fmla="*/ 27 w 67"/>
                <a:gd name="T29" fmla="*/ 32 h 34"/>
                <a:gd name="T30" fmla="*/ 39 w 67"/>
                <a:gd name="T31" fmla="*/ 34 h 34"/>
                <a:gd name="T32" fmla="*/ 51 w 67"/>
                <a:gd name="T33" fmla="*/ 34 h 34"/>
                <a:gd name="T34" fmla="*/ 61 w 67"/>
                <a:gd name="T35" fmla="*/ 32 h 34"/>
                <a:gd name="T36" fmla="*/ 67 w 67"/>
                <a:gd name="T3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34">
                  <a:moveTo>
                    <a:pt x="67" y="29"/>
                  </a:moveTo>
                  <a:lnTo>
                    <a:pt x="67" y="23"/>
                  </a:lnTo>
                  <a:lnTo>
                    <a:pt x="62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4" y="21"/>
                  </a:lnTo>
                  <a:lnTo>
                    <a:pt x="13" y="26"/>
                  </a:lnTo>
                  <a:lnTo>
                    <a:pt x="27" y="32"/>
                  </a:lnTo>
                  <a:lnTo>
                    <a:pt x="39" y="34"/>
                  </a:lnTo>
                  <a:lnTo>
                    <a:pt x="51" y="34"/>
                  </a:lnTo>
                  <a:lnTo>
                    <a:pt x="61" y="32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44" name="Freeform 380"/>
            <p:cNvSpPr>
              <a:spLocks/>
            </p:cNvSpPr>
            <p:nvPr/>
          </p:nvSpPr>
          <p:spPr bwMode="auto">
            <a:xfrm>
              <a:off x="1222" y="3364"/>
              <a:ext cx="33" cy="17"/>
            </a:xfrm>
            <a:custGeom>
              <a:avLst/>
              <a:gdLst>
                <a:gd name="T0" fmla="*/ 67 w 67"/>
                <a:gd name="T1" fmla="*/ 29 h 35"/>
                <a:gd name="T2" fmla="*/ 67 w 67"/>
                <a:gd name="T3" fmla="*/ 22 h 35"/>
                <a:gd name="T4" fmla="*/ 62 w 67"/>
                <a:gd name="T5" fmla="*/ 15 h 35"/>
                <a:gd name="T6" fmla="*/ 53 w 67"/>
                <a:gd name="T7" fmla="*/ 9 h 35"/>
                <a:gd name="T8" fmla="*/ 43 w 67"/>
                <a:gd name="T9" fmla="*/ 5 h 35"/>
                <a:gd name="T10" fmla="*/ 35 w 67"/>
                <a:gd name="T11" fmla="*/ 2 h 35"/>
                <a:gd name="T12" fmla="*/ 27 w 67"/>
                <a:gd name="T13" fmla="*/ 1 h 35"/>
                <a:gd name="T14" fmla="*/ 20 w 67"/>
                <a:gd name="T15" fmla="*/ 0 h 35"/>
                <a:gd name="T16" fmla="*/ 15 w 67"/>
                <a:gd name="T17" fmla="*/ 0 h 35"/>
                <a:gd name="T18" fmla="*/ 5 w 67"/>
                <a:gd name="T19" fmla="*/ 1 h 35"/>
                <a:gd name="T20" fmla="*/ 2 w 67"/>
                <a:gd name="T21" fmla="*/ 5 h 35"/>
                <a:gd name="T22" fmla="*/ 0 w 67"/>
                <a:gd name="T23" fmla="*/ 12 h 35"/>
                <a:gd name="T24" fmla="*/ 7 w 67"/>
                <a:gd name="T25" fmla="*/ 19 h 35"/>
                <a:gd name="T26" fmla="*/ 14 w 67"/>
                <a:gd name="T27" fmla="*/ 25 h 35"/>
                <a:gd name="T28" fmla="*/ 27 w 67"/>
                <a:gd name="T29" fmla="*/ 33 h 35"/>
                <a:gd name="T30" fmla="*/ 34 w 67"/>
                <a:gd name="T31" fmla="*/ 34 h 35"/>
                <a:gd name="T32" fmla="*/ 41 w 67"/>
                <a:gd name="T33" fmla="*/ 35 h 35"/>
                <a:gd name="T34" fmla="*/ 46 w 67"/>
                <a:gd name="T35" fmla="*/ 35 h 35"/>
                <a:gd name="T36" fmla="*/ 52 w 67"/>
                <a:gd name="T37" fmla="*/ 35 h 35"/>
                <a:gd name="T38" fmla="*/ 61 w 67"/>
                <a:gd name="T39" fmla="*/ 33 h 35"/>
                <a:gd name="T40" fmla="*/ 67 w 67"/>
                <a:gd name="T41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5">
                  <a:moveTo>
                    <a:pt x="67" y="29"/>
                  </a:moveTo>
                  <a:lnTo>
                    <a:pt x="67" y="22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5"/>
                  </a:lnTo>
                  <a:lnTo>
                    <a:pt x="27" y="33"/>
                  </a:lnTo>
                  <a:lnTo>
                    <a:pt x="34" y="34"/>
                  </a:lnTo>
                  <a:lnTo>
                    <a:pt x="41" y="35"/>
                  </a:lnTo>
                  <a:lnTo>
                    <a:pt x="46" y="35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45" name="Freeform 381"/>
            <p:cNvSpPr>
              <a:spLocks/>
            </p:cNvSpPr>
            <p:nvPr/>
          </p:nvSpPr>
          <p:spPr bwMode="auto">
            <a:xfrm>
              <a:off x="1182" y="3366"/>
              <a:ext cx="34" cy="18"/>
            </a:xfrm>
            <a:custGeom>
              <a:avLst/>
              <a:gdLst>
                <a:gd name="T0" fmla="*/ 2 w 67"/>
                <a:gd name="T1" fmla="*/ 28 h 35"/>
                <a:gd name="T2" fmla="*/ 0 w 67"/>
                <a:gd name="T3" fmla="*/ 22 h 35"/>
                <a:gd name="T4" fmla="*/ 4 w 67"/>
                <a:gd name="T5" fmla="*/ 15 h 35"/>
                <a:gd name="T6" fmla="*/ 13 w 67"/>
                <a:gd name="T7" fmla="*/ 9 h 35"/>
                <a:gd name="T8" fmla="*/ 27 w 67"/>
                <a:gd name="T9" fmla="*/ 4 h 35"/>
                <a:gd name="T10" fmla="*/ 39 w 67"/>
                <a:gd name="T11" fmla="*/ 0 h 35"/>
                <a:gd name="T12" fmla="*/ 51 w 67"/>
                <a:gd name="T13" fmla="*/ 0 h 35"/>
                <a:gd name="T14" fmla="*/ 61 w 67"/>
                <a:gd name="T15" fmla="*/ 2 h 35"/>
                <a:gd name="T16" fmla="*/ 67 w 67"/>
                <a:gd name="T17" fmla="*/ 7 h 35"/>
                <a:gd name="T18" fmla="*/ 67 w 67"/>
                <a:gd name="T19" fmla="*/ 12 h 35"/>
                <a:gd name="T20" fmla="*/ 62 w 67"/>
                <a:gd name="T21" fmla="*/ 18 h 35"/>
                <a:gd name="T22" fmla="*/ 57 w 67"/>
                <a:gd name="T23" fmla="*/ 22 h 35"/>
                <a:gd name="T24" fmla="*/ 53 w 67"/>
                <a:gd name="T25" fmla="*/ 25 h 35"/>
                <a:gd name="T26" fmla="*/ 45 w 67"/>
                <a:gd name="T27" fmla="*/ 28 h 35"/>
                <a:gd name="T28" fmla="*/ 39 w 67"/>
                <a:gd name="T29" fmla="*/ 31 h 35"/>
                <a:gd name="T30" fmla="*/ 24 w 67"/>
                <a:gd name="T31" fmla="*/ 34 h 35"/>
                <a:gd name="T32" fmla="*/ 13 w 67"/>
                <a:gd name="T33" fmla="*/ 35 h 35"/>
                <a:gd name="T34" fmla="*/ 4 w 67"/>
                <a:gd name="T35" fmla="*/ 32 h 35"/>
                <a:gd name="T36" fmla="*/ 2 w 67"/>
                <a:gd name="T37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4" y="15"/>
                  </a:lnTo>
                  <a:lnTo>
                    <a:pt x="13" y="9"/>
                  </a:lnTo>
                  <a:lnTo>
                    <a:pt x="27" y="4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67" y="7"/>
                  </a:lnTo>
                  <a:lnTo>
                    <a:pt x="67" y="12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45" y="28"/>
                  </a:lnTo>
                  <a:lnTo>
                    <a:pt x="39" y="31"/>
                  </a:lnTo>
                  <a:lnTo>
                    <a:pt x="24" y="34"/>
                  </a:lnTo>
                  <a:lnTo>
                    <a:pt x="13" y="35"/>
                  </a:lnTo>
                  <a:lnTo>
                    <a:pt x="4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846" name="Freeform 382"/>
            <p:cNvSpPr>
              <a:spLocks/>
            </p:cNvSpPr>
            <p:nvPr/>
          </p:nvSpPr>
          <p:spPr bwMode="auto">
            <a:xfrm>
              <a:off x="1208" y="3357"/>
              <a:ext cx="25" cy="18"/>
            </a:xfrm>
            <a:custGeom>
              <a:avLst/>
              <a:gdLst>
                <a:gd name="T0" fmla="*/ 25 w 50"/>
                <a:gd name="T1" fmla="*/ 0 h 36"/>
                <a:gd name="T2" fmla="*/ 32 w 50"/>
                <a:gd name="T3" fmla="*/ 0 h 36"/>
                <a:gd name="T4" fmla="*/ 41 w 50"/>
                <a:gd name="T5" fmla="*/ 4 h 36"/>
                <a:gd name="T6" fmla="*/ 46 w 50"/>
                <a:gd name="T7" fmla="*/ 9 h 36"/>
                <a:gd name="T8" fmla="*/ 50 w 50"/>
                <a:gd name="T9" fmla="*/ 16 h 36"/>
                <a:gd name="T10" fmla="*/ 46 w 50"/>
                <a:gd name="T11" fmla="*/ 24 h 36"/>
                <a:gd name="T12" fmla="*/ 41 w 50"/>
                <a:gd name="T13" fmla="*/ 30 h 36"/>
                <a:gd name="T14" fmla="*/ 32 w 50"/>
                <a:gd name="T15" fmla="*/ 34 h 36"/>
                <a:gd name="T16" fmla="*/ 25 w 50"/>
                <a:gd name="T17" fmla="*/ 36 h 36"/>
                <a:gd name="T18" fmla="*/ 14 w 50"/>
                <a:gd name="T19" fmla="*/ 34 h 36"/>
                <a:gd name="T20" fmla="*/ 6 w 50"/>
                <a:gd name="T21" fmla="*/ 30 h 36"/>
                <a:gd name="T22" fmla="*/ 2 w 50"/>
                <a:gd name="T23" fmla="*/ 24 h 36"/>
                <a:gd name="T24" fmla="*/ 0 w 50"/>
                <a:gd name="T25" fmla="*/ 16 h 36"/>
                <a:gd name="T26" fmla="*/ 2 w 50"/>
                <a:gd name="T27" fmla="*/ 9 h 36"/>
                <a:gd name="T28" fmla="*/ 6 w 50"/>
                <a:gd name="T29" fmla="*/ 4 h 36"/>
                <a:gd name="T30" fmla="*/ 14 w 50"/>
                <a:gd name="T31" fmla="*/ 0 h 36"/>
                <a:gd name="T32" fmla="*/ 25 w 50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36">
                  <a:moveTo>
                    <a:pt x="25" y="0"/>
                  </a:moveTo>
                  <a:lnTo>
                    <a:pt x="32" y="0"/>
                  </a:lnTo>
                  <a:lnTo>
                    <a:pt x="41" y="4"/>
                  </a:lnTo>
                  <a:lnTo>
                    <a:pt x="46" y="9"/>
                  </a:lnTo>
                  <a:lnTo>
                    <a:pt x="50" y="16"/>
                  </a:lnTo>
                  <a:lnTo>
                    <a:pt x="46" y="24"/>
                  </a:lnTo>
                  <a:lnTo>
                    <a:pt x="41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14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2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2847" name="Group 383"/>
          <p:cNvGrpSpPr>
            <a:grpSpLocks/>
          </p:cNvGrpSpPr>
          <p:nvPr/>
        </p:nvGrpSpPr>
        <p:grpSpPr bwMode="auto">
          <a:xfrm>
            <a:off x="395288" y="2492375"/>
            <a:ext cx="720725" cy="720725"/>
            <a:chOff x="3515" y="2029"/>
            <a:chExt cx="454" cy="454"/>
          </a:xfrm>
        </p:grpSpPr>
        <p:sp>
          <p:nvSpPr>
            <p:cNvPr id="62848" name="Oval 384"/>
            <p:cNvSpPr>
              <a:spLocks noChangeArrowheads="1"/>
            </p:cNvSpPr>
            <p:nvPr/>
          </p:nvSpPr>
          <p:spPr bwMode="auto">
            <a:xfrm>
              <a:off x="3515" y="2029"/>
              <a:ext cx="454" cy="45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849" name="AutoShape 385"/>
            <p:cNvSpPr>
              <a:spLocks noChangeArrowheads="1"/>
            </p:cNvSpPr>
            <p:nvPr/>
          </p:nvSpPr>
          <p:spPr bwMode="auto">
            <a:xfrm rot="-1499186">
              <a:off x="3613" y="2063"/>
              <a:ext cx="229" cy="415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repeatCount="9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32948E-6 C 1.11111E-6 -0.21295 0.06979 -0.37364 0.15677 -0.37364 C 0.24618 -0.37364 0.31788 -0.21295 0.31788 -1.32948E-6 C 0.31788 0.21341 0.38889 0.37942 0.47882 0.37942 C 0.5658 0.37942 0.63785 0.21341 0.63785 -1.32948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62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92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smile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1" name="Picture 3" descr="J00863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620713"/>
            <a:ext cx="1963737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492" name="Group 4"/>
          <p:cNvGrpSpPr>
            <a:grpSpLocks/>
          </p:cNvGrpSpPr>
          <p:nvPr/>
        </p:nvGrpSpPr>
        <p:grpSpPr bwMode="auto">
          <a:xfrm flipH="1">
            <a:off x="7164388" y="2420938"/>
            <a:ext cx="1254125" cy="1079500"/>
            <a:chOff x="2685" y="2265"/>
            <a:chExt cx="985" cy="994"/>
          </a:xfrm>
        </p:grpSpPr>
        <p:sp>
          <p:nvSpPr>
            <p:cNvPr id="63493" name="Freeform 5"/>
            <p:cNvSpPr>
              <a:spLocks/>
            </p:cNvSpPr>
            <p:nvPr/>
          </p:nvSpPr>
          <p:spPr bwMode="auto">
            <a:xfrm>
              <a:off x="2685" y="2265"/>
              <a:ext cx="985" cy="994"/>
            </a:xfrm>
            <a:custGeom>
              <a:avLst/>
              <a:gdLst>
                <a:gd name="T0" fmla="*/ 1117 w 1971"/>
                <a:gd name="T1" fmla="*/ 1353 h 1987"/>
                <a:gd name="T2" fmla="*/ 1095 w 1971"/>
                <a:gd name="T3" fmla="*/ 1329 h 1987"/>
                <a:gd name="T4" fmla="*/ 1039 w 1971"/>
                <a:gd name="T5" fmla="*/ 1295 h 1987"/>
                <a:gd name="T6" fmla="*/ 943 w 1971"/>
                <a:gd name="T7" fmla="*/ 1266 h 1987"/>
                <a:gd name="T8" fmla="*/ 871 w 1971"/>
                <a:gd name="T9" fmla="*/ 1258 h 1987"/>
                <a:gd name="T10" fmla="*/ 842 w 1971"/>
                <a:gd name="T11" fmla="*/ 1258 h 1987"/>
                <a:gd name="T12" fmla="*/ 788 w 1971"/>
                <a:gd name="T13" fmla="*/ 1255 h 1987"/>
                <a:gd name="T14" fmla="*/ 718 w 1971"/>
                <a:gd name="T15" fmla="*/ 1247 h 1987"/>
                <a:gd name="T16" fmla="*/ 637 w 1971"/>
                <a:gd name="T17" fmla="*/ 1234 h 1987"/>
                <a:gd name="T18" fmla="*/ 549 w 1971"/>
                <a:gd name="T19" fmla="*/ 1216 h 1987"/>
                <a:gd name="T20" fmla="*/ 458 w 1971"/>
                <a:gd name="T21" fmla="*/ 1186 h 1987"/>
                <a:gd name="T22" fmla="*/ 375 w 1971"/>
                <a:gd name="T23" fmla="*/ 1150 h 1987"/>
                <a:gd name="T24" fmla="*/ 331 w 1971"/>
                <a:gd name="T25" fmla="*/ 1122 h 1987"/>
                <a:gd name="T26" fmla="*/ 286 w 1971"/>
                <a:gd name="T27" fmla="*/ 1090 h 1987"/>
                <a:gd name="T28" fmla="*/ 215 w 1971"/>
                <a:gd name="T29" fmla="*/ 1028 h 1987"/>
                <a:gd name="T30" fmla="*/ 131 w 1971"/>
                <a:gd name="T31" fmla="*/ 935 h 1987"/>
                <a:gd name="T32" fmla="*/ 58 w 1971"/>
                <a:gd name="T33" fmla="*/ 815 h 1987"/>
                <a:gd name="T34" fmla="*/ 10 w 1971"/>
                <a:gd name="T35" fmla="*/ 666 h 1987"/>
                <a:gd name="T36" fmla="*/ 4 w 1971"/>
                <a:gd name="T37" fmla="*/ 492 h 1987"/>
                <a:gd name="T38" fmla="*/ 63 w 1971"/>
                <a:gd name="T39" fmla="*/ 293 h 1987"/>
                <a:gd name="T40" fmla="*/ 124 w 1971"/>
                <a:gd name="T41" fmla="*/ 179 h 1987"/>
                <a:gd name="T42" fmla="*/ 152 w 1971"/>
                <a:gd name="T43" fmla="*/ 147 h 1987"/>
                <a:gd name="T44" fmla="*/ 209 w 1971"/>
                <a:gd name="T45" fmla="*/ 99 h 1987"/>
                <a:gd name="T46" fmla="*/ 292 w 1971"/>
                <a:gd name="T47" fmla="*/ 48 h 1987"/>
                <a:gd name="T48" fmla="*/ 403 w 1971"/>
                <a:gd name="T49" fmla="*/ 11 h 1987"/>
                <a:gd name="T50" fmla="*/ 543 w 1971"/>
                <a:gd name="T51" fmla="*/ 0 h 1987"/>
                <a:gd name="T52" fmla="*/ 709 w 1971"/>
                <a:gd name="T53" fmla="*/ 31 h 1987"/>
                <a:gd name="T54" fmla="*/ 903 w 1971"/>
                <a:gd name="T55" fmla="*/ 122 h 1987"/>
                <a:gd name="T56" fmla="*/ 1019 w 1971"/>
                <a:gd name="T57" fmla="*/ 201 h 1987"/>
                <a:gd name="T58" fmla="*/ 1084 w 1971"/>
                <a:gd name="T59" fmla="*/ 282 h 1987"/>
                <a:gd name="T60" fmla="*/ 1167 w 1971"/>
                <a:gd name="T61" fmla="*/ 450 h 1987"/>
                <a:gd name="T62" fmla="*/ 1231 w 1971"/>
                <a:gd name="T63" fmla="*/ 707 h 1987"/>
                <a:gd name="T64" fmla="*/ 1244 w 1971"/>
                <a:gd name="T65" fmla="*/ 886 h 1987"/>
                <a:gd name="T66" fmla="*/ 1268 w 1971"/>
                <a:gd name="T67" fmla="*/ 982 h 1987"/>
                <a:gd name="T68" fmla="*/ 1325 w 1971"/>
                <a:gd name="T69" fmla="*/ 1133 h 1987"/>
                <a:gd name="T70" fmla="*/ 1420 w 1971"/>
                <a:gd name="T71" fmla="*/ 1299 h 1987"/>
                <a:gd name="T72" fmla="*/ 1484 w 1971"/>
                <a:gd name="T73" fmla="*/ 1377 h 1987"/>
                <a:gd name="T74" fmla="*/ 1495 w 1971"/>
                <a:gd name="T75" fmla="*/ 1388 h 1987"/>
                <a:gd name="T76" fmla="*/ 1519 w 1971"/>
                <a:gd name="T77" fmla="*/ 1412 h 1987"/>
                <a:gd name="T78" fmla="*/ 1554 w 1971"/>
                <a:gd name="T79" fmla="*/ 1441 h 1987"/>
                <a:gd name="T80" fmla="*/ 1600 w 1971"/>
                <a:gd name="T81" fmla="*/ 1478 h 1987"/>
                <a:gd name="T82" fmla="*/ 1654 w 1971"/>
                <a:gd name="T83" fmla="*/ 1520 h 1987"/>
                <a:gd name="T84" fmla="*/ 1719 w 1971"/>
                <a:gd name="T85" fmla="*/ 1565 h 1987"/>
                <a:gd name="T86" fmla="*/ 1791 w 1971"/>
                <a:gd name="T87" fmla="*/ 1609 h 1987"/>
                <a:gd name="T88" fmla="*/ 1839 w 1971"/>
                <a:gd name="T89" fmla="*/ 1639 h 1987"/>
                <a:gd name="T90" fmla="*/ 1898 w 1971"/>
                <a:gd name="T91" fmla="*/ 1687 h 1987"/>
                <a:gd name="T92" fmla="*/ 1958 w 1971"/>
                <a:gd name="T93" fmla="*/ 1770 h 1987"/>
                <a:gd name="T94" fmla="*/ 1966 w 1971"/>
                <a:gd name="T95" fmla="*/ 1875 h 1987"/>
                <a:gd name="T96" fmla="*/ 1929 w 1971"/>
                <a:gd name="T97" fmla="*/ 1934 h 1987"/>
                <a:gd name="T98" fmla="*/ 1916 w 1971"/>
                <a:gd name="T99" fmla="*/ 1947 h 1987"/>
                <a:gd name="T100" fmla="*/ 1892 w 1971"/>
                <a:gd name="T101" fmla="*/ 1967 h 1987"/>
                <a:gd name="T102" fmla="*/ 1853 w 1971"/>
                <a:gd name="T103" fmla="*/ 1982 h 1987"/>
                <a:gd name="T104" fmla="*/ 1803 w 1971"/>
                <a:gd name="T105" fmla="*/ 1987 h 1987"/>
                <a:gd name="T106" fmla="*/ 1741 w 1971"/>
                <a:gd name="T107" fmla="*/ 1973 h 1987"/>
                <a:gd name="T108" fmla="*/ 1665 w 1971"/>
                <a:gd name="T109" fmla="*/ 1930 h 1987"/>
                <a:gd name="T110" fmla="*/ 1576 w 1971"/>
                <a:gd name="T111" fmla="*/ 1853 h 1987"/>
                <a:gd name="T112" fmla="*/ 1527 w 1971"/>
                <a:gd name="T113" fmla="*/ 1792 h 1987"/>
                <a:gd name="T114" fmla="*/ 1506 w 1971"/>
                <a:gd name="T115" fmla="*/ 1751 h 1987"/>
                <a:gd name="T116" fmla="*/ 1468 w 1971"/>
                <a:gd name="T117" fmla="*/ 1687 h 1987"/>
                <a:gd name="T118" fmla="*/ 1418 w 1971"/>
                <a:gd name="T119" fmla="*/ 1618 h 1987"/>
                <a:gd name="T120" fmla="*/ 1119 w 1971"/>
                <a:gd name="T121" fmla="*/ 1356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71" h="1987">
                  <a:moveTo>
                    <a:pt x="1119" y="1356"/>
                  </a:moveTo>
                  <a:lnTo>
                    <a:pt x="1117" y="1353"/>
                  </a:lnTo>
                  <a:lnTo>
                    <a:pt x="1110" y="1343"/>
                  </a:lnTo>
                  <a:lnTo>
                    <a:pt x="1095" y="1329"/>
                  </a:lnTo>
                  <a:lnTo>
                    <a:pt x="1073" y="1312"/>
                  </a:lnTo>
                  <a:lnTo>
                    <a:pt x="1039" y="1295"/>
                  </a:lnTo>
                  <a:lnTo>
                    <a:pt x="997" y="1279"/>
                  </a:lnTo>
                  <a:lnTo>
                    <a:pt x="943" y="1266"/>
                  </a:lnTo>
                  <a:lnTo>
                    <a:pt x="875" y="1258"/>
                  </a:lnTo>
                  <a:lnTo>
                    <a:pt x="871" y="1258"/>
                  </a:lnTo>
                  <a:lnTo>
                    <a:pt x="860" y="1258"/>
                  </a:lnTo>
                  <a:lnTo>
                    <a:pt x="842" y="1258"/>
                  </a:lnTo>
                  <a:lnTo>
                    <a:pt x="818" y="1257"/>
                  </a:lnTo>
                  <a:lnTo>
                    <a:pt x="788" y="1255"/>
                  </a:lnTo>
                  <a:lnTo>
                    <a:pt x="755" y="1251"/>
                  </a:lnTo>
                  <a:lnTo>
                    <a:pt x="718" y="1247"/>
                  </a:lnTo>
                  <a:lnTo>
                    <a:pt x="680" y="1242"/>
                  </a:lnTo>
                  <a:lnTo>
                    <a:pt x="637" y="1234"/>
                  </a:lnTo>
                  <a:lnTo>
                    <a:pt x="593" y="1225"/>
                  </a:lnTo>
                  <a:lnTo>
                    <a:pt x="549" y="1216"/>
                  </a:lnTo>
                  <a:lnTo>
                    <a:pt x="502" y="1203"/>
                  </a:lnTo>
                  <a:lnTo>
                    <a:pt x="458" y="1186"/>
                  </a:lnTo>
                  <a:lnTo>
                    <a:pt x="416" y="1170"/>
                  </a:lnTo>
                  <a:lnTo>
                    <a:pt x="375" y="1150"/>
                  </a:lnTo>
                  <a:lnTo>
                    <a:pt x="338" y="1126"/>
                  </a:lnTo>
                  <a:lnTo>
                    <a:pt x="331" y="1122"/>
                  </a:lnTo>
                  <a:lnTo>
                    <a:pt x="314" y="1109"/>
                  </a:lnTo>
                  <a:lnTo>
                    <a:pt x="286" y="1090"/>
                  </a:lnTo>
                  <a:lnTo>
                    <a:pt x="253" y="1063"/>
                  </a:lnTo>
                  <a:lnTo>
                    <a:pt x="215" y="1028"/>
                  </a:lnTo>
                  <a:lnTo>
                    <a:pt x="172" y="985"/>
                  </a:lnTo>
                  <a:lnTo>
                    <a:pt x="131" y="935"/>
                  </a:lnTo>
                  <a:lnTo>
                    <a:pt x="93" y="878"/>
                  </a:lnTo>
                  <a:lnTo>
                    <a:pt x="58" y="815"/>
                  </a:lnTo>
                  <a:lnTo>
                    <a:pt x="28" y="743"/>
                  </a:lnTo>
                  <a:lnTo>
                    <a:pt x="10" y="666"/>
                  </a:lnTo>
                  <a:lnTo>
                    <a:pt x="0" y="583"/>
                  </a:lnTo>
                  <a:lnTo>
                    <a:pt x="4" y="492"/>
                  </a:lnTo>
                  <a:lnTo>
                    <a:pt x="24" y="397"/>
                  </a:lnTo>
                  <a:lnTo>
                    <a:pt x="63" y="293"/>
                  </a:lnTo>
                  <a:lnTo>
                    <a:pt x="120" y="184"/>
                  </a:lnTo>
                  <a:lnTo>
                    <a:pt x="124" y="179"/>
                  </a:lnTo>
                  <a:lnTo>
                    <a:pt x="135" y="168"/>
                  </a:lnTo>
                  <a:lnTo>
                    <a:pt x="152" y="147"/>
                  </a:lnTo>
                  <a:lnTo>
                    <a:pt x="176" y="125"/>
                  </a:lnTo>
                  <a:lnTo>
                    <a:pt x="209" y="99"/>
                  </a:lnTo>
                  <a:lnTo>
                    <a:pt x="246" y="74"/>
                  </a:lnTo>
                  <a:lnTo>
                    <a:pt x="292" y="48"/>
                  </a:lnTo>
                  <a:lnTo>
                    <a:pt x="344" y="27"/>
                  </a:lnTo>
                  <a:lnTo>
                    <a:pt x="403" y="11"/>
                  </a:lnTo>
                  <a:lnTo>
                    <a:pt x="469" y="0"/>
                  </a:lnTo>
                  <a:lnTo>
                    <a:pt x="543" y="0"/>
                  </a:lnTo>
                  <a:lnTo>
                    <a:pt x="622" y="9"/>
                  </a:lnTo>
                  <a:lnTo>
                    <a:pt x="709" y="31"/>
                  </a:lnTo>
                  <a:lnTo>
                    <a:pt x="803" y="68"/>
                  </a:lnTo>
                  <a:lnTo>
                    <a:pt x="903" y="122"/>
                  </a:lnTo>
                  <a:lnTo>
                    <a:pt x="1010" y="192"/>
                  </a:lnTo>
                  <a:lnTo>
                    <a:pt x="1019" y="201"/>
                  </a:lnTo>
                  <a:lnTo>
                    <a:pt x="1047" y="232"/>
                  </a:lnTo>
                  <a:lnTo>
                    <a:pt x="1084" y="282"/>
                  </a:lnTo>
                  <a:lnTo>
                    <a:pt x="1126" y="356"/>
                  </a:lnTo>
                  <a:lnTo>
                    <a:pt x="1167" y="450"/>
                  </a:lnTo>
                  <a:lnTo>
                    <a:pt x="1204" y="566"/>
                  </a:lnTo>
                  <a:lnTo>
                    <a:pt x="1231" y="707"/>
                  </a:lnTo>
                  <a:lnTo>
                    <a:pt x="1241" y="871"/>
                  </a:lnTo>
                  <a:lnTo>
                    <a:pt x="1244" y="886"/>
                  </a:lnTo>
                  <a:lnTo>
                    <a:pt x="1253" y="923"/>
                  </a:lnTo>
                  <a:lnTo>
                    <a:pt x="1268" y="982"/>
                  </a:lnTo>
                  <a:lnTo>
                    <a:pt x="1292" y="1054"/>
                  </a:lnTo>
                  <a:lnTo>
                    <a:pt x="1325" y="1133"/>
                  </a:lnTo>
                  <a:lnTo>
                    <a:pt x="1368" y="1218"/>
                  </a:lnTo>
                  <a:lnTo>
                    <a:pt x="1420" y="1299"/>
                  </a:lnTo>
                  <a:lnTo>
                    <a:pt x="1482" y="1375"/>
                  </a:lnTo>
                  <a:lnTo>
                    <a:pt x="1484" y="1377"/>
                  </a:lnTo>
                  <a:lnTo>
                    <a:pt x="1488" y="1380"/>
                  </a:lnTo>
                  <a:lnTo>
                    <a:pt x="1495" y="1388"/>
                  </a:lnTo>
                  <a:lnTo>
                    <a:pt x="1506" y="1399"/>
                  </a:lnTo>
                  <a:lnTo>
                    <a:pt x="1519" y="1412"/>
                  </a:lnTo>
                  <a:lnTo>
                    <a:pt x="1536" y="1425"/>
                  </a:lnTo>
                  <a:lnTo>
                    <a:pt x="1554" y="1441"/>
                  </a:lnTo>
                  <a:lnTo>
                    <a:pt x="1576" y="1460"/>
                  </a:lnTo>
                  <a:lnTo>
                    <a:pt x="1600" y="1478"/>
                  </a:lnTo>
                  <a:lnTo>
                    <a:pt x="1626" y="1498"/>
                  </a:lnTo>
                  <a:lnTo>
                    <a:pt x="1654" y="1520"/>
                  </a:lnTo>
                  <a:lnTo>
                    <a:pt x="1685" y="1543"/>
                  </a:lnTo>
                  <a:lnTo>
                    <a:pt x="1719" y="1565"/>
                  </a:lnTo>
                  <a:lnTo>
                    <a:pt x="1754" y="1587"/>
                  </a:lnTo>
                  <a:lnTo>
                    <a:pt x="1791" y="1609"/>
                  </a:lnTo>
                  <a:lnTo>
                    <a:pt x="1829" y="1631"/>
                  </a:lnTo>
                  <a:lnTo>
                    <a:pt x="1839" y="1639"/>
                  </a:lnTo>
                  <a:lnTo>
                    <a:pt x="1864" y="1657"/>
                  </a:lnTo>
                  <a:lnTo>
                    <a:pt x="1898" y="1687"/>
                  </a:lnTo>
                  <a:lnTo>
                    <a:pt x="1931" y="1724"/>
                  </a:lnTo>
                  <a:lnTo>
                    <a:pt x="1958" y="1770"/>
                  </a:lnTo>
                  <a:lnTo>
                    <a:pt x="1971" y="1821"/>
                  </a:lnTo>
                  <a:lnTo>
                    <a:pt x="1966" y="1875"/>
                  </a:lnTo>
                  <a:lnTo>
                    <a:pt x="1931" y="1932"/>
                  </a:lnTo>
                  <a:lnTo>
                    <a:pt x="1929" y="1934"/>
                  </a:lnTo>
                  <a:lnTo>
                    <a:pt x="1925" y="1939"/>
                  </a:lnTo>
                  <a:lnTo>
                    <a:pt x="1916" y="1947"/>
                  </a:lnTo>
                  <a:lnTo>
                    <a:pt x="1905" y="1956"/>
                  </a:lnTo>
                  <a:lnTo>
                    <a:pt x="1892" y="1967"/>
                  </a:lnTo>
                  <a:lnTo>
                    <a:pt x="1874" y="1976"/>
                  </a:lnTo>
                  <a:lnTo>
                    <a:pt x="1853" y="1982"/>
                  </a:lnTo>
                  <a:lnTo>
                    <a:pt x="1829" y="1987"/>
                  </a:lnTo>
                  <a:lnTo>
                    <a:pt x="1803" y="1987"/>
                  </a:lnTo>
                  <a:lnTo>
                    <a:pt x="1774" y="1984"/>
                  </a:lnTo>
                  <a:lnTo>
                    <a:pt x="1741" y="1973"/>
                  </a:lnTo>
                  <a:lnTo>
                    <a:pt x="1704" y="1956"/>
                  </a:lnTo>
                  <a:lnTo>
                    <a:pt x="1665" y="1930"/>
                  </a:lnTo>
                  <a:lnTo>
                    <a:pt x="1623" y="1897"/>
                  </a:lnTo>
                  <a:lnTo>
                    <a:pt x="1576" y="1853"/>
                  </a:lnTo>
                  <a:lnTo>
                    <a:pt x="1528" y="1797"/>
                  </a:lnTo>
                  <a:lnTo>
                    <a:pt x="1527" y="1792"/>
                  </a:lnTo>
                  <a:lnTo>
                    <a:pt x="1517" y="1775"/>
                  </a:lnTo>
                  <a:lnTo>
                    <a:pt x="1506" y="1751"/>
                  </a:lnTo>
                  <a:lnTo>
                    <a:pt x="1490" y="1720"/>
                  </a:lnTo>
                  <a:lnTo>
                    <a:pt x="1468" y="1687"/>
                  </a:lnTo>
                  <a:lnTo>
                    <a:pt x="1444" y="1652"/>
                  </a:lnTo>
                  <a:lnTo>
                    <a:pt x="1418" y="1618"/>
                  </a:lnTo>
                  <a:lnTo>
                    <a:pt x="1388" y="1587"/>
                  </a:lnTo>
                  <a:lnTo>
                    <a:pt x="1119" y="1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auto">
            <a:xfrm>
              <a:off x="2879" y="2302"/>
              <a:ext cx="73" cy="23"/>
            </a:xfrm>
            <a:custGeom>
              <a:avLst/>
              <a:gdLst>
                <a:gd name="T0" fmla="*/ 0 w 146"/>
                <a:gd name="T1" fmla="*/ 14 h 46"/>
                <a:gd name="T2" fmla="*/ 4 w 146"/>
                <a:gd name="T3" fmla="*/ 12 h 46"/>
                <a:gd name="T4" fmla="*/ 13 w 146"/>
                <a:gd name="T5" fmla="*/ 11 h 46"/>
                <a:gd name="T6" fmla="*/ 28 w 146"/>
                <a:gd name="T7" fmla="*/ 5 h 46"/>
                <a:gd name="T8" fmla="*/ 46 w 146"/>
                <a:gd name="T9" fmla="*/ 1 h 46"/>
                <a:gd name="T10" fmla="*/ 68 w 146"/>
                <a:gd name="T11" fmla="*/ 0 h 46"/>
                <a:gd name="T12" fmla="*/ 94 w 146"/>
                <a:gd name="T13" fmla="*/ 0 h 46"/>
                <a:gd name="T14" fmla="*/ 120 w 146"/>
                <a:gd name="T15" fmla="*/ 1 h 46"/>
                <a:gd name="T16" fmla="*/ 146 w 146"/>
                <a:gd name="T17" fmla="*/ 9 h 46"/>
                <a:gd name="T18" fmla="*/ 88 w 146"/>
                <a:gd name="T19" fmla="*/ 46 h 46"/>
                <a:gd name="T20" fmla="*/ 0 w 146"/>
                <a:gd name="T21" fmla="*/ 1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46">
                  <a:moveTo>
                    <a:pt x="0" y="14"/>
                  </a:moveTo>
                  <a:lnTo>
                    <a:pt x="4" y="12"/>
                  </a:lnTo>
                  <a:lnTo>
                    <a:pt x="13" y="11"/>
                  </a:lnTo>
                  <a:lnTo>
                    <a:pt x="28" y="5"/>
                  </a:lnTo>
                  <a:lnTo>
                    <a:pt x="46" y="1"/>
                  </a:lnTo>
                  <a:lnTo>
                    <a:pt x="68" y="0"/>
                  </a:lnTo>
                  <a:lnTo>
                    <a:pt x="94" y="0"/>
                  </a:lnTo>
                  <a:lnTo>
                    <a:pt x="120" y="1"/>
                  </a:lnTo>
                  <a:lnTo>
                    <a:pt x="146" y="9"/>
                  </a:lnTo>
                  <a:lnTo>
                    <a:pt x="88" y="4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1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495" name="Freeform 7"/>
            <p:cNvSpPr>
              <a:spLocks/>
            </p:cNvSpPr>
            <p:nvPr/>
          </p:nvSpPr>
          <p:spPr bwMode="auto">
            <a:xfrm>
              <a:off x="2793" y="2335"/>
              <a:ext cx="83" cy="51"/>
            </a:xfrm>
            <a:custGeom>
              <a:avLst/>
              <a:gdLst>
                <a:gd name="T0" fmla="*/ 45 w 166"/>
                <a:gd name="T1" fmla="*/ 0 h 101"/>
                <a:gd name="T2" fmla="*/ 48 w 166"/>
                <a:gd name="T3" fmla="*/ 0 h 101"/>
                <a:gd name="T4" fmla="*/ 56 w 166"/>
                <a:gd name="T5" fmla="*/ 2 h 101"/>
                <a:gd name="T6" fmla="*/ 70 w 166"/>
                <a:gd name="T7" fmla="*/ 4 h 101"/>
                <a:gd name="T8" fmla="*/ 87 w 166"/>
                <a:gd name="T9" fmla="*/ 9 h 101"/>
                <a:gd name="T10" fmla="*/ 106 w 166"/>
                <a:gd name="T11" fmla="*/ 15 h 101"/>
                <a:gd name="T12" fmla="*/ 126 w 166"/>
                <a:gd name="T13" fmla="*/ 24 h 101"/>
                <a:gd name="T14" fmla="*/ 146 w 166"/>
                <a:gd name="T15" fmla="*/ 37 h 101"/>
                <a:gd name="T16" fmla="*/ 166 w 166"/>
                <a:gd name="T17" fmla="*/ 52 h 101"/>
                <a:gd name="T18" fmla="*/ 165 w 166"/>
                <a:gd name="T19" fmla="*/ 52 h 101"/>
                <a:gd name="T20" fmla="*/ 161 w 166"/>
                <a:gd name="T21" fmla="*/ 53 h 101"/>
                <a:gd name="T22" fmla="*/ 154 w 166"/>
                <a:gd name="T23" fmla="*/ 57 h 101"/>
                <a:gd name="T24" fmla="*/ 144 w 166"/>
                <a:gd name="T25" fmla="*/ 63 h 101"/>
                <a:gd name="T26" fmla="*/ 133 w 166"/>
                <a:gd name="T27" fmla="*/ 70 h 101"/>
                <a:gd name="T28" fmla="*/ 122 w 166"/>
                <a:gd name="T29" fmla="*/ 77 h 101"/>
                <a:gd name="T30" fmla="*/ 113 w 166"/>
                <a:gd name="T31" fmla="*/ 89 h 101"/>
                <a:gd name="T32" fmla="*/ 102 w 166"/>
                <a:gd name="T33" fmla="*/ 101 h 101"/>
                <a:gd name="T34" fmla="*/ 0 w 166"/>
                <a:gd name="T35" fmla="*/ 52 h 101"/>
                <a:gd name="T36" fmla="*/ 4 w 166"/>
                <a:gd name="T37" fmla="*/ 44 h 101"/>
                <a:gd name="T38" fmla="*/ 13 w 166"/>
                <a:gd name="T39" fmla="*/ 26 h 101"/>
                <a:gd name="T40" fmla="*/ 26 w 166"/>
                <a:gd name="T41" fmla="*/ 7 h 101"/>
                <a:gd name="T42" fmla="*/ 45 w 166"/>
                <a:gd name="T4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01">
                  <a:moveTo>
                    <a:pt x="45" y="0"/>
                  </a:moveTo>
                  <a:lnTo>
                    <a:pt x="48" y="0"/>
                  </a:lnTo>
                  <a:lnTo>
                    <a:pt x="56" y="2"/>
                  </a:lnTo>
                  <a:lnTo>
                    <a:pt x="70" y="4"/>
                  </a:lnTo>
                  <a:lnTo>
                    <a:pt x="87" y="9"/>
                  </a:lnTo>
                  <a:lnTo>
                    <a:pt x="106" y="15"/>
                  </a:lnTo>
                  <a:lnTo>
                    <a:pt x="126" y="24"/>
                  </a:lnTo>
                  <a:lnTo>
                    <a:pt x="146" y="37"/>
                  </a:lnTo>
                  <a:lnTo>
                    <a:pt x="166" y="52"/>
                  </a:lnTo>
                  <a:lnTo>
                    <a:pt x="165" y="52"/>
                  </a:lnTo>
                  <a:lnTo>
                    <a:pt x="161" y="53"/>
                  </a:lnTo>
                  <a:lnTo>
                    <a:pt x="154" y="57"/>
                  </a:lnTo>
                  <a:lnTo>
                    <a:pt x="144" y="63"/>
                  </a:lnTo>
                  <a:lnTo>
                    <a:pt x="133" y="70"/>
                  </a:lnTo>
                  <a:lnTo>
                    <a:pt x="122" y="77"/>
                  </a:lnTo>
                  <a:lnTo>
                    <a:pt x="113" y="89"/>
                  </a:lnTo>
                  <a:lnTo>
                    <a:pt x="102" y="101"/>
                  </a:lnTo>
                  <a:lnTo>
                    <a:pt x="0" y="52"/>
                  </a:lnTo>
                  <a:lnTo>
                    <a:pt x="4" y="44"/>
                  </a:lnTo>
                  <a:lnTo>
                    <a:pt x="13" y="26"/>
                  </a:lnTo>
                  <a:lnTo>
                    <a:pt x="26" y="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1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496" name="Freeform 8"/>
            <p:cNvSpPr>
              <a:spLocks/>
            </p:cNvSpPr>
            <p:nvPr/>
          </p:nvSpPr>
          <p:spPr bwMode="auto">
            <a:xfrm>
              <a:off x="2751" y="2389"/>
              <a:ext cx="68" cy="58"/>
            </a:xfrm>
            <a:custGeom>
              <a:avLst/>
              <a:gdLst>
                <a:gd name="T0" fmla="*/ 45 w 135"/>
                <a:gd name="T1" fmla="*/ 0 h 114"/>
                <a:gd name="T2" fmla="*/ 135 w 135"/>
                <a:gd name="T3" fmla="*/ 52 h 114"/>
                <a:gd name="T4" fmla="*/ 128 w 135"/>
                <a:gd name="T5" fmla="*/ 55 h 114"/>
                <a:gd name="T6" fmla="*/ 111 w 135"/>
                <a:gd name="T7" fmla="*/ 68 h 114"/>
                <a:gd name="T8" fmla="*/ 94 w 135"/>
                <a:gd name="T9" fmla="*/ 88 h 114"/>
                <a:gd name="T10" fmla="*/ 83 w 135"/>
                <a:gd name="T11" fmla="*/ 114 h 114"/>
                <a:gd name="T12" fmla="*/ 0 w 135"/>
                <a:gd name="T13" fmla="*/ 52 h 114"/>
                <a:gd name="T14" fmla="*/ 4 w 135"/>
                <a:gd name="T15" fmla="*/ 50 h 114"/>
                <a:gd name="T16" fmla="*/ 15 w 135"/>
                <a:gd name="T17" fmla="*/ 42 h 114"/>
                <a:gd name="T18" fmla="*/ 30 w 135"/>
                <a:gd name="T19" fmla="*/ 26 h 114"/>
                <a:gd name="T20" fmla="*/ 45 w 13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5" h="114">
                  <a:moveTo>
                    <a:pt x="45" y="0"/>
                  </a:moveTo>
                  <a:lnTo>
                    <a:pt x="135" y="52"/>
                  </a:lnTo>
                  <a:lnTo>
                    <a:pt x="128" y="55"/>
                  </a:lnTo>
                  <a:lnTo>
                    <a:pt x="111" y="68"/>
                  </a:lnTo>
                  <a:lnTo>
                    <a:pt x="94" y="88"/>
                  </a:lnTo>
                  <a:lnTo>
                    <a:pt x="83" y="114"/>
                  </a:lnTo>
                  <a:lnTo>
                    <a:pt x="0" y="52"/>
                  </a:lnTo>
                  <a:lnTo>
                    <a:pt x="4" y="50"/>
                  </a:lnTo>
                  <a:lnTo>
                    <a:pt x="15" y="42"/>
                  </a:lnTo>
                  <a:lnTo>
                    <a:pt x="30" y="2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1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497" name="Freeform 9"/>
            <p:cNvSpPr>
              <a:spLocks/>
            </p:cNvSpPr>
            <p:nvPr/>
          </p:nvSpPr>
          <p:spPr bwMode="auto">
            <a:xfrm>
              <a:off x="2732" y="2453"/>
              <a:ext cx="44" cy="55"/>
            </a:xfrm>
            <a:custGeom>
              <a:avLst/>
              <a:gdLst>
                <a:gd name="T0" fmla="*/ 18 w 88"/>
                <a:gd name="T1" fmla="*/ 0 h 109"/>
                <a:gd name="T2" fmla="*/ 88 w 88"/>
                <a:gd name="T3" fmla="*/ 39 h 109"/>
                <a:gd name="T4" fmla="*/ 81 w 88"/>
                <a:gd name="T5" fmla="*/ 46 h 109"/>
                <a:gd name="T6" fmla="*/ 66 w 88"/>
                <a:gd name="T7" fmla="*/ 63 h 109"/>
                <a:gd name="T8" fmla="*/ 51 w 88"/>
                <a:gd name="T9" fmla="*/ 85 h 109"/>
                <a:gd name="T10" fmla="*/ 44 w 88"/>
                <a:gd name="T11" fmla="*/ 109 h 109"/>
                <a:gd name="T12" fmla="*/ 0 w 88"/>
                <a:gd name="T13" fmla="*/ 59 h 109"/>
                <a:gd name="T14" fmla="*/ 0 w 88"/>
                <a:gd name="T15" fmla="*/ 54 h 109"/>
                <a:gd name="T16" fmla="*/ 1 w 88"/>
                <a:gd name="T17" fmla="*/ 37 h 109"/>
                <a:gd name="T18" fmla="*/ 7 w 88"/>
                <a:gd name="T19" fmla="*/ 19 h 109"/>
                <a:gd name="T20" fmla="*/ 18 w 88"/>
                <a:gd name="T2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09">
                  <a:moveTo>
                    <a:pt x="18" y="0"/>
                  </a:moveTo>
                  <a:lnTo>
                    <a:pt x="88" y="39"/>
                  </a:lnTo>
                  <a:lnTo>
                    <a:pt x="81" y="46"/>
                  </a:lnTo>
                  <a:lnTo>
                    <a:pt x="66" y="63"/>
                  </a:lnTo>
                  <a:lnTo>
                    <a:pt x="51" y="85"/>
                  </a:lnTo>
                  <a:lnTo>
                    <a:pt x="44" y="109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1" y="37"/>
                  </a:lnTo>
                  <a:lnTo>
                    <a:pt x="7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1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498" name="Freeform 10"/>
            <p:cNvSpPr>
              <a:spLocks/>
            </p:cNvSpPr>
            <p:nvPr/>
          </p:nvSpPr>
          <p:spPr bwMode="auto">
            <a:xfrm>
              <a:off x="2713" y="2518"/>
              <a:ext cx="25" cy="50"/>
            </a:xfrm>
            <a:custGeom>
              <a:avLst/>
              <a:gdLst>
                <a:gd name="T0" fmla="*/ 3 w 49"/>
                <a:gd name="T1" fmla="*/ 0 h 102"/>
                <a:gd name="T2" fmla="*/ 49 w 49"/>
                <a:gd name="T3" fmla="*/ 32 h 102"/>
                <a:gd name="T4" fmla="*/ 48 w 49"/>
                <a:gd name="T5" fmla="*/ 39 h 102"/>
                <a:gd name="T6" fmla="*/ 42 w 49"/>
                <a:gd name="T7" fmla="*/ 56 h 102"/>
                <a:gd name="T8" fmla="*/ 33 w 49"/>
                <a:gd name="T9" fmla="*/ 78 h 102"/>
                <a:gd name="T10" fmla="*/ 24 w 49"/>
                <a:gd name="T11" fmla="*/ 102 h 102"/>
                <a:gd name="T12" fmla="*/ 18 w 49"/>
                <a:gd name="T13" fmla="*/ 91 h 102"/>
                <a:gd name="T14" fmla="*/ 7 w 49"/>
                <a:gd name="T15" fmla="*/ 63 h 102"/>
                <a:gd name="T16" fmla="*/ 0 w 49"/>
                <a:gd name="T17" fmla="*/ 30 h 102"/>
                <a:gd name="T18" fmla="*/ 3 w 4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102">
                  <a:moveTo>
                    <a:pt x="3" y="0"/>
                  </a:moveTo>
                  <a:lnTo>
                    <a:pt x="49" y="32"/>
                  </a:lnTo>
                  <a:lnTo>
                    <a:pt x="48" y="39"/>
                  </a:lnTo>
                  <a:lnTo>
                    <a:pt x="42" y="56"/>
                  </a:lnTo>
                  <a:lnTo>
                    <a:pt x="33" y="78"/>
                  </a:lnTo>
                  <a:lnTo>
                    <a:pt x="24" y="102"/>
                  </a:lnTo>
                  <a:lnTo>
                    <a:pt x="18" y="91"/>
                  </a:lnTo>
                  <a:lnTo>
                    <a:pt x="7" y="63"/>
                  </a:lnTo>
                  <a:lnTo>
                    <a:pt x="0" y="3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1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499" name="Freeform 11"/>
            <p:cNvSpPr>
              <a:spLocks/>
            </p:cNvSpPr>
            <p:nvPr/>
          </p:nvSpPr>
          <p:spPr bwMode="auto">
            <a:xfrm>
              <a:off x="2747" y="2318"/>
              <a:ext cx="357" cy="432"/>
            </a:xfrm>
            <a:custGeom>
              <a:avLst/>
              <a:gdLst>
                <a:gd name="T0" fmla="*/ 77 w 712"/>
                <a:gd name="T1" fmla="*/ 801 h 863"/>
                <a:gd name="T2" fmla="*/ 46 w 712"/>
                <a:gd name="T3" fmla="*/ 762 h 863"/>
                <a:gd name="T4" fmla="*/ 9 w 712"/>
                <a:gd name="T5" fmla="*/ 697 h 863"/>
                <a:gd name="T6" fmla="*/ 0 w 712"/>
                <a:gd name="T7" fmla="*/ 618 h 863"/>
                <a:gd name="T8" fmla="*/ 17 w 712"/>
                <a:gd name="T9" fmla="*/ 568 h 863"/>
                <a:gd name="T10" fmla="*/ 46 w 712"/>
                <a:gd name="T11" fmla="*/ 500 h 863"/>
                <a:gd name="T12" fmla="*/ 98 w 712"/>
                <a:gd name="T13" fmla="*/ 395 h 863"/>
                <a:gd name="T14" fmla="*/ 170 w 712"/>
                <a:gd name="T15" fmla="*/ 286 h 863"/>
                <a:gd name="T16" fmla="*/ 220 w 712"/>
                <a:gd name="T17" fmla="*/ 229 h 863"/>
                <a:gd name="T18" fmla="*/ 271 w 712"/>
                <a:gd name="T19" fmla="*/ 166 h 863"/>
                <a:gd name="T20" fmla="*/ 354 w 712"/>
                <a:gd name="T21" fmla="*/ 83 h 863"/>
                <a:gd name="T22" fmla="*/ 443 w 712"/>
                <a:gd name="T23" fmla="*/ 18 h 863"/>
                <a:gd name="T24" fmla="*/ 485 w 712"/>
                <a:gd name="T25" fmla="*/ 5 h 863"/>
                <a:gd name="T26" fmla="*/ 507 w 712"/>
                <a:gd name="T27" fmla="*/ 2 h 863"/>
                <a:gd name="T28" fmla="*/ 552 w 712"/>
                <a:gd name="T29" fmla="*/ 3 h 863"/>
                <a:gd name="T30" fmla="*/ 614 w 712"/>
                <a:gd name="T31" fmla="*/ 24 h 863"/>
                <a:gd name="T32" fmla="*/ 674 w 712"/>
                <a:gd name="T33" fmla="*/ 59 h 863"/>
                <a:gd name="T34" fmla="*/ 657 w 712"/>
                <a:gd name="T35" fmla="*/ 70 h 863"/>
                <a:gd name="T36" fmla="*/ 616 w 712"/>
                <a:gd name="T37" fmla="*/ 101 h 863"/>
                <a:gd name="T38" fmla="*/ 563 w 712"/>
                <a:gd name="T39" fmla="*/ 149 h 863"/>
                <a:gd name="T40" fmla="*/ 507 w 712"/>
                <a:gd name="T41" fmla="*/ 212 h 863"/>
                <a:gd name="T42" fmla="*/ 327 w 712"/>
                <a:gd name="T43" fmla="*/ 173 h 863"/>
                <a:gd name="T44" fmla="*/ 524 w 712"/>
                <a:gd name="T45" fmla="*/ 277 h 863"/>
                <a:gd name="T46" fmla="*/ 559 w 712"/>
                <a:gd name="T47" fmla="*/ 234 h 863"/>
                <a:gd name="T48" fmla="*/ 614 w 712"/>
                <a:gd name="T49" fmla="*/ 179 h 863"/>
                <a:gd name="T50" fmla="*/ 674 w 712"/>
                <a:gd name="T51" fmla="*/ 133 h 863"/>
                <a:gd name="T52" fmla="*/ 712 w 712"/>
                <a:gd name="T53" fmla="*/ 142 h 863"/>
                <a:gd name="T54" fmla="*/ 686 w 712"/>
                <a:gd name="T55" fmla="*/ 162 h 863"/>
                <a:gd name="T56" fmla="*/ 627 w 712"/>
                <a:gd name="T57" fmla="*/ 214 h 863"/>
                <a:gd name="T58" fmla="*/ 563 w 712"/>
                <a:gd name="T59" fmla="*/ 277 h 863"/>
                <a:gd name="T60" fmla="*/ 519 w 712"/>
                <a:gd name="T61" fmla="*/ 334 h 863"/>
                <a:gd name="T62" fmla="*/ 290 w 712"/>
                <a:gd name="T63" fmla="*/ 205 h 863"/>
                <a:gd name="T64" fmla="*/ 260 w 712"/>
                <a:gd name="T65" fmla="*/ 238 h 863"/>
                <a:gd name="T66" fmla="*/ 220 w 712"/>
                <a:gd name="T67" fmla="*/ 284 h 863"/>
                <a:gd name="T68" fmla="*/ 186 w 712"/>
                <a:gd name="T69" fmla="*/ 326 h 863"/>
                <a:gd name="T70" fmla="*/ 339 w 712"/>
                <a:gd name="T71" fmla="*/ 507 h 863"/>
                <a:gd name="T72" fmla="*/ 308 w 712"/>
                <a:gd name="T73" fmla="*/ 533 h 863"/>
                <a:gd name="T74" fmla="*/ 244 w 712"/>
                <a:gd name="T75" fmla="*/ 607 h 863"/>
                <a:gd name="T76" fmla="*/ 184 w 712"/>
                <a:gd name="T77" fmla="*/ 720 h 863"/>
                <a:gd name="T78" fmla="*/ 179 w 712"/>
                <a:gd name="T79" fmla="*/ 863 h 863"/>
                <a:gd name="T80" fmla="*/ 135 w 712"/>
                <a:gd name="T81" fmla="*/ 821 h 863"/>
                <a:gd name="T82" fmla="*/ 144 w 712"/>
                <a:gd name="T83" fmla="*/ 744 h 863"/>
                <a:gd name="T84" fmla="*/ 175 w 712"/>
                <a:gd name="T85" fmla="*/ 633 h 863"/>
                <a:gd name="T86" fmla="*/ 240 w 712"/>
                <a:gd name="T87" fmla="*/ 533 h 863"/>
                <a:gd name="T88" fmla="*/ 166 w 712"/>
                <a:gd name="T89" fmla="*/ 385 h 863"/>
                <a:gd name="T90" fmla="*/ 186 w 712"/>
                <a:gd name="T91" fmla="*/ 513 h 863"/>
                <a:gd name="T92" fmla="*/ 172 w 712"/>
                <a:gd name="T93" fmla="*/ 529 h 863"/>
                <a:gd name="T94" fmla="*/ 138 w 712"/>
                <a:gd name="T95" fmla="*/ 581 h 863"/>
                <a:gd name="T96" fmla="*/ 101 w 712"/>
                <a:gd name="T97" fmla="*/ 672 h 863"/>
                <a:gd name="T98" fmla="*/ 83 w 712"/>
                <a:gd name="T99" fmla="*/ 806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12" h="863">
                  <a:moveTo>
                    <a:pt x="83" y="806"/>
                  </a:moveTo>
                  <a:lnTo>
                    <a:pt x="77" y="801"/>
                  </a:lnTo>
                  <a:lnTo>
                    <a:pt x="65" y="786"/>
                  </a:lnTo>
                  <a:lnTo>
                    <a:pt x="46" y="762"/>
                  </a:lnTo>
                  <a:lnTo>
                    <a:pt x="26" y="732"/>
                  </a:lnTo>
                  <a:lnTo>
                    <a:pt x="9" y="697"/>
                  </a:lnTo>
                  <a:lnTo>
                    <a:pt x="0" y="659"/>
                  </a:lnTo>
                  <a:lnTo>
                    <a:pt x="0" y="618"/>
                  </a:lnTo>
                  <a:lnTo>
                    <a:pt x="13" y="577"/>
                  </a:lnTo>
                  <a:lnTo>
                    <a:pt x="17" y="568"/>
                  </a:lnTo>
                  <a:lnTo>
                    <a:pt x="28" y="541"/>
                  </a:lnTo>
                  <a:lnTo>
                    <a:pt x="46" y="500"/>
                  </a:lnTo>
                  <a:lnTo>
                    <a:pt x="68" y="450"/>
                  </a:lnTo>
                  <a:lnTo>
                    <a:pt x="98" y="395"/>
                  </a:lnTo>
                  <a:lnTo>
                    <a:pt x="133" y="339"/>
                  </a:lnTo>
                  <a:lnTo>
                    <a:pt x="170" y="286"/>
                  </a:lnTo>
                  <a:lnTo>
                    <a:pt x="212" y="238"/>
                  </a:lnTo>
                  <a:lnTo>
                    <a:pt x="220" y="229"/>
                  </a:lnTo>
                  <a:lnTo>
                    <a:pt x="242" y="203"/>
                  </a:lnTo>
                  <a:lnTo>
                    <a:pt x="271" y="166"/>
                  </a:lnTo>
                  <a:lnTo>
                    <a:pt x="312" y="125"/>
                  </a:lnTo>
                  <a:lnTo>
                    <a:pt x="354" y="83"/>
                  </a:lnTo>
                  <a:lnTo>
                    <a:pt x="399" y="46"/>
                  </a:lnTo>
                  <a:lnTo>
                    <a:pt x="443" y="18"/>
                  </a:lnTo>
                  <a:lnTo>
                    <a:pt x="482" y="7"/>
                  </a:lnTo>
                  <a:lnTo>
                    <a:pt x="485" y="5"/>
                  </a:lnTo>
                  <a:lnTo>
                    <a:pt x="493" y="3"/>
                  </a:lnTo>
                  <a:lnTo>
                    <a:pt x="507" y="2"/>
                  </a:lnTo>
                  <a:lnTo>
                    <a:pt x="526" y="0"/>
                  </a:lnTo>
                  <a:lnTo>
                    <a:pt x="552" y="3"/>
                  </a:lnTo>
                  <a:lnTo>
                    <a:pt x="581" y="11"/>
                  </a:lnTo>
                  <a:lnTo>
                    <a:pt x="614" y="24"/>
                  </a:lnTo>
                  <a:lnTo>
                    <a:pt x="653" y="46"/>
                  </a:lnTo>
                  <a:lnTo>
                    <a:pt x="674" y="59"/>
                  </a:lnTo>
                  <a:lnTo>
                    <a:pt x="670" y="63"/>
                  </a:lnTo>
                  <a:lnTo>
                    <a:pt x="657" y="70"/>
                  </a:lnTo>
                  <a:lnTo>
                    <a:pt x="640" y="83"/>
                  </a:lnTo>
                  <a:lnTo>
                    <a:pt x="616" y="101"/>
                  </a:lnTo>
                  <a:lnTo>
                    <a:pt x="590" y="123"/>
                  </a:lnTo>
                  <a:lnTo>
                    <a:pt x="563" y="149"/>
                  </a:lnTo>
                  <a:lnTo>
                    <a:pt x="535" y="179"/>
                  </a:lnTo>
                  <a:lnTo>
                    <a:pt x="507" y="212"/>
                  </a:lnTo>
                  <a:lnTo>
                    <a:pt x="373" y="129"/>
                  </a:lnTo>
                  <a:lnTo>
                    <a:pt x="327" y="173"/>
                  </a:lnTo>
                  <a:lnTo>
                    <a:pt x="519" y="282"/>
                  </a:lnTo>
                  <a:lnTo>
                    <a:pt x="524" y="277"/>
                  </a:lnTo>
                  <a:lnTo>
                    <a:pt x="537" y="258"/>
                  </a:lnTo>
                  <a:lnTo>
                    <a:pt x="559" y="234"/>
                  </a:lnTo>
                  <a:lnTo>
                    <a:pt x="585" y="206"/>
                  </a:lnTo>
                  <a:lnTo>
                    <a:pt x="614" y="179"/>
                  </a:lnTo>
                  <a:lnTo>
                    <a:pt x="644" y="153"/>
                  </a:lnTo>
                  <a:lnTo>
                    <a:pt x="674" y="133"/>
                  </a:lnTo>
                  <a:lnTo>
                    <a:pt x="699" y="122"/>
                  </a:lnTo>
                  <a:lnTo>
                    <a:pt x="712" y="142"/>
                  </a:lnTo>
                  <a:lnTo>
                    <a:pt x="705" y="147"/>
                  </a:lnTo>
                  <a:lnTo>
                    <a:pt x="686" y="162"/>
                  </a:lnTo>
                  <a:lnTo>
                    <a:pt x="661" y="186"/>
                  </a:lnTo>
                  <a:lnTo>
                    <a:pt x="627" y="214"/>
                  </a:lnTo>
                  <a:lnTo>
                    <a:pt x="594" y="245"/>
                  </a:lnTo>
                  <a:lnTo>
                    <a:pt x="563" y="277"/>
                  </a:lnTo>
                  <a:lnTo>
                    <a:pt x="537" y="306"/>
                  </a:lnTo>
                  <a:lnTo>
                    <a:pt x="519" y="334"/>
                  </a:lnTo>
                  <a:lnTo>
                    <a:pt x="295" y="199"/>
                  </a:lnTo>
                  <a:lnTo>
                    <a:pt x="290" y="205"/>
                  </a:lnTo>
                  <a:lnTo>
                    <a:pt x="279" y="218"/>
                  </a:lnTo>
                  <a:lnTo>
                    <a:pt x="260" y="238"/>
                  </a:lnTo>
                  <a:lnTo>
                    <a:pt x="240" y="260"/>
                  </a:lnTo>
                  <a:lnTo>
                    <a:pt x="220" y="284"/>
                  </a:lnTo>
                  <a:lnTo>
                    <a:pt x="201" y="308"/>
                  </a:lnTo>
                  <a:lnTo>
                    <a:pt x="186" y="326"/>
                  </a:lnTo>
                  <a:lnTo>
                    <a:pt x="179" y="339"/>
                  </a:lnTo>
                  <a:lnTo>
                    <a:pt x="339" y="507"/>
                  </a:lnTo>
                  <a:lnTo>
                    <a:pt x="330" y="515"/>
                  </a:lnTo>
                  <a:lnTo>
                    <a:pt x="308" y="533"/>
                  </a:lnTo>
                  <a:lnTo>
                    <a:pt x="277" y="565"/>
                  </a:lnTo>
                  <a:lnTo>
                    <a:pt x="244" y="607"/>
                  </a:lnTo>
                  <a:lnTo>
                    <a:pt x="210" y="659"/>
                  </a:lnTo>
                  <a:lnTo>
                    <a:pt x="184" y="720"/>
                  </a:lnTo>
                  <a:lnTo>
                    <a:pt x="173" y="788"/>
                  </a:lnTo>
                  <a:lnTo>
                    <a:pt x="179" y="863"/>
                  </a:lnTo>
                  <a:lnTo>
                    <a:pt x="135" y="832"/>
                  </a:lnTo>
                  <a:lnTo>
                    <a:pt x="135" y="821"/>
                  </a:lnTo>
                  <a:lnTo>
                    <a:pt x="138" y="790"/>
                  </a:lnTo>
                  <a:lnTo>
                    <a:pt x="144" y="744"/>
                  </a:lnTo>
                  <a:lnTo>
                    <a:pt x="157" y="690"/>
                  </a:lnTo>
                  <a:lnTo>
                    <a:pt x="175" y="633"/>
                  </a:lnTo>
                  <a:lnTo>
                    <a:pt x="203" y="579"/>
                  </a:lnTo>
                  <a:lnTo>
                    <a:pt x="240" y="533"/>
                  </a:lnTo>
                  <a:lnTo>
                    <a:pt x="288" y="500"/>
                  </a:lnTo>
                  <a:lnTo>
                    <a:pt x="166" y="385"/>
                  </a:lnTo>
                  <a:lnTo>
                    <a:pt x="116" y="461"/>
                  </a:lnTo>
                  <a:lnTo>
                    <a:pt x="186" y="513"/>
                  </a:lnTo>
                  <a:lnTo>
                    <a:pt x="183" y="517"/>
                  </a:lnTo>
                  <a:lnTo>
                    <a:pt x="172" y="529"/>
                  </a:lnTo>
                  <a:lnTo>
                    <a:pt x="155" y="550"/>
                  </a:lnTo>
                  <a:lnTo>
                    <a:pt x="138" y="581"/>
                  </a:lnTo>
                  <a:lnTo>
                    <a:pt x="118" y="622"/>
                  </a:lnTo>
                  <a:lnTo>
                    <a:pt x="101" y="672"/>
                  </a:lnTo>
                  <a:lnTo>
                    <a:pt x="90" y="732"/>
                  </a:lnTo>
                  <a:lnTo>
                    <a:pt x="83" y="806"/>
                  </a:lnTo>
                  <a:close/>
                </a:path>
              </a:pathLst>
            </a:custGeom>
            <a:solidFill>
              <a:srgbClr val="FFD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auto">
            <a:xfrm>
              <a:off x="2914" y="2364"/>
              <a:ext cx="346" cy="481"/>
            </a:xfrm>
            <a:custGeom>
              <a:avLst/>
              <a:gdLst>
                <a:gd name="T0" fmla="*/ 2 w 692"/>
                <a:gd name="T1" fmla="*/ 906 h 964"/>
                <a:gd name="T2" fmla="*/ 13 w 692"/>
                <a:gd name="T3" fmla="*/ 840 h 964"/>
                <a:gd name="T4" fmla="*/ 41 w 692"/>
                <a:gd name="T5" fmla="*/ 740 h 964"/>
                <a:gd name="T6" fmla="*/ 89 w 692"/>
                <a:gd name="T7" fmla="*/ 641 h 964"/>
                <a:gd name="T8" fmla="*/ 275 w 692"/>
                <a:gd name="T9" fmla="*/ 648 h 964"/>
                <a:gd name="T10" fmla="*/ 293 w 692"/>
                <a:gd name="T11" fmla="*/ 630 h 964"/>
                <a:gd name="T12" fmla="*/ 340 w 692"/>
                <a:gd name="T13" fmla="*/ 589 h 964"/>
                <a:gd name="T14" fmla="*/ 400 w 692"/>
                <a:gd name="T15" fmla="*/ 539 h 964"/>
                <a:gd name="T16" fmla="*/ 461 w 692"/>
                <a:gd name="T17" fmla="*/ 500 h 964"/>
                <a:gd name="T18" fmla="*/ 364 w 692"/>
                <a:gd name="T19" fmla="*/ 373 h 964"/>
                <a:gd name="T20" fmla="*/ 399 w 692"/>
                <a:gd name="T21" fmla="*/ 338 h 964"/>
                <a:gd name="T22" fmla="*/ 461 w 692"/>
                <a:gd name="T23" fmla="*/ 288 h 964"/>
                <a:gd name="T24" fmla="*/ 544 w 692"/>
                <a:gd name="T25" fmla="*/ 244 h 964"/>
                <a:gd name="T26" fmla="*/ 585 w 692"/>
                <a:gd name="T27" fmla="*/ 224 h 964"/>
                <a:gd name="T28" fmla="*/ 559 w 692"/>
                <a:gd name="T29" fmla="*/ 172 h 964"/>
                <a:gd name="T30" fmla="*/ 515 w 692"/>
                <a:gd name="T31" fmla="*/ 100 h 964"/>
                <a:gd name="T32" fmla="*/ 461 w 692"/>
                <a:gd name="T33" fmla="*/ 33 h 964"/>
                <a:gd name="T34" fmla="*/ 454 w 692"/>
                <a:gd name="T35" fmla="*/ 0 h 964"/>
                <a:gd name="T36" fmla="*/ 478 w 692"/>
                <a:gd name="T37" fmla="*/ 24 h 964"/>
                <a:gd name="T38" fmla="*/ 537 w 692"/>
                <a:gd name="T39" fmla="*/ 80 h 964"/>
                <a:gd name="T40" fmla="*/ 600 w 692"/>
                <a:gd name="T41" fmla="*/ 152 h 964"/>
                <a:gd name="T42" fmla="*/ 646 w 692"/>
                <a:gd name="T43" fmla="*/ 218 h 964"/>
                <a:gd name="T44" fmla="*/ 620 w 692"/>
                <a:gd name="T45" fmla="*/ 231 h 964"/>
                <a:gd name="T46" fmla="*/ 557 w 692"/>
                <a:gd name="T47" fmla="*/ 264 h 964"/>
                <a:gd name="T48" fmla="*/ 483 w 692"/>
                <a:gd name="T49" fmla="*/ 312 h 964"/>
                <a:gd name="T50" fmla="*/ 428 w 692"/>
                <a:gd name="T51" fmla="*/ 371 h 964"/>
                <a:gd name="T52" fmla="*/ 544 w 692"/>
                <a:gd name="T53" fmla="*/ 443 h 964"/>
                <a:gd name="T54" fmla="*/ 504 w 692"/>
                <a:gd name="T55" fmla="*/ 367 h 964"/>
                <a:gd name="T56" fmla="*/ 530 w 692"/>
                <a:gd name="T57" fmla="*/ 342 h 964"/>
                <a:gd name="T58" fmla="*/ 576 w 692"/>
                <a:gd name="T59" fmla="*/ 310 h 964"/>
                <a:gd name="T60" fmla="*/ 631 w 692"/>
                <a:gd name="T61" fmla="*/ 294 h 964"/>
                <a:gd name="T62" fmla="*/ 662 w 692"/>
                <a:gd name="T63" fmla="*/ 301 h 964"/>
                <a:gd name="T64" fmla="*/ 685 w 692"/>
                <a:gd name="T65" fmla="*/ 351 h 964"/>
                <a:gd name="T66" fmla="*/ 686 w 692"/>
                <a:gd name="T67" fmla="*/ 401 h 964"/>
                <a:gd name="T68" fmla="*/ 644 w 692"/>
                <a:gd name="T69" fmla="*/ 427 h 964"/>
                <a:gd name="T70" fmla="*/ 570 w 692"/>
                <a:gd name="T71" fmla="*/ 475 h 964"/>
                <a:gd name="T72" fmla="*/ 478 w 692"/>
                <a:gd name="T73" fmla="*/ 543 h 964"/>
                <a:gd name="T74" fmla="*/ 382 w 692"/>
                <a:gd name="T75" fmla="*/ 622 h 964"/>
                <a:gd name="T76" fmla="*/ 290 w 692"/>
                <a:gd name="T77" fmla="*/ 714 h 964"/>
                <a:gd name="T78" fmla="*/ 218 w 692"/>
                <a:gd name="T79" fmla="*/ 810 h 964"/>
                <a:gd name="T80" fmla="*/ 177 w 692"/>
                <a:gd name="T81" fmla="*/ 910 h 964"/>
                <a:gd name="T82" fmla="*/ 170 w 692"/>
                <a:gd name="T83" fmla="*/ 960 h 964"/>
                <a:gd name="T84" fmla="*/ 151 w 692"/>
                <a:gd name="T85" fmla="*/ 964 h 964"/>
                <a:gd name="T86" fmla="*/ 122 w 692"/>
                <a:gd name="T87" fmla="*/ 964 h 964"/>
                <a:gd name="T88" fmla="*/ 89 w 692"/>
                <a:gd name="T89" fmla="*/ 953 h 964"/>
                <a:gd name="T90" fmla="*/ 76 w 692"/>
                <a:gd name="T91" fmla="*/ 932 h 964"/>
                <a:gd name="T92" fmla="*/ 79 w 692"/>
                <a:gd name="T93" fmla="*/ 877 h 964"/>
                <a:gd name="T94" fmla="*/ 96 w 692"/>
                <a:gd name="T95" fmla="*/ 799 h 964"/>
                <a:gd name="T96" fmla="*/ 135 w 692"/>
                <a:gd name="T97" fmla="*/ 733 h 964"/>
                <a:gd name="T98" fmla="*/ 197 w 692"/>
                <a:gd name="T99" fmla="*/ 735 h 964"/>
                <a:gd name="T100" fmla="*/ 166 w 692"/>
                <a:gd name="T101" fmla="*/ 628 h 964"/>
                <a:gd name="T102" fmla="*/ 146 w 692"/>
                <a:gd name="T103" fmla="*/ 641 h 964"/>
                <a:gd name="T104" fmla="*/ 98 w 692"/>
                <a:gd name="T105" fmla="*/ 687 h 964"/>
                <a:gd name="T106" fmla="*/ 50 w 692"/>
                <a:gd name="T107" fmla="*/ 773 h 964"/>
                <a:gd name="T108" fmla="*/ 26 w 692"/>
                <a:gd name="T109" fmla="*/ 908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2" h="964">
                  <a:moveTo>
                    <a:pt x="0" y="916"/>
                  </a:moveTo>
                  <a:lnTo>
                    <a:pt x="2" y="906"/>
                  </a:lnTo>
                  <a:lnTo>
                    <a:pt x="5" y="879"/>
                  </a:lnTo>
                  <a:lnTo>
                    <a:pt x="13" y="840"/>
                  </a:lnTo>
                  <a:lnTo>
                    <a:pt x="26" y="792"/>
                  </a:lnTo>
                  <a:lnTo>
                    <a:pt x="41" y="740"/>
                  </a:lnTo>
                  <a:lnTo>
                    <a:pt x="63" y="689"/>
                  </a:lnTo>
                  <a:lnTo>
                    <a:pt x="89" y="641"/>
                  </a:lnTo>
                  <a:lnTo>
                    <a:pt x="122" y="602"/>
                  </a:lnTo>
                  <a:lnTo>
                    <a:pt x="275" y="648"/>
                  </a:lnTo>
                  <a:lnTo>
                    <a:pt x="280" y="642"/>
                  </a:lnTo>
                  <a:lnTo>
                    <a:pt x="293" y="630"/>
                  </a:lnTo>
                  <a:lnTo>
                    <a:pt x="314" y="611"/>
                  </a:lnTo>
                  <a:lnTo>
                    <a:pt x="340" y="589"/>
                  </a:lnTo>
                  <a:lnTo>
                    <a:pt x="369" y="565"/>
                  </a:lnTo>
                  <a:lnTo>
                    <a:pt x="400" y="539"/>
                  </a:lnTo>
                  <a:lnTo>
                    <a:pt x="432" y="517"/>
                  </a:lnTo>
                  <a:lnTo>
                    <a:pt x="461" y="500"/>
                  </a:lnTo>
                  <a:lnTo>
                    <a:pt x="358" y="379"/>
                  </a:lnTo>
                  <a:lnTo>
                    <a:pt x="364" y="373"/>
                  </a:lnTo>
                  <a:lnTo>
                    <a:pt x="376" y="358"/>
                  </a:lnTo>
                  <a:lnTo>
                    <a:pt x="399" y="338"/>
                  </a:lnTo>
                  <a:lnTo>
                    <a:pt x="428" y="314"/>
                  </a:lnTo>
                  <a:lnTo>
                    <a:pt x="461" y="288"/>
                  </a:lnTo>
                  <a:lnTo>
                    <a:pt x="502" y="264"/>
                  </a:lnTo>
                  <a:lnTo>
                    <a:pt x="544" y="244"/>
                  </a:lnTo>
                  <a:lnTo>
                    <a:pt x="589" y="231"/>
                  </a:lnTo>
                  <a:lnTo>
                    <a:pt x="585" y="224"/>
                  </a:lnTo>
                  <a:lnTo>
                    <a:pt x="574" y="203"/>
                  </a:lnTo>
                  <a:lnTo>
                    <a:pt x="559" y="172"/>
                  </a:lnTo>
                  <a:lnTo>
                    <a:pt x="539" y="137"/>
                  </a:lnTo>
                  <a:lnTo>
                    <a:pt x="515" y="100"/>
                  </a:lnTo>
                  <a:lnTo>
                    <a:pt x="489" y="63"/>
                  </a:lnTo>
                  <a:lnTo>
                    <a:pt x="461" y="33"/>
                  </a:lnTo>
                  <a:lnTo>
                    <a:pt x="435" y="13"/>
                  </a:lnTo>
                  <a:lnTo>
                    <a:pt x="454" y="0"/>
                  </a:lnTo>
                  <a:lnTo>
                    <a:pt x="461" y="6"/>
                  </a:lnTo>
                  <a:lnTo>
                    <a:pt x="478" y="24"/>
                  </a:lnTo>
                  <a:lnTo>
                    <a:pt x="506" y="48"/>
                  </a:lnTo>
                  <a:lnTo>
                    <a:pt x="537" y="80"/>
                  </a:lnTo>
                  <a:lnTo>
                    <a:pt x="568" y="115"/>
                  </a:lnTo>
                  <a:lnTo>
                    <a:pt x="600" y="152"/>
                  </a:lnTo>
                  <a:lnTo>
                    <a:pt x="627" y="187"/>
                  </a:lnTo>
                  <a:lnTo>
                    <a:pt x="646" y="218"/>
                  </a:lnTo>
                  <a:lnTo>
                    <a:pt x="638" y="222"/>
                  </a:lnTo>
                  <a:lnTo>
                    <a:pt x="620" y="231"/>
                  </a:lnTo>
                  <a:lnTo>
                    <a:pt x="590" y="244"/>
                  </a:lnTo>
                  <a:lnTo>
                    <a:pt x="557" y="264"/>
                  </a:lnTo>
                  <a:lnTo>
                    <a:pt x="520" y="286"/>
                  </a:lnTo>
                  <a:lnTo>
                    <a:pt x="483" y="312"/>
                  </a:lnTo>
                  <a:lnTo>
                    <a:pt x="452" y="342"/>
                  </a:lnTo>
                  <a:lnTo>
                    <a:pt x="428" y="371"/>
                  </a:lnTo>
                  <a:lnTo>
                    <a:pt x="474" y="469"/>
                  </a:lnTo>
                  <a:lnTo>
                    <a:pt x="544" y="443"/>
                  </a:lnTo>
                  <a:lnTo>
                    <a:pt x="500" y="371"/>
                  </a:lnTo>
                  <a:lnTo>
                    <a:pt x="504" y="367"/>
                  </a:lnTo>
                  <a:lnTo>
                    <a:pt x="515" y="356"/>
                  </a:lnTo>
                  <a:lnTo>
                    <a:pt x="530" y="342"/>
                  </a:lnTo>
                  <a:lnTo>
                    <a:pt x="552" y="325"/>
                  </a:lnTo>
                  <a:lnTo>
                    <a:pt x="576" y="310"/>
                  </a:lnTo>
                  <a:lnTo>
                    <a:pt x="602" y="299"/>
                  </a:lnTo>
                  <a:lnTo>
                    <a:pt x="631" y="294"/>
                  </a:lnTo>
                  <a:lnTo>
                    <a:pt x="659" y="295"/>
                  </a:lnTo>
                  <a:lnTo>
                    <a:pt x="662" y="301"/>
                  </a:lnTo>
                  <a:lnTo>
                    <a:pt x="674" y="319"/>
                  </a:lnTo>
                  <a:lnTo>
                    <a:pt x="685" y="351"/>
                  </a:lnTo>
                  <a:lnTo>
                    <a:pt x="692" y="397"/>
                  </a:lnTo>
                  <a:lnTo>
                    <a:pt x="686" y="401"/>
                  </a:lnTo>
                  <a:lnTo>
                    <a:pt x="670" y="410"/>
                  </a:lnTo>
                  <a:lnTo>
                    <a:pt x="644" y="427"/>
                  </a:lnTo>
                  <a:lnTo>
                    <a:pt x="611" y="449"/>
                  </a:lnTo>
                  <a:lnTo>
                    <a:pt x="570" y="475"/>
                  </a:lnTo>
                  <a:lnTo>
                    <a:pt x="526" y="506"/>
                  </a:lnTo>
                  <a:lnTo>
                    <a:pt x="478" y="543"/>
                  </a:lnTo>
                  <a:lnTo>
                    <a:pt x="430" y="582"/>
                  </a:lnTo>
                  <a:lnTo>
                    <a:pt x="382" y="622"/>
                  </a:lnTo>
                  <a:lnTo>
                    <a:pt x="334" y="668"/>
                  </a:lnTo>
                  <a:lnTo>
                    <a:pt x="290" y="714"/>
                  </a:lnTo>
                  <a:lnTo>
                    <a:pt x="251" y="762"/>
                  </a:lnTo>
                  <a:lnTo>
                    <a:pt x="218" y="810"/>
                  </a:lnTo>
                  <a:lnTo>
                    <a:pt x="194" y="860"/>
                  </a:lnTo>
                  <a:lnTo>
                    <a:pt x="177" y="910"/>
                  </a:lnTo>
                  <a:lnTo>
                    <a:pt x="173" y="960"/>
                  </a:lnTo>
                  <a:lnTo>
                    <a:pt x="170" y="960"/>
                  </a:lnTo>
                  <a:lnTo>
                    <a:pt x="162" y="962"/>
                  </a:lnTo>
                  <a:lnTo>
                    <a:pt x="151" y="964"/>
                  </a:lnTo>
                  <a:lnTo>
                    <a:pt x="137" y="964"/>
                  </a:lnTo>
                  <a:lnTo>
                    <a:pt x="122" y="964"/>
                  </a:lnTo>
                  <a:lnTo>
                    <a:pt x="105" y="960"/>
                  </a:lnTo>
                  <a:lnTo>
                    <a:pt x="89" y="953"/>
                  </a:lnTo>
                  <a:lnTo>
                    <a:pt x="76" y="941"/>
                  </a:lnTo>
                  <a:lnTo>
                    <a:pt x="76" y="932"/>
                  </a:lnTo>
                  <a:lnTo>
                    <a:pt x="76" y="910"/>
                  </a:lnTo>
                  <a:lnTo>
                    <a:pt x="79" y="877"/>
                  </a:lnTo>
                  <a:lnTo>
                    <a:pt x="85" y="838"/>
                  </a:lnTo>
                  <a:lnTo>
                    <a:pt x="96" y="799"/>
                  </a:lnTo>
                  <a:lnTo>
                    <a:pt x="111" y="762"/>
                  </a:lnTo>
                  <a:lnTo>
                    <a:pt x="135" y="733"/>
                  </a:lnTo>
                  <a:lnTo>
                    <a:pt x="166" y="716"/>
                  </a:lnTo>
                  <a:lnTo>
                    <a:pt x="197" y="735"/>
                  </a:lnTo>
                  <a:lnTo>
                    <a:pt x="269" y="687"/>
                  </a:lnTo>
                  <a:lnTo>
                    <a:pt x="166" y="628"/>
                  </a:lnTo>
                  <a:lnTo>
                    <a:pt x="161" y="631"/>
                  </a:lnTo>
                  <a:lnTo>
                    <a:pt x="146" y="641"/>
                  </a:lnTo>
                  <a:lnTo>
                    <a:pt x="124" y="659"/>
                  </a:lnTo>
                  <a:lnTo>
                    <a:pt x="98" y="687"/>
                  </a:lnTo>
                  <a:lnTo>
                    <a:pt x="72" y="724"/>
                  </a:lnTo>
                  <a:lnTo>
                    <a:pt x="50" y="773"/>
                  </a:lnTo>
                  <a:lnTo>
                    <a:pt x="33" y="834"/>
                  </a:lnTo>
                  <a:lnTo>
                    <a:pt x="26" y="908"/>
                  </a:lnTo>
                  <a:lnTo>
                    <a:pt x="0" y="916"/>
                  </a:lnTo>
                  <a:close/>
                </a:path>
              </a:pathLst>
            </a:custGeom>
            <a:solidFill>
              <a:srgbClr val="FFD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01" name="Freeform 13"/>
            <p:cNvSpPr>
              <a:spLocks/>
            </p:cNvSpPr>
            <p:nvPr/>
          </p:nvSpPr>
          <p:spPr bwMode="auto">
            <a:xfrm>
              <a:off x="3016" y="2614"/>
              <a:ext cx="228" cy="233"/>
            </a:xfrm>
            <a:custGeom>
              <a:avLst/>
              <a:gdLst>
                <a:gd name="T0" fmla="*/ 0 w 456"/>
                <a:gd name="T1" fmla="*/ 465 h 465"/>
                <a:gd name="T2" fmla="*/ 2 w 456"/>
                <a:gd name="T3" fmla="*/ 460 h 465"/>
                <a:gd name="T4" fmla="*/ 7 w 456"/>
                <a:gd name="T5" fmla="*/ 447 h 465"/>
                <a:gd name="T6" fmla="*/ 17 w 456"/>
                <a:gd name="T7" fmla="*/ 427 h 465"/>
                <a:gd name="T8" fmla="*/ 30 w 456"/>
                <a:gd name="T9" fmla="*/ 401 h 465"/>
                <a:gd name="T10" fmla="*/ 48 w 456"/>
                <a:gd name="T11" fmla="*/ 368 h 465"/>
                <a:gd name="T12" fmla="*/ 68 w 456"/>
                <a:gd name="T13" fmla="*/ 332 h 465"/>
                <a:gd name="T14" fmla="*/ 91 w 456"/>
                <a:gd name="T15" fmla="*/ 294 h 465"/>
                <a:gd name="T16" fmla="*/ 118 w 456"/>
                <a:gd name="T17" fmla="*/ 251 h 465"/>
                <a:gd name="T18" fmla="*/ 150 w 456"/>
                <a:gd name="T19" fmla="*/ 211 h 465"/>
                <a:gd name="T20" fmla="*/ 183 w 456"/>
                <a:gd name="T21" fmla="*/ 170 h 465"/>
                <a:gd name="T22" fmla="*/ 220 w 456"/>
                <a:gd name="T23" fmla="*/ 131 h 465"/>
                <a:gd name="T24" fmla="*/ 258 w 456"/>
                <a:gd name="T25" fmla="*/ 94 h 465"/>
                <a:gd name="T26" fmla="*/ 303 w 456"/>
                <a:gd name="T27" fmla="*/ 63 h 465"/>
                <a:gd name="T28" fmla="*/ 349 w 456"/>
                <a:gd name="T29" fmla="*/ 35 h 465"/>
                <a:gd name="T30" fmla="*/ 397 w 456"/>
                <a:gd name="T31" fmla="*/ 13 h 465"/>
                <a:gd name="T32" fmla="*/ 449 w 456"/>
                <a:gd name="T33" fmla="*/ 0 h 465"/>
                <a:gd name="T34" fmla="*/ 456 w 456"/>
                <a:gd name="T35" fmla="*/ 135 h 465"/>
                <a:gd name="T36" fmla="*/ 452 w 456"/>
                <a:gd name="T37" fmla="*/ 135 h 465"/>
                <a:gd name="T38" fmla="*/ 445 w 456"/>
                <a:gd name="T39" fmla="*/ 139 h 465"/>
                <a:gd name="T40" fmla="*/ 432 w 456"/>
                <a:gd name="T41" fmla="*/ 142 h 465"/>
                <a:gd name="T42" fmla="*/ 415 w 456"/>
                <a:gd name="T43" fmla="*/ 150 h 465"/>
                <a:gd name="T44" fmla="*/ 395 w 456"/>
                <a:gd name="T45" fmla="*/ 159 h 465"/>
                <a:gd name="T46" fmla="*/ 373 w 456"/>
                <a:gd name="T47" fmla="*/ 170 h 465"/>
                <a:gd name="T48" fmla="*/ 347 w 456"/>
                <a:gd name="T49" fmla="*/ 185 h 465"/>
                <a:gd name="T50" fmla="*/ 321 w 456"/>
                <a:gd name="T51" fmla="*/ 201 h 465"/>
                <a:gd name="T52" fmla="*/ 294 w 456"/>
                <a:gd name="T53" fmla="*/ 222 h 465"/>
                <a:gd name="T54" fmla="*/ 266 w 456"/>
                <a:gd name="T55" fmla="*/ 246 h 465"/>
                <a:gd name="T56" fmla="*/ 238 w 456"/>
                <a:gd name="T57" fmla="*/ 273 h 465"/>
                <a:gd name="T58" fmla="*/ 212 w 456"/>
                <a:gd name="T59" fmla="*/ 303 h 465"/>
                <a:gd name="T60" fmla="*/ 188 w 456"/>
                <a:gd name="T61" fmla="*/ 338 h 465"/>
                <a:gd name="T62" fmla="*/ 164 w 456"/>
                <a:gd name="T63" fmla="*/ 377 h 465"/>
                <a:gd name="T64" fmla="*/ 146 w 456"/>
                <a:gd name="T65" fmla="*/ 419 h 465"/>
                <a:gd name="T66" fmla="*/ 129 w 456"/>
                <a:gd name="T67" fmla="*/ 465 h 465"/>
                <a:gd name="T68" fmla="*/ 0 w 456"/>
                <a:gd name="T69" fmla="*/ 46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6" h="465">
                  <a:moveTo>
                    <a:pt x="0" y="465"/>
                  </a:moveTo>
                  <a:lnTo>
                    <a:pt x="2" y="460"/>
                  </a:lnTo>
                  <a:lnTo>
                    <a:pt x="7" y="447"/>
                  </a:lnTo>
                  <a:lnTo>
                    <a:pt x="17" y="427"/>
                  </a:lnTo>
                  <a:lnTo>
                    <a:pt x="30" y="401"/>
                  </a:lnTo>
                  <a:lnTo>
                    <a:pt x="48" y="368"/>
                  </a:lnTo>
                  <a:lnTo>
                    <a:pt x="68" y="332"/>
                  </a:lnTo>
                  <a:lnTo>
                    <a:pt x="91" y="294"/>
                  </a:lnTo>
                  <a:lnTo>
                    <a:pt x="118" y="251"/>
                  </a:lnTo>
                  <a:lnTo>
                    <a:pt x="150" y="211"/>
                  </a:lnTo>
                  <a:lnTo>
                    <a:pt x="183" y="170"/>
                  </a:lnTo>
                  <a:lnTo>
                    <a:pt x="220" y="131"/>
                  </a:lnTo>
                  <a:lnTo>
                    <a:pt x="258" y="94"/>
                  </a:lnTo>
                  <a:lnTo>
                    <a:pt x="303" y="63"/>
                  </a:lnTo>
                  <a:lnTo>
                    <a:pt x="349" y="35"/>
                  </a:lnTo>
                  <a:lnTo>
                    <a:pt x="397" y="13"/>
                  </a:lnTo>
                  <a:lnTo>
                    <a:pt x="449" y="0"/>
                  </a:lnTo>
                  <a:lnTo>
                    <a:pt x="456" y="135"/>
                  </a:lnTo>
                  <a:lnTo>
                    <a:pt x="452" y="135"/>
                  </a:lnTo>
                  <a:lnTo>
                    <a:pt x="445" y="139"/>
                  </a:lnTo>
                  <a:lnTo>
                    <a:pt x="432" y="142"/>
                  </a:lnTo>
                  <a:lnTo>
                    <a:pt x="415" y="150"/>
                  </a:lnTo>
                  <a:lnTo>
                    <a:pt x="395" y="159"/>
                  </a:lnTo>
                  <a:lnTo>
                    <a:pt x="373" y="170"/>
                  </a:lnTo>
                  <a:lnTo>
                    <a:pt x="347" y="185"/>
                  </a:lnTo>
                  <a:lnTo>
                    <a:pt x="321" y="201"/>
                  </a:lnTo>
                  <a:lnTo>
                    <a:pt x="294" y="222"/>
                  </a:lnTo>
                  <a:lnTo>
                    <a:pt x="266" y="246"/>
                  </a:lnTo>
                  <a:lnTo>
                    <a:pt x="238" y="273"/>
                  </a:lnTo>
                  <a:lnTo>
                    <a:pt x="212" y="303"/>
                  </a:lnTo>
                  <a:lnTo>
                    <a:pt x="188" y="338"/>
                  </a:lnTo>
                  <a:lnTo>
                    <a:pt x="164" y="377"/>
                  </a:lnTo>
                  <a:lnTo>
                    <a:pt x="146" y="419"/>
                  </a:lnTo>
                  <a:lnTo>
                    <a:pt x="129" y="465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FF1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02" name="Freeform 14"/>
            <p:cNvSpPr>
              <a:spLocks/>
            </p:cNvSpPr>
            <p:nvPr/>
          </p:nvSpPr>
          <p:spPr bwMode="auto">
            <a:xfrm>
              <a:off x="3107" y="2704"/>
              <a:ext cx="138" cy="153"/>
            </a:xfrm>
            <a:custGeom>
              <a:avLst/>
              <a:gdLst>
                <a:gd name="T0" fmla="*/ 0 w 275"/>
                <a:gd name="T1" fmla="*/ 275 h 306"/>
                <a:gd name="T2" fmla="*/ 2 w 275"/>
                <a:gd name="T3" fmla="*/ 267 h 306"/>
                <a:gd name="T4" fmla="*/ 5 w 275"/>
                <a:gd name="T5" fmla="*/ 247 h 306"/>
                <a:gd name="T6" fmla="*/ 16 w 275"/>
                <a:gd name="T7" fmla="*/ 216 h 306"/>
                <a:gd name="T8" fmla="*/ 35 w 275"/>
                <a:gd name="T9" fmla="*/ 179 h 306"/>
                <a:gd name="T10" fmla="*/ 64 w 275"/>
                <a:gd name="T11" fmla="*/ 134 h 306"/>
                <a:gd name="T12" fmla="*/ 109 w 275"/>
                <a:gd name="T13" fmla="*/ 88 h 306"/>
                <a:gd name="T14" fmla="*/ 166 w 275"/>
                <a:gd name="T15" fmla="*/ 42 h 306"/>
                <a:gd name="T16" fmla="*/ 243 w 275"/>
                <a:gd name="T17" fmla="*/ 0 h 306"/>
                <a:gd name="T18" fmla="*/ 243 w 275"/>
                <a:gd name="T19" fmla="*/ 15 h 306"/>
                <a:gd name="T20" fmla="*/ 245 w 275"/>
                <a:gd name="T21" fmla="*/ 48 h 306"/>
                <a:gd name="T22" fmla="*/ 254 w 275"/>
                <a:gd name="T23" fmla="*/ 94 h 306"/>
                <a:gd name="T24" fmla="*/ 275 w 275"/>
                <a:gd name="T25" fmla="*/ 140 h 306"/>
                <a:gd name="T26" fmla="*/ 267 w 275"/>
                <a:gd name="T27" fmla="*/ 144 h 306"/>
                <a:gd name="T28" fmla="*/ 247 w 275"/>
                <a:gd name="T29" fmla="*/ 153 h 306"/>
                <a:gd name="T30" fmla="*/ 218 w 275"/>
                <a:gd name="T31" fmla="*/ 170 h 306"/>
                <a:gd name="T32" fmla="*/ 184 w 275"/>
                <a:gd name="T33" fmla="*/ 190 h 306"/>
                <a:gd name="T34" fmla="*/ 153 w 275"/>
                <a:gd name="T35" fmla="*/ 214 h 306"/>
                <a:gd name="T36" fmla="*/ 127 w 275"/>
                <a:gd name="T37" fmla="*/ 243 h 306"/>
                <a:gd name="T38" fmla="*/ 110 w 275"/>
                <a:gd name="T39" fmla="*/ 273 h 306"/>
                <a:gd name="T40" fmla="*/ 109 w 275"/>
                <a:gd name="T41" fmla="*/ 306 h 306"/>
                <a:gd name="T42" fmla="*/ 0 w 275"/>
                <a:gd name="T43" fmla="*/ 27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5" h="306">
                  <a:moveTo>
                    <a:pt x="0" y="275"/>
                  </a:moveTo>
                  <a:lnTo>
                    <a:pt x="2" y="267"/>
                  </a:lnTo>
                  <a:lnTo>
                    <a:pt x="5" y="247"/>
                  </a:lnTo>
                  <a:lnTo>
                    <a:pt x="16" y="216"/>
                  </a:lnTo>
                  <a:lnTo>
                    <a:pt x="35" y="179"/>
                  </a:lnTo>
                  <a:lnTo>
                    <a:pt x="64" y="134"/>
                  </a:lnTo>
                  <a:lnTo>
                    <a:pt x="109" y="88"/>
                  </a:lnTo>
                  <a:lnTo>
                    <a:pt x="166" y="42"/>
                  </a:lnTo>
                  <a:lnTo>
                    <a:pt x="243" y="0"/>
                  </a:lnTo>
                  <a:lnTo>
                    <a:pt x="243" y="15"/>
                  </a:lnTo>
                  <a:lnTo>
                    <a:pt x="245" y="48"/>
                  </a:lnTo>
                  <a:lnTo>
                    <a:pt x="254" y="94"/>
                  </a:lnTo>
                  <a:lnTo>
                    <a:pt x="275" y="140"/>
                  </a:lnTo>
                  <a:lnTo>
                    <a:pt x="267" y="144"/>
                  </a:lnTo>
                  <a:lnTo>
                    <a:pt x="247" y="153"/>
                  </a:lnTo>
                  <a:lnTo>
                    <a:pt x="218" y="170"/>
                  </a:lnTo>
                  <a:lnTo>
                    <a:pt x="184" y="190"/>
                  </a:lnTo>
                  <a:lnTo>
                    <a:pt x="153" y="214"/>
                  </a:lnTo>
                  <a:lnTo>
                    <a:pt x="127" y="243"/>
                  </a:lnTo>
                  <a:lnTo>
                    <a:pt x="110" y="273"/>
                  </a:lnTo>
                  <a:lnTo>
                    <a:pt x="109" y="306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B22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03" name="Freeform 15"/>
            <p:cNvSpPr>
              <a:spLocks/>
            </p:cNvSpPr>
            <p:nvPr/>
          </p:nvSpPr>
          <p:spPr bwMode="auto">
            <a:xfrm>
              <a:off x="3198" y="2795"/>
              <a:ext cx="87" cy="70"/>
            </a:xfrm>
            <a:custGeom>
              <a:avLst/>
              <a:gdLst>
                <a:gd name="T0" fmla="*/ 0 w 174"/>
                <a:gd name="T1" fmla="*/ 122 h 140"/>
                <a:gd name="T2" fmla="*/ 4 w 174"/>
                <a:gd name="T3" fmla="*/ 116 h 140"/>
                <a:gd name="T4" fmla="*/ 13 w 174"/>
                <a:gd name="T5" fmla="*/ 103 h 140"/>
                <a:gd name="T6" fmla="*/ 26 w 174"/>
                <a:gd name="T7" fmla="*/ 85 h 140"/>
                <a:gd name="T8" fmla="*/ 45 w 174"/>
                <a:gd name="T9" fmla="*/ 63 h 140"/>
                <a:gd name="T10" fmla="*/ 67 w 174"/>
                <a:gd name="T11" fmla="*/ 43 h 140"/>
                <a:gd name="T12" fmla="*/ 93 w 174"/>
                <a:gd name="T13" fmla="*/ 22 h 140"/>
                <a:gd name="T14" fmla="*/ 120 w 174"/>
                <a:gd name="T15" fmla="*/ 7 h 140"/>
                <a:gd name="T16" fmla="*/ 148 w 174"/>
                <a:gd name="T17" fmla="*/ 0 h 140"/>
                <a:gd name="T18" fmla="*/ 174 w 174"/>
                <a:gd name="T19" fmla="*/ 19 h 140"/>
                <a:gd name="T20" fmla="*/ 168 w 174"/>
                <a:gd name="T21" fmla="*/ 20 h 140"/>
                <a:gd name="T22" fmla="*/ 154 w 174"/>
                <a:gd name="T23" fmla="*/ 30 h 140"/>
                <a:gd name="T24" fmla="*/ 131 w 174"/>
                <a:gd name="T25" fmla="*/ 41 h 140"/>
                <a:gd name="T26" fmla="*/ 107 w 174"/>
                <a:gd name="T27" fmla="*/ 55 h 140"/>
                <a:gd name="T28" fmla="*/ 82 w 174"/>
                <a:gd name="T29" fmla="*/ 74 h 140"/>
                <a:gd name="T30" fmla="*/ 59 w 174"/>
                <a:gd name="T31" fmla="*/ 94 h 140"/>
                <a:gd name="T32" fmla="*/ 41 w 174"/>
                <a:gd name="T33" fmla="*/ 116 h 140"/>
                <a:gd name="T34" fmla="*/ 32 w 174"/>
                <a:gd name="T35" fmla="*/ 140 h 140"/>
                <a:gd name="T36" fmla="*/ 0 w 174"/>
                <a:gd name="T37" fmla="*/ 1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4" h="140">
                  <a:moveTo>
                    <a:pt x="0" y="122"/>
                  </a:moveTo>
                  <a:lnTo>
                    <a:pt x="4" y="116"/>
                  </a:lnTo>
                  <a:lnTo>
                    <a:pt x="13" y="103"/>
                  </a:lnTo>
                  <a:lnTo>
                    <a:pt x="26" y="85"/>
                  </a:lnTo>
                  <a:lnTo>
                    <a:pt x="45" y="63"/>
                  </a:lnTo>
                  <a:lnTo>
                    <a:pt x="67" y="43"/>
                  </a:lnTo>
                  <a:lnTo>
                    <a:pt x="93" y="22"/>
                  </a:lnTo>
                  <a:lnTo>
                    <a:pt x="120" y="7"/>
                  </a:lnTo>
                  <a:lnTo>
                    <a:pt x="148" y="0"/>
                  </a:lnTo>
                  <a:lnTo>
                    <a:pt x="174" y="19"/>
                  </a:lnTo>
                  <a:lnTo>
                    <a:pt x="168" y="20"/>
                  </a:lnTo>
                  <a:lnTo>
                    <a:pt x="154" y="30"/>
                  </a:lnTo>
                  <a:lnTo>
                    <a:pt x="131" y="41"/>
                  </a:lnTo>
                  <a:lnTo>
                    <a:pt x="107" y="55"/>
                  </a:lnTo>
                  <a:lnTo>
                    <a:pt x="82" y="74"/>
                  </a:lnTo>
                  <a:lnTo>
                    <a:pt x="59" y="94"/>
                  </a:lnTo>
                  <a:lnTo>
                    <a:pt x="41" y="116"/>
                  </a:lnTo>
                  <a:lnTo>
                    <a:pt x="32" y="14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1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04" name="Freeform 16"/>
            <p:cNvSpPr>
              <a:spLocks/>
            </p:cNvSpPr>
            <p:nvPr/>
          </p:nvSpPr>
          <p:spPr bwMode="auto">
            <a:xfrm>
              <a:off x="3243" y="2840"/>
              <a:ext cx="360" cy="361"/>
            </a:xfrm>
            <a:custGeom>
              <a:avLst/>
              <a:gdLst>
                <a:gd name="T0" fmla="*/ 4 w 720"/>
                <a:gd name="T1" fmla="*/ 100 h 724"/>
                <a:gd name="T2" fmla="*/ 24 w 720"/>
                <a:gd name="T3" fmla="*/ 72 h 724"/>
                <a:gd name="T4" fmla="*/ 60 w 720"/>
                <a:gd name="T5" fmla="*/ 35 h 724"/>
                <a:gd name="T6" fmla="*/ 98 w 720"/>
                <a:gd name="T7" fmla="*/ 8 h 724"/>
                <a:gd name="T8" fmla="*/ 122 w 720"/>
                <a:gd name="T9" fmla="*/ 9 h 724"/>
                <a:gd name="T10" fmla="*/ 163 w 720"/>
                <a:gd name="T11" fmla="*/ 70 h 724"/>
                <a:gd name="T12" fmla="*/ 231 w 720"/>
                <a:gd name="T13" fmla="*/ 166 h 724"/>
                <a:gd name="T14" fmla="*/ 316 w 720"/>
                <a:gd name="T15" fmla="*/ 266 h 724"/>
                <a:gd name="T16" fmla="*/ 364 w 720"/>
                <a:gd name="T17" fmla="*/ 314 h 724"/>
                <a:gd name="T18" fmla="*/ 410 w 720"/>
                <a:gd name="T19" fmla="*/ 347 h 724"/>
                <a:gd name="T20" fmla="*/ 489 w 720"/>
                <a:gd name="T21" fmla="*/ 403 h 724"/>
                <a:gd name="T22" fmla="*/ 587 w 720"/>
                <a:gd name="T23" fmla="*/ 469 h 724"/>
                <a:gd name="T24" fmla="*/ 645 w 720"/>
                <a:gd name="T25" fmla="*/ 504 h 724"/>
                <a:gd name="T26" fmla="*/ 678 w 720"/>
                <a:gd name="T27" fmla="*/ 535 h 724"/>
                <a:gd name="T28" fmla="*/ 713 w 720"/>
                <a:gd name="T29" fmla="*/ 587 h 724"/>
                <a:gd name="T30" fmla="*/ 716 w 720"/>
                <a:gd name="T31" fmla="*/ 648 h 724"/>
                <a:gd name="T32" fmla="*/ 694 w 720"/>
                <a:gd name="T33" fmla="*/ 683 h 724"/>
                <a:gd name="T34" fmla="*/ 667 w 720"/>
                <a:gd name="T35" fmla="*/ 707 h 724"/>
                <a:gd name="T36" fmla="*/ 617 w 720"/>
                <a:gd name="T37" fmla="*/ 724 h 724"/>
                <a:gd name="T38" fmla="*/ 547 w 720"/>
                <a:gd name="T39" fmla="*/ 702 h 724"/>
                <a:gd name="T40" fmla="*/ 502 w 720"/>
                <a:gd name="T41" fmla="*/ 659 h 724"/>
                <a:gd name="T42" fmla="*/ 469 w 720"/>
                <a:gd name="T43" fmla="*/ 615 h 724"/>
                <a:gd name="T44" fmla="*/ 416 w 720"/>
                <a:gd name="T45" fmla="*/ 545 h 724"/>
                <a:gd name="T46" fmla="*/ 355 w 720"/>
                <a:gd name="T47" fmla="*/ 473 h 724"/>
                <a:gd name="T48" fmla="*/ 322 w 720"/>
                <a:gd name="T49" fmla="*/ 439 h 724"/>
                <a:gd name="T50" fmla="*/ 299 w 720"/>
                <a:gd name="T51" fmla="*/ 414 h 724"/>
                <a:gd name="T52" fmla="*/ 259 w 720"/>
                <a:gd name="T53" fmla="*/ 367 h 724"/>
                <a:gd name="T54" fmla="*/ 207 w 720"/>
                <a:gd name="T55" fmla="*/ 310 h 724"/>
                <a:gd name="T56" fmla="*/ 152 w 720"/>
                <a:gd name="T57" fmla="*/ 249 h 724"/>
                <a:gd name="T58" fmla="*/ 95 w 720"/>
                <a:gd name="T59" fmla="*/ 190 h 724"/>
                <a:gd name="T60" fmla="*/ 47 w 720"/>
                <a:gd name="T61" fmla="*/ 142 h 724"/>
                <a:gd name="T62" fmla="*/ 12 w 720"/>
                <a:gd name="T63" fmla="*/ 111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0" h="724">
                  <a:moveTo>
                    <a:pt x="0" y="104"/>
                  </a:moveTo>
                  <a:lnTo>
                    <a:pt x="4" y="100"/>
                  </a:lnTo>
                  <a:lnTo>
                    <a:pt x="12" y="89"/>
                  </a:lnTo>
                  <a:lnTo>
                    <a:pt x="24" y="72"/>
                  </a:lnTo>
                  <a:lnTo>
                    <a:pt x="41" y="54"/>
                  </a:lnTo>
                  <a:lnTo>
                    <a:pt x="60" y="35"/>
                  </a:lnTo>
                  <a:lnTo>
                    <a:pt x="80" y="19"/>
                  </a:lnTo>
                  <a:lnTo>
                    <a:pt x="98" y="8"/>
                  </a:lnTo>
                  <a:lnTo>
                    <a:pt x="117" y="0"/>
                  </a:lnTo>
                  <a:lnTo>
                    <a:pt x="122" y="9"/>
                  </a:lnTo>
                  <a:lnTo>
                    <a:pt x="139" y="33"/>
                  </a:lnTo>
                  <a:lnTo>
                    <a:pt x="163" y="70"/>
                  </a:lnTo>
                  <a:lnTo>
                    <a:pt x="194" y="115"/>
                  </a:lnTo>
                  <a:lnTo>
                    <a:pt x="231" y="166"/>
                  </a:lnTo>
                  <a:lnTo>
                    <a:pt x="272" y="216"/>
                  </a:lnTo>
                  <a:lnTo>
                    <a:pt x="316" y="266"/>
                  </a:lnTo>
                  <a:lnTo>
                    <a:pt x="358" y="308"/>
                  </a:lnTo>
                  <a:lnTo>
                    <a:pt x="364" y="314"/>
                  </a:lnTo>
                  <a:lnTo>
                    <a:pt x="382" y="327"/>
                  </a:lnTo>
                  <a:lnTo>
                    <a:pt x="410" y="347"/>
                  </a:lnTo>
                  <a:lnTo>
                    <a:pt x="447" y="373"/>
                  </a:lnTo>
                  <a:lnTo>
                    <a:pt x="489" y="403"/>
                  </a:lnTo>
                  <a:lnTo>
                    <a:pt x="536" y="436"/>
                  </a:lnTo>
                  <a:lnTo>
                    <a:pt x="587" y="469"/>
                  </a:lnTo>
                  <a:lnTo>
                    <a:pt x="639" y="500"/>
                  </a:lnTo>
                  <a:lnTo>
                    <a:pt x="645" y="504"/>
                  </a:lnTo>
                  <a:lnTo>
                    <a:pt x="659" y="517"/>
                  </a:lnTo>
                  <a:lnTo>
                    <a:pt x="678" y="535"/>
                  </a:lnTo>
                  <a:lnTo>
                    <a:pt x="696" y="559"/>
                  </a:lnTo>
                  <a:lnTo>
                    <a:pt x="713" y="587"/>
                  </a:lnTo>
                  <a:lnTo>
                    <a:pt x="720" y="617"/>
                  </a:lnTo>
                  <a:lnTo>
                    <a:pt x="716" y="648"/>
                  </a:lnTo>
                  <a:lnTo>
                    <a:pt x="698" y="679"/>
                  </a:lnTo>
                  <a:lnTo>
                    <a:pt x="694" y="683"/>
                  </a:lnTo>
                  <a:lnTo>
                    <a:pt x="683" y="694"/>
                  </a:lnTo>
                  <a:lnTo>
                    <a:pt x="667" y="707"/>
                  </a:lnTo>
                  <a:lnTo>
                    <a:pt x="645" y="718"/>
                  </a:lnTo>
                  <a:lnTo>
                    <a:pt x="617" y="724"/>
                  </a:lnTo>
                  <a:lnTo>
                    <a:pt x="584" y="720"/>
                  </a:lnTo>
                  <a:lnTo>
                    <a:pt x="547" y="702"/>
                  </a:lnTo>
                  <a:lnTo>
                    <a:pt x="506" y="666"/>
                  </a:lnTo>
                  <a:lnTo>
                    <a:pt x="502" y="659"/>
                  </a:lnTo>
                  <a:lnTo>
                    <a:pt x="489" y="641"/>
                  </a:lnTo>
                  <a:lnTo>
                    <a:pt x="469" y="615"/>
                  </a:lnTo>
                  <a:lnTo>
                    <a:pt x="445" y="582"/>
                  </a:lnTo>
                  <a:lnTo>
                    <a:pt x="416" y="545"/>
                  </a:lnTo>
                  <a:lnTo>
                    <a:pt x="386" y="508"/>
                  </a:lnTo>
                  <a:lnTo>
                    <a:pt x="355" y="473"/>
                  </a:lnTo>
                  <a:lnTo>
                    <a:pt x="325" y="443"/>
                  </a:lnTo>
                  <a:lnTo>
                    <a:pt x="322" y="439"/>
                  </a:lnTo>
                  <a:lnTo>
                    <a:pt x="312" y="430"/>
                  </a:lnTo>
                  <a:lnTo>
                    <a:pt x="299" y="414"/>
                  </a:lnTo>
                  <a:lnTo>
                    <a:pt x="281" y="393"/>
                  </a:lnTo>
                  <a:lnTo>
                    <a:pt x="259" y="367"/>
                  </a:lnTo>
                  <a:lnTo>
                    <a:pt x="235" y="340"/>
                  </a:lnTo>
                  <a:lnTo>
                    <a:pt x="207" y="310"/>
                  </a:lnTo>
                  <a:lnTo>
                    <a:pt x="179" y="281"/>
                  </a:lnTo>
                  <a:lnTo>
                    <a:pt x="152" y="249"/>
                  </a:lnTo>
                  <a:lnTo>
                    <a:pt x="122" y="220"/>
                  </a:lnTo>
                  <a:lnTo>
                    <a:pt x="95" y="190"/>
                  </a:lnTo>
                  <a:lnTo>
                    <a:pt x="71" y="164"/>
                  </a:lnTo>
                  <a:lnTo>
                    <a:pt x="47" y="142"/>
                  </a:lnTo>
                  <a:lnTo>
                    <a:pt x="26" y="124"/>
                  </a:lnTo>
                  <a:lnTo>
                    <a:pt x="12" y="111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05" name="Freeform 17"/>
            <p:cNvSpPr>
              <a:spLocks/>
            </p:cNvSpPr>
            <p:nvPr/>
          </p:nvSpPr>
          <p:spPr bwMode="auto">
            <a:xfrm>
              <a:off x="2866" y="2415"/>
              <a:ext cx="299" cy="364"/>
            </a:xfrm>
            <a:custGeom>
              <a:avLst/>
              <a:gdLst>
                <a:gd name="T0" fmla="*/ 0 w 596"/>
                <a:gd name="T1" fmla="*/ 690 h 727"/>
                <a:gd name="T2" fmla="*/ 0 w 596"/>
                <a:gd name="T3" fmla="*/ 679 h 727"/>
                <a:gd name="T4" fmla="*/ 4 w 596"/>
                <a:gd name="T5" fmla="*/ 647 h 727"/>
                <a:gd name="T6" fmla="*/ 11 w 596"/>
                <a:gd name="T7" fmla="*/ 601 h 727"/>
                <a:gd name="T8" fmla="*/ 24 w 596"/>
                <a:gd name="T9" fmla="*/ 546 h 727"/>
                <a:gd name="T10" fmla="*/ 46 w 596"/>
                <a:gd name="T11" fmla="*/ 487 h 727"/>
                <a:gd name="T12" fmla="*/ 78 w 596"/>
                <a:gd name="T13" fmla="*/ 426 h 727"/>
                <a:gd name="T14" fmla="*/ 122 w 596"/>
                <a:gd name="T15" fmla="*/ 371 h 727"/>
                <a:gd name="T16" fmla="*/ 179 w 596"/>
                <a:gd name="T17" fmla="*/ 326 h 727"/>
                <a:gd name="T18" fmla="*/ 18 w 596"/>
                <a:gd name="T19" fmla="*/ 153 h 727"/>
                <a:gd name="T20" fmla="*/ 63 w 596"/>
                <a:gd name="T21" fmla="*/ 83 h 727"/>
                <a:gd name="T22" fmla="*/ 281 w 596"/>
                <a:gd name="T23" fmla="*/ 230 h 727"/>
                <a:gd name="T24" fmla="*/ 288 w 596"/>
                <a:gd name="T25" fmla="*/ 221 h 727"/>
                <a:gd name="T26" fmla="*/ 310 w 596"/>
                <a:gd name="T27" fmla="*/ 193 h 727"/>
                <a:gd name="T28" fmla="*/ 341 w 596"/>
                <a:gd name="T29" fmla="*/ 156 h 727"/>
                <a:gd name="T30" fmla="*/ 378 w 596"/>
                <a:gd name="T31" fmla="*/ 114 h 727"/>
                <a:gd name="T32" fmla="*/ 419 w 596"/>
                <a:gd name="T33" fmla="*/ 73 h 727"/>
                <a:gd name="T34" fmla="*/ 460 w 596"/>
                <a:gd name="T35" fmla="*/ 36 h 727"/>
                <a:gd name="T36" fmla="*/ 496 w 596"/>
                <a:gd name="T37" fmla="*/ 9 h 727"/>
                <a:gd name="T38" fmla="*/ 524 w 596"/>
                <a:gd name="T39" fmla="*/ 0 h 727"/>
                <a:gd name="T40" fmla="*/ 526 w 596"/>
                <a:gd name="T41" fmla="*/ 1 h 727"/>
                <a:gd name="T42" fmla="*/ 531 w 596"/>
                <a:gd name="T43" fmla="*/ 5 h 727"/>
                <a:gd name="T44" fmla="*/ 539 w 596"/>
                <a:gd name="T45" fmla="*/ 11 h 727"/>
                <a:gd name="T46" fmla="*/ 548 w 596"/>
                <a:gd name="T47" fmla="*/ 18 h 727"/>
                <a:gd name="T48" fmla="*/ 559 w 596"/>
                <a:gd name="T49" fmla="*/ 29 h 727"/>
                <a:gd name="T50" fmla="*/ 570 w 596"/>
                <a:gd name="T51" fmla="*/ 42 h 727"/>
                <a:gd name="T52" fmla="*/ 583 w 596"/>
                <a:gd name="T53" fmla="*/ 57 h 727"/>
                <a:gd name="T54" fmla="*/ 596 w 596"/>
                <a:gd name="T55" fmla="*/ 75 h 727"/>
                <a:gd name="T56" fmla="*/ 587 w 596"/>
                <a:gd name="T57" fmla="*/ 81 h 727"/>
                <a:gd name="T58" fmla="*/ 561 w 596"/>
                <a:gd name="T59" fmla="*/ 97 h 727"/>
                <a:gd name="T60" fmla="*/ 526 w 596"/>
                <a:gd name="T61" fmla="*/ 121 h 727"/>
                <a:gd name="T62" fmla="*/ 483 w 596"/>
                <a:gd name="T63" fmla="*/ 151 h 727"/>
                <a:gd name="T64" fmla="*/ 441 w 596"/>
                <a:gd name="T65" fmla="*/ 184 h 727"/>
                <a:gd name="T66" fmla="*/ 402 w 596"/>
                <a:gd name="T67" fmla="*/ 219 h 727"/>
                <a:gd name="T68" fmla="*/ 371 w 596"/>
                <a:gd name="T69" fmla="*/ 251 h 727"/>
                <a:gd name="T70" fmla="*/ 352 w 596"/>
                <a:gd name="T71" fmla="*/ 280 h 727"/>
                <a:gd name="T72" fmla="*/ 454 w 596"/>
                <a:gd name="T73" fmla="*/ 389 h 727"/>
                <a:gd name="T74" fmla="*/ 450 w 596"/>
                <a:gd name="T75" fmla="*/ 391 h 727"/>
                <a:gd name="T76" fmla="*/ 443 w 596"/>
                <a:gd name="T77" fmla="*/ 393 h 727"/>
                <a:gd name="T78" fmla="*/ 430 w 596"/>
                <a:gd name="T79" fmla="*/ 398 h 727"/>
                <a:gd name="T80" fmla="*/ 415 w 596"/>
                <a:gd name="T81" fmla="*/ 404 h 727"/>
                <a:gd name="T82" fmla="*/ 399 w 596"/>
                <a:gd name="T83" fmla="*/ 413 h 727"/>
                <a:gd name="T84" fmla="*/ 382 w 596"/>
                <a:gd name="T85" fmla="*/ 424 h 727"/>
                <a:gd name="T86" fmla="*/ 365 w 596"/>
                <a:gd name="T87" fmla="*/ 439 h 727"/>
                <a:gd name="T88" fmla="*/ 352 w 596"/>
                <a:gd name="T89" fmla="*/ 454 h 727"/>
                <a:gd name="T90" fmla="*/ 218 w 596"/>
                <a:gd name="T91" fmla="*/ 389 h 727"/>
                <a:gd name="T92" fmla="*/ 210 w 596"/>
                <a:gd name="T93" fmla="*/ 402 h 727"/>
                <a:gd name="T94" fmla="*/ 190 w 596"/>
                <a:gd name="T95" fmla="*/ 433 h 727"/>
                <a:gd name="T96" fmla="*/ 162 w 596"/>
                <a:gd name="T97" fmla="*/ 481 h 727"/>
                <a:gd name="T98" fmla="*/ 131 w 596"/>
                <a:gd name="T99" fmla="*/ 537 h 727"/>
                <a:gd name="T100" fmla="*/ 100 w 596"/>
                <a:gd name="T101" fmla="*/ 594 h 727"/>
                <a:gd name="T102" fmla="*/ 72 w 596"/>
                <a:gd name="T103" fmla="*/ 649 h 727"/>
                <a:gd name="T104" fmla="*/ 52 w 596"/>
                <a:gd name="T105" fmla="*/ 695 h 727"/>
                <a:gd name="T106" fmla="*/ 44 w 596"/>
                <a:gd name="T107" fmla="*/ 727 h 727"/>
                <a:gd name="T108" fmla="*/ 0 w 596"/>
                <a:gd name="T109" fmla="*/ 69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96" h="727">
                  <a:moveTo>
                    <a:pt x="0" y="690"/>
                  </a:moveTo>
                  <a:lnTo>
                    <a:pt x="0" y="679"/>
                  </a:lnTo>
                  <a:lnTo>
                    <a:pt x="4" y="647"/>
                  </a:lnTo>
                  <a:lnTo>
                    <a:pt x="11" y="601"/>
                  </a:lnTo>
                  <a:lnTo>
                    <a:pt x="24" y="546"/>
                  </a:lnTo>
                  <a:lnTo>
                    <a:pt x="46" y="487"/>
                  </a:lnTo>
                  <a:lnTo>
                    <a:pt x="78" y="426"/>
                  </a:lnTo>
                  <a:lnTo>
                    <a:pt x="122" y="371"/>
                  </a:lnTo>
                  <a:lnTo>
                    <a:pt x="179" y="326"/>
                  </a:lnTo>
                  <a:lnTo>
                    <a:pt x="18" y="153"/>
                  </a:lnTo>
                  <a:lnTo>
                    <a:pt x="63" y="83"/>
                  </a:lnTo>
                  <a:lnTo>
                    <a:pt x="281" y="230"/>
                  </a:lnTo>
                  <a:lnTo>
                    <a:pt x="288" y="221"/>
                  </a:lnTo>
                  <a:lnTo>
                    <a:pt x="310" y="193"/>
                  </a:lnTo>
                  <a:lnTo>
                    <a:pt x="341" y="156"/>
                  </a:lnTo>
                  <a:lnTo>
                    <a:pt x="378" y="114"/>
                  </a:lnTo>
                  <a:lnTo>
                    <a:pt x="419" y="73"/>
                  </a:lnTo>
                  <a:lnTo>
                    <a:pt x="460" y="36"/>
                  </a:lnTo>
                  <a:lnTo>
                    <a:pt x="496" y="9"/>
                  </a:lnTo>
                  <a:lnTo>
                    <a:pt x="524" y="0"/>
                  </a:lnTo>
                  <a:lnTo>
                    <a:pt x="526" y="1"/>
                  </a:lnTo>
                  <a:lnTo>
                    <a:pt x="531" y="5"/>
                  </a:lnTo>
                  <a:lnTo>
                    <a:pt x="539" y="11"/>
                  </a:lnTo>
                  <a:lnTo>
                    <a:pt x="548" y="18"/>
                  </a:lnTo>
                  <a:lnTo>
                    <a:pt x="559" y="29"/>
                  </a:lnTo>
                  <a:lnTo>
                    <a:pt x="570" y="42"/>
                  </a:lnTo>
                  <a:lnTo>
                    <a:pt x="583" y="57"/>
                  </a:lnTo>
                  <a:lnTo>
                    <a:pt x="596" y="75"/>
                  </a:lnTo>
                  <a:lnTo>
                    <a:pt x="587" y="81"/>
                  </a:lnTo>
                  <a:lnTo>
                    <a:pt x="561" y="97"/>
                  </a:lnTo>
                  <a:lnTo>
                    <a:pt x="526" y="121"/>
                  </a:lnTo>
                  <a:lnTo>
                    <a:pt x="483" y="151"/>
                  </a:lnTo>
                  <a:lnTo>
                    <a:pt x="441" y="184"/>
                  </a:lnTo>
                  <a:lnTo>
                    <a:pt x="402" y="219"/>
                  </a:lnTo>
                  <a:lnTo>
                    <a:pt x="371" y="251"/>
                  </a:lnTo>
                  <a:lnTo>
                    <a:pt x="352" y="280"/>
                  </a:lnTo>
                  <a:lnTo>
                    <a:pt x="454" y="389"/>
                  </a:lnTo>
                  <a:lnTo>
                    <a:pt x="450" y="391"/>
                  </a:lnTo>
                  <a:lnTo>
                    <a:pt x="443" y="393"/>
                  </a:lnTo>
                  <a:lnTo>
                    <a:pt x="430" y="398"/>
                  </a:lnTo>
                  <a:lnTo>
                    <a:pt x="415" y="404"/>
                  </a:lnTo>
                  <a:lnTo>
                    <a:pt x="399" y="413"/>
                  </a:lnTo>
                  <a:lnTo>
                    <a:pt x="382" y="424"/>
                  </a:lnTo>
                  <a:lnTo>
                    <a:pt x="365" y="439"/>
                  </a:lnTo>
                  <a:lnTo>
                    <a:pt x="352" y="454"/>
                  </a:lnTo>
                  <a:lnTo>
                    <a:pt x="218" y="389"/>
                  </a:lnTo>
                  <a:lnTo>
                    <a:pt x="210" y="402"/>
                  </a:lnTo>
                  <a:lnTo>
                    <a:pt x="190" y="433"/>
                  </a:lnTo>
                  <a:lnTo>
                    <a:pt x="162" y="481"/>
                  </a:lnTo>
                  <a:lnTo>
                    <a:pt x="131" y="537"/>
                  </a:lnTo>
                  <a:lnTo>
                    <a:pt x="100" y="594"/>
                  </a:lnTo>
                  <a:lnTo>
                    <a:pt x="72" y="649"/>
                  </a:lnTo>
                  <a:lnTo>
                    <a:pt x="52" y="695"/>
                  </a:lnTo>
                  <a:lnTo>
                    <a:pt x="44" y="727"/>
                  </a:lnTo>
                  <a:lnTo>
                    <a:pt x="0" y="69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3506" name="Group 18"/>
          <p:cNvGrpSpPr>
            <a:grpSpLocks/>
          </p:cNvGrpSpPr>
          <p:nvPr/>
        </p:nvGrpSpPr>
        <p:grpSpPr bwMode="auto">
          <a:xfrm rot="13844207" flipH="1">
            <a:off x="6140450" y="2940051"/>
            <a:ext cx="1254125" cy="1079500"/>
            <a:chOff x="2685" y="2265"/>
            <a:chExt cx="985" cy="994"/>
          </a:xfrm>
        </p:grpSpPr>
        <p:sp>
          <p:nvSpPr>
            <p:cNvPr id="63507" name="Freeform 19"/>
            <p:cNvSpPr>
              <a:spLocks/>
            </p:cNvSpPr>
            <p:nvPr/>
          </p:nvSpPr>
          <p:spPr bwMode="auto">
            <a:xfrm>
              <a:off x="2685" y="2265"/>
              <a:ext cx="985" cy="994"/>
            </a:xfrm>
            <a:custGeom>
              <a:avLst/>
              <a:gdLst>
                <a:gd name="T0" fmla="*/ 1117 w 1971"/>
                <a:gd name="T1" fmla="*/ 1353 h 1987"/>
                <a:gd name="T2" fmla="*/ 1095 w 1971"/>
                <a:gd name="T3" fmla="*/ 1329 h 1987"/>
                <a:gd name="T4" fmla="*/ 1039 w 1971"/>
                <a:gd name="T5" fmla="*/ 1295 h 1987"/>
                <a:gd name="T6" fmla="*/ 943 w 1971"/>
                <a:gd name="T7" fmla="*/ 1266 h 1987"/>
                <a:gd name="T8" fmla="*/ 871 w 1971"/>
                <a:gd name="T9" fmla="*/ 1258 h 1987"/>
                <a:gd name="T10" fmla="*/ 842 w 1971"/>
                <a:gd name="T11" fmla="*/ 1258 h 1987"/>
                <a:gd name="T12" fmla="*/ 788 w 1971"/>
                <a:gd name="T13" fmla="*/ 1255 h 1987"/>
                <a:gd name="T14" fmla="*/ 718 w 1971"/>
                <a:gd name="T15" fmla="*/ 1247 h 1987"/>
                <a:gd name="T16" fmla="*/ 637 w 1971"/>
                <a:gd name="T17" fmla="*/ 1234 h 1987"/>
                <a:gd name="T18" fmla="*/ 549 w 1971"/>
                <a:gd name="T19" fmla="*/ 1216 h 1987"/>
                <a:gd name="T20" fmla="*/ 458 w 1971"/>
                <a:gd name="T21" fmla="*/ 1186 h 1987"/>
                <a:gd name="T22" fmla="*/ 375 w 1971"/>
                <a:gd name="T23" fmla="*/ 1150 h 1987"/>
                <a:gd name="T24" fmla="*/ 331 w 1971"/>
                <a:gd name="T25" fmla="*/ 1122 h 1987"/>
                <a:gd name="T26" fmla="*/ 286 w 1971"/>
                <a:gd name="T27" fmla="*/ 1090 h 1987"/>
                <a:gd name="T28" fmla="*/ 215 w 1971"/>
                <a:gd name="T29" fmla="*/ 1028 h 1987"/>
                <a:gd name="T30" fmla="*/ 131 w 1971"/>
                <a:gd name="T31" fmla="*/ 935 h 1987"/>
                <a:gd name="T32" fmla="*/ 58 w 1971"/>
                <a:gd name="T33" fmla="*/ 815 h 1987"/>
                <a:gd name="T34" fmla="*/ 10 w 1971"/>
                <a:gd name="T35" fmla="*/ 666 h 1987"/>
                <a:gd name="T36" fmla="*/ 4 w 1971"/>
                <a:gd name="T37" fmla="*/ 492 h 1987"/>
                <a:gd name="T38" fmla="*/ 63 w 1971"/>
                <a:gd name="T39" fmla="*/ 293 h 1987"/>
                <a:gd name="T40" fmla="*/ 124 w 1971"/>
                <a:gd name="T41" fmla="*/ 179 h 1987"/>
                <a:gd name="T42" fmla="*/ 152 w 1971"/>
                <a:gd name="T43" fmla="*/ 147 h 1987"/>
                <a:gd name="T44" fmla="*/ 209 w 1971"/>
                <a:gd name="T45" fmla="*/ 99 h 1987"/>
                <a:gd name="T46" fmla="*/ 292 w 1971"/>
                <a:gd name="T47" fmla="*/ 48 h 1987"/>
                <a:gd name="T48" fmla="*/ 403 w 1971"/>
                <a:gd name="T49" fmla="*/ 11 h 1987"/>
                <a:gd name="T50" fmla="*/ 543 w 1971"/>
                <a:gd name="T51" fmla="*/ 0 h 1987"/>
                <a:gd name="T52" fmla="*/ 709 w 1971"/>
                <a:gd name="T53" fmla="*/ 31 h 1987"/>
                <a:gd name="T54" fmla="*/ 903 w 1971"/>
                <a:gd name="T55" fmla="*/ 122 h 1987"/>
                <a:gd name="T56" fmla="*/ 1019 w 1971"/>
                <a:gd name="T57" fmla="*/ 201 h 1987"/>
                <a:gd name="T58" fmla="*/ 1084 w 1971"/>
                <a:gd name="T59" fmla="*/ 282 h 1987"/>
                <a:gd name="T60" fmla="*/ 1167 w 1971"/>
                <a:gd name="T61" fmla="*/ 450 h 1987"/>
                <a:gd name="T62" fmla="*/ 1231 w 1971"/>
                <a:gd name="T63" fmla="*/ 707 h 1987"/>
                <a:gd name="T64" fmla="*/ 1244 w 1971"/>
                <a:gd name="T65" fmla="*/ 886 h 1987"/>
                <a:gd name="T66" fmla="*/ 1268 w 1971"/>
                <a:gd name="T67" fmla="*/ 982 h 1987"/>
                <a:gd name="T68" fmla="*/ 1325 w 1971"/>
                <a:gd name="T69" fmla="*/ 1133 h 1987"/>
                <a:gd name="T70" fmla="*/ 1420 w 1971"/>
                <a:gd name="T71" fmla="*/ 1299 h 1987"/>
                <a:gd name="T72" fmla="*/ 1484 w 1971"/>
                <a:gd name="T73" fmla="*/ 1377 h 1987"/>
                <a:gd name="T74" fmla="*/ 1495 w 1971"/>
                <a:gd name="T75" fmla="*/ 1388 h 1987"/>
                <a:gd name="T76" fmla="*/ 1519 w 1971"/>
                <a:gd name="T77" fmla="*/ 1412 h 1987"/>
                <a:gd name="T78" fmla="*/ 1554 w 1971"/>
                <a:gd name="T79" fmla="*/ 1441 h 1987"/>
                <a:gd name="T80" fmla="*/ 1600 w 1971"/>
                <a:gd name="T81" fmla="*/ 1478 h 1987"/>
                <a:gd name="T82" fmla="*/ 1654 w 1971"/>
                <a:gd name="T83" fmla="*/ 1520 h 1987"/>
                <a:gd name="T84" fmla="*/ 1719 w 1971"/>
                <a:gd name="T85" fmla="*/ 1565 h 1987"/>
                <a:gd name="T86" fmla="*/ 1791 w 1971"/>
                <a:gd name="T87" fmla="*/ 1609 h 1987"/>
                <a:gd name="T88" fmla="*/ 1839 w 1971"/>
                <a:gd name="T89" fmla="*/ 1639 h 1987"/>
                <a:gd name="T90" fmla="*/ 1898 w 1971"/>
                <a:gd name="T91" fmla="*/ 1687 h 1987"/>
                <a:gd name="T92" fmla="*/ 1958 w 1971"/>
                <a:gd name="T93" fmla="*/ 1770 h 1987"/>
                <a:gd name="T94" fmla="*/ 1966 w 1971"/>
                <a:gd name="T95" fmla="*/ 1875 h 1987"/>
                <a:gd name="T96" fmla="*/ 1929 w 1971"/>
                <a:gd name="T97" fmla="*/ 1934 h 1987"/>
                <a:gd name="T98" fmla="*/ 1916 w 1971"/>
                <a:gd name="T99" fmla="*/ 1947 h 1987"/>
                <a:gd name="T100" fmla="*/ 1892 w 1971"/>
                <a:gd name="T101" fmla="*/ 1967 h 1987"/>
                <a:gd name="T102" fmla="*/ 1853 w 1971"/>
                <a:gd name="T103" fmla="*/ 1982 h 1987"/>
                <a:gd name="T104" fmla="*/ 1803 w 1971"/>
                <a:gd name="T105" fmla="*/ 1987 h 1987"/>
                <a:gd name="T106" fmla="*/ 1741 w 1971"/>
                <a:gd name="T107" fmla="*/ 1973 h 1987"/>
                <a:gd name="T108" fmla="*/ 1665 w 1971"/>
                <a:gd name="T109" fmla="*/ 1930 h 1987"/>
                <a:gd name="T110" fmla="*/ 1576 w 1971"/>
                <a:gd name="T111" fmla="*/ 1853 h 1987"/>
                <a:gd name="T112" fmla="*/ 1527 w 1971"/>
                <a:gd name="T113" fmla="*/ 1792 h 1987"/>
                <a:gd name="T114" fmla="*/ 1506 w 1971"/>
                <a:gd name="T115" fmla="*/ 1751 h 1987"/>
                <a:gd name="T116" fmla="*/ 1468 w 1971"/>
                <a:gd name="T117" fmla="*/ 1687 h 1987"/>
                <a:gd name="T118" fmla="*/ 1418 w 1971"/>
                <a:gd name="T119" fmla="*/ 1618 h 1987"/>
                <a:gd name="T120" fmla="*/ 1119 w 1971"/>
                <a:gd name="T121" fmla="*/ 1356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71" h="1987">
                  <a:moveTo>
                    <a:pt x="1119" y="1356"/>
                  </a:moveTo>
                  <a:lnTo>
                    <a:pt x="1117" y="1353"/>
                  </a:lnTo>
                  <a:lnTo>
                    <a:pt x="1110" y="1343"/>
                  </a:lnTo>
                  <a:lnTo>
                    <a:pt x="1095" y="1329"/>
                  </a:lnTo>
                  <a:lnTo>
                    <a:pt x="1073" y="1312"/>
                  </a:lnTo>
                  <a:lnTo>
                    <a:pt x="1039" y="1295"/>
                  </a:lnTo>
                  <a:lnTo>
                    <a:pt x="997" y="1279"/>
                  </a:lnTo>
                  <a:lnTo>
                    <a:pt x="943" y="1266"/>
                  </a:lnTo>
                  <a:lnTo>
                    <a:pt x="875" y="1258"/>
                  </a:lnTo>
                  <a:lnTo>
                    <a:pt x="871" y="1258"/>
                  </a:lnTo>
                  <a:lnTo>
                    <a:pt x="860" y="1258"/>
                  </a:lnTo>
                  <a:lnTo>
                    <a:pt x="842" y="1258"/>
                  </a:lnTo>
                  <a:lnTo>
                    <a:pt x="818" y="1257"/>
                  </a:lnTo>
                  <a:lnTo>
                    <a:pt x="788" y="1255"/>
                  </a:lnTo>
                  <a:lnTo>
                    <a:pt x="755" y="1251"/>
                  </a:lnTo>
                  <a:lnTo>
                    <a:pt x="718" y="1247"/>
                  </a:lnTo>
                  <a:lnTo>
                    <a:pt x="680" y="1242"/>
                  </a:lnTo>
                  <a:lnTo>
                    <a:pt x="637" y="1234"/>
                  </a:lnTo>
                  <a:lnTo>
                    <a:pt x="593" y="1225"/>
                  </a:lnTo>
                  <a:lnTo>
                    <a:pt x="549" y="1216"/>
                  </a:lnTo>
                  <a:lnTo>
                    <a:pt x="502" y="1203"/>
                  </a:lnTo>
                  <a:lnTo>
                    <a:pt x="458" y="1186"/>
                  </a:lnTo>
                  <a:lnTo>
                    <a:pt x="416" y="1170"/>
                  </a:lnTo>
                  <a:lnTo>
                    <a:pt x="375" y="1150"/>
                  </a:lnTo>
                  <a:lnTo>
                    <a:pt x="338" y="1126"/>
                  </a:lnTo>
                  <a:lnTo>
                    <a:pt x="331" y="1122"/>
                  </a:lnTo>
                  <a:lnTo>
                    <a:pt x="314" y="1109"/>
                  </a:lnTo>
                  <a:lnTo>
                    <a:pt x="286" y="1090"/>
                  </a:lnTo>
                  <a:lnTo>
                    <a:pt x="253" y="1063"/>
                  </a:lnTo>
                  <a:lnTo>
                    <a:pt x="215" y="1028"/>
                  </a:lnTo>
                  <a:lnTo>
                    <a:pt x="172" y="985"/>
                  </a:lnTo>
                  <a:lnTo>
                    <a:pt x="131" y="935"/>
                  </a:lnTo>
                  <a:lnTo>
                    <a:pt x="93" y="878"/>
                  </a:lnTo>
                  <a:lnTo>
                    <a:pt x="58" y="815"/>
                  </a:lnTo>
                  <a:lnTo>
                    <a:pt x="28" y="743"/>
                  </a:lnTo>
                  <a:lnTo>
                    <a:pt x="10" y="666"/>
                  </a:lnTo>
                  <a:lnTo>
                    <a:pt x="0" y="583"/>
                  </a:lnTo>
                  <a:lnTo>
                    <a:pt x="4" y="492"/>
                  </a:lnTo>
                  <a:lnTo>
                    <a:pt x="24" y="397"/>
                  </a:lnTo>
                  <a:lnTo>
                    <a:pt x="63" y="293"/>
                  </a:lnTo>
                  <a:lnTo>
                    <a:pt x="120" y="184"/>
                  </a:lnTo>
                  <a:lnTo>
                    <a:pt x="124" y="179"/>
                  </a:lnTo>
                  <a:lnTo>
                    <a:pt x="135" y="168"/>
                  </a:lnTo>
                  <a:lnTo>
                    <a:pt x="152" y="147"/>
                  </a:lnTo>
                  <a:lnTo>
                    <a:pt x="176" y="125"/>
                  </a:lnTo>
                  <a:lnTo>
                    <a:pt x="209" y="99"/>
                  </a:lnTo>
                  <a:lnTo>
                    <a:pt x="246" y="74"/>
                  </a:lnTo>
                  <a:lnTo>
                    <a:pt x="292" y="48"/>
                  </a:lnTo>
                  <a:lnTo>
                    <a:pt x="344" y="27"/>
                  </a:lnTo>
                  <a:lnTo>
                    <a:pt x="403" y="11"/>
                  </a:lnTo>
                  <a:lnTo>
                    <a:pt x="469" y="0"/>
                  </a:lnTo>
                  <a:lnTo>
                    <a:pt x="543" y="0"/>
                  </a:lnTo>
                  <a:lnTo>
                    <a:pt x="622" y="9"/>
                  </a:lnTo>
                  <a:lnTo>
                    <a:pt x="709" y="31"/>
                  </a:lnTo>
                  <a:lnTo>
                    <a:pt x="803" y="68"/>
                  </a:lnTo>
                  <a:lnTo>
                    <a:pt x="903" y="122"/>
                  </a:lnTo>
                  <a:lnTo>
                    <a:pt x="1010" y="192"/>
                  </a:lnTo>
                  <a:lnTo>
                    <a:pt x="1019" y="201"/>
                  </a:lnTo>
                  <a:lnTo>
                    <a:pt x="1047" y="232"/>
                  </a:lnTo>
                  <a:lnTo>
                    <a:pt x="1084" y="282"/>
                  </a:lnTo>
                  <a:lnTo>
                    <a:pt x="1126" y="356"/>
                  </a:lnTo>
                  <a:lnTo>
                    <a:pt x="1167" y="450"/>
                  </a:lnTo>
                  <a:lnTo>
                    <a:pt x="1204" y="566"/>
                  </a:lnTo>
                  <a:lnTo>
                    <a:pt x="1231" y="707"/>
                  </a:lnTo>
                  <a:lnTo>
                    <a:pt x="1241" y="871"/>
                  </a:lnTo>
                  <a:lnTo>
                    <a:pt x="1244" y="886"/>
                  </a:lnTo>
                  <a:lnTo>
                    <a:pt x="1253" y="923"/>
                  </a:lnTo>
                  <a:lnTo>
                    <a:pt x="1268" y="982"/>
                  </a:lnTo>
                  <a:lnTo>
                    <a:pt x="1292" y="1054"/>
                  </a:lnTo>
                  <a:lnTo>
                    <a:pt x="1325" y="1133"/>
                  </a:lnTo>
                  <a:lnTo>
                    <a:pt x="1368" y="1218"/>
                  </a:lnTo>
                  <a:lnTo>
                    <a:pt x="1420" y="1299"/>
                  </a:lnTo>
                  <a:lnTo>
                    <a:pt x="1482" y="1375"/>
                  </a:lnTo>
                  <a:lnTo>
                    <a:pt x="1484" y="1377"/>
                  </a:lnTo>
                  <a:lnTo>
                    <a:pt x="1488" y="1380"/>
                  </a:lnTo>
                  <a:lnTo>
                    <a:pt x="1495" y="1388"/>
                  </a:lnTo>
                  <a:lnTo>
                    <a:pt x="1506" y="1399"/>
                  </a:lnTo>
                  <a:lnTo>
                    <a:pt x="1519" y="1412"/>
                  </a:lnTo>
                  <a:lnTo>
                    <a:pt x="1536" y="1425"/>
                  </a:lnTo>
                  <a:lnTo>
                    <a:pt x="1554" y="1441"/>
                  </a:lnTo>
                  <a:lnTo>
                    <a:pt x="1576" y="1460"/>
                  </a:lnTo>
                  <a:lnTo>
                    <a:pt x="1600" y="1478"/>
                  </a:lnTo>
                  <a:lnTo>
                    <a:pt x="1626" y="1498"/>
                  </a:lnTo>
                  <a:lnTo>
                    <a:pt x="1654" y="1520"/>
                  </a:lnTo>
                  <a:lnTo>
                    <a:pt x="1685" y="1543"/>
                  </a:lnTo>
                  <a:lnTo>
                    <a:pt x="1719" y="1565"/>
                  </a:lnTo>
                  <a:lnTo>
                    <a:pt x="1754" y="1587"/>
                  </a:lnTo>
                  <a:lnTo>
                    <a:pt x="1791" y="1609"/>
                  </a:lnTo>
                  <a:lnTo>
                    <a:pt x="1829" y="1631"/>
                  </a:lnTo>
                  <a:lnTo>
                    <a:pt x="1839" y="1639"/>
                  </a:lnTo>
                  <a:lnTo>
                    <a:pt x="1864" y="1657"/>
                  </a:lnTo>
                  <a:lnTo>
                    <a:pt x="1898" y="1687"/>
                  </a:lnTo>
                  <a:lnTo>
                    <a:pt x="1931" y="1724"/>
                  </a:lnTo>
                  <a:lnTo>
                    <a:pt x="1958" y="1770"/>
                  </a:lnTo>
                  <a:lnTo>
                    <a:pt x="1971" y="1821"/>
                  </a:lnTo>
                  <a:lnTo>
                    <a:pt x="1966" y="1875"/>
                  </a:lnTo>
                  <a:lnTo>
                    <a:pt x="1931" y="1932"/>
                  </a:lnTo>
                  <a:lnTo>
                    <a:pt x="1929" y="1934"/>
                  </a:lnTo>
                  <a:lnTo>
                    <a:pt x="1925" y="1939"/>
                  </a:lnTo>
                  <a:lnTo>
                    <a:pt x="1916" y="1947"/>
                  </a:lnTo>
                  <a:lnTo>
                    <a:pt x="1905" y="1956"/>
                  </a:lnTo>
                  <a:lnTo>
                    <a:pt x="1892" y="1967"/>
                  </a:lnTo>
                  <a:lnTo>
                    <a:pt x="1874" y="1976"/>
                  </a:lnTo>
                  <a:lnTo>
                    <a:pt x="1853" y="1982"/>
                  </a:lnTo>
                  <a:lnTo>
                    <a:pt x="1829" y="1987"/>
                  </a:lnTo>
                  <a:lnTo>
                    <a:pt x="1803" y="1987"/>
                  </a:lnTo>
                  <a:lnTo>
                    <a:pt x="1774" y="1984"/>
                  </a:lnTo>
                  <a:lnTo>
                    <a:pt x="1741" y="1973"/>
                  </a:lnTo>
                  <a:lnTo>
                    <a:pt x="1704" y="1956"/>
                  </a:lnTo>
                  <a:lnTo>
                    <a:pt x="1665" y="1930"/>
                  </a:lnTo>
                  <a:lnTo>
                    <a:pt x="1623" y="1897"/>
                  </a:lnTo>
                  <a:lnTo>
                    <a:pt x="1576" y="1853"/>
                  </a:lnTo>
                  <a:lnTo>
                    <a:pt x="1528" y="1797"/>
                  </a:lnTo>
                  <a:lnTo>
                    <a:pt x="1527" y="1792"/>
                  </a:lnTo>
                  <a:lnTo>
                    <a:pt x="1517" y="1775"/>
                  </a:lnTo>
                  <a:lnTo>
                    <a:pt x="1506" y="1751"/>
                  </a:lnTo>
                  <a:lnTo>
                    <a:pt x="1490" y="1720"/>
                  </a:lnTo>
                  <a:lnTo>
                    <a:pt x="1468" y="1687"/>
                  </a:lnTo>
                  <a:lnTo>
                    <a:pt x="1444" y="1652"/>
                  </a:lnTo>
                  <a:lnTo>
                    <a:pt x="1418" y="1618"/>
                  </a:lnTo>
                  <a:lnTo>
                    <a:pt x="1388" y="1587"/>
                  </a:lnTo>
                  <a:lnTo>
                    <a:pt x="1119" y="1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08" name="Freeform 20"/>
            <p:cNvSpPr>
              <a:spLocks/>
            </p:cNvSpPr>
            <p:nvPr/>
          </p:nvSpPr>
          <p:spPr bwMode="auto">
            <a:xfrm>
              <a:off x="2879" y="2302"/>
              <a:ext cx="73" cy="23"/>
            </a:xfrm>
            <a:custGeom>
              <a:avLst/>
              <a:gdLst>
                <a:gd name="T0" fmla="*/ 0 w 146"/>
                <a:gd name="T1" fmla="*/ 14 h 46"/>
                <a:gd name="T2" fmla="*/ 4 w 146"/>
                <a:gd name="T3" fmla="*/ 12 h 46"/>
                <a:gd name="T4" fmla="*/ 13 w 146"/>
                <a:gd name="T5" fmla="*/ 11 h 46"/>
                <a:gd name="T6" fmla="*/ 28 w 146"/>
                <a:gd name="T7" fmla="*/ 5 h 46"/>
                <a:gd name="T8" fmla="*/ 46 w 146"/>
                <a:gd name="T9" fmla="*/ 1 h 46"/>
                <a:gd name="T10" fmla="*/ 68 w 146"/>
                <a:gd name="T11" fmla="*/ 0 h 46"/>
                <a:gd name="T12" fmla="*/ 94 w 146"/>
                <a:gd name="T13" fmla="*/ 0 h 46"/>
                <a:gd name="T14" fmla="*/ 120 w 146"/>
                <a:gd name="T15" fmla="*/ 1 h 46"/>
                <a:gd name="T16" fmla="*/ 146 w 146"/>
                <a:gd name="T17" fmla="*/ 9 h 46"/>
                <a:gd name="T18" fmla="*/ 88 w 146"/>
                <a:gd name="T19" fmla="*/ 46 h 46"/>
                <a:gd name="T20" fmla="*/ 0 w 146"/>
                <a:gd name="T21" fmla="*/ 1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46">
                  <a:moveTo>
                    <a:pt x="0" y="14"/>
                  </a:moveTo>
                  <a:lnTo>
                    <a:pt x="4" y="12"/>
                  </a:lnTo>
                  <a:lnTo>
                    <a:pt x="13" y="11"/>
                  </a:lnTo>
                  <a:lnTo>
                    <a:pt x="28" y="5"/>
                  </a:lnTo>
                  <a:lnTo>
                    <a:pt x="46" y="1"/>
                  </a:lnTo>
                  <a:lnTo>
                    <a:pt x="68" y="0"/>
                  </a:lnTo>
                  <a:lnTo>
                    <a:pt x="94" y="0"/>
                  </a:lnTo>
                  <a:lnTo>
                    <a:pt x="120" y="1"/>
                  </a:lnTo>
                  <a:lnTo>
                    <a:pt x="146" y="9"/>
                  </a:lnTo>
                  <a:lnTo>
                    <a:pt x="88" y="4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1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09" name="Freeform 21"/>
            <p:cNvSpPr>
              <a:spLocks/>
            </p:cNvSpPr>
            <p:nvPr/>
          </p:nvSpPr>
          <p:spPr bwMode="auto">
            <a:xfrm>
              <a:off x="2793" y="2335"/>
              <a:ext cx="83" cy="51"/>
            </a:xfrm>
            <a:custGeom>
              <a:avLst/>
              <a:gdLst>
                <a:gd name="T0" fmla="*/ 45 w 166"/>
                <a:gd name="T1" fmla="*/ 0 h 101"/>
                <a:gd name="T2" fmla="*/ 48 w 166"/>
                <a:gd name="T3" fmla="*/ 0 h 101"/>
                <a:gd name="T4" fmla="*/ 56 w 166"/>
                <a:gd name="T5" fmla="*/ 2 h 101"/>
                <a:gd name="T6" fmla="*/ 70 w 166"/>
                <a:gd name="T7" fmla="*/ 4 h 101"/>
                <a:gd name="T8" fmla="*/ 87 w 166"/>
                <a:gd name="T9" fmla="*/ 9 h 101"/>
                <a:gd name="T10" fmla="*/ 106 w 166"/>
                <a:gd name="T11" fmla="*/ 15 h 101"/>
                <a:gd name="T12" fmla="*/ 126 w 166"/>
                <a:gd name="T13" fmla="*/ 24 h 101"/>
                <a:gd name="T14" fmla="*/ 146 w 166"/>
                <a:gd name="T15" fmla="*/ 37 h 101"/>
                <a:gd name="T16" fmla="*/ 166 w 166"/>
                <a:gd name="T17" fmla="*/ 52 h 101"/>
                <a:gd name="T18" fmla="*/ 165 w 166"/>
                <a:gd name="T19" fmla="*/ 52 h 101"/>
                <a:gd name="T20" fmla="*/ 161 w 166"/>
                <a:gd name="T21" fmla="*/ 53 h 101"/>
                <a:gd name="T22" fmla="*/ 154 w 166"/>
                <a:gd name="T23" fmla="*/ 57 h 101"/>
                <a:gd name="T24" fmla="*/ 144 w 166"/>
                <a:gd name="T25" fmla="*/ 63 h 101"/>
                <a:gd name="T26" fmla="*/ 133 w 166"/>
                <a:gd name="T27" fmla="*/ 70 h 101"/>
                <a:gd name="T28" fmla="*/ 122 w 166"/>
                <a:gd name="T29" fmla="*/ 77 h 101"/>
                <a:gd name="T30" fmla="*/ 113 w 166"/>
                <a:gd name="T31" fmla="*/ 89 h 101"/>
                <a:gd name="T32" fmla="*/ 102 w 166"/>
                <a:gd name="T33" fmla="*/ 101 h 101"/>
                <a:gd name="T34" fmla="*/ 0 w 166"/>
                <a:gd name="T35" fmla="*/ 52 h 101"/>
                <a:gd name="T36" fmla="*/ 4 w 166"/>
                <a:gd name="T37" fmla="*/ 44 h 101"/>
                <a:gd name="T38" fmla="*/ 13 w 166"/>
                <a:gd name="T39" fmla="*/ 26 h 101"/>
                <a:gd name="T40" fmla="*/ 26 w 166"/>
                <a:gd name="T41" fmla="*/ 7 h 101"/>
                <a:gd name="T42" fmla="*/ 45 w 166"/>
                <a:gd name="T4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01">
                  <a:moveTo>
                    <a:pt x="45" y="0"/>
                  </a:moveTo>
                  <a:lnTo>
                    <a:pt x="48" y="0"/>
                  </a:lnTo>
                  <a:lnTo>
                    <a:pt x="56" y="2"/>
                  </a:lnTo>
                  <a:lnTo>
                    <a:pt x="70" y="4"/>
                  </a:lnTo>
                  <a:lnTo>
                    <a:pt x="87" y="9"/>
                  </a:lnTo>
                  <a:lnTo>
                    <a:pt x="106" y="15"/>
                  </a:lnTo>
                  <a:lnTo>
                    <a:pt x="126" y="24"/>
                  </a:lnTo>
                  <a:lnTo>
                    <a:pt x="146" y="37"/>
                  </a:lnTo>
                  <a:lnTo>
                    <a:pt x="166" y="52"/>
                  </a:lnTo>
                  <a:lnTo>
                    <a:pt x="165" y="52"/>
                  </a:lnTo>
                  <a:lnTo>
                    <a:pt x="161" y="53"/>
                  </a:lnTo>
                  <a:lnTo>
                    <a:pt x="154" y="57"/>
                  </a:lnTo>
                  <a:lnTo>
                    <a:pt x="144" y="63"/>
                  </a:lnTo>
                  <a:lnTo>
                    <a:pt x="133" y="70"/>
                  </a:lnTo>
                  <a:lnTo>
                    <a:pt x="122" y="77"/>
                  </a:lnTo>
                  <a:lnTo>
                    <a:pt x="113" y="89"/>
                  </a:lnTo>
                  <a:lnTo>
                    <a:pt x="102" y="101"/>
                  </a:lnTo>
                  <a:lnTo>
                    <a:pt x="0" y="52"/>
                  </a:lnTo>
                  <a:lnTo>
                    <a:pt x="4" y="44"/>
                  </a:lnTo>
                  <a:lnTo>
                    <a:pt x="13" y="26"/>
                  </a:lnTo>
                  <a:lnTo>
                    <a:pt x="26" y="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1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10" name="Freeform 22"/>
            <p:cNvSpPr>
              <a:spLocks/>
            </p:cNvSpPr>
            <p:nvPr/>
          </p:nvSpPr>
          <p:spPr bwMode="auto">
            <a:xfrm>
              <a:off x="2751" y="2389"/>
              <a:ext cx="68" cy="58"/>
            </a:xfrm>
            <a:custGeom>
              <a:avLst/>
              <a:gdLst>
                <a:gd name="T0" fmla="*/ 45 w 135"/>
                <a:gd name="T1" fmla="*/ 0 h 114"/>
                <a:gd name="T2" fmla="*/ 135 w 135"/>
                <a:gd name="T3" fmla="*/ 52 h 114"/>
                <a:gd name="T4" fmla="*/ 128 w 135"/>
                <a:gd name="T5" fmla="*/ 55 h 114"/>
                <a:gd name="T6" fmla="*/ 111 w 135"/>
                <a:gd name="T7" fmla="*/ 68 h 114"/>
                <a:gd name="T8" fmla="*/ 94 w 135"/>
                <a:gd name="T9" fmla="*/ 88 h 114"/>
                <a:gd name="T10" fmla="*/ 83 w 135"/>
                <a:gd name="T11" fmla="*/ 114 h 114"/>
                <a:gd name="T12" fmla="*/ 0 w 135"/>
                <a:gd name="T13" fmla="*/ 52 h 114"/>
                <a:gd name="T14" fmla="*/ 4 w 135"/>
                <a:gd name="T15" fmla="*/ 50 h 114"/>
                <a:gd name="T16" fmla="*/ 15 w 135"/>
                <a:gd name="T17" fmla="*/ 42 h 114"/>
                <a:gd name="T18" fmla="*/ 30 w 135"/>
                <a:gd name="T19" fmla="*/ 26 h 114"/>
                <a:gd name="T20" fmla="*/ 45 w 13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5" h="114">
                  <a:moveTo>
                    <a:pt x="45" y="0"/>
                  </a:moveTo>
                  <a:lnTo>
                    <a:pt x="135" y="52"/>
                  </a:lnTo>
                  <a:lnTo>
                    <a:pt x="128" y="55"/>
                  </a:lnTo>
                  <a:lnTo>
                    <a:pt x="111" y="68"/>
                  </a:lnTo>
                  <a:lnTo>
                    <a:pt x="94" y="88"/>
                  </a:lnTo>
                  <a:lnTo>
                    <a:pt x="83" y="114"/>
                  </a:lnTo>
                  <a:lnTo>
                    <a:pt x="0" y="52"/>
                  </a:lnTo>
                  <a:lnTo>
                    <a:pt x="4" y="50"/>
                  </a:lnTo>
                  <a:lnTo>
                    <a:pt x="15" y="42"/>
                  </a:lnTo>
                  <a:lnTo>
                    <a:pt x="30" y="2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1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11" name="Freeform 23"/>
            <p:cNvSpPr>
              <a:spLocks/>
            </p:cNvSpPr>
            <p:nvPr/>
          </p:nvSpPr>
          <p:spPr bwMode="auto">
            <a:xfrm>
              <a:off x="2732" y="2453"/>
              <a:ext cx="44" cy="55"/>
            </a:xfrm>
            <a:custGeom>
              <a:avLst/>
              <a:gdLst>
                <a:gd name="T0" fmla="*/ 18 w 88"/>
                <a:gd name="T1" fmla="*/ 0 h 109"/>
                <a:gd name="T2" fmla="*/ 88 w 88"/>
                <a:gd name="T3" fmla="*/ 39 h 109"/>
                <a:gd name="T4" fmla="*/ 81 w 88"/>
                <a:gd name="T5" fmla="*/ 46 h 109"/>
                <a:gd name="T6" fmla="*/ 66 w 88"/>
                <a:gd name="T7" fmla="*/ 63 h 109"/>
                <a:gd name="T8" fmla="*/ 51 w 88"/>
                <a:gd name="T9" fmla="*/ 85 h 109"/>
                <a:gd name="T10" fmla="*/ 44 w 88"/>
                <a:gd name="T11" fmla="*/ 109 h 109"/>
                <a:gd name="T12" fmla="*/ 0 w 88"/>
                <a:gd name="T13" fmla="*/ 59 h 109"/>
                <a:gd name="T14" fmla="*/ 0 w 88"/>
                <a:gd name="T15" fmla="*/ 54 h 109"/>
                <a:gd name="T16" fmla="*/ 1 w 88"/>
                <a:gd name="T17" fmla="*/ 37 h 109"/>
                <a:gd name="T18" fmla="*/ 7 w 88"/>
                <a:gd name="T19" fmla="*/ 19 h 109"/>
                <a:gd name="T20" fmla="*/ 18 w 88"/>
                <a:gd name="T2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09">
                  <a:moveTo>
                    <a:pt x="18" y="0"/>
                  </a:moveTo>
                  <a:lnTo>
                    <a:pt x="88" y="39"/>
                  </a:lnTo>
                  <a:lnTo>
                    <a:pt x="81" y="46"/>
                  </a:lnTo>
                  <a:lnTo>
                    <a:pt x="66" y="63"/>
                  </a:lnTo>
                  <a:lnTo>
                    <a:pt x="51" y="85"/>
                  </a:lnTo>
                  <a:lnTo>
                    <a:pt x="44" y="109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1" y="37"/>
                  </a:lnTo>
                  <a:lnTo>
                    <a:pt x="7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1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12" name="Freeform 24"/>
            <p:cNvSpPr>
              <a:spLocks/>
            </p:cNvSpPr>
            <p:nvPr/>
          </p:nvSpPr>
          <p:spPr bwMode="auto">
            <a:xfrm>
              <a:off x="2713" y="2518"/>
              <a:ext cx="25" cy="50"/>
            </a:xfrm>
            <a:custGeom>
              <a:avLst/>
              <a:gdLst>
                <a:gd name="T0" fmla="*/ 3 w 49"/>
                <a:gd name="T1" fmla="*/ 0 h 102"/>
                <a:gd name="T2" fmla="*/ 49 w 49"/>
                <a:gd name="T3" fmla="*/ 32 h 102"/>
                <a:gd name="T4" fmla="*/ 48 w 49"/>
                <a:gd name="T5" fmla="*/ 39 h 102"/>
                <a:gd name="T6" fmla="*/ 42 w 49"/>
                <a:gd name="T7" fmla="*/ 56 h 102"/>
                <a:gd name="T8" fmla="*/ 33 w 49"/>
                <a:gd name="T9" fmla="*/ 78 h 102"/>
                <a:gd name="T10" fmla="*/ 24 w 49"/>
                <a:gd name="T11" fmla="*/ 102 h 102"/>
                <a:gd name="T12" fmla="*/ 18 w 49"/>
                <a:gd name="T13" fmla="*/ 91 h 102"/>
                <a:gd name="T14" fmla="*/ 7 w 49"/>
                <a:gd name="T15" fmla="*/ 63 h 102"/>
                <a:gd name="T16" fmla="*/ 0 w 49"/>
                <a:gd name="T17" fmla="*/ 30 h 102"/>
                <a:gd name="T18" fmla="*/ 3 w 4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102">
                  <a:moveTo>
                    <a:pt x="3" y="0"/>
                  </a:moveTo>
                  <a:lnTo>
                    <a:pt x="49" y="32"/>
                  </a:lnTo>
                  <a:lnTo>
                    <a:pt x="48" y="39"/>
                  </a:lnTo>
                  <a:lnTo>
                    <a:pt x="42" y="56"/>
                  </a:lnTo>
                  <a:lnTo>
                    <a:pt x="33" y="78"/>
                  </a:lnTo>
                  <a:lnTo>
                    <a:pt x="24" y="102"/>
                  </a:lnTo>
                  <a:lnTo>
                    <a:pt x="18" y="91"/>
                  </a:lnTo>
                  <a:lnTo>
                    <a:pt x="7" y="63"/>
                  </a:lnTo>
                  <a:lnTo>
                    <a:pt x="0" y="3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1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13" name="Freeform 25"/>
            <p:cNvSpPr>
              <a:spLocks/>
            </p:cNvSpPr>
            <p:nvPr/>
          </p:nvSpPr>
          <p:spPr bwMode="auto">
            <a:xfrm>
              <a:off x="2747" y="2318"/>
              <a:ext cx="357" cy="432"/>
            </a:xfrm>
            <a:custGeom>
              <a:avLst/>
              <a:gdLst>
                <a:gd name="T0" fmla="*/ 77 w 712"/>
                <a:gd name="T1" fmla="*/ 801 h 863"/>
                <a:gd name="T2" fmla="*/ 46 w 712"/>
                <a:gd name="T3" fmla="*/ 762 h 863"/>
                <a:gd name="T4" fmla="*/ 9 w 712"/>
                <a:gd name="T5" fmla="*/ 697 h 863"/>
                <a:gd name="T6" fmla="*/ 0 w 712"/>
                <a:gd name="T7" fmla="*/ 618 h 863"/>
                <a:gd name="T8" fmla="*/ 17 w 712"/>
                <a:gd name="T9" fmla="*/ 568 h 863"/>
                <a:gd name="T10" fmla="*/ 46 w 712"/>
                <a:gd name="T11" fmla="*/ 500 h 863"/>
                <a:gd name="T12" fmla="*/ 98 w 712"/>
                <a:gd name="T13" fmla="*/ 395 h 863"/>
                <a:gd name="T14" fmla="*/ 170 w 712"/>
                <a:gd name="T15" fmla="*/ 286 h 863"/>
                <a:gd name="T16" fmla="*/ 220 w 712"/>
                <a:gd name="T17" fmla="*/ 229 h 863"/>
                <a:gd name="T18" fmla="*/ 271 w 712"/>
                <a:gd name="T19" fmla="*/ 166 h 863"/>
                <a:gd name="T20" fmla="*/ 354 w 712"/>
                <a:gd name="T21" fmla="*/ 83 h 863"/>
                <a:gd name="T22" fmla="*/ 443 w 712"/>
                <a:gd name="T23" fmla="*/ 18 h 863"/>
                <a:gd name="T24" fmla="*/ 485 w 712"/>
                <a:gd name="T25" fmla="*/ 5 h 863"/>
                <a:gd name="T26" fmla="*/ 507 w 712"/>
                <a:gd name="T27" fmla="*/ 2 h 863"/>
                <a:gd name="T28" fmla="*/ 552 w 712"/>
                <a:gd name="T29" fmla="*/ 3 h 863"/>
                <a:gd name="T30" fmla="*/ 614 w 712"/>
                <a:gd name="T31" fmla="*/ 24 h 863"/>
                <a:gd name="T32" fmla="*/ 674 w 712"/>
                <a:gd name="T33" fmla="*/ 59 h 863"/>
                <a:gd name="T34" fmla="*/ 657 w 712"/>
                <a:gd name="T35" fmla="*/ 70 h 863"/>
                <a:gd name="T36" fmla="*/ 616 w 712"/>
                <a:gd name="T37" fmla="*/ 101 h 863"/>
                <a:gd name="T38" fmla="*/ 563 w 712"/>
                <a:gd name="T39" fmla="*/ 149 h 863"/>
                <a:gd name="T40" fmla="*/ 507 w 712"/>
                <a:gd name="T41" fmla="*/ 212 h 863"/>
                <a:gd name="T42" fmla="*/ 327 w 712"/>
                <a:gd name="T43" fmla="*/ 173 h 863"/>
                <a:gd name="T44" fmla="*/ 524 w 712"/>
                <a:gd name="T45" fmla="*/ 277 h 863"/>
                <a:gd name="T46" fmla="*/ 559 w 712"/>
                <a:gd name="T47" fmla="*/ 234 h 863"/>
                <a:gd name="T48" fmla="*/ 614 w 712"/>
                <a:gd name="T49" fmla="*/ 179 h 863"/>
                <a:gd name="T50" fmla="*/ 674 w 712"/>
                <a:gd name="T51" fmla="*/ 133 h 863"/>
                <a:gd name="T52" fmla="*/ 712 w 712"/>
                <a:gd name="T53" fmla="*/ 142 h 863"/>
                <a:gd name="T54" fmla="*/ 686 w 712"/>
                <a:gd name="T55" fmla="*/ 162 h 863"/>
                <a:gd name="T56" fmla="*/ 627 w 712"/>
                <a:gd name="T57" fmla="*/ 214 h 863"/>
                <a:gd name="T58" fmla="*/ 563 w 712"/>
                <a:gd name="T59" fmla="*/ 277 h 863"/>
                <a:gd name="T60" fmla="*/ 519 w 712"/>
                <a:gd name="T61" fmla="*/ 334 h 863"/>
                <a:gd name="T62" fmla="*/ 290 w 712"/>
                <a:gd name="T63" fmla="*/ 205 h 863"/>
                <a:gd name="T64" fmla="*/ 260 w 712"/>
                <a:gd name="T65" fmla="*/ 238 h 863"/>
                <a:gd name="T66" fmla="*/ 220 w 712"/>
                <a:gd name="T67" fmla="*/ 284 h 863"/>
                <a:gd name="T68" fmla="*/ 186 w 712"/>
                <a:gd name="T69" fmla="*/ 326 h 863"/>
                <a:gd name="T70" fmla="*/ 339 w 712"/>
                <a:gd name="T71" fmla="*/ 507 h 863"/>
                <a:gd name="T72" fmla="*/ 308 w 712"/>
                <a:gd name="T73" fmla="*/ 533 h 863"/>
                <a:gd name="T74" fmla="*/ 244 w 712"/>
                <a:gd name="T75" fmla="*/ 607 h 863"/>
                <a:gd name="T76" fmla="*/ 184 w 712"/>
                <a:gd name="T77" fmla="*/ 720 h 863"/>
                <a:gd name="T78" fmla="*/ 179 w 712"/>
                <a:gd name="T79" fmla="*/ 863 h 863"/>
                <a:gd name="T80" fmla="*/ 135 w 712"/>
                <a:gd name="T81" fmla="*/ 821 h 863"/>
                <a:gd name="T82" fmla="*/ 144 w 712"/>
                <a:gd name="T83" fmla="*/ 744 h 863"/>
                <a:gd name="T84" fmla="*/ 175 w 712"/>
                <a:gd name="T85" fmla="*/ 633 h 863"/>
                <a:gd name="T86" fmla="*/ 240 w 712"/>
                <a:gd name="T87" fmla="*/ 533 h 863"/>
                <a:gd name="T88" fmla="*/ 166 w 712"/>
                <a:gd name="T89" fmla="*/ 385 h 863"/>
                <a:gd name="T90" fmla="*/ 186 w 712"/>
                <a:gd name="T91" fmla="*/ 513 h 863"/>
                <a:gd name="T92" fmla="*/ 172 w 712"/>
                <a:gd name="T93" fmla="*/ 529 h 863"/>
                <a:gd name="T94" fmla="*/ 138 w 712"/>
                <a:gd name="T95" fmla="*/ 581 h 863"/>
                <a:gd name="T96" fmla="*/ 101 w 712"/>
                <a:gd name="T97" fmla="*/ 672 h 863"/>
                <a:gd name="T98" fmla="*/ 83 w 712"/>
                <a:gd name="T99" fmla="*/ 806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12" h="863">
                  <a:moveTo>
                    <a:pt x="83" y="806"/>
                  </a:moveTo>
                  <a:lnTo>
                    <a:pt x="77" y="801"/>
                  </a:lnTo>
                  <a:lnTo>
                    <a:pt x="65" y="786"/>
                  </a:lnTo>
                  <a:lnTo>
                    <a:pt x="46" y="762"/>
                  </a:lnTo>
                  <a:lnTo>
                    <a:pt x="26" y="732"/>
                  </a:lnTo>
                  <a:lnTo>
                    <a:pt x="9" y="697"/>
                  </a:lnTo>
                  <a:lnTo>
                    <a:pt x="0" y="659"/>
                  </a:lnTo>
                  <a:lnTo>
                    <a:pt x="0" y="618"/>
                  </a:lnTo>
                  <a:lnTo>
                    <a:pt x="13" y="577"/>
                  </a:lnTo>
                  <a:lnTo>
                    <a:pt x="17" y="568"/>
                  </a:lnTo>
                  <a:lnTo>
                    <a:pt x="28" y="541"/>
                  </a:lnTo>
                  <a:lnTo>
                    <a:pt x="46" y="500"/>
                  </a:lnTo>
                  <a:lnTo>
                    <a:pt x="68" y="450"/>
                  </a:lnTo>
                  <a:lnTo>
                    <a:pt x="98" y="395"/>
                  </a:lnTo>
                  <a:lnTo>
                    <a:pt x="133" y="339"/>
                  </a:lnTo>
                  <a:lnTo>
                    <a:pt x="170" y="286"/>
                  </a:lnTo>
                  <a:lnTo>
                    <a:pt x="212" y="238"/>
                  </a:lnTo>
                  <a:lnTo>
                    <a:pt x="220" y="229"/>
                  </a:lnTo>
                  <a:lnTo>
                    <a:pt x="242" y="203"/>
                  </a:lnTo>
                  <a:lnTo>
                    <a:pt x="271" y="166"/>
                  </a:lnTo>
                  <a:lnTo>
                    <a:pt x="312" y="125"/>
                  </a:lnTo>
                  <a:lnTo>
                    <a:pt x="354" y="83"/>
                  </a:lnTo>
                  <a:lnTo>
                    <a:pt x="399" y="46"/>
                  </a:lnTo>
                  <a:lnTo>
                    <a:pt x="443" y="18"/>
                  </a:lnTo>
                  <a:lnTo>
                    <a:pt x="482" y="7"/>
                  </a:lnTo>
                  <a:lnTo>
                    <a:pt x="485" y="5"/>
                  </a:lnTo>
                  <a:lnTo>
                    <a:pt x="493" y="3"/>
                  </a:lnTo>
                  <a:lnTo>
                    <a:pt x="507" y="2"/>
                  </a:lnTo>
                  <a:lnTo>
                    <a:pt x="526" y="0"/>
                  </a:lnTo>
                  <a:lnTo>
                    <a:pt x="552" y="3"/>
                  </a:lnTo>
                  <a:lnTo>
                    <a:pt x="581" y="11"/>
                  </a:lnTo>
                  <a:lnTo>
                    <a:pt x="614" y="24"/>
                  </a:lnTo>
                  <a:lnTo>
                    <a:pt x="653" y="46"/>
                  </a:lnTo>
                  <a:lnTo>
                    <a:pt x="674" y="59"/>
                  </a:lnTo>
                  <a:lnTo>
                    <a:pt x="670" y="63"/>
                  </a:lnTo>
                  <a:lnTo>
                    <a:pt x="657" y="70"/>
                  </a:lnTo>
                  <a:lnTo>
                    <a:pt x="640" y="83"/>
                  </a:lnTo>
                  <a:lnTo>
                    <a:pt x="616" y="101"/>
                  </a:lnTo>
                  <a:lnTo>
                    <a:pt x="590" y="123"/>
                  </a:lnTo>
                  <a:lnTo>
                    <a:pt x="563" y="149"/>
                  </a:lnTo>
                  <a:lnTo>
                    <a:pt x="535" y="179"/>
                  </a:lnTo>
                  <a:lnTo>
                    <a:pt x="507" y="212"/>
                  </a:lnTo>
                  <a:lnTo>
                    <a:pt x="373" y="129"/>
                  </a:lnTo>
                  <a:lnTo>
                    <a:pt x="327" y="173"/>
                  </a:lnTo>
                  <a:lnTo>
                    <a:pt x="519" y="282"/>
                  </a:lnTo>
                  <a:lnTo>
                    <a:pt x="524" y="277"/>
                  </a:lnTo>
                  <a:lnTo>
                    <a:pt x="537" y="258"/>
                  </a:lnTo>
                  <a:lnTo>
                    <a:pt x="559" y="234"/>
                  </a:lnTo>
                  <a:lnTo>
                    <a:pt x="585" y="206"/>
                  </a:lnTo>
                  <a:lnTo>
                    <a:pt x="614" y="179"/>
                  </a:lnTo>
                  <a:lnTo>
                    <a:pt x="644" y="153"/>
                  </a:lnTo>
                  <a:lnTo>
                    <a:pt x="674" y="133"/>
                  </a:lnTo>
                  <a:lnTo>
                    <a:pt x="699" y="122"/>
                  </a:lnTo>
                  <a:lnTo>
                    <a:pt x="712" y="142"/>
                  </a:lnTo>
                  <a:lnTo>
                    <a:pt x="705" y="147"/>
                  </a:lnTo>
                  <a:lnTo>
                    <a:pt x="686" y="162"/>
                  </a:lnTo>
                  <a:lnTo>
                    <a:pt x="661" y="186"/>
                  </a:lnTo>
                  <a:lnTo>
                    <a:pt x="627" y="214"/>
                  </a:lnTo>
                  <a:lnTo>
                    <a:pt x="594" y="245"/>
                  </a:lnTo>
                  <a:lnTo>
                    <a:pt x="563" y="277"/>
                  </a:lnTo>
                  <a:lnTo>
                    <a:pt x="537" y="306"/>
                  </a:lnTo>
                  <a:lnTo>
                    <a:pt x="519" y="334"/>
                  </a:lnTo>
                  <a:lnTo>
                    <a:pt x="295" y="199"/>
                  </a:lnTo>
                  <a:lnTo>
                    <a:pt x="290" y="205"/>
                  </a:lnTo>
                  <a:lnTo>
                    <a:pt x="279" y="218"/>
                  </a:lnTo>
                  <a:lnTo>
                    <a:pt x="260" y="238"/>
                  </a:lnTo>
                  <a:lnTo>
                    <a:pt x="240" y="260"/>
                  </a:lnTo>
                  <a:lnTo>
                    <a:pt x="220" y="284"/>
                  </a:lnTo>
                  <a:lnTo>
                    <a:pt x="201" y="308"/>
                  </a:lnTo>
                  <a:lnTo>
                    <a:pt x="186" y="326"/>
                  </a:lnTo>
                  <a:lnTo>
                    <a:pt x="179" y="339"/>
                  </a:lnTo>
                  <a:lnTo>
                    <a:pt x="339" y="507"/>
                  </a:lnTo>
                  <a:lnTo>
                    <a:pt x="330" y="515"/>
                  </a:lnTo>
                  <a:lnTo>
                    <a:pt x="308" y="533"/>
                  </a:lnTo>
                  <a:lnTo>
                    <a:pt x="277" y="565"/>
                  </a:lnTo>
                  <a:lnTo>
                    <a:pt x="244" y="607"/>
                  </a:lnTo>
                  <a:lnTo>
                    <a:pt x="210" y="659"/>
                  </a:lnTo>
                  <a:lnTo>
                    <a:pt x="184" y="720"/>
                  </a:lnTo>
                  <a:lnTo>
                    <a:pt x="173" y="788"/>
                  </a:lnTo>
                  <a:lnTo>
                    <a:pt x="179" y="863"/>
                  </a:lnTo>
                  <a:lnTo>
                    <a:pt x="135" y="832"/>
                  </a:lnTo>
                  <a:lnTo>
                    <a:pt x="135" y="821"/>
                  </a:lnTo>
                  <a:lnTo>
                    <a:pt x="138" y="790"/>
                  </a:lnTo>
                  <a:lnTo>
                    <a:pt x="144" y="744"/>
                  </a:lnTo>
                  <a:lnTo>
                    <a:pt x="157" y="690"/>
                  </a:lnTo>
                  <a:lnTo>
                    <a:pt x="175" y="633"/>
                  </a:lnTo>
                  <a:lnTo>
                    <a:pt x="203" y="579"/>
                  </a:lnTo>
                  <a:lnTo>
                    <a:pt x="240" y="533"/>
                  </a:lnTo>
                  <a:lnTo>
                    <a:pt x="288" y="500"/>
                  </a:lnTo>
                  <a:lnTo>
                    <a:pt x="166" y="385"/>
                  </a:lnTo>
                  <a:lnTo>
                    <a:pt x="116" y="461"/>
                  </a:lnTo>
                  <a:lnTo>
                    <a:pt x="186" y="513"/>
                  </a:lnTo>
                  <a:lnTo>
                    <a:pt x="183" y="517"/>
                  </a:lnTo>
                  <a:lnTo>
                    <a:pt x="172" y="529"/>
                  </a:lnTo>
                  <a:lnTo>
                    <a:pt x="155" y="550"/>
                  </a:lnTo>
                  <a:lnTo>
                    <a:pt x="138" y="581"/>
                  </a:lnTo>
                  <a:lnTo>
                    <a:pt x="118" y="622"/>
                  </a:lnTo>
                  <a:lnTo>
                    <a:pt x="101" y="672"/>
                  </a:lnTo>
                  <a:lnTo>
                    <a:pt x="90" y="732"/>
                  </a:lnTo>
                  <a:lnTo>
                    <a:pt x="83" y="806"/>
                  </a:lnTo>
                  <a:close/>
                </a:path>
              </a:pathLst>
            </a:custGeom>
            <a:solidFill>
              <a:srgbClr val="FFD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14" name="Freeform 26"/>
            <p:cNvSpPr>
              <a:spLocks/>
            </p:cNvSpPr>
            <p:nvPr/>
          </p:nvSpPr>
          <p:spPr bwMode="auto">
            <a:xfrm>
              <a:off x="2914" y="2364"/>
              <a:ext cx="346" cy="481"/>
            </a:xfrm>
            <a:custGeom>
              <a:avLst/>
              <a:gdLst>
                <a:gd name="T0" fmla="*/ 2 w 692"/>
                <a:gd name="T1" fmla="*/ 906 h 964"/>
                <a:gd name="T2" fmla="*/ 13 w 692"/>
                <a:gd name="T3" fmla="*/ 840 h 964"/>
                <a:gd name="T4" fmla="*/ 41 w 692"/>
                <a:gd name="T5" fmla="*/ 740 h 964"/>
                <a:gd name="T6" fmla="*/ 89 w 692"/>
                <a:gd name="T7" fmla="*/ 641 h 964"/>
                <a:gd name="T8" fmla="*/ 275 w 692"/>
                <a:gd name="T9" fmla="*/ 648 h 964"/>
                <a:gd name="T10" fmla="*/ 293 w 692"/>
                <a:gd name="T11" fmla="*/ 630 h 964"/>
                <a:gd name="T12" fmla="*/ 340 w 692"/>
                <a:gd name="T13" fmla="*/ 589 h 964"/>
                <a:gd name="T14" fmla="*/ 400 w 692"/>
                <a:gd name="T15" fmla="*/ 539 h 964"/>
                <a:gd name="T16" fmla="*/ 461 w 692"/>
                <a:gd name="T17" fmla="*/ 500 h 964"/>
                <a:gd name="T18" fmla="*/ 364 w 692"/>
                <a:gd name="T19" fmla="*/ 373 h 964"/>
                <a:gd name="T20" fmla="*/ 399 w 692"/>
                <a:gd name="T21" fmla="*/ 338 h 964"/>
                <a:gd name="T22" fmla="*/ 461 w 692"/>
                <a:gd name="T23" fmla="*/ 288 h 964"/>
                <a:gd name="T24" fmla="*/ 544 w 692"/>
                <a:gd name="T25" fmla="*/ 244 h 964"/>
                <a:gd name="T26" fmla="*/ 585 w 692"/>
                <a:gd name="T27" fmla="*/ 224 h 964"/>
                <a:gd name="T28" fmla="*/ 559 w 692"/>
                <a:gd name="T29" fmla="*/ 172 h 964"/>
                <a:gd name="T30" fmla="*/ 515 w 692"/>
                <a:gd name="T31" fmla="*/ 100 h 964"/>
                <a:gd name="T32" fmla="*/ 461 w 692"/>
                <a:gd name="T33" fmla="*/ 33 h 964"/>
                <a:gd name="T34" fmla="*/ 454 w 692"/>
                <a:gd name="T35" fmla="*/ 0 h 964"/>
                <a:gd name="T36" fmla="*/ 478 w 692"/>
                <a:gd name="T37" fmla="*/ 24 h 964"/>
                <a:gd name="T38" fmla="*/ 537 w 692"/>
                <a:gd name="T39" fmla="*/ 80 h 964"/>
                <a:gd name="T40" fmla="*/ 600 w 692"/>
                <a:gd name="T41" fmla="*/ 152 h 964"/>
                <a:gd name="T42" fmla="*/ 646 w 692"/>
                <a:gd name="T43" fmla="*/ 218 h 964"/>
                <a:gd name="T44" fmla="*/ 620 w 692"/>
                <a:gd name="T45" fmla="*/ 231 h 964"/>
                <a:gd name="T46" fmla="*/ 557 w 692"/>
                <a:gd name="T47" fmla="*/ 264 h 964"/>
                <a:gd name="T48" fmla="*/ 483 w 692"/>
                <a:gd name="T49" fmla="*/ 312 h 964"/>
                <a:gd name="T50" fmla="*/ 428 w 692"/>
                <a:gd name="T51" fmla="*/ 371 h 964"/>
                <a:gd name="T52" fmla="*/ 544 w 692"/>
                <a:gd name="T53" fmla="*/ 443 h 964"/>
                <a:gd name="T54" fmla="*/ 504 w 692"/>
                <a:gd name="T55" fmla="*/ 367 h 964"/>
                <a:gd name="T56" fmla="*/ 530 w 692"/>
                <a:gd name="T57" fmla="*/ 342 h 964"/>
                <a:gd name="T58" fmla="*/ 576 w 692"/>
                <a:gd name="T59" fmla="*/ 310 h 964"/>
                <a:gd name="T60" fmla="*/ 631 w 692"/>
                <a:gd name="T61" fmla="*/ 294 h 964"/>
                <a:gd name="T62" fmla="*/ 662 w 692"/>
                <a:gd name="T63" fmla="*/ 301 h 964"/>
                <a:gd name="T64" fmla="*/ 685 w 692"/>
                <a:gd name="T65" fmla="*/ 351 h 964"/>
                <a:gd name="T66" fmla="*/ 686 w 692"/>
                <a:gd name="T67" fmla="*/ 401 h 964"/>
                <a:gd name="T68" fmla="*/ 644 w 692"/>
                <a:gd name="T69" fmla="*/ 427 h 964"/>
                <a:gd name="T70" fmla="*/ 570 w 692"/>
                <a:gd name="T71" fmla="*/ 475 h 964"/>
                <a:gd name="T72" fmla="*/ 478 w 692"/>
                <a:gd name="T73" fmla="*/ 543 h 964"/>
                <a:gd name="T74" fmla="*/ 382 w 692"/>
                <a:gd name="T75" fmla="*/ 622 h 964"/>
                <a:gd name="T76" fmla="*/ 290 w 692"/>
                <a:gd name="T77" fmla="*/ 714 h 964"/>
                <a:gd name="T78" fmla="*/ 218 w 692"/>
                <a:gd name="T79" fmla="*/ 810 h 964"/>
                <a:gd name="T80" fmla="*/ 177 w 692"/>
                <a:gd name="T81" fmla="*/ 910 h 964"/>
                <a:gd name="T82" fmla="*/ 170 w 692"/>
                <a:gd name="T83" fmla="*/ 960 h 964"/>
                <a:gd name="T84" fmla="*/ 151 w 692"/>
                <a:gd name="T85" fmla="*/ 964 h 964"/>
                <a:gd name="T86" fmla="*/ 122 w 692"/>
                <a:gd name="T87" fmla="*/ 964 h 964"/>
                <a:gd name="T88" fmla="*/ 89 w 692"/>
                <a:gd name="T89" fmla="*/ 953 h 964"/>
                <a:gd name="T90" fmla="*/ 76 w 692"/>
                <a:gd name="T91" fmla="*/ 932 h 964"/>
                <a:gd name="T92" fmla="*/ 79 w 692"/>
                <a:gd name="T93" fmla="*/ 877 h 964"/>
                <a:gd name="T94" fmla="*/ 96 w 692"/>
                <a:gd name="T95" fmla="*/ 799 h 964"/>
                <a:gd name="T96" fmla="*/ 135 w 692"/>
                <a:gd name="T97" fmla="*/ 733 h 964"/>
                <a:gd name="T98" fmla="*/ 197 w 692"/>
                <a:gd name="T99" fmla="*/ 735 h 964"/>
                <a:gd name="T100" fmla="*/ 166 w 692"/>
                <a:gd name="T101" fmla="*/ 628 h 964"/>
                <a:gd name="T102" fmla="*/ 146 w 692"/>
                <a:gd name="T103" fmla="*/ 641 h 964"/>
                <a:gd name="T104" fmla="*/ 98 w 692"/>
                <a:gd name="T105" fmla="*/ 687 h 964"/>
                <a:gd name="T106" fmla="*/ 50 w 692"/>
                <a:gd name="T107" fmla="*/ 773 h 964"/>
                <a:gd name="T108" fmla="*/ 26 w 692"/>
                <a:gd name="T109" fmla="*/ 908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2" h="964">
                  <a:moveTo>
                    <a:pt x="0" y="916"/>
                  </a:moveTo>
                  <a:lnTo>
                    <a:pt x="2" y="906"/>
                  </a:lnTo>
                  <a:lnTo>
                    <a:pt x="5" y="879"/>
                  </a:lnTo>
                  <a:lnTo>
                    <a:pt x="13" y="840"/>
                  </a:lnTo>
                  <a:lnTo>
                    <a:pt x="26" y="792"/>
                  </a:lnTo>
                  <a:lnTo>
                    <a:pt x="41" y="740"/>
                  </a:lnTo>
                  <a:lnTo>
                    <a:pt x="63" y="689"/>
                  </a:lnTo>
                  <a:lnTo>
                    <a:pt x="89" y="641"/>
                  </a:lnTo>
                  <a:lnTo>
                    <a:pt x="122" y="602"/>
                  </a:lnTo>
                  <a:lnTo>
                    <a:pt x="275" y="648"/>
                  </a:lnTo>
                  <a:lnTo>
                    <a:pt x="280" y="642"/>
                  </a:lnTo>
                  <a:lnTo>
                    <a:pt x="293" y="630"/>
                  </a:lnTo>
                  <a:lnTo>
                    <a:pt x="314" y="611"/>
                  </a:lnTo>
                  <a:lnTo>
                    <a:pt x="340" y="589"/>
                  </a:lnTo>
                  <a:lnTo>
                    <a:pt x="369" y="565"/>
                  </a:lnTo>
                  <a:lnTo>
                    <a:pt x="400" y="539"/>
                  </a:lnTo>
                  <a:lnTo>
                    <a:pt x="432" y="517"/>
                  </a:lnTo>
                  <a:lnTo>
                    <a:pt x="461" y="500"/>
                  </a:lnTo>
                  <a:lnTo>
                    <a:pt x="358" y="379"/>
                  </a:lnTo>
                  <a:lnTo>
                    <a:pt x="364" y="373"/>
                  </a:lnTo>
                  <a:lnTo>
                    <a:pt x="376" y="358"/>
                  </a:lnTo>
                  <a:lnTo>
                    <a:pt x="399" y="338"/>
                  </a:lnTo>
                  <a:lnTo>
                    <a:pt x="428" y="314"/>
                  </a:lnTo>
                  <a:lnTo>
                    <a:pt x="461" y="288"/>
                  </a:lnTo>
                  <a:lnTo>
                    <a:pt x="502" y="264"/>
                  </a:lnTo>
                  <a:lnTo>
                    <a:pt x="544" y="244"/>
                  </a:lnTo>
                  <a:lnTo>
                    <a:pt x="589" y="231"/>
                  </a:lnTo>
                  <a:lnTo>
                    <a:pt x="585" y="224"/>
                  </a:lnTo>
                  <a:lnTo>
                    <a:pt x="574" y="203"/>
                  </a:lnTo>
                  <a:lnTo>
                    <a:pt x="559" y="172"/>
                  </a:lnTo>
                  <a:lnTo>
                    <a:pt x="539" y="137"/>
                  </a:lnTo>
                  <a:lnTo>
                    <a:pt x="515" y="100"/>
                  </a:lnTo>
                  <a:lnTo>
                    <a:pt x="489" y="63"/>
                  </a:lnTo>
                  <a:lnTo>
                    <a:pt x="461" y="33"/>
                  </a:lnTo>
                  <a:lnTo>
                    <a:pt x="435" y="13"/>
                  </a:lnTo>
                  <a:lnTo>
                    <a:pt x="454" y="0"/>
                  </a:lnTo>
                  <a:lnTo>
                    <a:pt x="461" y="6"/>
                  </a:lnTo>
                  <a:lnTo>
                    <a:pt x="478" y="24"/>
                  </a:lnTo>
                  <a:lnTo>
                    <a:pt x="506" y="48"/>
                  </a:lnTo>
                  <a:lnTo>
                    <a:pt x="537" y="80"/>
                  </a:lnTo>
                  <a:lnTo>
                    <a:pt x="568" y="115"/>
                  </a:lnTo>
                  <a:lnTo>
                    <a:pt x="600" y="152"/>
                  </a:lnTo>
                  <a:lnTo>
                    <a:pt x="627" y="187"/>
                  </a:lnTo>
                  <a:lnTo>
                    <a:pt x="646" y="218"/>
                  </a:lnTo>
                  <a:lnTo>
                    <a:pt x="638" y="222"/>
                  </a:lnTo>
                  <a:lnTo>
                    <a:pt x="620" y="231"/>
                  </a:lnTo>
                  <a:lnTo>
                    <a:pt x="590" y="244"/>
                  </a:lnTo>
                  <a:lnTo>
                    <a:pt x="557" y="264"/>
                  </a:lnTo>
                  <a:lnTo>
                    <a:pt x="520" y="286"/>
                  </a:lnTo>
                  <a:lnTo>
                    <a:pt x="483" y="312"/>
                  </a:lnTo>
                  <a:lnTo>
                    <a:pt x="452" y="342"/>
                  </a:lnTo>
                  <a:lnTo>
                    <a:pt x="428" y="371"/>
                  </a:lnTo>
                  <a:lnTo>
                    <a:pt x="474" y="469"/>
                  </a:lnTo>
                  <a:lnTo>
                    <a:pt x="544" y="443"/>
                  </a:lnTo>
                  <a:lnTo>
                    <a:pt x="500" y="371"/>
                  </a:lnTo>
                  <a:lnTo>
                    <a:pt x="504" y="367"/>
                  </a:lnTo>
                  <a:lnTo>
                    <a:pt x="515" y="356"/>
                  </a:lnTo>
                  <a:lnTo>
                    <a:pt x="530" y="342"/>
                  </a:lnTo>
                  <a:lnTo>
                    <a:pt x="552" y="325"/>
                  </a:lnTo>
                  <a:lnTo>
                    <a:pt x="576" y="310"/>
                  </a:lnTo>
                  <a:lnTo>
                    <a:pt x="602" y="299"/>
                  </a:lnTo>
                  <a:lnTo>
                    <a:pt x="631" y="294"/>
                  </a:lnTo>
                  <a:lnTo>
                    <a:pt x="659" y="295"/>
                  </a:lnTo>
                  <a:lnTo>
                    <a:pt x="662" y="301"/>
                  </a:lnTo>
                  <a:lnTo>
                    <a:pt x="674" y="319"/>
                  </a:lnTo>
                  <a:lnTo>
                    <a:pt x="685" y="351"/>
                  </a:lnTo>
                  <a:lnTo>
                    <a:pt x="692" y="397"/>
                  </a:lnTo>
                  <a:lnTo>
                    <a:pt x="686" y="401"/>
                  </a:lnTo>
                  <a:lnTo>
                    <a:pt x="670" y="410"/>
                  </a:lnTo>
                  <a:lnTo>
                    <a:pt x="644" y="427"/>
                  </a:lnTo>
                  <a:lnTo>
                    <a:pt x="611" y="449"/>
                  </a:lnTo>
                  <a:lnTo>
                    <a:pt x="570" y="475"/>
                  </a:lnTo>
                  <a:lnTo>
                    <a:pt x="526" y="506"/>
                  </a:lnTo>
                  <a:lnTo>
                    <a:pt x="478" y="543"/>
                  </a:lnTo>
                  <a:lnTo>
                    <a:pt x="430" y="582"/>
                  </a:lnTo>
                  <a:lnTo>
                    <a:pt x="382" y="622"/>
                  </a:lnTo>
                  <a:lnTo>
                    <a:pt x="334" y="668"/>
                  </a:lnTo>
                  <a:lnTo>
                    <a:pt x="290" y="714"/>
                  </a:lnTo>
                  <a:lnTo>
                    <a:pt x="251" y="762"/>
                  </a:lnTo>
                  <a:lnTo>
                    <a:pt x="218" y="810"/>
                  </a:lnTo>
                  <a:lnTo>
                    <a:pt x="194" y="860"/>
                  </a:lnTo>
                  <a:lnTo>
                    <a:pt x="177" y="910"/>
                  </a:lnTo>
                  <a:lnTo>
                    <a:pt x="173" y="960"/>
                  </a:lnTo>
                  <a:lnTo>
                    <a:pt x="170" y="960"/>
                  </a:lnTo>
                  <a:lnTo>
                    <a:pt x="162" y="962"/>
                  </a:lnTo>
                  <a:lnTo>
                    <a:pt x="151" y="964"/>
                  </a:lnTo>
                  <a:lnTo>
                    <a:pt x="137" y="964"/>
                  </a:lnTo>
                  <a:lnTo>
                    <a:pt x="122" y="964"/>
                  </a:lnTo>
                  <a:lnTo>
                    <a:pt x="105" y="960"/>
                  </a:lnTo>
                  <a:lnTo>
                    <a:pt x="89" y="953"/>
                  </a:lnTo>
                  <a:lnTo>
                    <a:pt x="76" y="941"/>
                  </a:lnTo>
                  <a:lnTo>
                    <a:pt x="76" y="932"/>
                  </a:lnTo>
                  <a:lnTo>
                    <a:pt x="76" y="910"/>
                  </a:lnTo>
                  <a:lnTo>
                    <a:pt x="79" y="877"/>
                  </a:lnTo>
                  <a:lnTo>
                    <a:pt x="85" y="838"/>
                  </a:lnTo>
                  <a:lnTo>
                    <a:pt x="96" y="799"/>
                  </a:lnTo>
                  <a:lnTo>
                    <a:pt x="111" y="762"/>
                  </a:lnTo>
                  <a:lnTo>
                    <a:pt x="135" y="733"/>
                  </a:lnTo>
                  <a:lnTo>
                    <a:pt x="166" y="716"/>
                  </a:lnTo>
                  <a:lnTo>
                    <a:pt x="197" y="735"/>
                  </a:lnTo>
                  <a:lnTo>
                    <a:pt x="269" y="687"/>
                  </a:lnTo>
                  <a:lnTo>
                    <a:pt x="166" y="628"/>
                  </a:lnTo>
                  <a:lnTo>
                    <a:pt x="161" y="631"/>
                  </a:lnTo>
                  <a:lnTo>
                    <a:pt x="146" y="641"/>
                  </a:lnTo>
                  <a:lnTo>
                    <a:pt x="124" y="659"/>
                  </a:lnTo>
                  <a:lnTo>
                    <a:pt x="98" y="687"/>
                  </a:lnTo>
                  <a:lnTo>
                    <a:pt x="72" y="724"/>
                  </a:lnTo>
                  <a:lnTo>
                    <a:pt x="50" y="773"/>
                  </a:lnTo>
                  <a:lnTo>
                    <a:pt x="33" y="834"/>
                  </a:lnTo>
                  <a:lnTo>
                    <a:pt x="26" y="908"/>
                  </a:lnTo>
                  <a:lnTo>
                    <a:pt x="0" y="916"/>
                  </a:lnTo>
                  <a:close/>
                </a:path>
              </a:pathLst>
            </a:custGeom>
            <a:solidFill>
              <a:srgbClr val="FFD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15" name="Freeform 27"/>
            <p:cNvSpPr>
              <a:spLocks/>
            </p:cNvSpPr>
            <p:nvPr/>
          </p:nvSpPr>
          <p:spPr bwMode="auto">
            <a:xfrm>
              <a:off x="3016" y="2614"/>
              <a:ext cx="228" cy="233"/>
            </a:xfrm>
            <a:custGeom>
              <a:avLst/>
              <a:gdLst>
                <a:gd name="T0" fmla="*/ 0 w 456"/>
                <a:gd name="T1" fmla="*/ 465 h 465"/>
                <a:gd name="T2" fmla="*/ 2 w 456"/>
                <a:gd name="T3" fmla="*/ 460 h 465"/>
                <a:gd name="T4" fmla="*/ 7 w 456"/>
                <a:gd name="T5" fmla="*/ 447 h 465"/>
                <a:gd name="T6" fmla="*/ 17 w 456"/>
                <a:gd name="T7" fmla="*/ 427 h 465"/>
                <a:gd name="T8" fmla="*/ 30 w 456"/>
                <a:gd name="T9" fmla="*/ 401 h 465"/>
                <a:gd name="T10" fmla="*/ 48 w 456"/>
                <a:gd name="T11" fmla="*/ 368 h 465"/>
                <a:gd name="T12" fmla="*/ 68 w 456"/>
                <a:gd name="T13" fmla="*/ 332 h 465"/>
                <a:gd name="T14" fmla="*/ 91 w 456"/>
                <a:gd name="T15" fmla="*/ 294 h 465"/>
                <a:gd name="T16" fmla="*/ 118 w 456"/>
                <a:gd name="T17" fmla="*/ 251 h 465"/>
                <a:gd name="T18" fmla="*/ 150 w 456"/>
                <a:gd name="T19" fmla="*/ 211 h 465"/>
                <a:gd name="T20" fmla="*/ 183 w 456"/>
                <a:gd name="T21" fmla="*/ 170 h 465"/>
                <a:gd name="T22" fmla="*/ 220 w 456"/>
                <a:gd name="T23" fmla="*/ 131 h 465"/>
                <a:gd name="T24" fmla="*/ 258 w 456"/>
                <a:gd name="T25" fmla="*/ 94 h 465"/>
                <a:gd name="T26" fmla="*/ 303 w 456"/>
                <a:gd name="T27" fmla="*/ 63 h 465"/>
                <a:gd name="T28" fmla="*/ 349 w 456"/>
                <a:gd name="T29" fmla="*/ 35 h 465"/>
                <a:gd name="T30" fmla="*/ 397 w 456"/>
                <a:gd name="T31" fmla="*/ 13 h 465"/>
                <a:gd name="T32" fmla="*/ 449 w 456"/>
                <a:gd name="T33" fmla="*/ 0 h 465"/>
                <a:gd name="T34" fmla="*/ 456 w 456"/>
                <a:gd name="T35" fmla="*/ 135 h 465"/>
                <a:gd name="T36" fmla="*/ 452 w 456"/>
                <a:gd name="T37" fmla="*/ 135 h 465"/>
                <a:gd name="T38" fmla="*/ 445 w 456"/>
                <a:gd name="T39" fmla="*/ 139 h 465"/>
                <a:gd name="T40" fmla="*/ 432 w 456"/>
                <a:gd name="T41" fmla="*/ 142 h 465"/>
                <a:gd name="T42" fmla="*/ 415 w 456"/>
                <a:gd name="T43" fmla="*/ 150 h 465"/>
                <a:gd name="T44" fmla="*/ 395 w 456"/>
                <a:gd name="T45" fmla="*/ 159 h 465"/>
                <a:gd name="T46" fmla="*/ 373 w 456"/>
                <a:gd name="T47" fmla="*/ 170 h 465"/>
                <a:gd name="T48" fmla="*/ 347 w 456"/>
                <a:gd name="T49" fmla="*/ 185 h 465"/>
                <a:gd name="T50" fmla="*/ 321 w 456"/>
                <a:gd name="T51" fmla="*/ 201 h 465"/>
                <a:gd name="T52" fmla="*/ 294 w 456"/>
                <a:gd name="T53" fmla="*/ 222 h 465"/>
                <a:gd name="T54" fmla="*/ 266 w 456"/>
                <a:gd name="T55" fmla="*/ 246 h 465"/>
                <a:gd name="T56" fmla="*/ 238 w 456"/>
                <a:gd name="T57" fmla="*/ 273 h 465"/>
                <a:gd name="T58" fmla="*/ 212 w 456"/>
                <a:gd name="T59" fmla="*/ 303 h 465"/>
                <a:gd name="T60" fmla="*/ 188 w 456"/>
                <a:gd name="T61" fmla="*/ 338 h 465"/>
                <a:gd name="T62" fmla="*/ 164 w 456"/>
                <a:gd name="T63" fmla="*/ 377 h 465"/>
                <a:gd name="T64" fmla="*/ 146 w 456"/>
                <a:gd name="T65" fmla="*/ 419 h 465"/>
                <a:gd name="T66" fmla="*/ 129 w 456"/>
                <a:gd name="T67" fmla="*/ 465 h 465"/>
                <a:gd name="T68" fmla="*/ 0 w 456"/>
                <a:gd name="T69" fmla="*/ 46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6" h="465">
                  <a:moveTo>
                    <a:pt x="0" y="465"/>
                  </a:moveTo>
                  <a:lnTo>
                    <a:pt x="2" y="460"/>
                  </a:lnTo>
                  <a:lnTo>
                    <a:pt x="7" y="447"/>
                  </a:lnTo>
                  <a:lnTo>
                    <a:pt x="17" y="427"/>
                  </a:lnTo>
                  <a:lnTo>
                    <a:pt x="30" y="401"/>
                  </a:lnTo>
                  <a:lnTo>
                    <a:pt x="48" y="368"/>
                  </a:lnTo>
                  <a:lnTo>
                    <a:pt x="68" y="332"/>
                  </a:lnTo>
                  <a:lnTo>
                    <a:pt x="91" y="294"/>
                  </a:lnTo>
                  <a:lnTo>
                    <a:pt x="118" y="251"/>
                  </a:lnTo>
                  <a:lnTo>
                    <a:pt x="150" y="211"/>
                  </a:lnTo>
                  <a:lnTo>
                    <a:pt x="183" y="170"/>
                  </a:lnTo>
                  <a:lnTo>
                    <a:pt x="220" y="131"/>
                  </a:lnTo>
                  <a:lnTo>
                    <a:pt x="258" y="94"/>
                  </a:lnTo>
                  <a:lnTo>
                    <a:pt x="303" y="63"/>
                  </a:lnTo>
                  <a:lnTo>
                    <a:pt x="349" y="35"/>
                  </a:lnTo>
                  <a:lnTo>
                    <a:pt x="397" y="13"/>
                  </a:lnTo>
                  <a:lnTo>
                    <a:pt x="449" y="0"/>
                  </a:lnTo>
                  <a:lnTo>
                    <a:pt x="456" y="135"/>
                  </a:lnTo>
                  <a:lnTo>
                    <a:pt x="452" y="135"/>
                  </a:lnTo>
                  <a:lnTo>
                    <a:pt x="445" y="139"/>
                  </a:lnTo>
                  <a:lnTo>
                    <a:pt x="432" y="142"/>
                  </a:lnTo>
                  <a:lnTo>
                    <a:pt x="415" y="150"/>
                  </a:lnTo>
                  <a:lnTo>
                    <a:pt x="395" y="159"/>
                  </a:lnTo>
                  <a:lnTo>
                    <a:pt x="373" y="170"/>
                  </a:lnTo>
                  <a:lnTo>
                    <a:pt x="347" y="185"/>
                  </a:lnTo>
                  <a:lnTo>
                    <a:pt x="321" y="201"/>
                  </a:lnTo>
                  <a:lnTo>
                    <a:pt x="294" y="222"/>
                  </a:lnTo>
                  <a:lnTo>
                    <a:pt x="266" y="246"/>
                  </a:lnTo>
                  <a:lnTo>
                    <a:pt x="238" y="273"/>
                  </a:lnTo>
                  <a:lnTo>
                    <a:pt x="212" y="303"/>
                  </a:lnTo>
                  <a:lnTo>
                    <a:pt x="188" y="338"/>
                  </a:lnTo>
                  <a:lnTo>
                    <a:pt x="164" y="377"/>
                  </a:lnTo>
                  <a:lnTo>
                    <a:pt x="146" y="419"/>
                  </a:lnTo>
                  <a:lnTo>
                    <a:pt x="129" y="465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FF1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16" name="Freeform 28"/>
            <p:cNvSpPr>
              <a:spLocks/>
            </p:cNvSpPr>
            <p:nvPr/>
          </p:nvSpPr>
          <p:spPr bwMode="auto">
            <a:xfrm>
              <a:off x="3107" y="2704"/>
              <a:ext cx="138" cy="153"/>
            </a:xfrm>
            <a:custGeom>
              <a:avLst/>
              <a:gdLst>
                <a:gd name="T0" fmla="*/ 0 w 275"/>
                <a:gd name="T1" fmla="*/ 275 h 306"/>
                <a:gd name="T2" fmla="*/ 2 w 275"/>
                <a:gd name="T3" fmla="*/ 267 h 306"/>
                <a:gd name="T4" fmla="*/ 5 w 275"/>
                <a:gd name="T5" fmla="*/ 247 h 306"/>
                <a:gd name="T6" fmla="*/ 16 w 275"/>
                <a:gd name="T7" fmla="*/ 216 h 306"/>
                <a:gd name="T8" fmla="*/ 35 w 275"/>
                <a:gd name="T9" fmla="*/ 179 h 306"/>
                <a:gd name="T10" fmla="*/ 64 w 275"/>
                <a:gd name="T11" fmla="*/ 134 h 306"/>
                <a:gd name="T12" fmla="*/ 109 w 275"/>
                <a:gd name="T13" fmla="*/ 88 h 306"/>
                <a:gd name="T14" fmla="*/ 166 w 275"/>
                <a:gd name="T15" fmla="*/ 42 h 306"/>
                <a:gd name="T16" fmla="*/ 243 w 275"/>
                <a:gd name="T17" fmla="*/ 0 h 306"/>
                <a:gd name="T18" fmla="*/ 243 w 275"/>
                <a:gd name="T19" fmla="*/ 15 h 306"/>
                <a:gd name="T20" fmla="*/ 245 w 275"/>
                <a:gd name="T21" fmla="*/ 48 h 306"/>
                <a:gd name="T22" fmla="*/ 254 w 275"/>
                <a:gd name="T23" fmla="*/ 94 h 306"/>
                <a:gd name="T24" fmla="*/ 275 w 275"/>
                <a:gd name="T25" fmla="*/ 140 h 306"/>
                <a:gd name="T26" fmla="*/ 267 w 275"/>
                <a:gd name="T27" fmla="*/ 144 h 306"/>
                <a:gd name="T28" fmla="*/ 247 w 275"/>
                <a:gd name="T29" fmla="*/ 153 h 306"/>
                <a:gd name="T30" fmla="*/ 218 w 275"/>
                <a:gd name="T31" fmla="*/ 170 h 306"/>
                <a:gd name="T32" fmla="*/ 184 w 275"/>
                <a:gd name="T33" fmla="*/ 190 h 306"/>
                <a:gd name="T34" fmla="*/ 153 w 275"/>
                <a:gd name="T35" fmla="*/ 214 h 306"/>
                <a:gd name="T36" fmla="*/ 127 w 275"/>
                <a:gd name="T37" fmla="*/ 243 h 306"/>
                <a:gd name="T38" fmla="*/ 110 w 275"/>
                <a:gd name="T39" fmla="*/ 273 h 306"/>
                <a:gd name="T40" fmla="*/ 109 w 275"/>
                <a:gd name="T41" fmla="*/ 306 h 306"/>
                <a:gd name="T42" fmla="*/ 0 w 275"/>
                <a:gd name="T43" fmla="*/ 27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5" h="306">
                  <a:moveTo>
                    <a:pt x="0" y="275"/>
                  </a:moveTo>
                  <a:lnTo>
                    <a:pt x="2" y="267"/>
                  </a:lnTo>
                  <a:lnTo>
                    <a:pt x="5" y="247"/>
                  </a:lnTo>
                  <a:lnTo>
                    <a:pt x="16" y="216"/>
                  </a:lnTo>
                  <a:lnTo>
                    <a:pt x="35" y="179"/>
                  </a:lnTo>
                  <a:lnTo>
                    <a:pt x="64" y="134"/>
                  </a:lnTo>
                  <a:lnTo>
                    <a:pt x="109" y="88"/>
                  </a:lnTo>
                  <a:lnTo>
                    <a:pt x="166" y="42"/>
                  </a:lnTo>
                  <a:lnTo>
                    <a:pt x="243" y="0"/>
                  </a:lnTo>
                  <a:lnTo>
                    <a:pt x="243" y="15"/>
                  </a:lnTo>
                  <a:lnTo>
                    <a:pt x="245" y="48"/>
                  </a:lnTo>
                  <a:lnTo>
                    <a:pt x="254" y="94"/>
                  </a:lnTo>
                  <a:lnTo>
                    <a:pt x="275" y="140"/>
                  </a:lnTo>
                  <a:lnTo>
                    <a:pt x="267" y="144"/>
                  </a:lnTo>
                  <a:lnTo>
                    <a:pt x="247" y="153"/>
                  </a:lnTo>
                  <a:lnTo>
                    <a:pt x="218" y="170"/>
                  </a:lnTo>
                  <a:lnTo>
                    <a:pt x="184" y="190"/>
                  </a:lnTo>
                  <a:lnTo>
                    <a:pt x="153" y="214"/>
                  </a:lnTo>
                  <a:lnTo>
                    <a:pt x="127" y="243"/>
                  </a:lnTo>
                  <a:lnTo>
                    <a:pt x="110" y="273"/>
                  </a:lnTo>
                  <a:lnTo>
                    <a:pt x="109" y="306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B22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17" name="Freeform 29"/>
            <p:cNvSpPr>
              <a:spLocks/>
            </p:cNvSpPr>
            <p:nvPr/>
          </p:nvSpPr>
          <p:spPr bwMode="auto">
            <a:xfrm>
              <a:off x="3198" y="2795"/>
              <a:ext cx="87" cy="70"/>
            </a:xfrm>
            <a:custGeom>
              <a:avLst/>
              <a:gdLst>
                <a:gd name="T0" fmla="*/ 0 w 174"/>
                <a:gd name="T1" fmla="*/ 122 h 140"/>
                <a:gd name="T2" fmla="*/ 4 w 174"/>
                <a:gd name="T3" fmla="*/ 116 h 140"/>
                <a:gd name="T4" fmla="*/ 13 w 174"/>
                <a:gd name="T5" fmla="*/ 103 h 140"/>
                <a:gd name="T6" fmla="*/ 26 w 174"/>
                <a:gd name="T7" fmla="*/ 85 h 140"/>
                <a:gd name="T8" fmla="*/ 45 w 174"/>
                <a:gd name="T9" fmla="*/ 63 h 140"/>
                <a:gd name="T10" fmla="*/ 67 w 174"/>
                <a:gd name="T11" fmla="*/ 43 h 140"/>
                <a:gd name="T12" fmla="*/ 93 w 174"/>
                <a:gd name="T13" fmla="*/ 22 h 140"/>
                <a:gd name="T14" fmla="*/ 120 w 174"/>
                <a:gd name="T15" fmla="*/ 7 h 140"/>
                <a:gd name="T16" fmla="*/ 148 w 174"/>
                <a:gd name="T17" fmla="*/ 0 h 140"/>
                <a:gd name="T18" fmla="*/ 174 w 174"/>
                <a:gd name="T19" fmla="*/ 19 h 140"/>
                <a:gd name="T20" fmla="*/ 168 w 174"/>
                <a:gd name="T21" fmla="*/ 20 h 140"/>
                <a:gd name="T22" fmla="*/ 154 w 174"/>
                <a:gd name="T23" fmla="*/ 30 h 140"/>
                <a:gd name="T24" fmla="*/ 131 w 174"/>
                <a:gd name="T25" fmla="*/ 41 h 140"/>
                <a:gd name="T26" fmla="*/ 107 w 174"/>
                <a:gd name="T27" fmla="*/ 55 h 140"/>
                <a:gd name="T28" fmla="*/ 82 w 174"/>
                <a:gd name="T29" fmla="*/ 74 h 140"/>
                <a:gd name="T30" fmla="*/ 59 w 174"/>
                <a:gd name="T31" fmla="*/ 94 h 140"/>
                <a:gd name="T32" fmla="*/ 41 w 174"/>
                <a:gd name="T33" fmla="*/ 116 h 140"/>
                <a:gd name="T34" fmla="*/ 32 w 174"/>
                <a:gd name="T35" fmla="*/ 140 h 140"/>
                <a:gd name="T36" fmla="*/ 0 w 174"/>
                <a:gd name="T37" fmla="*/ 1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4" h="140">
                  <a:moveTo>
                    <a:pt x="0" y="122"/>
                  </a:moveTo>
                  <a:lnTo>
                    <a:pt x="4" y="116"/>
                  </a:lnTo>
                  <a:lnTo>
                    <a:pt x="13" y="103"/>
                  </a:lnTo>
                  <a:lnTo>
                    <a:pt x="26" y="85"/>
                  </a:lnTo>
                  <a:lnTo>
                    <a:pt x="45" y="63"/>
                  </a:lnTo>
                  <a:lnTo>
                    <a:pt x="67" y="43"/>
                  </a:lnTo>
                  <a:lnTo>
                    <a:pt x="93" y="22"/>
                  </a:lnTo>
                  <a:lnTo>
                    <a:pt x="120" y="7"/>
                  </a:lnTo>
                  <a:lnTo>
                    <a:pt x="148" y="0"/>
                  </a:lnTo>
                  <a:lnTo>
                    <a:pt x="174" y="19"/>
                  </a:lnTo>
                  <a:lnTo>
                    <a:pt x="168" y="20"/>
                  </a:lnTo>
                  <a:lnTo>
                    <a:pt x="154" y="30"/>
                  </a:lnTo>
                  <a:lnTo>
                    <a:pt x="131" y="41"/>
                  </a:lnTo>
                  <a:lnTo>
                    <a:pt x="107" y="55"/>
                  </a:lnTo>
                  <a:lnTo>
                    <a:pt x="82" y="74"/>
                  </a:lnTo>
                  <a:lnTo>
                    <a:pt x="59" y="94"/>
                  </a:lnTo>
                  <a:lnTo>
                    <a:pt x="41" y="116"/>
                  </a:lnTo>
                  <a:lnTo>
                    <a:pt x="32" y="14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1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18" name="Freeform 30"/>
            <p:cNvSpPr>
              <a:spLocks/>
            </p:cNvSpPr>
            <p:nvPr/>
          </p:nvSpPr>
          <p:spPr bwMode="auto">
            <a:xfrm>
              <a:off x="3243" y="2840"/>
              <a:ext cx="360" cy="361"/>
            </a:xfrm>
            <a:custGeom>
              <a:avLst/>
              <a:gdLst>
                <a:gd name="T0" fmla="*/ 4 w 720"/>
                <a:gd name="T1" fmla="*/ 100 h 724"/>
                <a:gd name="T2" fmla="*/ 24 w 720"/>
                <a:gd name="T3" fmla="*/ 72 h 724"/>
                <a:gd name="T4" fmla="*/ 60 w 720"/>
                <a:gd name="T5" fmla="*/ 35 h 724"/>
                <a:gd name="T6" fmla="*/ 98 w 720"/>
                <a:gd name="T7" fmla="*/ 8 h 724"/>
                <a:gd name="T8" fmla="*/ 122 w 720"/>
                <a:gd name="T9" fmla="*/ 9 h 724"/>
                <a:gd name="T10" fmla="*/ 163 w 720"/>
                <a:gd name="T11" fmla="*/ 70 h 724"/>
                <a:gd name="T12" fmla="*/ 231 w 720"/>
                <a:gd name="T13" fmla="*/ 166 h 724"/>
                <a:gd name="T14" fmla="*/ 316 w 720"/>
                <a:gd name="T15" fmla="*/ 266 h 724"/>
                <a:gd name="T16" fmla="*/ 364 w 720"/>
                <a:gd name="T17" fmla="*/ 314 h 724"/>
                <a:gd name="T18" fmla="*/ 410 w 720"/>
                <a:gd name="T19" fmla="*/ 347 h 724"/>
                <a:gd name="T20" fmla="*/ 489 w 720"/>
                <a:gd name="T21" fmla="*/ 403 h 724"/>
                <a:gd name="T22" fmla="*/ 587 w 720"/>
                <a:gd name="T23" fmla="*/ 469 h 724"/>
                <a:gd name="T24" fmla="*/ 645 w 720"/>
                <a:gd name="T25" fmla="*/ 504 h 724"/>
                <a:gd name="T26" fmla="*/ 678 w 720"/>
                <a:gd name="T27" fmla="*/ 535 h 724"/>
                <a:gd name="T28" fmla="*/ 713 w 720"/>
                <a:gd name="T29" fmla="*/ 587 h 724"/>
                <a:gd name="T30" fmla="*/ 716 w 720"/>
                <a:gd name="T31" fmla="*/ 648 h 724"/>
                <a:gd name="T32" fmla="*/ 694 w 720"/>
                <a:gd name="T33" fmla="*/ 683 h 724"/>
                <a:gd name="T34" fmla="*/ 667 w 720"/>
                <a:gd name="T35" fmla="*/ 707 h 724"/>
                <a:gd name="T36" fmla="*/ 617 w 720"/>
                <a:gd name="T37" fmla="*/ 724 h 724"/>
                <a:gd name="T38" fmla="*/ 547 w 720"/>
                <a:gd name="T39" fmla="*/ 702 h 724"/>
                <a:gd name="T40" fmla="*/ 502 w 720"/>
                <a:gd name="T41" fmla="*/ 659 h 724"/>
                <a:gd name="T42" fmla="*/ 469 w 720"/>
                <a:gd name="T43" fmla="*/ 615 h 724"/>
                <a:gd name="T44" fmla="*/ 416 w 720"/>
                <a:gd name="T45" fmla="*/ 545 h 724"/>
                <a:gd name="T46" fmla="*/ 355 w 720"/>
                <a:gd name="T47" fmla="*/ 473 h 724"/>
                <a:gd name="T48" fmla="*/ 322 w 720"/>
                <a:gd name="T49" fmla="*/ 439 h 724"/>
                <a:gd name="T50" fmla="*/ 299 w 720"/>
                <a:gd name="T51" fmla="*/ 414 h 724"/>
                <a:gd name="T52" fmla="*/ 259 w 720"/>
                <a:gd name="T53" fmla="*/ 367 h 724"/>
                <a:gd name="T54" fmla="*/ 207 w 720"/>
                <a:gd name="T55" fmla="*/ 310 h 724"/>
                <a:gd name="T56" fmla="*/ 152 w 720"/>
                <a:gd name="T57" fmla="*/ 249 h 724"/>
                <a:gd name="T58" fmla="*/ 95 w 720"/>
                <a:gd name="T59" fmla="*/ 190 h 724"/>
                <a:gd name="T60" fmla="*/ 47 w 720"/>
                <a:gd name="T61" fmla="*/ 142 h 724"/>
                <a:gd name="T62" fmla="*/ 12 w 720"/>
                <a:gd name="T63" fmla="*/ 111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0" h="724">
                  <a:moveTo>
                    <a:pt x="0" y="104"/>
                  </a:moveTo>
                  <a:lnTo>
                    <a:pt x="4" y="100"/>
                  </a:lnTo>
                  <a:lnTo>
                    <a:pt x="12" y="89"/>
                  </a:lnTo>
                  <a:lnTo>
                    <a:pt x="24" y="72"/>
                  </a:lnTo>
                  <a:lnTo>
                    <a:pt x="41" y="54"/>
                  </a:lnTo>
                  <a:lnTo>
                    <a:pt x="60" y="35"/>
                  </a:lnTo>
                  <a:lnTo>
                    <a:pt x="80" y="19"/>
                  </a:lnTo>
                  <a:lnTo>
                    <a:pt x="98" y="8"/>
                  </a:lnTo>
                  <a:lnTo>
                    <a:pt x="117" y="0"/>
                  </a:lnTo>
                  <a:lnTo>
                    <a:pt x="122" y="9"/>
                  </a:lnTo>
                  <a:lnTo>
                    <a:pt x="139" y="33"/>
                  </a:lnTo>
                  <a:lnTo>
                    <a:pt x="163" y="70"/>
                  </a:lnTo>
                  <a:lnTo>
                    <a:pt x="194" y="115"/>
                  </a:lnTo>
                  <a:lnTo>
                    <a:pt x="231" y="166"/>
                  </a:lnTo>
                  <a:lnTo>
                    <a:pt x="272" y="216"/>
                  </a:lnTo>
                  <a:lnTo>
                    <a:pt x="316" y="266"/>
                  </a:lnTo>
                  <a:lnTo>
                    <a:pt x="358" y="308"/>
                  </a:lnTo>
                  <a:lnTo>
                    <a:pt x="364" y="314"/>
                  </a:lnTo>
                  <a:lnTo>
                    <a:pt x="382" y="327"/>
                  </a:lnTo>
                  <a:lnTo>
                    <a:pt x="410" y="347"/>
                  </a:lnTo>
                  <a:lnTo>
                    <a:pt x="447" y="373"/>
                  </a:lnTo>
                  <a:lnTo>
                    <a:pt x="489" y="403"/>
                  </a:lnTo>
                  <a:lnTo>
                    <a:pt x="536" y="436"/>
                  </a:lnTo>
                  <a:lnTo>
                    <a:pt x="587" y="469"/>
                  </a:lnTo>
                  <a:lnTo>
                    <a:pt x="639" y="500"/>
                  </a:lnTo>
                  <a:lnTo>
                    <a:pt x="645" y="504"/>
                  </a:lnTo>
                  <a:lnTo>
                    <a:pt x="659" y="517"/>
                  </a:lnTo>
                  <a:lnTo>
                    <a:pt x="678" y="535"/>
                  </a:lnTo>
                  <a:lnTo>
                    <a:pt x="696" y="559"/>
                  </a:lnTo>
                  <a:lnTo>
                    <a:pt x="713" y="587"/>
                  </a:lnTo>
                  <a:lnTo>
                    <a:pt x="720" y="617"/>
                  </a:lnTo>
                  <a:lnTo>
                    <a:pt x="716" y="648"/>
                  </a:lnTo>
                  <a:lnTo>
                    <a:pt x="698" y="679"/>
                  </a:lnTo>
                  <a:lnTo>
                    <a:pt x="694" y="683"/>
                  </a:lnTo>
                  <a:lnTo>
                    <a:pt x="683" y="694"/>
                  </a:lnTo>
                  <a:lnTo>
                    <a:pt x="667" y="707"/>
                  </a:lnTo>
                  <a:lnTo>
                    <a:pt x="645" y="718"/>
                  </a:lnTo>
                  <a:lnTo>
                    <a:pt x="617" y="724"/>
                  </a:lnTo>
                  <a:lnTo>
                    <a:pt x="584" y="720"/>
                  </a:lnTo>
                  <a:lnTo>
                    <a:pt x="547" y="702"/>
                  </a:lnTo>
                  <a:lnTo>
                    <a:pt x="506" y="666"/>
                  </a:lnTo>
                  <a:lnTo>
                    <a:pt x="502" y="659"/>
                  </a:lnTo>
                  <a:lnTo>
                    <a:pt x="489" y="641"/>
                  </a:lnTo>
                  <a:lnTo>
                    <a:pt x="469" y="615"/>
                  </a:lnTo>
                  <a:lnTo>
                    <a:pt x="445" y="582"/>
                  </a:lnTo>
                  <a:lnTo>
                    <a:pt x="416" y="545"/>
                  </a:lnTo>
                  <a:lnTo>
                    <a:pt x="386" y="508"/>
                  </a:lnTo>
                  <a:lnTo>
                    <a:pt x="355" y="473"/>
                  </a:lnTo>
                  <a:lnTo>
                    <a:pt x="325" y="443"/>
                  </a:lnTo>
                  <a:lnTo>
                    <a:pt x="322" y="439"/>
                  </a:lnTo>
                  <a:lnTo>
                    <a:pt x="312" y="430"/>
                  </a:lnTo>
                  <a:lnTo>
                    <a:pt x="299" y="414"/>
                  </a:lnTo>
                  <a:lnTo>
                    <a:pt x="281" y="393"/>
                  </a:lnTo>
                  <a:lnTo>
                    <a:pt x="259" y="367"/>
                  </a:lnTo>
                  <a:lnTo>
                    <a:pt x="235" y="340"/>
                  </a:lnTo>
                  <a:lnTo>
                    <a:pt x="207" y="310"/>
                  </a:lnTo>
                  <a:lnTo>
                    <a:pt x="179" y="281"/>
                  </a:lnTo>
                  <a:lnTo>
                    <a:pt x="152" y="249"/>
                  </a:lnTo>
                  <a:lnTo>
                    <a:pt x="122" y="220"/>
                  </a:lnTo>
                  <a:lnTo>
                    <a:pt x="95" y="190"/>
                  </a:lnTo>
                  <a:lnTo>
                    <a:pt x="71" y="164"/>
                  </a:lnTo>
                  <a:lnTo>
                    <a:pt x="47" y="142"/>
                  </a:lnTo>
                  <a:lnTo>
                    <a:pt x="26" y="124"/>
                  </a:lnTo>
                  <a:lnTo>
                    <a:pt x="12" y="111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19" name="Freeform 31"/>
            <p:cNvSpPr>
              <a:spLocks/>
            </p:cNvSpPr>
            <p:nvPr/>
          </p:nvSpPr>
          <p:spPr bwMode="auto">
            <a:xfrm>
              <a:off x="2866" y="2415"/>
              <a:ext cx="299" cy="364"/>
            </a:xfrm>
            <a:custGeom>
              <a:avLst/>
              <a:gdLst>
                <a:gd name="T0" fmla="*/ 0 w 596"/>
                <a:gd name="T1" fmla="*/ 690 h 727"/>
                <a:gd name="T2" fmla="*/ 0 w 596"/>
                <a:gd name="T3" fmla="*/ 679 h 727"/>
                <a:gd name="T4" fmla="*/ 4 w 596"/>
                <a:gd name="T5" fmla="*/ 647 h 727"/>
                <a:gd name="T6" fmla="*/ 11 w 596"/>
                <a:gd name="T7" fmla="*/ 601 h 727"/>
                <a:gd name="T8" fmla="*/ 24 w 596"/>
                <a:gd name="T9" fmla="*/ 546 h 727"/>
                <a:gd name="T10" fmla="*/ 46 w 596"/>
                <a:gd name="T11" fmla="*/ 487 h 727"/>
                <a:gd name="T12" fmla="*/ 78 w 596"/>
                <a:gd name="T13" fmla="*/ 426 h 727"/>
                <a:gd name="T14" fmla="*/ 122 w 596"/>
                <a:gd name="T15" fmla="*/ 371 h 727"/>
                <a:gd name="T16" fmla="*/ 179 w 596"/>
                <a:gd name="T17" fmla="*/ 326 h 727"/>
                <a:gd name="T18" fmla="*/ 18 w 596"/>
                <a:gd name="T19" fmla="*/ 153 h 727"/>
                <a:gd name="T20" fmla="*/ 63 w 596"/>
                <a:gd name="T21" fmla="*/ 83 h 727"/>
                <a:gd name="T22" fmla="*/ 281 w 596"/>
                <a:gd name="T23" fmla="*/ 230 h 727"/>
                <a:gd name="T24" fmla="*/ 288 w 596"/>
                <a:gd name="T25" fmla="*/ 221 h 727"/>
                <a:gd name="T26" fmla="*/ 310 w 596"/>
                <a:gd name="T27" fmla="*/ 193 h 727"/>
                <a:gd name="T28" fmla="*/ 341 w 596"/>
                <a:gd name="T29" fmla="*/ 156 h 727"/>
                <a:gd name="T30" fmla="*/ 378 w 596"/>
                <a:gd name="T31" fmla="*/ 114 h 727"/>
                <a:gd name="T32" fmla="*/ 419 w 596"/>
                <a:gd name="T33" fmla="*/ 73 h 727"/>
                <a:gd name="T34" fmla="*/ 460 w 596"/>
                <a:gd name="T35" fmla="*/ 36 h 727"/>
                <a:gd name="T36" fmla="*/ 496 w 596"/>
                <a:gd name="T37" fmla="*/ 9 h 727"/>
                <a:gd name="T38" fmla="*/ 524 w 596"/>
                <a:gd name="T39" fmla="*/ 0 h 727"/>
                <a:gd name="T40" fmla="*/ 526 w 596"/>
                <a:gd name="T41" fmla="*/ 1 h 727"/>
                <a:gd name="T42" fmla="*/ 531 w 596"/>
                <a:gd name="T43" fmla="*/ 5 h 727"/>
                <a:gd name="T44" fmla="*/ 539 w 596"/>
                <a:gd name="T45" fmla="*/ 11 h 727"/>
                <a:gd name="T46" fmla="*/ 548 w 596"/>
                <a:gd name="T47" fmla="*/ 18 h 727"/>
                <a:gd name="T48" fmla="*/ 559 w 596"/>
                <a:gd name="T49" fmla="*/ 29 h 727"/>
                <a:gd name="T50" fmla="*/ 570 w 596"/>
                <a:gd name="T51" fmla="*/ 42 h 727"/>
                <a:gd name="T52" fmla="*/ 583 w 596"/>
                <a:gd name="T53" fmla="*/ 57 h 727"/>
                <a:gd name="T54" fmla="*/ 596 w 596"/>
                <a:gd name="T55" fmla="*/ 75 h 727"/>
                <a:gd name="T56" fmla="*/ 587 w 596"/>
                <a:gd name="T57" fmla="*/ 81 h 727"/>
                <a:gd name="T58" fmla="*/ 561 w 596"/>
                <a:gd name="T59" fmla="*/ 97 h 727"/>
                <a:gd name="T60" fmla="*/ 526 w 596"/>
                <a:gd name="T61" fmla="*/ 121 h 727"/>
                <a:gd name="T62" fmla="*/ 483 w 596"/>
                <a:gd name="T63" fmla="*/ 151 h 727"/>
                <a:gd name="T64" fmla="*/ 441 w 596"/>
                <a:gd name="T65" fmla="*/ 184 h 727"/>
                <a:gd name="T66" fmla="*/ 402 w 596"/>
                <a:gd name="T67" fmla="*/ 219 h 727"/>
                <a:gd name="T68" fmla="*/ 371 w 596"/>
                <a:gd name="T69" fmla="*/ 251 h 727"/>
                <a:gd name="T70" fmla="*/ 352 w 596"/>
                <a:gd name="T71" fmla="*/ 280 h 727"/>
                <a:gd name="T72" fmla="*/ 454 w 596"/>
                <a:gd name="T73" fmla="*/ 389 h 727"/>
                <a:gd name="T74" fmla="*/ 450 w 596"/>
                <a:gd name="T75" fmla="*/ 391 h 727"/>
                <a:gd name="T76" fmla="*/ 443 w 596"/>
                <a:gd name="T77" fmla="*/ 393 h 727"/>
                <a:gd name="T78" fmla="*/ 430 w 596"/>
                <a:gd name="T79" fmla="*/ 398 h 727"/>
                <a:gd name="T80" fmla="*/ 415 w 596"/>
                <a:gd name="T81" fmla="*/ 404 h 727"/>
                <a:gd name="T82" fmla="*/ 399 w 596"/>
                <a:gd name="T83" fmla="*/ 413 h 727"/>
                <a:gd name="T84" fmla="*/ 382 w 596"/>
                <a:gd name="T85" fmla="*/ 424 h 727"/>
                <a:gd name="T86" fmla="*/ 365 w 596"/>
                <a:gd name="T87" fmla="*/ 439 h 727"/>
                <a:gd name="T88" fmla="*/ 352 w 596"/>
                <a:gd name="T89" fmla="*/ 454 h 727"/>
                <a:gd name="T90" fmla="*/ 218 w 596"/>
                <a:gd name="T91" fmla="*/ 389 h 727"/>
                <a:gd name="T92" fmla="*/ 210 w 596"/>
                <a:gd name="T93" fmla="*/ 402 h 727"/>
                <a:gd name="T94" fmla="*/ 190 w 596"/>
                <a:gd name="T95" fmla="*/ 433 h 727"/>
                <a:gd name="T96" fmla="*/ 162 w 596"/>
                <a:gd name="T97" fmla="*/ 481 h 727"/>
                <a:gd name="T98" fmla="*/ 131 w 596"/>
                <a:gd name="T99" fmla="*/ 537 h 727"/>
                <a:gd name="T100" fmla="*/ 100 w 596"/>
                <a:gd name="T101" fmla="*/ 594 h 727"/>
                <a:gd name="T102" fmla="*/ 72 w 596"/>
                <a:gd name="T103" fmla="*/ 649 h 727"/>
                <a:gd name="T104" fmla="*/ 52 w 596"/>
                <a:gd name="T105" fmla="*/ 695 h 727"/>
                <a:gd name="T106" fmla="*/ 44 w 596"/>
                <a:gd name="T107" fmla="*/ 727 h 727"/>
                <a:gd name="T108" fmla="*/ 0 w 596"/>
                <a:gd name="T109" fmla="*/ 69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96" h="727">
                  <a:moveTo>
                    <a:pt x="0" y="690"/>
                  </a:moveTo>
                  <a:lnTo>
                    <a:pt x="0" y="679"/>
                  </a:lnTo>
                  <a:lnTo>
                    <a:pt x="4" y="647"/>
                  </a:lnTo>
                  <a:lnTo>
                    <a:pt x="11" y="601"/>
                  </a:lnTo>
                  <a:lnTo>
                    <a:pt x="24" y="546"/>
                  </a:lnTo>
                  <a:lnTo>
                    <a:pt x="46" y="487"/>
                  </a:lnTo>
                  <a:lnTo>
                    <a:pt x="78" y="426"/>
                  </a:lnTo>
                  <a:lnTo>
                    <a:pt x="122" y="371"/>
                  </a:lnTo>
                  <a:lnTo>
                    <a:pt x="179" y="326"/>
                  </a:lnTo>
                  <a:lnTo>
                    <a:pt x="18" y="153"/>
                  </a:lnTo>
                  <a:lnTo>
                    <a:pt x="63" y="83"/>
                  </a:lnTo>
                  <a:lnTo>
                    <a:pt x="281" y="230"/>
                  </a:lnTo>
                  <a:lnTo>
                    <a:pt x="288" y="221"/>
                  </a:lnTo>
                  <a:lnTo>
                    <a:pt x="310" y="193"/>
                  </a:lnTo>
                  <a:lnTo>
                    <a:pt x="341" y="156"/>
                  </a:lnTo>
                  <a:lnTo>
                    <a:pt x="378" y="114"/>
                  </a:lnTo>
                  <a:lnTo>
                    <a:pt x="419" y="73"/>
                  </a:lnTo>
                  <a:lnTo>
                    <a:pt x="460" y="36"/>
                  </a:lnTo>
                  <a:lnTo>
                    <a:pt x="496" y="9"/>
                  </a:lnTo>
                  <a:lnTo>
                    <a:pt x="524" y="0"/>
                  </a:lnTo>
                  <a:lnTo>
                    <a:pt x="526" y="1"/>
                  </a:lnTo>
                  <a:lnTo>
                    <a:pt x="531" y="5"/>
                  </a:lnTo>
                  <a:lnTo>
                    <a:pt x="539" y="11"/>
                  </a:lnTo>
                  <a:lnTo>
                    <a:pt x="548" y="18"/>
                  </a:lnTo>
                  <a:lnTo>
                    <a:pt x="559" y="29"/>
                  </a:lnTo>
                  <a:lnTo>
                    <a:pt x="570" y="42"/>
                  </a:lnTo>
                  <a:lnTo>
                    <a:pt x="583" y="57"/>
                  </a:lnTo>
                  <a:lnTo>
                    <a:pt x="596" y="75"/>
                  </a:lnTo>
                  <a:lnTo>
                    <a:pt x="587" y="81"/>
                  </a:lnTo>
                  <a:lnTo>
                    <a:pt x="561" y="97"/>
                  </a:lnTo>
                  <a:lnTo>
                    <a:pt x="526" y="121"/>
                  </a:lnTo>
                  <a:lnTo>
                    <a:pt x="483" y="151"/>
                  </a:lnTo>
                  <a:lnTo>
                    <a:pt x="441" y="184"/>
                  </a:lnTo>
                  <a:lnTo>
                    <a:pt x="402" y="219"/>
                  </a:lnTo>
                  <a:lnTo>
                    <a:pt x="371" y="251"/>
                  </a:lnTo>
                  <a:lnTo>
                    <a:pt x="352" y="280"/>
                  </a:lnTo>
                  <a:lnTo>
                    <a:pt x="454" y="389"/>
                  </a:lnTo>
                  <a:lnTo>
                    <a:pt x="450" y="391"/>
                  </a:lnTo>
                  <a:lnTo>
                    <a:pt x="443" y="393"/>
                  </a:lnTo>
                  <a:lnTo>
                    <a:pt x="430" y="398"/>
                  </a:lnTo>
                  <a:lnTo>
                    <a:pt x="415" y="404"/>
                  </a:lnTo>
                  <a:lnTo>
                    <a:pt x="399" y="413"/>
                  </a:lnTo>
                  <a:lnTo>
                    <a:pt x="382" y="424"/>
                  </a:lnTo>
                  <a:lnTo>
                    <a:pt x="365" y="439"/>
                  </a:lnTo>
                  <a:lnTo>
                    <a:pt x="352" y="454"/>
                  </a:lnTo>
                  <a:lnTo>
                    <a:pt x="218" y="389"/>
                  </a:lnTo>
                  <a:lnTo>
                    <a:pt x="210" y="402"/>
                  </a:lnTo>
                  <a:lnTo>
                    <a:pt x="190" y="433"/>
                  </a:lnTo>
                  <a:lnTo>
                    <a:pt x="162" y="481"/>
                  </a:lnTo>
                  <a:lnTo>
                    <a:pt x="131" y="537"/>
                  </a:lnTo>
                  <a:lnTo>
                    <a:pt x="100" y="594"/>
                  </a:lnTo>
                  <a:lnTo>
                    <a:pt x="72" y="649"/>
                  </a:lnTo>
                  <a:lnTo>
                    <a:pt x="52" y="695"/>
                  </a:lnTo>
                  <a:lnTo>
                    <a:pt x="44" y="727"/>
                  </a:lnTo>
                  <a:lnTo>
                    <a:pt x="0" y="69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3520" name="Group 32"/>
          <p:cNvGrpSpPr>
            <a:grpSpLocks/>
          </p:cNvGrpSpPr>
          <p:nvPr/>
        </p:nvGrpSpPr>
        <p:grpSpPr bwMode="auto">
          <a:xfrm flipH="1">
            <a:off x="900113" y="3213100"/>
            <a:ext cx="1928812" cy="2767013"/>
            <a:chOff x="4109" y="735"/>
            <a:chExt cx="1215" cy="1743"/>
          </a:xfrm>
        </p:grpSpPr>
        <p:sp>
          <p:nvSpPr>
            <p:cNvPr id="63521" name="Freeform 33"/>
            <p:cNvSpPr>
              <a:spLocks/>
            </p:cNvSpPr>
            <p:nvPr/>
          </p:nvSpPr>
          <p:spPr bwMode="auto">
            <a:xfrm>
              <a:off x="4109" y="735"/>
              <a:ext cx="1215" cy="1743"/>
            </a:xfrm>
            <a:custGeom>
              <a:avLst/>
              <a:gdLst>
                <a:gd name="T0" fmla="*/ 978 w 3643"/>
                <a:gd name="T1" fmla="*/ 3672 h 5229"/>
                <a:gd name="T2" fmla="*/ 1208 w 3643"/>
                <a:gd name="T3" fmla="*/ 3369 h 5229"/>
                <a:gd name="T4" fmla="*/ 723 w 3643"/>
                <a:gd name="T5" fmla="*/ 2720 h 5229"/>
                <a:gd name="T6" fmla="*/ 655 w 3643"/>
                <a:gd name="T7" fmla="*/ 2579 h 5229"/>
                <a:gd name="T8" fmla="*/ 281 w 3643"/>
                <a:gd name="T9" fmla="*/ 2644 h 5229"/>
                <a:gd name="T10" fmla="*/ 0 w 3643"/>
                <a:gd name="T11" fmla="*/ 2268 h 5229"/>
                <a:gd name="T12" fmla="*/ 76 w 3643"/>
                <a:gd name="T13" fmla="*/ 1982 h 5229"/>
                <a:gd name="T14" fmla="*/ 220 w 3643"/>
                <a:gd name="T15" fmla="*/ 1884 h 5229"/>
                <a:gd name="T16" fmla="*/ 348 w 3643"/>
                <a:gd name="T17" fmla="*/ 1938 h 5229"/>
                <a:gd name="T18" fmla="*/ 401 w 3643"/>
                <a:gd name="T19" fmla="*/ 2102 h 5229"/>
                <a:gd name="T20" fmla="*/ 297 w 3643"/>
                <a:gd name="T21" fmla="*/ 2345 h 5229"/>
                <a:gd name="T22" fmla="*/ 209 w 3643"/>
                <a:gd name="T23" fmla="*/ 2345 h 5229"/>
                <a:gd name="T24" fmla="*/ 267 w 3643"/>
                <a:gd name="T25" fmla="*/ 2204 h 5229"/>
                <a:gd name="T26" fmla="*/ 252 w 3643"/>
                <a:gd name="T27" fmla="*/ 1975 h 5229"/>
                <a:gd name="T28" fmla="*/ 100 w 3643"/>
                <a:gd name="T29" fmla="*/ 2169 h 5229"/>
                <a:gd name="T30" fmla="*/ 137 w 3643"/>
                <a:gd name="T31" fmla="*/ 2421 h 5229"/>
                <a:gd name="T32" fmla="*/ 343 w 3643"/>
                <a:gd name="T33" fmla="*/ 2475 h 5229"/>
                <a:gd name="T34" fmla="*/ 525 w 3643"/>
                <a:gd name="T35" fmla="*/ 2319 h 5229"/>
                <a:gd name="T36" fmla="*/ 578 w 3643"/>
                <a:gd name="T37" fmla="*/ 2007 h 5229"/>
                <a:gd name="T38" fmla="*/ 1315 w 3643"/>
                <a:gd name="T39" fmla="*/ 917 h 5229"/>
                <a:gd name="T40" fmla="*/ 1815 w 3643"/>
                <a:gd name="T41" fmla="*/ 362 h 5229"/>
                <a:gd name="T42" fmla="*/ 1922 w 3643"/>
                <a:gd name="T43" fmla="*/ 134 h 5229"/>
                <a:gd name="T44" fmla="*/ 2441 w 3643"/>
                <a:gd name="T45" fmla="*/ 366 h 5229"/>
                <a:gd name="T46" fmla="*/ 2360 w 3643"/>
                <a:gd name="T47" fmla="*/ 172 h 5229"/>
                <a:gd name="T48" fmla="*/ 2347 w 3643"/>
                <a:gd name="T49" fmla="*/ 129 h 5229"/>
                <a:gd name="T50" fmla="*/ 2503 w 3643"/>
                <a:gd name="T51" fmla="*/ 382 h 5229"/>
                <a:gd name="T52" fmla="*/ 2543 w 3643"/>
                <a:gd name="T53" fmla="*/ 362 h 5229"/>
                <a:gd name="T54" fmla="*/ 2523 w 3643"/>
                <a:gd name="T55" fmla="*/ 141 h 5229"/>
                <a:gd name="T56" fmla="*/ 2540 w 3643"/>
                <a:gd name="T57" fmla="*/ 151 h 5229"/>
                <a:gd name="T58" fmla="*/ 2652 w 3643"/>
                <a:gd name="T59" fmla="*/ 357 h 5229"/>
                <a:gd name="T60" fmla="*/ 2682 w 3643"/>
                <a:gd name="T61" fmla="*/ 202 h 5229"/>
                <a:gd name="T62" fmla="*/ 2689 w 3643"/>
                <a:gd name="T63" fmla="*/ 250 h 5229"/>
                <a:gd name="T64" fmla="*/ 2703 w 3643"/>
                <a:gd name="T65" fmla="*/ 359 h 5229"/>
                <a:gd name="T66" fmla="*/ 2762 w 3643"/>
                <a:gd name="T67" fmla="*/ 260 h 5229"/>
                <a:gd name="T68" fmla="*/ 2964 w 3643"/>
                <a:gd name="T69" fmla="*/ 0 h 5229"/>
                <a:gd name="T70" fmla="*/ 2966 w 3643"/>
                <a:gd name="T71" fmla="*/ 55 h 5229"/>
                <a:gd name="T72" fmla="*/ 2839 w 3643"/>
                <a:gd name="T73" fmla="*/ 148 h 5229"/>
                <a:gd name="T74" fmla="*/ 2840 w 3643"/>
                <a:gd name="T75" fmla="*/ 382 h 5229"/>
                <a:gd name="T76" fmla="*/ 3097 w 3643"/>
                <a:gd name="T77" fmla="*/ 551 h 5229"/>
                <a:gd name="T78" fmla="*/ 3396 w 3643"/>
                <a:gd name="T79" fmla="*/ 251 h 5229"/>
                <a:gd name="T80" fmla="*/ 3557 w 3643"/>
                <a:gd name="T81" fmla="*/ 253 h 5229"/>
                <a:gd name="T82" fmla="*/ 3642 w 3643"/>
                <a:gd name="T83" fmla="*/ 734 h 5229"/>
                <a:gd name="T84" fmla="*/ 3491 w 3643"/>
                <a:gd name="T85" fmla="*/ 1337 h 5229"/>
                <a:gd name="T86" fmla="*/ 3323 w 3643"/>
                <a:gd name="T87" fmla="*/ 1430 h 5229"/>
                <a:gd name="T88" fmla="*/ 3238 w 3643"/>
                <a:gd name="T89" fmla="*/ 1406 h 5229"/>
                <a:gd name="T90" fmla="*/ 3051 w 3643"/>
                <a:gd name="T91" fmla="*/ 1559 h 5229"/>
                <a:gd name="T92" fmla="*/ 3026 w 3643"/>
                <a:gd name="T93" fmla="*/ 2574 h 5229"/>
                <a:gd name="T94" fmla="*/ 2664 w 3643"/>
                <a:gd name="T95" fmla="*/ 3094 h 5229"/>
                <a:gd name="T96" fmla="*/ 2600 w 3643"/>
                <a:gd name="T97" fmla="*/ 3385 h 5229"/>
                <a:gd name="T98" fmla="*/ 2702 w 3643"/>
                <a:gd name="T99" fmla="*/ 3435 h 5229"/>
                <a:gd name="T100" fmla="*/ 2679 w 3643"/>
                <a:gd name="T101" fmla="*/ 3531 h 5229"/>
                <a:gd name="T102" fmla="*/ 2813 w 3643"/>
                <a:gd name="T103" fmla="*/ 3581 h 5229"/>
                <a:gd name="T104" fmla="*/ 2877 w 3643"/>
                <a:gd name="T105" fmla="*/ 3827 h 5229"/>
                <a:gd name="T106" fmla="*/ 2752 w 3643"/>
                <a:gd name="T107" fmla="*/ 4511 h 5229"/>
                <a:gd name="T108" fmla="*/ 2840 w 3643"/>
                <a:gd name="T109" fmla="*/ 4962 h 5229"/>
                <a:gd name="T110" fmla="*/ 1878 w 3643"/>
                <a:gd name="T111" fmla="*/ 5048 h 5229"/>
                <a:gd name="T112" fmla="*/ 933 w 3643"/>
                <a:gd name="T113" fmla="*/ 5223 h 5229"/>
                <a:gd name="T114" fmla="*/ 979 w 3643"/>
                <a:gd name="T115" fmla="*/ 5116 h 5229"/>
                <a:gd name="T116" fmla="*/ 929 w 3643"/>
                <a:gd name="T117" fmla="*/ 4059 h 5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43" h="5229">
                  <a:moveTo>
                    <a:pt x="858" y="3711"/>
                  </a:moveTo>
                  <a:lnTo>
                    <a:pt x="880" y="3700"/>
                  </a:lnTo>
                  <a:lnTo>
                    <a:pt x="904" y="3691"/>
                  </a:lnTo>
                  <a:lnTo>
                    <a:pt x="928" y="3684"/>
                  </a:lnTo>
                  <a:lnTo>
                    <a:pt x="954" y="3678"/>
                  </a:lnTo>
                  <a:lnTo>
                    <a:pt x="978" y="3672"/>
                  </a:lnTo>
                  <a:lnTo>
                    <a:pt x="1002" y="3667"/>
                  </a:lnTo>
                  <a:lnTo>
                    <a:pt x="1027" y="3661"/>
                  </a:lnTo>
                  <a:lnTo>
                    <a:pt x="1053" y="3656"/>
                  </a:lnTo>
                  <a:lnTo>
                    <a:pt x="1283" y="3620"/>
                  </a:lnTo>
                  <a:lnTo>
                    <a:pt x="1259" y="3487"/>
                  </a:lnTo>
                  <a:lnTo>
                    <a:pt x="1208" y="3369"/>
                  </a:lnTo>
                  <a:lnTo>
                    <a:pt x="1135" y="3258"/>
                  </a:lnTo>
                  <a:lnTo>
                    <a:pt x="1050" y="3154"/>
                  </a:lnTo>
                  <a:lnTo>
                    <a:pt x="958" y="3052"/>
                  </a:lnTo>
                  <a:lnTo>
                    <a:pt x="868" y="2948"/>
                  </a:lnTo>
                  <a:lnTo>
                    <a:pt x="786" y="2839"/>
                  </a:lnTo>
                  <a:lnTo>
                    <a:pt x="723" y="2720"/>
                  </a:lnTo>
                  <a:lnTo>
                    <a:pt x="711" y="2695"/>
                  </a:lnTo>
                  <a:lnTo>
                    <a:pt x="700" y="2672"/>
                  </a:lnTo>
                  <a:lnTo>
                    <a:pt x="688" y="2647"/>
                  </a:lnTo>
                  <a:lnTo>
                    <a:pt x="677" y="2626"/>
                  </a:lnTo>
                  <a:lnTo>
                    <a:pt x="665" y="2600"/>
                  </a:lnTo>
                  <a:lnTo>
                    <a:pt x="655" y="2579"/>
                  </a:lnTo>
                  <a:lnTo>
                    <a:pt x="641" y="2557"/>
                  </a:lnTo>
                  <a:lnTo>
                    <a:pt x="627" y="2535"/>
                  </a:lnTo>
                  <a:lnTo>
                    <a:pt x="548" y="2608"/>
                  </a:lnTo>
                  <a:lnTo>
                    <a:pt x="462" y="2648"/>
                  </a:lnTo>
                  <a:lnTo>
                    <a:pt x="369" y="2658"/>
                  </a:lnTo>
                  <a:lnTo>
                    <a:pt x="281" y="2644"/>
                  </a:lnTo>
                  <a:lnTo>
                    <a:pt x="194" y="2603"/>
                  </a:lnTo>
                  <a:lnTo>
                    <a:pt x="119" y="2542"/>
                  </a:lnTo>
                  <a:lnTo>
                    <a:pt x="58" y="2464"/>
                  </a:lnTo>
                  <a:lnTo>
                    <a:pt x="17" y="2373"/>
                  </a:lnTo>
                  <a:lnTo>
                    <a:pt x="5" y="2320"/>
                  </a:lnTo>
                  <a:lnTo>
                    <a:pt x="0" y="2268"/>
                  </a:lnTo>
                  <a:lnTo>
                    <a:pt x="0" y="2217"/>
                  </a:lnTo>
                  <a:lnTo>
                    <a:pt x="7" y="2168"/>
                  </a:lnTo>
                  <a:lnTo>
                    <a:pt x="17" y="2119"/>
                  </a:lnTo>
                  <a:lnTo>
                    <a:pt x="34" y="2072"/>
                  </a:lnTo>
                  <a:lnTo>
                    <a:pt x="52" y="2025"/>
                  </a:lnTo>
                  <a:lnTo>
                    <a:pt x="76" y="1982"/>
                  </a:lnTo>
                  <a:lnTo>
                    <a:pt x="96" y="1962"/>
                  </a:lnTo>
                  <a:lnTo>
                    <a:pt x="118" y="1942"/>
                  </a:lnTo>
                  <a:lnTo>
                    <a:pt x="140" y="1922"/>
                  </a:lnTo>
                  <a:lnTo>
                    <a:pt x="167" y="1908"/>
                  </a:lnTo>
                  <a:lnTo>
                    <a:pt x="191" y="1893"/>
                  </a:lnTo>
                  <a:lnTo>
                    <a:pt x="220" y="1884"/>
                  </a:lnTo>
                  <a:lnTo>
                    <a:pt x="247" y="1879"/>
                  </a:lnTo>
                  <a:lnTo>
                    <a:pt x="279" y="1880"/>
                  </a:lnTo>
                  <a:lnTo>
                    <a:pt x="300" y="1890"/>
                  </a:lnTo>
                  <a:lnTo>
                    <a:pt x="318" y="1903"/>
                  </a:lnTo>
                  <a:lnTo>
                    <a:pt x="333" y="1919"/>
                  </a:lnTo>
                  <a:lnTo>
                    <a:pt x="348" y="1938"/>
                  </a:lnTo>
                  <a:lnTo>
                    <a:pt x="359" y="1956"/>
                  </a:lnTo>
                  <a:lnTo>
                    <a:pt x="369" y="1975"/>
                  </a:lnTo>
                  <a:lnTo>
                    <a:pt x="380" y="1995"/>
                  </a:lnTo>
                  <a:lnTo>
                    <a:pt x="392" y="2016"/>
                  </a:lnTo>
                  <a:lnTo>
                    <a:pt x="398" y="2059"/>
                  </a:lnTo>
                  <a:lnTo>
                    <a:pt x="401" y="2102"/>
                  </a:lnTo>
                  <a:lnTo>
                    <a:pt x="397" y="2146"/>
                  </a:lnTo>
                  <a:lnTo>
                    <a:pt x="391" y="2192"/>
                  </a:lnTo>
                  <a:lnTo>
                    <a:pt x="375" y="2234"/>
                  </a:lnTo>
                  <a:lnTo>
                    <a:pt x="356" y="2274"/>
                  </a:lnTo>
                  <a:lnTo>
                    <a:pt x="331" y="2312"/>
                  </a:lnTo>
                  <a:lnTo>
                    <a:pt x="297" y="2345"/>
                  </a:lnTo>
                  <a:lnTo>
                    <a:pt x="284" y="2349"/>
                  </a:lnTo>
                  <a:lnTo>
                    <a:pt x="270" y="2352"/>
                  </a:lnTo>
                  <a:lnTo>
                    <a:pt x="252" y="2354"/>
                  </a:lnTo>
                  <a:lnTo>
                    <a:pt x="235" y="2354"/>
                  </a:lnTo>
                  <a:lnTo>
                    <a:pt x="220" y="2350"/>
                  </a:lnTo>
                  <a:lnTo>
                    <a:pt x="209" y="2345"/>
                  </a:lnTo>
                  <a:lnTo>
                    <a:pt x="202" y="2336"/>
                  </a:lnTo>
                  <a:lnTo>
                    <a:pt x="203" y="2322"/>
                  </a:lnTo>
                  <a:lnTo>
                    <a:pt x="214" y="2288"/>
                  </a:lnTo>
                  <a:lnTo>
                    <a:pt x="230" y="2258"/>
                  </a:lnTo>
                  <a:lnTo>
                    <a:pt x="247" y="2229"/>
                  </a:lnTo>
                  <a:lnTo>
                    <a:pt x="267" y="2204"/>
                  </a:lnTo>
                  <a:lnTo>
                    <a:pt x="283" y="2176"/>
                  </a:lnTo>
                  <a:lnTo>
                    <a:pt x="295" y="2146"/>
                  </a:lnTo>
                  <a:lnTo>
                    <a:pt x="300" y="2111"/>
                  </a:lnTo>
                  <a:lnTo>
                    <a:pt x="297" y="2074"/>
                  </a:lnTo>
                  <a:lnTo>
                    <a:pt x="277" y="2008"/>
                  </a:lnTo>
                  <a:lnTo>
                    <a:pt x="252" y="1975"/>
                  </a:lnTo>
                  <a:lnTo>
                    <a:pt x="223" y="1969"/>
                  </a:lnTo>
                  <a:lnTo>
                    <a:pt x="193" y="1986"/>
                  </a:lnTo>
                  <a:lnTo>
                    <a:pt x="163" y="2019"/>
                  </a:lnTo>
                  <a:lnTo>
                    <a:pt x="136" y="2065"/>
                  </a:lnTo>
                  <a:lnTo>
                    <a:pt x="114" y="2116"/>
                  </a:lnTo>
                  <a:lnTo>
                    <a:pt x="100" y="2169"/>
                  </a:lnTo>
                  <a:lnTo>
                    <a:pt x="92" y="2210"/>
                  </a:lnTo>
                  <a:lnTo>
                    <a:pt x="90" y="2254"/>
                  </a:lnTo>
                  <a:lnTo>
                    <a:pt x="91" y="2297"/>
                  </a:lnTo>
                  <a:lnTo>
                    <a:pt x="100" y="2343"/>
                  </a:lnTo>
                  <a:lnTo>
                    <a:pt x="114" y="2384"/>
                  </a:lnTo>
                  <a:lnTo>
                    <a:pt x="137" y="2421"/>
                  </a:lnTo>
                  <a:lnTo>
                    <a:pt x="170" y="2452"/>
                  </a:lnTo>
                  <a:lnTo>
                    <a:pt x="215" y="2476"/>
                  </a:lnTo>
                  <a:lnTo>
                    <a:pt x="245" y="2484"/>
                  </a:lnTo>
                  <a:lnTo>
                    <a:pt x="278" y="2487"/>
                  </a:lnTo>
                  <a:lnTo>
                    <a:pt x="309" y="2482"/>
                  </a:lnTo>
                  <a:lnTo>
                    <a:pt x="343" y="2475"/>
                  </a:lnTo>
                  <a:lnTo>
                    <a:pt x="373" y="2461"/>
                  </a:lnTo>
                  <a:lnTo>
                    <a:pt x="404" y="2447"/>
                  </a:lnTo>
                  <a:lnTo>
                    <a:pt x="432" y="2429"/>
                  </a:lnTo>
                  <a:lnTo>
                    <a:pt x="460" y="2408"/>
                  </a:lnTo>
                  <a:lnTo>
                    <a:pt x="499" y="2366"/>
                  </a:lnTo>
                  <a:lnTo>
                    <a:pt x="525" y="2319"/>
                  </a:lnTo>
                  <a:lnTo>
                    <a:pt x="540" y="2268"/>
                  </a:lnTo>
                  <a:lnTo>
                    <a:pt x="547" y="2218"/>
                  </a:lnTo>
                  <a:lnTo>
                    <a:pt x="550" y="2164"/>
                  </a:lnTo>
                  <a:lnTo>
                    <a:pt x="554" y="2111"/>
                  </a:lnTo>
                  <a:lnTo>
                    <a:pt x="561" y="2059"/>
                  </a:lnTo>
                  <a:lnTo>
                    <a:pt x="578" y="2007"/>
                  </a:lnTo>
                  <a:lnTo>
                    <a:pt x="634" y="1783"/>
                  </a:lnTo>
                  <a:lnTo>
                    <a:pt x="723" y="1577"/>
                  </a:lnTo>
                  <a:lnTo>
                    <a:pt x="837" y="1385"/>
                  </a:lnTo>
                  <a:lnTo>
                    <a:pt x="977" y="1213"/>
                  </a:lnTo>
                  <a:lnTo>
                    <a:pt x="1138" y="1054"/>
                  </a:lnTo>
                  <a:lnTo>
                    <a:pt x="1315" y="917"/>
                  </a:lnTo>
                  <a:lnTo>
                    <a:pt x="1509" y="796"/>
                  </a:lnTo>
                  <a:lnTo>
                    <a:pt x="1717" y="697"/>
                  </a:lnTo>
                  <a:lnTo>
                    <a:pt x="1748" y="617"/>
                  </a:lnTo>
                  <a:lnTo>
                    <a:pt x="1777" y="534"/>
                  </a:lnTo>
                  <a:lnTo>
                    <a:pt x="1797" y="449"/>
                  </a:lnTo>
                  <a:lnTo>
                    <a:pt x="1815" y="362"/>
                  </a:lnTo>
                  <a:lnTo>
                    <a:pt x="1821" y="273"/>
                  </a:lnTo>
                  <a:lnTo>
                    <a:pt x="1820" y="183"/>
                  </a:lnTo>
                  <a:lnTo>
                    <a:pt x="1807" y="96"/>
                  </a:lnTo>
                  <a:lnTo>
                    <a:pt x="1785" y="8"/>
                  </a:lnTo>
                  <a:lnTo>
                    <a:pt x="1846" y="82"/>
                  </a:lnTo>
                  <a:lnTo>
                    <a:pt x="1922" y="134"/>
                  </a:lnTo>
                  <a:lnTo>
                    <a:pt x="2006" y="169"/>
                  </a:lnTo>
                  <a:lnTo>
                    <a:pt x="2095" y="196"/>
                  </a:lnTo>
                  <a:lnTo>
                    <a:pt x="2188" y="223"/>
                  </a:lnTo>
                  <a:lnTo>
                    <a:pt x="2278" y="254"/>
                  </a:lnTo>
                  <a:lnTo>
                    <a:pt x="2362" y="299"/>
                  </a:lnTo>
                  <a:lnTo>
                    <a:pt x="2441" y="366"/>
                  </a:lnTo>
                  <a:lnTo>
                    <a:pt x="2451" y="374"/>
                  </a:lnTo>
                  <a:lnTo>
                    <a:pt x="2453" y="356"/>
                  </a:lnTo>
                  <a:lnTo>
                    <a:pt x="2442" y="319"/>
                  </a:lnTo>
                  <a:lnTo>
                    <a:pt x="2421" y="273"/>
                  </a:lnTo>
                  <a:lnTo>
                    <a:pt x="2393" y="220"/>
                  </a:lnTo>
                  <a:lnTo>
                    <a:pt x="2360" y="172"/>
                  </a:lnTo>
                  <a:lnTo>
                    <a:pt x="2324" y="133"/>
                  </a:lnTo>
                  <a:lnTo>
                    <a:pt x="2286" y="112"/>
                  </a:lnTo>
                  <a:lnTo>
                    <a:pt x="2303" y="108"/>
                  </a:lnTo>
                  <a:lnTo>
                    <a:pt x="2321" y="110"/>
                  </a:lnTo>
                  <a:lnTo>
                    <a:pt x="2334" y="117"/>
                  </a:lnTo>
                  <a:lnTo>
                    <a:pt x="2347" y="129"/>
                  </a:lnTo>
                  <a:lnTo>
                    <a:pt x="2358" y="144"/>
                  </a:lnTo>
                  <a:lnTo>
                    <a:pt x="2371" y="159"/>
                  </a:lnTo>
                  <a:lnTo>
                    <a:pt x="2383" y="173"/>
                  </a:lnTo>
                  <a:lnTo>
                    <a:pt x="2395" y="189"/>
                  </a:lnTo>
                  <a:lnTo>
                    <a:pt x="2496" y="383"/>
                  </a:lnTo>
                  <a:lnTo>
                    <a:pt x="2503" y="382"/>
                  </a:lnTo>
                  <a:lnTo>
                    <a:pt x="2511" y="381"/>
                  </a:lnTo>
                  <a:lnTo>
                    <a:pt x="2519" y="378"/>
                  </a:lnTo>
                  <a:lnTo>
                    <a:pt x="2526" y="376"/>
                  </a:lnTo>
                  <a:lnTo>
                    <a:pt x="2532" y="371"/>
                  </a:lnTo>
                  <a:lnTo>
                    <a:pt x="2538" y="368"/>
                  </a:lnTo>
                  <a:lnTo>
                    <a:pt x="2543" y="362"/>
                  </a:lnTo>
                  <a:lnTo>
                    <a:pt x="2549" y="357"/>
                  </a:lnTo>
                  <a:lnTo>
                    <a:pt x="2547" y="313"/>
                  </a:lnTo>
                  <a:lnTo>
                    <a:pt x="2543" y="269"/>
                  </a:lnTo>
                  <a:lnTo>
                    <a:pt x="2535" y="226"/>
                  </a:lnTo>
                  <a:lnTo>
                    <a:pt x="2529" y="183"/>
                  </a:lnTo>
                  <a:lnTo>
                    <a:pt x="2523" y="141"/>
                  </a:lnTo>
                  <a:lnTo>
                    <a:pt x="2521" y="99"/>
                  </a:lnTo>
                  <a:lnTo>
                    <a:pt x="2522" y="58"/>
                  </a:lnTo>
                  <a:lnTo>
                    <a:pt x="2531" y="19"/>
                  </a:lnTo>
                  <a:lnTo>
                    <a:pt x="2533" y="61"/>
                  </a:lnTo>
                  <a:lnTo>
                    <a:pt x="2537" y="106"/>
                  </a:lnTo>
                  <a:lnTo>
                    <a:pt x="2540" y="151"/>
                  </a:lnTo>
                  <a:lnTo>
                    <a:pt x="2545" y="195"/>
                  </a:lnTo>
                  <a:lnTo>
                    <a:pt x="2551" y="239"/>
                  </a:lnTo>
                  <a:lnTo>
                    <a:pt x="2563" y="284"/>
                  </a:lnTo>
                  <a:lnTo>
                    <a:pt x="2577" y="326"/>
                  </a:lnTo>
                  <a:lnTo>
                    <a:pt x="2599" y="366"/>
                  </a:lnTo>
                  <a:lnTo>
                    <a:pt x="2652" y="357"/>
                  </a:lnTo>
                  <a:lnTo>
                    <a:pt x="2659" y="332"/>
                  </a:lnTo>
                  <a:lnTo>
                    <a:pt x="2665" y="307"/>
                  </a:lnTo>
                  <a:lnTo>
                    <a:pt x="2668" y="280"/>
                  </a:lnTo>
                  <a:lnTo>
                    <a:pt x="2672" y="254"/>
                  </a:lnTo>
                  <a:lnTo>
                    <a:pt x="2676" y="227"/>
                  </a:lnTo>
                  <a:lnTo>
                    <a:pt x="2682" y="202"/>
                  </a:lnTo>
                  <a:lnTo>
                    <a:pt x="2690" y="176"/>
                  </a:lnTo>
                  <a:lnTo>
                    <a:pt x="2702" y="154"/>
                  </a:lnTo>
                  <a:lnTo>
                    <a:pt x="2698" y="177"/>
                  </a:lnTo>
                  <a:lnTo>
                    <a:pt x="2696" y="202"/>
                  </a:lnTo>
                  <a:lnTo>
                    <a:pt x="2692" y="225"/>
                  </a:lnTo>
                  <a:lnTo>
                    <a:pt x="2689" y="250"/>
                  </a:lnTo>
                  <a:lnTo>
                    <a:pt x="2685" y="274"/>
                  </a:lnTo>
                  <a:lnTo>
                    <a:pt x="2684" y="299"/>
                  </a:lnTo>
                  <a:lnTo>
                    <a:pt x="2683" y="326"/>
                  </a:lnTo>
                  <a:lnTo>
                    <a:pt x="2685" y="352"/>
                  </a:lnTo>
                  <a:lnTo>
                    <a:pt x="2692" y="358"/>
                  </a:lnTo>
                  <a:lnTo>
                    <a:pt x="2703" y="359"/>
                  </a:lnTo>
                  <a:lnTo>
                    <a:pt x="2708" y="358"/>
                  </a:lnTo>
                  <a:lnTo>
                    <a:pt x="2715" y="358"/>
                  </a:lnTo>
                  <a:lnTo>
                    <a:pt x="2721" y="357"/>
                  </a:lnTo>
                  <a:lnTo>
                    <a:pt x="2728" y="357"/>
                  </a:lnTo>
                  <a:lnTo>
                    <a:pt x="2744" y="311"/>
                  </a:lnTo>
                  <a:lnTo>
                    <a:pt x="2762" y="260"/>
                  </a:lnTo>
                  <a:lnTo>
                    <a:pt x="2783" y="203"/>
                  </a:lnTo>
                  <a:lnTo>
                    <a:pt x="2810" y="146"/>
                  </a:lnTo>
                  <a:lnTo>
                    <a:pt x="2839" y="92"/>
                  </a:lnTo>
                  <a:lnTo>
                    <a:pt x="2875" y="46"/>
                  </a:lnTo>
                  <a:lnTo>
                    <a:pt x="2915" y="14"/>
                  </a:lnTo>
                  <a:lnTo>
                    <a:pt x="2964" y="0"/>
                  </a:lnTo>
                  <a:lnTo>
                    <a:pt x="2968" y="7"/>
                  </a:lnTo>
                  <a:lnTo>
                    <a:pt x="2972" y="16"/>
                  </a:lnTo>
                  <a:lnTo>
                    <a:pt x="2972" y="26"/>
                  </a:lnTo>
                  <a:lnTo>
                    <a:pt x="2972" y="37"/>
                  </a:lnTo>
                  <a:lnTo>
                    <a:pt x="2968" y="45"/>
                  </a:lnTo>
                  <a:lnTo>
                    <a:pt x="2966" y="55"/>
                  </a:lnTo>
                  <a:lnTo>
                    <a:pt x="2961" y="62"/>
                  </a:lnTo>
                  <a:lnTo>
                    <a:pt x="2956" y="70"/>
                  </a:lnTo>
                  <a:lnTo>
                    <a:pt x="2933" y="44"/>
                  </a:lnTo>
                  <a:lnTo>
                    <a:pt x="2897" y="75"/>
                  </a:lnTo>
                  <a:lnTo>
                    <a:pt x="2867" y="111"/>
                  </a:lnTo>
                  <a:lnTo>
                    <a:pt x="2839" y="148"/>
                  </a:lnTo>
                  <a:lnTo>
                    <a:pt x="2817" y="188"/>
                  </a:lnTo>
                  <a:lnTo>
                    <a:pt x="2798" y="230"/>
                  </a:lnTo>
                  <a:lnTo>
                    <a:pt x="2788" y="274"/>
                  </a:lnTo>
                  <a:lnTo>
                    <a:pt x="2785" y="319"/>
                  </a:lnTo>
                  <a:lnTo>
                    <a:pt x="2793" y="366"/>
                  </a:lnTo>
                  <a:lnTo>
                    <a:pt x="2840" y="382"/>
                  </a:lnTo>
                  <a:lnTo>
                    <a:pt x="2888" y="404"/>
                  </a:lnTo>
                  <a:lnTo>
                    <a:pt x="2934" y="425"/>
                  </a:lnTo>
                  <a:lnTo>
                    <a:pt x="2981" y="452"/>
                  </a:lnTo>
                  <a:lnTo>
                    <a:pt x="3023" y="480"/>
                  </a:lnTo>
                  <a:lnTo>
                    <a:pt x="3064" y="514"/>
                  </a:lnTo>
                  <a:lnTo>
                    <a:pt x="3097" y="551"/>
                  </a:lnTo>
                  <a:lnTo>
                    <a:pt x="3127" y="597"/>
                  </a:lnTo>
                  <a:lnTo>
                    <a:pt x="3193" y="532"/>
                  </a:lnTo>
                  <a:lnTo>
                    <a:pt x="3253" y="466"/>
                  </a:lnTo>
                  <a:lnTo>
                    <a:pt x="3305" y="396"/>
                  </a:lnTo>
                  <a:lnTo>
                    <a:pt x="3353" y="327"/>
                  </a:lnTo>
                  <a:lnTo>
                    <a:pt x="3396" y="251"/>
                  </a:lnTo>
                  <a:lnTo>
                    <a:pt x="3435" y="178"/>
                  </a:lnTo>
                  <a:lnTo>
                    <a:pt x="3471" y="103"/>
                  </a:lnTo>
                  <a:lnTo>
                    <a:pt x="3507" y="27"/>
                  </a:lnTo>
                  <a:lnTo>
                    <a:pt x="3517" y="104"/>
                  </a:lnTo>
                  <a:lnTo>
                    <a:pt x="3535" y="179"/>
                  </a:lnTo>
                  <a:lnTo>
                    <a:pt x="3557" y="253"/>
                  </a:lnTo>
                  <a:lnTo>
                    <a:pt x="3581" y="327"/>
                  </a:lnTo>
                  <a:lnTo>
                    <a:pt x="3601" y="400"/>
                  </a:lnTo>
                  <a:lnTo>
                    <a:pt x="3622" y="474"/>
                  </a:lnTo>
                  <a:lnTo>
                    <a:pt x="3636" y="551"/>
                  </a:lnTo>
                  <a:lnTo>
                    <a:pt x="3643" y="631"/>
                  </a:lnTo>
                  <a:lnTo>
                    <a:pt x="3642" y="734"/>
                  </a:lnTo>
                  <a:lnTo>
                    <a:pt x="3639" y="841"/>
                  </a:lnTo>
                  <a:lnTo>
                    <a:pt x="3630" y="948"/>
                  </a:lnTo>
                  <a:lnTo>
                    <a:pt x="3614" y="1053"/>
                  </a:lnTo>
                  <a:lnTo>
                    <a:pt x="3585" y="1155"/>
                  </a:lnTo>
                  <a:lnTo>
                    <a:pt x="3547" y="1251"/>
                  </a:lnTo>
                  <a:lnTo>
                    <a:pt x="3491" y="1337"/>
                  </a:lnTo>
                  <a:lnTo>
                    <a:pt x="3416" y="1414"/>
                  </a:lnTo>
                  <a:lnTo>
                    <a:pt x="3398" y="1419"/>
                  </a:lnTo>
                  <a:lnTo>
                    <a:pt x="3380" y="1424"/>
                  </a:lnTo>
                  <a:lnTo>
                    <a:pt x="3361" y="1426"/>
                  </a:lnTo>
                  <a:lnTo>
                    <a:pt x="3342" y="1430"/>
                  </a:lnTo>
                  <a:lnTo>
                    <a:pt x="3323" y="1430"/>
                  </a:lnTo>
                  <a:lnTo>
                    <a:pt x="3305" y="1427"/>
                  </a:lnTo>
                  <a:lnTo>
                    <a:pt x="3286" y="1422"/>
                  </a:lnTo>
                  <a:lnTo>
                    <a:pt x="3271" y="1414"/>
                  </a:lnTo>
                  <a:lnTo>
                    <a:pt x="3253" y="1413"/>
                  </a:lnTo>
                  <a:lnTo>
                    <a:pt x="3244" y="1410"/>
                  </a:lnTo>
                  <a:lnTo>
                    <a:pt x="3238" y="1406"/>
                  </a:lnTo>
                  <a:lnTo>
                    <a:pt x="3237" y="1400"/>
                  </a:lnTo>
                  <a:lnTo>
                    <a:pt x="3234" y="1391"/>
                  </a:lnTo>
                  <a:lnTo>
                    <a:pt x="3231" y="1383"/>
                  </a:lnTo>
                  <a:lnTo>
                    <a:pt x="3225" y="1371"/>
                  </a:lnTo>
                  <a:lnTo>
                    <a:pt x="3213" y="1360"/>
                  </a:lnTo>
                  <a:lnTo>
                    <a:pt x="3051" y="1559"/>
                  </a:lnTo>
                  <a:lnTo>
                    <a:pt x="3080" y="1717"/>
                  </a:lnTo>
                  <a:lnTo>
                    <a:pt x="3099" y="1887"/>
                  </a:lnTo>
                  <a:lnTo>
                    <a:pt x="3106" y="2062"/>
                  </a:lnTo>
                  <a:lnTo>
                    <a:pt x="3099" y="2239"/>
                  </a:lnTo>
                  <a:lnTo>
                    <a:pt x="3072" y="2409"/>
                  </a:lnTo>
                  <a:lnTo>
                    <a:pt x="3026" y="2574"/>
                  </a:lnTo>
                  <a:lnTo>
                    <a:pt x="2956" y="2725"/>
                  </a:lnTo>
                  <a:lnTo>
                    <a:pt x="2861" y="2863"/>
                  </a:lnTo>
                  <a:lnTo>
                    <a:pt x="2810" y="2918"/>
                  </a:lnTo>
                  <a:lnTo>
                    <a:pt x="2758" y="2974"/>
                  </a:lnTo>
                  <a:lnTo>
                    <a:pt x="2708" y="3033"/>
                  </a:lnTo>
                  <a:lnTo>
                    <a:pt x="2664" y="3094"/>
                  </a:lnTo>
                  <a:lnTo>
                    <a:pt x="2625" y="3157"/>
                  </a:lnTo>
                  <a:lnTo>
                    <a:pt x="2598" y="3222"/>
                  </a:lnTo>
                  <a:lnTo>
                    <a:pt x="2582" y="3293"/>
                  </a:lnTo>
                  <a:lnTo>
                    <a:pt x="2581" y="3368"/>
                  </a:lnTo>
                  <a:lnTo>
                    <a:pt x="2587" y="3380"/>
                  </a:lnTo>
                  <a:lnTo>
                    <a:pt x="2600" y="3385"/>
                  </a:lnTo>
                  <a:lnTo>
                    <a:pt x="2620" y="3388"/>
                  </a:lnTo>
                  <a:lnTo>
                    <a:pt x="2642" y="3390"/>
                  </a:lnTo>
                  <a:lnTo>
                    <a:pt x="2662" y="3391"/>
                  </a:lnTo>
                  <a:lnTo>
                    <a:pt x="2683" y="3399"/>
                  </a:lnTo>
                  <a:lnTo>
                    <a:pt x="2696" y="3412"/>
                  </a:lnTo>
                  <a:lnTo>
                    <a:pt x="2702" y="3435"/>
                  </a:lnTo>
                  <a:lnTo>
                    <a:pt x="2704" y="3453"/>
                  </a:lnTo>
                  <a:lnTo>
                    <a:pt x="2703" y="3469"/>
                  </a:lnTo>
                  <a:lnTo>
                    <a:pt x="2700" y="3486"/>
                  </a:lnTo>
                  <a:lnTo>
                    <a:pt x="2694" y="3502"/>
                  </a:lnTo>
                  <a:lnTo>
                    <a:pt x="2686" y="3516"/>
                  </a:lnTo>
                  <a:lnTo>
                    <a:pt x="2679" y="3531"/>
                  </a:lnTo>
                  <a:lnTo>
                    <a:pt x="2671" y="3546"/>
                  </a:lnTo>
                  <a:lnTo>
                    <a:pt x="2666" y="3562"/>
                  </a:lnTo>
                  <a:lnTo>
                    <a:pt x="2701" y="3570"/>
                  </a:lnTo>
                  <a:lnTo>
                    <a:pt x="2737" y="3575"/>
                  </a:lnTo>
                  <a:lnTo>
                    <a:pt x="2774" y="3577"/>
                  </a:lnTo>
                  <a:lnTo>
                    <a:pt x="2813" y="3581"/>
                  </a:lnTo>
                  <a:lnTo>
                    <a:pt x="2849" y="3583"/>
                  </a:lnTo>
                  <a:lnTo>
                    <a:pt x="2887" y="3589"/>
                  </a:lnTo>
                  <a:lnTo>
                    <a:pt x="2921" y="3599"/>
                  </a:lnTo>
                  <a:lnTo>
                    <a:pt x="2956" y="3612"/>
                  </a:lnTo>
                  <a:lnTo>
                    <a:pt x="2914" y="3719"/>
                  </a:lnTo>
                  <a:lnTo>
                    <a:pt x="2877" y="3827"/>
                  </a:lnTo>
                  <a:lnTo>
                    <a:pt x="2842" y="3937"/>
                  </a:lnTo>
                  <a:lnTo>
                    <a:pt x="2813" y="4051"/>
                  </a:lnTo>
                  <a:lnTo>
                    <a:pt x="2787" y="4163"/>
                  </a:lnTo>
                  <a:lnTo>
                    <a:pt x="2769" y="4278"/>
                  </a:lnTo>
                  <a:lnTo>
                    <a:pt x="2757" y="4393"/>
                  </a:lnTo>
                  <a:lnTo>
                    <a:pt x="2752" y="4511"/>
                  </a:lnTo>
                  <a:lnTo>
                    <a:pt x="2755" y="4589"/>
                  </a:lnTo>
                  <a:lnTo>
                    <a:pt x="2763" y="4666"/>
                  </a:lnTo>
                  <a:lnTo>
                    <a:pt x="2774" y="4741"/>
                  </a:lnTo>
                  <a:lnTo>
                    <a:pt x="2792" y="4817"/>
                  </a:lnTo>
                  <a:lnTo>
                    <a:pt x="2813" y="4888"/>
                  </a:lnTo>
                  <a:lnTo>
                    <a:pt x="2840" y="4962"/>
                  </a:lnTo>
                  <a:lnTo>
                    <a:pt x="2870" y="5031"/>
                  </a:lnTo>
                  <a:lnTo>
                    <a:pt x="2906" y="5099"/>
                  </a:lnTo>
                  <a:lnTo>
                    <a:pt x="2686" y="5085"/>
                  </a:lnTo>
                  <a:lnTo>
                    <a:pt x="2433" y="5067"/>
                  </a:lnTo>
                  <a:lnTo>
                    <a:pt x="2159" y="5053"/>
                  </a:lnTo>
                  <a:lnTo>
                    <a:pt x="1878" y="5048"/>
                  </a:lnTo>
                  <a:lnTo>
                    <a:pt x="1602" y="5055"/>
                  </a:lnTo>
                  <a:lnTo>
                    <a:pt x="1346" y="5086"/>
                  </a:lnTo>
                  <a:lnTo>
                    <a:pt x="1121" y="5140"/>
                  </a:lnTo>
                  <a:lnTo>
                    <a:pt x="944" y="5226"/>
                  </a:lnTo>
                  <a:lnTo>
                    <a:pt x="934" y="5229"/>
                  </a:lnTo>
                  <a:lnTo>
                    <a:pt x="933" y="5223"/>
                  </a:lnTo>
                  <a:lnTo>
                    <a:pt x="936" y="5210"/>
                  </a:lnTo>
                  <a:lnTo>
                    <a:pt x="944" y="5193"/>
                  </a:lnTo>
                  <a:lnTo>
                    <a:pt x="954" y="5171"/>
                  </a:lnTo>
                  <a:lnTo>
                    <a:pt x="964" y="5151"/>
                  </a:lnTo>
                  <a:lnTo>
                    <a:pt x="972" y="5131"/>
                  </a:lnTo>
                  <a:lnTo>
                    <a:pt x="979" y="5116"/>
                  </a:lnTo>
                  <a:lnTo>
                    <a:pt x="1005" y="4938"/>
                  </a:lnTo>
                  <a:lnTo>
                    <a:pt x="1014" y="4760"/>
                  </a:lnTo>
                  <a:lnTo>
                    <a:pt x="1008" y="4585"/>
                  </a:lnTo>
                  <a:lnTo>
                    <a:pt x="990" y="4410"/>
                  </a:lnTo>
                  <a:lnTo>
                    <a:pt x="963" y="4234"/>
                  </a:lnTo>
                  <a:lnTo>
                    <a:pt x="929" y="4059"/>
                  </a:lnTo>
                  <a:lnTo>
                    <a:pt x="894" y="3884"/>
                  </a:lnTo>
                  <a:lnTo>
                    <a:pt x="858" y="37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22" name="Freeform 34"/>
            <p:cNvSpPr>
              <a:spLocks/>
            </p:cNvSpPr>
            <p:nvPr/>
          </p:nvSpPr>
          <p:spPr bwMode="auto">
            <a:xfrm>
              <a:off x="4481" y="2295"/>
              <a:ext cx="110" cy="130"/>
            </a:xfrm>
            <a:custGeom>
              <a:avLst/>
              <a:gdLst>
                <a:gd name="T0" fmla="*/ 145 w 331"/>
                <a:gd name="T1" fmla="*/ 0 h 390"/>
                <a:gd name="T2" fmla="*/ 331 w 331"/>
                <a:gd name="T3" fmla="*/ 341 h 390"/>
                <a:gd name="T4" fmla="*/ 289 w 331"/>
                <a:gd name="T5" fmla="*/ 348 h 390"/>
                <a:gd name="T6" fmla="*/ 246 w 331"/>
                <a:gd name="T7" fmla="*/ 353 h 390"/>
                <a:gd name="T8" fmla="*/ 204 w 331"/>
                <a:gd name="T9" fmla="*/ 355 h 390"/>
                <a:gd name="T10" fmla="*/ 162 w 331"/>
                <a:gd name="T11" fmla="*/ 357 h 390"/>
                <a:gd name="T12" fmla="*/ 117 w 331"/>
                <a:gd name="T13" fmla="*/ 360 h 390"/>
                <a:gd name="T14" fmla="*/ 77 w 331"/>
                <a:gd name="T15" fmla="*/ 366 h 390"/>
                <a:gd name="T16" fmla="*/ 37 w 331"/>
                <a:gd name="T17" fmla="*/ 374 h 390"/>
                <a:gd name="T18" fmla="*/ 0 w 331"/>
                <a:gd name="T19" fmla="*/ 390 h 390"/>
                <a:gd name="T20" fmla="*/ 13 w 331"/>
                <a:gd name="T21" fmla="*/ 339 h 390"/>
                <a:gd name="T22" fmla="*/ 31 w 331"/>
                <a:gd name="T23" fmla="*/ 290 h 390"/>
                <a:gd name="T24" fmla="*/ 48 w 331"/>
                <a:gd name="T25" fmla="*/ 241 h 390"/>
                <a:gd name="T26" fmla="*/ 67 w 331"/>
                <a:gd name="T27" fmla="*/ 193 h 390"/>
                <a:gd name="T28" fmla="*/ 86 w 331"/>
                <a:gd name="T29" fmla="*/ 144 h 390"/>
                <a:gd name="T30" fmla="*/ 105 w 331"/>
                <a:gd name="T31" fmla="*/ 97 h 390"/>
                <a:gd name="T32" fmla="*/ 123 w 331"/>
                <a:gd name="T33" fmla="*/ 48 h 390"/>
                <a:gd name="T34" fmla="*/ 145 w 331"/>
                <a:gd name="T35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1" h="390">
                  <a:moveTo>
                    <a:pt x="145" y="0"/>
                  </a:moveTo>
                  <a:lnTo>
                    <a:pt x="331" y="341"/>
                  </a:lnTo>
                  <a:lnTo>
                    <a:pt x="289" y="348"/>
                  </a:lnTo>
                  <a:lnTo>
                    <a:pt x="246" y="353"/>
                  </a:lnTo>
                  <a:lnTo>
                    <a:pt x="204" y="355"/>
                  </a:lnTo>
                  <a:lnTo>
                    <a:pt x="162" y="357"/>
                  </a:lnTo>
                  <a:lnTo>
                    <a:pt x="117" y="360"/>
                  </a:lnTo>
                  <a:lnTo>
                    <a:pt x="77" y="366"/>
                  </a:lnTo>
                  <a:lnTo>
                    <a:pt x="37" y="374"/>
                  </a:lnTo>
                  <a:lnTo>
                    <a:pt x="0" y="390"/>
                  </a:lnTo>
                  <a:lnTo>
                    <a:pt x="13" y="339"/>
                  </a:lnTo>
                  <a:lnTo>
                    <a:pt x="31" y="290"/>
                  </a:lnTo>
                  <a:lnTo>
                    <a:pt x="48" y="241"/>
                  </a:lnTo>
                  <a:lnTo>
                    <a:pt x="67" y="193"/>
                  </a:lnTo>
                  <a:lnTo>
                    <a:pt x="86" y="144"/>
                  </a:lnTo>
                  <a:lnTo>
                    <a:pt x="105" y="97"/>
                  </a:lnTo>
                  <a:lnTo>
                    <a:pt x="123" y="4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BFF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23" name="Freeform 35"/>
            <p:cNvSpPr>
              <a:spLocks/>
            </p:cNvSpPr>
            <p:nvPr/>
          </p:nvSpPr>
          <p:spPr bwMode="auto">
            <a:xfrm>
              <a:off x="4627" y="2284"/>
              <a:ext cx="109" cy="120"/>
            </a:xfrm>
            <a:custGeom>
              <a:avLst/>
              <a:gdLst>
                <a:gd name="T0" fmla="*/ 146 w 326"/>
                <a:gd name="T1" fmla="*/ 0 h 361"/>
                <a:gd name="T2" fmla="*/ 163 w 326"/>
                <a:gd name="T3" fmla="*/ 15 h 361"/>
                <a:gd name="T4" fmla="*/ 188 w 326"/>
                <a:gd name="T5" fmla="*/ 52 h 361"/>
                <a:gd name="T6" fmla="*/ 219 w 326"/>
                <a:gd name="T7" fmla="*/ 105 h 361"/>
                <a:gd name="T8" fmla="*/ 250 w 326"/>
                <a:gd name="T9" fmla="*/ 165 h 361"/>
                <a:gd name="T10" fmla="*/ 279 w 326"/>
                <a:gd name="T11" fmla="*/ 222 h 361"/>
                <a:gd name="T12" fmla="*/ 304 w 326"/>
                <a:gd name="T13" fmla="*/ 274 h 361"/>
                <a:gd name="T14" fmla="*/ 321 w 326"/>
                <a:gd name="T15" fmla="*/ 310 h 361"/>
                <a:gd name="T16" fmla="*/ 326 w 326"/>
                <a:gd name="T17" fmla="*/ 324 h 361"/>
                <a:gd name="T18" fmla="*/ 284 w 326"/>
                <a:gd name="T19" fmla="*/ 327 h 361"/>
                <a:gd name="T20" fmla="*/ 243 w 326"/>
                <a:gd name="T21" fmla="*/ 330 h 361"/>
                <a:gd name="T22" fmla="*/ 203 w 326"/>
                <a:gd name="T23" fmla="*/ 334 h 361"/>
                <a:gd name="T24" fmla="*/ 164 w 326"/>
                <a:gd name="T25" fmla="*/ 339 h 361"/>
                <a:gd name="T26" fmla="*/ 122 w 326"/>
                <a:gd name="T27" fmla="*/ 343 h 361"/>
                <a:gd name="T28" fmla="*/ 82 w 326"/>
                <a:gd name="T29" fmla="*/ 349 h 361"/>
                <a:gd name="T30" fmla="*/ 40 w 326"/>
                <a:gd name="T31" fmla="*/ 354 h 361"/>
                <a:gd name="T32" fmla="*/ 0 w 326"/>
                <a:gd name="T33" fmla="*/ 361 h 361"/>
                <a:gd name="T34" fmla="*/ 8 w 326"/>
                <a:gd name="T35" fmla="*/ 318 h 361"/>
                <a:gd name="T36" fmla="*/ 26 w 326"/>
                <a:gd name="T37" fmla="*/ 263 h 361"/>
                <a:gd name="T38" fmla="*/ 45 w 326"/>
                <a:gd name="T39" fmla="*/ 203 h 361"/>
                <a:gd name="T40" fmla="*/ 69 w 326"/>
                <a:gd name="T41" fmla="*/ 143 h 361"/>
                <a:gd name="T42" fmla="*/ 93 w 326"/>
                <a:gd name="T43" fmla="*/ 86 h 361"/>
                <a:gd name="T44" fmla="*/ 115 w 326"/>
                <a:gd name="T45" fmla="*/ 40 h 361"/>
                <a:gd name="T46" fmla="*/ 131 w 326"/>
                <a:gd name="T47" fmla="*/ 9 h 361"/>
                <a:gd name="T48" fmla="*/ 146 w 326"/>
                <a:gd name="T49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6" h="361">
                  <a:moveTo>
                    <a:pt x="146" y="0"/>
                  </a:moveTo>
                  <a:lnTo>
                    <a:pt x="163" y="15"/>
                  </a:lnTo>
                  <a:lnTo>
                    <a:pt x="188" y="52"/>
                  </a:lnTo>
                  <a:lnTo>
                    <a:pt x="219" y="105"/>
                  </a:lnTo>
                  <a:lnTo>
                    <a:pt x="250" y="165"/>
                  </a:lnTo>
                  <a:lnTo>
                    <a:pt x="279" y="222"/>
                  </a:lnTo>
                  <a:lnTo>
                    <a:pt x="304" y="274"/>
                  </a:lnTo>
                  <a:lnTo>
                    <a:pt x="321" y="310"/>
                  </a:lnTo>
                  <a:lnTo>
                    <a:pt x="326" y="324"/>
                  </a:lnTo>
                  <a:lnTo>
                    <a:pt x="284" y="327"/>
                  </a:lnTo>
                  <a:lnTo>
                    <a:pt x="243" y="330"/>
                  </a:lnTo>
                  <a:lnTo>
                    <a:pt x="203" y="334"/>
                  </a:lnTo>
                  <a:lnTo>
                    <a:pt x="164" y="339"/>
                  </a:lnTo>
                  <a:lnTo>
                    <a:pt x="122" y="343"/>
                  </a:lnTo>
                  <a:lnTo>
                    <a:pt x="82" y="349"/>
                  </a:lnTo>
                  <a:lnTo>
                    <a:pt x="40" y="354"/>
                  </a:lnTo>
                  <a:lnTo>
                    <a:pt x="0" y="361"/>
                  </a:lnTo>
                  <a:lnTo>
                    <a:pt x="8" y="318"/>
                  </a:lnTo>
                  <a:lnTo>
                    <a:pt x="26" y="263"/>
                  </a:lnTo>
                  <a:lnTo>
                    <a:pt x="45" y="203"/>
                  </a:lnTo>
                  <a:lnTo>
                    <a:pt x="69" y="143"/>
                  </a:lnTo>
                  <a:lnTo>
                    <a:pt x="93" y="86"/>
                  </a:lnTo>
                  <a:lnTo>
                    <a:pt x="115" y="40"/>
                  </a:lnTo>
                  <a:lnTo>
                    <a:pt x="131" y="9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5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24" name="Freeform 36"/>
            <p:cNvSpPr>
              <a:spLocks/>
            </p:cNvSpPr>
            <p:nvPr/>
          </p:nvSpPr>
          <p:spPr bwMode="auto">
            <a:xfrm>
              <a:off x="4441" y="1984"/>
              <a:ext cx="589" cy="402"/>
            </a:xfrm>
            <a:custGeom>
              <a:avLst/>
              <a:gdLst>
                <a:gd name="T0" fmla="*/ 47 w 1768"/>
                <a:gd name="T1" fmla="*/ 216 h 1207"/>
                <a:gd name="T2" fmla="*/ 113 w 1768"/>
                <a:gd name="T3" fmla="*/ 364 h 1207"/>
                <a:gd name="T4" fmla="*/ 180 w 1768"/>
                <a:gd name="T5" fmla="*/ 511 h 1207"/>
                <a:gd name="T6" fmla="*/ 231 w 1768"/>
                <a:gd name="T7" fmla="*/ 366 h 1207"/>
                <a:gd name="T8" fmla="*/ 267 w 1768"/>
                <a:gd name="T9" fmla="*/ 187 h 1207"/>
                <a:gd name="T10" fmla="*/ 326 w 1768"/>
                <a:gd name="T11" fmla="*/ 135 h 1207"/>
                <a:gd name="T12" fmla="*/ 407 w 1768"/>
                <a:gd name="T13" fmla="*/ 287 h 1207"/>
                <a:gd name="T14" fmla="*/ 489 w 1768"/>
                <a:gd name="T15" fmla="*/ 436 h 1207"/>
                <a:gd name="T16" fmla="*/ 570 w 1768"/>
                <a:gd name="T17" fmla="*/ 367 h 1207"/>
                <a:gd name="T18" fmla="*/ 642 w 1768"/>
                <a:gd name="T19" fmla="*/ 195 h 1207"/>
                <a:gd name="T20" fmla="*/ 714 w 1768"/>
                <a:gd name="T21" fmla="*/ 18 h 1207"/>
                <a:gd name="T22" fmla="*/ 775 w 1768"/>
                <a:gd name="T23" fmla="*/ 186 h 1207"/>
                <a:gd name="T24" fmla="*/ 852 w 1768"/>
                <a:gd name="T25" fmla="*/ 367 h 1207"/>
                <a:gd name="T26" fmla="*/ 942 w 1768"/>
                <a:gd name="T27" fmla="*/ 432 h 1207"/>
                <a:gd name="T28" fmla="*/ 1027 w 1768"/>
                <a:gd name="T29" fmla="*/ 271 h 1207"/>
                <a:gd name="T30" fmla="*/ 1104 w 1768"/>
                <a:gd name="T31" fmla="*/ 106 h 1207"/>
                <a:gd name="T32" fmla="*/ 1177 w 1768"/>
                <a:gd name="T33" fmla="*/ 153 h 1207"/>
                <a:gd name="T34" fmla="*/ 1244 w 1768"/>
                <a:gd name="T35" fmla="*/ 317 h 1207"/>
                <a:gd name="T36" fmla="*/ 1328 w 1768"/>
                <a:gd name="T37" fmla="*/ 476 h 1207"/>
                <a:gd name="T38" fmla="*/ 1383 w 1768"/>
                <a:gd name="T39" fmla="*/ 383 h 1207"/>
                <a:gd name="T40" fmla="*/ 1424 w 1768"/>
                <a:gd name="T41" fmla="*/ 280 h 1207"/>
                <a:gd name="T42" fmla="*/ 1555 w 1768"/>
                <a:gd name="T43" fmla="*/ 0 h 1207"/>
                <a:gd name="T44" fmla="*/ 1564 w 1768"/>
                <a:gd name="T45" fmla="*/ 191 h 1207"/>
                <a:gd name="T46" fmla="*/ 1575 w 1768"/>
                <a:gd name="T47" fmla="*/ 383 h 1207"/>
                <a:gd name="T48" fmla="*/ 1598 w 1768"/>
                <a:gd name="T49" fmla="*/ 513 h 1207"/>
                <a:gd name="T50" fmla="*/ 1672 w 1768"/>
                <a:gd name="T51" fmla="*/ 447 h 1207"/>
                <a:gd name="T52" fmla="*/ 1749 w 1768"/>
                <a:gd name="T53" fmla="*/ 346 h 1207"/>
                <a:gd name="T54" fmla="*/ 1582 w 1768"/>
                <a:gd name="T55" fmla="*/ 646 h 1207"/>
                <a:gd name="T56" fmla="*/ 1510 w 1768"/>
                <a:gd name="T57" fmla="*/ 686 h 1207"/>
                <a:gd name="T58" fmla="*/ 1459 w 1768"/>
                <a:gd name="T59" fmla="*/ 950 h 1207"/>
                <a:gd name="T60" fmla="*/ 1413 w 1768"/>
                <a:gd name="T61" fmla="*/ 1121 h 1207"/>
                <a:gd name="T62" fmla="*/ 1342 w 1768"/>
                <a:gd name="T63" fmla="*/ 930 h 1207"/>
                <a:gd name="T64" fmla="*/ 1232 w 1768"/>
                <a:gd name="T65" fmla="*/ 667 h 1207"/>
                <a:gd name="T66" fmla="*/ 1123 w 1768"/>
                <a:gd name="T67" fmla="*/ 698 h 1207"/>
                <a:gd name="T68" fmla="*/ 1016 w 1768"/>
                <a:gd name="T69" fmla="*/ 1017 h 1207"/>
                <a:gd name="T70" fmla="*/ 944 w 1768"/>
                <a:gd name="T71" fmla="*/ 1175 h 1207"/>
                <a:gd name="T72" fmla="*/ 856 w 1768"/>
                <a:gd name="T73" fmla="*/ 977 h 1207"/>
                <a:gd name="T74" fmla="*/ 778 w 1768"/>
                <a:gd name="T75" fmla="*/ 777 h 1207"/>
                <a:gd name="T76" fmla="*/ 706 w 1768"/>
                <a:gd name="T77" fmla="*/ 651 h 1207"/>
                <a:gd name="T78" fmla="*/ 608 w 1768"/>
                <a:gd name="T79" fmla="*/ 889 h 1207"/>
                <a:gd name="T80" fmla="*/ 515 w 1768"/>
                <a:gd name="T81" fmla="*/ 1158 h 1207"/>
                <a:gd name="T82" fmla="*/ 464 w 1768"/>
                <a:gd name="T83" fmla="*/ 1138 h 1207"/>
                <a:gd name="T84" fmla="*/ 373 w 1768"/>
                <a:gd name="T85" fmla="*/ 869 h 1207"/>
                <a:gd name="T86" fmla="*/ 309 w 1768"/>
                <a:gd name="T87" fmla="*/ 697 h 1207"/>
                <a:gd name="T88" fmla="*/ 206 w 1768"/>
                <a:gd name="T89" fmla="*/ 854 h 1207"/>
                <a:gd name="T90" fmla="*/ 120 w 1768"/>
                <a:gd name="T91" fmla="*/ 1125 h 1207"/>
                <a:gd name="T92" fmla="*/ 67 w 1768"/>
                <a:gd name="T93" fmla="*/ 1071 h 1207"/>
                <a:gd name="T94" fmla="*/ 33 w 1768"/>
                <a:gd name="T95" fmla="*/ 664 h 1207"/>
                <a:gd name="T96" fmla="*/ 1 w 1768"/>
                <a:gd name="T97" fmla="*/ 25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68" h="1207">
                  <a:moveTo>
                    <a:pt x="0" y="121"/>
                  </a:moveTo>
                  <a:lnTo>
                    <a:pt x="24" y="169"/>
                  </a:lnTo>
                  <a:lnTo>
                    <a:pt x="47" y="216"/>
                  </a:lnTo>
                  <a:lnTo>
                    <a:pt x="68" y="265"/>
                  </a:lnTo>
                  <a:lnTo>
                    <a:pt x="92" y="314"/>
                  </a:lnTo>
                  <a:lnTo>
                    <a:pt x="113" y="364"/>
                  </a:lnTo>
                  <a:lnTo>
                    <a:pt x="133" y="413"/>
                  </a:lnTo>
                  <a:lnTo>
                    <a:pt x="156" y="461"/>
                  </a:lnTo>
                  <a:lnTo>
                    <a:pt x="180" y="511"/>
                  </a:lnTo>
                  <a:lnTo>
                    <a:pt x="200" y="470"/>
                  </a:lnTo>
                  <a:lnTo>
                    <a:pt x="217" y="422"/>
                  </a:lnTo>
                  <a:lnTo>
                    <a:pt x="231" y="366"/>
                  </a:lnTo>
                  <a:lnTo>
                    <a:pt x="243" y="307"/>
                  </a:lnTo>
                  <a:lnTo>
                    <a:pt x="254" y="246"/>
                  </a:lnTo>
                  <a:lnTo>
                    <a:pt x="267" y="187"/>
                  </a:lnTo>
                  <a:lnTo>
                    <a:pt x="280" y="132"/>
                  </a:lnTo>
                  <a:lnTo>
                    <a:pt x="297" y="86"/>
                  </a:lnTo>
                  <a:lnTo>
                    <a:pt x="326" y="135"/>
                  </a:lnTo>
                  <a:lnTo>
                    <a:pt x="353" y="186"/>
                  </a:lnTo>
                  <a:lnTo>
                    <a:pt x="380" y="237"/>
                  </a:lnTo>
                  <a:lnTo>
                    <a:pt x="407" y="287"/>
                  </a:lnTo>
                  <a:lnTo>
                    <a:pt x="433" y="336"/>
                  </a:lnTo>
                  <a:lnTo>
                    <a:pt x="461" y="386"/>
                  </a:lnTo>
                  <a:lnTo>
                    <a:pt x="489" y="436"/>
                  </a:lnTo>
                  <a:lnTo>
                    <a:pt x="520" y="485"/>
                  </a:lnTo>
                  <a:lnTo>
                    <a:pt x="544" y="426"/>
                  </a:lnTo>
                  <a:lnTo>
                    <a:pt x="570" y="367"/>
                  </a:lnTo>
                  <a:lnTo>
                    <a:pt x="594" y="310"/>
                  </a:lnTo>
                  <a:lnTo>
                    <a:pt x="618" y="253"/>
                  </a:lnTo>
                  <a:lnTo>
                    <a:pt x="642" y="195"/>
                  </a:lnTo>
                  <a:lnTo>
                    <a:pt x="665" y="137"/>
                  </a:lnTo>
                  <a:lnTo>
                    <a:pt x="688" y="77"/>
                  </a:lnTo>
                  <a:lnTo>
                    <a:pt x="714" y="18"/>
                  </a:lnTo>
                  <a:lnTo>
                    <a:pt x="731" y="71"/>
                  </a:lnTo>
                  <a:lnTo>
                    <a:pt x="753" y="127"/>
                  </a:lnTo>
                  <a:lnTo>
                    <a:pt x="775" y="186"/>
                  </a:lnTo>
                  <a:lnTo>
                    <a:pt x="801" y="246"/>
                  </a:lnTo>
                  <a:lnTo>
                    <a:pt x="826" y="306"/>
                  </a:lnTo>
                  <a:lnTo>
                    <a:pt x="852" y="367"/>
                  </a:lnTo>
                  <a:lnTo>
                    <a:pt x="881" y="426"/>
                  </a:lnTo>
                  <a:lnTo>
                    <a:pt x="908" y="485"/>
                  </a:lnTo>
                  <a:lnTo>
                    <a:pt x="942" y="432"/>
                  </a:lnTo>
                  <a:lnTo>
                    <a:pt x="971" y="379"/>
                  </a:lnTo>
                  <a:lnTo>
                    <a:pt x="998" y="325"/>
                  </a:lnTo>
                  <a:lnTo>
                    <a:pt x="1027" y="271"/>
                  </a:lnTo>
                  <a:lnTo>
                    <a:pt x="1051" y="215"/>
                  </a:lnTo>
                  <a:lnTo>
                    <a:pt x="1079" y="161"/>
                  </a:lnTo>
                  <a:lnTo>
                    <a:pt x="1104" y="106"/>
                  </a:lnTo>
                  <a:lnTo>
                    <a:pt x="1134" y="51"/>
                  </a:lnTo>
                  <a:lnTo>
                    <a:pt x="1155" y="101"/>
                  </a:lnTo>
                  <a:lnTo>
                    <a:pt x="1177" y="153"/>
                  </a:lnTo>
                  <a:lnTo>
                    <a:pt x="1200" y="208"/>
                  </a:lnTo>
                  <a:lnTo>
                    <a:pt x="1222" y="263"/>
                  </a:lnTo>
                  <a:lnTo>
                    <a:pt x="1244" y="317"/>
                  </a:lnTo>
                  <a:lnTo>
                    <a:pt x="1269" y="371"/>
                  </a:lnTo>
                  <a:lnTo>
                    <a:pt x="1296" y="424"/>
                  </a:lnTo>
                  <a:lnTo>
                    <a:pt x="1328" y="476"/>
                  </a:lnTo>
                  <a:lnTo>
                    <a:pt x="1348" y="446"/>
                  </a:lnTo>
                  <a:lnTo>
                    <a:pt x="1366" y="416"/>
                  </a:lnTo>
                  <a:lnTo>
                    <a:pt x="1383" y="383"/>
                  </a:lnTo>
                  <a:lnTo>
                    <a:pt x="1399" y="350"/>
                  </a:lnTo>
                  <a:lnTo>
                    <a:pt x="1411" y="314"/>
                  </a:lnTo>
                  <a:lnTo>
                    <a:pt x="1424" y="280"/>
                  </a:lnTo>
                  <a:lnTo>
                    <a:pt x="1437" y="245"/>
                  </a:lnTo>
                  <a:lnTo>
                    <a:pt x="1451" y="213"/>
                  </a:lnTo>
                  <a:lnTo>
                    <a:pt x="1555" y="0"/>
                  </a:lnTo>
                  <a:lnTo>
                    <a:pt x="1557" y="64"/>
                  </a:lnTo>
                  <a:lnTo>
                    <a:pt x="1562" y="127"/>
                  </a:lnTo>
                  <a:lnTo>
                    <a:pt x="1564" y="191"/>
                  </a:lnTo>
                  <a:lnTo>
                    <a:pt x="1568" y="256"/>
                  </a:lnTo>
                  <a:lnTo>
                    <a:pt x="1571" y="318"/>
                  </a:lnTo>
                  <a:lnTo>
                    <a:pt x="1575" y="383"/>
                  </a:lnTo>
                  <a:lnTo>
                    <a:pt x="1578" y="446"/>
                  </a:lnTo>
                  <a:lnTo>
                    <a:pt x="1582" y="511"/>
                  </a:lnTo>
                  <a:lnTo>
                    <a:pt x="1598" y="513"/>
                  </a:lnTo>
                  <a:lnTo>
                    <a:pt x="1619" y="503"/>
                  </a:lnTo>
                  <a:lnTo>
                    <a:pt x="1644" y="479"/>
                  </a:lnTo>
                  <a:lnTo>
                    <a:pt x="1672" y="447"/>
                  </a:lnTo>
                  <a:lnTo>
                    <a:pt x="1700" y="412"/>
                  </a:lnTo>
                  <a:lnTo>
                    <a:pt x="1725" y="376"/>
                  </a:lnTo>
                  <a:lnTo>
                    <a:pt x="1749" y="346"/>
                  </a:lnTo>
                  <a:lnTo>
                    <a:pt x="1768" y="325"/>
                  </a:lnTo>
                  <a:lnTo>
                    <a:pt x="1700" y="877"/>
                  </a:lnTo>
                  <a:lnTo>
                    <a:pt x="1582" y="646"/>
                  </a:lnTo>
                  <a:lnTo>
                    <a:pt x="1553" y="616"/>
                  </a:lnTo>
                  <a:lnTo>
                    <a:pt x="1531" y="633"/>
                  </a:lnTo>
                  <a:lnTo>
                    <a:pt x="1510" y="686"/>
                  </a:lnTo>
                  <a:lnTo>
                    <a:pt x="1491" y="764"/>
                  </a:lnTo>
                  <a:lnTo>
                    <a:pt x="1474" y="855"/>
                  </a:lnTo>
                  <a:lnTo>
                    <a:pt x="1459" y="950"/>
                  </a:lnTo>
                  <a:lnTo>
                    <a:pt x="1443" y="1038"/>
                  </a:lnTo>
                  <a:lnTo>
                    <a:pt x="1427" y="1110"/>
                  </a:lnTo>
                  <a:lnTo>
                    <a:pt x="1413" y="1121"/>
                  </a:lnTo>
                  <a:lnTo>
                    <a:pt x="1395" y="1086"/>
                  </a:lnTo>
                  <a:lnTo>
                    <a:pt x="1370" y="1017"/>
                  </a:lnTo>
                  <a:lnTo>
                    <a:pt x="1342" y="930"/>
                  </a:lnTo>
                  <a:lnTo>
                    <a:pt x="1309" y="832"/>
                  </a:lnTo>
                  <a:lnTo>
                    <a:pt x="1273" y="741"/>
                  </a:lnTo>
                  <a:lnTo>
                    <a:pt x="1232" y="667"/>
                  </a:lnTo>
                  <a:lnTo>
                    <a:pt x="1190" y="622"/>
                  </a:lnTo>
                  <a:lnTo>
                    <a:pt x="1158" y="636"/>
                  </a:lnTo>
                  <a:lnTo>
                    <a:pt x="1123" y="698"/>
                  </a:lnTo>
                  <a:lnTo>
                    <a:pt x="1087" y="794"/>
                  </a:lnTo>
                  <a:lnTo>
                    <a:pt x="1051" y="908"/>
                  </a:lnTo>
                  <a:lnTo>
                    <a:pt x="1016" y="1017"/>
                  </a:lnTo>
                  <a:lnTo>
                    <a:pt x="985" y="1110"/>
                  </a:lnTo>
                  <a:lnTo>
                    <a:pt x="961" y="1168"/>
                  </a:lnTo>
                  <a:lnTo>
                    <a:pt x="944" y="1175"/>
                  </a:lnTo>
                  <a:lnTo>
                    <a:pt x="912" y="1109"/>
                  </a:lnTo>
                  <a:lnTo>
                    <a:pt x="884" y="1044"/>
                  </a:lnTo>
                  <a:lnTo>
                    <a:pt x="856" y="977"/>
                  </a:lnTo>
                  <a:lnTo>
                    <a:pt x="831" y="911"/>
                  </a:lnTo>
                  <a:lnTo>
                    <a:pt x="803" y="844"/>
                  </a:lnTo>
                  <a:lnTo>
                    <a:pt x="778" y="777"/>
                  </a:lnTo>
                  <a:lnTo>
                    <a:pt x="750" y="710"/>
                  </a:lnTo>
                  <a:lnTo>
                    <a:pt x="723" y="646"/>
                  </a:lnTo>
                  <a:lnTo>
                    <a:pt x="706" y="651"/>
                  </a:lnTo>
                  <a:lnTo>
                    <a:pt x="677" y="703"/>
                  </a:lnTo>
                  <a:lnTo>
                    <a:pt x="644" y="787"/>
                  </a:lnTo>
                  <a:lnTo>
                    <a:pt x="608" y="889"/>
                  </a:lnTo>
                  <a:lnTo>
                    <a:pt x="570" y="993"/>
                  </a:lnTo>
                  <a:lnTo>
                    <a:pt x="539" y="1089"/>
                  </a:lnTo>
                  <a:lnTo>
                    <a:pt x="515" y="1158"/>
                  </a:lnTo>
                  <a:lnTo>
                    <a:pt x="503" y="1189"/>
                  </a:lnTo>
                  <a:lnTo>
                    <a:pt x="487" y="1185"/>
                  </a:lnTo>
                  <a:lnTo>
                    <a:pt x="464" y="1138"/>
                  </a:lnTo>
                  <a:lnTo>
                    <a:pt x="434" y="1060"/>
                  </a:lnTo>
                  <a:lnTo>
                    <a:pt x="405" y="968"/>
                  </a:lnTo>
                  <a:lnTo>
                    <a:pt x="373" y="869"/>
                  </a:lnTo>
                  <a:lnTo>
                    <a:pt x="346" y="783"/>
                  </a:lnTo>
                  <a:lnTo>
                    <a:pt x="323" y="721"/>
                  </a:lnTo>
                  <a:lnTo>
                    <a:pt x="309" y="697"/>
                  </a:lnTo>
                  <a:lnTo>
                    <a:pt x="273" y="716"/>
                  </a:lnTo>
                  <a:lnTo>
                    <a:pt x="238" y="773"/>
                  </a:lnTo>
                  <a:lnTo>
                    <a:pt x="206" y="854"/>
                  </a:lnTo>
                  <a:lnTo>
                    <a:pt x="176" y="948"/>
                  </a:lnTo>
                  <a:lnTo>
                    <a:pt x="146" y="1042"/>
                  </a:lnTo>
                  <a:lnTo>
                    <a:pt x="120" y="1125"/>
                  </a:lnTo>
                  <a:lnTo>
                    <a:pt x="93" y="1183"/>
                  </a:lnTo>
                  <a:lnTo>
                    <a:pt x="71" y="1207"/>
                  </a:lnTo>
                  <a:lnTo>
                    <a:pt x="67" y="1071"/>
                  </a:lnTo>
                  <a:lnTo>
                    <a:pt x="59" y="935"/>
                  </a:lnTo>
                  <a:lnTo>
                    <a:pt x="45" y="800"/>
                  </a:lnTo>
                  <a:lnTo>
                    <a:pt x="33" y="664"/>
                  </a:lnTo>
                  <a:lnTo>
                    <a:pt x="20" y="529"/>
                  </a:lnTo>
                  <a:lnTo>
                    <a:pt x="8" y="392"/>
                  </a:lnTo>
                  <a:lnTo>
                    <a:pt x="1" y="257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FF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25" name="Freeform 37"/>
            <p:cNvSpPr>
              <a:spLocks/>
            </p:cNvSpPr>
            <p:nvPr/>
          </p:nvSpPr>
          <p:spPr bwMode="auto">
            <a:xfrm>
              <a:off x="4801" y="2264"/>
              <a:ext cx="70" cy="119"/>
            </a:xfrm>
            <a:custGeom>
              <a:avLst/>
              <a:gdLst>
                <a:gd name="T0" fmla="*/ 77 w 212"/>
                <a:gd name="T1" fmla="*/ 0 h 356"/>
                <a:gd name="T2" fmla="*/ 212 w 212"/>
                <a:gd name="T3" fmla="*/ 333 h 356"/>
                <a:gd name="T4" fmla="*/ 182 w 212"/>
                <a:gd name="T5" fmla="*/ 335 h 356"/>
                <a:gd name="T6" fmla="*/ 156 w 212"/>
                <a:gd name="T7" fmla="*/ 338 h 356"/>
                <a:gd name="T8" fmla="*/ 130 w 212"/>
                <a:gd name="T9" fmla="*/ 340 h 356"/>
                <a:gd name="T10" fmla="*/ 105 w 212"/>
                <a:gd name="T11" fmla="*/ 344 h 356"/>
                <a:gd name="T12" fmla="*/ 80 w 212"/>
                <a:gd name="T13" fmla="*/ 346 h 356"/>
                <a:gd name="T14" fmla="*/ 55 w 212"/>
                <a:gd name="T15" fmla="*/ 349 h 356"/>
                <a:gd name="T16" fmla="*/ 26 w 212"/>
                <a:gd name="T17" fmla="*/ 352 h 356"/>
                <a:gd name="T18" fmla="*/ 0 w 212"/>
                <a:gd name="T19" fmla="*/ 356 h 356"/>
                <a:gd name="T20" fmla="*/ 77 w 212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2" h="356">
                  <a:moveTo>
                    <a:pt x="77" y="0"/>
                  </a:moveTo>
                  <a:lnTo>
                    <a:pt x="212" y="333"/>
                  </a:lnTo>
                  <a:lnTo>
                    <a:pt x="182" y="335"/>
                  </a:lnTo>
                  <a:lnTo>
                    <a:pt x="156" y="338"/>
                  </a:lnTo>
                  <a:lnTo>
                    <a:pt x="130" y="340"/>
                  </a:lnTo>
                  <a:lnTo>
                    <a:pt x="105" y="344"/>
                  </a:lnTo>
                  <a:lnTo>
                    <a:pt x="80" y="346"/>
                  </a:lnTo>
                  <a:lnTo>
                    <a:pt x="55" y="349"/>
                  </a:lnTo>
                  <a:lnTo>
                    <a:pt x="26" y="352"/>
                  </a:lnTo>
                  <a:lnTo>
                    <a:pt x="0" y="356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BFF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26" name="Freeform 38"/>
            <p:cNvSpPr>
              <a:spLocks/>
            </p:cNvSpPr>
            <p:nvPr/>
          </p:nvSpPr>
          <p:spPr bwMode="auto">
            <a:xfrm>
              <a:off x="4939" y="2259"/>
              <a:ext cx="65" cy="114"/>
            </a:xfrm>
            <a:custGeom>
              <a:avLst/>
              <a:gdLst>
                <a:gd name="T0" fmla="*/ 68 w 195"/>
                <a:gd name="T1" fmla="*/ 0 h 341"/>
                <a:gd name="T2" fmla="*/ 82 w 195"/>
                <a:gd name="T3" fmla="*/ 39 h 341"/>
                <a:gd name="T4" fmla="*/ 100 w 195"/>
                <a:gd name="T5" fmla="*/ 79 h 341"/>
                <a:gd name="T6" fmla="*/ 117 w 195"/>
                <a:gd name="T7" fmla="*/ 116 h 341"/>
                <a:gd name="T8" fmla="*/ 138 w 195"/>
                <a:gd name="T9" fmla="*/ 157 h 341"/>
                <a:gd name="T10" fmla="*/ 154 w 195"/>
                <a:gd name="T11" fmla="*/ 198 h 341"/>
                <a:gd name="T12" fmla="*/ 170 w 195"/>
                <a:gd name="T13" fmla="*/ 238 h 341"/>
                <a:gd name="T14" fmla="*/ 183 w 195"/>
                <a:gd name="T15" fmla="*/ 278 h 341"/>
                <a:gd name="T16" fmla="*/ 195 w 195"/>
                <a:gd name="T17" fmla="*/ 323 h 341"/>
                <a:gd name="T18" fmla="*/ 190 w 195"/>
                <a:gd name="T19" fmla="*/ 331 h 341"/>
                <a:gd name="T20" fmla="*/ 175 w 195"/>
                <a:gd name="T21" fmla="*/ 337 h 341"/>
                <a:gd name="T22" fmla="*/ 152 w 195"/>
                <a:gd name="T23" fmla="*/ 339 h 341"/>
                <a:gd name="T24" fmla="*/ 126 w 195"/>
                <a:gd name="T25" fmla="*/ 341 h 341"/>
                <a:gd name="T26" fmla="*/ 92 w 195"/>
                <a:gd name="T27" fmla="*/ 339 h 341"/>
                <a:gd name="T28" fmla="*/ 59 w 195"/>
                <a:gd name="T29" fmla="*/ 337 h 341"/>
                <a:gd name="T30" fmla="*/ 27 w 195"/>
                <a:gd name="T31" fmla="*/ 333 h 341"/>
                <a:gd name="T32" fmla="*/ 0 w 195"/>
                <a:gd name="T33" fmla="*/ 331 h 341"/>
                <a:gd name="T34" fmla="*/ 68 w 195"/>
                <a:gd name="T35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5" h="341">
                  <a:moveTo>
                    <a:pt x="68" y="0"/>
                  </a:moveTo>
                  <a:lnTo>
                    <a:pt x="82" y="39"/>
                  </a:lnTo>
                  <a:lnTo>
                    <a:pt x="100" y="79"/>
                  </a:lnTo>
                  <a:lnTo>
                    <a:pt x="117" y="116"/>
                  </a:lnTo>
                  <a:lnTo>
                    <a:pt x="138" y="157"/>
                  </a:lnTo>
                  <a:lnTo>
                    <a:pt x="154" y="198"/>
                  </a:lnTo>
                  <a:lnTo>
                    <a:pt x="170" y="238"/>
                  </a:lnTo>
                  <a:lnTo>
                    <a:pt x="183" y="278"/>
                  </a:lnTo>
                  <a:lnTo>
                    <a:pt x="195" y="323"/>
                  </a:lnTo>
                  <a:lnTo>
                    <a:pt x="190" y="331"/>
                  </a:lnTo>
                  <a:lnTo>
                    <a:pt x="175" y="337"/>
                  </a:lnTo>
                  <a:lnTo>
                    <a:pt x="152" y="339"/>
                  </a:lnTo>
                  <a:lnTo>
                    <a:pt x="126" y="341"/>
                  </a:lnTo>
                  <a:lnTo>
                    <a:pt x="92" y="339"/>
                  </a:lnTo>
                  <a:lnTo>
                    <a:pt x="59" y="337"/>
                  </a:lnTo>
                  <a:lnTo>
                    <a:pt x="27" y="333"/>
                  </a:lnTo>
                  <a:lnTo>
                    <a:pt x="0" y="33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27" name="Freeform 39"/>
            <p:cNvSpPr>
              <a:spLocks/>
            </p:cNvSpPr>
            <p:nvPr/>
          </p:nvSpPr>
          <p:spPr bwMode="auto">
            <a:xfrm>
              <a:off x="4852" y="1956"/>
              <a:ext cx="84" cy="161"/>
            </a:xfrm>
            <a:custGeom>
              <a:avLst/>
              <a:gdLst>
                <a:gd name="T0" fmla="*/ 0 w 253"/>
                <a:gd name="T1" fmla="*/ 16 h 484"/>
                <a:gd name="T2" fmla="*/ 25 w 253"/>
                <a:gd name="T3" fmla="*/ 8 h 484"/>
                <a:gd name="T4" fmla="*/ 54 w 253"/>
                <a:gd name="T5" fmla="*/ 3 h 484"/>
                <a:gd name="T6" fmla="*/ 87 w 253"/>
                <a:gd name="T7" fmla="*/ 0 h 484"/>
                <a:gd name="T8" fmla="*/ 120 w 253"/>
                <a:gd name="T9" fmla="*/ 0 h 484"/>
                <a:gd name="T10" fmla="*/ 154 w 253"/>
                <a:gd name="T11" fmla="*/ 0 h 484"/>
                <a:gd name="T12" fmla="*/ 187 w 253"/>
                <a:gd name="T13" fmla="*/ 1 h 484"/>
                <a:gd name="T14" fmla="*/ 221 w 253"/>
                <a:gd name="T15" fmla="*/ 3 h 484"/>
                <a:gd name="T16" fmla="*/ 253 w 253"/>
                <a:gd name="T17" fmla="*/ 7 h 484"/>
                <a:gd name="T18" fmla="*/ 95 w 253"/>
                <a:gd name="T19" fmla="*/ 484 h 484"/>
                <a:gd name="T20" fmla="*/ 0 w 253"/>
                <a:gd name="T21" fmla="*/ 1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484">
                  <a:moveTo>
                    <a:pt x="0" y="16"/>
                  </a:moveTo>
                  <a:lnTo>
                    <a:pt x="25" y="8"/>
                  </a:lnTo>
                  <a:lnTo>
                    <a:pt x="54" y="3"/>
                  </a:lnTo>
                  <a:lnTo>
                    <a:pt x="87" y="0"/>
                  </a:lnTo>
                  <a:lnTo>
                    <a:pt x="120" y="0"/>
                  </a:lnTo>
                  <a:lnTo>
                    <a:pt x="154" y="0"/>
                  </a:lnTo>
                  <a:lnTo>
                    <a:pt x="187" y="1"/>
                  </a:lnTo>
                  <a:lnTo>
                    <a:pt x="221" y="3"/>
                  </a:lnTo>
                  <a:lnTo>
                    <a:pt x="253" y="7"/>
                  </a:lnTo>
                  <a:lnTo>
                    <a:pt x="95" y="48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28" name="Freeform 40"/>
            <p:cNvSpPr>
              <a:spLocks/>
            </p:cNvSpPr>
            <p:nvPr/>
          </p:nvSpPr>
          <p:spPr bwMode="auto">
            <a:xfrm>
              <a:off x="4984" y="1958"/>
              <a:ext cx="77" cy="156"/>
            </a:xfrm>
            <a:custGeom>
              <a:avLst/>
              <a:gdLst>
                <a:gd name="T0" fmla="*/ 231 w 231"/>
                <a:gd name="T1" fmla="*/ 18 h 466"/>
                <a:gd name="T2" fmla="*/ 204 w 231"/>
                <a:gd name="T3" fmla="*/ 74 h 466"/>
                <a:gd name="T4" fmla="*/ 175 w 231"/>
                <a:gd name="T5" fmla="*/ 130 h 466"/>
                <a:gd name="T6" fmla="*/ 146 w 231"/>
                <a:gd name="T7" fmla="*/ 187 h 466"/>
                <a:gd name="T8" fmla="*/ 117 w 231"/>
                <a:gd name="T9" fmla="*/ 244 h 466"/>
                <a:gd name="T10" fmla="*/ 88 w 231"/>
                <a:gd name="T11" fmla="*/ 299 h 466"/>
                <a:gd name="T12" fmla="*/ 59 w 231"/>
                <a:gd name="T13" fmla="*/ 356 h 466"/>
                <a:gd name="T14" fmla="*/ 29 w 231"/>
                <a:gd name="T15" fmla="*/ 410 h 466"/>
                <a:gd name="T16" fmla="*/ 2 w 231"/>
                <a:gd name="T17" fmla="*/ 466 h 466"/>
                <a:gd name="T18" fmla="*/ 0 w 231"/>
                <a:gd name="T19" fmla="*/ 407 h 466"/>
                <a:gd name="T20" fmla="*/ 1 w 231"/>
                <a:gd name="T21" fmla="*/ 349 h 466"/>
                <a:gd name="T22" fmla="*/ 2 w 231"/>
                <a:gd name="T23" fmla="*/ 290 h 466"/>
                <a:gd name="T24" fmla="*/ 6 w 231"/>
                <a:gd name="T25" fmla="*/ 233 h 466"/>
                <a:gd name="T26" fmla="*/ 8 w 231"/>
                <a:gd name="T27" fmla="*/ 175 h 466"/>
                <a:gd name="T28" fmla="*/ 13 w 231"/>
                <a:gd name="T29" fmla="*/ 116 h 466"/>
                <a:gd name="T30" fmla="*/ 19 w 231"/>
                <a:gd name="T31" fmla="*/ 57 h 466"/>
                <a:gd name="T32" fmla="*/ 28 w 231"/>
                <a:gd name="T33" fmla="*/ 0 h 466"/>
                <a:gd name="T34" fmla="*/ 231 w 231"/>
                <a:gd name="T35" fmla="*/ 18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1" h="466">
                  <a:moveTo>
                    <a:pt x="231" y="18"/>
                  </a:moveTo>
                  <a:lnTo>
                    <a:pt x="204" y="74"/>
                  </a:lnTo>
                  <a:lnTo>
                    <a:pt x="175" y="130"/>
                  </a:lnTo>
                  <a:lnTo>
                    <a:pt x="146" y="187"/>
                  </a:lnTo>
                  <a:lnTo>
                    <a:pt x="117" y="244"/>
                  </a:lnTo>
                  <a:lnTo>
                    <a:pt x="88" y="299"/>
                  </a:lnTo>
                  <a:lnTo>
                    <a:pt x="59" y="356"/>
                  </a:lnTo>
                  <a:lnTo>
                    <a:pt x="29" y="410"/>
                  </a:lnTo>
                  <a:lnTo>
                    <a:pt x="2" y="466"/>
                  </a:lnTo>
                  <a:lnTo>
                    <a:pt x="0" y="407"/>
                  </a:lnTo>
                  <a:lnTo>
                    <a:pt x="1" y="349"/>
                  </a:lnTo>
                  <a:lnTo>
                    <a:pt x="2" y="290"/>
                  </a:lnTo>
                  <a:lnTo>
                    <a:pt x="6" y="233"/>
                  </a:lnTo>
                  <a:lnTo>
                    <a:pt x="8" y="175"/>
                  </a:lnTo>
                  <a:lnTo>
                    <a:pt x="13" y="116"/>
                  </a:lnTo>
                  <a:lnTo>
                    <a:pt x="19" y="57"/>
                  </a:lnTo>
                  <a:lnTo>
                    <a:pt x="28" y="0"/>
                  </a:lnTo>
                  <a:lnTo>
                    <a:pt x="231" y="18"/>
                  </a:lnTo>
                  <a:close/>
                </a:path>
              </a:pathLst>
            </a:custGeom>
            <a:solidFill>
              <a:srgbClr val="BFF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29" name="Freeform 41"/>
            <p:cNvSpPr>
              <a:spLocks/>
            </p:cNvSpPr>
            <p:nvPr/>
          </p:nvSpPr>
          <p:spPr bwMode="auto">
            <a:xfrm>
              <a:off x="4715" y="1957"/>
              <a:ext cx="80" cy="146"/>
            </a:xfrm>
            <a:custGeom>
              <a:avLst/>
              <a:gdLst>
                <a:gd name="T0" fmla="*/ 239 w 239"/>
                <a:gd name="T1" fmla="*/ 4 h 438"/>
                <a:gd name="T2" fmla="*/ 79 w 239"/>
                <a:gd name="T3" fmla="*/ 438 h 438"/>
                <a:gd name="T4" fmla="*/ 0 w 239"/>
                <a:gd name="T5" fmla="*/ 22 h 438"/>
                <a:gd name="T6" fmla="*/ 18 w 239"/>
                <a:gd name="T7" fmla="*/ 18 h 438"/>
                <a:gd name="T8" fmla="*/ 49 w 239"/>
                <a:gd name="T9" fmla="*/ 15 h 438"/>
                <a:gd name="T10" fmla="*/ 89 w 239"/>
                <a:gd name="T11" fmla="*/ 11 h 438"/>
                <a:gd name="T12" fmla="*/ 132 w 239"/>
                <a:gd name="T13" fmla="*/ 7 h 438"/>
                <a:gd name="T14" fmla="*/ 172 w 239"/>
                <a:gd name="T15" fmla="*/ 3 h 438"/>
                <a:gd name="T16" fmla="*/ 208 w 239"/>
                <a:gd name="T17" fmla="*/ 0 h 438"/>
                <a:gd name="T18" fmla="*/ 230 w 239"/>
                <a:gd name="T19" fmla="*/ 0 h 438"/>
                <a:gd name="T20" fmla="*/ 239 w 239"/>
                <a:gd name="T21" fmla="*/ 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" h="438">
                  <a:moveTo>
                    <a:pt x="239" y="4"/>
                  </a:moveTo>
                  <a:lnTo>
                    <a:pt x="79" y="438"/>
                  </a:lnTo>
                  <a:lnTo>
                    <a:pt x="0" y="22"/>
                  </a:lnTo>
                  <a:lnTo>
                    <a:pt x="18" y="18"/>
                  </a:lnTo>
                  <a:lnTo>
                    <a:pt x="49" y="15"/>
                  </a:lnTo>
                  <a:lnTo>
                    <a:pt x="89" y="11"/>
                  </a:lnTo>
                  <a:lnTo>
                    <a:pt x="132" y="7"/>
                  </a:lnTo>
                  <a:lnTo>
                    <a:pt x="172" y="3"/>
                  </a:lnTo>
                  <a:lnTo>
                    <a:pt x="208" y="0"/>
                  </a:lnTo>
                  <a:lnTo>
                    <a:pt x="230" y="0"/>
                  </a:lnTo>
                  <a:lnTo>
                    <a:pt x="239" y="4"/>
                  </a:lnTo>
                  <a:close/>
                </a:path>
              </a:pathLst>
            </a:custGeom>
            <a:solidFill>
              <a:srgbClr val="BF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30" name="Freeform 42"/>
            <p:cNvSpPr>
              <a:spLocks/>
            </p:cNvSpPr>
            <p:nvPr/>
          </p:nvSpPr>
          <p:spPr bwMode="auto">
            <a:xfrm>
              <a:off x="4574" y="1970"/>
              <a:ext cx="91" cy="110"/>
            </a:xfrm>
            <a:custGeom>
              <a:avLst/>
              <a:gdLst>
                <a:gd name="T0" fmla="*/ 273 w 273"/>
                <a:gd name="T1" fmla="*/ 0 h 332"/>
                <a:gd name="T2" fmla="*/ 253 w 273"/>
                <a:gd name="T3" fmla="*/ 42 h 332"/>
                <a:gd name="T4" fmla="*/ 234 w 273"/>
                <a:gd name="T5" fmla="*/ 84 h 332"/>
                <a:gd name="T6" fmla="*/ 211 w 273"/>
                <a:gd name="T7" fmla="*/ 125 h 332"/>
                <a:gd name="T8" fmla="*/ 191 w 273"/>
                <a:gd name="T9" fmla="*/ 168 h 332"/>
                <a:gd name="T10" fmla="*/ 165 w 273"/>
                <a:gd name="T11" fmla="*/ 209 h 332"/>
                <a:gd name="T12" fmla="*/ 143 w 273"/>
                <a:gd name="T13" fmla="*/ 250 h 332"/>
                <a:gd name="T14" fmla="*/ 120 w 273"/>
                <a:gd name="T15" fmla="*/ 291 h 332"/>
                <a:gd name="T16" fmla="*/ 96 w 273"/>
                <a:gd name="T17" fmla="*/ 332 h 332"/>
                <a:gd name="T18" fmla="*/ 0 w 273"/>
                <a:gd name="T19" fmla="*/ 34 h 332"/>
                <a:gd name="T20" fmla="*/ 8 w 273"/>
                <a:gd name="T21" fmla="*/ 28 h 332"/>
                <a:gd name="T22" fmla="*/ 37 w 273"/>
                <a:gd name="T23" fmla="*/ 22 h 332"/>
                <a:gd name="T24" fmla="*/ 79 w 273"/>
                <a:gd name="T25" fmla="*/ 16 h 332"/>
                <a:gd name="T26" fmla="*/ 129 w 273"/>
                <a:gd name="T27" fmla="*/ 11 h 332"/>
                <a:gd name="T28" fmla="*/ 179 w 273"/>
                <a:gd name="T29" fmla="*/ 5 h 332"/>
                <a:gd name="T30" fmla="*/ 223 w 273"/>
                <a:gd name="T31" fmla="*/ 3 h 332"/>
                <a:gd name="T32" fmla="*/ 257 w 273"/>
                <a:gd name="T33" fmla="*/ 0 h 332"/>
                <a:gd name="T34" fmla="*/ 273 w 273"/>
                <a:gd name="T35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3" h="332">
                  <a:moveTo>
                    <a:pt x="273" y="0"/>
                  </a:moveTo>
                  <a:lnTo>
                    <a:pt x="253" y="42"/>
                  </a:lnTo>
                  <a:lnTo>
                    <a:pt x="234" y="84"/>
                  </a:lnTo>
                  <a:lnTo>
                    <a:pt x="211" y="125"/>
                  </a:lnTo>
                  <a:lnTo>
                    <a:pt x="191" y="168"/>
                  </a:lnTo>
                  <a:lnTo>
                    <a:pt x="165" y="209"/>
                  </a:lnTo>
                  <a:lnTo>
                    <a:pt x="143" y="250"/>
                  </a:lnTo>
                  <a:lnTo>
                    <a:pt x="120" y="291"/>
                  </a:lnTo>
                  <a:lnTo>
                    <a:pt x="96" y="332"/>
                  </a:lnTo>
                  <a:lnTo>
                    <a:pt x="0" y="34"/>
                  </a:lnTo>
                  <a:lnTo>
                    <a:pt x="8" y="28"/>
                  </a:lnTo>
                  <a:lnTo>
                    <a:pt x="37" y="22"/>
                  </a:lnTo>
                  <a:lnTo>
                    <a:pt x="79" y="16"/>
                  </a:lnTo>
                  <a:lnTo>
                    <a:pt x="129" y="11"/>
                  </a:lnTo>
                  <a:lnTo>
                    <a:pt x="179" y="5"/>
                  </a:lnTo>
                  <a:lnTo>
                    <a:pt x="223" y="3"/>
                  </a:lnTo>
                  <a:lnTo>
                    <a:pt x="257" y="0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31" name="Freeform 43"/>
            <p:cNvSpPr>
              <a:spLocks/>
            </p:cNvSpPr>
            <p:nvPr/>
          </p:nvSpPr>
          <p:spPr bwMode="auto">
            <a:xfrm>
              <a:off x="4447" y="1985"/>
              <a:ext cx="73" cy="82"/>
            </a:xfrm>
            <a:custGeom>
              <a:avLst/>
              <a:gdLst>
                <a:gd name="T0" fmla="*/ 220 w 220"/>
                <a:gd name="T1" fmla="*/ 4 h 244"/>
                <a:gd name="T2" fmla="*/ 178 w 220"/>
                <a:gd name="T3" fmla="*/ 244 h 244"/>
                <a:gd name="T4" fmla="*/ 152 w 220"/>
                <a:gd name="T5" fmla="*/ 216 h 244"/>
                <a:gd name="T6" fmla="*/ 129 w 220"/>
                <a:gd name="T7" fmla="*/ 188 h 244"/>
                <a:gd name="T8" fmla="*/ 105 w 220"/>
                <a:gd name="T9" fmla="*/ 161 h 244"/>
                <a:gd name="T10" fmla="*/ 84 w 220"/>
                <a:gd name="T11" fmla="*/ 133 h 244"/>
                <a:gd name="T12" fmla="*/ 62 w 220"/>
                <a:gd name="T13" fmla="*/ 105 h 244"/>
                <a:gd name="T14" fmla="*/ 41 w 220"/>
                <a:gd name="T15" fmla="*/ 77 h 244"/>
                <a:gd name="T16" fmla="*/ 20 w 220"/>
                <a:gd name="T17" fmla="*/ 49 h 244"/>
                <a:gd name="T18" fmla="*/ 0 w 220"/>
                <a:gd name="T19" fmla="*/ 22 h 244"/>
                <a:gd name="T20" fmla="*/ 15 w 220"/>
                <a:gd name="T21" fmla="*/ 18 h 244"/>
                <a:gd name="T22" fmla="*/ 44 w 220"/>
                <a:gd name="T23" fmla="*/ 15 h 244"/>
                <a:gd name="T24" fmla="*/ 81 w 220"/>
                <a:gd name="T25" fmla="*/ 11 h 244"/>
                <a:gd name="T26" fmla="*/ 121 w 220"/>
                <a:gd name="T27" fmla="*/ 7 h 244"/>
                <a:gd name="T28" fmla="*/ 157 w 220"/>
                <a:gd name="T29" fmla="*/ 3 h 244"/>
                <a:gd name="T30" fmla="*/ 190 w 220"/>
                <a:gd name="T31" fmla="*/ 0 h 244"/>
                <a:gd name="T32" fmla="*/ 212 w 220"/>
                <a:gd name="T33" fmla="*/ 0 h 244"/>
                <a:gd name="T34" fmla="*/ 220 w 220"/>
                <a:gd name="T35" fmla="*/ 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244">
                  <a:moveTo>
                    <a:pt x="220" y="4"/>
                  </a:moveTo>
                  <a:lnTo>
                    <a:pt x="178" y="244"/>
                  </a:lnTo>
                  <a:lnTo>
                    <a:pt x="152" y="216"/>
                  </a:lnTo>
                  <a:lnTo>
                    <a:pt x="129" y="188"/>
                  </a:lnTo>
                  <a:lnTo>
                    <a:pt x="105" y="161"/>
                  </a:lnTo>
                  <a:lnTo>
                    <a:pt x="84" y="133"/>
                  </a:lnTo>
                  <a:lnTo>
                    <a:pt x="62" y="105"/>
                  </a:lnTo>
                  <a:lnTo>
                    <a:pt x="41" y="77"/>
                  </a:lnTo>
                  <a:lnTo>
                    <a:pt x="20" y="49"/>
                  </a:lnTo>
                  <a:lnTo>
                    <a:pt x="0" y="22"/>
                  </a:lnTo>
                  <a:lnTo>
                    <a:pt x="15" y="18"/>
                  </a:lnTo>
                  <a:lnTo>
                    <a:pt x="44" y="15"/>
                  </a:lnTo>
                  <a:lnTo>
                    <a:pt x="81" y="11"/>
                  </a:lnTo>
                  <a:lnTo>
                    <a:pt x="121" y="7"/>
                  </a:lnTo>
                  <a:lnTo>
                    <a:pt x="157" y="3"/>
                  </a:lnTo>
                  <a:lnTo>
                    <a:pt x="190" y="0"/>
                  </a:lnTo>
                  <a:lnTo>
                    <a:pt x="212" y="0"/>
                  </a:lnTo>
                  <a:lnTo>
                    <a:pt x="220" y="4"/>
                  </a:lnTo>
                  <a:close/>
                </a:path>
              </a:pathLst>
            </a:custGeom>
            <a:solidFill>
              <a:srgbClr val="FF5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32" name="Freeform 44"/>
            <p:cNvSpPr>
              <a:spLocks/>
            </p:cNvSpPr>
            <p:nvPr/>
          </p:nvSpPr>
          <p:spPr bwMode="auto">
            <a:xfrm>
              <a:off x="4565" y="1931"/>
              <a:ext cx="421" cy="31"/>
            </a:xfrm>
            <a:custGeom>
              <a:avLst/>
              <a:gdLst>
                <a:gd name="T0" fmla="*/ 1208 w 1263"/>
                <a:gd name="T1" fmla="*/ 36 h 93"/>
                <a:gd name="T2" fmla="*/ 1263 w 1263"/>
                <a:gd name="T3" fmla="*/ 40 h 93"/>
                <a:gd name="T4" fmla="*/ 1222 w 1263"/>
                <a:gd name="T5" fmla="*/ 41 h 93"/>
                <a:gd name="T6" fmla="*/ 1109 w 1263"/>
                <a:gd name="T7" fmla="*/ 42 h 93"/>
                <a:gd name="T8" fmla="*/ 946 w 1263"/>
                <a:gd name="T9" fmla="*/ 44 h 93"/>
                <a:gd name="T10" fmla="*/ 751 w 1263"/>
                <a:gd name="T11" fmla="*/ 46 h 93"/>
                <a:gd name="T12" fmla="*/ 555 w 1263"/>
                <a:gd name="T13" fmla="*/ 54 h 93"/>
                <a:gd name="T14" fmla="*/ 373 w 1263"/>
                <a:gd name="T15" fmla="*/ 69 h 93"/>
                <a:gd name="T16" fmla="*/ 231 w 1263"/>
                <a:gd name="T17" fmla="*/ 90 h 93"/>
                <a:gd name="T18" fmla="*/ 201 w 1263"/>
                <a:gd name="T19" fmla="*/ 93 h 93"/>
                <a:gd name="T20" fmla="*/ 171 w 1263"/>
                <a:gd name="T21" fmla="*/ 92 h 93"/>
                <a:gd name="T22" fmla="*/ 142 w 1263"/>
                <a:gd name="T23" fmla="*/ 87 h 93"/>
                <a:gd name="T24" fmla="*/ 114 w 1263"/>
                <a:gd name="T25" fmla="*/ 82 h 93"/>
                <a:gd name="T26" fmla="*/ 85 w 1263"/>
                <a:gd name="T27" fmla="*/ 75 h 93"/>
                <a:gd name="T28" fmla="*/ 56 w 1263"/>
                <a:gd name="T29" fmla="*/ 69 h 93"/>
                <a:gd name="T30" fmla="*/ 29 w 1263"/>
                <a:gd name="T31" fmla="*/ 64 h 93"/>
                <a:gd name="T32" fmla="*/ 0 w 1263"/>
                <a:gd name="T33" fmla="*/ 66 h 93"/>
                <a:gd name="T34" fmla="*/ 115 w 1263"/>
                <a:gd name="T35" fmla="*/ 30 h 93"/>
                <a:gd name="T36" fmla="*/ 260 w 1263"/>
                <a:gd name="T37" fmla="*/ 11 h 93"/>
                <a:gd name="T38" fmla="*/ 419 w 1263"/>
                <a:gd name="T39" fmla="*/ 0 h 93"/>
                <a:gd name="T40" fmla="*/ 592 w 1263"/>
                <a:gd name="T41" fmla="*/ 0 h 93"/>
                <a:gd name="T42" fmla="*/ 765 w 1263"/>
                <a:gd name="T43" fmla="*/ 6 h 93"/>
                <a:gd name="T44" fmla="*/ 930 w 1263"/>
                <a:gd name="T45" fmla="*/ 16 h 93"/>
                <a:gd name="T46" fmla="*/ 1081 w 1263"/>
                <a:gd name="T47" fmla="*/ 26 h 93"/>
                <a:gd name="T48" fmla="*/ 1208 w 1263"/>
                <a:gd name="T49" fmla="*/ 3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3" h="93">
                  <a:moveTo>
                    <a:pt x="1208" y="36"/>
                  </a:moveTo>
                  <a:lnTo>
                    <a:pt x="1263" y="40"/>
                  </a:lnTo>
                  <a:lnTo>
                    <a:pt x="1222" y="41"/>
                  </a:lnTo>
                  <a:lnTo>
                    <a:pt x="1109" y="42"/>
                  </a:lnTo>
                  <a:lnTo>
                    <a:pt x="946" y="44"/>
                  </a:lnTo>
                  <a:lnTo>
                    <a:pt x="751" y="46"/>
                  </a:lnTo>
                  <a:lnTo>
                    <a:pt x="555" y="54"/>
                  </a:lnTo>
                  <a:lnTo>
                    <a:pt x="373" y="69"/>
                  </a:lnTo>
                  <a:lnTo>
                    <a:pt x="231" y="90"/>
                  </a:lnTo>
                  <a:lnTo>
                    <a:pt x="201" y="93"/>
                  </a:lnTo>
                  <a:lnTo>
                    <a:pt x="171" y="92"/>
                  </a:lnTo>
                  <a:lnTo>
                    <a:pt x="142" y="87"/>
                  </a:lnTo>
                  <a:lnTo>
                    <a:pt x="114" y="82"/>
                  </a:lnTo>
                  <a:lnTo>
                    <a:pt x="85" y="75"/>
                  </a:lnTo>
                  <a:lnTo>
                    <a:pt x="56" y="69"/>
                  </a:lnTo>
                  <a:lnTo>
                    <a:pt x="29" y="64"/>
                  </a:lnTo>
                  <a:lnTo>
                    <a:pt x="0" y="66"/>
                  </a:lnTo>
                  <a:lnTo>
                    <a:pt x="115" y="30"/>
                  </a:lnTo>
                  <a:lnTo>
                    <a:pt x="260" y="11"/>
                  </a:lnTo>
                  <a:lnTo>
                    <a:pt x="419" y="0"/>
                  </a:lnTo>
                  <a:lnTo>
                    <a:pt x="592" y="0"/>
                  </a:lnTo>
                  <a:lnTo>
                    <a:pt x="765" y="6"/>
                  </a:lnTo>
                  <a:lnTo>
                    <a:pt x="930" y="16"/>
                  </a:lnTo>
                  <a:lnTo>
                    <a:pt x="1081" y="26"/>
                  </a:lnTo>
                  <a:lnTo>
                    <a:pt x="1208" y="36"/>
                  </a:lnTo>
                  <a:close/>
                </a:path>
              </a:pathLst>
            </a:custGeom>
            <a:solidFill>
              <a:srgbClr val="FFF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33" name="Freeform 45"/>
            <p:cNvSpPr>
              <a:spLocks/>
            </p:cNvSpPr>
            <p:nvPr/>
          </p:nvSpPr>
          <p:spPr bwMode="auto">
            <a:xfrm>
              <a:off x="4600" y="1892"/>
              <a:ext cx="34" cy="37"/>
            </a:xfrm>
            <a:custGeom>
              <a:avLst/>
              <a:gdLst>
                <a:gd name="T0" fmla="*/ 1 w 104"/>
                <a:gd name="T1" fmla="*/ 112 h 112"/>
                <a:gd name="T2" fmla="*/ 1 w 104"/>
                <a:gd name="T3" fmla="*/ 100 h 112"/>
                <a:gd name="T4" fmla="*/ 1 w 104"/>
                <a:gd name="T5" fmla="*/ 88 h 112"/>
                <a:gd name="T6" fmla="*/ 0 w 104"/>
                <a:gd name="T7" fmla="*/ 76 h 112"/>
                <a:gd name="T8" fmla="*/ 0 w 104"/>
                <a:gd name="T9" fmla="*/ 66 h 112"/>
                <a:gd name="T10" fmla="*/ 0 w 104"/>
                <a:gd name="T11" fmla="*/ 51 h 112"/>
                <a:gd name="T12" fmla="*/ 4 w 104"/>
                <a:gd name="T13" fmla="*/ 41 h 112"/>
                <a:gd name="T14" fmla="*/ 8 w 104"/>
                <a:gd name="T15" fmla="*/ 30 h 112"/>
                <a:gd name="T16" fmla="*/ 18 w 104"/>
                <a:gd name="T17" fmla="*/ 21 h 112"/>
                <a:gd name="T18" fmla="*/ 39 w 104"/>
                <a:gd name="T19" fmla="*/ 6 h 112"/>
                <a:gd name="T20" fmla="*/ 59 w 104"/>
                <a:gd name="T21" fmla="*/ 0 h 112"/>
                <a:gd name="T22" fmla="*/ 74 w 104"/>
                <a:gd name="T23" fmla="*/ 0 h 112"/>
                <a:gd name="T24" fmla="*/ 87 w 104"/>
                <a:gd name="T25" fmla="*/ 9 h 112"/>
                <a:gd name="T26" fmla="*/ 98 w 104"/>
                <a:gd name="T27" fmla="*/ 25 h 112"/>
                <a:gd name="T28" fmla="*/ 104 w 104"/>
                <a:gd name="T29" fmla="*/ 48 h 112"/>
                <a:gd name="T30" fmla="*/ 104 w 104"/>
                <a:gd name="T31" fmla="*/ 76 h 112"/>
                <a:gd name="T32" fmla="*/ 102 w 104"/>
                <a:gd name="T33" fmla="*/ 112 h 112"/>
                <a:gd name="T34" fmla="*/ 1 w 104"/>
                <a:gd name="T3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12">
                  <a:moveTo>
                    <a:pt x="1" y="112"/>
                  </a:moveTo>
                  <a:lnTo>
                    <a:pt x="1" y="100"/>
                  </a:lnTo>
                  <a:lnTo>
                    <a:pt x="1" y="88"/>
                  </a:lnTo>
                  <a:lnTo>
                    <a:pt x="0" y="76"/>
                  </a:lnTo>
                  <a:lnTo>
                    <a:pt x="0" y="66"/>
                  </a:lnTo>
                  <a:lnTo>
                    <a:pt x="0" y="51"/>
                  </a:lnTo>
                  <a:lnTo>
                    <a:pt x="4" y="41"/>
                  </a:lnTo>
                  <a:lnTo>
                    <a:pt x="8" y="30"/>
                  </a:lnTo>
                  <a:lnTo>
                    <a:pt x="18" y="21"/>
                  </a:lnTo>
                  <a:lnTo>
                    <a:pt x="39" y="6"/>
                  </a:lnTo>
                  <a:lnTo>
                    <a:pt x="59" y="0"/>
                  </a:lnTo>
                  <a:lnTo>
                    <a:pt x="74" y="0"/>
                  </a:lnTo>
                  <a:lnTo>
                    <a:pt x="87" y="9"/>
                  </a:lnTo>
                  <a:lnTo>
                    <a:pt x="98" y="25"/>
                  </a:lnTo>
                  <a:lnTo>
                    <a:pt x="104" y="48"/>
                  </a:lnTo>
                  <a:lnTo>
                    <a:pt x="104" y="76"/>
                  </a:lnTo>
                  <a:lnTo>
                    <a:pt x="102" y="112"/>
                  </a:lnTo>
                  <a:lnTo>
                    <a:pt x="1" y="112"/>
                  </a:lnTo>
                  <a:close/>
                </a:path>
              </a:pathLst>
            </a:custGeom>
            <a:solidFill>
              <a:srgbClr val="BF0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34" name="Freeform 46"/>
            <p:cNvSpPr>
              <a:spLocks/>
            </p:cNvSpPr>
            <p:nvPr/>
          </p:nvSpPr>
          <p:spPr bwMode="auto">
            <a:xfrm>
              <a:off x="4697" y="1868"/>
              <a:ext cx="32" cy="56"/>
            </a:xfrm>
            <a:custGeom>
              <a:avLst/>
              <a:gdLst>
                <a:gd name="T0" fmla="*/ 4 w 95"/>
                <a:gd name="T1" fmla="*/ 127 h 170"/>
                <a:gd name="T2" fmla="*/ 3 w 95"/>
                <a:gd name="T3" fmla="*/ 134 h 170"/>
                <a:gd name="T4" fmla="*/ 2 w 95"/>
                <a:gd name="T5" fmla="*/ 126 h 170"/>
                <a:gd name="T6" fmla="*/ 0 w 95"/>
                <a:gd name="T7" fmla="*/ 108 h 170"/>
                <a:gd name="T8" fmla="*/ 2 w 95"/>
                <a:gd name="T9" fmla="*/ 85 h 170"/>
                <a:gd name="T10" fmla="*/ 4 w 95"/>
                <a:gd name="T11" fmla="*/ 56 h 170"/>
                <a:gd name="T12" fmla="*/ 11 w 95"/>
                <a:gd name="T13" fmla="*/ 31 h 170"/>
                <a:gd name="T14" fmla="*/ 21 w 95"/>
                <a:gd name="T15" fmla="*/ 12 h 170"/>
                <a:gd name="T16" fmla="*/ 39 w 95"/>
                <a:gd name="T17" fmla="*/ 0 h 170"/>
                <a:gd name="T18" fmla="*/ 68 w 95"/>
                <a:gd name="T19" fmla="*/ 0 h 170"/>
                <a:gd name="T20" fmla="*/ 85 w 95"/>
                <a:gd name="T21" fmla="*/ 15 h 170"/>
                <a:gd name="T22" fmla="*/ 94 w 95"/>
                <a:gd name="T23" fmla="*/ 40 h 170"/>
                <a:gd name="T24" fmla="*/ 95 w 95"/>
                <a:gd name="T25" fmla="*/ 74 h 170"/>
                <a:gd name="T26" fmla="*/ 90 w 95"/>
                <a:gd name="T27" fmla="*/ 106 h 170"/>
                <a:gd name="T28" fmla="*/ 82 w 95"/>
                <a:gd name="T29" fmla="*/ 138 h 170"/>
                <a:gd name="T30" fmla="*/ 71 w 95"/>
                <a:gd name="T31" fmla="*/ 158 h 170"/>
                <a:gd name="T32" fmla="*/ 60 w 95"/>
                <a:gd name="T33" fmla="*/ 169 h 170"/>
                <a:gd name="T34" fmla="*/ 40 w 95"/>
                <a:gd name="T35" fmla="*/ 170 h 170"/>
                <a:gd name="T36" fmla="*/ 28 w 95"/>
                <a:gd name="T37" fmla="*/ 169 h 170"/>
                <a:gd name="T38" fmla="*/ 20 w 95"/>
                <a:gd name="T39" fmla="*/ 165 h 170"/>
                <a:gd name="T40" fmla="*/ 15 w 95"/>
                <a:gd name="T41" fmla="*/ 159 h 170"/>
                <a:gd name="T42" fmla="*/ 11 w 95"/>
                <a:gd name="T43" fmla="*/ 151 h 170"/>
                <a:gd name="T44" fmla="*/ 9 w 95"/>
                <a:gd name="T45" fmla="*/ 142 h 170"/>
                <a:gd name="T46" fmla="*/ 6 w 95"/>
                <a:gd name="T47" fmla="*/ 130 h 170"/>
                <a:gd name="T48" fmla="*/ 4 w 95"/>
                <a:gd name="T49" fmla="*/ 121 h 170"/>
                <a:gd name="T50" fmla="*/ 4 w 95"/>
                <a:gd name="T51" fmla="*/ 12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" h="170">
                  <a:moveTo>
                    <a:pt x="4" y="127"/>
                  </a:moveTo>
                  <a:lnTo>
                    <a:pt x="3" y="134"/>
                  </a:lnTo>
                  <a:lnTo>
                    <a:pt x="2" y="126"/>
                  </a:lnTo>
                  <a:lnTo>
                    <a:pt x="0" y="108"/>
                  </a:lnTo>
                  <a:lnTo>
                    <a:pt x="2" y="85"/>
                  </a:lnTo>
                  <a:lnTo>
                    <a:pt x="4" y="56"/>
                  </a:lnTo>
                  <a:lnTo>
                    <a:pt x="11" y="31"/>
                  </a:lnTo>
                  <a:lnTo>
                    <a:pt x="21" y="12"/>
                  </a:lnTo>
                  <a:lnTo>
                    <a:pt x="39" y="0"/>
                  </a:lnTo>
                  <a:lnTo>
                    <a:pt x="68" y="0"/>
                  </a:lnTo>
                  <a:lnTo>
                    <a:pt x="85" y="15"/>
                  </a:lnTo>
                  <a:lnTo>
                    <a:pt x="94" y="40"/>
                  </a:lnTo>
                  <a:lnTo>
                    <a:pt x="95" y="74"/>
                  </a:lnTo>
                  <a:lnTo>
                    <a:pt x="90" y="106"/>
                  </a:lnTo>
                  <a:lnTo>
                    <a:pt x="82" y="138"/>
                  </a:lnTo>
                  <a:lnTo>
                    <a:pt x="71" y="158"/>
                  </a:lnTo>
                  <a:lnTo>
                    <a:pt x="60" y="169"/>
                  </a:lnTo>
                  <a:lnTo>
                    <a:pt x="40" y="170"/>
                  </a:lnTo>
                  <a:lnTo>
                    <a:pt x="28" y="169"/>
                  </a:lnTo>
                  <a:lnTo>
                    <a:pt x="20" y="165"/>
                  </a:lnTo>
                  <a:lnTo>
                    <a:pt x="15" y="159"/>
                  </a:lnTo>
                  <a:lnTo>
                    <a:pt x="11" y="151"/>
                  </a:lnTo>
                  <a:lnTo>
                    <a:pt x="9" y="142"/>
                  </a:lnTo>
                  <a:lnTo>
                    <a:pt x="6" y="130"/>
                  </a:lnTo>
                  <a:lnTo>
                    <a:pt x="4" y="121"/>
                  </a:lnTo>
                  <a:lnTo>
                    <a:pt x="4" y="127"/>
                  </a:lnTo>
                  <a:close/>
                </a:path>
              </a:pathLst>
            </a:custGeom>
            <a:solidFill>
              <a:srgbClr val="BF0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35" name="Freeform 47"/>
            <p:cNvSpPr>
              <a:spLocks/>
            </p:cNvSpPr>
            <p:nvPr/>
          </p:nvSpPr>
          <p:spPr bwMode="auto">
            <a:xfrm>
              <a:off x="4653" y="1880"/>
              <a:ext cx="35" cy="47"/>
            </a:xfrm>
            <a:custGeom>
              <a:avLst/>
              <a:gdLst>
                <a:gd name="T0" fmla="*/ 2 w 105"/>
                <a:gd name="T1" fmla="*/ 143 h 143"/>
                <a:gd name="T2" fmla="*/ 0 w 105"/>
                <a:gd name="T3" fmla="*/ 123 h 143"/>
                <a:gd name="T4" fmla="*/ 0 w 105"/>
                <a:gd name="T5" fmla="*/ 103 h 143"/>
                <a:gd name="T6" fmla="*/ 0 w 105"/>
                <a:gd name="T7" fmla="*/ 81 h 143"/>
                <a:gd name="T8" fmla="*/ 4 w 105"/>
                <a:gd name="T9" fmla="*/ 62 h 143"/>
                <a:gd name="T10" fmla="*/ 6 w 105"/>
                <a:gd name="T11" fmla="*/ 43 h 143"/>
                <a:gd name="T12" fmla="*/ 14 w 105"/>
                <a:gd name="T13" fmla="*/ 26 h 143"/>
                <a:gd name="T14" fmla="*/ 23 w 105"/>
                <a:gd name="T15" fmla="*/ 10 h 143"/>
                <a:gd name="T16" fmla="*/ 36 w 105"/>
                <a:gd name="T17" fmla="*/ 0 h 143"/>
                <a:gd name="T18" fmla="*/ 54 w 105"/>
                <a:gd name="T19" fmla="*/ 4 h 143"/>
                <a:gd name="T20" fmla="*/ 71 w 105"/>
                <a:gd name="T21" fmla="*/ 18 h 143"/>
                <a:gd name="T22" fmla="*/ 82 w 105"/>
                <a:gd name="T23" fmla="*/ 33 h 143"/>
                <a:gd name="T24" fmla="*/ 89 w 105"/>
                <a:gd name="T25" fmla="*/ 55 h 143"/>
                <a:gd name="T26" fmla="*/ 93 w 105"/>
                <a:gd name="T27" fmla="*/ 75 h 143"/>
                <a:gd name="T28" fmla="*/ 96 w 105"/>
                <a:gd name="T29" fmla="*/ 99 h 143"/>
                <a:gd name="T30" fmla="*/ 100 w 105"/>
                <a:gd name="T31" fmla="*/ 122 h 143"/>
                <a:gd name="T32" fmla="*/ 105 w 105"/>
                <a:gd name="T33" fmla="*/ 143 h 143"/>
                <a:gd name="T34" fmla="*/ 2 w 105"/>
                <a:gd name="T3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43">
                  <a:moveTo>
                    <a:pt x="2" y="143"/>
                  </a:moveTo>
                  <a:lnTo>
                    <a:pt x="0" y="123"/>
                  </a:lnTo>
                  <a:lnTo>
                    <a:pt x="0" y="103"/>
                  </a:lnTo>
                  <a:lnTo>
                    <a:pt x="0" y="81"/>
                  </a:lnTo>
                  <a:lnTo>
                    <a:pt x="4" y="62"/>
                  </a:lnTo>
                  <a:lnTo>
                    <a:pt x="6" y="43"/>
                  </a:lnTo>
                  <a:lnTo>
                    <a:pt x="14" y="26"/>
                  </a:lnTo>
                  <a:lnTo>
                    <a:pt x="23" y="10"/>
                  </a:lnTo>
                  <a:lnTo>
                    <a:pt x="36" y="0"/>
                  </a:lnTo>
                  <a:lnTo>
                    <a:pt x="54" y="4"/>
                  </a:lnTo>
                  <a:lnTo>
                    <a:pt x="71" y="18"/>
                  </a:lnTo>
                  <a:lnTo>
                    <a:pt x="82" y="33"/>
                  </a:lnTo>
                  <a:lnTo>
                    <a:pt x="89" y="55"/>
                  </a:lnTo>
                  <a:lnTo>
                    <a:pt x="93" y="75"/>
                  </a:lnTo>
                  <a:lnTo>
                    <a:pt x="96" y="99"/>
                  </a:lnTo>
                  <a:lnTo>
                    <a:pt x="100" y="122"/>
                  </a:lnTo>
                  <a:lnTo>
                    <a:pt x="105" y="143"/>
                  </a:lnTo>
                  <a:lnTo>
                    <a:pt x="2" y="143"/>
                  </a:lnTo>
                  <a:close/>
                </a:path>
              </a:pathLst>
            </a:custGeom>
            <a:solidFill>
              <a:srgbClr val="BF0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36" name="Freeform 48"/>
            <p:cNvSpPr>
              <a:spLocks/>
            </p:cNvSpPr>
            <p:nvPr/>
          </p:nvSpPr>
          <p:spPr bwMode="auto">
            <a:xfrm>
              <a:off x="4940" y="1881"/>
              <a:ext cx="24" cy="44"/>
            </a:xfrm>
            <a:custGeom>
              <a:avLst/>
              <a:gdLst>
                <a:gd name="T0" fmla="*/ 4 w 72"/>
                <a:gd name="T1" fmla="*/ 131 h 133"/>
                <a:gd name="T2" fmla="*/ 1 w 72"/>
                <a:gd name="T3" fmla="*/ 113 h 133"/>
                <a:gd name="T4" fmla="*/ 1 w 72"/>
                <a:gd name="T5" fmla="*/ 96 h 133"/>
                <a:gd name="T6" fmla="*/ 0 w 72"/>
                <a:gd name="T7" fmla="*/ 77 h 133"/>
                <a:gd name="T8" fmla="*/ 3 w 72"/>
                <a:gd name="T9" fmla="*/ 59 h 133"/>
                <a:gd name="T10" fmla="*/ 6 w 72"/>
                <a:gd name="T11" fmla="*/ 41 h 133"/>
                <a:gd name="T12" fmla="*/ 13 w 72"/>
                <a:gd name="T13" fmla="*/ 26 h 133"/>
                <a:gd name="T14" fmla="*/ 23 w 72"/>
                <a:gd name="T15" fmla="*/ 11 h 133"/>
                <a:gd name="T16" fmla="*/ 39 w 72"/>
                <a:gd name="T17" fmla="*/ 2 h 133"/>
                <a:gd name="T18" fmla="*/ 53 w 72"/>
                <a:gd name="T19" fmla="*/ 0 h 133"/>
                <a:gd name="T20" fmla="*/ 65 w 72"/>
                <a:gd name="T21" fmla="*/ 15 h 133"/>
                <a:gd name="T22" fmla="*/ 71 w 72"/>
                <a:gd name="T23" fmla="*/ 39 h 133"/>
                <a:gd name="T24" fmla="*/ 72 w 72"/>
                <a:gd name="T25" fmla="*/ 69 h 133"/>
                <a:gd name="T26" fmla="*/ 65 w 72"/>
                <a:gd name="T27" fmla="*/ 98 h 133"/>
                <a:gd name="T28" fmla="*/ 52 w 72"/>
                <a:gd name="T29" fmla="*/ 121 h 133"/>
                <a:gd name="T30" fmla="*/ 31 w 72"/>
                <a:gd name="T31" fmla="*/ 133 h 133"/>
                <a:gd name="T32" fmla="*/ 4 w 72"/>
                <a:gd name="T33" fmla="*/ 1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33">
                  <a:moveTo>
                    <a:pt x="4" y="131"/>
                  </a:moveTo>
                  <a:lnTo>
                    <a:pt x="1" y="113"/>
                  </a:lnTo>
                  <a:lnTo>
                    <a:pt x="1" y="96"/>
                  </a:lnTo>
                  <a:lnTo>
                    <a:pt x="0" y="77"/>
                  </a:lnTo>
                  <a:lnTo>
                    <a:pt x="3" y="59"/>
                  </a:lnTo>
                  <a:lnTo>
                    <a:pt x="6" y="41"/>
                  </a:lnTo>
                  <a:lnTo>
                    <a:pt x="13" y="26"/>
                  </a:lnTo>
                  <a:lnTo>
                    <a:pt x="23" y="11"/>
                  </a:lnTo>
                  <a:lnTo>
                    <a:pt x="39" y="2"/>
                  </a:lnTo>
                  <a:lnTo>
                    <a:pt x="53" y="0"/>
                  </a:lnTo>
                  <a:lnTo>
                    <a:pt x="65" y="15"/>
                  </a:lnTo>
                  <a:lnTo>
                    <a:pt x="71" y="39"/>
                  </a:lnTo>
                  <a:lnTo>
                    <a:pt x="72" y="69"/>
                  </a:lnTo>
                  <a:lnTo>
                    <a:pt x="65" y="98"/>
                  </a:lnTo>
                  <a:lnTo>
                    <a:pt x="52" y="121"/>
                  </a:lnTo>
                  <a:lnTo>
                    <a:pt x="31" y="133"/>
                  </a:lnTo>
                  <a:lnTo>
                    <a:pt x="4" y="131"/>
                  </a:lnTo>
                  <a:close/>
                </a:path>
              </a:pathLst>
            </a:custGeom>
            <a:solidFill>
              <a:srgbClr val="BF0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37" name="Freeform 49"/>
            <p:cNvSpPr>
              <a:spLocks/>
            </p:cNvSpPr>
            <p:nvPr/>
          </p:nvSpPr>
          <p:spPr bwMode="auto">
            <a:xfrm>
              <a:off x="4831" y="1876"/>
              <a:ext cx="32" cy="49"/>
            </a:xfrm>
            <a:custGeom>
              <a:avLst/>
              <a:gdLst>
                <a:gd name="T0" fmla="*/ 2 w 97"/>
                <a:gd name="T1" fmla="*/ 129 h 146"/>
                <a:gd name="T2" fmla="*/ 0 w 97"/>
                <a:gd name="T3" fmla="*/ 111 h 146"/>
                <a:gd name="T4" fmla="*/ 0 w 97"/>
                <a:gd name="T5" fmla="*/ 93 h 146"/>
                <a:gd name="T6" fmla="*/ 1 w 97"/>
                <a:gd name="T7" fmla="*/ 77 h 146"/>
                <a:gd name="T8" fmla="*/ 5 w 97"/>
                <a:gd name="T9" fmla="*/ 62 h 146"/>
                <a:gd name="T10" fmla="*/ 7 w 97"/>
                <a:gd name="T11" fmla="*/ 44 h 146"/>
                <a:gd name="T12" fmla="*/ 12 w 97"/>
                <a:gd name="T13" fmla="*/ 30 h 146"/>
                <a:gd name="T14" fmla="*/ 19 w 97"/>
                <a:gd name="T15" fmla="*/ 15 h 146"/>
                <a:gd name="T16" fmla="*/ 28 w 97"/>
                <a:gd name="T17" fmla="*/ 2 h 146"/>
                <a:gd name="T18" fmla="*/ 50 w 97"/>
                <a:gd name="T19" fmla="*/ 0 h 146"/>
                <a:gd name="T20" fmla="*/ 69 w 97"/>
                <a:gd name="T21" fmla="*/ 8 h 146"/>
                <a:gd name="T22" fmla="*/ 84 w 97"/>
                <a:gd name="T23" fmla="*/ 26 h 146"/>
                <a:gd name="T24" fmla="*/ 95 w 97"/>
                <a:gd name="T25" fmla="*/ 53 h 146"/>
                <a:gd name="T26" fmla="*/ 97 w 97"/>
                <a:gd name="T27" fmla="*/ 78 h 146"/>
                <a:gd name="T28" fmla="*/ 97 w 97"/>
                <a:gd name="T29" fmla="*/ 104 h 146"/>
                <a:gd name="T30" fmla="*/ 89 w 97"/>
                <a:gd name="T31" fmla="*/ 128 h 146"/>
                <a:gd name="T32" fmla="*/ 77 w 97"/>
                <a:gd name="T33" fmla="*/ 146 h 146"/>
                <a:gd name="T34" fmla="*/ 66 w 97"/>
                <a:gd name="T35" fmla="*/ 144 h 146"/>
                <a:gd name="T36" fmla="*/ 56 w 97"/>
                <a:gd name="T37" fmla="*/ 144 h 146"/>
                <a:gd name="T38" fmla="*/ 47 w 97"/>
                <a:gd name="T39" fmla="*/ 145 h 146"/>
                <a:gd name="T40" fmla="*/ 37 w 97"/>
                <a:gd name="T41" fmla="*/ 146 h 146"/>
                <a:gd name="T42" fmla="*/ 26 w 97"/>
                <a:gd name="T43" fmla="*/ 145 h 146"/>
                <a:gd name="T44" fmla="*/ 18 w 97"/>
                <a:gd name="T45" fmla="*/ 144 h 146"/>
                <a:gd name="T46" fmla="*/ 8 w 97"/>
                <a:gd name="T47" fmla="*/ 138 h 146"/>
                <a:gd name="T48" fmla="*/ 2 w 97"/>
                <a:gd name="T49" fmla="*/ 12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146">
                  <a:moveTo>
                    <a:pt x="2" y="129"/>
                  </a:moveTo>
                  <a:lnTo>
                    <a:pt x="0" y="111"/>
                  </a:lnTo>
                  <a:lnTo>
                    <a:pt x="0" y="93"/>
                  </a:lnTo>
                  <a:lnTo>
                    <a:pt x="1" y="77"/>
                  </a:lnTo>
                  <a:lnTo>
                    <a:pt x="5" y="62"/>
                  </a:lnTo>
                  <a:lnTo>
                    <a:pt x="7" y="44"/>
                  </a:lnTo>
                  <a:lnTo>
                    <a:pt x="12" y="30"/>
                  </a:lnTo>
                  <a:lnTo>
                    <a:pt x="19" y="15"/>
                  </a:lnTo>
                  <a:lnTo>
                    <a:pt x="28" y="2"/>
                  </a:lnTo>
                  <a:lnTo>
                    <a:pt x="50" y="0"/>
                  </a:lnTo>
                  <a:lnTo>
                    <a:pt x="69" y="8"/>
                  </a:lnTo>
                  <a:lnTo>
                    <a:pt x="84" y="26"/>
                  </a:lnTo>
                  <a:lnTo>
                    <a:pt x="95" y="53"/>
                  </a:lnTo>
                  <a:lnTo>
                    <a:pt x="97" y="78"/>
                  </a:lnTo>
                  <a:lnTo>
                    <a:pt x="97" y="104"/>
                  </a:lnTo>
                  <a:lnTo>
                    <a:pt x="89" y="128"/>
                  </a:lnTo>
                  <a:lnTo>
                    <a:pt x="77" y="146"/>
                  </a:lnTo>
                  <a:lnTo>
                    <a:pt x="66" y="144"/>
                  </a:lnTo>
                  <a:lnTo>
                    <a:pt x="56" y="144"/>
                  </a:lnTo>
                  <a:lnTo>
                    <a:pt x="47" y="145"/>
                  </a:lnTo>
                  <a:lnTo>
                    <a:pt x="37" y="146"/>
                  </a:lnTo>
                  <a:lnTo>
                    <a:pt x="26" y="145"/>
                  </a:lnTo>
                  <a:lnTo>
                    <a:pt x="18" y="144"/>
                  </a:lnTo>
                  <a:lnTo>
                    <a:pt x="8" y="138"/>
                  </a:lnTo>
                  <a:lnTo>
                    <a:pt x="2" y="129"/>
                  </a:lnTo>
                  <a:close/>
                </a:path>
              </a:pathLst>
            </a:custGeom>
            <a:solidFill>
              <a:srgbClr val="BF0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38" name="Freeform 50"/>
            <p:cNvSpPr>
              <a:spLocks/>
            </p:cNvSpPr>
            <p:nvPr/>
          </p:nvSpPr>
          <p:spPr bwMode="auto">
            <a:xfrm>
              <a:off x="4790" y="1893"/>
              <a:ext cx="31" cy="30"/>
            </a:xfrm>
            <a:custGeom>
              <a:avLst/>
              <a:gdLst>
                <a:gd name="T0" fmla="*/ 39 w 93"/>
                <a:gd name="T1" fmla="*/ 3 h 92"/>
                <a:gd name="T2" fmla="*/ 51 w 93"/>
                <a:gd name="T3" fmla="*/ 0 h 92"/>
                <a:gd name="T4" fmla="*/ 63 w 93"/>
                <a:gd name="T5" fmla="*/ 6 h 92"/>
                <a:gd name="T6" fmla="*/ 74 w 93"/>
                <a:gd name="T7" fmla="*/ 17 h 92"/>
                <a:gd name="T8" fmla="*/ 85 w 93"/>
                <a:gd name="T9" fmla="*/ 33 h 92"/>
                <a:gd name="T10" fmla="*/ 91 w 93"/>
                <a:gd name="T11" fmla="*/ 47 h 92"/>
                <a:gd name="T12" fmla="*/ 93 w 93"/>
                <a:gd name="T13" fmla="*/ 64 h 92"/>
                <a:gd name="T14" fmla="*/ 92 w 93"/>
                <a:gd name="T15" fmla="*/ 76 h 92"/>
                <a:gd name="T16" fmla="*/ 87 w 93"/>
                <a:gd name="T17" fmla="*/ 85 h 92"/>
                <a:gd name="T18" fmla="*/ 63 w 93"/>
                <a:gd name="T19" fmla="*/ 92 h 92"/>
                <a:gd name="T20" fmla="*/ 42 w 93"/>
                <a:gd name="T21" fmla="*/ 91 h 92"/>
                <a:gd name="T22" fmla="*/ 22 w 93"/>
                <a:gd name="T23" fmla="*/ 82 h 92"/>
                <a:gd name="T24" fmla="*/ 8 w 93"/>
                <a:gd name="T25" fmla="*/ 67 h 92"/>
                <a:gd name="T26" fmla="*/ 0 w 93"/>
                <a:gd name="T27" fmla="*/ 48 h 92"/>
                <a:gd name="T28" fmla="*/ 1 w 93"/>
                <a:gd name="T29" fmla="*/ 30 h 92"/>
                <a:gd name="T30" fmla="*/ 13 w 93"/>
                <a:gd name="T31" fmla="*/ 15 h 92"/>
                <a:gd name="T32" fmla="*/ 39 w 93"/>
                <a:gd name="T33" fmla="*/ 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92">
                  <a:moveTo>
                    <a:pt x="39" y="3"/>
                  </a:moveTo>
                  <a:lnTo>
                    <a:pt x="51" y="0"/>
                  </a:lnTo>
                  <a:lnTo>
                    <a:pt x="63" y="6"/>
                  </a:lnTo>
                  <a:lnTo>
                    <a:pt x="74" y="17"/>
                  </a:lnTo>
                  <a:lnTo>
                    <a:pt x="85" y="33"/>
                  </a:lnTo>
                  <a:lnTo>
                    <a:pt x="91" y="47"/>
                  </a:lnTo>
                  <a:lnTo>
                    <a:pt x="93" y="64"/>
                  </a:lnTo>
                  <a:lnTo>
                    <a:pt x="92" y="76"/>
                  </a:lnTo>
                  <a:lnTo>
                    <a:pt x="87" y="85"/>
                  </a:lnTo>
                  <a:lnTo>
                    <a:pt x="63" y="92"/>
                  </a:lnTo>
                  <a:lnTo>
                    <a:pt x="42" y="91"/>
                  </a:lnTo>
                  <a:lnTo>
                    <a:pt x="22" y="82"/>
                  </a:lnTo>
                  <a:lnTo>
                    <a:pt x="8" y="67"/>
                  </a:lnTo>
                  <a:lnTo>
                    <a:pt x="0" y="48"/>
                  </a:lnTo>
                  <a:lnTo>
                    <a:pt x="1" y="30"/>
                  </a:lnTo>
                  <a:lnTo>
                    <a:pt x="13" y="15"/>
                  </a:lnTo>
                  <a:lnTo>
                    <a:pt x="39" y="3"/>
                  </a:lnTo>
                  <a:close/>
                </a:path>
              </a:pathLst>
            </a:custGeom>
            <a:solidFill>
              <a:srgbClr val="BF0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39" name="Freeform 51"/>
            <p:cNvSpPr>
              <a:spLocks/>
            </p:cNvSpPr>
            <p:nvPr/>
          </p:nvSpPr>
          <p:spPr bwMode="auto">
            <a:xfrm>
              <a:off x="4698" y="1633"/>
              <a:ext cx="216" cy="292"/>
            </a:xfrm>
            <a:custGeom>
              <a:avLst/>
              <a:gdLst>
                <a:gd name="T0" fmla="*/ 129 w 646"/>
                <a:gd name="T1" fmla="*/ 840 h 876"/>
                <a:gd name="T2" fmla="*/ 131 w 646"/>
                <a:gd name="T3" fmla="*/ 766 h 876"/>
                <a:gd name="T4" fmla="*/ 111 w 646"/>
                <a:gd name="T5" fmla="*/ 695 h 876"/>
                <a:gd name="T6" fmla="*/ 74 w 646"/>
                <a:gd name="T7" fmla="*/ 632 h 876"/>
                <a:gd name="T8" fmla="*/ 0 w 646"/>
                <a:gd name="T9" fmla="*/ 153 h 876"/>
                <a:gd name="T10" fmla="*/ 46 w 646"/>
                <a:gd name="T11" fmla="*/ 122 h 876"/>
                <a:gd name="T12" fmla="*/ 93 w 646"/>
                <a:gd name="T13" fmla="*/ 121 h 876"/>
                <a:gd name="T14" fmla="*/ 144 w 646"/>
                <a:gd name="T15" fmla="*/ 133 h 876"/>
                <a:gd name="T16" fmla="*/ 198 w 646"/>
                <a:gd name="T17" fmla="*/ 145 h 876"/>
                <a:gd name="T18" fmla="*/ 322 w 646"/>
                <a:gd name="T19" fmla="*/ 141 h 876"/>
                <a:gd name="T20" fmla="*/ 439 w 646"/>
                <a:gd name="T21" fmla="*/ 115 h 876"/>
                <a:gd name="T22" fmla="*/ 545 w 646"/>
                <a:gd name="T23" fmla="*/ 66 h 876"/>
                <a:gd name="T24" fmla="*/ 646 w 646"/>
                <a:gd name="T25" fmla="*/ 0 h 876"/>
                <a:gd name="T26" fmla="*/ 573 w 646"/>
                <a:gd name="T27" fmla="*/ 122 h 876"/>
                <a:gd name="T28" fmla="*/ 503 w 646"/>
                <a:gd name="T29" fmla="*/ 247 h 876"/>
                <a:gd name="T30" fmla="*/ 436 w 646"/>
                <a:gd name="T31" fmla="*/ 374 h 876"/>
                <a:gd name="T32" fmla="*/ 375 w 646"/>
                <a:gd name="T33" fmla="*/ 502 h 876"/>
                <a:gd name="T34" fmla="*/ 417 w 646"/>
                <a:gd name="T35" fmla="*/ 545 h 876"/>
                <a:gd name="T36" fmla="*/ 470 w 646"/>
                <a:gd name="T37" fmla="*/ 587 h 876"/>
                <a:gd name="T38" fmla="*/ 511 w 646"/>
                <a:gd name="T39" fmla="*/ 634 h 876"/>
                <a:gd name="T40" fmla="*/ 519 w 646"/>
                <a:gd name="T41" fmla="*/ 688 h 876"/>
                <a:gd name="T42" fmla="*/ 509 w 646"/>
                <a:gd name="T43" fmla="*/ 693 h 876"/>
                <a:gd name="T44" fmla="*/ 494 w 646"/>
                <a:gd name="T45" fmla="*/ 682 h 876"/>
                <a:gd name="T46" fmla="*/ 472 w 646"/>
                <a:gd name="T47" fmla="*/ 666 h 876"/>
                <a:gd name="T48" fmla="*/ 452 w 646"/>
                <a:gd name="T49" fmla="*/ 659 h 876"/>
                <a:gd name="T50" fmla="*/ 421 w 646"/>
                <a:gd name="T51" fmla="*/ 665 h 876"/>
                <a:gd name="T52" fmla="*/ 403 w 646"/>
                <a:gd name="T53" fmla="*/ 686 h 876"/>
                <a:gd name="T54" fmla="*/ 387 w 646"/>
                <a:gd name="T55" fmla="*/ 707 h 876"/>
                <a:gd name="T56" fmla="*/ 366 w 646"/>
                <a:gd name="T57" fmla="*/ 724 h 876"/>
                <a:gd name="T58" fmla="*/ 339 w 646"/>
                <a:gd name="T59" fmla="*/ 726 h 876"/>
                <a:gd name="T60" fmla="*/ 316 w 646"/>
                <a:gd name="T61" fmla="*/ 727 h 876"/>
                <a:gd name="T62" fmla="*/ 296 w 646"/>
                <a:gd name="T63" fmla="*/ 729 h 876"/>
                <a:gd name="T64" fmla="*/ 279 w 646"/>
                <a:gd name="T65" fmla="*/ 735 h 876"/>
                <a:gd name="T66" fmla="*/ 247 w 646"/>
                <a:gd name="T67" fmla="*/ 754 h 876"/>
                <a:gd name="T68" fmla="*/ 231 w 646"/>
                <a:gd name="T69" fmla="*/ 785 h 876"/>
                <a:gd name="T70" fmla="*/ 228 w 646"/>
                <a:gd name="T71" fmla="*/ 825 h 876"/>
                <a:gd name="T72" fmla="*/ 240 w 646"/>
                <a:gd name="T73" fmla="*/ 876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6" h="876">
                  <a:moveTo>
                    <a:pt x="121" y="876"/>
                  </a:moveTo>
                  <a:lnTo>
                    <a:pt x="129" y="840"/>
                  </a:lnTo>
                  <a:lnTo>
                    <a:pt x="133" y="803"/>
                  </a:lnTo>
                  <a:lnTo>
                    <a:pt x="131" y="766"/>
                  </a:lnTo>
                  <a:lnTo>
                    <a:pt x="125" y="731"/>
                  </a:lnTo>
                  <a:lnTo>
                    <a:pt x="111" y="695"/>
                  </a:lnTo>
                  <a:lnTo>
                    <a:pt x="95" y="664"/>
                  </a:lnTo>
                  <a:lnTo>
                    <a:pt x="74" y="632"/>
                  </a:lnTo>
                  <a:lnTo>
                    <a:pt x="50" y="605"/>
                  </a:lnTo>
                  <a:lnTo>
                    <a:pt x="0" y="153"/>
                  </a:lnTo>
                  <a:lnTo>
                    <a:pt x="22" y="133"/>
                  </a:lnTo>
                  <a:lnTo>
                    <a:pt x="46" y="122"/>
                  </a:lnTo>
                  <a:lnTo>
                    <a:pt x="68" y="119"/>
                  </a:lnTo>
                  <a:lnTo>
                    <a:pt x="93" y="121"/>
                  </a:lnTo>
                  <a:lnTo>
                    <a:pt x="119" y="126"/>
                  </a:lnTo>
                  <a:lnTo>
                    <a:pt x="144" y="133"/>
                  </a:lnTo>
                  <a:lnTo>
                    <a:pt x="171" y="139"/>
                  </a:lnTo>
                  <a:lnTo>
                    <a:pt x="198" y="145"/>
                  </a:lnTo>
                  <a:lnTo>
                    <a:pt x="260" y="146"/>
                  </a:lnTo>
                  <a:lnTo>
                    <a:pt x="322" y="141"/>
                  </a:lnTo>
                  <a:lnTo>
                    <a:pt x="381" y="131"/>
                  </a:lnTo>
                  <a:lnTo>
                    <a:pt x="439" y="115"/>
                  </a:lnTo>
                  <a:lnTo>
                    <a:pt x="493" y="91"/>
                  </a:lnTo>
                  <a:lnTo>
                    <a:pt x="545" y="66"/>
                  </a:lnTo>
                  <a:lnTo>
                    <a:pt x="596" y="34"/>
                  </a:lnTo>
                  <a:lnTo>
                    <a:pt x="646" y="0"/>
                  </a:lnTo>
                  <a:lnTo>
                    <a:pt x="610" y="60"/>
                  </a:lnTo>
                  <a:lnTo>
                    <a:pt x="573" y="122"/>
                  </a:lnTo>
                  <a:lnTo>
                    <a:pt x="536" y="185"/>
                  </a:lnTo>
                  <a:lnTo>
                    <a:pt x="503" y="247"/>
                  </a:lnTo>
                  <a:lnTo>
                    <a:pt x="469" y="309"/>
                  </a:lnTo>
                  <a:lnTo>
                    <a:pt x="436" y="374"/>
                  </a:lnTo>
                  <a:lnTo>
                    <a:pt x="404" y="437"/>
                  </a:lnTo>
                  <a:lnTo>
                    <a:pt x="375" y="502"/>
                  </a:lnTo>
                  <a:lnTo>
                    <a:pt x="393" y="523"/>
                  </a:lnTo>
                  <a:lnTo>
                    <a:pt x="417" y="545"/>
                  </a:lnTo>
                  <a:lnTo>
                    <a:pt x="443" y="566"/>
                  </a:lnTo>
                  <a:lnTo>
                    <a:pt x="470" y="587"/>
                  </a:lnTo>
                  <a:lnTo>
                    <a:pt x="493" y="610"/>
                  </a:lnTo>
                  <a:lnTo>
                    <a:pt x="511" y="634"/>
                  </a:lnTo>
                  <a:lnTo>
                    <a:pt x="519" y="659"/>
                  </a:lnTo>
                  <a:lnTo>
                    <a:pt x="519" y="688"/>
                  </a:lnTo>
                  <a:lnTo>
                    <a:pt x="514" y="693"/>
                  </a:lnTo>
                  <a:lnTo>
                    <a:pt x="509" y="693"/>
                  </a:lnTo>
                  <a:lnTo>
                    <a:pt x="501" y="688"/>
                  </a:lnTo>
                  <a:lnTo>
                    <a:pt x="494" y="682"/>
                  </a:lnTo>
                  <a:lnTo>
                    <a:pt x="483" y="674"/>
                  </a:lnTo>
                  <a:lnTo>
                    <a:pt x="472" y="666"/>
                  </a:lnTo>
                  <a:lnTo>
                    <a:pt x="461" y="660"/>
                  </a:lnTo>
                  <a:lnTo>
                    <a:pt x="452" y="659"/>
                  </a:lnTo>
                  <a:lnTo>
                    <a:pt x="434" y="659"/>
                  </a:lnTo>
                  <a:lnTo>
                    <a:pt x="421" y="665"/>
                  </a:lnTo>
                  <a:lnTo>
                    <a:pt x="410" y="674"/>
                  </a:lnTo>
                  <a:lnTo>
                    <a:pt x="403" y="686"/>
                  </a:lnTo>
                  <a:lnTo>
                    <a:pt x="394" y="696"/>
                  </a:lnTo>
                  <a:lnTo>
                    <a:pt x="387" y="707"/>
                  </a:lnTo>
                  <a:lnTo>
                    <a:pt x="378" y="718"/>
                  </a:lnTo>
                  <a:lnTo>
                    <a:pt x="366" y="724"/>
                  </a:lnTo>
                  <a:lnTo>
                    <a:pt x="351" y="725"/>
                  </a:lnTo>
                  <a:lnTo>
                    <a:pt x="339" y="726"/>
                  </a:lnTo>
                  <a:lnTo>
                    <a:pt x="327" y="726"/>
                  </a:lnTo>
                  <a:lnTo>
                    <a:pt x="316" y="727"/>
                  </a:lnTo>
                  <a:lnTo>
                    <a:pt x="306" y="727"/>
                  </a:lnTo>
                  <a:lnTo>
                    <a:pt x="296" y="729"/>
                  </a:lnTo>
                  <a:lnTo>
                    <a:pt x="286" y="731"/>
                  </a:lnTo>
                  <a:lnTo>
                    <a:pt x="279" y="735"/>
                  </a:lnTo>
                  <a:lnTo>
                    <a:pt x="260" y="742"/>
                  </a:lnTo>
                  <a:lnTo>
                    <a:pt x="247" y="754"/>
                  </a:lnTo>
                  <a:lnTo>
                    <a:pt x="236" y="767"/>
                  </a:lnTo>
                  <a:lnTo>
                    <a:pt x="231" y="785"/>
                  </a:lnTo>
                  <a:lnTo>
                    <a:pt x="227" y="803"/>
                  </a:lnTo>
                  <a:lnTo>
                    <a:pt x="228" y="825"/>
                  </a:lnTo>
                  <a:lnTo>
                    <a:pt x="233" y="850"/>
                  </a:lnTo>
                  <a:lnTo>
                    <a:pt x="240" y="876"/>
                  </a:lnTo>
                  <a:lnTo>
                    <a:pt x="121" y="876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40" name="Freeform 52"/>
            <p:cNvSpPr>
              <a:spLocks/>
            </p:cNvSpPr>
            <p:nvPr/>
          </p:nvSpPr>
          <p:spPr bwMode="auto">
            <a:xfrm>
              <a:off x="4974" y="1890"/>
              <a:ext cx="18" cy="32"/>
            </a:xfrm>
            <a:custGeom>
              <a:avLst/>
              <a:gdLst>
                <a:gd name="T0" fmla="*/ 33 w 56"/>
                <a:gd name="T1" fmla="*/ 0 h 95"/>
                <a:gd name="T2" fmla="*/ 50 w 56"/>
                <a:gd name="T3" fmla="*/ 0 h 95"/>
                <a:gd name="T4" fmla="*/ 54 w 56"/>
                <a:gd name="T5" fmla="*/ 11 h 95"/>
                <a:gd name="T6" fmla="*/ 56 w 56"/>
                <a:gd name="T7" fmla="*/ 22 h 95"/>
                <a:gd name="T8" fmla="*/ 56 w 56"/>
                <a:gd name="T9" fmla="*/ 34 h 95"/>
                <a:gd name="T10" fmla="*/ 56 w 56"/>
                <a:gd name="T11" fmla="*/ 47 h 95"/>
                <a:gd name="T12" fmla="*/ 53 w 56"/>
                <a:gd name="T13" fmla="*/ 59 h 95"/>
                <a:gd name="T14" fmla="*/ 50 w 56"/>
                <a:gd name="T15" fmla="*/ 72 h 95"/>
                <a:gd name="T16" fmla="*/ 45 w 56"/>
                <a:gd name="T17" fmla="*/ 83 h 95"/>
                <a:gd name="T18" fmla="*/ 42 w 56"/>
                <a:gd name="T19" fmla="*/ 95 h 95"/>
                <a:gd name="T20" fmla="*/ 0 w 56"/>
                <a:gd name="T21" fmla="*/ 95 h 95"/>
                <a:gd name="T22" fmla="*/ 6 w 56"/>
                <a:gd name="T23" fmla="*/ 81 h 95"/>
                <a:gd name="T24" fmla="*/ 12 w 56"/>
                <a:gd name="T25" fmla="*/ 71 h 95"/>
                <a:gd name="T26" fmla="*/ 17 w 56"/>
                <a:gd name="T27" fmla="*/ 59 h 95"/>
                <a:gd name="T28" fmla="*/ 23 w 56"/>
                <a:gd name="T29" fmla="*/ 50 h 95"/>
                <a:gd name="T30" fmla="*/ 25 w 56"/>
                <a:gd name="T31" fmla="*/ 40 h 95"/>
                <a:gd name="T32" fmla="*/ 29 w 56"/>
                <a:gd name="T33" fmla="*/ 29 h 95"/>
                <a:gd name="T34" fmla="*/ 31 w 56"/>
                <a:gd name="T35" fmla="*/ 16 h 95"/>
                <a:gd name="T36" fmla="*/ 33 w 56"/>
                <a:gd name="T3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95">
                  <a:moveTo>
                    <a:pt x="33" y="0"/>
                  </a:moveTo>
                  <a:lnTo>
                    <a:pt x="50" y="0"/>
                  </a:lnTo>
                  <a:lnTo>
                    <a:pt x="54" y="11"/>
                  </a:lnTo>
                  <a:lnTo>
                    <a:pt x="56" y="22"/>
                  </a:lnTo>
                  <a:lnTo>
                    <a:pt x="56" y="34"/>
                  </a:lnTo>
                  <a:lnTo>
                    <a:pt x="56" y="47"/>
                  </a:lnTo>
                  <a:lnTo>
                    <a:pt x="53" y="59"/>
                  </a:lnTo>
                  <a:lnTo>
                    <a:pt x="50" y="72"/>
                  </a:lnTo>
                  <a:lnTo>
                    <a:pt x="45" y="83"/>
                  </a:lnTo>
                  <a:lnTo>
                    <a:pt x="42" y="95"/>
                  </a:lnTo>
                  <a:lnTo>
                    <a:pt x="0" y="95"/>
                  </a:lnTo>
                  <a:lnTo>
                    <a:pt x="6" y="81"/>
                  </a:lnTo>
                  <a:lnTo>
                    <a:pt x="12" y="71"/>
                  </a:lnTo>
                  <a:lnTo>
                    <a:pt x="17" y="59"/>
                  </a:lnTo>
                  <a:lnTo>
                    <a:pt x="23" y="50"/>
                  </a:lnTo>
                  <a:lnTo>
                    <a:pt x="25" y="40"/>
                  </a:lnTo>
                  <a:lnTo>
                    <a:pt x="29" y="29"/>
                  </a:lnTo>
                  <a:lnTo>
                    <a:pt x="31" y="1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F0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41" name="Freeform 53"/>
            <p:cNvSpPr>
              <a:spLocks/>
            </p:cNvSpPr>
            <p:nvPr/>
          </p:nvSpPr>
          <p:spPr bwMode="auto">
            <a:xfrm>
              <a:off x="4868" y="1264"/>
              <a:ext cx="269" cy="658"/>
            </a:xfrm>
            <a:custGeom>
              <a:avLst/>
              <a:gdLst>
                <a:gd name="T0" fmla="*/ 74 w 808"/>
                <a:gd name="T1" fmla="*/ 1752 h 1973"/>
                <a:gd name="T2" fmla="*/ 35 w 808"/>
                <a:gd name="T3" fmla="*/ 1722 h 1973"/>
                <a:gd name="T4" fmla="*/ 10 w 808"/>
                <a:gd name="T5" fmla="*/ 1681 h 1973"/>
                <a:gd name="T6" fmla="*/ 0 w 808"/>
                <a:gd name="T7" fmla="*/ 1638 h 1973"/>
                <a:gd name="T8" fmla="*/ 23 w 808"/>
                <a:gd name="T9" fmla="*/ 1465 h 1973"/>
                <a:gd name="T10" fmla="*/ 147 w 808"/>
                <a:gd name="T11" fmla="*/ 1172 h 1973"/>
                <a:gd name="T12" fmla="*/ 313 w 808"/>
                <a:gd name="T13" fmla="*/ 874 h 1973"/>
                <a:gd name="T14" fmla="*/ 450 w 808"/>
                <a:gd name="T15" fmla="*/ 555 h 1973"/>
                <a:gd name="T16" fmla="*/ 488 w 808"/>
                <a:gd name="T17" fmla="*/ 374 h 1973"/>
                <a:gd name="T18" fmla="*/ 506 w 808"/>
                <a:gd name="T19" fmla="*/ 381 h 1973"/>
                <a:gd name="T20" fmla="*/ 535 w 808"/>
                <a:gd name="T21" fmla="*/ 407 h 1973"/>
                <a:gd name="T22" fmla="*/ 565 w 808"/>
                <a:gd name="T23" fmla="*/ 434 h 1973"/>
                <a:gd name="T24" fmla="*/ 625 w 808"/>
                <a:gd name="T25" fmla="*/ 389 h 1973"/>
                <a:gd name="T26" fmla="*/ 681 w 808"/>
                <a:gd name="T27" fmla="*/ 229 h 1973"/>
                <a:gd name="T28" fmla="*/ 708 w 808"/>
                <a:gd name="T29" fmla="*/ 69 h 1973"/>
                <a:gd name="T30" fmla="*/ 732 w 808"/>
                <a:gd name="T31" fmla="*/ 0 h 1973"/>
                <a:gd name="T32" fmla="*/ 796 w 808"/>
                <a:gd name="T33" fmla="*/ 212 h 1973"/>
                <a:gd name="T34" fmla="*/ 786 w 808"/>
                <a:gd name="T35" fmla="*/ 590 h 1973"/>
                <a:gd name="T36" fmla="*/ 660 w 808"/>
                <a:gd name="T37" fmla="*/ 958 h 1973"/>
                <a:gd name="T38" fmla="*/ 456 w 808"/>
                <a:gd name="T39" fmla="*/ 1299 h 1973"/>
                <a:gd name="T40" fmla="*/ 316 w 808"/>
                <a:gd name="T41" fmla="*/ 1488 h 1973"/>
                <a:gd name="T42" fmla="*/ 300 w 808"/>
                <a:gd name="T43" fmla="*/ 1570 h 1973"/>
                <a:gd name="T44" fmla="*/ 296 w 808"/>
                <a:gd name="T45" fmla="*/ 1660 h 1973"/>
                <a:gd name="T46" fmla="*/ 282 w 808"/>
                <a:gd name="T47" fmla="*/ 1741 h 1973"/>
                <a:gd name="T48" fmla="*/ 256 w 808"/>
                <a:gd name="T49" fmla="*/ 1786 h 1973"/>
                <a:gd name="T50" fmla="*/ 231 w 808"/>
                <a:gd name="T51" fmla="*/ 1817 h 1973"/>
                <a:gd name="T52" fmla="*/ 202 w 808"/>
                <a:gd name="T53" fmla="*/ 1856 h 1973"/>
                <a:gd name="T54" fmla="*/ 181 w 808"/>
                <a:gd name="T55" fmla="*/ 1892 h 1973"/>
                <a:gd name="T56" fmla="*/ 179 w 808"/>
                <a:gd name="T57" fmla="*/ 1973 h 1973"/>
                <a:gd name="T58" fmla="*/ 139 w 808"/>
                <a:gd name="T59" fmla="*/ 1949 h 1973"/>
                <a:gd name="T60" fmla="*/ 148 w 808"/>
                <a:gd name="T61" fmla="*/ 1890 h 1973"/>
                <a:gd name="T62" fmla="*/ 147 w 808"/>
                <a:gd name="T63" fmla="*/ 1826 h 1973"/>
                <a:gd name="T64" fmla="*/ 124 w 808"/>
                <a:gd name="T65" fmla="*/ 1776 h 1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8" h="1973">
                  <a:moveTo>
                    <a:pt x="102" y="1764"/>
                  </a:moveTo>
                  <a:lnTo>
                    <a:pt x="74" y="1752"/>
                  </a:lnTo>
                  <a:lnTo>
                    <a:pt x="52" y="1739"/>
                  </a:lnTo>
                  <a:lnTo>
                    <a:pt x="35" y="1722"/>
                  </a:lnTo>
                  <a:lnTo>
                    <a:pt x="21" y="1704"/>
                  </a:lnTo>
                  <a:lnTo>
                    <a:pt x="10" y="1681"/>
                  </a:lnTo>
                  <a:lnTo>
                    <a:pt x="4" y="1660"/>
                  </a:lnTo>
                  <a:lnTo>
                    <a:pt x="0" y="1638"/>
                  </a:lnTo>
                  <a:lnTo>
                    <a:pt x="2" y="1616"/>
                  </a:lnTo>
                  <a:lnTo>
                    <a:pt x="23" y="1465"/>
                  </a:lnTo>
                  <a:lnTo>
                    <a:pt x="75" y="1317"/>
                  </a:lnTo>
                  <a:lnTo>
                    <a:pt x="147" y="1172"/>
                  </a:lnTo>
                  <a:lnTo>
                    <a:pt x="231" y="1026"/>
                  </a:lnTo>
                  <a:lnTo>
                    <a:pt x="313" y="874"/>
                  </a:lnTo>
                  <a:lnTo>
                    <a:pt x="390" y="719"/>
                  </a:lnTo>
                  <a:lnTo>
                    <a:pt x="450" y="555"/>
                  </a:lnTo>
                  <a:lnTo>
                    <a:pt x="486" y="382"/>
                  </a:lnTo>
                  <a:lnTo>
                    <a:pt x="488" y="374"/>
                  </a:lnTo>
                  <a:lnTo>
                    <a:pt x="495" y="375"/>
                  </a:lnTo>
                  <a:lnTo>
                    <a:pt x="506" y="381"/>
                  </a:lnTo>
                  <a:lnTo>
                    <a:pt x="521" y="393"/>
                  </a:lnTo>
                  <a:lnTo>
                    <a:pt x="535" y="407"/>
                  </a:lnTo>
                  <a:lnTo>
                    <a:pt x="551" y="421"/>
                  </a:lnTo>
                  <a:lnTo>
                    <a:pt x="565" y="434"/>
                  </a:lnTo>
                  <a:lnTo>
                    <a:pt x="579" y="445"/>
                  </a:lnTo>
                  <a:lnTo>
                    <a:pt x="625" y="389"/>
                  </a:lnTo>
                  <a:lnTo>
                    <a:pt x="658" y="315"/>
                  </a:lnTo>
                  <a:lnTo>
                    <a:pt x="681" y="229"/>
                  </a:lnTo>
                  <a:lnTo>
                    <a:pt x="697" y="144"/>
                  </a:lnTo>
                  <a:lnTo>
                    <a:pt x="708" y="69"/>
                  </a:lnTo>
                  <a:lnTo>
                    <a:pt x="720" y="18"/>
                  </a:lnTo>
                  <a:lnTo>
                    <a:pt x="732" y="0"/>
                  </a:lnTo>
                  <a:lnTo>
                    <a:pt x="748" y="27"/>
                  </a:lnTo>
                  <a:lnTo>
                    <a:pt x="796" y="212"/>
                  </a:lnTo>
                  <a:lnTo>
                    <a:pt x="808" y="403"/>
                  </a:lnTo>
                  <a:lnTo>
                    <a:pt x="786" y="590"/>
                  </a:lnTo>
                  <a:lnTo>
                    <a:pt x="735" y="777"/>
                  </a:lnTo>
                  <a:lnTo>
                    <a:pt x="660" y="958"/>
                  </a:lnTo>
                  <a:lnTo>
                    <a:pt x="565" y="1133"/>
                  </a:lnTo>
                  <a:lnTo>
                    <a:pt x="456" y="1299"/>
                  </a:lnTo>
                  <a:lnTo>
                    <a:pt x="337" y="1457"/>
                  </a:lnTo>
                  <a:lnTo>
                    <a:pt x="316" y="1488"/>
                  </a:lnTo>
                  <a:lnTo>
                    <a:pt x="305" y="1529"/>
                  </a:lnTo>
                  <a:lnTo>
                    <a:pt x="300" y="1570"/>
                  </a:lnTo>
                  <a:lnTo>
                    <a:pt x="299" y="1616"/>
                  </a:lnTo>
                  <a:lnTo>
                    <a:pt x="296" y="1660"/>
                  </a:lnTo>
                  <a:lnTo>
                    <a:pt x="293" y="1703"/>
                  </a:lnTo>
                  <a:lnTo>
                    <a:pt x="282" y="1741"/>
                  </a:lnTo>
                  <a:lnTo>
                    <a:pt x="264" y="1779"/>
                  </a:lnTo>
                  <a:lnTo>
                    <a:pt x="256" y="1786"/>
                  </a:lnTo>
                  <a:lnTo>
                    <a:pt x="245" y="1800"/>
                  </a:lnTo>
                  <a:lnTo>
                    <a:pt x="231" y="1817"/>
                  </a:lnTo>
                  <a:lnTo>
                    <a:pt x="217" y="1837"/>
                  </a:lnTo>
                  <a:lnTo>
                    <a:pt x="202" y="1856"/>
                  </a:lnTo>
                  <a:lnTo>
                    <a:pt x="190" y="1876"/>
                  </a:lnTo>
                  <a:lnTo>
                    <a:pt x="181" y="1892"/>
                  </a:lnTo>
                  <a:lnTo>
                    <a:pt x="179" y="1904"/>
                  </a:lnTo>
                  <a:lnTo>
                    <a:pt x="179" y="1973"/>
                  </a:lnTo>
                  <a:lnTo>
                    <a:pt x="137" y="1973"/>
                  </a:lnTo>
                  <a:lnTo>
                    <a:pt x="139" y="1949"/>
                  </a:lnTo>
                  <a:lnTo>
                    <a:pt x="145" y="1921"/>
                  </a:lnTo>
                  <a:lnTo>
                    <a:pt x="148" y="1890"/>
                  </a:lnTo>
                  <a:lnTo>
                    <a:pt x="150" y="1858"/>
                  </a:lnTo>
                  <a:lnTo>
                    <a:pt x="147" y="1826"/>
                  </a:lnTo>
                  <a:lnTo>
                    <a:pt x="139" y="1798"/>
                  </a:lnTo>
                  <a:lnTo>
                    <a:pt x="124" y="1776"/>
                  </a:lnTo>
                  <a:lnTo>
                    <a:pt x="102" y="1764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42" name="Freeform 54"/>
            <p:cNvSpPr>
              <a:spLocks/>
            </p:cNvSpPr>
            <p:nvPr/>
          </p:nvSpPr>
          <p:spPr bwMode="auto">
            <a:xfrm>
              <a:off x="4876" y="1876"/>
              <a:ext cx="27" cy="46"/>
            </a:xfrm>
            <a:custGeom>
              <a:avLst/>
              <a:gdLst>
                <a:gd name="T0" fmla="*/ 5 w 82"/>
                <a:gd name="T1" fmla="*/ 138 h 138"/>
                <a:gd name="T2" fmla="*/ 5 w 82"/>
                <a:gd name="T3" fmla="*/ 120 h 138"/>
                <a:gd name="T4" fmla="*/ 4 w 82"/>
                <a:gd name="T5" fmla="*/ 99 h 138"/>
                <a:gd name="T6" fmla="*/ 1 w 82"/>
                <a:gd name="T7" fmla="*/ 79 h 138"/>
                <a:gd name="T8" fmla="*/ 0 w 82"/>
                <a:gd name="T9" fmla="*/ 60 h 138"/>
                <a:gd name="T10" fmla="*/ 0 w 82"/>
                <a:gd name="T11" fmla="*/ 39 h 138"/>
                <a:gd name="T12" fmla="*/ 4 w 82"/>
                <a:gd name="T13" fmla="*/ 23 h 138"/>
                <a:gd name="T14" fmla="*/ 13 w 82"/>
                <a:gd name="T15" fmla="*/ 9 h 138"/>
                <a:gd name="T16" fmla="*/ 29 w 82"/>
                <a:gd name="T17" fmla="*/ 2 h 138"/>
                <a:gd name="T18" fmla="*/ 36 w 82"/>
                <a:gd name="T19" fmla="*/ 0 h 138"/>
                <a:gd name="T20" fmla="*/ 46 w 82"/>
                <a:gd name="T21" fmla="*/ 1 h 138"/>
                <a:gd name="T22" fmla="*/ 54 w 82"/>
                <a:gd name="T23" fmla="*/ 3 h 138"/>
                <a:gd name="T24" fmla="*/ 64 w 82"/>
                <a:gd name="T25" fmla="*/ 9 h 138"/>
                <a:gd name="T26" fmla="*/ 71 w 82"/>
                <a:gd name="T27" fmla="*/ 15 h 138"/>
                <a:gd name="T28" fmla="*/ 77 w 82"/>
                <a:gd name="T29" fmla="*/ 24 h 138"/>
                <a:gd name="T30" fmla="*/ 80 w 82"/>
                <a:gd name="T31" fmla="*/ 32 h 138"/>
                <a:gd name="T32" fmla="*/ 82 w 82"/>
                <a:gd name="T33" fmla="*/ 43 h 138"/>
                <a:gd name="T34" fmla="*/ 73 w 82"/>
                <a:gd name="T35" fmla="*/ 138 h 138"/>
                <a:gd name="T36" fmla="*/ 5 w 82"/>
                <a:gd name="T3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138">
                  <a:moveTo>
                    <a:pt x="5" y="138"/>
                  </a:moveTo>
                  <a:lnTo>
                    <a:pt x="5" y="120"/>
                  </a:lnTo>
                  <a:lnTo>
                    <a:pt x="4" y="99"/>
                  </a:lnTo>
                  <a:lnTo>
                    <a:pt x="1" y="79"/>
                  </a:lnTo>
                  <a:lnTo>
                    <a:pt x="0" y="60"/>
                  </a:lnTo>
                  <a:lnTo>
                    <a:pt x="0" y="39"/>
                  </a:lnTo>
                  <a:lnTo>
                    <a:pt x="4" y="23"/>
                  </a:lnTo>
                  <a:lnTo>
                    <a:pt x="13" y="9"/>
                  </a:lnTo>
                  <a:lnTo>
                    <a:pt x="29" y="2"/>
                  </a:lnTo>
                  <a:lnTo>
                    <a:pt x="36" y="0"/>
                  </a:lnTo>
                  <a:lnTo>
                    <a:pt x="46" y="1"/>
                  </a:lnTo>
                  <a:lnTo>
                    <a:pt x="54" y="3"/>
                  </a:lnTo>
                  <a:lnTo>
                    <a:pt x="64" y="9"/>
                  </a:lnTo>
                  <a:lnTo>
                    <a:pt x="71" y="15"/>
                  </a:lnTo>
                  <a:lnTo>
                    <a:pt x="77" y="24"/>
                  </a:lnTo>
                  <a:lnTo>
                    <a:pt x="80" y="32"/>
                  </a:lnTo>
                  <a:lnTo>
                    <a:pt x="82" y="43"/>
                  </a:lnTo>
                  <a:lnTo>
                    <a:pt x="73" y="138"/>
                  </a:lnTo>
                  <a:lnTo>
                    <a:pt x="5" y="138"/>
                  </a:lnTo>
                  <a:close/>
                </a:path>
              </a:pathLst>
            </a:custGeom>
            <a:solidFill>
              <a:srgbClr val="BF0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43" name="Freeform 55"/>
            <p:cNvSpPr>
              <a:spLocks/>
            </p:cNvSpPr>
            <p:nvPr/>
          </p:nvSpPr>
          <p:spPr bwMode="auto">
            <a:xfrm>
              <a:off x="4327" y="1027"/>
              <a:ext cx="527" cy="872"/>
            </a:xfrm>
            <a:custGeom>
              <a:avLst/>
              <a:gdLst>
                <a:gd name="T0" fmla="*/ 56 w 1581"/>
                <a:gd name="T1" fmla="*/ 1584 h 2617"/>
                <a:gd name="T2" fmla="*/ 48 w 1581"/>
                <a:gd name="T3" fmla="*/ 834 h 2617"/>
                <a:gd name="T4" fmla="*/ 376 w 1581"/>
                <a:gd name="T5" fmla="*/ 317 h 2617"/>
                <a:gd name="T6" fmla="*/ 850 w 1581"/>
                <a:gd name="T7" fmla="*/ 19 h 2617"/>
                <a:gd name="T8" fmla="*/ 980 w 1581"/>
                <a:gd name="T9" fmla="*/ 194 h 2617"/>
                <a:gd name="T10" fmla="*/ 1064 w 1581"/>
                <a:gd name="T11" fmla="*/ 432 h 2617"/>
                <a:gd name="T12" fmla="*/ 1181 w 1581"/>
                <a:gd name="T13" fmla="*/ 474 h 2617"/>
                <a:gd name="T14" fmla="*/ 1265 w 1581"/>
                <a:gd name="T15" fmla="*/ 454 h 2617"/>
                <a:gd name="T16" fmla="*/ 1430 w 1581"/>
                <a:gd name="T17" fmla="*/ 860 h 2617"/>
                <a:gd name="T18" fmla="*/ 1581 w 1581"/>
                <a:gd name="T19" fmla="*/ 1427 h 2617"/>
                <a:gd name="T20" fmla="*/ 1501 w 1581"/>
                <a:gd name="T21" fmla="*/ 1665 h 2617"/>
                <a:gd name="T22" fmla="*/ 1379 w 1581"/>
                <a:gd name="T23" fmla="*/ 1724 h 2617"/>
                <a:gd name="T24" fmla="*/ 1249 w 1581"/>
                <a:gd name="T25" fmla="*/ 1701 h 2617"/>
                <a:gd name="T26" fmla="*/ 1169 w 1581"/>
                <a:gd name="T27" fmla="*/ 1601 h 2617"/>
                <a:gd name="T28" fmla="*/ 1132 w 1581"/>
                <a:gd name="T29" fmla="*/ 1456 h 2617"/>
                <a:gd name="T30" fmla="*/ 1172 w 1581"/>
                <a:gd name="T31" fmla="*/ 1318 h 2617"/>
                <a:gd name="T32" fmla="*/ 1276 w 1581"/>
                <a:gd name="T33" fmla="*/ 1335 h 2617"/>
                <a:gd name="T34" fmla="*/ 1306 w 1581"/>
                <a:gd name="T35" fmla="*/ 1426 h 2617"/>
                <a:gd name="T36" fmla="*/ 1246 w 1581"/>
                <a:gd name="T37" fmla="*/ 1444 h 2617"/>
                <a:gd name="T38" fmla="*/ 1192 w 1581"/>
                <a:gd name="T39" fmla="*/ 1469 h 2617"/>
                <a:gd name="T40" fmla="*/ 1207 w 1581"/>
                <a:gd name="T41" fmla="*/ 1567 h 2617"/>
                <a:gd name="T42" fmla="*/ 1235 w 1581"/>
                <a:gd name="T43" fmla="*/ 1642 h 2617"/>
                <a:gd name="T44" fmla="*/ 1337 w 1581"/>
                <a:gd name="T45" fmla="*/ 1626 h 2617"/>
                <a:gd name="T46" fmla="*/ 1404 w 1581"/>
                <a:gd name="T47" fmla="*/ 1540 h 2617"/>
                <a:gd name="T48" fmla="*/ 1438 w 1581"/>
                <a:gd name="T49" fmla="*/ 1408 h 2617"/>
                <a:gd name="T50" fmla="*/ 1412 w 1581"/>
                <a:gd name="T51" fmla="*/ 1263 h 2617"/>
                <a:gd name="T52" fmla="*/ 1311 w 1581"/>
                <a:gd name="T53" fmla="*/ 1177 h 2617"/>
                <a:gd name="T54" fmla="*/ 1174 w 1581"/>
                <a:gd name="T55" fmla="*/ 1167 h 2617"/>
                <a:gd name="T56" fmla="*/ 1029 w 1581"/>
                <a:gd name="T57" fmla="*/ 1258 h 2617"/>
                <a:gd name="T58" fmla="*/ 938 w 1581"/>
                <a:gd name="T59" fmla="*/ 1426 h 2617"/>
                <a:gd name="T60" fmla="*/ 941 w 1581"/>
                <a:gd name="T61" fmla="*/ 1657 h 2617"/>
                <a:gd name="T62" fmla="*/ 1071 w 1581"/>
                <a:gd name="T63" fmla="*/ 1861 h 2617"/>
                <a:gd name="T64" fmla="*/ 1068 w 1581"/>
                <a:gd name="T65" fmla="*/ 1929 h 2617"/>
                <a:gd name="T66" fmla="*/ 962 w 1581"/>
                <a:gd name="T67" fmla="*/ 1931 h 2617"/>
                <a:gd name="T68" fmla="*/ 812 w 1581"/>
                <a:gd name="T69" fmla="*/ 1868 h 2617"/>
                <a:gd name="T70" fmla="*/ 681 w 1581"/>
                <a:gd name="T71" fmla="*/ 1727 h 2617"/>
                <a:gd name="T72" fmla="*/ 582 w 1581"/>
                <a:gd name="T73" fmla="*/ 1671 h 2617"/>
                <a:gd name="T74" fmla="*/ 491 w 1581"/>
                <a:gd name="T75" fmla="*/ 1624 h 2617"/>
                <a:gd name="T76" fmla="*/ 489 w 1581"/>
                <a:gd name="T77" fmla="*/ 1677 h 2617"/>
                <a:gd name="T78" fmla="*/ 549 w 1581"/>
                <a:gd name="T79" fmla="*/ 1754 h 2617"/>
                <a:gd name="T80" fmla="*/ 696 w 1581"/>
                <a:gd name="T81" fmla="*/ 1897 h 2617"/>
                <a:gd name="T82" fmla="*/ 904 w 1581"/>
                <a:gd name="T83" fmla="*/ 1987 h 2617"/>
                <a:gd name="T84" fmla="*/ 1046 w 1581"/>
                <a:gd name="T85" fmla="*/ 2144 h 2617"/>
                <a:gd name="T86" fmla="*/ 1107 w 1581"/>
                <a:gd name="T87" fmla="*/ 2363 h 2617"/>
                <a:gd name="T88" fmla="*/ 1079 w 1581"/>
                <a:gd name="T89" fmla="*/ 2459 h 2617"/>
                <a:gd name="T90" fmla="*/ 1040 w 1581"/>
                <a:gd name="T91" fmla="*/ 2488 h 2617"/>
                <a:gd name="T92" fmla="*/ 977 w 1581"/>
                <a:gd name="T93" fmla="*/ 2478 h 2617"/>
                <a:gd name="T94" fmla="*/ 938 w 1581"/>
                <a:gd name="T95" fmla="*/ 2527 h 2617"/>
                <a:gd name="T96" fmla="*/ 820 w 1581"/>
                <a:gd name="T97" fmla="*/ 2509 h 2617"/>
                <a:gd name="T98" fmla="*/ 769 w 1581"/>
                <a:gd name="T99" fmla="*/ 2616 h 2617"/>
                <a:gd name="T100" fmla="*/ 605 w 1581"/>
                <a:gd name="T101" fmla="*/ 2410 h 2617"/>
                <a:gd name="T102" fmla="*/ 337 w 1581"/>
                <a:gd name="T103" fmla="*/ 2162 h 2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81" h="2617">
                  <a:moveTo>
                    <a:pt x="291" y="2089"/>
                  </a:moveTo>
                  <a:lnTo>
                    <a:pt x="196" y="1934"/>
                  </a:lnTo>
                  <a:lnTo>
                    <a:pt x="117" y="1765"/>
                  </a:lnTo>
                  <a:lnTo>
                    <a:pt x="56" y="1584"/>
                  </a:lnTo>
                  <a:lnTo>
                    <a:pt x="16" y="1396"/>
                  </a:lnTo>
                  <a:lnTo>
                    <a:pt x="0" y="1204"/>
                  </a:lnTo>
                  <a:lnTo>
                    <a:pt x="10" y="1017"/>
                  </a:lnTo>
                  <a:lnTo>
                    <a:pt x="48" y="834"/>
                  </a:lnTo>
                  <a:lnTo>
                    <a:pt x="120" y="664"/>
                  </a:lnTo>
                  <a:lnTo>
                    <a:pt x="196" y="544"/>
                  </a:lnTo>
                  <a:lnTo>
                    <a:pt x="281" y="428"/>
                  </a:lnTo>
                  <a:lnTo>
                    <a:pt x="376" y="317"/>
                  </a:lnTo>
                  <a:lnTo>
                    <a:pt x="480" y="218"/>
                  </a:lnTo>
                  <a:lnTo>
                    <a:pt x="591" y="132"/>
                  </a:lnTo>
                  <a:lnTo>
                    <a:pt x="716" y="63"/>
                  </a:lnTo>
                  <a:lnTo>
                    <a:pt x="850" y="19"/>
                  </a:lnTo>
                  <a:lnTo>
                    <a:pt x="997" y="0"/>
                  </a:lnTo>
                  <a:lnTo>
                    <a:pt x="986" y="61"/>
                  </a:lnTo>
                  <a:lnTo>
                    <a:pt x="980" y="126"/>
                  </a:lnTo>
                  <a:lnTo>
                    <a:pt x="980" y="194"/>
                  </a:lnTo>
                  <a:lnTo>
                    <a:pt x="987" y="261"/>
                  </a:lnTo>
                  <a:lnTo>
                    <a:pt x="1001" y="325"/>
                  </a:lnTo>
                  <a:lnTo>
                    <a:pt x="1026" y="383"/>
                  </a:lnTo>
                  <a:lnTo>
                    <a:pt x="1064" y="432"/>
                  </a:lnTo>
                  <a:lnTo>
                    <a:pt x="1114" y="476"/>
                  </a:lnTo>
                  <a:lnTo>
                    <a:pt x="1136" y="476"/>
                  </a:lnTo>
                  <a:lnTo>
                    <a:pt x="1160" y="476"/>
                  </a:lnTo>
                  <a:lnTo>
                    <a:pt x="1181" y="474"/>
                  </a:lnTo>
                  <a:lnTo>
                    <a:pt x="1204" y="473"/>
                  </a:lnTo>
                  <a:lnTo>
                    <a:pt x="1225" y="468"/>
                  </a:lnTo>
                  <a:lnTo>
                    <a:pt x="1246" y="462"/>
                  </a:lnTo>
                  <a:lnTo>
                    <a:pt x="1265" y="454"/>
                  </a:lnTo>
                  <a:lnTo>
                    <a:pt x="1285" y="443"/>
                  </a:lnTo>
                  <a:lnTo>
                    <a:pt x="1323" y="585"/>
                  </a:lnTo>
                  <a:lnTo>
                    <a:pt x="1374" y="724"/>
                  </a:lnTo>
                  <a:lnTo>
                    <a:pt x="1430" y="860"/>
                  </a:lnTo>
                  <a:lnTo>
                    <a:pt x="1488" y="999"/>
                  </a:lnTo>
                  <a:lnTo>
                    <a:pt x="1536" y="1137"/>
                  </a:lnTo>
                  <a:lnTo>
                    <a:pt x="1569" y="1279"/>
                  </a:lnTo>
                  <a:lnTo>
                    <a:pt x="1581" y="1427"/>
                  </a:lnTo>
                  <a:lnTo>
                    <a:pt x="1566" y="1582"/>
                  </a:lnTo>
                  <a:lnTo>
                    <a:pt x="1548" y="1613"/>
                  </a:lnTo>
                  <a:lnTo>
                    <a:pt x="1526" y="1641"/>
                  </a:lnTo>
                  <a:lnTo>
                    <a:pt x="1501" y="1665"/>
                  </a:lnTo>
                  <a:lnTo>
                    <a:pt x="1476" y="1686"/>
                  </a:lnTo>
                  <a:lnTo>
                    <a:pt x="1445" y="1702"/>
                  </a:lnTo>
                  <a:lnTo>
                    <a:pt x="1414" y="1716"/>
                  </a:lnTo>
                  <a:lnTo>
                    <a:pt x="1379" y="1724"/>
                  </a:lnTo>
                  <a:lnTo>
                    <a:pt x="1344" y="1733"/>
                  </a:lnTo>
                  <a:lnTo>
                    <a:pt x="1309" y="1727"/>
                  </a:lnTo>
                  <a:lnTo>
                    <a:pt x="1278" y="1717"/>
                  </a:lnTo>
                  <a:lnTo>
                    <a:pt x="1249" y="1701"/>
                  </a:lnTo>
                  <a:lnTo>
                    <a:pt x="1225" y="1681"/>
                  </a:lnTo>
                  <a:lnTo>
                    <a:pt x="1201" y="1656"/>
                  </a:lnTo>
                  <a:lnTo>
                    <a:pt x="1184" y="1630"/>
                  </a:lnTo>
                  <a:lnTo>
                    <a:pt x="1169" y="1601"/>
                  </a:lnTo>
                  <a:lnTo>
                    <a:pt x="1157" y="1573"/>
                  </a:lnTo>
                  <a:lnTo>
                    <a:pt x="1146" y="1538"/>
                  </a:lnTo>
                  <a:lnTo>
                    <a:pt x="1138" y="1499"/>
                  </a:lnTo>
                  <a:lnTo>
                    <a:pt x="1132" y="1456"/>
                  </a:lnTo>
                  <a:lnTo>
                    <a:pt x="1132" y="1414"/>
                  </a:lnTo>
                  <a:lnTo>
                    <a:pt x="1137" y="1376"/>
                  </a:lnTo>
                  <a:lnTo>
                    <a:pt x="1149" y="1342"/>
                  </a:lnTo>
                  <a:lnTo>
                    <a:pt x="1172" y="1318"/>
                  </a:lnTo>
                  <a:lnTo>
                    <a:pt x="1203" y="1305"/>
                  </a:lnTo>
                  <a:lnTo>
                    <a:pt x="1233" y="1305"/>
                  </a:lnTo>
                  <a:lnTo>
                    <a:pt x="1258" y="1316"/>
                  </a:lnTo>
                  <a:lnTo>
                    <a:pt x="1276" y="1335"/>
                  </a:lnTo>
                  <a:lnTo>
                    <a:pt x="1293" y="1361"/>
                  </a:lnTo>
                  <a:lnTo>
                    <a:pt x="1301" y="1385"/>
                  </a:lnTo>
                  <a:lnTo>
                    <a:pt x="1306" y="1408"/>
                  </a:lnTo>
                  <a:lnTo>
                    <a:pt x="1306" y="1426"/>
                  </a:lnTo>
                  <a:lnTo>
                    <a:pt x="1303" y="1434"/>
                  </a:lnTo>
                  <a:lnTo>
                    <a:pt x="1287" y="1437"/>
                  </a:lnTo>
                  <a:lnTo>
                    <a:pt x="1266" y="1440"/>
                  </a:lnTo>
                  <a:lnTo>
                    <a:pt x="1246" y="1444"/>
                  </a:lnTo>
                  <a:lnTo>
                    <a:pt x="1228" y="1448"/>
                  </a:lnTo>
                  <a:lnTo>
                    <a:pt x="1209" y="1451"/>
                  </a:lnTo>
                  <a:lnTo>
                    <a:pt x="1197" y="1460"/>
                  </a:lnTo>
                  <a:lnTo>
                    <a:pt x="1192" y="1469"/>
                  </a:lnTo>
                  <a:lnTo>
                    <a:pt x="1197" y="1485"/>
                  </a:lnTo>
                  <a:lnTo>
                    <a:pt x="1206" y="1512"/>
                  </a:lnTo>
                  <a:lnTo>
                    <a:pt x="1209" y="1541"/>
                  </a:lnTo>
                  <a:lnTo>
                    <a:pt x="1207" y="1567"/>
                  </a:lnTo>
                  <a:lnTo>
                    <a:pt x="1207" y="1591"/>
                  </a:lnTo>
                  <a:lnTo>
                    <a:pt x="1207" y="1612"/>
                  </a:lnTo>
                  <a:lnTo>
                    <a:pt x="1216" y="1629"/>
                  </a:lnTo>
                  <a:lnTo>
                    <a:pt x="1235" y="1642"/>
                  </a:lnTo>
                  <a:lnTo>
                    <a:pt x="1267" y="1650"/>
                  </a:lnTo>
                  <a:lnTo>
                    <a:pt x="1294" y="1648"/>
                  </a:lnTo>
                  <a:lnTo>
                    <a:pt x="1317" y="1641"/>
                  </a:lnTo>
                  <a:lnTo>
                    <a:pt x="1337" y="1626"/>
                  </a:lnTo>
                  <a:lnTo>
                    <a:pt x="1357" y="1609"/>
                  </a:lnTo>
                  <a:lnTo>
                    <a:pt x="1374" y="1587"/>
                  </a:lnTo>
                  <a:lnTo>
                    <a:pt x="1390" y="1564"/>
                  </a:lnTo>
                  <a:lnTo>
                    <a:pt x="1404" y="1540"/>
                  </a:lnTo>
                  <a:lnTo>
                    <a:pt x="1421" y="1520"/>
                  </a:lnTo>
                  <a:lnTo>
                    <a:pt x="1428" y="1485"/>
                  </a:lnTo>
                  <a:lnTo>
                    <a:pt x="1434" y="1448"/>
                  </a:lnTo>
                  <a:lnTo>
                    <a:pt x="1438" y="1408"/>
                  </a:lnTo>
                  <a:lnTo>
                    <a:pt x="1438" y="1371"/>
                  </a:lnTo>
                  <a:lnTo>
                    <a:pt x="1433" y="1333"/>
                  </a:lnTo>
                  <a:lnTo>
                    <a:pt x="1426" y="1295"/>
                  </a:lnTo>
                  <a:lnTo>
                    <a:pt x="1412" y="1263"/>
                  </a:lnTo>
                  <a:lnTo>
                    <a:pt x="1393" y="1233"/>
                  </a:lnTo>
                  <a:lnTo>
                    <a:pt x="1369" y="1209"/>
                  </a:lnTo>
                  <a:lnTo>
                    <a:pt x="1342" y="1191"/>
                  </a:lnTo>
                  <a:lnTo>
                    <a:pt x="1311" y="1177"/>
                  </a:lnTo>
                  <a:lnTo>
                    <a:pt x="1278" y="1168"/>
                  </a:lnTo>
                  <a:lnTo>
                    <a:pt x="1243" y="1164"/>
                  </a:lnTo>
                  <a:lnTo>
                    <a:pt x="1209" y="1164"/>
                  </a:lnTo>
                  <a:lnTo>
                    <a:pt x="1174" y="1167"/>
                  </a:lnTo>
                  <a:lnTo>
                    <a:pt x="1140" y="1174"/>
                  </a:lnTo>
                  <a:lnTo>
                    <a:pt x="1100" y="1196"/>
                  </a:lnTo>
                  <a:lnTo>
                    <a:pt x="1062" y="1225"/>
                  </a:lnTo>
                  <a:lnTo>
                    <a:pt x="1029" y="1258"/>
                  </a:lnTo>
                  <a:lnTo>
                    <a:pt x="1000" y="1297"/>
                  </a:lnTo>
                  <a:lnTo>
                    <a:pt x="975" y="1337"/>
                  </a:lnTo>
                  <a:lnTo>
                    <a:pt x="955" y="1382"/>
                  </a:lnTo>
                  <a:lnTo>
                    <a:pt x="938" y="1426"/>
                  </a:lnTo>
                  <a:lnTo>
                    <a:pt x="928" y="1469"/>
                  </a:lnTo>
                  <a:lnTo>
                    <a:pt x="923" y="1535"/>
                  </a:lnTo>
                  <a:lnTo>
                    <a:pt x="928" y="1597"/>
                  </a:lnTo>
                  <a:lnTo>
                    <a:pt x="941" y="1657"/>
                  </a:lnTo>
                  <a:lnTo>
                    <a:pt x="963" y="1714"/>
                  </a:lnTo>
                  <a:lnTo>
                    <a:pt x="992" y="1765"/>
                  </a:lnTo>
                  <a:lnTo>
                    <a:pt x="1028" y="1816"/>
                  </a:lnTo>
                  <a:lnTo>
                    <a:pt x="1071" y="1861"/>
                  </a:lnTo>
                  <a:lnTo>
                    <a:pt x="1122" y="1903"/>
                  </a:lnTo>
                  <a:lnTo>
                    <a:pt x="1108" y="1915"/>
                  </a:lnTo>
                  <a:lnTo>
                    <a:pt x="1090" y="1926"/>
                  </a:lnTo>
                  <a:lnTo>
                    <a:pt x="1068" y="1929"/>
                  </a:lnTo>
                  <a:lnTo>
                    <a:pt x="1044" y="1933"/>
                  </a:lnTo>
                  <a:lnTo>
                    <a:pt x="1017" y="1933"/>
                  </a:lnTo>
                  <a:lnTo>
                    <a:pt x="991" y="1933"/>
                  </a:lnTo>
                  <a:lnTo>
                    <a:pt x="962" y="1931"/>
                  </a:lnTo>
                  <a:lnTo>
                    <a:pt x="937" y="1931"/>
                  </a:lnTo>
                  <a:lnTo>
                    <a:pt x="892" y="1915"/>
                  </a:lnTo>
                  <a:lnTo>
                    <a:pt x="853" y="1895"/>
                  </a:lnTo>
                  <a:lnTo>
                    <a:pt x="812" y="1868"/>
                  </a:lnTo>
                  <a:lnTo>
                    <a:pt x="776" y="1837"/>
                  </a:lnTo>
                  <a:lnTo>
                    <a:pt x="741" y="1802"/>
                  </a:lnTo>
                  <a:lnTo>
                    <a:pt x="709" y="1766"/>
                  </a:lnTo>
                  <a:lnTo>
                    <a:pt x="681" y="1727"/>
                  </a:lnTo>
                  <a:lnTo>
                    <a:pt x="656" y="1691"/>
                  </a:lnTo>
                  <a:lnTo>
                    <a:pt x="630" y="1687"/>
                  </a:lnTo>
                  <a:lnTo>
                    <a:pt x="606" y="1681"/>
                  </a:lnTo>
                  <a:lnTo>
                    <a:pt x="582" y="1671"/>
                  </a:lnTo>
                  <a:lnTo>
                    <a:pt x="560" y="1660"/>
                  </a:lnTo>
                  <a:lnTo>
                    <a:pt x="536" y="1647"/>
                  </a:lnTo>
                  <a:lnTo>
                    <a:pt x="515" y="1635"/>
                  </a:lnTo>
                  <a:lnTo>
                    <a:pt x="491" y="1624"/>
                  </a:lnTo>
                  <a:lnTo>
                    <a:pt x="467" y="1615"/>
                  </a:lnTo>
                  <a:lnTo>
                    <a:pt x="469" y="1636"/>
                  </a:lnTo>
                  <a:lnTo>
                    <a:pt x="479" y="1656"/>
                  </a:lnTo>
                  <a:lnTo>
                    <a:pt x="489" y="1677"/>
                  </a:lnTo>
                  <a:lnTo>
                    <a:pt x="504" y="1697"/>
                  </a:lnTo>
                  <a:lnTo>
                    <a:pt x="518" y="1715"/>
                  </a:lnTo>
                  <a:lnTo>
                    <a:pt x="535" y="1735"/>
                  </a:lnTo>
                  <a:lnTo>
                    <a:pt x="549" y="1754"/>
                  </a:lnTo>
                  <a:lnTo>
                    <a:pt x="563" y="1776"/>
                  </a:lnTo>
                  <a:lnTo>
                    <a:pt x="605" y="1822"/>
                  </a:lnTo>
                  <a:lnTo>
                    <a:pt x="649" y="1862"/>
                  </a:lnTo>
                  <a:lnTo>
                    <a:pt x="696" y="1897"/>
                  </a:lnTo>
                  <a:lnTo>
                    <a:pt x="746" y="1928"/>
                  </a:lnTo>
                  <a:lnTo>
                    <a:pt x="796" y="1952"/>
                  </a:lnTo>
                  <a:lnTo>
                    <a:pt x="850" y="1971"/>
                  </a:lnTo>
                  <a:lnTo>
                    <a:pt x="904" y="1987"/>
                  </a:lnTo>
                  <a:lnTo>
                    <a:pt x="963" y="1999"/>
                  </a:lnTo>
                  <a:lnTo>
                    <a:pt x="994" y="2046"/>
                  </a:lnTo>
                  <a:lnTo>
                    <a:pt x="1022" y="2094"/>
                  </a:lnTo>
                  <a:lnTo>
                    <a:pt x="1046" y="2144"/>
                  </a:lnTo>
                  <a:lnTo>
                    <a:pt x="1066" y="2197"/>
                  </a:lnTo>
                  <a:lnTo>
                    <a:pt x="1083" y="2251"/>
                  </a:lnTo>
                  <a:lnTo>
                    <a:pt x="1097" y="2306"/>
                  </a:lnTo>
                  <a:lnTo>
                    <a:pt x="1107" y="2363"/>
                  </a:lnTo>
                  <a:lnTo>
                    <a:pt x="1114" y="2423"/>
                  </a:lnTo>
                  <a:lnTo>
                    <a:pt x="1100" y="2430"/>
                  </a:lnTo>
                  <a:lnTo>
                    <a:pt x="1088" y="2444"/>
                  </a:lnTo>
                  <a:lnTo>
                    <a:pt x="1079" y="2459"/>
                  </a:lnTo>
                  <a:lnTo>
                    <a:pt x="1072" y="2476"/>
                  </a:lnTo>
                  <a:lnTo>
                    <a:pt x="1062" y="2487"/>
                  </a:lnTo>
                  <a:lnTo>
                    <a:pt x="1053" y="2493"/>
                  </a:lnTo>
                  <a:lnTo>
                    <a:pt x="1040" y="2488"/>
                  </a:lnTo>
                  <a:lnTo>
                    <a:pt x="1022" y="2474"/>
                  </a:lnTo>
                  <a:lnTo>
                    <a:pt x="1006" y="2468"/>
                  </a:lnTo>
                  <a:lnTo>
                    <a:pt x="992" y="2472"/>
                  </a:lnTo>
                  <a:lnTo>
                    <a:pt x="977" y="2478"/>
                  </a:lnTo>
                  <a:lnTo>
                    <a:pt x="964" y="2489"/>
                  </a:lnTo>
                  <a:lnTo>
                    <a:pt x="952" y="2501"/>
                  </a:lnTo>
                  <a:lnTo>
                    <a:pt x="944" y="2514"/>
                  </a:lnTo>
                  <a:lnTo>
                    <a:pt x="938" y="2527"/>
                  </a:lnTo>
                  <a:lnTo>
                    <a:pt x="937" y="2542"/>
                  </a:lnTo>
                  <a:lnTo>
                    <a:pt x="887" y="2504"/>
                  </a:lnTo>
                  <a:lnTo>
                    <a:pt x="850" y="2496"/>
                  </a:lnTo>
                  <a:lnTo>
                    <a:pt x="820" y="2509"/>
                  </a:lnTo>
                  <a:lnTo>
                    <a:pt x="801" y="2537"/>
                  </a:lnTo>
                  <a:lnTo>
                    <a:pt x="784" y="2568"/>
                  </a:lnTo>
                  <a:lnTo>
                    <a:pt x="776" y="2598"/>
                  </a:lnTo>
                  <a:lnTo>
                    <a:pt x="769" y="2616"/>
                  </a:lnTo>
                  <a:lnTo>
                    <a:pt x="765" y="2617"/>
                  </a:lnTo>
                  <a:lnTo>
                    <a:pt x="723" y="2541"/>
                  </a:lnTo>
                  <a:lnTo>
                    <a:pt x="669" y="2472"/>
                  </a:lnTo>
                  <a:lnTo>
                    <a:pt x="605" y="2410"/>
                  </a:lnTo>
                  <a:lnTo>
                    <a:pt x="535" y="2351"/>
                  </a:lnTo>
                  <a:lnTo>
                    <a:pt x="464" y="2291"/>
                  </a:lnTo>
                  <a:lnTo>
                    <a:pt x="397" y="2230"/>
                  </a:lnTo>
                  <a:lnTo>
                    <a:pt x="337" y="2162"/>
                  </a:lnTo>
                  <a:lnTo>
                    <a:pt x="291" y="2089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44" name="Freeform 56"/>
            <p:cNvSpPr>
              <a:spLocks/>
            </p:cNvSpPr>
            <p:nvPr/>
          </p:nvSpPr>
          <p:spPr bwMode="auto">
            <a:xfrm>
              <a:off x="4675" y="852"/>
              <a:ext cx="635" cy="797"/>
            </a:xfrm>
            <a:custGeom>
              <a:avLst/>
              <a:gdLst>
                <a:gd name="T0" fmla="*/ 21 w 1907"/>
                <a:gd name="T1" fmla="*/ 1899 h 2390"/>
                <a:gd name="T2" fmla="*/ 95 w 1907"/>
                <a:gd name="T3" fmla="*/ 1817 h 2390"/>
                <a:gd name="T4" fmla="*/ 113 w 1907"/>
                <a:gd name="T5" fmla="*/ 2161 h 2390"/>
                <a:gd name="T6" fmla="*/ 246 w 1907"/>
                <a:gd name="T7" fmla="*/ 2296 h 2390"/>
                <a:gd name="T8" fmla="*/ 298 w 1907"/>
                <a:gd name="T9" fmla="*/ 2283 h 2390"/>
                <a:gd name="T10" fmla="*/ 351 w 1907"/>
                <a:gd name="T11" fmla="*/ 2344 h 2390"/>
                <a:gd name="T12" fmla="*/ 367 w 1907"/>
                <a:gd name="T13" fmla="*/ 2300 h 2390"/>
                <a:gd name="T14" fmla="*/ 411 w 1907"/>
                <a:gd name="T15" fmla="*/ 2272 h 2390"/>
                <a:gd name="T16" fmla="*/ 469 w 1907"/>
                <a:gd name="T17" fmla="*/ 2329 h 2390"/>
                <a:gd name="T18" fmla="*/ 514 w 1907"/>
                <a:gd name="T19" fmla="*/ 2221 h 2390"/>
                <a:gd name="T20" fmla="*/ 566 w 1907"/>
                <a:gd name="T21" fmla="*/ 2256 h 2390"/>
                <a:gd name="T22" fmla="*/ 560 w 1907"/>
                <a:gd name="T23" fmla="*/ 2142 h 2390"/>
                <a:gd name="T24" fmla="*/ 654 w 1907"/>
                <a:gd name="T25" fmla="*/ 2166 h 2390"/>
                <a:gd name="T26" fmla="*/ 576 w 1907"/>
                <a:gd name="T27" fmla="*/ 2095 h 2390"/>
                <a:gd name="T28" fmla="*/ 595 w 1907"/>
                <a:gd name="T29" fmla="*/ 2004 h 2390"/>
                <a:gd name="T30" fmla="*/ 687 w 1907"/>
                <a:gd name="T31" fmla="*/ 1981 h 2390"/>
                <a:gd name="T32" fmla="*/ 578 w 1907"/>
                <a:gd name="T33" fmla="*/ 1925 h 2390"/>
                <a:gd name="T34" fmla="*/ 646 w 1907"/>
                <a:gd name="T35" fmla="*/ 1861 h 2390"/>
                <a:gd name="T36" fmla="*/ 705 w 1907"/>
                <a:gd name="T37" fmla="*/ 1852 h 2390"/>
                <a:gd name="T38" fmla="*/ 570 w 1907"/>
                <a:gd name="T39" fmla="*/ 1738 h 2390"/>
                <a:gd name="T40" fmla="*/ 701 w 1907"/>
                <a:gd name="T41" fmla="*/ 1667 h 2390"/>
                <a:gd name="T42" fmla="*/ 497 w 1907"/>
                <a:gd name="T43" fmla="*/ 1561 h 2390"/>
                <a:gd name="T44" fmla="*/ 573 w 1907"/>
                <a:gd name="T45" fmla="*/ 1492 h 2390"/>
                <a:gd name="T46" fmla="*/ 488 w 1907"/>
                <a:gd name="T47" fmla="*/ 1520 h 2390"/>
                <a:gd name="T48" fmla="*/ 471 w 1907"/>
                <a:gd name="T49" fmla="*/ 1407 h 2390"/>
                <a:gd name="T50" fmla="*/ 590 w 1907"/>
                <a:gd name="T51" fmla="*/ 1315 h 2390"/>
                <a:gd name="T52" fmla="*/ 419 w 1907"/>
                <a:gd name="T53" fmla="*/ 1374 h 2390"/>
                <a:gd name="T54" fmla="*/ 301 w 1907"/>
                <a:gd name="T55" fmla="*/ 982 h 2390"/>
                <a:gd name="T56" fmla="*/ 360 w 1907"/>
                <a:gd name="T57" fmla="*/ 1000 h 2390"/>
                <a:gd name="T58" fmla="*/ 437 w 1907"/>
                <a:gd name="T59" fmla="*/ 678 h 2390"/>
                <a:gd name="T60" fmla="*/ 333 w 1907"/>
                <a:gd name="T61" fmla="*/ 543 h 2390"/>
                <a:gd name="T62" fmla="*/ 327 w 1907"/>
                <a:gd name="T63" fmla="*/ 475 h 2390"/>
                <a:gd name="T64" fmla="*/ 658 w 1907"/>
                <a:gd name="T65" fmla="*/ 132 h 2390"/>
                <a:gd name="T66" fmla="*/ 735 w 1907"/>
                <a:gd name="T67" fmla="*/ 245 h 2390"/>
                <a:gd name="T68" fmla="*/ 717 w 1907"/>
                <a:gd name="T69" fmla="*/ 90 h 2390"/>
                <a:gd name="T70" fmla="*/ 770 w 1907"/>
                <a:gd name="T71" fmla="*/ 132 h 2390"/>
                <a:gd name="T72" fmla="*/ 827 w 1907"/>
                <a:gd name="T73" fmla="*/ 102 h 2390"/>
                <a:gd name="T74" fmla="*/ 866 w 1907"/>
                <a:gd name="T75" fmla="*/ 98 h 2390"/>
                <a:gd name="T76" fmla="*/ 905 w 1907"/>
                <a:gd name="T77" fmla="*/ 43 h 2390"/>
                <a:gd name="T78" fmla="*/ 980 w 1907"/>
                <a:gd name="T79" fmla="*/ 97 h 2390"/>
                <a:gd name="T80" fmla="*/ 1024 w 1907"/>
                <a:gd name="T81" fmla="*/ 50 h 2390"/>
                <a:gd name="T82" fmla="*/ 1048 w 1907"/>
                <a:gd name="T83" fmla="*/ 126 h 2390"/>
                <a:gd name="T84" fmla="*/ 1116 w 1907"/>
                <a:gd name="T85" fmla="*/ 82 h 2390"/>
                <a:gd name="T86" fmla="*/ 1374 w 1907"/>
                <a:gd name="T87" fmla="*/ 229 h 2390"/>
                <a:gd name="T88" fmla="*/ 1384 w 1907"/>
                <a:gd name="T89" fmla="*/ 461 h 2390"/>
                <a:gd name="T90" fmla="*/ 1659 w 1907"/>
                <a:gd name="T91" fmla="*/ 108 h 2390"/>
                <a:gd name="T92" fmla="*/ 1907 w 1907"/>
                <a:gd name="T93" fmla="*/ 459 h 2390"/>
                <a:gd name="T94" fmla="*/ 1766 w 1907"/>
                <a:gd name="T95" fmla="*/ 956 h 2390"/>
                <a:gd name="T96" fmla="*/ 1609 w 1907"/>
                <a:gd name="T97" fmla="*/ 997 h 2390"/>
                <a:gd name="T98" fmla="*/ 1628 w 1907"/>
                <a:gd name="T99" fmla="*/ 807 h 2390"/>
                <a:gd name="T100" fmla="*/ 1567 w 1907"/>
                <a:gd name="T101" fmla="*/ 746 h 2390"/>
                <a:gd name="T102" fmla="*/ 1481 w 1907"/>
                <a:gd name="T103" fmla="*/ 882 h 2390"/>
                <a:gd name="T104" fmla="*/ 1230 w 1907"/>
                <a:gd name="T105" fmla="*/ 1368 h 2390"/>
                <a:gd name="T106" fmla="*/ 1063 w 1907"/>
                <a:gd name="T107" fmla="*/ 1248 h 2390"/>
                <a:gd name="T108" fmla="*/ 875 w 1907"/>
                <a:gd name="T109" fmla="*/ 2071 h 2390"/>
                <a:gd name="T110" fmla="*/ 160 w 1907"/>
                <a:gd name="T111" fmla="*/ 2301 h 2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07" h="2390">
                  <a:moveTo>
                    <a:pt x="29" y="2148"/>
                  </a:moveTo>
                  <a:lnTo>
                    <a:pt x="16" y="2112"/>
                  </a:lnTo>
                  <a:lnTo>
                    <a:pt x="7" y="2078"/>
                  </a:lnTo>
                  <a:lnTo>
                    <a:pt x="1" y="2041"/>
                  </a:lnTo>
                  <a:lnTo>
                    <a:pt x="0" y="2004"/>
                  </a:lnTo>
                  <a:lnTo>
                    <a:pt x="1" y="1968"/>
                  </a:lnTo>
                  <a:lnTo>
                    <a:pt x="9" y="1932"/>
                  </a:lnTo>
                  <a:lnTo>
                    <a:pt x="21" y="1899"/>
                  </a:lnTo>
                  <a:lnTo>
                    <a:pt x="39" y="1867"/>
                  </a:lnTo>
                  <a:lnTo>
                    <a:pt x="46" y="1859"/>
                  </a:lnTo>
                  <a:lnTo>
                    <a:pt x="54" y="1851"/>
                  </a:lnTo>
                  <a:lnTo>
                    <a:pt x="61" y="1842"/>
                  </a:lnTo>
                  <a:lnTo>
                    <a:pt x="70" y="1835"/>
                  </a:lnTo>
                  <a:lnTo>
                    <a:pt x="77" y="1828"/>
                  </a:lnTo>
                  <a:lnTo>
                    <a:pt x="85" y="1822"/>
                  </a:lnTo>
                  <a:lnTo>
                    <a:pt x="95" y="1817"/>
                  </a:lnTo>
                  <a:lnTo>
                    <a:pt x="106" y="1817"/>
                  </a:lnTo>
                  <a:lnTo>
                    <a:pt x="83" y="1866"/>
                  </a:lnTo>
                  <a:lnTo>
                    <a:pt x="69" y="1918"/>
                  </a:lnTo>
                  <a:lnTo>
                    <a:pt x="61" y="1968"/>
                  </a:lnTo>
                  <a:lnTo>
                    <a:pt x="63" y="2018"/>
                  </a:lnTo>
                  <a:lnTo>
                    <a:pt x="71" y="2065"/>
                  </a:lnTo>
                  <a:lnTo>
                    <a:pt x="88" y="2114"/>
                  </a:lnTo>
                  <a:lnTo>
                    <a:pt x="113" y="2161"/>
                  </a:lnTo>
                  <a:lnTo>
                    <a:pt x="148" y="2207"/>
                  </a:lnTo>
                  <a:lnTo>
                    <a:pt x="160" y="2221"/>
                  </a:lnTo>
                  <a:lnTo>
                    <a:pt x="175" y="2233"/>
                  </a:lnTo>
                  <a:lnTo>
                    <a:pt x="193" y="2244"/>
                  </a:lnTo>
                  <a:lnTo>
                    <a:pt x="210" y="2256"/>
                  </a:lnTo>
                  <a:lnTo>
                    <a:pt x="223" y="2266"/>
                  </a:lnTo>
                  <a:lnTo>
                    <a:pt x="236" y="2280"/>
                  </a:lnTo>
                  <a:lnTo>
                    <a:pt x="246" y="2296"/>
                  </a:lnTo>
                  <a:lnTo>
                    <a:pt x="251" y="2319"/>
                  </a:lnTo>
                  <a:lnTo>
                    <a:pt x="257" y="2316"/>
                  </a:lnTo>
                  <a:lnTo>
                    <a:pt x="263" y="2313"/>
                  </a:lnTo>
                  <a:lnTo>
                    <a:pt x="266" y="2307"/>
                  </a:lnTo>
                  <a:lnTo>
                    <a:pt x="271" y="2302"/>
                  </a:lnTo>
                  <a:lnTo>
                    <a:pt x="277" y="2290"/>
                  </a:lnTo>
                  <a:lnTo>
                    <a:pt x="283" y="2283"/>
                  </a:lnTo>
                  <a:lnTo>
                    <a:pt x="298" y="2283"/>
                  </a:lnTo>
                  <a:lnTo>
                    <a:pt x="310" y="2287"/>
                  </a:lnTo>
                  <a:lnTo>
                    <a:pt x="317" y="2293"/>
                  </a:lnTo>
                  <a:lnTo>
                    <a:pt x="322" y="2302"/>
                  </a:lnTo>
                  <a:lnTo>
                    <a:pt x="325" y="2311"/>
                  </a:lnTo>
                  <a:lnTo>
                    <a:pt x="330" y="2323"/>
                  </a:lnTo>
                  <a:lnTo>
                    <a:pt x="336" y="2332"/>
                  </a:lnTo>
                  <a:lnTo>
                    <a:pt x="345" y="2342"/>
                  </a:lnTo>
                  <a:lnTo>
                    <a:pt x="351" y="2344"/>
                  </a:lnTo>
                  <a:lnTo>
                    <a:pt x="356" y="2344"/>
                  </a:lnTo>
                  <a:lnTo>
                    <a:pt x="360" y="2341"/>
                  </a:lnTo>
                  <a:lnTo>
                    <a:pt x="366" y="2337"/>
                  </a:lnTo>
                  <a:lnTo>
                    <a:pt x="367" y="2330"/>
                  </a:lnTo>
                  <a:lnTo>
                    <a:pt x="369" y="2324"/>
                  </a:lnTo>
                  <a:lnTo>
                    <a:pt x="369" y="2316"/>
                  </a:lnTo>
                  <a:lnTo>
                    <a:pt x="369" y="2310"/>
                  </a:lnTo>
                  <a:lnTo>
                    <a:pt x="367" y="2300"/>
                  </a:lnTo>
                  <a:lnTo>
                    <a:pt x="367" y="2293"/>
                  </a:lnTo>
                  <a:lnTo>
                    <a:pt x="369" y="2288"/>
                  </a:lnTo>
                  <a:lnTo>
                    <a:pt x="373" y="2284"/>
                  </a:lnTo>
                  <a:lnTo>
                    <a:pt x="377" y="2281"/>
                  </a:lnTo>
                  <a:lnTo>
                    <a:pt x="383" y="2280"/>
                  </a:lnTo>
                  <a:lnTo>
                    <a:pt x="389" y="2276"/>
                  </a:lnTo>
                  <a:lnTo>
                    <a:pt x="396" y="2275"/>
                  </a:lnTo>
                  <a:lnTo>
                    <a:pt x="411" y="2272"/>
                  </a:lnTo>
                  <a:lnTo>
                    <a:pt x="423" y="2276"/>
                  </a:lnTo>
                  <a:lnTo>
                    <a:pt x="429" y="2283"/>
                  </a:lnTo>
                  <a:lnTo>
                    <a:pt x="434" y="2295"/>
                  </a:lnTo>
                  <a:lnTo>
                    <a:pt x="435" y="2307"/>
                  </a:lnTo>
                  <a:lnTo>
                    <a:pt x="439" y="2322"/>
                  </a:lnTo>
                  <a:lnTo>
                    <a:pt x="444" y="2332"/>
                  </a:lnTo>
                  <a:lnTo>
                    <a:pt x="455" y="2342"/>
                  </a:lnTo>
                  <a:lnTo>
                    <a:pt x="469" y="2329"/>
                  </a:lnTo>
                  <a:lnTo>
                    <a:pt x="473" y="2312"/>
                  </a:lnTo>
                  <a:lnTo>
                    <a:pt x="469" y="2292"/>
                  </a:lnTo>
                  <a:lnTo>
                    <a:pt x="463" y="2272"/>
                  </a:lnTo>
                  <a:lnTo>
                    <a:pt x="457" y="2251"/>
                  </a:lnTo>
                  <a:lnTo>
                    <a:pt x="459" y="2234"/>
                  </a:lnTo>
                  <a:lnTo>
                    <a:pt x="473" y="2221"/>
                  </a:lnTo>
                  <a:lnTo>
                    <a:pt x="505" y="2215"/>
                  </a:lnTo>
                  <a:lnTo>
                    <a:pt x="514" y="2221"/>
                  </a:lnTo>
                  <a:lnTo>
                    <a:pt x="522" y="2229"/>
                  </a:lnTo>
                  <a:lnTo>
                    <a:pt x="525" y="2239"/>
                  </a:lnTo>
                  <a:lnTo>
                    <a:pt x="529" y="2248"/>
                  </a:lnTo>
                  <a:lnTo>
                    <a:pt x="531" y="2257"/>
                  </a:lnTo>
                  <a:lnTo>
                    <a:pt x="537" y="2265"/>
                  </a:lnTo>
                  <a:lnTo>
                    <a:pt x="544" y="2271"/>
                  </a:lnTo>
                  <a:lnTo>
                    <a:pt x="558" y="2275"/>
                  </a:lnTo>
                  <a:lnTo>
                    <a:pt x="566" y="2256"/>
                  </a:lnTo>
                  <a:lnTo>
                    <a:pt x="565" y="2239"/>
                  </a:lnTo>
                  <a:lnTo>
                    <a:pt x="558" y="2223"/>
                  </a:lnTo>
                  <a:lnTo>
                    <a:pt x="547" y="2209"/>
                  </a:lnTo>
                  <a:lnTo>
                    <a:pt x="537" y="2192"/>
                  </a:lnTo>
                  <a:lnTo>
                    <a:pt x="531" y="2178"/>
                  </a:lnTo>
                  <a:lnTo>
                    <a:pt x="532" y="2162"/>
                  </a:lnTo>
                  <a:lnTo>
                    <a:pt x="546" y="2148"/>
                  </a:lnTo>
                  <a:lnTo>
                    <a:pt x="560" y="2142"/>
                  </a:lnTo>
                  <a:lnTo>
                    <a:pt x="574" y="2143"/>
                  </a:lnTo>
                  <a:lnTo>
                    <a:pt x="588" y="2148"/>
                  </a:lnTo>
                  <a:lnTo>
                    <a:pt x="601" y="2156"/>
                  </a:lnTo>
                  <a:lnTo>
                    <a:pt x="613" y="2163"/>
                  </a:lnTo>
                  <a:lnTo>
                    <a:pt x="625" y="2171"/>
                  </a:lnTo>
                  <a:lnTo>
                    <a:pt x="637" y="2174"/>
                  </a:lnTo>
                  <a:lnTo>
                    <a:pt x="649" y="2174"/>
                  </a:lnTo>
                  <a:lnTo>
                    <a:pt x="654" y="2166"/>
                  </a:lnTo>
                  <a:lnTo>
                    <a:pt x="649" y="2156"/>
                  </a:lnTo>
                  <a:lnTo>
                    <a:pt x="638" y="2143"/>
                  </a:lnTo>
                  <a:lnTo>
                    <a:pt x="624" y="2130"/>
                  </a:lnTo>
                  <a:lnTo>
                    <a:pt x="606" y="2115"/>
                  </a:lnTo>
                  <a:lnTo>
                    <a:pt x="594" y="2106"/>
                  </a:lnTo>
                  <a:lnTo>
                    <a:pt x="586" y="2100"/>
                  </a:lnTo>
                  <a:lnTo>
                    <a:pt x="590" y="2097"/>
                  </a:lnTo>
                  <a:lnTo>
                    <a:pt x="576" y="2095"/>
                  </a:lnTo>
                  <a:lnTo>
                    <a:pt x="570" y="2089"/>
                  </a:lnTo>
                  <a:lnTo>
                    <a:pt x="566" y="2081"/>
                  </a:lnTo>
                  <a:lnTo>
                    <a:pt x="567" y="2071"/>
                  </a:lnTo>
                  <a:lnTo>
                    <a:pt x="570" y="2057"/>
                  </a:lnTo>
                  <a:lnTo>
                    <a:pt x="573" y="2042"/>
                  </a:lnTo>
                  <a:lnTo>
                    <a:pt x="577" y="2027"/>
                  </a:lnTo>
                  <a:lnTo>
                    <a:pt x="582" y="2012"/>
                  </a:lnTo>
                  <a:lnTo>
                    <a:pt x="595" y="2004"/>
                  </a:lnTo>
                  <a:lnTo>
                    <a:pt x="612" y="2002"/>
                  </a:lnTo>
                  <a:lnTo>
                    <a:pt x="627" y="2000"/>
                  </a:lnTo>
                  <a:lnTo>
                    <a:pt x="644" y="2002"/>
                  </a:lnTo>
                  <a:lnTo>
                    <a:pt x="658" y="2000"/>
                  </a:lnTo>
                  <a:lnTo>
                    <a:pt x="675" y="2000"/>
                  </a:lnTo>
                  <a:lnTo>
                    <a:pt x="688" y="1998"/>
                  </a:lnTo>
                  <a:lnTo>
                    <a:pt x="699" y="1993"/>
                  </a:lnTo>
                  <a:lnTo>
                    <a:pt x="687" y="1981"/>
                  </a:lnTo>
                  <a:lnTo>
                    <a:pt x="674" y="1973"/>
                  </a:lnTo>
                  <a:lnTo>
                    <a:pt x="658" y="1964"/>
                  </a:lnTo>
                  <a:lnTo>
                    <a:pt x="645" y="1958"/>
                  </a:lnTo>
                  <a:lnTo>
                    <a:pt x="630" y="1952"/>
                  </a:lnTo>
                  <a:lnTo>
                    <a:pt x="614" y="1949"/>
                  </a:lnTo>
                  <a:lnTo>
                    <a:pt x="597" y="1944"/>
                  </a:lnTo>
                  <a:lnTo>
                    <a:pt x="582" y="1943"/>
                  </a:lnTo>
                  <a:lnTo>
                    <a:pt x="578" y="1925"/>
                  </a:lnTo>
                  <a:lnTo>
                    <a:pt x="579" y="1910"/>
                  </a:lnTo>
                  <a:lnTo>
                    <a:pt x="583" y="1896"/>
                  </a:lnTo>
                  <a:lnTo>
                    <a:pt x="590" y="1883"/>
                  </a:lnTo>
                  <a:lnTo>
                    <a:pt x="598" y="1872"/>
                  </a:lnTo>
                  <a:lnTo>
                    <a:pt x="612" y="1865"/>
                  </a:lnTo>
                  <a:lnTo>
                    <a:pt x="626" y="1859"/>
                  </a:lnTo>
                  <a:lnTo>
                    <a:pt x="643" y="1858"/>
                  </a:lnTo>
                  <a:lnTo>
                    <a:pt x="646" y="1861"/>
                  </a:lnTo>
                  <a:lnTo>
                    <a:pt x="654" y="1864"/>
                  </a:lnTo>
                  <a:lnTo>
                    <a:pt x="661" y="1865"/>
                  </a:lnTo>
                  <a:lnTo>
                    <a:pt x="668" y="1866"/>
                  </a:lnTo>
                  <a:lnTo>
                    <a:pt x="676" y="1865"/>
                  </a:lnTo>
                  <a:lnTo>
                    <a:pt x="685" y="1865"/>
                  </a:lnTo>
                  <a:lnTo>
                    <a:pt x="692" y="1865"/>
                  </a:lnTo>
                  <a:lnTo>
                    <a:pt x="699" y="1867"/>
                  </a:lnTo>
                  <a:lnTo>
                    <a:pt x="705" y="1852"/>
                  </a:lnTo>
                  <a:lnTo>
                    <a:pt x="694" y="1845"/>
                  </a:lnTo>
                  <a:lnTo>
                    <a:pt x="668" y="1840"/>
                  </a:lnTo>
                  <a:lnTo>
                    <a:pt x="638" y="1836"/>
                  </a:lnTo>
                  <a:lnTo>
                    <a:pt x="603" y="1828"/>
                  </a:lnTo>
                  <a:lnTo>
                    <a:pt x="576" y="1815"/>
                  </a:lnTo>
                  <a:lnTo>
                    <a:pt x="558" y="1792"/>
                  </a:lnTo>
                  <a:lnTo>
                    <a:pt x="558" y="1757"/>
                  </a:lnTo>
                  <a:lnTo>
                    <a:pt x="570" y="1738"/>
                  </a:lnTo>
                  <a:lnTo>
                    <a:pt x="586" y="1722"/>
                  </a:lnTo>
                  <a:lnTo>
                    <a:pt x="603" y="1708"/>
                  </a:lnTo>
                  <a:lnTo>
                    <a:pt x="624" y="1697"/>
                  </a:lnTo>
                  <a:lnTo>
                    <a:pt x="643" y="1689"/>
                  </a:lnTo>
                  <a:lnTo>
                    <a:pt x="664" y="1685"/>
                  </a:lnTo>
                  <a:lnTo>
                    <a:pt x="687" y="1685"/>
                  </a:lnTo>
                  <a:lnTo>
                    <a:pt x="709" y="1690"/>
                  </a:lnTo>
                  <a:lnTo>
                    <a:pt x="701" y="1667"/>
                  </a:lnTo>
                  <a:lnTo>
                    <a:pt x="686" y="1656"/>
                  </a:lnTo>
                  <a:lnTo>
                    <a:pt x="661" y="1652"/>
                  </a:lnTo>
                  <a:lnTo>
                    <a:pt x="634" y="1655"/>
                  </a:lnTo>
                  <a:lnTo>
                    <a:pt x="603" y="1661"/>
                  </a:lnTo>
                  <a:lnTo>
                    <a:pt x="577" y="1670"/>
                  </a:lnTo>
                  <a:lnTo>
                    <a:pt x="554" y="1676"/>
                  </a:lnTo>
                  <a:lnTo>
                    <a:pt x="540" y="1682"/>
                  </a:lnTo>
                  <a:lnTo>
                    <a:pt x="497" y="1561"/>
                  </a:lnTo>
                  <a:lnTo>
                    <a:pt x="505" y="1549"/>
                  </a:lnTo>
                  <a:lnTo>
                    <a:pt x="514" y="1540"/>
                  </a:lnTo>
                  <a:lnTo>
                    <a:pt x="525" y="1532"/>
                  </a:lnTo>
                  <a:lnTo>
                    <a:pt x="536" y="1525"/>
                  </a:lnTo>
                  <a:lnTo>
                    <a:pt x="546" y="1517"/>
                  </a:lnTo>
                  <a:lnTo>
                    <a:pt x="556" y="1509"/>
                  </a:lnTo>
                  <a:lnTo>
                    <a:pt x="565" y="1501"/>
                  </a:lnTo>
                  <a:lnTo>
                    <a:pt x="573" y="1492"/>
                  </a:lnTo>
                  <a:lnTo>
                    <a:pt x="560" y="1484"/>
                  </a:lnTo>
                  <a:lnTo>
                    <a:pt x="549" y="1483"/>
                  </a:lnTo>
                  <a:lnTo>
                    <a:pt x="537" y="1485"/>
                  </a:lnTo>
                  <a:lnTo>
                    <a:pt x="528" y="1491"/>
                  </a:lnTo>
                  <a:lnTo>
                    <a:pt x="517" y="1497"/>
                  </a:lnTo>
                  <a:lnTo>
                    <a:pt x="507" y="1505"/>
                  </a:lnTo>
                  <a:lnTo>
                    <a:pt x="498" y="1511"/>
                  </a:lnTo>
                  <a:lnTo>
                    <a:pt x="488" y="1520"/>
                  </a:lnTo>
                  <a:lnTo>
                    <a:pt x="477" y="1508"/>
                  </a:lnTo>
                  <a:lnTo>
                    <a:pt x="469" y="1496"/>
                  </a:lnTo>
                  <a:lnTo>
                    <a:pt x="461" y="1481"/>
                  </a:lnTo>
                  <a:lnTo>
                    <a:pt x="456" y="1467"/>
                  </a:lnTo>
                  <a:lnTo>
                    <a:pt x="452" y="1449"/>
                  </a:lnTo>
                  <a:lnTo>
                    <a:pt x="453" y="1435"/>
                  </a:lnTo>
                  <a:lnTo>
                    <a:pt x="459" y="1420"/>
                  </a:lnTo>
                  <a:lnTo>
                    <a:pt x="471" y="1407"/>
                  </a:lnTo>
                  <a:lnTo>
                    <a:pt x="480" y="1388"/>
                  </a:lnTo>
                  <a:lnTo>
                    <a:pt x="493" y="1374"/>
                  </a:lnTo>
                  <a:lnTo>
                    <a:pt x="506" y="1362"/>
                  </a:lnTo>
                  <a:lnTo>
                    <a:pt x="523" y="1353"/>
                  </a:lnTo>
                  <a:lnTo>
                    <a:pt x="538" y="1344"/>
                  </a:lnTo>
                  <a:lnTo>
                    <a:pt x="556" y="1335"/>
                  </a:lnTo>
                  <a:lnTo>
                    <a:pt x="573" y="1324"/>
                  </a:lnTo>
                  <a:lnTo>
                    <a:pt x="590" y="1315"/>
                  </a:lnTo>
                  <a:lnTo>
                    <a:pt x="549" y="1297"/>
                  </a:lnTo>
                  <a:lnTo>
                    <a:pt x="517" y="1300"/>
                  </a:lnTo>
                  <a:lnTo>
                    <a:pt x="492" y="1316"/>
                  </a:lnTo>
                  <a:lnTo>
                    <a:pt x="471" y="1341"/>
                  </a:lnTo>
                  <a:lnTo>
                    <a:pt x="455" y="1364"/>
                  </a:lnTo>
                  <a:lnTo>
                    <a:pt x="443" y="1382"/>
                  </a:lnTo>
                  <a:lnTo>
                    <a:pt x="431" y="1387"/>
                  </a:lnTo>
                  <a:lnTo>
                    <a:pt x="419" y="1374"/>
                  </a:lnTo>
                  <a:lnTo>
                    <a:pt x="397" y="1326"/>
                  </a:lnTo>
                  <a:lnTo>
                    <a:pt x="379" y="1279"/>
                  </a:lnTo>
                  <a:lnTo>
                    <a:pt x="361" y="1229"/>
                  </a:lnTo>
                  <a:lnTo>
                    <a:pt x="347" y="1179"/>
                  </a:lnTo>
                  <a:lnTo>
                    <a:pt x="332" y="1129"/>
                  </a:lnTo>
                  <a:lnTo>
                    <a:pt x="320" y="1079"/>
                  </a:lnTo>
                  <a:lnTo>
                    <a:pt x="310" y="1030"/>
                  </a:lnTo>
                  <a:lnTo>
                    <a:pt x="301" y="982"/>
                  </a:lnTo>
                  <a:lnTo>
                    <a:pt x="307" y="985"/>
                  </a:lnTo>
                  <a:lnTo>
                    <a:pt x="314" y="990"/>
                  </a:lnTo>
                  <a:lnTo>
                    <a:pt x="322" y="994"/>
                  </a:lnTo>
                  <a:lnTo>
                    <a:pt x="329" y="997"/>
                  </a:lnTo>
                  <a:lnTo>
                    <a:pt x="336" y="998"/>
                  </a:lnTo>
                  <a:lnTo>
                    <a:pt x="343" y="1000"/>
                  </a:lnTo>
                  <a:lnTo>
                    <a:pt x="350" y="1000"/>
                  </a:lnTo>
                  <a:lnTo>
                    <a:pt x="360" y="1000"/>
                  </a:lnTo>
                  <a:lnTo>
                    <a:pt x="399" y="973"/>
                  </a:lnTo>
                  <a:lnTo>
                    <a:pt x="427" y="940"/>
                  </a:lnTo>
                  <a:lnTo>
                    <a:pt x="440" y="901"/>
                  </a:lnTo>
                  <a:lnTo>
                    <a:pt x="446" y="858"/>
                  </a:lnTo>
                  <a:lnTo>
                    <a:pt x="445" y="811"/>
                  </a:lnTo>
                  <a:lnTo>
                    <a:pt x="443" y="765"/>
                  </a:lnTo>
                  <a:lnTo>
                    <a:pt x="438" y="720"/>
                  </a:lnTo>
                  <a:lnTo>
                    <a:pt x="437" y="678"/>
                  </a:lnTo>
                  <a:lnTo>
                    <a:pt x="431" y="652"/>
                  </a:lnTo>
                  <a:lnTo>
                    <a:pt x="417" y="633"/>
                  </a:lnTo>
                  <a:lnTo>
                    <a:pt x="399" y="620"/>
                  </a:lnTo>
                  <a:lnTo>
                    <a:pt x="379" y="610"/>
                  </a:lnTo>
                  <a:lnTo>
                    <a:pt x="357" y="599"/>
                  </a:lnTo>
                  <a:lnTo>
                    <a:pt x="342" y="585"/>
                  </a:lnTo>
                  <a:lnTo>
                    <a:pt x="332" y="567"/>
                  </a:lnTo>
                  <a:lnTo>
                    <a:pt x="333" y="543"/>
                  </a:lnTo>
                  <a:lnTo>
                    <a:pt x="343" y="541"/>
                  </a:lnTo>
                  <a:lnTo>
                    <a:pt x="347" y="536"/>
                  </a:lnTo>
                  <a:lnTo>
                    <a:pt x="344" y="526"/>
                  </a:lnTo>
                  <a:lnTo>
                    <a:pt x="339" y="518"/>
                  </a:lnTo>
                  <a:lnTo>
                    <a:pt x="332" y="507"/>
                  </a:lnTo>
                  <a:lnTo>
                    <a:pt x="327" y="496"/>
                  </a:lnTo>
                  <a:lnTo>
                    <a:pt x="324" y="484"/>
                  </a:lnTo>
                  <a:lnTo>
                    <a:pt x="327" y="475"/>
                  </a:lnTo>
                  <a:lnTo>
                    <a:pt x="350" y="428"/>
                  </a:lnTo>
                  <a:lnTo>
                    <a:pt x="379" y="385"/>
                  </a:lnTo>
                  <a:lnTo>
                    <a:pt x="410" y="344"/>
                  </a:lnTo>
                  <a:lnTo>
                    <a:pt x="449" y="303"/>
                  </a:lnTo>
                  <a:lnTo>
                    <a:pt x="492" y="261"/>
                  </a:lnTo>
                  <a:lnTo>
                    <a:pt x="540" y="221"/>
                  </a:lnTo>
                  <a:lnTo>
                    <a:pt x="595" y="176"/>
                  </a:lnTo>
                  <a:lnTo>
                    <a:pt x="658" y="132"/>
                  </a:lnTo>
                  <a:lnTo>
                    <a:pt x="668" y="130"/>
                  </a:lnTo>
                  <a:lnTo>
                    <a:pt x="675" y="141"/>
                  </a:lnTo>
                  <a:lnTo>
                    <a:pt x="676" y="162"/>
                  </a:lnTo>
                  <a:lnTo>
                    <a:pt x="679" y="188"/>
                  </a:lnTo>
                  <a:lnTo>
                    <a:pt x="681" y="212"/>
                  </a:lnTo>
                  <a:lnTo>
                    <a:pt x="691" y="234"/>
                  </a:lnTo>
                  <a:lnTo>
                    <a:pt x="706" y="246"/>
                  </a:lnTo>
                  <a:lnTo>
                    <a:pt x="735" y="245"/>
                  </a:lnTo>
                  <a:lnTo>
                    <a:pt x="752" y="225"/>
                  </a:lnTo>
                  <a:lnTo>
                    <a:pt x="758" y="206"/>
                  </a:lnTo>
                  <a:lnTo>
                    <a:pt x="757" y="187"/>
                  </a:lnTo>
                  <a:lnTo>
                    <a:pt x="749" y="169"/>
                  </a:lnTo>
                  <a:lnTo>
                    <a:pt x="739" y="149"/>
                  </a:lnTo>
                  <a:lnTo>
                    <a:pt x="728" y="131"/>
                  </a:lnTo>
                  <a:lnTo>
                    <a:pt x="719" y="110"/>
                  </a:lnTo>
                  <a:lnTo>
                    <a:pt x="717" y="90"/>
                  </a:lnTo>
                  <a:lnTo>
                    <a:pt x="728" y="84"/>
                  </a:lnTo>
                  <a:lnTo>
                    <a:pt x="740" y="83"/>
                  </a:lnTo>
                  <a:lnTo>
                    <a:pt x="749" y="80"/>
                  </a:lnTo>
                  <a:lnTo>
                    <a:pt x="759" y="73"/>
                  </a:lnTo>
                  <a:lnTo>
                    <a:pt x="763" y="85"/>
                  </a:lnTo>
                  <a:lnTo>
                    <a:pt x="766" y="101"/>
                  </a:lnTo>
                  <a:lnTo>
                    <a:pt x="767" y="116"/>
                  </a:lnTo>
                  <a:lnTo>
                    <a:pt x="770" y="132"/>
                  </a:lnTo>
                  <a:lnTo>
                    <a:pt x="773" y="145"/>
                  </a:lnTo>
                  <a:lnTo>
                    <a:pt x="781" y="156"/>
                  </a:lnTo>
                  <a:lnTo>
                    <a:pt x="791" y="164"/>
                  </a:lnTo>
                  <a:lnTo>
                    <a:pt x="812" y="168"/>
                  </a:lnTo>
                  <a:lnTo>
                    <a:pt x="830" y="151"/>
                  </a:lnTo>
                  <a:lnTo>
                    <a:pt x="836" y="135"/>
                  </a:lnTo>
                  <a:lnTo>
                    <a:pt x="833" y="119"/>
                  </a:lnTo>
                  <a:lnTo>
                    <a:pt x="827" y="102"/>
                  </a:lnTo>
                  <a:lnTo>
                    <a:pt x="819" y="83"/>
                  </a:lnTo>
                  <a:lnTo>
                    <a:pt x="818" y="70"/>
                  </a:lnTo>
                  <a:lnTo>
                    <a:pt x="824" y="58"/>
                  </a:lnTo>
                  <a:lnTo>
                    <a:pt x="844" y="50"/>
                  </a:lnTo>
                  <a:lnTo>
                    <a:pt x="835" y="101"/>
                  </a:lnTo>
                  <a:lnTo>
                    <a:pt x="843" y="101"/>
                  </a:lnTo>
                  <a:lnTo>
                    <a:pt x="854" y="101"/>
                  </a:lnTo>
                  <a:lnTo>
                    <a:pt x="866" y="98"/>
                  </a:lnTo>
                  <a:lnTo>
                    <a:pt x="878" y="94"/>
                  </a:lnTo>
                  <a:lnTo>
                    <a:pt x="887" y="86"/>
                  </a:lnTo>
                  <a:lnTo>
                    <a:pt x="897" y="79"/>
                  </a:lnTo>
                  <a:lnTo>
                    <a:pt x="904" y="68"/>
                  </a:lnTo>
                  <a:lnTo>
                    <a:pt x="911" y="59"/>
                  </a:lnTo>
                  <a:lnTo>
                    <a:pt x="911" y="52"/>
                  </a:lnTo>
                  <a:lnTo>
                    <a:pt x="909" y="48"/>
                  </a:lnTo>
                  <a:lnTo>
                    <a:pt x="905" y="43"/>
                  </a:lnTo>
                  <a:lnTo>
                    <a:pt x="903" y="41"/>
                  </a:lnTo>
                  <a:lnTo>
                    <a:pt x="939" y="31"/>
                  </a:lnTo>
                  <a:lnTo>
                    <a:pt x="947" y="101"/>
                  </a:lnTo>
                  <a:lnTo>
                    <a:pt x="953" y="101"/>
                  </a:lnTo>
                  <a:lnTo>
                    <a:pt x="960" y="101"/>
                  </a:lnTo>
                  <a:lnTo>
                    <a:pt x="966" y="100"/>
                  </a:lnTo>
                  <a:lnTo>
                    <a:pt x="974" y="100"/>
                  </a:lnTo>
                  <a:lnTo>
                    <a:pt x="980" y="97"/>
                  </a:lnTo>
                  <a:lnTo>
                    <a:pt x="987" y="94"/>
                  </a:lnTo>
                  <a:lnTo>
                    <a:pt x="992" y="88"/>
                  </a:lnTo>
                  <a:lnTo>
                    <a:pt x="998" y="82"/>
                  </a:lnTo>
                  <a:lnTo>
                    <a:pt x="989" y="74"/>
                  </a:lnTo>
                  <a:lnTo>
                    <a:pt x="988" y="66"/>
                  </a:lnTo>
                  <a:lnTo>
                    <a:pt x="988" y="56"/>
                  </a:lnTo>
                  <a:lnTo>
                    <a:pt x="989" y="50"/>
                  </a:lnTo>
                  <a:lnTo>
                    <a:pt x="1024" y="50"/>
                  </a:lnTo>
                  <a:lnTo>
                    <a:pt x="1024" y="59"/>
                  </a:lnTo>
                  <a:lnTo>
                    <a:pt x="1023" y="70"/>
                  </a:lnTo>
                  <a:lnTo>
                    <a:pt x="1022" y="80"/>
                  </a:lnTo>
                  <a:lnTo>
                    <a:pt x="1022" y="94"/>
                  </a:lnTo>
                  <a:lnTo>
                    <a:pt x="1022" y="104"/>
                  </a:lnTo>
                  <a:lnTo>
                    <a:pt x="1026" y="114"/>
                  </a:lnTo>
                  <a:lnTo>
                    <a:pt x="1033" y="121"/>
                  </a:lnTo>
                  <a:lnTo>
                    <a:pt x="1048" y="126"/>
                  </a:lnTo>
                  <a:lnTo>
                    <a:pt x="1059" y="128"/>
                  </a:lnTo>
                  <a:lnTo>
                    <a:pt x="1071" y="127"/>
                  </a:lnTo>
                  <a:lnTo>
                    <a:pt x="1080" y="124"/>
                  </a:lnTo>
                  <a:lnTo>
                    <a:pt x="1090" y="118"/>
                  </a:lnTo>
                  <a:lnTo>
                    <a:pt x="1097" y="109"/>
                  </a:lnTo>
                  <a:lnTo>
                    <a:pt x="1105" y="100"/>
                  </a:lnTo>
                  <a:lnTo>
                    <a:pt x="1110" y="89"/>
                  </a:lnTo>
                  <a:lnTo>
                    <a:pt x="1116" y="82"/>
                  </a:lnTo>
                  <a:lnTo>
                    <a:pt x="1110" y="73"/>
                  </a:lnTo>
                  <a:lnTo>
                    <a:pt x="1146" y="80"/>
                  </a:lnTo>
                  <a:lnTo>
                    <a:pt x="1187" y="94"/>
                  </a:lnTo>
                  <a:lnTo>
                    <a:pt x="1229" y="112"/>
                  </a:lnTo>
                  <a:lnTo>
                    <a:pt x="1271" y="133"/>
                  </a:lnTo>
                  <a:lnTo>
                    <a:pt x="1309" y="159"/>
                  </a:lnTo>
                  <a:lnTo>
                    <a:pt x="1344" y="192"/>
                  </a:lnTo>
                  <a:lnTo>
                    <a:pt x="1374" y="229"/>
                  </a:lnTo>
                  <a:lnTo>
                    <a:pt x="1395" y="271"/>
                  </a:lnTo>
                  <a:lnTo>
                    <a:pt x="1304" y="357"/>
                  </a:lnTo>
                  <a:lnTo>
                    <a:pt x="1320" y="370"/>
                  </a:lnTo>
                  <a:lnTo>
                    <a:pt x="1336" y="385"/>
                  </a:lnTo>
                  <a:lnTo>
                    <a:pt x="1349" y="402"/>
                  </a:lnTo>
                  <a:lnTo>
                    <a:pt x="1364" y="422"/>
                  </a:lnTo>
                  <a:lnTo>
                    <a:pt x="1374" y="440"/>
                  </a:lnTo>
                  <a:lnTo>
                    <a:pt x="1384" y="461"/>
                  </a:lnTo>
                  <a:lnTo>
                    <a:pt x="1391" y="483"/>
                  </a:lnTo>
                  <a:lnTo>
                    <a:pt x="1395" y="507"/>
                  </a:lnTo>
                  <a:lnTo>
                    <a:pt x="1411" y="488"/>
                  </a:lnTo>
                  <a:lnTo>
                    <a:pt x="1443" y="436"/>
                  </a:lnTo>
                  <a:lnTo>
                    <a:pt x="1487" y="363"/>
                  </a:lnTo>
                  <a:lnTo>
                    <a:pt x="1541" y="278"/>
                  </a:lnTo>
                  <a:lnTo>
                    <a:pt x="1597" y="189"/>
                  </a:lnTo>
                  <a:lnTo>
                    <a:pt x="1659" y="108"/>
                  </a:lnTo>
                  <a:lnTo>
                    <a:pt x="1719" y="41"/>
                  </a:lnTo>
                  <a:lnTo>
                    <a:pt x="1779" y="0"/>
                  </a:lnTo>
                  <a:lnTo>
                    <a:pt x="1829" y="64"/>
                  </a:lnTo>
                  <a:lnTo>
                    <a:pt x="1865" y="134"/>
                  </a:lnTo>
                  <a:lnTo>
                    <a:pt x="1888" y="211"/>
                  </a:lnTo>
                  <a:lnTo>
                    <a:pt x="1901" y="294"/>
                  </a:lnTo>
                  <a:lnTo>
                    <a:pt x="1906" y="376"/>
                  </a:lnTo>
                  <a:lnTo>
                    <a:pt x="1907" y="459"/>
                  </a:lnTo>
                  <a:lnTo>
                    <a:pt x="1906" y="541"/>
                  </a:lnTo>
                  <a:lnTo>
                    <a:pt x="1906" y="618"/>
                  </a:lnTo>
                  <a:lnTo>
                    <a:pt x="1891" y="676"/>
                  </a:lnTo>
                  <a:lnTo>
                    <a:pt x="1876" y="737"/>
                  </a:lnTo>
                  <a:lnTo>
                    <a:pt x="1857" y="797"/>
                  </a:lnTo>
                  <a:lnTo>
                    <a:pt x="1834" y="856"/>
                  </a:lnTo>
                  <a:lnTo>
                    <a:pt x="1804" y="910"/>
                  </a:lnTo>
                  <a:lnTo>
                    <a:pt x="1766" y="956"/>
                  </a:lnTo>
                  <a:lnTo>
                    <a:pt x="1718" y="996"/>
                  </a:lnTo>
                  <a:lnTo>
                    <a:pt x="1662" y="1027"/>
                  </a:lnTo>
                  <a:lnTo>
                    <a:pt x="1648" y="1028"/>
                  </a:lnTo>
                  <a:lnTo>
                    <a:pt x="1639" y="1026"/>
                  </a:lnTo>
                  <a:lnTo>
                    <a:pt x="1629" y="1020"/>
                  </a:lnTo>
                  <a:lnTo>
                    <a:pt x="1622" y="1014"/>
                  </a:lnTo>
                  <a:lnTo>
                    <a:pt x="1615" y="1006"/>
                  </a:lnTo>
                  <a:lnTo>
                    <a:pt x="1609" y="997"/>
                  </a:lnTo>
                  <a:lnTo>
                    <a:pt x="1604" y="988"/>
                  </a:lnTo>
                  <a:lnTo>
                    <a:pt x="1600" y="982"/>
                  </a:lnTo>
                  <a:lnTo>
                    <a:pt x="1594" y="952"/>
                  </a:lnTo>
                  <a:lnTo>
                    <a:pt x="1596" y="923"/>
                  </a:lnTo>
                  <a:lnTo>
                    <a:pt x="1600" y="893"/>
                  </a:lnTo>
                  <a:lnTo>
                    <a:pt x="1609" y="864"/>
                  </a:lnTo>
                  <a:lnTo>
                    <a:pt x="1617" y="834"/>
                  </a:lnTo>
                  <a:lnTo>
                    <a:pt x="1628" y="807"/>
                  </a:lnTo>
                  <a:lnTo>
                    <a:pt x="1636" y="780"/>
                  </a:lnTo>
                  <a:lnTo>
                    <a:pt x="1644" y="755"/>
                  </a:lnTo>
                  <a:lnTo>
                    <a:pt x="1629" y="743"/>
                  </a:lnTo>
                  <a:lnTo>
                    <a:pt x="1616" y="738"/>
                  </a:lnTo>
                  <a:lnTo>
                    <a:pt x="1603" y="737"/>
                  </a:lnTo>
                  <a:lnTo>
                    <a:pt x="1591" y="740"/>
                  </a:lnTo>
                  <a:lnTo>
                    <a:pt x="1579" y="742"/>
                  </a:lnTo>
                  <a:lnTo>
                    <a:pt x="1567" y="746"/>
                  </a:lnTo>
                  <a:lnTo>
                    <a:pt x="1554" y="747"/>
                  </a:lnTo>
                  <a:lnTo>
                    <a:pt x="1541" y="746"/>
                  </a:lnTo>
                  <a:lnTo>
                    <a:pt x="1523" y="764"/>
                  </a:lnTo>
                  <a:lnTo>
                    <a:pt x="1511" y="786"/>
                  </a:lnTo>
                  <a:lnTo>
                    <a:pt x="1501" y="809"/>
                  </a:lnTo>
                  <a:lnTo>
                    <a:pt x="1494" y="833"/>
                  </a:lnTo>
                  <a:lnTo>
                    <a:pt x="1487" y="858"/>
                  </a:lnTo>
                  <a:lnTo>
                    <a:pt x="1481" y="882"/>
                  </a:lnTo>
                  <a:lnTo>
                    <a:pt x="1472" y="907"/>
                  </a:lnTo>
                  <a:lnTo>
                    <a:pt x="1464" y="931"/>
                  </a:lnTo>
                  <a:lnTo>
                    <a:pt x="1437" y="983"/>
                  </a:lnTo>
                  <a:lnTo>
                    <a:pt x="1400" y="1050"/>
                  </a:lnTo>
                  <a:lnTo>
                    <a:pt x="1358" y="1124"/>
                  </a:lnTo>
                  <a:lnTo>
                    <a:pt x="1313" y="1207"/>
                  </a:lnTo>
                  <a:lnTo>
                    <a:pt x="1267" y="1288"/>
                  </a:lnTo>
                  <a:lnTo>
                    <a:pt x="1230" y="1368"/>
                  </a:lnTo>
                  <a:lnTo>
                    <a:pt x="1199" y="1439"/>
                  </a:lnTo>
                  <a:lnTo>
                    <a:pt x="1183" y="1501"/>
                  </a:lnTo>
                  <a:lnTo>
                    <a:pt x="1177" y="1472"/>
                  </a:lnTo>
                  <a:lnTo>
                    <a:pt x="1164" y="1429"/>
                  </a:lnTo>
                  <a:lnTo>
                    <a:pt x="1144" y="1377"/>
                  </a:lnTo>
                  <a:lnTo>
                    <a:pt x="1121" y="1327"/>
                  </a:lnTo>
                  <a:lnTo>
                    <a:pt x="1092" y="1281"/>
                  </a:lnTo>
                  <a:lnTo>
                    <a:pt x="1063" y="1248"/>
                  </a:lnTo>
                  <a:lnTo>
                    <a:pt x="1033" y="1235"/>
                  </a:lnTo>
                  <a:lnTo>
                    <a:pt x="1006" y="1248"/>
                  </a:lnTo>
                  <a:lnTo>
                    <a:pt x="1030" y="1388"/>
                  </a:lnTo>
                  <a:lnTo>
                    <a:pt x="1036" y="1533"/>
                  </a:lnTo>
                  <a:lnTo>
                    <a:pt x="1024" y="1676"/>
                  </a:lnTo>
                  <a:lnTo>
                    <a:pt x="994" y="1816"/>
                  </a:lnTo>
                  <a:lnTo>
                    <a:pt x="944" y="1949"/>
                  </a:lnTo>
                  <a:lnTo>
                    <a:pt x="875" y="2071"/>
                  </a:lnTo>
                  <a:lnTo>
                    <a:pt x="788" y="2180"/>
                  </a:lnTo>
                  <a:lnTo>
                    <a:pt x="685" y="2275"/>
                  </a:lnTo>
                  <a:lnTo>
                    <a:pt x="583" y="2338"/>
                  </a:lnTo>
                  <a:lnTo>
                    <a:pt x="488" y="2376"/>
                  </a:lnTo>
                  <a:lnTo>
                    <a:pt x="397" y="2390"/>
                  </a:lnTo>
                  <a:lnTo>
                    <a:pt x="314" y="2383"/>
                  </a:lnTo>
                  <a:lnTo>
                    <a:pt x="233" y="2350"/>
                  </a:lnTo>
                  <a:lnTo>
                    <a:pt x="160" y="2301"/>
                  </a:lnTo>
                  <a:lnTo>
                    <a:pt x="90" y="2232"/>
                  </a:lnTo>
                  <a:lnTo>
                    <a:pt x="29" y="2148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45" name="Freeform 57"/>
            <p:cNvSpPr>
              <a:spLocks/>
            </p:cNvSpPr>
            <p:nvPr/>
          </p:nvSpPr>
          <p:spPr bwMode="auto">
            <a:xfrm>
              <a:off x="4129" y="1511"/>
              <a:ext cx="164" cy="88"/>
            </a:xfrm>
            <a:custGeom>
              <a:avLst/>
              <a:gdLst>
                <a:gd name="T0" fmla="*/ 0 w 494"/>
                <a:gd name="T1" fmla="*/ 15 h 263"/>
                <a:gd name="T2" fmla="*/ 12 w 494"/>
                <a:gd name="T3" fmla="*/ 48 h 263"/>
                <a:gd name="T4" fmla="*/ 31 w 494"/>
                <a:gd name="T5" fmla="*/ 76 h 263"/>
                <a:gd name="T6" fmla="*/ 52 w 494"/>
                <a:gd name="T7" fmla="*/ 104 h 263"/>
                <a:gd name="T8" fmla="*/ 79 w 494"/>
                <a:gd name="T9" fmla="*/ 128 h 263"/>
                <a:gd name="T10" fmla="*/ 108 w 494"/>
                <a:gd name="T11" fmla="*/ 146 h 263"/>
                <a:gd name="T12" fmla="*/ 140 w 494"/>
                <a:gd name="T13" fmla="*/ 163 h 263"/>
                <a:gd name="T14" fmla="*/ 172 w 494"/>
                <a:gd name="T15" fmla="*/ 172 h 263"/>
                <a:gd name="T16" fmla="*/ 206 w 494"/>
                <a:gd name="T17" fmla="*/ 178 h 263"/>
                <a:gd name="T18" fmla="*/ 243 w 494"/>
                <a:gd name="T19" fmla="*/ 177 h 263"/>
                <a:gd name="T20" fmla="*/ 278 w 494"/>
                <a:gd name="T21" fmla="*/ 171 h 263"/>
                <a:gd name="T22" fmla="*/ 310 w 494"/>
                <a:gd name="T23" fmla="*/ 159 h 263"/>
                <a:gd name="T24" fmla="*/ 344 w 494"/>
                <a:gd name="T25" fmla="*/ 141 h 263"/>
                <a:gd name="T26" fmla="*/ 375 w 494"/>
                <a:gd name="T27" fmla="*/ 116 h 263"/>
                <a:gd name="T28" fmla="*/ 408 w 494"/>
                <a:gd name="T29" fmla="*/ 86 h 263"/>
                <a:gd name="T30" fmla="*/ 443 w 494"/>
                <a:gd name="T31" fmla="*/ 50 h 263"/>
                <a:gd name="T32" fmla="*/ 484 w 494"/>
                <a:gd name="T33" fmla="*/ 7 h 263"/>
                <a:gd name="T34" fmla="*/ 494 w 494"/>
                <a:gd name="T35" fmla="*/ 0 h 263"/>
                <a:gd name="T36" fmla="*/ 494 w 494"/>
                <a:gd name="T37" fmla="*/ 15 h 263"/>
                <a:gd name="T38" fmla="*/ 484 w 494"/>
                <a:gd name="T39" fmla="*/ 44 h 263"/>
                <a:gd name="T40" fmla="*/ 468 w 494"/>
                <a:gd name="T41" fmla="*/ 84 h 263"/>
                <a:gd name="T42" fmla="*/ 444 w 494"/>
                <a:gd name="T43" fmla="*/ 127 h 263"/>
                <a:gd name="T44" fmla="*/ 419 w 494"/>
                <a:gd name="T45" fmla="*/ 169 h 263"/>
                <a:gd name="T46" fmla="*/ 390 w 494"/>
                <a:gd name="T47" fmla="*/ 203 h 263"/>
                <a:gd name="T48" fmla="*/ 363 w 494"/>
                <a:gd name="T49" fmla="*/ 229 h 263"/>
                <a:gd name="T50" fmla="*/ 334 w 494"/>
                <a:gd name="T51" fmla="*/ 242 h 263"/>
                <a:gd name="T52" fmla="*/ 305 w 494"/>
                <a:gd name="T53" fmla="*/ 252 h 263"/>
                <a:gd name="T54" fmla="*/ 277 w 494"/>
                <a:gd name="T55" fmla="*/ 260 h 263"/>
                <a:gd name="T56" fmla="*/ 247 w 494"/>
                <a:gd name="T57" fmla="*/ 263 h 263"/>
                <a:gd name="T58" fmla="*/ 217 w 494"/>
                <a:gd name="T59" fmla="*/ 261 h 263"/>
                <a:gd name="T60" fmla="*/ 187 w 494"/>
                <a:gd name="T61" fmla="*/ 256 h 263"/>
                <a:gd name="T62" fmla="*/ 158 w 494"/>
                <a:gd name="T63" fmla="*/ 244 h 263"/>
                <a:gd name="T64" fmla="*/ 130 w 494"/>
                <a:gd name="T65" fmla="*/ 229 h 263"/>
                <a:gd name="T66" fmla="*/ 110 w 494"/>
                <a:gd name="T67" fmla="*/ 212 h 263"/>
                <a:gd name="T68" fmla="*/ 92 w 494"/>
                <a:gd name="T69" fmla="*/ 196 h 263"/>
                <a:gd name="T70" fmla="*/ 73 w 494"/>
                <a:gd name="T71" fmla="*/ 177 h 263"/>
                <a:gd name="T72" fmla="*/ 58 w 494"/>
                <a:gd name="T73" fmla="*/ 158 h 263"/>
                <a:gd name="T74" fmla="*/ 43 w 494"/>
                <a:gd name="T75" fmla="*/ 135 h 263"/>
                <a:gd name="T76" fmla="*/ 31 w 494"/>
                <a:gd name="T77" fmla="*/ 113 h 263"/>
                <a:gd name="T78" fmla="*/ 18 w 494"/>
                <a:gd name="T79" fmla="*/ 88 h 263"/>
                <a:gd name="T80" fmla="*/ 9 w 494"/>
                <a:gd name="T81" fmla="*/ 66 h 263"/>
                <a:gd name="T82" fmla="*/ 0 w 494"/>
                <a:gd name="T83" fmla="*/ 1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4" h="263">
                  <a:moveTo>
                    <a:pt x="0" y="15"/>
                  </a:moveTo>
                  <a:lnTo>
                    <a:pt x="12" y="48"/>
                  </a:lnTo>
                  <a:lnTo>
                    <a:pt x="31" y="76"/>
                  </a:lnTo>
                  <a:lnTo>
                    <a:pt x="52" y="104"/>
                  </a:lnTo>
                  <a:lnTo>
                    <a:pt x="79" y="128"/>
                  </a:lnTo>
                  <a:lnTo>
                    <a:pt x="108" y="146"/>
                  </a:lnTo>
                  <a:lnTo>
                    <a:pt x="140" y="163"/>
                  </a:lnTo>
                  <a:lnTo>
                    <a:pt x="172" y="172"/>
                  </a:lnTo>
                  <a:lnTo>
                    <a:pt x="206" y="178"/>
                  </a:lnTo>
                  <a:lnTo>
                    <a:pt x="243" y="177"/>
                  </a:lnTo>
                  <a:lnTo>
                    <a:pt x="278" y="171"/>
                  </a:lnTo>
                  <a:lnTo>
                    <a:pt x="310" y="159"/>
                  </a:lnTo>
                  <a:lnTo>
                    <a:pt x="344" y="141"/>
                  </a:lnTo>
                  <a:lnTo>
                    <a:pt x="375" y="116"/>
                  </a:lnTo>
                  <a:lnTo>
                    <a:pt x="408" y="86"/>
                  </a:lnTo>
                  <a:lnTo>
                    <a:pt x="443" y="50"/>
                  </a:lnTo>
                  <a:lnTo>
                    <a:pt x="484" y="7"/>
                  </a:lnTo>
                  <a:lnTo>
                    <a:pt x="494" y="0"/>
                  </a:lnTo>
                  <a:lnTo>
                    <a:pt x="494" y="15"/>
                  </a:lnTo>
                  <a:lnTo>
                    <a:pt x="484" y="44"/>
                  </a:lnTo>
                  <a:lnTo>
                    <a:pt x="468" y="84"/>
                  </a:lnTo>
                  <a:lnTo>
                    <a:pt x="444" y="127"/>
                  </a:lnTo>
                  <a:lnTo>
                    <a:pt x="419" y="169"/>
                  </a:lnTo>
                  <a:lnTo>
                    <a:pt x="390" y="203"/>
                  </a:lnTo>
                  <a:lnTo>
                    <a:pt x="363" y="229"/>
                  </a:lnTo>
                  <a:lnTo>
                    <a:pt x="334" y="242"/>
                  </a:lnTo>
                  <a:lnTo>
                    <a:pt x="305" y="252"/>
                  </a:lnTo>
                  <a:lnTo>
                    <a:pt x="277" y="260"/>
                  </a:lnTo>
                  <a:lnTo>
                    <a:pt x="247" y="263"/>
                  </a:lnTo>
                  <a:lnTo>
                    <a:pt x="217" y="261"/>
                  </a:lnTo>
                  <a:lnTo>
                    <a:pt x="187" y="256"/>
                  </a:lnTo>
                  <a:lnTo>
                    <a:pt x="158" y="244"/>
                  </a:lnTo>
                  <a:lnTo>
                    <a:pt x="130" y="229"/>
                  </a:lnTo>
                  <a:lnTo>
                    <a:pt x="110" y="212"/>
                  </a:lnTo>
                  <a:lnTo>
                    <a:pt x="92" y="196"/>
                  </a:lnTo>
                  <a:lnTo>
                    <a:pt x="73" y="177"/>
                  </a:lnTo>
                  <a:lnTo>
                    <a:pt x="58" y="158"/>
                  </a:lnTo>
                  <a:lnTo>
                    <a:pt x="43" y="135"/>
                  </a:lnTo>
                  <a:lnTo>
                    <a:pt x="31" y="113"/>
                  </a:lnTo>
                  <a:lnTo>
                    <a:pt x="18" y="88"/>
                  </a:lnTo>
                  <a:lnTo>
                    <a:pt x="9" y="66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46" name="Freeform 58"/>
            <p:cNvSpPr>
              <a:spLocks/>
            </p:cNvSpPr>
            <p:nvPr/>
          </p:nvSpPr>
          <p:spPr bwMode="auto">
            <a:xfrm>
              <a:off x="5029" y="1349"/>
              <a:ext cx="24" cy="43"/>
            </a:xfrm>
            <a:custGeom>
              <a:avLst/>
              <a:gdLst>
                <a:gd name="T0" fmla="*/ 71 w 73"/>
                <a:gd name="T1" fmla="*/ 128 h 128"/>
                <a:gd name="T2" fmla="*/ 71 w 73"/>
                <a:gd name="T3" fmla="*/ 128 h 128"/>
                <a:gd name="T4" fmla="*/ 59 w 73"/>
                <a:gd name="T5" fmla="*/ 120 h 128"/>
                <a:gd name="T6" fmla="*/ 46 w 73"/>
                <a:gd name="T7" fmla="*/ 115 h 128"/>
                <a:gd name="T8" fmla="*/ 30 w 73"/>
                <a:gd name="T9" fmla="*/ 109 h 128"/>
                <a:gd name="T10" fmla="*/ 17 w 73"/>
                <a:gd name="T11" fmla="*/ 103 h 128"/>
                <a:gd name="T12" fmla="*/ 5 w 73"/>
                <a:gd name="T13" fmla="*/ 95 h 128"/>
                <a:gd name="T14" fmla="*/ 0 w 73"/>
                <a:gd name="T15" fmla="*/ 84 h 128"/>
                <a:gd name="T16" fmla="*/ 1 w 73"/>
                <a:gd name="T17" fmla="*/ 71 h 128"/>
                <a:gd name="T18" fmla="*/ 12 w 73"/>
                <a:gd name="T19" fmla="*/ 54 h 128"/>
                <a:gd name="T20" fmla="*/ 10 w 73"/>
                <a:gd name="T21" fmla="*/ 19 h 128"/>
                <a:gd name="T22" fmla="*/ 16 w 73"/>
                <a:gd name="T23" fmla="*/ 4 h 128"/>
                <a:gd name="T24" fmla="*/ 27 w 73"/>
                <a:gd name="T25" fmla="*/ 0 h 128"/>
                <a:gd name="T26" fmla="*/ 43 w 73"/>
                <a:gd name="T27" fmla="*/ 10 h 128"/>
                <a:gd name="T28" fmla="*/ 57 w 73"/>
                <a:gd name="T29" fmla="*/ 29 h 128"/>
                <a:gd name="T30" fmla="*/ 69 w 73"/>
                <a:gd name="T31" fmla="*/ 56 h 128"/>
                <a:gd name="T32" fmla="*/ 73 w 73"/>
                <a:gd name="T33" fmla="*/ 90 h 128"/>
                <a:gd name="T34" fmla="*/ 71 w 73"/>
                <a:gd name="T3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28">
                  <a:moveTo>
                    <a:pt x="71" y="128"/>
                  </a:moveTo>
                  <a:lnTo>
                    <a:pt x="71" y="128"/>
                  </a:lnTo>
                  <a:lnTo>
                    <a:pt x="59" y="120"/>
                  </a:lnTo>
                  <a:lnTo>
                    <a:pt x="46" y="115"/>
                  </a:lnTo>
                  <a:lnTo>
                    <a:pt x="30" y="109"/>
                  </a:lnTo>
                  <a:lnTo>
                    <a:pt x="17" y="103"/>
                  </a:lnTo>
                  <a:lnTo>
                    <a:pt x="5" y="95"/>
                  </a:lnTo>
                  <a:lnTo>
                    <a:pt x="0" y="84"/>
                  </a:lnTo>
                  <a:lnTo>
                    <a:pt x="1" y="71"/>
                  </a:lnTo>
                  <a:lnTo>
                    <a:pt x="12" y="54"/>
                  </a:lnTo>
                  <a:lnTo>
                    <a:pt x="10" y="19"/>
                  </a:lnTo>
                  <a:lnTo>
                    <a:pt x="16" y="4"/>
                  </a:lnTo>
                  <a:lnTo>
                    <a:pt x="27" y="0"/>
                  </a:lnTo>
                  <a:lnTo>
                    <a:pt x="43" y="10"/>
                  </a:lnTo>
                  <a:lnTo>
                    <a:pt x="57" y="29"/>
                  </a:lnTo>
                  <a:lnTo>
                    <a:pt x="69" y="56"/>
                  </a:lnTo>
                  <a:lnTo>
                    <a:pt x="73" y="90"/>
                  </a:lnTo>
                  <a:lnTo>
                    <a:pt x="71" y="128"/>
                  </a:ln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47" name="Freeform 59"/>
            <p:cNvSpPr>
              <a:spLocks/>
            </p:cNvSpPr>
            <p:nvPr/>
          </p:nvSpPr>
          <p:spPr bwMode="auto">
            <a:xfrm>
              <a:off x="4767" y="1066"/>
              <a:ext cx="42" cy="88"/>
            </a:xfrm>
            <a:custGeom>
              <a:avLst/>
              <a:gdLst>
                <a:gd name="T0" fmla="*/ 57 w 127"/>
                <a:gd name="T1" fmla="*/ 1 h 265"/>
                <a:gd name="T2" fmla="*/ 72 w 127"/>
                <a:gd name="T3" fmla="*/ 0 h 265"/>
                <a:gd name="T4" fmla="*/ 89 w 127"/>
                <a:gd name="T5" fmla="*/ 6 h 265"/>
                <a:gd name="T6" fmla="*/ 102 w 127"/>
                <a:gd name="T7" fmla="*/ 19 h 265"/>
                <a:gd name="T8" fmla="*/ 115 w 127"/>
                <a:gd name="T9" fmla="*/ 35 h 265"/>
                <a:gd name="T10" fmla="*/ 122 w 127"/>
                <a:gd name="T11" fmla="*/ 51 h 265"/>
                <a:gd name="T12" fmla="*/ 127 w 127"/>
                <a:gd name="T13" fmla="*/ 65 h 265"/>
                <a:gd name="T14" fmla="*/ 126 w 127"/>
                <a:gd name="T15" fmla="*/ 76 h 265"/>
                <a:gd name="T16" fmla="*/ 120 w 127"/>
                <a:gd name="T17" fmla="*/ 79 h 265"/>
                <a:gd name="T18" fmla="*/ 75 w 127"/>
                <a:gd name="T19" fmla="*/ 83 h 265"/>
                <a:gd name="T20" fmla="*/ 48 w 127"/>
                <a:gd name="T21" fmla="*/ 102 h 265"/>
                <a:gd name="T22" fmla="*/ 31 w 127"/>
                <a:gd name="T23" fmla="*/ 130 h 265"/>
                <a:gd name="T24" fmla="*/ 26 w 127"/>
                <a:gd name="T25" fmla="*/ 166 h 265"/>
                <a:gd name="T26" fmla="*/ 23 w 127"/>
                <a:gd name="T27" fmla="*/ 200 h 265"/>
                <a:gd name="T28" fmla="*/ 26 w 127"/>
                <a:gd name="T29" fmla="*/ 232 h 265"/>
                <a:gd name="T30" fmla="*/ 28 w 127"/>
                <a:gd name="T31" fmla="*/ 253 h 265"/>
                <a:gd name="T32" fmla="*/ 25 w 127"/>
                <a:gd name="T33" fmla="*/ 265 h 265"/>
                <a:gd name="T34" fmla="*/ 16 w 127"/>
                <a:gd name="T35" fmla="*/ 254 h 265"/>
                <a:gd name="T36" fmla="*/ 8 w 127"/>
                <a:gd name="T37" fmla="*/ 229 h 265"/>
                <a:gd name="T38" fmla="*/ 2 w 127"/>
                <a:gd name="T39" fmla="*/ 191 h 265"/>
                <a:gd name="T40" fmla="*/ 0 w 127"/>
                <a:gd name="T41" fmla="*/ 148 h 265"/>
                <a:gd name="T42" fmla="*/ 2 w 127"/>
                <a:gd name="T43" fmla="*/ 100 h 265"/>
                <a:gd name="T44" fmla="*/ 12 w 127"/>
                <a:gd name="T45" fmla="*/ 57 h 265"/>
                <a:gd name="T46" fmla="*/ 30 w 127"/>
                <a:gd name="T47" fmla="*/ 23 h 265"/>
                <a:gd name="T48" fmla="*/ 57 w 127"/>
                <a:gd name="T49" fmla="*/ 1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" h="265">
                  <a:moveTo>
                    <a:pt x="57" y="1"/>
                  </a:moveTo>
                  <a:lnTo>
                    <a:pt x="72" y="0"/>
                  </a:lnTo>
                  <a:lnTo>
                    <a:pt x="89" y="6"/>
                  </a:lnTo>
                  <a:lnTo>
                    <a:pt x="102" y="19"/>
                  </a:lnTo>
                  <a:lnTo>
                    <a:pt x="115" y="35"/>
                  </a:lnTo>
                  <a:lnTo>
                    <a:pt x="122" y="51"/>
                  </a:lnTo>
                  <a:lnTo>
                    <a:pt x="127" y="65"/>
                  </a:lnTo>
                  <a:lnTo>
                    <a:pt x="126" y="76"/>
                  </a:lnTo>
                  <a:lnTo>
                    <a:pt x="120" y="79"/>
                  </a:lnTo>
                  <a:lnTo>
                    <a:pt x="75" y="83"/>
                  </a:lnTo>
                  <a:lnTo>
                    <a:pt x="48" y="102"/>
                  </a:lnTo>
                  <a:lnTo>
                    <a:pt x="31" y="130"/>
                  </a:lnTo>
                  <a:lnTo>
                    <a:pt x="26" y="166"/>
                  </a:lnTo>
                  <a:lnTo>
                    <a:pt x="23" y="200"/>
                  </a:lnTo>
                  <a:lnTo>
                    <a:pt x="26" y="232"/>
                  </a:lnTo>
                  <a:lnTo>
                    <a:pt x="28" y="253"/>
                  </a:lnTo>
                  <a:lnTo>
                    <a:pt x="25" y="265"/>
                  </a:lnTo>
                  <a:lnTo>
                    <a:pt x="16" y="254"/>
                  </a:lnTo>
                  <a:lnTo>
                    <a:pt x="8" y="229"/>
                  </a:lnTo>
                  <a:lnTo>
                    <a:pt x="2" y="191"/>
                  </a:lnTo>
                  <a:lnTo>
                    <a:pt x="0" y="148"/>
                  </a:lnTo>
                  <a:lnTo>
                    <a:pt x="2" y="100"/>
                  </a:lnTo>
                  <a:lnTo>
                    <a:pt x="12" y="57"/>
                  </a:lnTo>
                  <a:lnTo>
                    <a:pt x="30" y="23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F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48" name="Freeform 60"/>
            <p:cNvSpPr>
              <a:spLocks/>
            </p:cNvSpPr>
            <p:nvPr/>
          </p:nvSpPr>
          <p:spPr bwMode="auto">
            <a:xfrm>
              <a:off x="4911" y="1013"/>
              <a:ext cx="98" cy="149"/>
            </a:xfrm>
            <a:custGeom>
              <a:avLst/>
              <a:gdLst>
                <a:gd name="T0" fmla="*/ 16 w 295"/>
                <a:gd name="T1" fmla="*/ 73 h 445"/>
                <a:gd name="T2" fmla="*/ 78 w 295"/>
                <a:gd name="T3" fmla="*/ 137 h 445"/>
                <a:gd name="T4" fmla="*/ 78 w 295"/>
                <a:gd name="T5" fmla="*/ 108 h 445"/>
                <a:gd name="T6" fmla="*/ 61 w 295"/>
                <a:gd name="T7" fmla="*/ 78 h 445"/>
                <a:gd name="T8" fmla="*/ 48 w 295"/>
                <a:gd name="T9" fmla="*/ 48 h 445"/>
                <a:gd name="T10" fmla="*/ 57 w 295"/>
                <a:gd name="T11" fmla="*/ 30 h 445"/>
                <a:gd name="T12" fmla="*/ 70 w 295"/>
                <a:gd name="T13" fmla="*/ 28 h 445"/>
                <a:gd name="T14" fmla="*/ 78 w 295"/>
                <a:gd name="T15" fmla="*/ 31 h 445"/>
                <a:gd name="T16" fmla="*/ 84 w 295"/>
                <a:gd name="T17" fmla="*/ 53 h 445"/>
                <a:gd name="T18" fmla="*/ 92 w 295"/>
                <a:gd name="T19" fmla="*/ 72 h 445"/>
                <a:gd name="T20" fmla="*/ 103 w 295"/>
                <a:gd name="T21" fmla="*/ 90 h 445"/>
                <a:gd name="T22" fmla="*/ 124 w 295"/>
                <a:gd name="T23" fmla="*/ 84 h 445"/>
                <a:gd name="T24" fmla="*/ 127 w 295"/>
                <a:gd name="T25" fmla="*/ 48 h 445"/>
                <a:gd name="T26" fmla="*/ 120 w 295"/>
                <a:gd name="T27" fmla="*/ 12 h 445"/>
                <a:gd name="T28" fmla="*/ 135 w 295"/>
                <a:gd name="T29" fmla="*/ 0 h 445"/>
                <a:gd name="T30" fmla="*/ 166 w 295"/>
                <a:gd name="T31" fmla="*/ 12 h 445"/>
                <a:gd name="T32" fmla="*/ 165 w 295"/>
                <a:gd name="T33" fmla="*/ 31 h 445"/>
                <a:gd name="T34" fmla="*/ 161 w 295"/>
                <a:gd name="T35" fmla="*/ 54 h 445"/>
                <a:gd name="T36" fmla="*/ 166 w 295"/>
                <a:gd name="T37" fmla="*/ 67 h 445"/>
                <a:gd name="T38" fmla="*/ 195 w 295"/>
                <a:gd name="T39" fmla="*/ 69 h 445"/>
                <a:gd name="T40" fmla="*/ 225 w 295"/>
                <a:gd name="T41" fmla="*/ 79 h 445"/>
                <a:gd name="T42" fmla="*/ 243 w 295"/>
                <a:gd name="T43" fmla="*/ 103 h 445"/>
                <a:gd name="T44" fmla="*/ 255 w 295"/>
                <a:gd name="T45" fmla="*/ 131 h 445"/>
                <a:gd name="T46" fmla="*/ 274 w 295"/>
                <a:gd name="T47" fmla="*/ 175 h 445"/>
                <a:gd name="T48" fmla="*/ 291 w 295"/>
                <a:gd name="T49" fmla="*/ 250 h 445"/>
                <a:gd name="T50" fmla="*/ 291 w 295"/>
                <a:gd name="T51" fmla="*/ 329 h 445"/>
                <a:gd name="T52" fmla="*/ 267 w 295"/>
                <a:gd name="T53" fmla="*/ 402 h 445"/>
                <a:gd name="T54" fmla="*/ 202 w 295"/>
                <a:gd name="T55" fmla="*/ 445 h 445"/>
                <a:gd name="T56" fmla="*/ 136 w 295"/>
                <a:gd name="T57" fmla="*/ 401 h 445"/>
                <a:gd name="T58" fmla="*/ 94 w 295"/>
                <a:gd name="T59" fmla="*/ 308 h 445"/>
                <a:gd name="T60" fmla="*/ 70 w 295"/>
                <a:gd name="T61" fmla="*/ 214 h 445"/>
                <a:gd name="T62" fmla="*/ 51 w 295"/>
                <a:gd name="T63" fmla="*/ 179 h 445"/>
                <a:gd name="T64" fmla="*/ 30 w 295"/>
                <a:gd name="T65" fmla="*/ 158 h 445"/>
                <a:gd name="T66" fmla="*/ 13 w 295"/>
                <a:gd name="T67" fmla="*/ 132 h 445"/>
                <a:gd name="T68" fmla="*/ 3 w 295"/>
                <a:gd name="T69" fmla="*/ 103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5" h="445">
                  <a:moveTo>
                    <a:pt x="0" y="90"/>
                  </a:moveTo>
                  <a:lnTo>
                    <a:pt x="16" y="73"/>
                  </a:lnTo>
                  <a:lnTo>
                    <a:pt x="67" y="152"/>
                  </a:lnTo>
                  <a:lnTo>
                    <a:pt x="78" y="137"/>
                  </a:lnTo>
                  <a:lnTo>
                    <a:pt x="81" y="123"/>
                  </a:lnTo>
                  <a:lnTo>
                    <a:pt x="78" y="108"/>
                  </a:lnTo>
                  <a:lnTo>
                    <a:pt x="70" y="94"/>
                  </a:lnTo>
                  <a:lnTo>
                    <a:pt x="61" y="78"/>
                  </a:lnTo>
                  <a:lnTo>
                    <a:pt x="52" y="64"/>
                  </a:lnTo>
                  <a:lnTo>
                    <a:pt x="48" y="48"/>
                  </a:lnTo>
                  <a:lnTo>
                    <a:pt x="50" y="31"/>
                  </a:lnTo>
                  <a:lnTo>
                    <a:pt x="57" y="30"/>
                  </a:lnTo>
                  <a:lnTo>
                    <a:pt x="64" y="30"/>
                  </a:lnTo>
                  <a:lnTo>
                    <a:pt x="70" y="28"/>
                  </a:lnTo>
                  <a:lnTo>
                    <a:pt x="75" y="23"/>
                  </a:lnTo>
                  <a:lnTo>
                    <a:pt x="78" y="31"/>
                  </a:lnTo>
                  <a:lnTo>
                    <a:pt x="81" y="42"/>
                  </a:lnTo>
                  <a:lnTo>
                    <a:pt x="84" y="53"/>
                  </a:lnTo>
                  <a:lnTo>
                    <a:pt x="88" y="63"/>
                  </a:lnTo>
                  <a:lnTo>
                    <a:pt x="92" y="72"/>
                  </a:lnTo>
                  <a:lnTo>
                    <a:pt x="97" y="82"/>
                  </a:lnTo>
                  <a:lnTo>
                    <a:pt x="103" y="90"/>
                  </a:lnTo>
                  <a:lnTo>
                    <a:pt x="111" y="99"/>
                  </a:lnTo>
                  <a:lnTo>
                    <a:pt x="124" y="84"/>
                  </a:lnTo>
                  <a:lnTo>
                    <a:pt x="129" y="67"/>
                  </a:lnTo>
                  <a:lnTo>
                    <a:pt x="127" y="48"/>
                  </a:lnTo>
                  <a:lnTo>
                    <a:pt x="123" y="29"/>
                  </a:lnTo>
                  <a:lnTo>
                    <a:pt x="120" y="12"/>
                  </a:lnTo>
                  <a:lnTo>
                    <a:pt x="123" y="3"/>
                  </a:lnTo>
                  <a:lnTo>
                    <a:pt x="135" y="0"/>
                  </a:lnTo>
                  <a:lnTo>
                    <a:pt x="161" y="9"/>
                  </a:lnTo>
                  <a:lnTo>
                    <a:pt x="166" y="12"/>
                  </a:lnTo>
                  <a:lnTo>
                    <a:pt x="167" y="22"/>
                  </a:lnTo>
                  <a:lnTo>
                    <a:pt x="165" y="31"/>
                  </a:lnTo>
                  <a:lnTo>
                    <a:pt x="164" y="45"/>
                  </a:lnTo>
                  <a:lnTo>
                    <a:pt x="161" y="54"/>
                  </a:lnTo>
                  <a:lnTo>
                    <a:pt x="163" y="63"/>
                  </a:lnTo>
                  <a:lnTo>
                    <a:pt x="166" y="67"/>
                  </a:lnTo>
                  <a:lnTo>
                    <a:pt x="176" y="70"/>
                  </a:lnTo>
                  <a:lnTo>
                    <a:pt x="195" y="69"/>
                  </a:lnTo>
                  <a:lnTo>
                    <a:pt x="213" y="72"/>
                  </a:lnTo>
                  <a:lnTo>
                    <a:pt x="225" y="79"/>
                  </a:lnTo>
                  <a:lnTo>
                    <a:pt x="236" y="91"/>
                  </a:lnTo>
                  <a:lnTo>
                    <a:pt x="243" y="103"/>
                  </a:lnTo>
                  <a:lnTo>
                    <a:pt x="250" y="119"/>
                  </a:lnTo>
                  <a:lnTo>
                    <a:pt x="255" y="131"/>
                  </a:lnTo>
                  <a:lnTo>
                    <a:pt x="261" y="144"/>
                  </a:lnTo>
                  <a:lnTo>
                    <a:pt x="274" y="175"/>
                  </a:lnTo>
                  <a:lnTo>
                    <a:pt x="285" y="210"/>
                  </a:lnTo>
                  <a:lnTo>
                    <a:pt x="291" y="250"/>
                  </a:lnTo>
                  <a:lnTo>
                    <a:pt x="295" y="289"/>
                  </a:lnTo>
                  <a:lnTo>
                    <a:pt x="291" y="329"/>
                  </a:lnTo>
                  <a:lnTo>
                    <a:pt x="284" y="368"/>
                  </a:lnTo>
                  <a:lnTo>
                    <a:pt x="267" y="402"/>
                  </a:lnTo>
                  <a:lnTo>
                    <a:pt x="247" y="433"/>
                  </a:lnTo>
                  <a:lnTo>
                    <a:pt x="202" y="445"/>
                  </a:lnTo>
                  <a:lnTo>
                    <a:pt x="167" y="433"/>
                  </a:lnTo>
                  <a:lnTo>
                    <a:pt x="136" y="401"/>
                  </a:lnTo>
                  <a:lnTo>
                    <a:pt x="114" y="359"/>
                  </a:lnTo>
                  <a:lnTo>
                    <a:pt x="94" y="308"/>
                  </a:lnTo>
                  <a:lnTo>
                    <a:pt x="80" y="258"/>
                  </a:lnTo>
                  <a:lnTo>
                    <a:pt x="70" y="214"/>
                  </a:lnTo>
                  <a:lnTo>
                    <a:pt x="67" y="185"/>
                  </a:lnTo>
                  <a:lnTo>
                    <a:pt x="51" y="179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21" y="146"/>
                  </a:lnTo>
                  <a:lnTo>
                    <a:pt x="13" y="132"/>
                  </a:lnTo>
                  <a:lnTo>
                    <a:pt x="8" y="119"/>
                  </a:lnTo>
                  <a:lnTo>
                    <a:pt x="3" y="103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49" name="Freeform 61"/>
            <p:cNvSpPr>
              <a:spLocks/>
            </p:cNvSpPr>
            <p:nvPr/>
          </p:nvSpPr>
          <p:spPr bwMode="auto">
            <a:xfrm>
              <a:off x="4674" y="825"/>
              <a:ext cx="243" cy="304"/>
            </a:xfrm>
            <a:custGeom>
              <a:avLst/>
              <a:gdLst>
                <a:gd name="T0" fmla="*/ 9 w 730"/>
                <a:gd name="T1" fmla="*/ 612 h 912"/>
                <a:gd name="T2" fmla="*/ 110 w 730"/>
                <a:gd name="T3" fmla="*/ 302 h 912"/>
                <a:gd name="T4" fmla="*/ 236 w 730"/>
                <a:gd name="T5" fmla="*/ 0 h 912"/>
                <a:gd name="T6" fmla="*/ 341 w 730"/>
                <a:gd name="T7" fmla="*/ 8 h 912"/>
                <a:gd name="T8" fmla="*/ 444 w 730"/>
                <a:gd name="T9" fmla="*/ 11 h 912"/>
                <a:gd name="T10" fmla="*/ 534 w 730"/>
                <a:gd name="T11" fmla="*/ 26 h 912"/>
                <a:gd name="T12" fmla="*/ 552 w 730"/>
                <a:gd name="T13" fmla="*/ 41 h 912"/>
                <a:gd name="T14" fmla="*/ 666 w 730"/>
                <a:gd name="T15" fmla="*/ 82 h 912"/>
                <a:gd name="T16" fmla="*/ 730 w 730"/>
                <a:gd name="T17" fmla="*/ 128 h 912"/>
                <a:gd name="T18" fmla="*/ 696 w 730"/>
                <a:gd name="T19" fmla="*/ 129 h 912"/>
                <a:gd name="T20" fmla="*/ 643 w 730"/>
                <a:gd name="T21" fmla="*/ 110 h 912"/>
                <a:gd name="T22" fmla="*/ 582 w 730"/>
                <a:gd name="T23" fmla="*/ 68 h 912"/>
                <a:gd name="T24" fmla="*/ 491 w 730"/>
                <a:gd name="T25" fmla="*/ 42 h 912"/>
                <a:gd name="T26" fmla="*/ 399 w 730"/>
                <a:gd name="T27" fmla="*/ 44 h 912"/>
                <a:gd name="T28" fmla="*/ 372 w 730"/>
                <a:gd name="T29" fmla="*/ 58 h 912"/>
                <a:gd name="T30" fmla="*/ 362 w 730"/>
                <a:gd name="T31" fmla="*/ 85 h 912"/>
                <a:gd name="T32" fmla="*/ 381 w 730"/>
                <a:gd name="T33" fmla="*/ 110 h 912"/>
                <a:gd name="T34" fmla="*/ 400 w 730"/>
                <a:gd name="T35" fmla="*/ 130 h 912"/>
                <a:gd name="T36" fmla="*/ 422 w 730"/>
                <a:gd name="T37" fmla="*/ 126 h 912"/>
                <a:gd name="T38" fmla="*/ 432 w 730"/>
                <a:gd name="T39" fmla="*/ 104 h 912"/>
                <a:gd name="T40" fmla="*/ 425 w 730"/>
                <a:gd name="T41" fmla="*/ 84 h 912"/>
                <a:gd name="T42" fmla="*/ 490 w 730"/>
                <a:gd name="T43" fmla="*/ 82 h 912"/>
                <a:gd name="T44" fmla="*/ 599 w 730"/>
                <a:gd name="T45" fmla="*/ 103 h 912"/>
                <a:gd name="T46" fmla="*/ 629 w 730"/>
                <a:gd name="T47" fmla="*/ 162 h 912"/>
                <a:gd name="T48" fmla="*/ 494 w 730"/>
                <a:gd name="T49" fmla="*/ 317 h 912"/>
                <a:gd name="T50" fmla="*/ 352 w 730"/>
                <a:gd name="T51" fmla="*/ 467 h 912"/>
                <a:gd name="T52" fmla="*/ 273 w 730"/>
                <a:gd name="T53" fmla="*/ 587 h 912"/>
                <a:gd name="T54" fmla="*/ 251 w 730"/>
                <a:gd name="T55" fmla="*/ 603 h 912"/>
                <a:gd name="T56" fmla="*/ 230 w 730"/>
                <a:gd name="T57" fmla="*/ 617 h 912"/>
                <a:gd name="T58" fmla="*/ 225 w 730"/>
                <a:gd name="T59" fmla="*/ 643 h 912"/>
                <a:gd name="T60" fmla="*/ 237 w 730"/>
                <a:gd name="T61" fmla="*/ 676 h 912"/>
                <a:gd name="T62" fmla="*/ 254 w 730"/>
                <a:gd name="T63" fmla="*/ 708 h 912"/>
                <a:gd name="T64" fmla="*/ 232 w 730"/>
                <a:gd name="T65" fmla="*/ 665 h 912"/>
                <a:gd name="T66" fmla="*/ 218 w 730"/>
                <a:gd name="T67" fmla="*/ 625 h 912"/>
                <a:gd name="T68" fmla="*/ 183 w 730"/>
                <a:gd name="T69" fmla="*/ 627 h 912"/>
                <a:gd name="T70" fmla="*/ 178 w 730"/>
                <a:gd name="T71" fmla="*/ 673 h 912"/>
                <a:gd name="T72" fmla="*/ 196 w 730"/>
                <a:gd name="T73" fmla="*/ 716 h 912"/>
                <a:gd name="T74" fmla="*/ 235 w 730"/>
                <a:gd name="T75" fmla="*/ 742 h 912"/>
                <a:gd name="T76" fmla="*/ 244 w 730"/>
                <a:gd name="T77" fmla="*/ 785 h 912"/>
                <a:gd name="T78" fmla="*/ 236 w 730"/>
                <a:gd name="T79" fmla="*/ 835 h 912"/>
                <a:gd name="T80" fmla="*/ 225 w 730"/>
                <a:gd name="T81" fmla="*/ 869 h 912"/>
                <a:gd name="T82" fmla="*/ 207 w 730"/>
                <a:gd name="T83" fmla="*/ 897 h 912"/>
                <a:gd name="T84" fmla="*/ 160 w 730"/>
                <a:gd name="T85" fmla="*/ 911 h 912"/>
                <a:gd name="T86" fmla="*/ 81 w 730"/>
                <a:gd name="T87" fmla="*/ 907 h 912"/>
                <a:gd name="T88" fmla="*/ 18 w 730"/>
                <a:gd name="T89" fmla="*/ 864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0" h="912">
                  <a:moveTo>
                    <a:pt x="9" y="835"/>
                  </a:moveTo>
                  <a:lnTo>
                    <a:pt x="0" y="720"/>
                  </a:lnTo>
                  <a:lnTo>
                    <a:pt x="9" y="612"/>
                  </a:lnTo>
                  <a:lnTo>
                    <a:pt x="33" y="506"/>
                  </a:lnTo>
                  <a:lnTo>
                    <a:pt x="69" y="404"/>
                  </a:lnTo>
                  <a:lnTo>
                    <a:pt x="110" y="302"/>
                  </a:lnTo>
                  <a:lnTo>
                    <a:pt x="155" y="201"/>
                  </a:lnTo>
                  <a:lnTo>
                    <a:pt x="199" y="100"/>
                  </a:lnTo>
                  <a:lnTo>
                    <a:pt x="236" y="0"/>
                  </a:lnTo>
                  <a:lnTo>
                    <a:pt x="271" y="6"/>
                  </a:lnTo>
                  <a:lnTo>
                    <a:pt x="307" y="8"/>
                  </a:lnTo>
                  <a:lnTo>
                    <a:pt x="341" y="8"/>
                  </a:lnTo>
                  <a:lnTo>
                    <a:pt x="377" y="9"/>
                  </a:lnTo>
                  <a:lnTo>
                    <a:pt x="410" y="9"/>
                  </a:lnTo>
                  <a:lnTo>
                    <a:pt x="444" y="11"/>
                  </a:lnTo>
                  <a:lnTo>
                    <a:pt x="476" y="15"/>
                  </a:lnTo>
                  <a:lnTo>
                    <a:pt x="508" y="26"/>
                  </a:lnTo>
                  <a:lnTo>
                    <a:pt x="534" y="26"/>
                  </a:lnTo>
                  <a:lnTo>
                    <a:pt x="520" y="27"/>
                  </a:lnTo>
                  <a:lnTo>
                    <a:pt x="528" y="32"/>
                  </a:lnTo>
                  <a:lnTo>
                    <a:pt x="552" y="41"/>
                  </a:lnTo>
                  <a:lnTo>
                    <a:pt x="587" y="54"/>
                  </a:lnTo>
                  <a:lnTo>
                    <a:pt x="627" y="67"/>
                  </a:lnTo>
                  <a:lnTo>
                    <a:pt x="666" y="82"/>
                  </a:lnTo>
                  <a:lnTo>
                    <a:pt x="702" y="99"/>
                  </a:lnTo>
                  <a:lnTo>
                    <a:pt x="728" y="121"/>
                  </a:lnTo>
                  <a:lnTo>
                    <a:pt x="730" y="128"/>
                  </a:lnTo>
                  <a:lnTo>
                    <a:pt x="725" y="132"/>
                  </a:lnTo>
                  <a:lnTo>
                    <a:pt x="712" y="132"/>
                  </a:lnTo>
                  <a:lnTo>
                    <a:pt x="696" y="129"/>
                  </a:lnTo>
                  <a:lnTo>
                    <a:pt x="677" y="123"/>
                  </a:lnTo>
                  <a:lnTo>
                    <a:pt x="658" y="118"/>
                  </a:lnTo>
                  <a:lnTo>
                    <a:pt x="643" y="110"/>
                  </a:lnTo>
                  <a:lnTo>
                    <a:pt x="635" y="103"/>
                  </a:lnTo>
                  <a:lnTo>
                    <a:pt x="609" y="84"/>
                  </a:lnTo>
                  <a:lnTo>
                    <a:pt x="582" y="68"/>
                  </a:lnTo>
                  <a:lnTo>
                    <a:pt x="552" y="56"/>
                  </a:lnTo>
                  <a:lnTo>
                    <a:pt x="522" y="48"/>
                  </a:lnTo>
                  <a:lnTo>
                    <a:pt x="491" y="42"/>
                  </a:lnTo>
                  <a:lnTo>
                    <a:pt x="460" y="39"/>
                  </a:lnTo>
                  <a:lnTo>
                    <a:pt x="429" y="39"/>
                  </a:lnTo>
                  <a:lnTo>
                    <a:pt x="399" y="44"/>
                  </a:lnTo>
                  <a:lnTo>
                    <a:pt x="389" y="47"/>
                  </a:lnTo>
                  <a:lnTo>
                    <a:pt x="381" y="51"/>
                  </a:lnTo>
                  <a:lnTo>
                    <a:pt x="372" y="58"/>
                  </a:lnTo>
                  <a:lnTo>
                    <a:pt x="368" y="68"/>
                  </a:lnTo>
                  <a:lnTo>
                    <a:pt x="362" y="75"/>
                  </a:lnTo>
                  <a:lnTo>
                    <a:pt x="362" y="85"/>
                  </a:lnTo>
                  <a:lnTo>
                    <a:pt x="364" y="93"/>
                  </a:lnTo>
                  <a:lnTo>
                    <a:pt x="372" y="103"/>
                  </a:lnTo>
                  <a:lnTo>
                    <a:pt x="381" y="110"/>
                  </a:lnTo>
                  <a:lnTo>
                    <a:pt x="390" y="123"/>
                  </a:lnTo>
                  <a:lnTo>
                    <a:pt x="394" y="127"/>
                  </a:lnTo>
                  <a:lnTo>
                    <a:pt x="400" y="130"/>
                  </a:lnTo>
                  <a:lnTo>
                    <a:pt x="407" y="130"/>
                  </a:lnTo>
                  <a:lnTo>
                    <a:pt x="416" y="130"/>
                  </a:lnTo>
                  <a:lnTo>
                    <a:pt x="422" y="126"/>
                  </a:lnTo>
                  <a:lnTo>
                    <a:pt x="426" y="120"/>
                  </a:lnTo>
                  <a:lnTo>
                    <a:pt x="430" y="111"/>
                  </a:lnTo>
                  <a:lnTo>
                    <a:pt x="432" y="104"/>
                  </a:lnTo>
                  <a:lnTo>
                    <a:pt x="431" y="97"/>
                  </a:lnTo>
                  <a:lnTo>
                    <a:pt x="430" y="90"/>
                  </a:lnTo>
                  <a:lnTo>
                    <a:pt x="425" y="84"/>
                  </a:lnTo>
                  <a:lnTo>
                    <a:pt x="422" y="80"/>
                  </a:lnTo>
                  <a:lnTo>
                    <a:pt x="452" y="80"/>
                  </a:lnTo>
                  <a:lnTo>
                    <a:pt x="490" y="82"/>
                  </a:lnTo>
                  <a:lnTo>
                    <a:pt x="528" y="86"/>
                  </a:lnTo>
                  <a:lnTo>
                    <a:pt x="568" y="93"/>
                  </a:lnTo>
                  <a:lnTo>
                    <a:pt x="599" y="103"/>
                  </a:lnTo>
                  <a:lnTo>
                    <a:pt x="624" y="118"/>
                  </a:lnTo>
                  <a:lnTo>
                    <a:pt x="635" y="138"/>
                  </a:lnTo>
                  <a:lnTo>
                    <a:pt x="629" y="162"/>
                  </a:lnTo>
                  <a:lnTo>
                    <a:pt x="587" y="217"/>
                  </a:lnTo>
                  <a:lnTo>
                    <a:pt x="541" y="268"/>
                  </a:lnTo>
                  <a:lnTo>
                    <a:pt x="494" y="317"/>
                  </a:lnTo>
                  <a:lnTo>
                    <a:pt x="446" y="368"/>
                  </a:lnTo>
                  <a:lnTo>
                    <a:pt x="396" y="416"/>
                  </a:lnTo>
                  <a:lnTo>
                    <a:pt x="352" y="467"/>
                  </a:lnTo>
                  <a:lnTo>
                    <a:pt x="313" y="521"/>
                  </a:lnTo>
                  <a:lnTo>
                    <a:pt x="280" y="581"/>
                  </a:lnTo>
                  <a:lnTo>
                    <a:pt x="273" y="587"/>
                  </a:lnTo>
                  <a:lnTo>
                    <a:pt x="267" y="593"/>
                  </a:lnTo>
                  <a:lnTo>
                    <a:pt x="259" y="598"/>
                  </a:lnTo>
                  <a:lnTo>
                    <a:pt x="251" y="603"/>
                  </a:lnTo>
                  <a:lnTo>
                    <a:pt x="243" y="606"/>
                  </a:lnTo>
                  <a:lnTo>
                    <a:pt x="235" y="612"/>
                  </a:lnTo>
                  <a:lnTo>
                    <a:pt x="230" y="617"/>
                  </a:lnTo>
                  <a:lnTo>
                    <a:pt x="227" y="623"/>
                  </a:lnTo>
                  <a:lnTo>
                    <a:pt x="224" y="633"/>
                  </a:lnTo>
                  <a:lnTo>
                    <a:pt x="225" y="643"/>
                  </a:lnTo>
                  <a:lnTo>
                    <a:pt x="227" y="654"/>
                  </a:lnTo>
                  <a:lnTo>
                    <a:pt x="232" y="665"/>
                  </a:lnTo>
                  <a:lnTo>
                    <a:pt x="237" y="676"/>
                  </a:lnTo>
                  <a:lnTo>
                    <a:pt x="244" y="687"/>
                  </a:lnTo>
                  <a:lnTo>
                    <a:pt x="249" y="697"/>
                  </a:lnTo>
                  <a:lnTo>
                    <a:pt x="254" y="708"/>
                  </a:lnTo>
                  <a:lnTo>
                    <a:pt x="244" y="695"/>
                  </a:lnTo>
                  <a:lnTo>
                    <a:pt x="237" y="682"/>
                  </a:lnTo>
                  <a:lnTo>
                    <a:pt x="232" y="665"/>
                  </a:lnTo>
                  <a:lnTo>
                    <a:pt x="229" y="651"/>
                  </a:lnTo>
                  <a:lnTo>
                    <a:pt x="224" y="636"/>
                  </a:lnTo>
                  <a:lnTo>
                    <a:pt x="218" y="625"/>
                  </a:lnTo>
                  <a:lnTo>
                    <a:pt x="208" y="617"/>
                  </a:lnTo>
                  <a:lnTo>
                    <a:pt x="195" y="613"/>
                  </a:lnTo>
                  <a:lnTo>
                    <a:pt x="183" y="627"/>
                  </a:lnTo>
                  <a:lnTo>
                    <a:pt x="177" y="641"/>
                  </a:lnTo>
                  <a:lnTo>
                    <a:pt x="176" y="655"/>
                  </a:lnTo>
                  <a:lnTo>
                    <a:pt x="178" y="673"/>
                  </a:lnTo>
                  <a:lnTo>
                    <a:pt x="183" y="688"/>
                  </a:lnTo>
                  <a:lnTo>
                    <a:pt x="190" y="703"/>
                  </a:lnTo>
                  <a:lnTo>
                    <a:pt x="196" y="716"/>
                  </a:lnTo>
                  <a:lnTo>
                    <a:pt x="203" y="732"/>
                  </a:lnTo>
                  <a:lnTo>
                    <a:pt x="221" y="733"/>
                  </a:lnTo>
                  <a:lnTo>
                    <a:pt x="235" y="742"/>
                  </a:lnTo>
                  <a:lnTo>
                    <a:pt x="241" y="752"/>
                  </a:lnTo>
                  <a:lnTo>
                    <a:pt x="245" y="768"/>
                  </a:lnTo>
                  <a:lnTo>
                    <a:pt x="244" y="785"/>
                  </a:lnTo>
                  <a:lnTo>
                    <a:pt x="241" y="803"/>
                  </a:lnTo>
                  <a:lnTo>
                    <a:pt x="238" y="820"/>
                  </a:lnTo>
                  <a:lnTo>
                    <a:pt x="236" y="835"/>
                  </a:lnTo>
                  <a:lnTo>
                    <a:pt x="232" y="846"/>
                  </a:lnTo>
                  <a:lnTo>
                    <a:pt x="230" y="858"/>
                  </a:lnTo>
                  <a:lnTo>
                    <a:pt x="225" y="869"/>
                  </a:lnTo>
                  <a:lnTo>
                    <a:pt x="221" y="879"/>
                  </a:lnTo>
                  <a:lnTo>
                    <a:pt x="214" y="889"/>
                  </a:lnTo>
                  <a:lnTo>
                    <a:pt x="207" y="897"/>
                  </a:lnTo>
                  <a:lnTo>
                    <a:pt x="197" y="905"/>
                  </a:lnTo>
                  <a:lnTo>
                    <a:pt x="187" y="911"/>
                  </a:lnTo>
                  <a:lnTo>
                    <a:pt x="160" y="911"/>
                  </a:lnTo>
                  <a:lnTo>
                    <a:pt x="134" y="912"/>
                  </a:lnTo>
                  <a:lnTo>
                    <a:pt x="106" y="911"/>
                  </a:lnTo>
                  <a:lnTo>
                    <a:pt x="81" y="907"/>
                  </a:lnTo>
                  <a:lnTo>
                    <a:pt x="55" y="897"/>
                  </a:lnTo>
                  <a:lnTo>
                    <a:pt x="34" y="884"/>
                  </a:lnTo>
                  <a:lnTo>
                    <a:pt x="18" y="864"/>
                  </a:lnTo>
                  <a:lnTo>
                    <a:pt x="9" y="835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50" name="Freeform 62"/>
            <p:cNvSpPr>
              <a:spLocks/>
            </p:cNvSpPr>
            <p:nvPr/>
          </p:nvSpPr>
          <p:spPr bwMode="auto">
            <a:xfrm>
              <a:off x="4947" y="1049"/>
              <a:ext cx="48" cy="52"/>
            </a:xfrm>
            <a:custGeom>
              <a:avLst/>
              <a:gdLst>
                <a:gd name="T0" fmla="*/ 139 w 145"/>
                <a:gd name="T1" fmla="*/ 78 h 155"/>
                <a:gd name="T2" fmla="*/ 145 w 145"/>
                <a:gd name="T3" fmla="*/ 146 h 155"/>
                <a:gd name="T4" fmla="*/ 137 w 145"/>
                <a:gd name="T5" fmla="*/ 132 h 155"/>
                <a:gd name="T6" fmla="*/ 129 w 145"/>
                <a:gd name="T7" fmla="*/ 120 h 155"/>
                <a:gd name="T8" fmla="*/ 118 w 145"/>
                <a:gd name="T9" fmla="*/ 109 h 155"/>
                <a:gd name="T10" fmla="*/ 105 w 145"/>
                <a:gd name="T11" fmla="*/ 102 h 155"/>
                <a:gd name="T12" fmla="*/ 88 w 145"/>
                <a:gd name="T13" fmla="*/ 93 h 155"/>
                <a:gd name="T14" fmla="*/ 74 w 145"/>
                <a:gd name="T15" fmla="*/ 87 h 155"/>
                <a:gd name="T16" fmla="*/ 59 w 145"/>
                <a:gd name="T17" fmla="*/ 81 h 155"/>
                <a:gd name="T18" fmla="*/ 45 w 145"/>
                <a:gd name="T19" fmla="*/ 78 h 155"/>
                <a:gd name="T20" fmla="*/ 33 w 145"/>
                <a:gd name="T21" fmla="*/ 84 h 155"/>
                <a:gd name="T22" fmla="*/ 25 w 145"/>
                <a:gd name="T23" fmla="*/ 92 h 155"/>
                <a:gd name="T24" fmla="*/ 18 w 145"/>
                <a:gd name="T25" fmla="*/ 101 h 155"/>
                <a:gd name="T26" fmla="*/ 14 w 145"/>
                <a:gd name="T27" fmla="*/ 111 h 155"/>
                <a:gd name="T28" fmla="*/ 10 w 145"/>
                <a:gd name="T29" fmla="*/ 122 h 155"/>
                <a:gd name="T30" fmla="*/ 7 w 145"/>
                <a:gd name="T31" fmla="*/ 133 h 155"/>
                <a:gd name="T32" fmla="*/ 4 w 145"/>
                <a:gd name="T33" fmla="*/ 144 h 155"/>
                <a:gd name="T34" fmla="*/ 3 w 145"/>
                <a:gd name="T35" fmla="*/ 155 h 155"/>
                <a:gd name="T36" fmla="*/ 3 w 145"/>
                <a:gd name="T37" fmla="*/ 137 h 155"/>
                <a:gd name="T38" fmla="*/ 2 w 145"/>
                <a:gd name="T39" fmla="*/ 117 h 155"/>
                <a:gd name="T40" fmla="*/ 0 w 145"/>
                <a:gd name="T41" fmla="*/ 97 h 155"/>
                <a:gd name="T42" fmla="*/ 0 w 145"/>
                <a:gd name="T43" fmla="*/ 78 h 155"/>
                <a:gd name="T44" fmla="*/ 0 w 145"/>
                <a:gd name="T45" fmla="*/ 57 h 155"/>
                <a:gd name="T46" fmla="*/ 3 w 145"/>
                <a:gd name="T47" fmla="*/ 39 h 155"/>
                <a:gd name="T48" fmla="*/ 12 w 145"/>
                <a:gd name="T49" fmla="*/ 23 h 155"/>
                <a:gd name="T50" fmla="*/ 27 w 145"/>
                <a:gd name="T51" fmla="*/ 11 h 155"/>
                <a:gd name="T52" fmla="*/ 44 w 145"/>
                <a:gd name="T53" fmla="*/ 1 h 155"/>
                <a:gd name="T54" fmla="*/ 62 w 145"/>
                <a:gd name="T55" fmla="*/ 0 h 155"/>
                <a:gd name="T56" fmla="*/ 79 w 145"/>
                <a:gd name="T57" fmla="*/ 5 h 155"/>
                <a:gd name="T58" fmla="*/ 97 w 145"/>
                <a:gd name="T59" fmla="*/ 14 h 155"/>
                <a:gd name="T60" fmla="*/ 112 w 145"/>
                <a:gd name="T61" fmla="*/ 26 h 155"/>
                <a:gd name="T62" fmla="*/ 125 w 145"/>
                <a:gd name="T63" fmla="*/ 43 h 155"/>
                <a:gd name="T64" fmla="*/ 134 w 145"/>
                <a:gd name="T65" fmla="*/ 61 h 155"/>
                <a:gd name="T66" fmla="*/ 139 w 145"/>
                <a:gd name="T67" fmla="*/ 7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5" h="155">
                  <a:moveTo>
                    <a:pt x="139" y="78"/>
                  </a:moveTo>
                  <a:lnTo>
                    <a:pt x="145" y="146"/>
                  </a:lnTo>
                  <a:lnTo>
                    <a:pt x="137" y="132"/>
                  </a:lnTo>
                  <a:lnTo>
                    <a:pt x="129" y="120"/>
                  </a:lnTo>
                  <a:lnTo>
                    <a:pt x="118" y="109"/>
                  </a:lnTo>
                  <a:lnTo>
                    <a:pt x="105" y="102"/>
                  </a:lnTo>
                  <a:lnTo>
                    <a:pt x="88" y="93"/>
                  </a:lnTo>
                  <a:lnTo>
                    <a:pt x="74" y="87"/>
                  </a:lnTo>
                  <a:lnTo>
                    <a:pt x="59" y="81"/>
                  </a:lnTo>
                  <a:lnTo>
                    <a:pt x="45" y="78"/>
                  </a:lnTo>
                  <a:lnTo>
                    <a:pt x="33" y="84"/>
                  </a:lnTo>
                  <a:lnTo>
                    <a:pt x="25" y="92"/>
                  </a:lnTo>
                  <a:lnTo>
                    <a:pt x="18" y="101"/>
                  </a:lnTo>
                  <a:lnTo>
                    <a:pt x="14" y="111"/>
                  </a:lnTo>
                  <a:lnTo>
                    <a:pt x="10" y="122"/>
                  </a:lnTo>
                  <a:lnTo>
                    <a:pt x="7" y="133"/>
                  </a:lnTo>
                  <a:lnTo>
                    <a:pt x="4" y="144"/>
                  </a:lnTo>
                  <a:lnTo>
                    <a:pt x="3" y="155"/>
                  </a:lnTo>
                  <a:lnTo>
                    <a:pt x="3" y="137"/>
                  </a:lnTo>
                  <a:lnTo>
                    <a:pt x="2" y="117"/>
                  </a:lnTo>
                  <a:lnTo>
                    <a:pt x="0" y="97"/>
                  </a:lnTo>
                  <a:lnTo>
                    <a:pt x="0" y="78"/>
                  </a:lnTo>
                  <a:lnTo>
                    <a:pt x="0" y="57"/>
                  </a:lnTo>
                  <a:lnTo>
                    <a:pt x="3" y="39"/>
                  </a:lnTo>
                  <a:lnTo>
                    <a:pt x="12" y="23"/>
                  </a:lnTo>
                  <a:lnTo>
                    <a:pt x="27" y="11"/>
                  </a:lnTo>
                  <a:lnTo>
                    <a:pt x="44" y="1"/>
                  </a:lnTo>
                  <a:lnTo>
                    <a:pt x="62" y="0"/>
                  </a:lnTo>
                  <a:lnTo>
                    <a:pt x="79" y="5"/>
                  </a:lnTo>
                  <a:lnTo>
                    <a:pt x="97" y="14"/>
                  </a:lnTo>
                  <a:lnTo>
                    <a:pt x="112" y="26"/>
                  </a:lnTo>
                  <a:lnTo>
                    <a:pt x="125" y="43"/>
                  </a:lnTo>
                  <a:lnTo>
                    <a:pt x="134" y="61"/>
                  </a:lnTo>
                  <a:lnTo>
                    <a:pt x="139" y="78"/>
                  </a:lnTo>
                  <a:close/>
                </a:path>
              </a:pathLst>
            </a:custGeom>
            <a:solidFill>
              <a:srgbClr val="F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51" name="Freeform 63"/>
            <p:cNvSpPr>
              <a:spLocks/>
            </p:cNvSpPr>
            <p:nvPr/>
          </p:nvSpPr>
          <p:spPr bwMode="auto">
            <a:xfrm>
              <a:off x="5222" y="992"/>
              <a:ext cx="63" cy="89"/>
            </a:xfrm>
            <a:custGeom>
              <a:avLst/>
              <a:gdLst>
                <a:gd name="T0" fmla="*/ 45 w 191"/>
                <a:gd name="T1" fmla="*/ 266 h 266"/>
                <a:gd name="T2" fmla="*/ 45 w 191"/>
                <a:gd name="T3" fmla="*/ 229 h 266"/>
                <a:gd name="T4" fmla="*/ 40 w 191"/>
                <a:gd name="T5" fmla="*/ 195 h 266"/>
                <a:gd name="T6" fmla="*/ 31 w 191"/>
                <a:gd name="T7" fmla="*/ 160 h 266"/>
                <a:gd name="T8" fmla="*/ 23 w 191"/>
                <a:gd name="T9" fmla="*/ 129 h 266"/>
                <a:gd name="T10" fmla="*/ 11 w 191"/>
                <a:gd name="T11" fmla="*/ 96 h 266"/>
                <a:gd name="T12" fmla="*/ 5 w 191"/>
                <a:gd name="T13" fmla="*/ 66 h 266"/>
                <a:gd name="T14" fmla="*/ 0 w 191"/>
                <a:gd name="T15" fmla="*/ 33 h 266"/>
                <a:gd name="T16" fmla="*/ 3 w 191"/>
                <a:gd name="T17" fmla="*/ 3 h 266"/>
                <a:gd name="T18" fmla="*/ 16 w 191"/>
                <a:gd name="T19" fmla="*/ 0 h 266"/>
                <a:gd name="T20" fmla="*/ 28 w 191"/>
                <a:gd name="T21" fmla="*/ 3 h 266"/>
                <a:gd name="T22" fmla="*/ 34 w 191"/>
                <a:gd name="T23" fmla="*/ 9 h 266"/>
                <a:gd name="T24" fmla="*/ 39 w 191"/>
                <a:gd name="T25" fmla="*/ 19 h 266"/>
                <a:gd name="T26" fmla="*/ 40 w 191"/>
                <a:gd name="T27" fmla="*/ 30 h 266"/>
                <a:gd name="T28" fmla="*/ 43 w 191"/>
                <a:gd name="T29" fmla="*/ 42 h 266"/>
                <a:gd name="T30" fmla="*/ 46 w 191"/>
                <a:gd name="T31" fmla="*/ 52 h 266"/>
                <a:gd name="T32" fmla="*/ 53 w 191"/>
                <a:gd name="T33" fmla="*/ 62 h 266"/>
                <a:gd name="T34" fmla="*/ 66 w 191"/>
                <a:gd name="T35" fmla="*/ 51 h 266"/>
                <a:gd name="T36" fmla="*/ 83 w 191"/>
                <a:gd name="T37" fmla="*/ 42 h 266"/>
                <a:gd name="T38" fmla="*/ 98 w 191"/>
                <a:gd name="T39" fmla="*/ 32 h 266"/>
                <a:gd name="T40" fmla="*/ 116 w 191"/>
                <a:gd name="T41" fmla="*/ 26 h 266"/>
                <a:gd name="T42" fmla="*/ 134 w 191"/>
                <a:gd name="T43" fmla="*/ 19 h 266"/>
                <a:gd name="T44" fmla="*/ 154 w 191"/>
                <a:gd name="T45" fmla="*/ 17 h 266"/>
                <a:gd name="T46" fmla="*/ 172 w 191"/>
                <a:gd name="T47" fmla="*/ 15 h 266"/>
                <a:gd name="T48" fmla="*/ 191 w 191"/>
                <a:gd name="T49" fmla="*/ 18 h 266"/>
                <a:gd name="T50" fmla="*/ 191 w 191"/>
                <a:gd name="T51" fmla="*/ 54 h 266"/>
                <a:gd name="T52" fmla="*/ 168 w 191"/>
                <a:gd name="T53" fmla="*/ 46 h 266"/>
                <a:gd name="T54" fmla="*/ 150 w 191"/>
                <a:gd name="T55" fmla="*/ 48 h 266"/>
                <a:gd name="T56" fmla="*/ 131 w 191"/>
                <a:gd name="T57" fmla="*/ 51 h 266"/>
                <a:gd name="T58" fmla="*/ 116 w 191"/>
                <a:gd name="T59" fmla="*/ 60 h 266"/>
                <a:gd name="T60" fmla="*/ 101 w 191"/>
                <a:gd name="T61" fmla="*/ 66 h 266"/>
                <a:gd name="T62" fmla="*/ 88 w 191"/>
                <a:gd name="T63" fmla="*/ 70 h 266"/>
                <a:gd name="T64" fmla="*/ 73 w 191"/>
                <a:gd name="T65" fmla="*/ 69 h 266"/>
                <a:gd name="T66" fmla="*/ 61 w 191"/>
                <a:gd name="T67" fmla="*/ 62 h 266"/>
                <a:gd name="T68" fmla="*/ 59 w 191"/>
                <a:gd name="T69" fmla="*/ 84 h 266"/>
                <a:gd name="T70" fmla="*/ 60 w 191"/>
                <a:gd name="T71" fmla="*/ 109 h 266"/>
                <a:gd name="T72" fmla="*/ 63 w 191"/>
                <a:gd name="T73" fmla="*/ 134 h 266"/>
                <a:gd name="T74" fmla="*/ 66 w 191"/>
                <a:gd name="T75" fmla="*/ 159 h 266"/>
                <a:gd name="T76" fmla="*/ 69 w 191"/>
                <a:gd name="T77" fmla="*/ 186 h 266"/>
                <a:gd name="T78" fmla="*/ 71 w 191"/>
                <a:gd name="T79" fmla="*/ 211 h 266"/>
                <a:gd name="T80" fmla="*/ 71 w 191"/>
                <a:gd name="T81" fmla="*/ 238 h 266"/>
                <a:gd name="T82" fmla="*/ 70 w 191"/>
                <a:gd name="T83" fmla="*/ 266 h 266"/>
                <a:gd name="T84" fmla="*/ 45 w 191"/>
                <a:gd name="T85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1" h="266">
                  <a:moveTo>
                    <a:pt x="45" y="266"/>
                  </a:moveTo>
                  <a:lnTo>
                    <a:pt x="45" y="229"/>
                  </a:lnTo>
                  <a:lnTo>
                    <a:pt x="40" y="195"/>
                  </a:lnTo>
                  <a:lnTo>
                    <a:pt x="31" y="160"/>
                  </a:lnTo>
                  <a:lnTo>
                    <a:pt x="23" y="129"/>
                  </a:lnTo>
                  <a:lnTo>
                    <a:pt x="11" y="96"/>
                  </a:lnTo>
                  <a:lnTo>
                    <a:pt x="5" y="66"/>
                  </a:lnTo>
                  <a:lnTo>
                    <a:pt x="0" y="33"/>
                  </a:lnTo>
                  <a:lnTo>
                    <a:pt x="3" y="3"/>
                  </a:lnTo>
                  <a:lnTo>
                    <a:pt x="16" y="0"/>
                  </a:lnTo>
                  <a:lnTo>
                    <a:pt x="28" y="3"/>
                  </a:lnTo>
                  <a:lnTo>
                    <a:pt x="34" y="9"/>
                  </a:lnTo>
                  <a:lnTo>
                    <a:pt x="39" y="19"/>
                  </a:lnTo>
                  <a:lnTo>
                    <a:pt x="40" y="30"/>
                  </a:lnTo>
                  <a:lnTo>
                    <a:pt x="43" y="42"/>
                  </a:lnTo>
                  <a:lnTo>
                    <a:pt x="46" y="52"/>
                  </a:lnTo>
                  <a:lnTo>
                    <a:pt x="53" y="62"/>
                  </a:lnTo>
                  <a:lnTo>
                    <a:pt x="66" y="51"/>
                  </a:lnTo>
                  <a:lnTo>
                    <a:pt x="83" y="42"/>
                  </a:lnTo>
                  <a:lnTo>
                    <a:pt x="98" y="32"/>
                  </a:lnTo>
                  <a:lnTo>
                    <a:pt x="116" y="26"/>
                  </a:lnTo>
                  <a:lnTo>
                    <a:pt x="134" y="19"/>
                  </a:lnTo>
                  <a:lnTo>
                    <a:pt x="154" y="17"/>
                  </a:lnTo>
                  <a:lnTo>
                    <a:pt x="172" y="15"/>
                  </a:lnTo>
                  <a:lnTo>
                    <a:pt x="191" y="18"/>
                  </a:lnTo>
                  <a:lnTo>
                    <a:pt x="191" y="54"/>
                  </a:lnTo>
                  <a:lnTo>
                    <a:pt x="168" y="46"/>
                  </a:lnTo>
                  <a:lnTo>
                    <a:pt x="150" y="48"/>
                  </a:lnTo>
                  <a:lnTo>
                    <a:pt x="131" y="51"/>
                  </a:lnTo>
                  <a:lnTo>
                    <a:pt x="116" y="60"/>
                  </a:lnTo>
                  <a:lnTo>
                    <a:pt x="101" y="66"/>
                  </a:lnTo>
                  <a:lnTo>
                    <a:pt x="88" y="70"/>
                  </a:lnTo>
                  <a:lnTo>
                    <a:pt x="73" y="69"/>
                  </a:lnTo>
                  <a:lnTo>
                    <a:pt x="61" y="62"/>
                  </a:lnTo>
                  <a:lnTo>
                    <a:pt x="59" y="84"/>
                  </a:lnTo>
                  <a:lnTo>
                    <a:pt x="60" y="109"/>
                  </a:lnTo>
                  <a:lnTo>
                    <a:pt x="63" y="134"/>
                  </a:lnTo>
                  <a:lnTo>
                    <a:pt x="66" y="159"/>
                  </a:lnTo>
                  <a:lnTo>
                    <a:pt x="69" y="186"/>
                  </a:lnTo>
                  <a:lnTo>
                    <a:pt x="71" y="211"/>
                  </a:lnTo>
                  <a:lnTo>
                    <a:pt x="71" y="238"/>
                  </a:lnTo>
                  <a:lnTo>
                    <a:pt x="70" y="266"/>
                  </a:lnTo>
                  <a:lnTo>
                    <a:pt x="45" y="2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52" name="Freeform 64"/>
            <p:cNvSpPr>
              <a:spLocks/>
            </p:cNvSpPr>
            <p:nvPr/>
          </p:nvSpPr>
          <p:spPr bwMode="auto">
            <a:xfrm>
              <a:off x="5253" y="1040"/>
              <a:ext cx="32" cy="24"/>
            </a:xfrm>
            <a:custGeom>
              <a:avLst/>
              <a:gdLst>
                <a:gd name="T0" fmla="*/ 75 w 96"/>
                <a:gd name="T1" fmla="*/ 71 h 71"/>
                <a:gd name="T2" fmla="*/ 72 w 96"/>
                <a:gd name="T3" fmla="*/ 68 h 71"/>
                <a:gd name="T4" fmla="*/ 66 w 96"/>
                <a:gd name="T5" fmla="*/ 62 h 71"/>
                <a:gd name="T6" fmla="*/ 57 w 96"/>
                <a:gd name="T7" fmla="*/ 52 h 71"/>
                <a:gd name="T8" fmla="*/ 47 w 96"/>
                <a:gd name="T9" fmla="*/ 45 h 71"/>
                <a:gd name="T10" fmla="*/ 35 w 96"/>
                <a:gd name="T11" fmla="*/ 37 h 71"/>
                <a:gd name="T12" fmla="*/ 23 w 96"/>
                <a:gd name="T13" fmla="*/ 32 h 71"/>
                <a:gd name="T14" fmla="*/ 11 w 96"/>
                <a:gd name="T15" fmla="*/ 31 h 71"/>
                <a:gd name="T16" fmla="*/ 0 w 96"/>
                <a:gd name="T17" fmla="*/ 37 h 71"/>
                <a:gd name="T18" fmla="*/ 0 w 96"/>
                <a:gd name="T19" fmla="*/ 9 h 71"/>
                <a:gd name="T20" fmla="*/ 12 w 96"/>
                <a:gd name="T21" fmla="*/ 3 h 71"/>
                <a:gd name="T22" fmla="*/ 26 w 96"/>
                <a:gd name="T23" fmla="*/ 1 h 71"/>
                <a:gd name="T24" fmla="*/ 41 w 96"/>
                <a:gd name="T25" fmla="*/ 0 h 71"/>
                <a:gd name="T26" fmla="*/ 56 w 96"/>
                <a:gd name="T27" fmla="*/ 3 h 71"/>
                <a:gd name="T28" fmla="*/ 69 w 96"/>
                <a:gd name="T29" fmla="*/ 7 h 71"/>
                <a:gd name="T30" fmla="*/ 81 w 96"/>
                <a:gd name="T31" fmla="*/ 14 h 71"/>
                <a:gd name="T32" fmla="*/ 90 w 96"/>
                <a:gd name="T33" fmla="*/ 25 h 71"/>
                <a:gd name="T34" fmla="*/ 96 w 96"/>
                <a:gd name="T35" fmla="*/ 37 h 71"/>
                <a:gd name="T36" fmla="*/ 96 w 96"/>
                <a:gd name="T37" fmla="*/ 71 h 71"/>
                <a:gd name="T38" fmla="*/ 75 w 96"/>
                <a:gd name="T3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6" h="71">
                  <a:moveTo>
                    <a:pt x="75" y="71"/>
                  </a:moveTo>
                  <a:lnTo>
                    <a:pt x="72" y="68"/>
                  </a:lnTo>
                  <a:lnTo>
                    <a:pt x="66" y="62"/>
                  </a:lnTo>
                  <a:lnTo>
                    <a:pt x="57" y="52"/>
                  </a:lnTo>
                  <a:lnTo>
                    <a:pt x="47" y="45"/>
                  </a:lnTo>
                  <a:lnTo>
                    <a:pt x="35" y="37"/>
                  </a:lnTo>
                  <a:lnTo>
                    <a:pt x="23" y="32"/>
                  </a:lnTo>
                  <a:lnTo>
                    <a:pt x="11" y="31"/>
                  </a:lnTo>
                  <a:lnTo>
                    <a:pt x="0" y="37"/>
                  </a:lnTo>
                  <a:lnTo>
                    <a:pt x="0" y="9"/>
                  </a:lnTo>
                  <a:lnTo>
                    <a:pt x="12" y="3"/>
                  </a:lnTo>
                  <a:lnTo>
                    <a:pt x="26" y="1"/>
                  </a:lnTo>
                  <a:lnTo>
                    <a:pt x="41" y="0"/>
                  </a:lnTo>
                  <a:lnTo>
                    <a:pt x="56" y="3"/>
                  </a:lnTo>
                  <a:lnTo>
                    <a:pt x="69" y="7"/>
                  </a:lnTo>
                  <a:lnTo>
                    <a:pt x="81" y="14"/>
                  </a:lnTo>
                  <a:lnTo>
                    <a:pt x="90" y="25"/>
                  </a:lnTo>
                  <a:lnTo>
                    <a:pt x="96" y="37"/>
                  </a:lnTo>
                  <a:lnTo>
                    <a:pt x="96" y="71"/>
                  </a:lnTo>
                  <a:lnTo>
                    <a:pt x="75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53" name="Freeform 65"/>
            <p:cNvSpPr>
              <a:spLocks/>
            </p:cNvSpPr>
            <p:nvPr/>
          </p:nvSpPr>
          <p:spPr bwMode="auto">
            <a:xfrm>
              <a:off x="5248" y="1015"/>
              <a:ext cx="39" cy="21"/>
            </a:xfrm>
            <a:custGeom>
              <a:avLst/>
              <a:gdLst>
                <a:gd name="T0" fmla="*/ 10 w 118"/>
                <a:gd name="T1" fmla="*/ 61 h 61"/>
                <a:gd name="T2" fmla="*/ 9 w 118"/>
                <a:gd name="T3" fmla="*/ 54 h 61"/>
                <a:gd name="T4" fmla="*/ 9 w 118"/>
                <a:gd name="T5" fmla="*/ 47 h 61"/>
                <a:gd name="T6" fmla="*/ 5 w 118"/>
                <a:gd name="T7" fmla="*/ 40 h 61"/>
                <a:gd name="T8" fmla="*/ 0 w 118"/>
                <a:gd name="T9" fmla="*/ 34 h 61"/>
                <a:gd name="T10" fmla="*/ 12 w 118"/>
                <a:gd name="T11" fmla="*/ 23 h 61"/>
                <a:gd name="T12" fmla="*/ 24 w 118"/>
                <a:gd name="T13" fmla="*/ 16 h 61"/>
                <a:gd name="T14" fmla="*/ 36 w 118"/>
                <a:gd name="T15" fmla="*/ 9 h 61"/>
                <a:gd name="T16" fmla="*/ 51 w 118"/>
                <a:gd name="T17" fmla="*/ 5 h 61"/>
                <a:gd name="T18" fmla="*/ 65 w 118"/>
                <a:gd name="T19" fmla="*/ 1 h 61"/>
                <a:gd name="T20" fmla="*/ 79 w 118"/>
                <a:gd name="T21" fmla="*/ 0 h 61"/>
                <a:gd name="T22" fmla="*/ 95 w 118"/>
                <a:gd name="T23" fmla="*/ 0 h 61"/>
                <a:gd name="T24" fmla="*/ 112 w 118"/>
                <a:gd name="T25" fmla="*/ 3 h 61"/>
                <a:gd name="T26" fmla="*/ 117 w 118"/>
                <a:gd name="T27" fmla="*/ 7 h 61"/>
                <a:gd name="T28" fmla="*/ 118 w 118"/>
                <a:gd name="T29" fmla="*/ 16 h 61"/>
                <a:gd name="T30" fmla="*/ 117 w 118"/>
                <a:gd name="T31" fmla="*/ 25 h 61"/>
                <a:gd name="T32" fmla="*/ 118 w 118"/>
                <a:gd name="T33" fmla="*/ 34 h 61"/>
                <a:gd name="T34" fmla="*/ 107 w 118"/>
                <a:gd name="T35" fmla="*/ 31 h 61"/>
                <a:gd name="T36" fmla="*/ 100 w 118"/>
                <a:gd name="T37" fmla="*/ 36 h 61"/>
                <a:gd name="T38" fmla="*/ 93 w 118"/>
                <a:gd name="T39" fmla="*/ 45 h 61"/>
                <a:gd name="T40" fmla="*/ 87 w 118"/>
                <a:gd name="T41" fmla="*/ 53 h 61"/>
                <a:gd name="T42" fmla="*/ 79 w 118"/>
                <a:gd name="T43" fmla="*/ 45 h 61"/>
                <a:gd name="T44" fmla="*/ 71 w 118"/>
                <a:gd name="T45" fmla="*/ 43 h 61"/>
                <a:gd name="T46" fmla="*/ 59 w 118"/>
                <a:gd name="T47" fmla="*/ 43 h 61"/>
                <a:gd name="T48" fmla="*/ 51 w 118"/>
                <a:gd name="T49" fmla="*/ 43 h 61"/>
                <a:gd name="T50" fmla="*/ 41 w 118"/>
                <a:gd name="T51" fmla="*/ 52 h 61"/>
                <a:gd name="T52" fmla="*/ 31 w 118"/>
                <a:gd name="T53" fmla="*/ 58 h 61"/>
                <a:gd name="T54" fmla="*/ 21 w 118"/>
                <a:gd name="T55" fmla="*/ 60 h 61"/>
                <a:gd name="T56" fmla="*/ 10 w 118"/>
                <a:gd name="T5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61">
                  <a:moveTo>
                    <a:pt x="10" y="61"/>
                  </a:moveTo>
                  <a:lnTo>
                    <a:pt x="9" y="54"/>
                  </a:lnTo>
                  <a:lnTo>
                    <a:pt x="9" y="47"/>
                  </a:lnTo>
                  <a:lnTo>
                    <a:pt x="5" y="40"/>
                  </a:lnTo>
                  <a:lnTo>
                    <a:pt x="0" y="34"/>
                  </a:lnTo>
                  <a:lnTo>
                    <a:pt x="12" y="23"/>
                  </a:lnTo>
                  <a:lnTo>
                    <a:pt x="24" y="16"/>
                  </a:lnTo>
                  <a:lnTo>
                    <a:pt x="36" y="9"/>
                  </a:lnTo>
                  <a:lnTo>
                    <a:pt x="51" y="5"/>
                  </a:lnTo>
                  <a:lnTo>
                    <a:pt x="65" y="1"/>
                  </a:lnTo>
                  <a:lnTo>
                    <a:pt x="79" y="0"/>
                  </a:lnTo>
                  <a:lnTo>
                    <a:pt x="95" y="0"/>
                  </a:lnTo>
                  <a:lnTo>
                    <a:pt x="112" y="3"/>
                  </a:lnTo>
                  <a:lnTo>
                    <a:pt x="117" y="7"/>
                  </a:lnTo>
                  <a:lnTo>
                    <a:pt x="118" y="16"/>
                  </a:lnTo>
                  <a:lnTo>
                    <a:pt x="117" y="25"/>
                  </a:lnTo>
                  <a:lnTo>
                    <a:pt x="118" y="34"/>
                  </a:lnTo>
                  <a:lnTo>
                    <a:pt x="107" y="31"/>
                  </a:lnTo>
                  <a:lnTo>
                    <a:pt x="100" y="36"/>
                  </a:lnTo>
                  <a:lnTo>
                    <a:pt x="93" y="45"/>
                  </a:lnTo>
                  <a:lnTo>
                    <a:pt x="87" y="53"/>
                  </a:lnTo>
                  <a:lnTo>
                    <a:pt x="79" y="45"/>
                  </a:lnTo>
                  <a:lnTo>
                    <a:pt x="71" y="43"/>
                  </a:lnTo>
                  <a:lnTo>
                    <a:pt x="59" y="43"/>
                  </a:lnTo>
                  <a:lnTo>
                    <a:pt x="51" y="43"/>
                  </a:lnTo>
                  <a:lnTo>
                    <a:pt x="41" y="52"/>
                  </a:lnTo>
                  <a:lnTo>
                    <a:pt x="31" y="58"/>
                  </a:lnTo>
                  <a:lnTo>
                    <a:pt x="21" y="60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54" name="Freeform 66"/>
            <p:cNvSpPr>
              <a:spLocks/>
            </p:cNvSpPr>
            <p:nvPr/>
          </p:nvSpPr>
          <p:spPr bwMode="auto">
            <a:xfrm>
              <a:off x="4877" y="846"/>
              <a:ext cx="20" cy="16"/>
            </a:xfrm>
            <a:custGeom>
              <a:avLst/>
              <a:gdLst>
                <a:gd name="T0" fmla="*/ 59 w 59"/>
                <a:gd name="T1" fmla="*/ 49 h 49"/>
                <a:gd name="T2" fmla="*/ 0 w 59"/>
                <a:gd name="T3" fmla="*/ 0 h 49"/>
                <a:gd name="T4" fmla="*/ 59 w 59"/>
                <a:gd name="T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49">
                  <a:moveTo>
                    <a:pt x="59" y="49"/>
                  </a:moveTo>
                  <a:lnTo>
                    <a:pt x="0" y="0"/>
                  </a:lnTo>
                  <a:lnTo>
                    <a:pt x="59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3555" name="Group 67"/>
          <p:cNvGrpSpPr>
            <a:grpSpLocks/>
          </p:cNvGrpSpPr>
          <p:nvPr/>
        </p:nvGrpSpPr>
        <p:grpSpPr bwMode="auto">
          <a:xfrm>
            <a:off x="6372225" y="1268413"/>
            <a:ext cx="720725" cy="720725"/>
            <a:chOff x="3515" y="2029"/>
            <a:chExt cx="454" cy="454"/>
          </a:xfrm>
        </p:grpSpPr>
        <p:sp>
          <p:nvSpPr>
            <p:cNvPr id="63556" name="Oval 68"/>
            <p:cNvSpPr>
              <a:spLocks noChangeArrowheads="1"/>
            </p:cNvSpPr>
            <p:nvPr/>
          </p:nvSpPr>
          <p:spPr bwMode="auto">
            <a:xfrm>
              <a:off x="3515" y="2029"/>
              <a:ext cx="454" cy="45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57" name="AutoShape 69"/>
            <p:cNvSpPr>
              <a:spLocks noChangeArrowheads="1"/>
            </p:cNvSpPr>
            <p:nvPr/>
          </p:nvSpPr>
          <p:spPr bwMode="auto">
            <a:xfrm rot="-1499186">
              <a:off x="3613" y="2063"/>
              <a:ext cx="229" cy="415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3558" name="Group 70"/>
          <p:cNvGrpSpPr>
            <a:grpSpLocks/>
          </p:cNvGrpSpPr>
          <p:nvPr/>
        </p:nvGrpSpPr>
        <p:grpSpPr bwMode="auto">
          <a:xfrm rot="13844207" flipH="1">
            <a:off x="812800" y="5316538"/>
            <a:ext cx="1254125" cy="1079500"/>
            <a:chOff x="2685" y="2265"/>
            <a:chExt cx="985" cy="994"/>
          </a:xfrm>
        </p:grpSpPr>
        <p:sp>
          <p:nvSpPr>
            <p:cNvPr id="63559" name="Freeform 71"/>
            <p:cNvSpPr>
              <a:spLocks/>
            </p:cNvSpPr>
            <p:nvPr/>
          </p:nvSpPr>
          <p:spPr bwMode="auto">
            <a:xfrm>
              <a:off x="2685" y="2265"/>
              <a:ext cx="985" cy="994"/>
            </a:xfrm>
            <a:custGeom>
              <a:avLst/>
              <a:gdLst>
                <a:gd name="T0" fmla="*/ 1117 w 1971"/>
                <a:gd name="T1" fmla="*/ 1353 h 1987"/>
                <a:gd name="T2" fmla="*/ 1095 w 1971"/>
                <a:gd name="T3" fmla="*/ 1329 h 1987"/>
                <a:gd name="T4" fmla="*/ 1039 w 1971"/>
                <a:gd name="T5" fmla="*/ 1295 h 1987"/>
                <a:gd name="T6" fmla="*/ 943 w 1971"/>
                <a:gd name="T7" fmla="*/ 1266 h 1987"/>
                <a:gd name="T8" fmla="*/ 871 w 1971"/>
                <a:gd name="T9" fmla="*/ 1258 h 1987"/>
                <a:gd name="T10" fmla="*/ 842 w 1971"/>
                <a:gd name="T11" fmla="*/ 1258 h 1987"/>
                <a:gd name="T12" fmla="*/ 788 w 1971"/>
                <a:gd name="T13" fmla="*/ 1255 h 1987"/>
                <a:gd name="T14" fmla="*/ 718 w 1971"/>
                <a:gd name="T15" fmla="*/ 1247 h 1987"/>
                <a:gd name="T16" fmla="*/ 637 w 1971"/>
                <a:gd name="T17" fmla="*/ 1234 h 1987"/>
                <a:gd name="T18" fmla="*/ 549 w 1971"/>
                <a:gd name="T19" fmla="*/ 1216 h 1987"/>
                <a:gd name="T20" fmla="*/ 458 w 1971"/>
                <a:gd name="T21" fmla="*/ 1186 h 1987"/>
                <a:gd name="T22" fmla="*/ 375 w 1971"/>
                <a:gd name="T23" fmla="*/ 1150 h 1987"/>
                <a:gd name="T24" fmla="*/ 331 w 1971"/>
                <a:gd name="T25" fmla="*/ 1122 h 1987"/>
                <a:gd name="T26" fmla="*/ 286 w 1971"/>
                <a:gd name="T27" fmla="*/ 1090 h 1987"/>
                <a:gd name="T28" fmla="*/ 215 w 1971"/>
                <a:gd name="T29" fmla="*/ 1028 h 1987"/>
                <a:gd name="T30" fmla="*/ 131 w 1971"/>
                <a:gd name="T31" fmla="*/ 935 h 1987"/>
                <a:gd name="T32" fmla="*/ 58 w 1971"/>
                <a:gd name="T33" fmla="*/ 815 h 1987"/>
                <a:gd name="T34" fmla="*/ 10 w 1971"/>
                <a:gd name="T35" fmla="*/ 666 h 1987"/>
                <a:gd name="T36" fmla="*/ 4 w 1971"/>
                <a:gd name="T37" fmla="*/ 492 h 1987"/>
                <a:gd name="T38" fmla="*/ 63 w 1971"/>
                <a:gd name="T39" fmla="*/ 293 h 1987"/>
                <a:gd name="T40" fmla="*/ 124 w 1971"/>
                <a:gd name="T41" fmla="*/ 179 h 1987"/>
                <a:gd name="T42" fmla="*/ 152 w 1971"/>
                <a:gd name="T43" fmla="*/ 147 h 1987"/>
                <a:gd name="T44" fmla="*/ 209 w 1971"/>
                <a:gd name="T45" fmla="*/ 99 h 1987"/>
                <a:gd name="T46" fmla="*/ 292 w 1971"/>
                <a:gd name="T47" fmla="*/ 48 h 1987"/>
                <a:gd name="T48" fmla="*/ 403 w 1971"/>
                <a:gd name="T49" fmla="*/ 11 h 1987"/>
                <a:gd name="T50" fmla="*/ 543 w 1971"/>
                <a:gd name="T51" fmla="*/ 0 h 1987"/>
                <a:gd name="T52" fmla="*/ 709 w 1971"/>
                <a:gd name="T53" fmla="*/ 31 h 1987"/>
                <a:gd name="T54" fmla="*/ 903 w 1971"/>
                <a:gd name="T55" fmla="*/ 122 h 1987"/>
                <a:gd name="T56" fmla="*/ 1019 w 1971"/>
                <a:gd name="T57" fmla="*/ 201 h 1987"/>
                <a:gd name="T58" fmla="*/ 1084 w 1971"/>
                <a:gd name="T59" fmla="*/ 282 h 1987"/>
                <a:gd name="T60" fmla="*/ 1167 w 1971"/>
                <a:gd name="T61" fmla="*/ 450 h 1987"/>
                <a:gd name="T62" fmla="*/ 1231 w 1971"/>
                <a:gd name="T63" fmla="*/ 707 h 1987"/>
                <a:gd name="T64" fmla="*/ 1244 w 1971"/>
                <a:gd name="T65" fmla="*/ 886 h 1987"/>
                <a:gd name="T66" fmla="*/ 1268 w 1971"/>
                <a:gd name="T67" fmla="*/ 982 h 1987"/>
                <a:gd name="T68" fmla="*/ 1325 w 1971"/>
                <a:gd name="T69" fmla="*/ 1133 h 1987"/>
                <a:gd name="T70" fmla="*/ 1420 w 1971"/>
                <a:gd name="T71" fmla="*/ 1299 h 1987"/>
                <a:gd name="T72" fmla="*/ 1484 w 1971"/>
                <a:gd name="T73" fmla="*/ 1377 h 1987"/>
                <a:gd name="T74" fmla="*/ 1495 w 1971"/>
                <a:gd name="T75" fmla="*/ 1388 h 1987"/>
                <a:gd name="T76" fmla="*/ 1519 w 1971"/>
                <a:gd name="T77" fmla="*/ 1412 h 1987"/>
                <a:gd name="T78" fmla="*/ 1554 w 1971"/>
                <a:gd name="T79" fmla="*/ 1441 h 1987"/>
                <a:gd name="T80" fmla="*/ 1600 w 1971"/>
                <a:gd name="T81" fmla="*/ 1478 h 1987"/>
                <a:gd name="T82" fmla="*/ 1654 w 1971"/>
                <a:gd name="T83" fmla="*/ 1520 h 1987"/>
                <a:gd name="T84" fmla="*/ 1719 w 1971"/>
                <a:gd name="T85" fmla="*/ 1565 h 1987"/>
                <a:gd name="T86" fmla="*/ 1791 w 1971"/>
                <a:gd name="T87" fmla="*/ 1609 h 1987"/>
                <a:gd name="T88" fmla="*/ 1839 w 1971"/>
                <a:gd name="T89" fmla="*/ 1639 h 1987"/>
                <a:gd name="T90" fmla="*/ 1898 w 1971"/>
                <a:gd name="T91" fmla="*/ 1687 h 1987"/>
                <a:gd name="T92" fmla="*/ 1958 w 1971"/>
                <a:gd name="T93" fmla="*/ 1770 h 1987"/>
                <a:gd name="T94" fmla="*/ 1966 w 1971"/>
                <a:gd name="T95" fmla="*/ 1875 h 1987"/>
                <a:gd name="T96" fmla="*/ 1929 w 1971"/>
                <a:gd name="T97" fmla="*/ 1934 h 1987"/>
                <a:gd name="T98" fmla="*/ 1916 w 1971"/>
                <a:gd name="T99" fmla="*/ 1947 h 1987"/>
                <a:gd name="T100" fmla="*/ 1892 w 1971"/>
                <a:gd name="T101" fmla="*/ 1967 h 1987"/>
                <a:gd name="T102" fmla="*/ 1853 w 1971"/>
                <a:gd name="T103" fmla="*/ 1982 h 1987"/>
                <a:gd name="T104" fmla="*/ 1803 w 1971"/>
                <a:gd name="T105" fmla="*/ 1987 h 1987"/>
                <a:gd name="T106" fmla="*/ 1741 w 1971"/>
                <a:gd name="T107" fmla="*/ 1973 h 1987"/>
                <a:gd name="T108" fmla="*/ 1665 w 1971"/>
                <a:gd name="T109" fmla="*/ 1930 h 1987"/>
                <a:gd name="T110" fmla="*/ 1576 w 1971"/>
                <a:gd name="T111" fmla="*/ 1853 h 1987"/>
                <a:gd name="T112" fmla="*/ 1527 w 1971"/>
                <a:gd name="T113" fmla="*/ 1792 h 1987"/>
                <a:gd name="T114" fmla="*/ 1506 w 1971"/>
                <a:gd name="T115" fmla="*/ 1751 h 1987"/>
                <a:gd name="T116" fmla="*/ 1468 w 1971"/>
                <a:gd name="T117" fmla="*/ 1687 h 1987"/>
                <a:gd name="T118" fmla="*/ 1418 w 1971"/>
                <a:gd name="T119" fmla="*/ 1618 h 1987"/>
                <a:gd name="T120" fmla="*/ 1119 w 1971"/>
                <a:gd name="T121" fmla="*/ 1356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71" h="1987">
                  <a:moveTo>
                    <a:pt x="1119" y="1356"/>
                  </a:moveTo>
                  <a:lnTo>
                    <a:pt x="1117" y="1353"/>
                  </a:lnTo>
                  <a:lnTo>
                    <a:pt x="1110" y="1343"/>
                  </a:lnTo>
                  <a:lnTo>
                    <a:pt x="1095" y="1329"/>
                  </a:lnTo>
                  <a:lnTo>
                    <a:pt x="1073" y="1312"/>
                  </a:lnTo>
                  <a:lnTo>
                    <a:pt x="1039" y="1295"/>
                  </a:lnTo>
                  <a:lnTo>
                    <a:pt x="997" y="1279"/>
                  </a:lnTo>
                  <a:lnTo>
                    <a:pt x="943" y="1266"/>
                  </a:lnTo>
                  <a:lnTo>
                    <a:pt x="875" y="1258"/>
                  </a:lnTo>
                  <a:lnTo>
                    <a:pt x="871" y="1258"/>
                  </a:lnTo>
                  <a:lnTo>
                    <a:pt x="860" y="1258"/>
                  </a:lnTo>
                  <a:lnTo>
                    <a:pt x="842" y="1258"/>
                  </a:lnTo>
                  <a:lnTo>
                    <a:pt x="818" y="1257"/>
                  </a:lnTo>
                  <a:lnTo>
                    <a:pt x="788" y="1255"/>
                  </a:lnTo>
                  <a:lnTo>
                    <a:pt x="755" y="1251"/>
                  </a:lnTo>
                  <a:lnTo>
                    <a:pt x="718" y="1247"/>
                  </a:lnTo>
                  <a:lnTo>
                    <a:pt x="680" y="1242"/>
                  </a:lnTo>
                  <a:lnTo>
                    <a:pt x="637" y="1234"/>
                  </a:lnTo>
                  <a:lnTo>
                    <a:pt x="593" y="1225"/>
                  </a:lnTo>
                  <a:lnTo>
                    <a:pt x="549" y="1216"/>
                  </a:lnTo>
                  <a:lnTo>
                    <a:pt x="502" y="1203"/>
                  </a:lnTo>
                  <a:lnTo>
                    <a:pt x="458" y="1186"/>
                  </a:lnTo>
                  <a:lnTo>
                    <a:pt x="416" y="1170"/>
                  </a:lnTo>
                  <a:lnTo>
                    <a:pt x="375" y="1150"/>
                  </a:lnTo>
                  <a:lnTo>
                    <a:pt x="338" y="1126"/>
                  </a:lnTo>
                  <a:lnTo>
                    <a:pt x="331" y="1122"/>
                  </a:lnTo>
                  <a:lnTo>
                    <a:pt x="314" y="1109"/>
                  </a:lnTo>
                  <a:lnTo>
                    <a:pt x="286" y="1090"/>
                  </a:lnTo>
                  <a:lnTo>
                    <a:pt x="253" y="1063"/>
                  </a:lnTo>
                  <a:lnTo>
                    <a:pt x="215" y="1028"/>
                  </a:lnTo>
                  <a:lnTo>
                    <a:pt x="172" y="985"/>
                  </a:lnTo>
                  <a:lnTo>
                    <a:pt x="131" y="935"/>
                  </a:lnTo>
                  <a:lnTo>
                    <a:pt x="93" y="878"/>
                  </a:lnTo>
                  <a:lnTo>
                    <a:pt x="58" y="815"/>
                  </a:lnTo>
                  <a:lnTo>
                    <a:pt x="28" y="743"/>
                  </a:lnTo>
                  <a:lnTo>
                    <a:pt x="10" y="666"/>
                  </a:lnTo>
                  <a:lnTo>
                    <a:pt x="0" y="583"/>
                  </a:lnTo>
                  <a:lnTo>
                    <a:pt x="4" y="492"/>
                  </a:lnTo>
                  <a:lnTo>
                    <a:pt x="24" y="397"/>
                  </a:lnTo>
                  <a:lnTo>
                    <a:pt x="63" y="293"/>
                  </a:lnTo>
                  <a:lnTo>
                    <a:pt x="120" y="184"/>
                  </a:lnTo>
                  <a:lnTo>
                    <a:pt x="124" y="179"/>
                  </a:lnTo>
                  <a:lnTo>
                    <a:pt x="135" y="168"/>
                  </a:lnTo>
                  <a:lnTo>
                    <a:pt x="152" y="147"/>
                  </a:lnTo>
                  <a:lnTo>
                    <a:pt x="176" y="125"/>
                  </a:lnTo>
                  <a:lnTo>
                    <a:pt x="209" y="99"/>
                  </a:lnTo>
                  <a:lnTo>
                    <a:pt x="246" y="74"/>
                  </a:lnTo>
                  <a:lnTo>
                    <a:pt x="292" y="48"/>
                  </a:lnTo>
                  <a:lnTo>
                    <a:pt x="344" y="27"/>
                  </a:lnTo>
                  <a:lnTo>
                    <a:pt x="403" y="11"/>
                  </a:lnTo>
                  <a:lnTo>
                    <a:pt x="469" y="0"/>
                  </a:lnTo>
                  <a:lnTo>
                    <a:pt x="543" y="0"/>
                  </a:lnTo>
                  <a:lnTo>
                    <a:pt x="622" y="9"/>
                  </a:lnTo>
                  <a:lnTo>
                    <a:pt x="709" y="31"/>
                  </a:lnTo>
                  <a:lnTo>
                    <a:pt x="803" y="68"/>
                  </a:lnTo>
                  <a:lnTo>
                    <a:pt x="903" y="122"/>
                  </a:lnTo>
                  <a:lnTo>
                    <a:pt x="1010" y="192"/>
                  </a:lnTo>
                  <a:lnTo>
                    <a:pt x="1019" y="201"/>
                  </a:lnTo>
                  <a:lnTo>
                    <a:pt x="1047" y="232"/>
                  </a:lnTo>
                  <a:lnTo>
                    <a:pt x="1084" y="282"/>
                  </a:lnTo>
                  <a:lnTo>
                    <a:pt x="1126" y="356"/>
                  </a:lnTo>
                  <a:lnTo>
                    <a:pt x="1167" y="450"/>
                  </a:lnTo>
                  <a:lnTo>
                    <a:pt x="1204" y="566"/>
                  </a:lnTo>
                  <a:lnTo>
                    <a:pt x="1231" y="707"/>
                  </a:lnTo>
                  <a:lnTo>
                    <a:pt x="1241" y="871"/>
                  </a:lnTo>
                  <a:lnTo>
                    <a:pt x="1244" y="886"/>
                  </a:lnTo>
                  <a:lnTo>
                    <a:pt x="1253" y="923"/>
                  </a:lnTo>
                  <a:lnTo>
                    <a:pt x="1268" y="982"/>
                  </a:lnTo>
                  <a:lnTo>
                    <a:pt x="1292" y="1054"/>
                  </a:lnTo>
                  <a:lnTo>
                    <a:pt x="1325" y="1133"/>
                  </a:lnTo>
                  <a:lnTo>
                    <a:pt x="1368" y="1218"/>
                  </a:lnTo>
                  <a:lnTo>
                    <a:pt x="1420" y="1299"/>
                  </a:lnTo>
                  <a:lnTo>
                    <a:pt x="1482" y="1375"/>
                  </a:lnTo>
                  <a:lnTo>
                    <a:pt x="1484" y="1377"/>
                  </a:lnTo>
                  <a:lnTo>
                    <a:pt x="1488" y="1380"/>
                  </a:lnTo>
                  <a:lnTo>
                    <a:pt x="1495" y="1388"/>
                  </a:lnTo>
                  <a:lnTo>
                    <a:pt x="1506" y="1399"/>
                  </a:lnTo>
                  <a:lnTo>
                    <a:pt x="1519" y="1412"/>
                  </a:lnTo>
                  <a:lnTo>
                    <a:pt x="1536" y="1425"/>
                  </a:lnTo>
                  <a:lnTo>
                    <a:pt x="1554" y="1441"/>
                  </a:lnTo>
                  <a:lnTo>
                    <a:pt x="1576" y="1460"/>
                  </a:lnTo>
                  <a:lnTo>
                    <a:pt x="1600" y="1478"/>
                  </a:lnTo>
                  <a:lnTo>
                    <a:pt x="1626" y="1498"/>
                  </a:lnTo>
                  <a:lnTo>
                    <a:pt x="1654" y="1520"/>
                  </a:lnTo>
                  <a:lnTo>
                    <a:pt x="1685" y="1543"/>
                  </a:lnTo>
                  <a:lnTo>
                    <a:pt x="1719" y="1565"/>
                  </a:lnTo>
                  <a:lnTo>
                    <a:pt x="1754" y="1587"/>
                  </a:lnTo>
                  <a:lnTo>
                    <a:pt x="1791" y="1609"/>
                  </a:lnTo>
                  <a:lnTo>
                    <a:pt x="1829" y="1631"/>
                  </a:lnTo>
                  <a:lnTo>
                    <a:pt x="1839" y="1639"/>
                  </a:lnTo>
                  <a:lnTo>
                    <a:pt x="1864" y="1657"/>
                  </a:lnTo>
                  <a:lnTo>
                    <a:pt x="1898" y="1687"/>
                  </a:lnTo>
                  <a:lnTo>
                    <a:pt x="1931" y="1724"/>
                  </a:lnTo>
                  <a:lnTo>
                    <a:pt x="1958" y="1770"/>
                  </a:lnTo>
                  <a:lnTo>
                    <a:pt x="1971" y="1821"/>
                  </a:lnTo>
                  <a:lnTo>
                    <a:pt x="1966" y="1875"/>
                  </a:lnTo>
                  <a:lnTo>
                    <a:pt x="1931" y="1932"/>
                  </a:lnTo>
                  <a:lnTo>
                    <a:pt x="1929" y="1934"/>
                  </a:lnTo>
                  <a:lnTo>
                    <a:pt x="1925" y="1939"/>
                  </a:lnTo>
                  <a:lnTo>
                    <a:pt x="1916" y="1947"/>
                  </a:lnTo>
                  <a:lnTo>
                    <a:pt x="1905" y="1956"/>
                  </a:lnTo>
                  <a:lnTo>
                    <a:pt x="1892" y="1967"/>
                  </a:lnTo>
                  <a:lnTo>
                    <a:pt x="1874" y="1976"/>
                  </a:lnTo>
                  <a:lnTo>
                    <a:pt x="1853" y="1982"/>
                  </a:lnTo>
                  <a:lnTo>
                    <a:pt x="1829" y="1987"/>
                  </a:lnTo>
                  <a:lnTo>
                    <a:pt x="1803" y="1987"/>
                  </a:lnTo>
                  <a:lnTo>
                    <a:pt x="1774" y="1984"/>
                  </a:lnTo>
                  <a:lnTo>
                    <a:pt x="1741" y="1973"/>
                  </a:lnTo>
                  <a:lnTo>
                    <a:pt x="1704" y="1956"/>
                  </a:lnTo>
                  <a:lnTo>
                    <a:pt x="1665" y="1930"/>
                  </a:lnTo>
                  <a:lnTo>
                    <a:pt x="1623" y="1897"/>
                  </a:lnTo>
                  <a:lnTo>
                    <a:pt x="1576" y="1853"/>
                  </a:lnTo>
                  <a:lnTo>
                    <a:pt x="1528" y="1797"/>
                  </a:lnTo>
                  <a:lnTo>
                    <a:pt x="1527" y="1792"/>
                  </a:lnTo>
                  <a:lnTo>
                    <a:pt x="1517" y="1775"/>
                  </a:lnTo>
                  <a:lnTo>
                    <a:pt x="1506" y="1751"/>
                  </a:lnTo>
                  <a:lnTo>
                    <a:pt x="1490" y="1720"/>
                  </a:lnTo>
                  <a:lnTo>
                    <a:pt x="1468" y="1687"/>
                  </a:lnTo>
                  <a:lnTo>
                    <a:pt x="1444" y="1652"/>
                  </a:lnTo>
                  <a:lnTo>
                    <a:pt x="1418" y="1618"/>
                  </a:lnTo>
                  <a:lnTo>
                    <a:pt x="1388" y="1587"/>
                  </a:lnTo>
                  <a:lnTo>
                    <a:pt x="1119" y="1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60" name="Freeform 72"/>
            <p:cNvSpPr>
              <a:spLocks/>
            </p:cNvSpPr>
            <p:nvPr/>
          </p:nvSpPr>
          <p:spPr bwMode="auto">
            <a:xfrm>
              <a:off x="2879" y="2302"/>
              <a:ext cx="73" cy="23"/>
            </a:xfrm>
            <a:custGeom>
              <a:avLst/>
              <a:gdLst>
                <a:gd name="T0" fmla="*/ 0 w 146"/>
                <a:gd name="T1" fmla="*/ 14 h 46"/>
                <a:gd name="T2" fmla="*/ 4 w 146"/>
                <a:gd name="T3" fmla="*/ 12 h 46"/>
                <a:gd name="T4" fmla="*/ 13 w 146"/>
                <a:gd name="T5" fmla="*/ 11 h 46"/>
                <a:gd name="T6" fmla="*/ 28 w 146"/>
                <a:gd name="T7" fmla="*/ 5 h 46"/>
                <a:gd name="T8" fmla="*/ 46 w 146"/>
                <a:gd name="T9" fmla="*/ 1 h 46"/>
                <a:gd name="T10" fmla="*/ 68 w 146"/>
                <a:gd name="T11" fmla="*/ 0 h 46"/>
                <a:gd name="T12" fmla="*/ 94 w 146"/>
                <a:gd name="T13" fmla="*/ 0 h 46"/>
                <a:gd name="T14" fmla="*/ 120 w 146"/>
                <a:gd name="T15" fmla="*/ 1 h 46"/>
                <a:gd name="T16" fmla="*/ 146 w 146"/>
                <a:gd name="T17" fmla="*/ 9 h 46"/>
                <a:gd name="T18" fmla="*/ 88 w 146"/>
                <a:gd name="T19" fmla="*/ 46 h 46"/>
                <a:gd name="T20" fmla="*/ 0 w 146"/>
                <a:gd name="T21" fmla="*/ 1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46">
                  <a:moveTo>
                    <a:pt x="0" y="14"/>
                  </a:moveTo>
                  <a:lnTo>
                    <a:pt x="4" y="12"/>
                  </a:lnTo>
                  <a:lnTo>
                    <a:pt x="13" y="11"/>
                  </a:lnTo>
                  <a:lnTo>
                    <a:pt x="28" y="5"/>
                  </a:lnTo>
                  <a:lnTo>
                    <a:pt x="46" y="1"/>
                  </a:lnTo>
                  <a:lnTo>
                    <a:pt x="68" y="0"/>
                  </a:lnTo>
                  <a:lnTo>
                    <a:pt x="94" y="0"/>
                  </a:lnTo>
                  <a:lnTo>
                    <a:pt x="120" y="1"/>
                  </a:lnTo>
                  <a:lnTo>
                    <a:pt x="146" y="9"/>
                  </a:lnTo>
                  <a:lnTo>
                    <a:pt x="88" y="4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1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61" name="Freeform 73"/>
            <p:cNvSpPr>
              <a:spLocks/>
            </p:cNvSpPr>
            <p:nvPr/>
          </p:nvSpPr>
          <p:spPr bwMode="auto">
            <a:xfrm>
              <a:off x="2793" y="2335"/>
              <a:ext cx="83" cy="51"/>
            </a:xfrm>
            <a:custGeom>
              <a:avLst/>
              <a:gdLst>
                <a:gd name="T0" fmla="*/ 45 w 166"/>
                <a:gd name="T1" fmla="*/ 0 h 101"/>
                <a:gd name="T2" fmla="*/ 48 w 166"/>
                <a:gd name="T3" fmla="*/ 0 h 101"/>
                <a:gd name="T4" fmla="*/ 56 w 166"/>
                <a:gd name="T5" fmla="*/ 2 h 101"/>
                <a:gd name="T6" fmla="*/ 70 w 166"/>
                <a:gd name="T7" fmla="*/ 4 h 101"/>
                <a:gd name="T8" fmla="*/ 87 w 166"/>
                <a:gd name="T9" fmla="*/ 9 h 101"/>
                <a:gd name="T10" fmla="*/ 106 w 166"/>
                <a:gd name="T11" fmla="*/ 15 h 101"/>
                <a:gd name="T12" fmla="*/ 126 w 166"/>
                <a:gd name="T13" fmla="*/ 24 h 101"/>
                <a:gd name="T14" fmla="*/ 146 w 166"/>
                <a:gd name="T15" fmla="*/ 37 h 101"/>
                <a:gd name="T16" fmla="*/ 166 w 166"/>
                <a:gd name="T17" fmla="*/ 52 h 101"/>
                <a:gd name="T18" fmla="*/ 165 w 166"/>
                <a:gd name="T19" fmla="*/ 52 h 101"/>
                <a:gd name="T20" fmla="*/ 161 w 166"/>
                <a:gd name="T21" fmla="*/ 53 h 101"/>
                <a:gd name="T22" fmla="*/ 154 w 166"/>
                <a:gd name="T23" fmla="*/ 57 h 101"/>
                <a:gd name="T24" fmla="*/ 144 w 166"/>
                <a:gd name="T25" fmla="*/ 63 h 101"/>
                <a:gd name="T26" fmla="*/ 133 w 166"/>
                <a:gd name="T27" fmla="*/ 70 h 101"/>
                <a:gd name="T28" fmla="*/ 122 w 166"/>
                <a:gd name="T29" fmla="*/ 77 h 101"/>
                <a:gd name="T30" fmla="*/ 113 w 166"/>
                <a:gd name="T31" fmla="*/ 89 h 101"/>
                <a:gd name="T32" fmla="*/ 102 w 166"/>
                <a:gd name="T33" fmla="*/ 101 h 101"/>
                <a:gd name="T34" fmla="*/ 0 w 166"/>
                <a:gd name="T35" fmla="*/ 52 h 101"/>
                <a:gd name="T36" fmla="*/ 4 w 166"/>
                <a:gd name="T37" fmla="*/ 44 h 101"/>
                <a:gd name="T38" fmla="*/ 13 w 166"/>
                <a:gd name="T39" fmla="*/ 26 h 101"/>
                <a:gd name="T40" fmla="*/ 26 w 166"/>
                <a:gd name="T41" fmla="*/ 7 h 101"/>
                <a:gd name="T42" fmla="*/ 45 w 166"/>
                <a:gd name="T4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01">
                  <a:moveTo>
                    <a:pt x="45" y="0"/>
                  </a:moveTo>
                  <a:lnTo>
                    <a:pt x="48" y="0"/>
                  </a:lnTo>
                  <a:lnTo>
                    <a:pt x="56" y="2"/>
                  </a:lnTo>
                  <a:lnTo>
                    <a:pt x="70" y="4"/>
                  </a:lnTo>
                  <a:lnTo>
                    <a:pt x="87" y="9"/>
                  </a:lnTo>
                  <a:lnTo>
                    <a:pt x="106" y="15"/>
                  </a:lnTo>
                  <a:lnTo>
                    <a:pt x="126" y="24"/>
                  </a:lnTo>
                  <a:lnTo>
                    <a:pt x="146" y="37"/>
                  </a:lnTo>
                  <a:lnTo>
                    <a:pt x="166" y="52"/>
                  </a:lnTo>
                  <a:lnTo>
                    <a:pt x="165" y="52"/>
                  </a:lnTo>
                  <a:lnTo>
                    <a:pt x="161" y="53"/>
                  </a:lnTo>
                  <a:lnTo>
                    <a:pt x="154" y="57"/>
                  </a:lnTo>
                  <a:lnTo>
                    <a:pt x="144" y="63"/>
                  </a:lnTo>
                  <a:lnTo>
                    <a:pt x="133" y="70"/>
                  </a:lnTo>
                  <a:lnTo>
                    <a:pt x="122" y="77"/>
                  </a:lnTo>
                  <a:lnTo>
                    <a:pt x="113" y="89"/>
                  </a:lnTo>
                  <a:lnTo>
                    <a:pt x="102" y="101"/>
                  </a:lnTo>
                  <a:lnTo>
                    <a:pt x="0" y="52"/>
                  </a:lnTo>
                  <a:lnTo>
                    <a:pt x="4" y="44"/>
                  </a:lnTo>
                  <a:lnTo>
                    <a:pt x="13" y="26"/>
                  </a:lnTo>
                  <a:lnTo>
                    <a:pt x="26" y="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1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62" name="Freeform 74"/>
            <p:cNvSpPr>
              <a:spLocks/>
            </p:cNvSpPr>
            <p:nvPr/>
          </p:nvSpPr>
          <p:spPr bwMode="auto">
            <a:xfrm>
              <a:off x="2751" y="2389"/>
              <a:ext cx="68" cy="58"/>
            </a:xfrm>
            <a:custGeom>
              <a:avLst/>
              <a:gdLst>
                <a:gd name="T0" fmla="*/ 45 w 135"/>
                <a:gd name="T1" fmla="*/ 0 h 114"/>
                <a:gd name="T2" fmla="*/ 135 w 135"/>
                <a:gd name="T3" fmla="*/ 52 h 114"/>
                <a:gd name="T4" fmla="*/ 128 w 135"/>
                <a:gd name="T5" fmla="*/ 55 h 114"/>
                <a:gd name="T6" fmla="*/ 111 w 135"/>
                <a:gd name="T7" fmla="*/ 68 h 114"/>
                <a:gd name="T8" fmla="*/ 94 w 135"/>
                <a:gd name="T9" fmla="*/ 88 h 114"/>
                <a:gd name="T10" fmla="*/ 83 w 135"/>
                <a:gd name="T11" fmla="*/ 114 h 114"/>
                <a:gd name="T12" fmla="*/ 0 w 135"/>
                <a:gd name="T13" fmla="*/ 52 h 114"/>
                <a:gd name="T14" fmla="*/ 4 w 135"/>
                <a:gd name="T15" fmla="*/ 50 h 114"/>
                <a:gd name="T16" fmla="*/ 15 w 135"/>
                <a:gd name="T17" fmla="*/ 42 h 114"/>
                <a:gd name="T18" fmla="*/ 30 w 135"/>
                <a:gd name="T19" fmla="*/ 26 h 114"/>
                <a:gd name="T20" fmla="*/ 45 w 13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5" h="114">
                  <a:moveTo>
                    <a:pt x="45" y="0"/>
                  </a:moveTo>
                  <a:lnTo>
                    <a:pt x="135" y="52"/>
                  </a:lnTo>
                  <a:lnTo>
                    <a:pt x="128" y="55"/>
                  </a:lnTo>
                  <a:lnTo>
                    <a:pt x="111" y="68"/>
                  </a:lnTo>
                  <a:lnTo>
                    <a:pt x="94" y="88"/>
                  </a:lnTo>
                  <a:lnTo>
                    <a:pt x="83" y="114"/>
                  </a:lnTo>
                  <a:lnTo>
                    <a:pt x="0" y="52"/>
                  </a:lnTo>
                  <a:lnTo>
                    <a:pt x="4" y="50"/>
                  </a:lnTo>
                  <a:lnTo>
                    <a:pt x="15" y="42"/>
                  </a:lnTo>
                  <a:lnTo>
                    <a:pt x="30" y="2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1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63" name="Freeform 75"/>
            <p:cNvSpPr>
              <a:spLocks/>
            </p:cNvSpPr>
            <p:nvPr/>
          </p:nvSpPr>
          <p:spPr bwMode="auto">
            <a:xfrm>
              <a:off x="2732" y="2453"/>
              <a:ext cx="44" cy="55"/>
            </a:xfrm>
            <a:custGeom>
              <a:avLst/>
              <a:gdLst>
                <a:gd name="T0" fmla="*/ 18 w 88"/>
                <a:gd name="T1" fmla="*/ 0 h 109"/>
                <a:gd name="T2" fmla="*/ 88 w 88"/>
                <a:gd name="T3" fmla="*/ 39 h 109"/>
                <a:gd name="T4" fmla="*/ 81 w 88"/>
                <a:gd name="T5" fmla="*/ 46 h 109"/>
                <a:gd name="T6" fmla="*/ 66 w 88"/>
                <a:gd name="T7" fmla="*/ 63 h 109"/>
                <a:gd name="T8" fmla="*/ 51 w 88"/>
                <a:gd name="T9" fmla="*/ 85 h 109"/>
                <a:gd name="T10" fmla="*/ 44 w 88"/>
                <a:gd name="T11" fmla="*/ 109 h 109"/>
                <a:gd name="T12" fmla="*/ 0 w 88"/>
                <a:gd name="T13" fmla="*/ 59 h 109"/>
                <a:gd name="T14" fmla="*/ 0 w 88"/>
                <a:gd name="T15" fmla="*/ 54 h 109"/>
                <a:gd name="T16" fmla="*/ 1 w 88"/>
                <a:gd name="T17" fmla="*/ 37 h 109"/>
                <a:gd name="T18" fmla="*/ 7 w 88"/>
                <a:gd name="T19" fmla="*/ 19 h 109"/>
                <a:gd name="T20" fmla="*/ 18 w 88"/>
                <a:gd name="T2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09">
                  <a:moveTo>
                    <a:pt x="18" y="0"/>
                  </a:moveTo>
                  <a:lnTo>
                    <a:pt x="88" y="39"/>
                  </a:lnTo>
                  <a:lnTo>
                    <a:pt x="81" y="46"/>
                  </a:lnTo>
                  <a:lnTo>
                    <a:pt x="66" y="63"/>
                  </a:lnTo>
                  <a:lnTo>
                    <a:pt x="51" y="85"/>
                  </a:lnTo>
                  <a:lnTo>
                    <a:pt x="44" y="109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1" y="37"/>
                  </a:lnTo>
                  <a:lnTo>
                    <a:pt x="7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1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64" name="Freeform 76"/>
            <p:cNvSpPr>
              <a:spLocks/>
            </p:cNvSpPr>
            <p:nvPr/>
          </p:nvSpPr>
          <p:spPr bwMode="auto">
            <a:xfrm>
              <a:off x="2713" y="2518"/>
              <a:ext cx="25" cy="50"/>
            </a:xfrm>
            <a:custGeom>
              <a:avLst/>
              <a:gdLst>
                <a:gd name="T0" fmla="*/ 3 w 49"/>
                <a:gd name="T1" fmla="*/ 0 h 102"/>
                <a:gd name="T2" fmla="*/ 49 w 49"/>
                <a:gd name="T3" fmla="*/ 32 h 102"/>
                <a:gd name="T4" fmla="*/ 48 w 49"/>
                <a:gd name="T5" fmla="*/ 39 h 102"/>
                <a:gd name="T6" fmla="*/ 42 w 49"/>
                <a:gd name="T7" fmla="*/ 56 h 102"/>
                <a:gd name="T8" fmla="*/ 33 w 49"/>
                <a:gd name="T9" fmla="*/ 78 h 102"/>
                <a:gd name="T10" fmla="*/ 24 w 49"/>
                <a:gd name="T11" fmla="*/ 102 h 102"/>
                <a:gd name="T12" fmla="*/ 18 w 49"/>
                <a:gd name="T13" fmla="*/ 91 h 102"/>
                <a:gd name="T14" fmla="*/ 7 w 49"/>
                <a:gd name="T15" fmla="*/ 63 h 102"/>
                <a:gd name="T16" fmla="*/ 0 w 49"/>
                <a:gd name="T17" fmla="*/ 30 h 102"/>
                <a:gd name="T18" fmla="*/ 3 w 4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102">
                  <a:moveTo>
                    <a:pt x="3" y="0"/>
                  </a:moveTo>
                  <a:lnTo>
                    <a:pt x="49" y="32"/>
                  </a:lnTo>
                  <a:lnTo>
                    <a:pt x="48" y="39"/>
                  </a:lnTo>
                  <a:lnTo>
                    <a:pt x="42" y="56"/>
                  </a:lnTo>
                  <a:lnTo>
                    <a:pt x="33" y="78"/>
                  </a:lnTo>
                  <a:lnTo>
                    <a:pt x="24" y="102"/>
                  </a:lnTo>
                  <a:lnTo>
                    <a:pt x="18" y="91"/>
                  </a:lnTo>
                  <a:lnTo>
                    <a:pt x="7" y="63"/>
                  </a:lnTo>
                  <a:lnTo>
                    <a:pt x="0" y="3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1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65" name="Freeform 77"/>
            <p:cNvSpPr>
              <a:spLocks/>
            </p:cNvSpPr>
            <p:nvPr/>
          </p:nvSpPr>
          <p:spPr bwMode="auto">
            <a:xfrm>
              <a:off x="2747" y="2318"/>
              <a:ext cx="357" cy="432"/>
            </a:xfrm>
            <a:custGeom>
              <a:avLst/>
              <a:gdLst>
                <a:gd name="T0" fmla="*/ 77 w 712"/>
                <a:gd name="T1" fmla="*/ 801 h 863"/>
                <a:gd name="T2" fmla="*/ 46 w 712"/>
                <a:gd name="T3" fmla="*/ 762 h 863"/>
                <a:gd name="T4" fmla="*/ 9 w 712"/>
                <a:gd name="T5" fmla="*/ 697 h 863"/>
                <a:gd name="T6" fmla="*/ 0 w 712"/>
                <a:gd name="T7" fmla="*/ 618 h 863"/>
                <a:gd name="T8" fmla="*/ 17 w 712"/>
                <a:gd name="T9" fmla="*/ 568 h 863"/>
                <a:gd name="T10" fmla="*/ 46 w 712"/>
                <a:gd name="T11" fmla="*/ 500 h 863"/>
                <a:gd name="T12" fmla="*/ 98 w 712"/>
                <a:gd name="T13" fmla="*/ 395 h 863"/>
                <a:gd name="T14" fmla="*/ 170 w 712"/>
                <a:gd name="T15" fmla="*/ 286 h 863"/>
                <a:gd name="T16" fmla="*/ 220 w 712"/>
                <a:gd name="T17" fmla="*/ 229 h 863"/>
                <a:gd name="T18" fmla="*/ 271 w 712"/>
                <a:gd name="T19" fmla="*/ 166 h 863"/>
                <a:gd name="T20" fmla="*/ 354 w 712"/>
                <a:gd name="T21" fmla="*/ 83 h 863"/>
                <a:gd name="T22" fmla="*/ 443 w 712"/>
                <a:gd name="T23" fmla="*/ 18 h 863"/>
                <a:gd name="T24" fmla="*/ 485 w 712"/>
                <a:gd name="T25" fmla="*/ 5 h 863"/>
                <a:gd name="T26" fmla="*/ 507 w 712"/>
                <a:gd name="T27" fmla="*/ 2 h 863"/>
                <a:gd name="T28" fmla="*/ 552 w 712"/>
                <a:gd name="T29" fmla="*/ 3 h 863"/>
                <a:gd name="T30" fmla="*/ 614 w 712"/>
                <a:gd name="T31" fmla="*/ 24 h 863"/>
                <a:gd name="T32" fmla="*/ 674 w 712"/>
                <a:gd name="T33" fmla="*/ 59 h 863"/>
                <a:gd name="T34" fmla="*/ 657 w 712"/>
                <a:gd name="T35" fmla="*/ 70 h 863"/>
                <a:gd name="T36" fmla="*/ 616 w 712"/>
                <a:gd name="T37" fmla="*/ 101 h 863"/>
                <a:gd name="T38" fmla="*/ 563 w 712"/>
                <a:gd name="T39" fmla="*/ 149 h 863"/>
                <a:gd name="T40" fmla="*/ 507 w 712"/>
                <a:gd name="T41" fmla="*/ 212 h 863"/>
                <a:gd name="T42" fmla="*/ 327 w 712"/>
                <a:gd name="T43" fmla="*/ 173 h 863"/>
                <a:gd name="T44" fmla="*/ 524 w 712"/>
                <a:gd name="T45" fmla="*/ 277 h 863"/>
                <a:gd name="T46" fmla="*/ 559 w 712"/>
                <a:gd name="T47" fmla="*/ 234 h 863"/>
                <a:gd name="T48" fmla="*/ 614 w 712"/>
                <a:gd name="T49" fmla="*/ 179 h 863"/>
                <a:gd name="T50" fmla="*/ 674 w 712"/>
                <a:gd name="T51" fmla="*/ 133 h 863"/>
                <a:gd name="T52" fmla="*/ 712 w 712"/>
                <a:gd name="T53" fmla="*/ 142 h 863"/>
                <a:gd name="T54" fmla="*/ 686 w 712"/>
                <a:gd name="T55" fmla="*/ 162 h 863"/>
                <a:gd name="T56" fmla="*/ 627 w 712"/>
                <a:gd name="T57" fmla="*/ 214 h 863"/>
                <a:gd name="T58" fmla="*/ 563 w 712"/>
                <a:gd name="T59" fmla="*/ 277 h 863"/>
                <a:gd name="T60" fmla="*/ 519 w 712"/>
                <a:gd name="T61" fmla="*/ 334 h 863"/>
                <a:gd name="T62" fmla="*/ 290 w 712"/>
                <a:gd name="T63" fmla="*/ 205 h 863"/>
                <a:gd name="T64" fmla="*/ 260 w 712"/>
                <a:gd name="T65" fmla="*/ 238 h 863"/>
                <a:gd name="T66" fmla="*/ 220 w 712"/>
                <a:gd name="T67" fmla="*/ 284 h 863"/>
                <a:gd name="T68" fmla="*/ 186 w 712"/>
                <a:gd name="T69" fmla="*/ 326 h 863"/>
                <a:gd name="T70" fmla="*/ 339 w 712"/>
                <a:gd name="T71" fmla="*/ 507 h 863"/>
                <a:gd name="T72" fmla="*/ 308 w 712"/>
                <a:gd name="T73" fmla="*/ 533 h 863"/>
                <a:gd name="T74" fmla="*/ 244 w 712"/>
                <a:gd name="T75" fmla="*/ 607 h 863"/>
                <a:gd name="T76" fmla="*/ 184 w 712"/>
                <a:gd name="T77" fmla="*/ 720 h 863"/>
                <a:gd name="T78" fmla="*/ 179 w 712"/>
                <a:gd name="T79" fmla="*/ 863 h 863"/>
                <a:gd name="T80" fmla="*/ 135 w 712"/>
                <a:gd name="T81" fmla="*/ 821 h 863"/>
                <a:gd name="T82" fmla="*/ 144 w 712"/>
                <a:gd name="T83" fmla="*/ 744 h 863"/>
                <a:gd name="T84" fmla="*/ 175 w 712"/>
                <a:gd name="T85" fmla="*/ 633 h 863"/>
                <a:gd name="T86" fmla="*/ 240 w 712"/>
                <a:gd name="T87" fmla="*/ 533 h 863"/>
                <a:gd name="T88" fmla="*/ 166 w 712"/>
                <a:gd name="T89" fmla="*/ 385 h 863"/>
                <a:gd name="T90" fmla="*/ 186 w 712"/>
                <a:gd name="T91" fmla="*/ 513 h 863"/>
                <a:gd name="T92" fmla="*/ 172 w 712"/>
                <a:gd name="T93" fmla="*/ 529 h 863"/>
                <a:gd name="T94" fmla="*/ 138 w 712"/>
                <a:gd name="T95" fmla="*/ 581 h 863"/>
                <a:gd name="T96" fmla="*/ 101 w 712"/>
                <a:gd name="T97" fmla="*/ 672 h 863"/>
                <a:gd name="T98" fmla="*/ 83 w 712"/>
                <a:gd name="T99" fmla="*/ 806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12" h="863">
                  <a:moveTo>
                    <a:pt x="83" y="806"/>
                  </a:moveTo>
                  <a:lnTo>
                    <a:pt x="77" y="801"/>
                  </a:lnTo>
                  <a:lnTo>
                    <a:pt x="65" y="786"/>
                  </a:lnTo>
                  <a:lnTo>
                    <a:pt x="46" y="762"/>
                  </a:lnTo>
                  <a:lnTo>
                    <a:pt x="26" y="732"/>
                  </a:lnTo>
                  <a:lnTo>
                    <a:pt x="9" y="697"/>
                  </a:lnTo>
                  <a:lnTo>
                    <a:pt x="0" y="659"/>
                  </a:lnTo>
                  <a:lnTo>
                    <a:pt x="0" y="618"/>
                  </a:lnTo>
                  <a:lnTo>
                    <a:pt x="13" y="577"/>
                  </a:lnTo>
                  <a:lnTo>
                    <a:pt x="17" y="568"/>
                  </a:lnTo>
                  <a:lnTo>
                    <a:pt x="28" y="541"/>
                  </a:lnTo>
                  <a:lnTo>
                    <a:pt x="46" y="500"/>
                  </a:lnTo>
                  <a:lnTo>
                    <a:pt x="68" y="450"/>
                  </a:lnTo>
                  <a:lnTo>
                    <a:pt x="98" y="395"/>
                  </a:lnTo>
                  <a:lnTo>
                    <a:pt x="133" y="339"/>
                  </a:lnTo>
                  <a:lnTo>
                    <a:pt x="170" y="286"/>
                  </a:lnTo>
                  <a:lnTo>
                    <a:pt x="212" y="238"/>
                  </a:lnTo>
                  <a:lnTo>
                    <a:pt x="220" y="229"/>
                  </a:lnTo>
                  <a:lnTo>
                    <a:pt x="242" y="203"/>
                  </a:lnTo>
                  <a:lnTo>
                    <a:pt x="271" y="166"/>
                  </a:lnTo>
                  <a:lnTo>
                    <a:pt x="312" y="125"/>
                  </a:lnTo>
                  <a:lnTo>
                    <a:pt x="354" y="83"/>
                  </a:lnTo>
                  <a:lnTo>
                    <a:pt x="399" y="46"/>
                  </a:lnTo>
                  <a:lnTo>
                    <a:pt x="443" y="18"/>
                  </a:lnTo>
                  <a:lnTo>
                    <a:pt x="482" y="7"/>
                  </a:lnTo>
                  <a:lnTo>
                    <a:pt x="485" y="5"/>
                  </a:lnTo>
                  <a:lnTo>
                    <a:pt x="493" y="3"/>
                  </a:lnTo>
                  <a:lnTo>
                    <a:pt x="507" y="2"/>
                  </a:lnTo>
                  <a:lnTo>
                    <a:pt x="526" y="0"/>
                  </a:lnTo>
                  <a:lnTo>
                    <a:pt x="552" y="3"/>
                  </a:lnTo>
                  <a:lnTo>
                    <a:pt x="581" y="11"/>
                  </a:lnTo>
                  <a:lnTo>
                    <a:pt x="614" y="24"/>
                  </a:lnTo>
                  <a:lnTo>
                    <a:pt x="653" y="46"/>
                  </a:lnTo>
                  <a:lnTo>
                    <a:pt x="674" y="59"/>
                  </a:lnTo>
                  <a:lnTo>
                    <a:pt x="670" y="63"/>
                  </a:lnTo>
                  <a:lnTo>
                    <a:pt x="657" y="70"/>
                  </a:lnTo>
                  <a:lnTo>
                    <a:pt x="640" y="83"/>
                  </a:lnTo>
                  <a:lnTo>
                    <a:pt x="616" y="101"/>
                  </a:lnTo>
                  <a:lnTo>
                    <a:pt x="590" y="123"/>
                  </a:lnTo>
                  <a:lnTo>
                    <a:pt x="563" y="149"/>
                  </a:lnTo>
                  <a:lnTo>
                    <a:pt x="535" y="179"/>
                  </a:lnTo>
                  <a:lnTo>
                    <a:pt x="507" y="212"/>
                  </a:lnTo>
                  <a:lnTo>
                    <a:pt x="373" y="129"/>
                  </a:lnTo>
                  <a:lnTo>
                    <a:pt x="327" y="173"/>
                  </a:lnTo>
                  <a:lnTo>
                    <a:pt x="519" y="282"/>
                  </a:lnTo>
                  <a:lnTo>
                    <a:pt x="524" y="277"/>
                  </a:lnTo>
                  <a:lnTo>
                    <a:pt x="537" y="258"/>
                  </a:lnTo>
                  <a:lnTo>
                    <a:pt x="559" y="234"/>
                  </a:lnTo>
                  <a:lnTo>
                    <a:pt x="585" y="206"/>
                  </a:lnTo>
                  <a:lnTo>
                    <a:pt x="614" y="179"/>
                  </a:lnTo>
                  <a:lnTo>
                    <a:pt x="644" y="153"/>
                  </a:lnTo>
                  <a:lnTo>
                    <a:pt x="674" y="133"/>
                  </a:lnTo>
                  <a:lnTo>
                    <a:pt x="699" y="122"/>
                  </a:lnTo>
                  <a:lnTo>
                    <a:pt x="712" y="142"/>
                  </a:lnTo>
                  <a:lnTo>
                    <a:pt x="705" y="147"/>
                  </a:lnTo>
                  <a:lnTo>
                    <a:pt x="686" y="162"/>
                  </a:lnTo>
                  <a:lnTo>
                    <a:pt x="661" y="186"/>
                  </a:lnTo>
                  <a:lnTo>
                    <a:pt x="627" y="214"/>
                  </a:lnTo>
                  <a:lnTo>
                    <a:pt x="594" y="245"/>
                  </a:lnTo>
                  <a:lnTo>
                    <a:pt x="563" y="277"/>
                  </a:lnTo>
                  <a:lnTo>
                    <a:pt x="537" y="306"/>
                  </a:lnTo>
                  <a:lnTo>
                    <a:pt x="519" y="334"/>
                  </a:lnTo>
                  <a:lnTo>
                    <a:pt x="295" y="199"/>
                  </a:lnTo>
                  <a:lnTo>
                    <a:pt x="290" y="205"/>
                  </a:lnTo>
                  <a:lnTo>
                    <a:pt x="279" y="218"/>
                  </a:lnTo>
                  <a:lnTo>
                    <a:pt x="260" y="238"/>
                  </a:lnTo>
                  <a:lnTo>
                    <a:pt x="240" y="260"/>
                  </a:lnTo>
                  <a:lnTo>
                    <a:pt x="220" y="284"/>
                  </a:lnTo>
                  <a:lnTo>
                    <a:pt x="201" y="308"/>
                  </a:lnTo>
                  <a:lnTo>
                    <a:pt x="186" y="326"/>
                  </a:lnTo>
                  <a:lnTo>
                    <a:pt x="179" y="339"/>
                  </a:lnTo>
                  <a:lnTo>
                    <a:pt x="339" y="507"/>
                  </a:lnTo>
                  <a:lnTo>
                    <a:pt x="330" y="515"/>
                  </a:lnTo>
                  <a:lnTo>
                    <a:pt x="308" y="533"/>
                  </a:lnTo>
                  <a:lnTo>
                    <a:pt x="277" y="565"/>
                  </a:lnTo>
                  <a:lnTo>
                    <a:pt x="244" y="607"/>
                  </a:lnTo>
                  <a:lnTo>
                    <a:pt x="210" y="659"/>
                  </a:lnTo>
                  <a:lnTo>
                    <a:pt x="184" y="720"/>
                  </a:lnTo>
                  <a:lnTo>
                    <a:pt x="173" y="788"/>
                  </a:lnTo>
                  <a:lnTo>
                    <a:pt x="179" y="863"/>
                  </a:lnTo>
                  <a:lnTo>
                    <a:pt x="135" y="832"/>
                  </a:lnTo>
                  <a:lnTo>
                    <a:pt x="135" y="821"/>
                  </a:lnTo>
                  <a:lnTo>
                    <a:pt x="138" y="790"/>
                  </a:lnTo>
                  <a:lnTo>
                    <a:pt x="144" y="744"/>
                  </a:lnTo>
                  <a:lnTo>
                    <a:pt x="157" y="690"/>
                  </a:lnTo>
                  <a:lnTo>
                    <a:pt x="175" y="633"/>
                  </a:lnTo>
                  <a:lnTo>
                    <a:pt x="203" y="579"/>
                  </a:lnTo>
                  <a:lnTo>
                    <a:pt x="240" y="533"/>
                  </a:lnTo>
                  <a:lnTo>
                    <a:pt x="288" y="500"/>
                  </a:lnTo>
                  <a:lnTo>
                    <a:pt x="166" y="385"/>
                  </a:lnTo>
                  <a:lnTo>
                    <a:pt x="116" y="461"/>
                  </a:lnTo>
                  <a:lnTo>
                    <a:pt x="186" y="513"/>
                  </a:lnTo>
                  <a:lnTo>
                    <a:pt x="183" y="517"/>
                  </a:lnTo>
                  <a:lnTo>
                    <a:pt x="172" y="529"/>
                  </a:lnTo>
                  <a:lnTo>
                    <a:pt x="155" y="550"/>
                  </a:lnTo>
                  <a:lnTo>
                    <a:pt x="138" y="581"/>
                  </a:lnTo>
                  <a:lnTo>
                    <a:pt x="118" y="622"/>
                  </a:lnTo>
                  <a:lnTo>
                    <a:pt x="101" y="672"/>
                  </a:lnTo>
                  <a:lnTo>
                    <a:pt x="90" y="732"/>
                  </a:lnTo>
                  <a:lnTo>
                    <a:pt x="83" y="806"/>
                  </a:lnTo>
                  <a:close/>
                </a:path>
              </a:pathLst>
            </a:custGeom>
            <a:solidFill>
              <a:srgbClr val="FFD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66" name="Freeform 78"/>
            <p:cNvSpPr>
              <a:spLocks/>
            </p:cNvSpPr>
            <p:nvPr/>
          </p:nvSpPr>
          <p:spPr bwMode="auto">
            <a:xfrm>
              <a:off x="2914" y="2364"/>
              <a:ext cx="346" cy="481"/>
            </a:xfrm>
            <a:custGeom>
              <a:avLst/>
              <a:gdLst>
                <a:gd name="T0" fmla="*/ 2 w 692"/>
                <a:gd name="T1" fmla="*/ 906 h 964"/>
                <a:gd name="T2" fmla="*/ 13 w 692"/>
                <a:gd name="T3" fmla="*/ 840 h 964"/>
                <a:gd name="T4" fmla="*/ 41 w 692"/>
                <a:gd name="T5" fmla="*/ 740 h 964"/>
                <a:gd name="T6" fmla="*/ 89 w 692"/>
                <a:gd name="T7" fmla="*/ 641 h 964"/>
                <a:gd name="T8" fmla="*/ 275 w 692"/>
                <a:gd name="T9" fmla="*/ 648 h 964"/>
                <a:gd name="T10" fmla="*/ 293 w 692"/>
                <a:gd name="T11" fmla="*/ 630 h 964"/>
                <a:gd name="T12" fmla="*/ 340 w 692"/>
                <a:gd name="T13" fmla="*/ 589 h 964"/>
                <a:gd name="T14" fmla="*/ 400 w 692"/>
                <a:gd name="T15" fmla="*/ 539 h 964"/>
                <a:gd name="T16" fmla="*/ 461 w 692"/>
                <a:gd name="T17" fmla="*/ 500 h 964"/>
                <a:gd name="T18" fmla="*/ 364 w 692"/>
                <a:gd name="T19" fmla="*/ 373 h 964"/>
                <a:gd name="T20" fmla="*/ 399 w 692"/>
                <a:gd name="T21" fmla="*/ 338 h 964"/>
                <a:gd name="T22" fmla="*/ 461 w 692"/>
                <a:gd name="T23" fmla="*/ 288 h 964"/>
                <a:gd name="T24" fmla="*/ 544 w 692"/>
                <a:gd name="T25" fmla="*/ 244 h 964"/>
                <a:gd name="T26" fmla="*/ 585 w 692"/>
                <a:gd name="T27" fmla="*/ 224 h 964"/>
                <a:gd name="T28" fmla="*/ 559 w 692"/>
                <a:gd name="T29" fmla="*/ 172 h 964"/>
                <a:gd name="T30" fmla="*/ 515 w 692"/>
                <a:gd name="T31" fmla="*/ 100 h 964"/>
                <a:gd name="T32" fmla="*/ 461 w 692"/>
                <a:gd name="T33" fmla="*/ 33 h 964"/>
                <a:gd name="T34" fmla="*/ 454 w 692"/>
                <a:gd name="T35" fmla="*/ 0 h 964"/>
                <a:gd name="T36" fmla="*/ 478 w 692"/>
                <a:gd name="T37" fmla="*/ 24 h 964"/>
                <a:gd name="T38" fmla="*/ 537 w 692"/>
                <a:gd name="T39" fmla="*/ 80 h 964"/>
                <a:gd name="T40" fmla="*/ 600 w 692"/>
                <a:gd name="T41" fmla="*/ 152 h 964"/>
                <a:gd name="T42" fmla="*/ 646 w 692"/>
                <a:gd name="T43" fmla="*/ 218 h 964"/>
                <a:gd name="T44" fmla="*/ 620 w 692"/>
                <a:gd name="T45" fmla="*/ 231 h 964"/>
                <a:gd name="T46" fmla="*/ 557 w 692"/>
                <a:gd name="T47" fmla="*/ 264 h 964"/>
                <a:gd name="T48" fmla="*/ 483 w 692"/>
                <a:gd name="T49" fmla="*/ 312 h 964"/>
                <a:gd name="T50" fmla="*/ 428 w 692"/>
                <a:gd name="T51" fmla="*/ 371 h 964"/>
                <a:gd name="T52" fmla="*/ 544 w 692"/>
                <a:gd name="T53" fmla="*/ 443 h 964"/>
                <a:gd name="T54" fmla="*/ 504 w 692"/>
                <a:gd name="T55" fmla="*/ 367 h 964"/>
                <a:gd name="T56" fmla="*/ 530 w 692"/>
                <a:gd name="T57" fmla="*/ 342 h 964"/>
                <a:gd name="T58" fmla="*/ 576 w 692"/>
                <a:gd name="T59" fmla="*/ 310 h 964"/>
                <a:gd name="T60" fmla="*/ 631 w 692"/>
                <a:gd name="T61" fmla="*/ 294 h 964"/>
                <a:gd name="T62" fmla="*/ 662 w 692"/>
                <a:gd name="T63" fmla="*/ 301 h 964"/>
                <a:gd name="T64" fmla="*/ 685 w 692"/>
                <a:gd name="T65" fmla="*/ 351 h 964"/>
                <a:gd name="T66" fmla="*/ 686 w 692"/>
                <a:gd name="T67" fmla="*/ 401 h 964"/>
                <a:gd name="T68" fmla="*/ 644 w 692"/>
                <a:gd name="T69" fmla="*/ 427 h 964"/>
                <a:gd name="T70" fmla="*/ 570 w 692"/>
                <a:gd name="T71" fmla="*/ 475 h 964"/>
                <a:gd name="T72" fmla="*/ 478 w 692"/>
                <a:gd name="T73" fmla="*/ 543 h 964"/>
                <a:gd name="T74" fmla="*/ 382 w 692"/>
                <a:gd name="T75" fmla="*/ 622 h 964"/>
                <a:gd name="T76" fmla="*/ 290 w 692"/>
                <a:gd name="T77" fmla="*/ 714 h 964"/>
                <a:gd name="T78" fmla="*/ 218 w 692"/>
                <a:gd name="T79" fmla="*/ 810 h 964"/>
                <a:gd name="T80" fmla="*/ 177 w 692"/>
                <a:gd name="T81" fmla="*/ 910 h 964"/>
                <a:gd name="T82" fmla="*/ 170 w 692"/>
                <a:gd name="T83" fmla="*/ 960 h 964"/>
                <a:gd name="T84" fmla="*/ 151 w 692"/>
                <a:gd name="T85" fmla="*/ 964 h 964"/>
                <a:gd name="T86" fmla="*/ 122 w 692"/>
                <a:gd name="T87" fmla="*/ 964 h 964"/>
                <a:gd name="T88" fmla="*/ 89 w 692"/>
                <a:gd name="T89" fmla="*/ 953 h 964"/>
                <a:gd name="T90" fmla="*/ 76 w 692"/>
                <a:gd name="T91" fmla="*/ 932 h 964"/>
                <a:gd name="T92" fmla="*/ 79 w 692"/>
                <a:gd name="T93" fmla="*/ 877 h 964"/>
                <a:gd name="T94" fmla="*/ 96 w 692"/>
                <a:gd name="T95" fmla="*/ 799 h 964"/>
                <a:gd name="T96" fmla="*/ 135 w 692"/>
                <a:gd name="T97" fmla="*/ 733 h 964"/>
                <a:gd name="T98" fmla="*/ 197 w 692"/>
                <a:gd name="T99" fmla="*/ 735 h 964"/>
                <a:gd name="T100" fmla="*/ 166 w 692"/>
                <a:gd name="T101" fmla="*/ 628 h 964"/>
                <a:gd name="T102" fmla="*/ 146 w 692"/>
                <a:gd name="T103" fmla="*/ 641 h 964"/>
                <a:gd name="T104" fmla="*/ 98 w 692"/>
                <a:gd name="T105" fmla="*/ 687 h 964"/>
                <a:gd name="T106" fmla="*/ 50 w 692"/>
                <a:gd name="T107" fmla="*/ 773 h 964"/>
                <a:gd name="T108" fmla="*/ 26 w 692"/>
                <a:gd name="T109" fmla="*/ 908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2" h="964">
                  <a:moveTo>
                    <a:pt x="0" y="916"/>
                  </a:moveTo>
                  <a:lnTo>
                    <a:pt x="2" y="906"/>
                  </a:lnTo>
                  <a:lnTo>
                    <a:pt x="5" y="879"/>
                  </a:lnTo>
                  <a:lnTo>
                    <a:pt x="13" y="840"/>
                  </a:lnTo>
                  <a:lnTo>
                    <a:pt x="26" y="792"/>
                  </a:lnTo>
                  <a:lnTo>
                    <a:pt x="41" y="740"/>
                  </a:lnTo>
                  <a:lnTo>
                    <a:pt x="63" y="689"/>
                  </a:lnTo>
                  <a:lnTo>
                    <a:pt x="89" y="641"/>
                  </a:lnTo>
                  <a:lnTo>
                    <a:pt x="122" y="602"/>
                  </a:lnTo>
                  <a:lnTo>
                    <a:pt x="275" y="648"/>
                  </a:lnTo>
                  <a:lnTo>
                    <a:pt x="280" y="642"/>
                  </a:lnTo>
                  <a:lnTo>
                    <a:pt x="293" y="630"/>
                  </a:lnTo>
                  <a:lnTo>
                    <a:pt x="314" y="611"/>
                  </a:lnTo>
                  <a:lnTo>
                    <a:pt x="340" y="589"/>
                  </a:lnTo>
                  <a:lnTo>
                    <a:pt x="369" y="565"/>
                  </a:lnTo>
                  <a:lnTo>
                    <a:pt x="400" y="539"/>
                  </a:lnTo>
                  <a:lnTo>
                    <a:pt x="432" y="517"/>
                  </a:lnTo>
                  <a:lnTo>
                    <a:pt x="461" y="500"/>
                  </a:lnTo>
                  <a:lnTo>
                    <a:pt x="358" y="379"/>
                  </a:lnTo>
                  <a:lnTo>
                    <a:pt x="364" y="373"/>
                  </a:lnTo>
                  <a:lnTo>
                    <a:pt x="376" y="358"/>
                  </a:lnTo>
                  <a:lnTo>
                    <a:pt x="399" y="338"/>
                  </a:lnTo>
                  <a:lnTo>
                    <a:pt x="428" y="314"/>
                  </a:lnTo>
                  <a:lnTo>
                    <a:pt x="461" y="288"/>
                  </a:lnTo>
                  <a:lnTo>
                    <a:pt x="502" y="264"/>
                  </a:lnTo>
                  <a:lnTo>
                    <a:pt x="544" y="244"/>
                  </a:lnTo>
                  <a:lnTo>
                    <a:pt x="589" y="231"/>
                  </a:lnTo>
                  <a:lnTo>
                    <a:pt x="585" y="224"/>
                  </a:lnTo>
                  <a:lnTo>
                    <a:pt x="574" y="203"/>
                  </a:lnTo>
                  <a:lnTo>
                    <a:pt x="559" y="172"/>
                  </a:lnTo>
                  <a:lnTo>
                    <a:pt x="539" y="137"/>
                  </a:lnTo>
                  <a:lnTo>
                    <a:pt x="515" y="100"/>
                  </a:lnTo>
                  <a:lnTo>
                    <a:pt x="489" y="63"/>
                  </a:lnTo>
                  <a:lnTo>
                    <a:pt x="461" y="33"/>
                  </a:lnTo>
                  <a:lnTo>
                    <a:pt x="435" y="13"/>
                  </a:lnTo>
                  <a:lnTo>
                    <a:pt x="454" y="0"/>
                  </a:lnTo>
                  <a:lnTo>
                    <a:pt x="461" y="6"/>
                  </a:lnTo>
                  <a:lnTo>
                    <a:pt x="478" y="24"/>
                  </a:lnTo>
                  <a:lnTo>
                    <a:pt x="506" y="48"/>
                  </a:lnTo>
                  <a:lnTo>
                    <a:pt x="537" y="80"/>
                  </a:lnTo>
                  <a:lnTo>
                    <a:pt x="568" y="115"/>
                  </a:lnTo>
                  <a:lnTo>
                    <a:pt x="600" y="152"/>
                  </a:lnTo>
                  <a:lnTo>
                    <a:pt x="627" y="187"/>
                  </a:lnTo>
                  <a:lnTo>
                    <a:pt x="646" y="218"/>
                  </a:lnTo>
                  <a:lnTo>
                    <a:pt x="638" y="222"/>
                  </a:lnTo>
                  <a:lnTo>
                    <a:pt x="620" y="231"/>
                  </a:lnTo>
                  <a:lnTo>
                    <a:pt x="590" y="244"/>
                  </a:lnTo>
                  <a:lnTo>
                    <a:pt x="557" y="264"/>
                  </a:lnTo>
                  <a:lnTo>
                    <a:pt x="520" y="286"/>
                  </a:lnTo>
                  <a:lnTo>
                    <a:pt x="483" y="312"/>
                  </a:lnTo>
                  <a:lnTo>
                    <a:pt x="452" y="342"/>
                  </a:lnTo>
                  <a:lnTo>
                    <a:pt x="428" y="371"/>
                  </a:lnTo>
                  <a:lnTo>
                    <a:pt x="474" y="469"/>
                  </a:lnTo>
                  <a:lnTo>
                    <a:pt x="544" y="443"/>
                  </a:lnTo>
                  <a:lnTo>
                    <a:pt x="500" y="371"/>
                  </a:lnTo>
                  <a:lnTo>
                    <a:pt x="504" y="367"/>
                  </a:lnTo>
                  <a:lnTo>
                    <a:pt x="515" y="356"/>
                  </a:lnTo>
                  <a:lnTo>
                    <a:pt x="530" y="342"/>
                  </a:lnTo>
                  <a:lnTo>
                    <a:pt x="552" y="325"/>
                  </a:lnTo>
                  <a:lnTo>
                    <a:pt x="576" y="310"/>
                  </a:lnTo>
                  <a:lnTo>
                    <a:pt x="602" y="299"/>
                  </a:lnTo>
                  <a:lnTo>
                    <a:pt x="631" y="294"/>
                  </a:lnTo>
                  <a:lnTo>
                    <a:pt x="659" y="295"/>
                  </a:lnTo>
                  <a:lnTo>
                    <a:pt x="662" y="301"/>
                  </a:lnTo>
                  <a:lnTo>
                    <a:pt x="674" y="319"/>
                  </a:lnTo>
                  <a:lnTo>
                    <a:pt x="685" y="351"/>
                  </a:lnTo>
                  <a:lnTo>
                    <a:pt x="692" y="397"/>
                  </a:lnTo>
                  <a:lnTo>
                    <a:pt x="686" y="401"/>
                  </a:lnTo>
                  <a:lnTo>
                    <a:pt x="670" y="410"/>
                  </a:lnTo>
                  <a:lnTo>
                    <a:pt x="644" y="427"/>
                  </a:lnTo>
                  <a:lnTo>
                    <a:pt x="611" y="449"/>
                  </a:lnTo>
                  <a:lnTo>
                    <a:pt x="570" y="475"/>
                  </a:lnTo>
                  <a:lnTo>
                    <a:pt x="526" y="506"/>
                  </a:lnTo>
                  <a:lnTo>
                    <a:pt x="478" y="543"/>
                  </a:lnTo>
                  <a:lnTo>
                    <a:pt x="430" y="582"/>
                  </a:lnTo>
                  <a:lnTo>
                    <a:pt x="382" y="622"/>
                  </a:lnTo>
                  <a:lnTo>
                    <a:pt x="334" y="668"/>
                  </a:lnTo>
                  <a:lnTo>
                    <a:pt x="290" y="714"/>
                  </a:lnTo>
                  <a:lnTo>
                    <a:pt x="251" y="762"/>
                  </a:lnTo>
                  <a:lnTo>
                    <a:pt x="218" y="810"/>
                  </a:lnTo>
                  <a:lnTo>
                    <a:pt x="194" y="860"/>
                  </a:lnTo>
                  <a:lnTo>
                    <a:pt x="177" y="910"/>
                  </a:lnTo>
                  <a:lnTo>
                    <a:pt x="173" y="960"/>
                  </a:lnTo>
                  <a:lnTo>
                    <a:pt x="170" y="960"/>
                  </a:lnTo>
                  <a:lnTo>
                    <a:pt x="162" y="962"/>
                  </a:lnTo>
                  <a:lnTo>
                    <a:pt x="151" y="964"/>
                  </a:lnTo>
                  <a:lnTo>
                    <a:pt x="137" y="964"/>
                  </a:lnTo>
                  <a:lnTo>
                    <a:pt x="122" y="964"/>
                  </a:lnTo>
                  <a:lnTo>
                    <a:pt x="105" y="960"/>
                  </a:lnTo>
                  <a:lnTo>
                    <a:pt x="89" y="953"/>
                  </a:lnTo>
                  <a:lnTo>
                    <a:pt x="76" y="941"/>
                  </a:lnTo>
                  <a:lnTo>
                    <a:pt x="76" y="932"/>
                  </a:lnTo>
                  <a:lnTo>
                    <a:pt x="76" y="910"/>
                  </a:lnTo>
                  <a:lnTo>
                    <a:pt x="79" y="877"/>
                  </a:lnTo>
                  <a:lnTo>
                    <a:pt x="85" y="838"/>
                  </a:lnTo>
                  <a:lnTo>
                    <a:pt x="96" y="799"/>
                  </a:lnTo>
                  <a:lnTo>
                    <a:pt x="111" y="762"/>
                  </a:lnTo>
                  <a:lnTo>
                    <a:pt x="135" y="733"/>
                  </a:lnTo>
                  <a:lnTo>
                    <a:pt x="166" y="716"/>
                  </a:lnTo>
                  <a:lnTo>
                    <a:pt x="197" y="735"/>
                  </a:lnTo>
                  <a:lnTo>
                    <a:pt x="269" y="687"/>
                  </a:lnTo>
                  <a:lnTo>
                    <a:pt x="166" y="628"/>
                  </a:lnTo>
                  <a:lnTo>
                    <a:pt x="161" y="631"/>
                  </a:lnTo>
                  <a:lnTo>
                    <a:pt x="146" y="641"/>
                  </a:lnTo>
                  <a:lnTo>
                    <a:pt x="124" y="659"/>
                  </a:lnTo>
                  <a:lnTo>
                    <a:pt x="98" y="687"/>
                  </a:lnTo>
                  <a:lnTo>
                    <a:pt x="72" y="724"/>
                  </a:lnTo>
                  <a:lnTo>
                    <a:pt x="50" y="773"/>
                  </a:lnTo>
                  <a:lnTo>
                    <a:pt x="33" y="834"/>
                  </a:lnTo>
                  <a:lnTo>
                    <a:pt x="26" y="908"/>
                  </a:lnTo>
                  <a:lnTo>
                    <a:pt x="0" y="916"/>
                  </a:lnTo>
                  <a:close/>
                </a:path>
              </a:pathLst>
            </a:custGeom>
            <a:solidFill>
              <a:srgbClr val="FFD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67" name="Freeform 79"/>
            <p:cNvSpPr>
              <a:spLocks/>
            </p:cNvSpPr>
            <p:nvPr/>
          </p:nvSpPr>
          <p:spPr bwMode="auto">
            <a:xfrm>
              <a:off x="3016" y="2614"/>
              <a:ext cx="228" cy="233"/>
            </a:xfrm>
            <a:custGeom>
              <a:avLst/>
              <a:gdLst>
                <a:gd name="T0" fmla="*/ 0 w 456"/>
                <a:gd name="T1" fmla="*/ 465 h 465"/>
                <a:gd name="T2" fmla="*/ 2 w 456"/>
                <a:gd name="T3" fmla="*/ 460 h 465"/>
                <a:gd name="T4" fmla="*/ 7 w 456"/>
                <a:gd name="T5" fmla="*/ 447 h 465"/>
                <a:gd name="T6" fmla="*/ 17 w 456"/>
                <a:gd name="T7" fmla="*/ 427 h 465"/>
                <a:gd name="T8" fmla="*/ 30 w 456"/>
                <a:gd name="T9" fmla="*/ 401 h 465"/>
                <a:gd name="T10" fmla="*/ 48 w 456"/>
                <a:gd name="T11" fmla="*/ 368 h 465"/>
                <a:gd name="T12" fmla="*/ 68 w 456"/>
                <a:gd name="T13" fmla="*/ 332 h 465"/>
                <a:gd name="T14" fmla="*/ 91 w 456"/>
                <a:gd name="T15" fmla="*/ 294 h 465"/>
                <a:gd name="T16" fmla="*/ 118 w 456"/>
                <a:gd name="T17" fmla="*/ 251 h 465"/>
                <a:gd name="T18" fmla="*/ 150 w 456"/>
                <a:gd name="T19" fmla="*/ 211 h 465"/>
                <a:gd name="T20" fmla="*/ 183 w 456"/>
                <a:gd name="T21" fmla="*/ 170 h 465"/>
                <a:gd name="T22" fmla="*/ 220 w 456"/>
                <a:gd name="T23" fmla="*/ 131 h 465"/>
                <a:gd name="T24" fmla="*/ 258 w 456"/>
                <a:gd name="T25" fmla="*/ 94 h 465"/>
                <a:gd name="T26" fmla="*/ 303 w 456"/>
                <a:gd name="T27" fmla="*/ 63 h 465"/>
                <a:gd name="T28" fmla="*/ 349 w 456"/>
                <a:gd name="T29" fmla="*/ 35 h 465"/>
                <a:gd name="T30" fmla="*/ 397 w 456"/>
                <a:gd name="T31" fmla="*/ 13 h 465"/>
                <a:gd name="T32" fmla="*/ 449 w 456"/>
                <a:gd name="T33" fmla="*/ 0 h 465"/>
                <a:gd name="T34" fmla="*/ 456 w 456"/>
                <a:gd name="T35" fmla="*/ 135 h 465"/>
                <a:gd name="T36" fmla="*/ 452 w 456"/>
                <a:gd name="T37" fmla="*/ 135 h 465"/>
                <a:gd name="T38" fmla="*/ 445 w 456"/>
                <a:gd name="T39" fmla="*/ 139 h 465"/>
                <a:gd name="T40" fmla="*/ 432 w 456"/>
                <a:gd name="T41" fmla="*/ 142 h 465"/>
                <a:gd name="T42" fmla="*/ 415 w 456"/>
                <a:gd name="T43" fmla="*/ 150 h 465"/>
                <a:gd name="T44" fmla="*/ 395 w 456"/>
                <a:gd name="T45" fmla="*/ 159 h 465"/>
                <a:gd name="T46" fmla="*/ 373 w 456"/>
                <a:gd name="T47" fmla="*/ 170 h 465"/>
                <a:gd name="T48" fmla="*/ 347 w 456"/>
                <a:gd name="T49" fmla="*/ 185 h 465"/>
                <a:gd name="T50" fmla="*/ 321 w 456"/>
                <a:gd name="T51" fmla="*/ 201 h 465"/>
                <a:gd name="T52" fmla="*/ 294 w 456"/>
                <a:gd name="T53" fmla="*/ 222 h 465"/>
                <a:gd name="T54" fmla="*/ 266 w 456"/>
                <a:gd name="T55" fmla="*/ 246 h 465"/>
                <a:gd name="T56" fmla="*/ 238 w 456"/>
                <a:gd name="T57" fmla="*/ 273 h 465"/>
                <a:gd name="T58" fmla="*/ 212 w 456"/>
                <a:gd name="T59" fmla="*/ 303 h 465"/>
                <a:gd name="T60" fmla="*/ 188 w 456"/>
                <a:gd name="T61" fmla="*/ 338 h 465"/>
                <a:gd name="T62" fmla="*/ 164 w 456"/>
                <a:gd name="T63" fmla="*/ 377 h 465"/>
                <a:gd name="T64" fmla="*/ 146 w 456"/>
                <a:gd name="T65" fmla="*/ 419 h 465"/>
                <a:gd name="T66" fmla="*/ 129 w 456"/>
                <a:gd name="T67" fmla="*/ 465 h 465"/>
                <a:gd name="T68" fmla="*/ 0 w 456"/>
                <a:gd name="T69" fmla="*/ 46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6" h="465">
                  <a:moveTo>
                    <a:pt x="0" y="465"/>
                  </a:moveTo>
                  <a:lnTo>
                    <a:pt x="2" y="460"/>
                  </a:lnTo>
                  <a:lnTo>
                    <a:pt x="7" y="447"/>
                  </a:lnTo>
                  <a:lnTo>
                    <a:pt x="17" y="427"/>
                  </a:lnTo>
                  <a:lnTo>
                    <a:pt x="30" y="401"/>
                  </a:lnTo>
                  <a:lnTo>
                    <a:pt x="48" y="368"/>
                  </a:lnTo>
                  <a:lnTo>
                    <a:pt x="68" y="332"/>
                  </a:lnTo>
                  <a:lnTo>
                    <a:pt x="91" y="294"/>
                  </a:lnTo>
                  <a:lnTo>
                    <a:pt x="118" y="251"/>
                  </a:lnTo>
                  <a:lnTo>
                    <a:pt x="150" y="211"/>
                  </a:lnTo>
                  <a:lnTo>
                    <a:pt x="183" y="170"/>
                  </a:lnTo>
                  <a:lnTo>
                    <a:pt x="220" y="131"/>
                  </a:lnTo>
                  <a:lnTo>
                    <a:pt x="258" y="94"/>
                  </a:lnTo>
                  <a:lnTo>
                    <a:pt x="303" y="63"/>
                  </a:lnTo>
                  <a:lnTo>
                    <a:pt x="349" y="35"/>
                  </a:lnTo>
                  <a:lnTo>
                    <a:pt x="397" y="13"/>
                  </a:lnTo>
                  <a:lnTo>
                    <a:pt x="449" y="0"/>
                  </a:lnTo>
                  <a:lnTo>
                    <a:pt x="456" y="135"/>
                  </a:lnTo>
                  <a:lnTo>
                    <a:pt x="452" y="135"/>
                  </a:lnTo>
                  <a:lnTo>
                    <a:pt x="445" y="139"/>
                  </a:lnTo>
                  <a:lnTo>
                    <a:pt x="432" y="142"/>
                  </a:lnTo>
                  <a:lnTo>
                    <a:pt x="415" y="150"/>
                  </a:lnTo>
                  <a:lnTo>
                    <a:pt x="395" y="159"/>
                  </a:lnTo>
                  <a:lnTo>
                    <a:pt x="373" y="170"/>
                  </a:lnTo>
                  <a:lnTo>
                    <a:pt x="347" y="185"/>
                  </a:lnTo>
                  <a:lnTo>
                    <a:pt x="321" y="201"/>
                  </a:lnTo>
                  <a:lnTo>
                    <a:pt x="294" y="222"/>
                  </a:lnTo>
                  <a:lnTo>
                    <a:pt x="266" y="246"/>
                  </a:lnTo>
                  <a:lnTo>
                    <a:pt x="238" y="273"/>
                  </a:lnTo>
                  <a:lnTo>
                    <a:pt x="212" y="303"/>
                  </a:lnTo>
                  <a:lnTo>
                    <a:pt x="188" y="338"/>
                  </a:lnTo>
                  <a:lnTo>
                    <a:pt x="164" y="377"/>
                  </a:lnTo>
                  <a:lnTo>
                    <a:pt x="146" y="419"/>
                  </a:lnTo>
                  <a:lnTo>
                    <a:pt x="129" y="465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FF1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68" name="Freeform 80"/>
            <p:cNvSpPr>
              <a:spLocks/>
            </p:cNvSpPr>
            <p:nvPr/>
          </p:nvSpPr>
          <p:spPr bwMode="auto">
            <a:xfrm>
              <a:off x="3107" y="2704"/>
              <a:ext cx="138" cy="153"/>
            </a:xfrm>
            <a:custGeom>
              <a:avLst/>
              <a:gdLst>
                <a:gd name="T0" fmla="*/ 0 w 275"/>
                <a:gd name="T1" fmla="*/ 275 h 306"/>
                <a:gd name="T2" fmla="*/ 2 w 275"/>
                <a:gd name="T3" fmla="*/ 267 h 306"/>
                <a:gd name="T4" fmla="*/ 5 w 275"/>
                <a:gd name="T5" fmla="*/ 247 h 306"/>
                <a:gd name="T6" fmla="*/ 16 w 275"/>
                <a:gd name="T7" fmla="*/ 216 h 306"/>
                <a:gd name="T8" fmla="*/ 35 w 275"/>
                <a:gd name="T9" fmla="*/ 179 h 306"/>
                <a:gd name="T10" fmla="*/ 64 w 275"/>
                <a:gd name="T11" fmla="*/ 134 h 306"/>
                <a:gd name="T12" fmla="*/ 109 w 275"/>
                <a:gd name="T13" fmla="*/ 88 h 306"/>
                <a:gd name="T14" fmla="*/ 166 w 275"/>
                <a:gd name="T15" fmla="*/ 42 h 306"/>
                <a:gd name="T16" fmla="*/ 243 w 275"/>
                <a:gd name="T17" fmla="*/ 0 h 306"/>
                <a:gd name="T18" fmla="*/ 243 w 275"/>
                <a:gd name="T19" fmla="*/ 15 h 306"/>
                <a:gd name="T20" fmla="*/ 245 w 275"/>
                <a:gd name="T21" fmla="*/ 48 h 306"/>
                <a:gd name="T22" fmla="*/ 254 w 275"/>
                <a:gd name="T23" fmla="*/ 94 h 306"/>
                <a:gd name="T24" fmla="*/ 275 w 275"/>
                <a:gd name="T25" fmla="*/ 140 h 306"/>
                <a:gd name="T26" fmla="*/ 267 w 275"/>
                <a:gd name="T27" fmla="*/ 144 h 306"/>
                <a:gd name="T28" fmla="*/ 247 w 275"/>
                <a:gd name="T29" fmla="*/ 153 h 306"/>
                <a:gd name="T30" fmla="*/ 218 w 275"/>
                <a:gd name="T31" fmla="*/ 170 h 306"/>
                <a:gd name="T32" fmla="*/ 184 w 275"/>
                <a:gd name="T33" fmla="*/ 190 h 306"/>
                <a:gd name="T34" fmla="*/ 153 w 275"/>
                <a:gd name="T35" fmla="*/ 214 h 306"/>
                <a:gd name="T36" fmla="*/ 127 w 275"/>
                <a:gd name="T37" fmla="*/ 243 h 306"/>
                <a:gd name="T38" fmla="*/ 110 w 275"/>
                <a:gd name="T39" fmla="*/ 273 h 306"/>
                <a:gd name="T40" fmla="*/ 109 w 275"/>
                <a:gd name="T41" fmla="*/ 306 h 306"/>
                <a:gd name="T42" fmla="*/ 0 w 275"/>
                <a:gd name="T43" fmla="*/ 27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5" h="306">
                  <a:moveTo>
                    <a:pt x="0" y="275"/>
                  </a:moveTo>
                  <a:lnTo>
                    <a:pt x="2" y="267"/>
                  </a:lnTo>
                  <a:lnTo>
                    <a:pt x="5" y="247"/>
                  </a:lnTo>
                  <a:lnTo>
                    <a:pt x="16" y="216"/>
                  </a:lnTo>
                  <a:lnTo>
                    <a:pt x="35" y="179"/>
                  </a:lnTo>
                  <a:lnTo>
                    <a:pt x="64" y="134"/>
                  </a:lnTo>
                  <a:lnTo>
                    <a:pt x="109" y="88"/>
                  </a:lnTo>
                  <a:lnTo>
                    <a:pt x="166" y="42"/>
                  </a:lnTo>
                  <a:lnTo>
                    <a:pt x="243" y="0"/>
                  </a:lnTo>
                  <a:lnTo>
                    <a:pt x="243" y="15"/>
                  </a:lnTo>
                  <a:lnTo>
                    <a:pt x="245" y="48"/>
                  </a:lnTo>
                  <a:lnTo>
                    <a:pt x="254" y="94"/>
                  </a:lnTo>
                  <a:lnTo>
                    <a:pt x="275" y="140"/>
                  </a:lnTo>
                  <a:lnTo>
                    <a:pt x="267" y="144"/>
                  </a:lnTo>
                  <a:lnTo>
                    <a:pt x="247" y="153"/>
                  </a:lnTo>
                  <a:lnTo>
                    <a:pt x="218" y="170"/>
                  </a:lnTo>
                  <a:lnTo>
                    <a:pt x="184" y="190"/>
                  </a:lnTo>
                  <a:lnTo>
                    <a:pt x="153" y="214"/>
                  </a:lnTo>
                  <a:lnTo>
                    <a:pt x="127" y="243"/>
                  </a:lnTo>
                  <a:lnTo>
                    <a:pt x="110" y="273"/>
                  </a:lnTo>
                  <a:lnTo>
                    <a:pt x="109" y="306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B22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69" name="Freeform 81"/>
            <p:cNvSpPr>
              <a:spLocks/>
            </p:cNvSpPr>
            <p:nvPr/>
          </p:nvSpPr>
          <p:spPr bwMode="auto">
            <a:xfrm>
              <a:off x="3198" y="2795"/>
              <a:ext cx="87" cy="70"/>
            </a:xfrm>
            <a:custGeom>
              <a:avLst/>
              <a:gdLst>
                <a:gd name="T0" fmla="*/ 0 w 174"/>
                <a:gd name="T1" fmla="*/ 122 h 140"/>
                <a:gd name="T2" fmla="*/ 4 w 174"/>
                <a:gd name="T3" fmla="*/ 116 h 140"/>
                <a:gd name="T4" fmla="*/ 13 w 174"/>
                <a:gd name="T5" fmla="*/ 103 h 140"/>
                <a:gd name="T6" fmla="*/ 26 w 174"/>
                <a:gd name="T7" fmla="*/ 85 h 140"/>
                <a:gd name="T8" fmla="*/ 45 w 174"/>
                <a:gd name="T9" fmla="*/ 63 h 140"/>
                <a:gd name="T10" fmla="*/ 67 w 174"/>
                <a:gd name="T11" fmla="*/ 43 h 140"/>
                <a:gd name="T12" fmla="*/ 93 w 174"/>
                <a:gd name="T13" fmla="*/ 22 h 140"/>
                <a:gd name="T14" fmla="*/ 120 w 174"/>
                <a:gd name="T15" fmla="*/ 7 h 140"/>
                <a:gd name="T16" fmla="*/ 148 w 174"/>
                <a:gd name="T17" fmla="*/ 0 h 140"/>
                <a:gd name="T18" fmla="*/ 174 w 174"/>
                <a:gd name="T19" fmla="*/ 19 h 140"/>
                <a:gd name="T20" fmla="*/ 168 w 174"/>
                <a:gd name="T21" fmla="*/ 20 h 140"/>
                <a:gd name="T22" fmla="*/ 154 w 174"/>
                <a:gd name="T23" fmla="*/ 30 h 140"/>
                <a:gd name="T24" fmla="*/ 131 w 174"/>
                <a:gd name="T25" fmla="*/ 41 h 140"/>
                <a:gd name="T26" fmla="*/ 107 w 174"/>
                <a:gd name="T27" fmla="*/ 55 h 140"/>
                <a:gd name="T28" fmla="*/ 82 w 174"/>
                <a:gd name="T29" fmla="*/ 74 h 140"/>
                <a:gd name="T30" fmla="*/ 59 w 174"/>
                <a:gd name="T31" fmla="*/ 94 h 140"/>
                <a:gd name="T32" fmla="*/ 41 w 174"/>
                <a:gd name="T33" fmla="*/ 116 h 140"/>
                <a:gd name="T34" fmla="*/ 32 w 174"/>
                <a:gd name="T35" fmla="*/ 140 h 140"/>
                <a:gd name="T36" fmla="*/ 0 w 174"/>
                <a:gd name="T37" fmla="*/ 1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4" h="140">
                  <a:moveTo>
                    <a:pt x="0" y="122"/>
                  </a:moveTo>
                  <a:lnTo>
                    <a:pt x="4" y="116"/>
                  </a:lnTo>
                  <a:lnTo>
                    <a:pt x="13" y="103"/>
                  </a:lnTo>
                  <a:lnTo>
                    <a:pt x="26" y="85"/>
                  </a:lnTo>
                  <a:lnTo>
                    <a:pt x="45" y="63"/>
                  </a:lnTo>
                  <a:lnTo>
                    <a:pt x="67" y="43"/>
                  </a:lnTo>
                  <a:lnTo>
                    <a:pt x="93" y="22"/>
                  </a:lnTo>
                  <a:lnTo>
                    <a:pt x="120" y="7"/>
                  </a:lnTo>
                  <a:lnTo>
                    <a:pt x="148" y="0"/>
                  </a:lnTo>
                  <a:lnTo>
                    <a:pt x="174" y="19"/>
                  </a:lnTo>
                  <a:lnTo>
                    <a:pt x="168" y="20"/>
                  </a:lnTo>
                  <a:lnTo>
                    <a:pt x="154" y="30"/>
                  </a:lnTo>
                  <a:lnTo>
                    <a:pt x="131" y="41"/>
                  </a:lnTo>
                  <a:lnTo>
                    <a:pt x="107" y="55"/>
                  </a:lnTo>
                  <a:lnTo>
                    <a:pt x="82" y="74"/>
                  </a:lnTo>
                  <a:lnTo>
                    <a:pt x="59" y="94"/>
                  </a:lnTo>
                  <a:lnTo>
                    <a:pt x="41" y="116"/>
                  </a:lnTo>
                  <a:lnTo>
                    <a:pt x="32" y="14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1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70" name="Freeform 82"/>
            <p:cNvSpPr>
              <a:spLocks/>
            </p:cNvSpPr>
            <p:nvPr/>
          </p:nvSpPr>
          <p:spPr bwMode="auto">
            <a:xfrm>
              <a:off x="3243" y="2840"/>
              <a:ext cx="360" cy="361"/>
            </a:xfrm>
            <a:custGeom>
              <a:avLst/>
              <a:gdLst>
                <a:gd name="T0" fmla="*/ 4 w 720"/>
                <a:gd name="T1" fmla="*/ 100 h 724"/>
                <a:gd name="T2" fmla="*/ 24 w 720"/>
                <a:gd name="T3" fmla="*/ 72 h 724"/>
                <a:gd name="T4" fmla="*/ 60 w 720"/>
                <a:gd name="T5" fmla="*/ 35 h 724"/>
                <a:gd name="T6" fmla="*/ 98 w 720"/>
                <a:gd name="T7" fmla="*/ 8 h 724"/>
                <a:gd name="T8" fmla="*/ 122 w 720"/>
                <a:gd name="T9" fmla="*/ 9 h 724"/>
                <a:gd name="T10" fmla="*/ 163 w 720"/>
                <a:gd name="T11" fmla="*/ 70 h 724"/>
                <a:gd name="T12" fmla="*/ 231 w 720"/>
                <a:gd name="T13" fmla="*/ 166 h 724"/>
                <a:gd name="T14" fmla="*/ 316 w 720"/>
                <a:gd name="T15" fmla="*/ 266 h 724"/>
                <a:gd name="T16" fmla="*/ 364 w 720"/>
                <a:gd name="T17" fmla="*/ 314 h 724"/>
                <a:gd name="T18" fmla="*/ 410 w 720"/>
                <a:gd name="T19" fmla="*/ 347 h 724"/>
                <a:gd name="T20" fmla="*/ 489 w 720"/>
                <a:gd name="T21" fmla="*/ 403 h 724"/>
                <a:gd name="T22" fmla="*/ 587 w 720"/>
                <a:gd name="T23" fmla="*/ 469 h 724"/>
                <a:gd name="T24" fmla="*/ 645 w 720"/>
                <a:gd name="T25" fmla="*/ 504 h 724"/>
                <a:gd name="T26" fmla="*/ 678 w 720"/>
                <a:gd name="T27" fmla="*/ 535 h 724"/>
                <a:gd name="T28" fmla="*/ 713 w 720"/>
                <a:gd name="T29" fmla="*/ 587 h 724"/>
                <a:gd name="T30" fmla="*/ 716 w 720"/>
                <a:gd name="T31" fmla="*/ 648 h 724"/>
                <a:gd name="T32" fmla="*/ 694 w 720"/>
                <a:gd name="T33" fmla="*/ 683 h 724"/>
                <a:gd name="T34" fmla="*/ 667 w 720"/>
                <a:gd name="T35" fmla="*/ 707 h 724"/>
                <a:gd name="T36" fmla="*/ 617 w 720"/>
                <a:gd name="T37" fmla="*/ 724 h 724"/>
                <a:gd name="T38" fmla="*/ 547 w 720"/>
                <a:gd name="T39" fmla="*/ 702 h 724"/>
                <a:gd name="T40" fmla="*/ 502 w 720"/>
                <a:gd name="T41" fmla="*/ 659 h 724"/>
                <a:gd name="T42" fmla="*/ 469 w 720"/>
                <a:gd name="T43" fmla="*/ 615 h 724"/>
                <a:gd name="T44" fmla="*/ 416 w 720"/>
                <a:gd name="T45" fmla="*/ 545 h 724"/>
                <a:gd name="T46" fmla="*/ 355 w 720"/>
                <a:gd name="T47" fmla="*/ 473 h 724"/>
                <a:gd name="T48" fmla="*/ 322 w 720"/>
                <a:gd name="T49" fmla="*/ 439 h 724"/>
                <a:gd name="T50" fmla="*/ 299 w 720"/>
                <a:gd name="T51" fmla="*/ 414 h 724"/>
                <a:gd name="T52" fmla="*/ 259 w 720"/>
                <a:gd name="T53" fmla="*/ 367 h 724"/>
                <a:gd name="T54" fmla="*/ 207 w 720"/>
                <a:gd name="T55" fmla="*/ 310 h 724"/>
                <a:gd name="T56" fmla="*/ 152 w 720"/>
                <a:gd name="T57" fmla="*/ 249 h 724"/>
                <a:gd name="T58" fmla="*/ 95 w 720"/>
                <a:gd name="T59" fmla="*/ 190 h 724"/>
                <a:gd name="T60" fmla="*/ 47 w 720"/>
                <a:gd name="T61" fmla="*/ 142 h 724"/>
                <a:gd name="T62" fmla="*/ 12 w 720"/>
                <a:gd name="T63" fmla="*/ 111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0" h="724">
                  <a:moveTo>
                    <a:pt x="0" y="104"/>
                  </a:moveTo>
                  <a:lnTo>
                    <a:pt x="4" y="100"/>
                  </a:lnTo>
                  <a:lnTo>
                    <a:pt x="12" y="89"/>
                  </a:lnTo>
                  <a:lnTo>
                    <a:pt x="24" y="72"/>
                  </a:lnTo>
                  <a:lnTo>
                    <a:pt x="41" y="54"/>
                  </a:lnTo>
                  <a:lnTo>
                    <a:pt x="60" y="35"/>
                  </a:lnTo>
                  <a:lnTo>
                    <a:pt x="80" y="19"/>
                  </a:lnTo>
                  <a:lnTo>
                    <a:pt x="98" y="8"/>
                  </a:lnTo>
                  <a:lnTo>
                    <a:pt x="117" y="0"/>
                  </a:lnTo>
                  <a:lnTo>
                    <a:pt x="122" y="9"/>
                  </a:lnTo>
                  <a:lnTo>
                    <a:pt x="139" y="33"/>
                  </a:lnTo>
                  <a:lnTo>
                    <a:pt x="163" y="70"/>
                  </a:lnTo>
                  <a:lnTo>
                    <a:pt x="194" y="115"/>
                  </a:lnTo>
                  <a:lnTo>
                    <a:pt x="231" y="166"/>
                  </a:lnTo>
                  <a:lnTo>
                    <a:pt x="272" y="216"/>
                  </a:lnTo>
                  <a:lnTo>
                    <a:pt x="316" y="266"/>
                  </a:lnTo>
                  <a:lnTo>
                    <a:pt x="358" y="308"/>
                  </a:lnTo>
                  <a:lnTo>
                    <a:pt x="364" y="314"/>
                  </a:lnTo>
                  <a:lnTo>
                    <a:pt x="382" y="327"/>
                  </a:lnTo>
                  <a:lnTo>
                    <a:pt x="410" y="347"/>
                  </a:lnTo>
                  <a:lnTo>
                    <a:pt x="447" y="373"/>
                  </a:lnTo>
                  <a:lnTo>
                    <a:pt x="489" y="403"/>
                  </a:lnTo>
                  <a:lnTo>
                    <a:pt x="536" y="436"/>
                  </a:lnTo>
                  <a:lnTo>
                    <a:pt x="587" y="469"/>
                  </a:lnTo>
                  <a:lnTo>
                    <a:pt x="639" y="500"/>
                  </a:lnTo>
                  <a:lnTo>
                    <a:pt x="645" y="504"/>
                  </a:lnTo>
                  <a:lnTo>
                    <a:pt x="659" y="517"/>
                  </a:lnTo>
                  <a:lnTo>
                    <a:pt x="678" y="535"/>
                  </a:lnTo>
                  <a:lnTo>
                    <a:pt x="696" y="559"/>
                  </a:lnTo>
                  <a:lnTo>
                    <a:pt x="713" y="587"/>
                  </a:lnTo>
                  <a:lnTo>
                    <a:pt x="720" y="617"/>
                  </a:lnTo>
                  <a:lnTo>
                    <a:pt x="716" y="648"/>
                  </a:lnTo>
                  <a:lnTo>
                    <a:pt x="698" y="679"/>
                  </a:lnTo>
                  <a:lnTo>
                    <a:pt x="694" y="683"/>
                  </a:lnTo>
                  <a:lnTo>
                    <a:pt x="683" y="694"/>
                  </a:lnTo>
                  <a:lnTo>
                    <a:pt x="667" y="707"/>
                  </a:lnTo>
                  <a:lnTo>
                    <a:pt x="645" y="718"/>
                  </a:lnTo>
                  <a:lnTo>
                    <a:pt x="617" y="724"/>
                  </a:lnTo>
                  <a:lnTo>
                    <a:pt x="584" y="720"/>
                  </a:lnTo>
                  <a:lnTo>
                    <a:pt x="547" y="702"/>
                  </a:lnTo>
                  <a:lnTo>
                    <a:pt x="506" y="666"/>
                  </a:lnTo>
                  <a:lnTo>
                    <a:pt x="502" y="659"/>
                  </a:lnTo>
                  <a:lnTo>
                    <a:pt x="489" y="641"/>
                  </a:lnTo>
                  <a:lnTo>
                    <a:pt x="469" y="615"/>
                  </a:lnTo>
                  <a:lnTo>
                    <a:pt x="445" y="582"/>
                  </a:lnTo>
                  <a:lnTo>
                    <a:pt x="416" y="545"/>
                  </a:lnTo>
                  <a:lnTo>
                    <a:pt x="386" y="508"/>
                  </a:lnTo>
                  <a:lnTo>
                    <a:pt x="355" y="473"/>
                  </a:lnTo>
                  <a:lnTo>
                    <a:pt x="325" y="443"/>
                  </a:lnTo>
                  <a:lnTo>
                    <a:pt x="322" y="439"/>
                  </a:lnTo>
                  <a:lnTo>
                    <a:pt x="312" y="430"/>
                  </a:lnTo>
                  <a:lnTo>
                    <a:pt x="299" y="414"/>
                  </a:lnTo>
                  <a:lnTo>
                    <a:pt x="281" y="393"/>
                  </a:lnTo>
                  <a:lnTo>
                    <a:pt x="259" y="367"/>
                  </a:lnTo>
                  <a:lnTo>
                    <a:pt x="235" y="340"/>
                  </a:lnTo>
                  <a:lnTo>
                    <a:pt x="207" y="310"/>
                  </a:lnTo>
                  <a:lnTo>
                    <a:pt x="179" y="281"/>
                  </a:lnTo>
                  <a:lnTo>
                    <a:pt x="152" y="249"/>
                  </a:lnTo>
                  <a:lnTo>
                    <a:pt x="122" y="220"/>
                  </a:lnTo>
                  <a:lnTo>
                    <a:pt x="95" y="190"/>
                  </a:lnTo>
                  <a:lnTo>
                    <a:pt x="71" y="164"/>
                  </a:lnTo>
                  <a:lnTo>
                    <a:pt x="47" y="142"/>
                  </a:lnTo>
                  <a:lnTo>
                    <a:pt x="26" y="124"/>
                  </a:lnTo>
                  <a:lnTo>
                    <a:pt x="12" y="111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71" name="Freeform 83"/>
            <p:cNvSpPr>
              <a:spLocks/>
            </p:cNvSpPr>
            <p:nvPr/>
          </p:nvSpPr>
          <p:spPr bwMode="auto">
            <a:xfrm>
              <a:off x="2866" y="2415"/>
              <a:ext cx="299" cy="364"/>
            </a:xfrm>
            <a:custGeom>
              <a:avLst/>
              <a:gdLst>
                <a:gd name="T0" fmla="*/ 0 w 596"/>
                <a:gd name="T1" fmla="*/ 690 h 727"/>
                <a:gd name="T2" fmla="*/ 0 w 596"/>
                <a:gd name="T3" fmla="*/ 679 h 727"/>
                <a:gd name="T4" fmla="*/ 4 w 596"/>
                <a:gd name="T5" fmla="*/ 647 h 727"/>
                <a:gd name="T6" fmla="*/ 11 w 596"/>
                <a:gd name="T7" fmla="*/ 601 h 727"/>
                <a:gd name="T8" fmla="*/ 24 w 596"/>
                <a:gd name="T9" fmla="*/ 546 h 727"/>
                <a:gd name="T10" fmla="*/ 46 w 596"/>
                <a:gd name="T11" fmla="*/ 487 h 727"/>
                <a:gd name="T12" fmla="*/ 78 w 596"/>
                <a:gd name="T13" fmla="*/ 426 h 727"/>
                <a:gd name="T14" fmla="*/ 122 w 596"/>
                <a:gd name="T15" fmla="*/ 371 h 727"/>
                <a:gd name="T16" fmla="*/ 179 w 596"/>
                <a:gd name="T17" fmla="*/ 326 h 727"/>
                <a:gd name="T18" fmla="*/ 18 w 596"/>
                <a:gd name="T19" fmla="*/ 153 h 727"/>
                <a:gd name="T20" fmla="*/ 63 w 596"/>
                <a:gd name="T21" fmla="*/ 83 h 727"/>
                <a:gd name="T22" fmla="*/ 281 w 596"/>
                <a:gd name="T23" fmla="*/ 230 h 727"/>
                <a:gd name="T24" fmla="*/ 288 w 596"/>
                <a:gd name="T25" fmla="*/ 221 h 727"/>
                <a:gd name="T26" fmla="*/ 310 w 596"/>
                <a:gd name="T27" fmla="*/ 193 h 727"/>
                <a:gd name="T28" fmla="*/ 341 w 596"/>
                <a:gd name="T29" fmla="*/ 156 h 727"/>
                <a:gd name="T30" fmla="*/ 378 w 596"/>
                <a:gd name="T31" fmla="*/ 114 h 727"/>
                <a:gd name="T32" fmla="*/ 419 w 596"/>
                <a:gd name="T33" fmla="*/ 73 h 727"/>
                <a:gd name="T34" fmla="*/ 460 w 596"/>
                <a:gd name="T35" fmla="*/ 36 h 727"/>
                <a:gd name="T36" fmla="*/ 496 w 596"/>
                <a:gd name="T37" fmla="*/ 9 h 727"/>
                <a:gd name="T38" fmla="*/ 524 w 596"/>
                <a:gd name="T39" fmla="*/ 0 h 727"/>
                <a:gd name="T40" fmla="*/ 526 w 596"/>
                <a:gd name="T41" fmla="*/ 1 h 727"/>
                <a:gd name="T42" fmla="*/ 531 w 596"/>
                <a:gd name="T43" fmla="*/ 5 h 727"/>
                <a:gd name="T44" fmla="*/ 539 w 596"/>
                <a:gd name="T45" fmla="*/ 11 h 727"/>
                <a:gd name="T46" fmla="*/ 548 w 596"/>
                <a:gd name="T47" fmla="*/ 18 h 727"/>
                <a:gd name="T48" fmla="*/ 559 w 596"/>
                <a:gd name="T49" fmla="*/ 29 h 727"/>
                <a:gd name="T50" fmla="*/ 570 w 596"/>
                <a:gd name="T51" fmla="*/ 42 h 727"/>
                <a:gd name="T52" fmla="*/ 583 w 596"/>
                <a:gd name="T53" fmla="*/ 57 h 727"/>
                <a:gd name="T54" fmla="*/ 596 w 596"/>
                <a:gd name="T55" fmla="*/ 75 h 727"/>
                <a:gd name="T56" fmla="*/ 587 w 596"/>
                <a:gd name="T57" fmla="*/ 81 h 727"/>
                <a:gd name="T58" fmla="*/ 561 w 596"/>
                <a:gd name="T59" fmla="*/ 97 h 727"/>
                <a:gd name="T60" fmla="*/ 526 w 596"/>
                <a:gd name="T61" fmla="*/ 121 h 727"/>
                <a:gd name="T62" fmla="*/ 483 w 596"/>
                <a:gd name="T63" fmla="*/ 151 h 727"/>
                <a:gd name="T64" fmla="*/ 441 w 596"/>
                <a:gd name="T65" fmla="*/ 184 h 727"/>
                <a:gd name="T66" fmla="*/ 402 w 596"/>
                <a:gd name="T67" fmla="*/ 219 h 727"/>
                <a:gd name="T68" fmla="*/ 371 w 596"/>
                <a:gd name="T69" fmla="*/ 251 h 727"/>
                <a:gd name="T70" fmla="*/ 352 w 596"/>
                <a:gd name="T71" fmla="*/ 280 h 727"/>
                <a:gd name="T72" fmla="*/ 454 w 596"/>
                <a:gd name="T73" fmla="*/ 389 h 727"/>
                <a:gd name="T74" fmla="*/ 450 w 596"/>
                <a:gd name="T75" fmla="*/ 391 h 727"/>
                <a:gd name="T76" fmla="*/ 443 w 596"/>
                <a:gd name="T77" fmla="*/ 393 h 727"/>
                <a:gd name="T78" fmla="*/ 430 w 596"/>
                <a:gd name="T79" fmla="*/ 398 h 727"/>
                <a:gd name="T80" fmla="*/ 415 w 596"/>
                <a:gd name="T81" fmla="*/ 404 h 727"/>
                <a:gd name="T82" fmla="*/ 399 w 596"/>
                <a:gd name="T83" fmla="*/ 413 h 727"/>
                <a:gd name="T84" fmla="*/ 382 w 596"/>
                <a:gd name="T85" fmla="*/ 424 h 727"/>
                <a:gd name="T86" fmla="*/ 365 w 596"/>
                <a:gd name="T87" fmla="*/ 439 h 727"/>
                <a:gd name="T88" fmla="*/ 352 w 596"/>
                <a:gd name="T89" fmla="*/ 454 h 727"/>
                <a:gd name="T90" fmla="*/ 218 w 596"/>
                <a:gd name="T91" fmla="*/ 389 h 727"/>
                <a:gd name="T92" fmla="*/ 210 w 596"/>
                <a:gd name="T93" fmla="*/ 402 h 727"/>
                <a:gd name="T94" fmla="*/ 190 w 596"/>
                <a:gd name="T95" fmla="*/ 433 h 727"/>
                <a:gd name="T96" fmla="*/ 162 w 596"/>
                <a:gd name="T97" fmla="*/ 481 h 727"/>
                <a:gd name="T98" fmla="*/ 131 w 596"/>
                <a:gd name="T99" fmla="*/ 537 h 727"/>
                <a:gd name="T100" fmla="*/ 100 w 596"/>
                <a:gd name="T101" fmla="*/ 594 h 727"/>
                <a:gd name="T102" fmla="*/ 72 w 596"/>
                <a:gd name="T103" fmla="*/ 649 h 727"/>
                <a:gd name="T104" fmla="*/ 52 w 596"/>
                <a:gd name="T105" fmla="*/ 695 h 727"/>
                <a:gd name="T106" fmla="*/ 44 w 596"/>
                <a:gd name="T107" fmla="*/ 727 h 727"/>
                <a:gd name="T108" fmla="*/ 0 w 596"/>
                <a:gd name="T109" fmla="*/ 69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96" h="727">
                  <a:moveTo>
                    <a:pt x="0" y="690"/>
                  </a:moveTo>
                  <a:lnTo>
                    <a:pt x="0" y="679"/>
                  </a:lnTo>
                  <a:lnTo>
                    <a:pt x="4" y="647"/>
                  </a:lnTo>
                  <a:lnTo>
                    <a:pt x="11" y="601"/>
                  </a:lnTo>
                  <a:lnTo>
                    <a:pt x="24" y="546"/>
                  </a:lnTo>
                  <a:lnTo>
                    <a:pt x="46" y="487"/>
                  </a:lnTo>
                  <a:lnTo>
                    <a:pt x="78" y="426"/>
                  </a:lnTo>
                  <a:lnTo>
                    <a:pt x="122" y="371"/>
                  </a:lnTo>
                  <a:lnTo>
                    <a:pt x="179" y="326"/>
                  </a:lnTo>
                  <a:lnTo>
                    <a:pt x="18" y="153"/>
                  </a:lnTo>
                  <a:lnTo>
                    <a:pt x="63" y="83"/>
                  </a:lnTo>
                  <a:lnTo>
                    <a:pt x="281" y="230"/>
                  </a:lnTo>
                  <a:lnTo>
                    <a:pt x="288" y="221"/>
                  </a:lnTo>
                  <a:lnTo>
                    <a:pt x="310" y="193"/>
                  </a:lnTo>
                  <a:lnTo>
                    <a:pt x="341" y="156"/>
                  </a:lnTo>
                  <a:lnTo>
                    <a:pt x="378" y="114"/>
                  </a:lnTo>
                  <a:lnTo>
                    <a:pt x="419" y="73"/>
                  </a:lnTo>
                  <a:lnTo>
                    <a:pt x="460" y="36"/>
                  </a:lnTo>
                  <a:lnTo>
                    <a:pt x="496" y="9"/>
                  </a:lnTo>
                  <a:lnTo>
                    <a:pt x="524" y="0"/>
                  </a:lnTo>
                  <a:lnTo>
                    <a:pt x="526" y="1"/>
                  </a:lnTo>
                  <a:lnTo>
                    <a:pt x="531" y="5"/>
                  </a:lnTo>
                  <a:lnTo>
                    <a:pt x="539" y="11"/>
                  </a:lnTo>
                  <a:lnTo>
                    <a:pt x="548" y="18"/>
                  </a:lnTo>
                  <a:lnTo>
                    <a:pt x="559" y="29"/>
                  </a:lnTo>
                  <a:lnTo>
                    <a:pt x="570" y="42"/>
                  </a:lnTo>
                  <a:lnTo>
                    <a:pt x="583" y="57"/>
                  </a:lnTo>
                  <a:lnTo>
                    <a:pt x="596" y="75"/>
                  </a:lnTo>
                  <a:lnTo>
                    <a:pt x="587" y="81"/>
                  </a:lnTo>
                  <a:lnTo>
                    <a:pt x="561" y="97"/>
                  </a:lnTo>
                  <a:lnTo>
                    <a:pt x="526" y="121"/>
                  </a:lnTo>
                  <a:lnTo>
                    <a:pt x="483" y="151"/>
                  </a:lnTo>
                  <a:lnTo>
                    <a:pt x="441" y="184"/>
                  </a:lnTo>
                  <a:lnTo>
                    <a:pt x="402" y="219"/>
                  </a:lnTo>
                  <a:lnTo>
                    <a:pt x="371" y="251"/>
                  </a:lnTo>
                  <a:lnTo>
                    <a:pt x="352" y="280"/>
                  </a:lnTo>
                  <a:lnTo>
                    <a:pt x="454" y="389"/>
                  </a:lnTo>
                  <a:lnTo>
                    <a:pt x="450" y="391"/>
                  </a:lnTo>
                  <a:lnTo>
                    <a:pt x="443" y="393"/>
                  </a:lnTo>
                  <a:lnTo>
                    <a:pt x="430" y="398"/>
                  </a:lnTo>
                  <a:lnTo>
                    <a:pt x="415" y="404"/>
                  </a:lnTo>
                  <a:lnTo>
                    <a:pt x="399" y="413"/>
                  </a:lnTo>
                  <a:lnTo>
                    <a:pt x="382" y="424"/>
                  </a:lnTo>
                  <a:lnTo>
                    <a:pt x="365" y="439"/>
                  </a:lnTo>
                  <a:lnTo>
                    <a:pt x="352" y="454"/>
                  </a:lnTo>
                  <a:lnTo>
                    <a:pt x="218" y="389"/>
                  </a:lnTo>
                  <a:lnTo>
                    <a:pt x="210" y="402"/>
                  </a:lnTo>
                  <a:lnTo>
                    <a:pt x="190" y="433"/>
                  </a:lnTo>
                  <a:lnTo>
                    <a:pt x="162" y="481"/>
                  </a:lnTo>
                  <a:lnTo>
                    <a:pt x="131" y="537"/>
                  </a:lnTo>
                  <a:lnTo>
                    <a:pt x="100" y="594"/>
                  </a:lnTo>
                  <a:lnTo>
                    <a:pt x="72" y="649"/>
                  </a:lnTo>
                  <a:lnTo>
                    <a:pt x="52" y="695"/>
                  </a:lnTo>
                  <a:lnTo>
                    <a:pt x="44" y="727"/>
                  </a:lnTo>
                  <a:lnTo>
                    <a:pt x="0" y="69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9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-0.53559 0.399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3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88" y="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smile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515" name="Group 3"/>
          <p:cNvGrpSpPr>
            <a:grpSpLocks/>
          </p:cNvGrpSpPr>
          <p:nvPr/>
        </p:nvGrpSpPr>
        <p:grpSpPr bwMode="auto">
          <a:xfrm>
            <a:off x="4316413" y="3429000"/>
            <a:ext cx="2703512" cy="2455863"/>
            <a:chOff x="1711" y="2196"/>
            <a:chExt cx="1703" cy="1547"/>
          </a:xfrm>
        </p:grpSpPr>
        <p:sp>
          <p:nvSpPr>
            <p:cNvPr id="64516" name="Freeform 4"/>
            <p:cNvSpPr>
              <a:spLocks/>
            </p:cNvSpPr>
            <p:nvPr/>
          </p:nvSpPr>
          <p:spPr bwMode="auto">
            <a:xfrm>
              <a:off x="2604" y="3556"/>
              <a:ext cx="756" cy="187"/>
            </a:xfrm>
            <a:custGeom>
              <a:avLst/>
              <a:gdLst>
                <a:gd name="T0" fmla="*/ 744 w 1512"/>
                <a:gd name="T1" fmla="*/ 7 h 375"/>
                <a:gd name="T2" fmla="*/ 894 w 1512"/>
                <a:gd name="T3" fmla="*/ 0 h 375"/>
                <a:gd name="T4" fmla="*/ 1037 w 1512"/>
                <a:gd name="T5" fmla="*/ 1 h 375"/>
                <a:gd name="T6" fmla="*/ 1166 w 1512"/>
                <a:gd name="T7" fmla="*/ 9 h 375"/>
                <a:gd name="T8" fmla="*/ 1280 w 1512"/>
                <a:gd name="T9" fmla="*/ 25 h 375"/>
                <a:gd name="T10" fmla="*/ 1374 w 1512"/>
                <a:gd name="T11" fmla="*/ 45 h 375"/>
                <a:gd name="T12" fmla="*/ 1448 w 1512"/>
                <a:gd name="T13" fmla="*/ 72 h 375"/>
                <a:gd name="T14" fmla="*/ 1493 w 1512"/>
                <a:gd name="T15" fmla="*/ 103 h 375"/>
                <a:gd name="T16" fmla="*/ 1512 w 1512"/>
                <a:gd name="T17" fmla="*/ 142 h 375"/>
                <a:gd name="T18" fmla="*/ 1498 w 1512"/>
                <a:gd name="T19" fmla="*/ 179 h 375"/>
                <a:gd name="T20" fmla="*/ 1456 w 1512"/>
                <a:gd name="T21" fmla="*/ 214 h 375"/>
                <a:gd name="T22" fmla="*/ 1386 w 1512"/>
                <a:gd name="T23" fmla="*/ 250 h 375"/>
                <a:gd name="T24" fmla="*/ 1296 w 1512"/>
                <a:gd name="T25" fmla="*/ 284 h 375"/>
                <a:gd name="T26" fmla="*/ 1186 w 1512"/>
                <a:gd name="T27" fmla="*/ 312 h 375"/>
                <a:gd name="T28" fmla="*/ 1059 w 1512"/>
                <a:gd name="T29" fmla="*/ 337 h 375"/>
                <a:gd name="T30" fmla="*/ 917 w 1512"/>
                <a:gd name="T31" fmla="*/ 356 h 375"/>
                <a:gd name="T32" fmla="*/ 766 w 1512"/>
                <a:gd name="T33" fmla="*/ 370 h 375"/>
                <a:gd name="T34" fmla="*/ 613 w 1512"/>
                <a:gd name="T35" fmla="*/ 375 h 375"/>
                <a:gd name="T36" fmla="*/ 470 w 1512"/>
                <a:gd name="T37" fmla="*/ 374 h 375"/>
                <a:gd name="T38" fmla="*/ 341 w 1512"/>
                <a:gd name="T39" fmla="*/ 364 h 375"/>
                <a:gd name="T40" fmla="*/ 229 w 1512"/>
                <a:gd name="T41" fmla="*/ 349 h 375"/>
                <a:gd name="T42" fmla="*/ 136 w 1512"/>
                <a:gd name="T43" fmla="*/ 329 h 375"/>
                <a:gd name="T44" fmla="*/ 63 w 1512"/>
                <a:gd name="T45" fmla="*/ 302 h 375"/>
                <a:gd name="T46" fmla="*/ 17 w 1512"/>
                <a:gd name="T47" fmla="*/ 270 h 375"/>
                <a:gd name="T48" fmla="*/ 0 w 1512"/>
                <a:gd name="T49" fmla="*/ 235 h 375"/>
                <a:gd name="T50" fmla="*/ 12 w 1512"/>
                <a:gd name="T51" fmla="*/ 196 h 375"/>
                <a:gd name="T52" fmla="*/ 54 w 1512"/>
                <a:gd name="T53" fmla="*/ 159 h 375"/>
                <a:gd name="T54" fmla="*/ 122 w 1512"/>
                <a:gd name="T55" fmla="*/ 124 h 375"/>
                <a:gd name="T56" fmla="*/ 213 w 1512"/>
                <a:gd name="T57" fmla="*/ 92 h 375"/>
                <a:gd name="T58" fmla="*/ 323 w 1512"/>
                <a:gd name="T59" fmla="*/ 63 h 375"/>
                <a:gd name="T60" fmla="*/ 450 w 1512"/>
                <a:gd name="T61" fmla="*/ 38 h 375"/>
                <a:gd name="T62" fmla="*/ 590 w 1512"/>
                <a:gd name="T63" fmla="*/ 18 h 375"/>
                <a:gd name="T64" fmla="*/ 744 w 1512"/>
                <a:gd name="T65" fmla="*/ 7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2" h="375">
                  <a:moveTo>
                    <a:pt x="744" y="7"/>
                  </a:moveTo>
                  <a:lnTo>
                    <a:pt x="894" y="0"/>
                  </a:lnTo>
                  <a:lnTo>
                    <a:pt x="1037" y="1"/>
                  </a:lnTo>
                  <a:lnTo>
                    <a:pt x="1166" y="9"/>
                  </a:lnTo>
                  <a:lnTo>
                    <a:pt x="1280" y="25"/>
                  </a:lnTo>
                  <a:lnTo>
                    <a:pt x="1374" y="45"/>
                  </a:lnTo>
                  <a:lnTo>
                    <a:pt x="1448" y="72"/>
                  </a:lnTo>
                  <a:lnTo>
                    <a:pt x="1493" y="103"/>
                  </a:lnTo>
                  <a:lnTo>
                    <a:pt x="1512" y="142"/>
                  </a:lnTo>
                  <a:lnTo>
                    <a:pt x="1498" y="179"/>
                  </a:lnTo>
                  <a:lnTo>
                    <a:pt x="1456" y="214"/>
                  </a:lnTo>
                  <a:lnTo>
                    <a:pt x="1386" y="250"/>
                  </a:lnTo>
                  <a:lnTo>
                    <a:pt x="1296" y="284"/>
                  </a:lnTo>
                  <a:lnTo>
                    <a:pt x="1186" y="312"/>
                  </a:lnTo>
                  <a:lnTo>
                    <a:pt x="1059" y="337"/>
                  </a:lnTo>
                  <a:lnTo>
                    <a:pt x="917" y="356"/>
                  </a:lnTo>
                  <a:lnTo>
                    <a:pt x="766" y="370"/>
                  </a:lnTo>
                  <a:lnTo>
                    <a:pt x="613" y="375"/>
                  </a:lnTo>
                  <a:lnTo>
                    <a:pt x="470" y="374"/>
                  </a:lnTo>
                  <a:lnTo>
                    <a:pt x="341" y="364"/>
                  </a:lnTo>
                  <a:lnTo>
                    <a:pt x="229" y="349"/>
                  </a:lnTo>
                  <a:lnTo>
                    <a:pt x="136" y="329"/>
                  </a:lnTo>
                  <a:lnTo>
                    <a:pt x="63" y="302"/>
                  </a:lnTo>
                  <a:lnTo>
                    <a:pt x="17" y="270"/>
                  </a:lnTo>
                  <a:lnTo>
                    <a:pt x="0" y="235"/>
                  </a:lnTo>
                  <a:lnTo>
                    <a:pt x="12" y="196"/>
                  </a:lnTo>
                  <a:lnTo>
                    <a:pt x="54" y="159"/>
                  </a:lnTo>
                  <a:lnTo>
                    <a:pt x="122" y="124"/>
                  </a:lnTo>
                  <a:lnTo>
                    <a:pt x="213" y="92"/>
                  </a:lnTo>
                  <a:lnTo>
                    <a:pt x="323" y="63"/>
                  </a:lnTo>
                  <a:lnTo>
                    <a:pt x="450" y="38"/>
                  </a:lnTo>
                  <a:lnTo>
                    <a:pt x="590" y="18"/>
                  </a:lnTo>
                  <a:lnTo>
                    <a:pt x="744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17" name="Freeform 5"/>
            <p:cNvSpPr>
              <a:spLocks/>
            </p:cNvSpPr>
            <p:nvPr/>
          </p:nvSpPr>
          <p:spPr bwMode="auto">
            <a:xfrm>
              <a:off x="3279" y="2390"/>
              <a:ext cx="131" cy="284"/>
            </a:xfrm>
            <a:custGeom>
              <a:avLst/>
              <a:gdLst>
                <a:gd name="T0" fmla="*/ 0 w 262"/>
                <a:gd name="T1" fmla="*/ 0 h 568"/>
                <a:gd name="T2" fmla="*/ 123 w 262"/>
                <a:gd name="T3" fmla="*/ 37 h 568"/>
                <a:gd name="T4" fmla="*/ 262 w 262"/>
                <a:gd name="T5" fmla="*/ 205 h 568"/>
                <a:gd name="T6" fmla="*/ 238 w 262"/>
                <a:gd name="T7" fmla="*/ 351 h 568"/>
                <a:gd name="T8" fmla="*/ 187 w 262"/>
                <a:gd name="T9" fmla="*/ 568 h 568"/>
                <a:gd name="T10" fmla="*/ 45 w 262"/>
                <a:gd name="T11" fmla="*/ 262 h 568"/>
                <a:gd name="T12" fmla="*/ 0 w 262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568">
                  <a:moveTo>
                    <a:pt x="0" y="0"/>
                  </a:moveTo>
                  <a:lnTo>
                    <a:pt x="123" y="37"/>
                  </a:lnTo>
                  <a:lnTo>
                    <a:pt x="262" y="205"/>
                  </a:lnTo>
                  <a:lnTo>
                    <a:pt x="238" y="351"/>
                  </a:lnTo>
                  <a:lnTo>
                    <a:pt x="187" y="568"/>
                  </a:lnTo>
                  <a:lnTo>
                    <a:pt x="45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18" name="Freeform 6"/>
            <p:cNvSpPr>
              <a:spLocks/>
            </p:cNvSpPr>
            <p:nvPr/>
          </p:nvSpPr>
          <p:spPr bwMode="auto">
            <a:xfrm>
              <a:off x="1933" y="3568"/>
              <a:ext cx="112" cy="63"/>
            </a:xfrm>
            <a:custGeom>
              <a:avLst/>
              <a:gdLst>
                <a:gd name="T0" fmla="*/ 0 w 224"/>
                <a:gd name="T1" fmla="*/ 0 h 126"/>
                <a:gd name="T2" fmla="*/ 168 w 224"/>
                <a:gd name="T3" fmla="*/ 8 h 126"/>
                <a:gd name="T4" fmla="*/ 224 w 224"/>
                <a:gd name="T5" fmla="*/ 85 h 126"/>
                <a:gd name="T6" fmla="*/ 157 w 224"/>
                <a:gd name="T7" fmla="*/ 118 h 126"/>
                <a:gd name="T8" fmla="*/ 82 w 224"/>
                <a:gd name="T9" fmla="*/ 126 h 126"/>
                <a:gd name="T10" fmla="*/ 37 w 224"/>
                <a:gd name="T11" fmla="*/ 96 h 126"/>
                <a:gd name="T12" fmla="*/ 0 w 224"/>
                <a:gd name="T1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126">
                  <a:moveTo>
                    <a:pt x="0" y="0"/>
                  </a:moveTo>
                  <a:lnTo>
                    <a:pt x="168" y="8"/>
                  </a:lnTo>
                  <a:lnTo>
                    <a:pt x="224" y="85"/>
                  </a:lnTo>
                  <a:lnTo>
                    <a:pt x="157" y="118"/>
                  </a:lnTo>
                  <a:lnTo>
                    <a:pt x="82" y="126"/>
                  </a:lnTo>
                  <a:lnTo>
                    <a:pt x="37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19" name="Freeform 7"/>
            <p:cNvSpPr>
              <a:spLocks/>
            </p:cNvSpPr>
            <p:nvPr/>
          </p:nvSpPr>
          <p:spPr bwMode="auto">
            <a:xfrm>
              <a:off x="2937" y="3575"/>
              <a:ext cx="86" cy="70"/>
            </a:xfrm>
            <a:custGeom>
              <a:avLst/>
              <a:gdLst>
                <a:gd name="T0" fmla="*/ 0 w 172"/>
                <a:gd name="T1" fmla="*/ 23 h 138"/>
                <a:gd name="T2" fmla="*/ 118 w 172"/>
                <a:gd name="T3" fmla="*/ 0 h 138"/>
                <a:gd name="T4" fmla="*/ 172 w 172"/>
                <a:gd name="T5" fmla="*/ 13 h 138"/>
                <a:gd name="T6" fmla="*/ 109 w 172"/>
                <a:gd name="T7" fmla="*/ 110 h 138"/>
                <a:gd name="T8" fmla="*/ 37 w 172"/>
                <a:gd name="T9" fmla="*/ 138 h 138"/>
                <a:gd name="T10" fmla="*/ 0 w 172"/>
                <a:gd name="T11" fmla="*/ 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138">
                  <a:moveTo>
                    <a:pt x="0" y="23"/>
                  </a:moveTo>
                  <a:lnTo>
                    <a:pt x="118" y="0"/>
                  </a:lnTo>
                  <a:lnTo>
                    <a:pt x="172" y="13"/>
                  </a:lnTo>
                  <a:lnTo>
                    <a:pt x="109" y="110"/>
                  </a:lnTo>
                  <a:lnTo>
                    <a:pt x="37" y="13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20" name="Freeform 8"/>
            <p:cNvSpPr>
              <a:spLocks noEditPoints="1"/>
            </p:cNvSpPr>
            <p:nvPr/>
          </p:nvSpPr>
          <p:spPr bwMode="auto">
            <a:xfrm>
              <a:off x="1711" y="2196"/>
              <a:ext cx="1703" cy="1461"/>
            </a:xfrm>
            <a:custGeom>
              <a:avLst/>
              <a:gdLst>
                <a:gd name="T0" fmla="*/ 587 w 3404"/>
                <a:gd name="T1" fmla="*/ 2754 h 2922"/>
                <a:gd name="T2" fmla="*/ 2596 w 3404"/>
                <a:gd name="T3" fmla="*/ 2770 h 2922"/>
                <a:gd name="T4" fmla="*/ 2496 w 3404"/>
                <a:gd name="T5" fmla="*/ 2872 h 2922"/>
                <a:gd name="T6" fmla="*/ 2494 w 3404"/>
                <a:gd name="T7" fmla="*/ 2767 h 2922"/>
                <a:gd name="T8" fmla="*/ 2573 w 3404"/>
                <a:gd name="T9" fmla="*/ 2433 h 2922"/>
                <a:gd name="T10" fmla="*/ 2200 w 3404"/>
                <a:gd name="T11" fmla="*/ 2020 h 2922"/>
                <a:gd name="T12" fmla="*/ 1399 w 3404"/>
                <a:gd name="T13" fmla="*/ 1852 h 2922"/>
                <a:gd name="T14" fmla="*/ 1411 w 3404"/>
                <a:gd name="T15" fmla="*/ 2212 h 2922"/>
                <a:gd name="T16" fmla="*/ 1658 w 3404"/>
                <a:gd name="T17" fmla="*/ 2611 h 2922"/>
                <a:gd name="T18" fmla="*/ 1507 w 3404"/>
                <a:gd name="T19" fmla="*/ 2780 h 2922"/>
                <a:gd name="T20" fmla="*/ 1373 w 3404"/>
                <a:gd name="T21" fmla="*/ 2544 h 2922"/>
                <a:gd name="T22" fmla="*/ 1186 w 3404"/>
                <a:gd name="T23" fmla="*/ 2302 h 2922"/>
                <a:gd name="T24" fmla="*/ 878 w 3404"/>
                <a:gd name="T25" fmla="*/ 2536 h 2922"/>
                <a:gd name="T26" fmla="*/ 626 w 3404"/>
                <a:gd name="T27" fmla="*/ 2866 h 2922"/>
                <a:gd name="T28" fmla="*/ 432 w 3404"/>
                <a:gd name="T29" fmla="*/ 2721 h 2922"/>
                <a:gd name="T30" fmla="*/ 905 w 3404"/>
                <a:gd name="T31" fmla="*/ 2118 h 2922"/>
                <a:gd name="T32" fmla="*/ 855 w 3404"/>
                <a:gd name="T33" fmla="*/ 1407 h 2922"/>
                <a:gd name="T34" fmla="*/ 566 w 3404"/>
                <a:gd name="T35" fmla="*/ 1379 h 2922"/>
                <a:gd name="T36" fmla="*/ 308 w 3404"/>
                <a:gd name="T37" fmla="*/ 1525 h 2922"/>
                <a:gd name="T38" fmla="*/ 237 w 3404"/>
                <a:gd name="T39" fmla="*/ 1719 h 2922"/>
                <a:gd name="T40" fmla="*/ 105 w 3404"/>
                <a:gd name="T41" fmla="*/ 1704 h 2922"/>
                <a:gd name="T42" fmla="*/ 46 w 3404"/>
                <a:gd name="T43" fmla="*/ 1567 h 2922"/>
                <a:gd name="T44" fmla="*/ 132 w 3404"/>
                <a:gd name="T45" fmla="*/ 1403 h 2922"/>
                <a:gd name="T46" fmla="*/ 529 w 3404"/>
                <a:gd name="T47" fmla="*/ 1094 h 2922"/>
                <a:gd name="T48" fmla="*/ 1149 w 3404"/>
                <a:gd name="T49" fmla="*/ 1218 h 2922"/>
                <a:gd name="T50" fmla="*/ 1601 w 3404"/>
                <a:gd name="T51" fmla="*/ 1199 h 2922"/>
                <a:gd name="T52" fmla="*/ 1655 w 3404"/>
                <a:gd name="T53" fmla="*/ 1102 h 2922"/>
                <a:gd name="T54" fmla="*/ 1961 w 3404"/>
                <a:gd name="T55" fmla="*/ 1199 h 2922"/>
                <a:gd name="T56" fmla="*/ 2266 w 3404"/>
                <a:gd name="T57" fmla="*/ 1020 h 2922"/>
                <a:gd name="T58" fmla="*/ 2351 w 3404"/>
                <a:gd name="T59" fmla="*/ 1125 h 2922"/>
                <a:gd name="T60" fmla="*/ 2506 w 3404"/>
                <a:gd name="T61" fmla="*/ 1127 h 2922"/>
                <a:gd name="T62" fmla="*/ 2567 w 3404"/>
                <a:gd name="T63" fmla="*/ 864 h 2922"/>
                <a:gd name="T64" fmla="*/ 2653 w 3404"/>
                <a:gd name="T65" fmla="*/ 725 h 2922"/>
                <a:gd name="T66" fmla="*/ 2694 w 3404"/>
                <a:gd name="T67" fmla="*/ 401 h 2922"/>
                <a:gd name="T68" fmla="*/ 2700 w 3404"/>
                <a:gd name="T69" fmla="*/ 94 h 2922"/>
                <a:gd name="T70" fmla="*/ 2952 w 3404"/>
                <a:gd name="T71" fmla="*/ 170 h 2922"/>
                <a:gd name="T72" fmla="*/ 3126 w 3404"/>
                <a:gd name="T73" fmla="*/ 64 h 2922"/>
                <a:gd name="T74" fmla="*/ 3143 w 3404"/>
                <a:gd name="T75" fmla="*/ 316 h 2922"/>
                <a:gd name="T76" fmla="*/ 3273 w 3404"/>
                <a:gd name="T77" fmla="*/ 412 h 2922"/>
                <a:gd name="T78" fmla="*/ 3366 w 3404"/>
                <a:gd name="T79" fmla="*/ 521 h 2922"/>
                <a:gd name="T80" fmla="*/ 3359 w 3404"/>
                <a:gd name="T81" fmla="*/ 571 h 2922"/>
                <a:gd name="T82" fmla="*/ 3276 w 3404"/>
                <a:gd name="T83" fmla="*/ 470 h 2922"/>
                <a:gd name="T84" fmla="*/ 3171 w 3404"/>
                <a:gd name="T85" fmla="*/ 413 h 2922"/>
                <a:gd name="T86" fmla="*/ 3281 w 3404"/>
                <a:gd name="T87" fmla="*/ 564 h 2922"/>
                <a:gd name="T88" fmla="*/ 3383 w 3404"/>
                <a:gd name="T89" fmla="*/ 689 h 2922"/>
                <a:gd name="T90" fmla="*/ 3312 w 3404"/>
                <a:gd name="T91" fmla="*/ 661 h 2922"/>
                <a:gd name="T92" fmla="*/ 3227 w 3404"/>
                <a:gd name="T93" fmla="*/ 534 h 2922"/>
                <a:gd name="T94" fmla="*/ 3167 w 3404"/>
                <a:gd name="T95" fmla="*/ 518 h 2922"/>
                <a:gd name="T96" fmla="*/ 3218 w 3404"/>
                <a:gd name="T97" fmla="*/ 645 h 2922"/>
                <a:gd name="T98" fmla="*/ 3299 w 3404"/>
                <a:gd name="T99" fmla="*/ 840 h 2922"/>
                <a:gd name="T100" fmla="*/ 3291 w 3404"/>
                <a:gd name="T101" fmla="*/ 887 h 2922"/>
                <a:gd name="T102" fmla="*/ 3179 w 3404"/>
                <a:gd name="T103" fmla="*/ 694 h 2922"/>
                <a:gd name="T104" fmla="*/ 2922 w 3404"/>
                <a:gd name="T105" fmla="*/ 1573 h 2922"/>
                <a:gd name="T106" fmla="*/ 3002 w 3404"/>
                <a:gd name="T107" fmla="*/ 1768 h 2922"/>
                <a:gd name="T108" fmla="*/ 3233 w 3404"/>
                <a:gd name="T109" fmla="*/ 1808 h 2922"/>
                <a:gd name="T110" fmla="*/ 3272 w 3404"/>
                <a:gd name="T111" fmla="*/ 2223 h 2922"/>
                <a:gd name="T112" fmla="*/ 3090 w 3404"/>
                <a:gd name="T113" fmla="*/ 2221 h 2922"/>
                <a:gd name="T114" fmla="*/ 3141 w 3404"/>
                <a:gd name="T115" fmla="*/ 1980 h 2922"/>
                <a:gd name="T116" fmla="*/ 2576 w 3404"/>
                <a:gd name="T117" fmla="*/ 1966 h 2922"/>
                <a:gd name="T118" fmla="*/ 2686 w 3404"/>
                <a:gd name="T119" fmla="*/ 2334 h 2922"/>
                <a:gd name="T120" fmla="*/ 2664 w 3404"/>
                <a:gd name="T121" fmla="*/ 2560 h 2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04" h="2922">
                  <a:moveTo>
                    <a:pt x="522" y="2864"/>
                  </a:moveTo>
                  <a:lnTo>
                    <a:pt x="539" y="2858"/>
                  </a:lnTo>
                  <a:lnTo>
                    <a:pt x="559" y="2856"/>
                  </a:lnTo>
                  <a:lnTo>
                    <a:pt x="578" y="2854"/>
                  </a:lnTo>
                  <a:lnTo>
                    <a:pt x="597" y="2851"/>
                  </a:lnTo>
                  <a:lnTo>
                    <a:pt x="615" y="2847"/>
                  </a:lnTo>
                  <a:lnTo>
                    <a:pt x="629" y="2841"/>
                  </a:lnTo>
                  <a:lnTo>
                    <a:pt x="638" y="2829"/>
                  </a:lnTo>
                  <a:lnTo>
                    <a:pt x="642" y="2814"/>
                  </a:lnTo>
                  <a:lnTo>
                    <a:pt x="640" y="2804"/>
                  </a:lnTo>
                  <a:lnTo>
                    <a:pt x="637" y="2796"/>
                  </a:lnTo>
                  <a:lnTo>
                    <a:pt x="630" y="2789"/>
                  </a:lnTo>
                  <a:lnTo>
                    <a:pt x="624" y="2782"/>
                  </a:lnTo>
                  <a:lnTo>
                    <a:pt x="615" y="2775"/>
                  </a:lnTo>
                  <a:lnTo>
                    <a:pt x="608" y="2767"/>
                  </a:lnTo>
                  <a:lnTo>
                    <a:pt x="600" y="2761"/>
                  </a:lnTo>
                  <a:lnTo>
                    <a:pt x="595" y="2757"/>
                  </a:lnTo>
                  <a:lnTo>
                    <a:pt x="587" y="2754"/>
                  </a:lnTo>
                  <a:lnTo>
                    <a:pt x="570" y="2754"/>
                  </a:lnTo>
                  <a:lnTo>
                    <a:pt x="543" y="2753"/>
                  </a:lnTo>
                  <a:lnTo>
                    <a:pt x="517" y="2753"/>
                  </a:lnTo>
                  <a:lnTo>
                    <a:pt x="489" y="2753"/>
                  </a:lnTo>
                  <a:lnTo>
                    <a:pt x="467" y="2757"/>
                  </a:lnTo>
                  <a:lnTo>
                    <a:pt x="454" y="2760"/>
                  </a:lnTo>
                  <a:lnTo>
                    <a:pt x="455" y="2768"/>
                  </a:lnTo>
                  <a:lnTo>
                    <a:pt x="522" y="2864"/>
                  </a:lnTo>
                  <a:close/>
                  <a:moveTo>
                    <a:pt x="2498" y="2884"/>
                  </a:moveTo>
                  <a:lnTo>
                    <a:pt x="2507" y="2870"/>
                  </a:lnTo>
                  <a:lnTo>
                    <a:pt x="2524" y="2857"/>
                  </a:lnTo>
                  <a:lnTo>
                    <a:pt x="2544" y="2844"/>
                  </a:lnTo>
                  <a:lnTo>
                    <a:pt x="2563" y="2830"/>
                  </a:lnTo>
                  <a:lnTo>
                    <a:pt x="2582" y="2818"/>
                  </a:lnTo>
                  <a:lnTo>
                    <a:pt x="2596" y="2805"/>
                  </a:lnTo>
                  <a:lnTo>
                    <a:pt x="2603" y="2792"/>
                  </a:lnTo>
                  <a:lnTo>
                    <a:pt x="2601" y="2780"/>
                  </a:lnTo>
                  <a:lnTo>
                    <a:pt x="2596" y="2770"/>
                  </a:lnTo>
                  <a:lnTo>
                    <a:pt x="2590" y="2766"/>
                  </a:lnTo>
                  <a:lnTo>
                    <a:pt x="2582" y="2765"/>
                  </a:lnTo>
                  <a:lnTo>
                    <a:pt x="2576" y="2768"/>
                  </a:lnTo>
                  <a:lnTo>
                    <a:pt x="2563" y="2772"/>
                  </a:lnTo>
                  <a:lnTo>
                    <a:pt x="2552" y="2776"/>
                  </a:lnTo>
                  <a:lnTo>
                    <a:pt x="2540" y="2780"/>
                  </a:lnTo>
                  <a:lnTo>
                    <a:pt x="2529" y="2784"/>
                  </a:lnTo>
                  <a:lnTo>
                    <a:pt x="2516" y="2787"/>
                  </a:lnTo>
                  <a:lnTo>
                    <a:pt x="2503" y="2790"/>
                  </a:lnTo>
                  <a:lnTo>
                    <a:pt x="2492" y="2793"/>
                  </a:lnTo>
                  <a:lnTo>
                    <a:pt x="2483" y="2797"/>
                  </a:lnTo>
                  <a:lnTo>
                    <a:pt x="2472" y="2800"/>
                  </a:lnTo>
                  <a:lnTo>
                    <a:pt x="2470" y="2808"/>
                  </a:lnTo>
                  <a:lnTo>
                    <a:pt x="2472" y="2818"/>
                  </a:lnTo>
                  <a:lnTo>
                    <a:pt x="2478" y="2832"/>
                  </a:lnTo>
                  <a:lnTo>
                    <a:pt x="2485" y="2845"/>
                  </a:lnTo>
                  <a:lnTo>
                    <a:pt x="2492" y="2859"/>
                  </a:lnTo>
                  <a:lnTo>
                    <a:pt x="2496" y="2872"/>
                  </a:lnTo>
                  <a:lnTo>
                    <a:pt x="2498" y="2884"/>
                  </a:lnTo>
                  <a:close/>
                  <a:moveTo>
                    <a:pt x="2483" y="2922"/>
                  </a:moveTo>
                  <a:lnTo>
                    <a:pt x="2479" y="2908"/>
                  </a:lnTo>
                  <a:lnTo>
                    <a:pt x="2473" y="2890"/>
                  </a:lnTo>
                  <a:lnTo>
                    <a:pt x="2466" y="2872"/>
                  </a:lnTo>
                  <a:lnTo>
                    <a:pt x="2458" y="2855"/>
                  </a:lnTo>
                  <a:lnTo>
                    <a:pt x="2448" y="2836"/>
                  </a:lnTo>
                  <a:lnTo>
                    <a:pt x="2440" y="2818"/>
                  </a:lnTo>
                  <a:lnTo>
                    <a:pt x="2433" y="2802"/>
                  </a:lnTo>
                  <a:lnTo>
                    <a:pt x="2431" y="2789"/>
                  </a:lnTo>
                  <a:lnTo>
                    <a:pt x="2431" y="2782"/>
                  </a:lnTo>
                  <a:lnTo>
                    <a:pt x="2435" y="2776"/>
                  </a:lnTo>
                  <a:lnTo>
                    <a:pt x="2440" y="2769"/>
                  </a:lnTo>
                  <a:lnTo>
                    <a:pt x="2446" y="2766"/>
                  </a:lnTo>
                  <a:lnTo>
                    <a:pt x="2458" y="2768"/>
                  </a:lnTo>
                  <a:lnTo>
                    <a:pt x="2470" y="2769"/>
                  </a:lnTo>
                  <a:lnTo>
                    <a:pt x="2481" y="2768"/>
                  </a:lnTo>
                  <a:lnTo>
                    <a:pt x="2494" y="2767"/>
                  </a:lnTo>
                  <a:lnTo>
                    <a:pt x="2505" y="2763"/>
                  </a:lnTo>
                  <a:lnTo>
                    <a:pt x="2517" y="2760"/>
                  </a:lnTo>
                  <a:lnTo>
                    <a:pt x="2529" y="2757"/>
                  </a:lnTo>
                  <a:lnTo>
                    <a:pt x="2540" y="2754"/>
                  </a:lnTo>
                  <a:lnTo>
                    <a:pt x="2550" y="2737"/>
                  </a:lnTo>
                  <a:lnTo>
                    <a:pt x="2558" y="2720"/>
                  </a:lnTo>
                  <a:lnTo>
                    <a:pt x="2561" y="2700"/>
                  </a:lnTo>
                  <a:lnTo>
                    <a:pt x="2565" y="2682"/>
                  </a:lnTo>
                  <a:lnTo>
                    <a:pt x="2565" y="2661"/>
                  </a:lnTo>
                  <a:lnTo>
                    <a:pt x="2566" y="2640"/>
                  </a:lnTo>
                  <a:lnTo>
                    <a:pt x="2566" y="2620"/>
                  </a:lnTo>
                  <a:lnTo>
                    <a:pt x="2569" y="2602"/>
                  </a:lnTo>
                  <a:lnTo>
                    <a:pt x="2570" y="2573"/>
                  </a:lnTo>
                  <a:lnTo>
                    <a:pt x="2571" y="2545"/>
                  </a:lnTo>
                  <a:lnTo>
                    <a:pt x="2571" y="2517"/>
                  </a:lnTo>
                  <a:lnTo>
                    <a:pt x="2571" y="2490"/>
                  </a:lnTo>
                  <a:lnTo>
                    <a:pt x="2571" y="2461"/>
                  </a:lnTo>
                  <a:lnTo>
                    <a:pt x="2573" y="2433"/>
                  </a:lnTo>
                  <a:lnTo>
                    <a:pt x="2574" y="2405"/>
                  </a:lnTo>
                  <a:lnTo>
                    <a:pt x="2578" y="2378"/>
                  </a:lnTo>
                  <a:lnTo>
                    <a:pt x="2565" y="2357"/>
                  </a:lnTo>
                  <a:lnTo>
                    <a:pt x="2551" y="2338"/>
                  </a:lnTo>
                  <a:lnTo>
                    <a:pt x="2536" y="2319"/>
                  </a:lnTo>
                  <a:lnTo>
                    <a:pt x="2522" y="2302"/>
                  </a:lnTo>
                  <a:lnTo>
                    <a:pt x="2503" y="2282"/>
                  </a:lnTo>
                  <a:lnTo>
                    <a:pt x="2487" y="2265"/>
                  </a:lnTo>
                  <a:lnTo>
                    <a:pt x="2471" y="2246"/>
                  </a:lnTo>
                  <a:lnTo>
                    <a:pt x="2456" y="2228"/>
                  </a:lnTo>
                  <a:lnTo>
                    <a:pt x="2428" y="2203"/>
                  </a:lnTo>
                  <a:lnTo>
                    <a:pt x="2400" y="2174"/>
                  </a:lnTo>
                  <a:lnTo>
                    <a:pt x="2366" y="2143"/>
                  </a:lnTo>
                  <a:lnTo>
                    <a:pt x="2334" y="2111"/>
                  </a:lnTo>
                  <a:lnTo>
                    <a:pt x="2298" y="2081"/>
                  </a:lnTo>
                  <a:lnTo>
                    <a:pt x="2263" y="2056"/>
                  </a:lnTo>
                  <a:lnTo>
                    <a:pt x="2230" y="2033"/>
                  </a:lnTo>
                  <a:lnTo>
                    <a:pt x="2200" y="2020"/>
                  </a:lnTo>
                  <a:lnTo>
                    <a:pt x="2214" y="1905"/>
                  </a:lnTo>
                  <a:lnTo>
                    <a:pt x="2169" y="1906"/>
                  </a:lnTo>
                  <a:lnTo>
                    <a:pt x="2113" y="1906"/>
                  </a:lnTo>
                  <a:lnTo>
                    <a:pt x="2048" y="1904"/>
                  </a:lnTo>
                  <a:lnTo>
                    <a:pt x="1975" y="1900"/>
                  </a:lnTo>
                  <a:lnTo>
                    <a:pt x="1895" y="1893"/>
                  </a:lnTo>
                  <a:lnTo>
                    <a:pt x="1817" y="1888"/>
                  </a:lnTo>
                  <a:lnTo>
                    <a:pt x="1740" y="1881"/>
                  </a:lnTo>
                  <a:lnTo>
                    <a:pt x="1667" y="1873"/>
                  </a:lnTo>
                  <a:lnTo>
                    <a:pt x="1635" y="1869"/>
                  </a:lnTo>
                  <a:lnTo>
                    <a:pt x="1600" y="1866"/>
                  </a:lnTo>
                  <a:lnTo>
                    <a:pt x="1567" y="1862"/>
                  </a:lnTo>
                  <a:lnTo>
                    <a:pt x="1532" y="1860"/>
                  </a:lnTo>
                  <a:lnTo>
                    <a:pt x="1497" y="1855"/>
                  </a:lnTo>
                  <a:lnTo>
                    <a:pt x="1464" y="1852"/>
                  </a:lnTo>
                  <a:lnTo>
                    <a:pt x="1429" y="1848"/>
                  </a:lnTo>
                  <a:lnTo>
                    <a:pt x="1399" y="1845"/>
                  </a:lnTo>
                  <a:lnTo>
                    <a:pt x="1399" y="1852"/>
                  </a:lnTo>
                  <a:lnTo>
                    <a:pt x="1406" y="1867"/>
                  </a:lnTo>
                  <a:lnTo>
                    <a:pt x="1418" y="1888"/>
                  </a:lnTo>
                  <a:lnTo>
                    <a:pt x="1434" y="1912"/>
                  </a:lnTo>
                  <a:lnTo>
                    <a:pt x="1450" y="1934"/>
                  </a:lnTo>
                  <a:lnTo>
                    <a:pt x="1465" y="1958"/>
                  </a:lnTo>
                  <a:lnTo>
                    <a:pt x="1477" y="1975"/>
                  </a:lnTo>
                  <a:lnTo>
                    <a:pt x="1483" y="1988"/>
                  </a:lnTo>
                  <a:lnTo>
                    <a:pt x="1488" y="2008"/>
                  </a:lnTo>
                  <a:lnTo>
                    <a:pt x="1489" y="2026"/>
                  </a:lnTo>
                  <a:lnTo>
                    <a:pt x="1487" y="2045"/>
                  </a:lnTo>
                  <a:lnTo>
                    <a:pt x="1482" y="2065"/>
                  </a:lnTo>
                  <a:lnTo>
                    <a:pt x="1474" y="2083"/>
                  </a:lnTo>
                  <a:lnTo>
                    <a:pt x="1467" y="2101"/>
                  </a:lnTo>
                  <a:lnTo>
                    <a:pt x="1460" y="2120"/>
                  </a:lnTo>
                  <a:lnTo>
                    <a:pt x="1455" y="2138"/>
                  </a:lnTo>
                  <a:lnTo>
                    <a:pt x="1441" y="2162"/>
                  </a:lnTo>
                  <a:lnTo>
                    <a:pt x="1426" y="2188"/>
                  </a:lnTo>
                  <a:lnTo>
                    <a:pt x="1411" y="2212"/>
                  </a:lnTo>
                  <a:lnTo>
                    <a:pt x="1396" y="2238"/>
                  </a:lnTo>
                  <a:lnTo>
                    <a:pt x="1380" y="2263"/>
                  </a:lnTo>
                  <a:lnTo>
                    <a:pt x="1362" y="2287"/>
                  </a:lnTo>
                  <a:lnTo>
                    <a:pt x="1346" y="2312"/>
                  </a:lnTo>
                  <a:lnTo>
                    <a:pt x="1332" y="2338"/>
                  </a:lnTo>
                  <a:lnTo>
                    <a:pt x="1357" y="2358"/>
                  </a:lnTo>
                  <a:lnTo>
                    <a:pt x="1385" y="2378"/>
                  </a:lnTo>
                  <a:lnTo>
                    <a:pt x="1413" y="2396"/>
                  </a:lnTo>
                  <a:lnTo>
                    <a:pt x="1442" y="2417"/>
                  </a:lnTo>
                  <a:lnTo>
                    <a:pt x="1468" y="2436"/>
                  </a:lnTo>
                  <a:lnTo>
                    <a:pt x="1497" y="2455"/>
                  </a:lnTo>
                  <a:lnTo>
                    <a:pt x="1524" y="2477"/>
                  </a:lnTo>
                  <a:lnTo>
                    <a:pt x="1549" y="2499"/>
                  </a:lnTo>
                  <a:lnTo>
                    <a:pt x="1573" y="2518"/>
                  </a:lnTo>
                  <a:lnTo>
                    <a:pt x="1597" y="2541"/>
                  </a:lnTo>
                  <a:lnTo>
                    <a:pt x="1620" y="2562"/>
                  </a:lnTo>
                  <a:lnTo>
                    <a:pt x="1640" y="2586"/>
                  </a:lnTo>
                  <a:lnTo>
                    <a:pt x="1658" y="2611"/>
                  </a:lnTo>
                  <a:lnTo>
                    <a:pt x="1676" y="2637"/>
                  </a:lnTo>
                  <a:lnTo>
                    <a:pt x="1689" y="2664"/>
                  </a:lnTo>
                  <a:lnTo>
                    <a:pt x="1699" y="2693"/>
                  </a:lnTo>
                  <a:lnTo>
                    <a:pt x="1698" y="2702"/>
                  </a:lnTo>
                  <a:lnTo>
                    <a:pt x="1699" y="2713"/>
                  </a:lnTo>
                  <a:lnTo>
                    <a:pt x="1700" y="2724"/>
                  </a:lnTo>
                  <a:lnTo>
                    <a:pt x="1703" y="2735"/>
                  </a:lnTo>
                  <a:lnTo>
                    <a:pt x="1704" y="2745"/>
                  </a:lnTo>
                  <a:lnTo>
                    <a:pt x="1706" y="2755"/>
                  </a:lnTo>
                  <a:lnTo>
                    <a:pt x="1705" y="2767"/>
                  </a:lnTo>
                  <a:lnTo>
                    <a:pt x="1703" y="2780"/>
                  </a:lnTo>
                  <a:lnTo>
                    <a:pt x="1696" y="2783"/>
                  </a:lnTo>
                  <a:lnTo>
                    <a:pt x="1674" y="2787"/>
                  </a:lnTo>
                  <a:lnTo>
                    <a:pt x="1642" y="2789"/>
                  </a:lnTo>
                  <a:lnTo>
                    <a:pt x="1605" y="2791"/>
                  </a:lnTo>
                  <a:lnTo>
                    <a:pt x="1565" y="2790"/>
                  </a:lnTo>
                  <a:lnTo>
                    <a:pt x="1531" y="2787"/>
                  </a:lnTo>
                  <a:lnTo>
                    <a:pt x="1507" y="2780"/>
                  </a:lnTo>
                  <a:lnTo>
                    <a:pt x="1497" y="2768"/>
                  </a:lnTo>
                  <a:lnTo>
                    <a:pt x="1502" y="2750"/>
                  </a:lnTo>
                  <a:lnTo>
                    <a:pt x="1508" y="2730"/>
                  </a:lnTo>
                  <a:lnTo>
                    <a:pt x="1512" y="2708"/>
                  </a:lnTo>
                  <a:lnTo>
                    <a:pt x="1516" y="2688"/>
                  </a:lnTo>
                  <a:lnTo>
                    <a:pt x="1516" y="2668"/>
                  </a:lnTo>
                  <a:lnTo>
                    <a:pt x="1515" y="2647"/>
                  </a:lnTo>
                  <a:lnTo>
                    <a:pt x="1510" y="2627"/>
                  </a:lnTo>
                  <a:lnTo>
                    <a:pt x="1502" y="2611"/>
                  </a:lnTo>
                  <a:lnTo>
                    <a:pt x="1492" y="2597"/>
                  </a:lnTo>
                  <a:lnTo>
                    <a:pt x="1482" y="2587"/>
                  </a:lnTo>
                  <a:lnTo>
                    <a:pt x="1471" y="2579"/>
                  </a:lnTo>
                  <a:lnTo>
                    <a:pt x="1460" y="2574"/>
                  </a:lnTo>
                  <a:lnTo>
                    <a:pt x="1448" y="2568"/>
                  </a:lnTo>
                  <a:lnTo>
                    <a:pt x="1434" y="2565"/>
                  </a:lnTo>
                  <a:lnTo>
                    <a:pt x="1422" y="2560"/>
                  </a:lnTo>
                  <a:lnTo>
                    <a:pt x="1412" y="2556"/>
                  </a:lnTo>
                  <a:lnTo>
                    <a:pt x="1373" y="2544"/>
                  </a:lnTo>
                  <a:lnTo>
                    <a:pt x="1335" y="2532"/>
                  </a:lnTo>
                  <a:lnTo>
                    <a:pt x="1295" y="2519"/>
                  </a:lnTo>
                  <a:lnTo>
                    <a:pt x="1260" y="2506"/>
                  </a:lnTo>
                  <a:lnTo>
                    <a:pt x="1222" y="2489"/>
                  </a:lnTo>
                  <a:lnTo>
                    <a:pt x="1186" y="2470"/>
                  </a:lnTo>
                  <a:lnTo>
                    <a:pt x="1152" y="2450"/>
                  </a:lnTo>
                  <a:lnTo>
                    <a:pt x="1121" y="2427"/>
                  </a:lnTo>
                  <a:lnTo>
                    <a:pt x="1112" y="2431"/>
                  </a:lnTo>
                  <a:lnTo>
                    <a:pt x="1109" y="2432"/>
                  </a:lnTo>
                  <a:lnTo>
                    <a:pt x="1107" y="2430"/>
                  </a:lnTo>
                  <a:lnTo>
                    <a:pt x="1111" y="2428"/>
                  </a:lnTo>
                  <a:lnTo>
                    <a:pt x="1114" y="2422"/>
                  </a:lnTo>
                  <a:lnTo>
                    <a:pt x="1119" y="2416"/>
                  </a:lnTo>
                  <a:lnTo>
                    <a:pt x="1124" y="2408"/>
                  </a:lnTo>
                  <a:lnTo>
                    <a:pt x="1128" y="2403"/>
                  </a:lnTo>
                  <a:lnTo>
                    <a:pt x="1136" y="2385"/>
                  </a:lnTo>
                  <a:lnTo>
                    <a:pt x="1158" y="2348"/>
                  </a:lnTo>
                  <a:lnTo>
                    <a:pt x="1186" y="2302"/>
                  </a:lnTo>
                  <a:lnTo>
                    <a:pt x="1217" y="2251"/>
                  </a:lnTo>
                  <a:lnTo>
                    <a:pt x="1244" y="2203"/>
                  </a:lnTo>
                  <a:lnTo>
                    <a:pt x="1267" y="2166"/>
                  </a:lnTo>
                  <a:lnTo>
                    <a:pt x="1277" y="2148"/>
                  </a:lnTo>
                  <a:lnTo>
                    <a:pt x="1275" y="2158"/>
                  </a:lnTo>
                  <a:lnTo>
                    <a:pt x="1244" y="2200"/>
                  </a:lnTo>
                  <a:lnTo>
                    <a:pt x="1210" y="2240"/>
                  </a:lnTo>
                  <a:lnTo>
                    <a:pt x="1170" y="2272"/>
                  </a:lnTo>
                  <a:lnTo>
                    <a:pt x="1127" y="2303"/>
                  </a:lnTo>
                  <a:lnTo>
                    <a:pt x="1081" y="2328"/>
                  </a:lnTo>
                  <a:lnTo>
                    <a:pt x="1035" y="2354"/>
                  </a:lnTo>
                  <a:lnTo>
                    <a:pt x="989" y="2378"/>
                  </a:lnTo>
                  <a:lnTo>
                    <a:pt x="944" y="2401"/>
                  </a:lnTo>
                  <a:lnTo>
                    <a:pt x="932" y="2429"/>
                  </a:lnTo>
                  <a:lnTo>
                    <a:pt x="920" y="2455"/>
                  </a:lnTo>
                  <a:lnTo>
                    <a:pt x="907" y="2483"/>
                  </a:lnTo>
                  <a:lnTo>
                    <a:pt x="893" y="2510"/>
                  </a:lnTo>
                  <a:lnTo>
                    <a:pt x="878" y="2536"/>
                  </a:lnTo>
                  <a:lnTo>
                    <a:pt x="864" y="2563"/>
                  </a:lnTo>
                  <a:lnTo>
                    <a:pt x="850" y="2588"/>
                  </a:lnTo>
                  <a:lnTo>
                    <a:pt x="837" y="2617"/>
                  </a:lnTo>
                  <a:lnTo>
                    <a:pt x="818" y="2640"/>
                  </a:lnTo>
                  <a:lnTo>
                    <a:pt x="799" y="2667"/>
                  </a:lnTo>
                  <a:lnTo>
                    <a:pt x="779" y="2691"/>
                  </a:lnTo>
                  <a:lnTo>
                    <a:pt x="759" y="2718"/>
                  </a:lnTo>
                  <a:lnTo>
                    <a:pt x="737" y="2743"/>
                  </a:lnTo>
                  <a:lnTo>
                    <a:pt x="715" y="2767"/>
                  </a:lnTo>
                  <a:lnTo>
                    <a:pt x="693" y="2790"/>
                  </a:lnTo>
                  <a:lnTo>
                    <a:pt x="671" y="2812"/>
                  </a:lnTo>
                  <a:lnTo>
                    <a:pt x="668" y="2817"/>
                  </a:lnTo>
                  <a:lnTo>
                    <a:pt x="667" y="2822"/>
                  </a:lnTo>
                  <a:lnTo>
                    <a:pt x="665" y="2828"/>
                  </a:lnTo>
                  <a:lnTo>
                    <a:pt x="664" y="2835"/>
                  </a:lnTo>
                  <a:lnTo>
                    <a:pt x="665" y="2845"/>
                  </a:lnTo>
                  <a:lnTo>
                    <a:pt x="652" y="2857"/>
                  </a:lnTo>
                  <a:lnTo>
                    <a:pt x="626" y="2866"/>
                  </a:lnTo>
                  <a:lnTo>
                    <a:pt x="594" y="2875"/>
                  </a:lnTo>
                  <a:lnTo>
                    <a:pt x="559" y="2881"/>
                  </a:lnTo>
                  <a:lnTo>
                    <a:pt x="528" y="2888"/>
                  </a:lnTo>
                  <a:lnTo>
                    <a:pt x="506" y="2890"/>
                  </a:lnTo>
                  <a:lnTo>
                    <a:pt x="498" y="2895"/>
                  </a:lnTo>
                  <a:lnTo>
                    <a:pt x="488" y="2869"/>
                  </a:lnTo>
                  <a:lnTo>
                    <a:pt x="477" y="2848"/>
                  </a:lnTo>
                  <a:lnTo>
                    <a:pt x="467" y="2827"/>
                  </a:lnTo>
                  <a:lnTo>
                    <a:pt x="457" y="2811"/>
                  </a:lnTo>
                  <a:lnTo>
                    <a:pt x="445" y="2795"/>
                  </a:lnTo>
                  <a:lnTo>
                    <a:pt x="434" y="2782"/>
                  </a:lnTo>
                  <a:lnTo>
                    <a:pt x="422" y="2768"/>
                  </a:lnTo>
                  <a:lnTo>
                    <a:pt x="413" y="2759"/>
                  </a:lnTo>
                  <a:lnTo>
                    <a:pt x="407" y="2748"/>
                  </a:lnTo>
                  <a:lnTo>
                    <a:pt x="407" y="2737"/>
                  </a:lnTo>
                  <a:lnTo>
                    <a:pt x="408" y="2728"/>
                  </a:lnTo>
                  <a:lnTo>
                    <a:pt x="413" y="2724"/>
                  </a:lnTo>
                  <a:lnTo>
                    <a:pt x="432" y="2721"/>
                  </a:lnTo>
                  <a:lnTo>
                    <a:pt x="454" y="2724"/>
                  </a:lnTo>
                  <a:lnTo>
                    <a:pt x="477" y="2729"/>
                  </a:lnTo>
                  <a:lnTo>
                    <a:pt x="504" y="2735"/>
                  </a:lnTo>
                  <a:lnTo>
                    <a:pt x="528" y="2739"/>
                  </a:lnTo>
                  <a:lnTo>
                    <a:pt x="556" y="2743"/>
                  </a:lnTo>
                  <a:lnTo>
                    <a:pt x="580" y="2740"/>
                  </a:lnTo>
                  <a:lnTo>
                    <a:pt x="607" y="2735"/>
                  </a:lnTo>
                  <a:lnTo>
                    <a:pt x="627" y="2700"/>
                  </a:lnTo>
                  <a:lnTo>
                    <a:pt x="655" y="2647"/>
                  </a:lnTo>
                  <a:lnTo>
                    <a:pt x="686" y="2580"/>
                  </a:lnTo>
                  <a:lnTo>
                    <a:pt x="717" y="2507"/>
                  </a:lnTo>
                  <a:lnTo>
                    <a:pt x="746" y="2433"/>
                  </a:lnTo>
                  <a:lnTo>
                    <a:pt x="772" y="2368"/>
                  </a:lnTo>
                  <a:lnTo>
                    <a:pt x="790" y="2315"/>
                  </a:lnTo>
                  <a:lnTo>
                    <a:pt x="798" y="2281"/>
                  </a:lnTo>
                  <a:lnTo>
                    <a:pt x="849" y="2219"/>
                  </a:lnTo>
                  <a:lnTo>
                    <a:pt x="885" y="2166"/>
                  </a:lnTo>
                  <a:lnTo>
                    <a:pt x="905" y="2118"/>
                  </a:lnTo>
                  <a:lnTo>
                    <a:pt x="912" y="2076"/>
                  </a:lnTo>
                  <a:lnTo>
                    <a:pt x="907" y="2031"/>
                  </a:lnTo>
                  <a:lnTo>
                    <a:pt x="890" y="1987"/>
                  </a:lnTo>
                  <a:lnTo>
                    <a:pt x="866" y="1938"/>
                  </a:lnTo>
                  <a:lnTo>
                    <a:pt x="835" y="1883"/>
                  </a:lnTo>
                  <a:lnTo>
                    <a:pt x="811" y="1834"/>
                  </a:lnTo>
                  <a:lnTo>
                    <a:pt x="794" y="1784"/>
                  </a:lnTo>
                  <a:lnTo>
                    <a:pt x="781" y="1729"/>
                  </a:lnTo>
                  <a:lnTo>
                    <a:pt x="777" y="1675"/>
                  </a:lnTo>
                  <a:lnTo>
                    <a:pt x="777" y="1620"/>
                  </a:lnTo>
                  <a:lnTo>
                    <a:pt x="787" y="1566"/>
                  </a:lnTo>
                  <a:lnTo>
                    <a:pt x="798" y="1513"/>
                  </a:lnTo>
                  <a:lnTo>
                    <a:pt x="815" y="1465"/>
                  </a:lnTo>
                  <a:lnTo>
                    <a:pt x="822" y="1451"/>
                  </a:lnTo>
                  <a:lnTo>
                    <a:pt x="830" y="1441"/>
                  </a:lnTo>
                  <a:lnTo>
                    <a:pt x="839" y="1429"/>
                  </a:lnTo>
                  <a:lnTo>
                    <a:pt x="848" y="1419"/>
                  </a:lnTo>
                  <a:lnTo>
                    <a:pt x="855" y="1407"/>
                  </a:lnTo>
                  <a:lnTo>
                    <a:pt x="864" y="1397"/>
                  </a:lnTo>
                  <a:lnTo>
                    <a:pt x="873" y="1387"/>
                  </a:lnTo>
                  <a:lnTo>
                    <a:pt x="884" y="1379"/>
                  </a:lnTo>
                  <a:lnTo>
                    <a:pt x="904" y="1352"/>
                  </a:lnTo>
                  <a:lnTo>
                    <a:pt x="896" y="1347"/>
                  </a:lnTo>
                  <a:lnTo>
                    <a:pt x="889" y="1346"/>
                  </a:lnTo>
                  <a:lnTo>
                    <a:pt x="881" y="1344"/>
                  </a:lnTo>
                  <a:lnTo>
                    <a:pt x="874" y="1344"/>
                  </a:lnTo>
                  <a:lnTo>
                    <a:pt x="866" y="1343"/>
                  </a:lnTo>
                  <a:lnTo>
                    <a:pt x="858" y="1342"/>
                  </a:lnTo>
                  <a:lnTo>
                    <a:pt x="851" y="1339"/>
                  </a:lnTo>
                  <a:lnTo>
                    <a:pt x="847" y="1337"/>
                  </a:lnTo>
                  <a:lnTo>
                    <a:pt x="773" y="1315"/>
                  </a:lnTo>
                  <a:lnTo>
                    <a:pt x="717" y="1311"/>
                  </a:lnTo>
                  <a:lnTo>
                    <a:pt x="675" y="1319"/>
                  </a:lnTo>
                  <a:lnTo>
                    <a:pt x="638" y="1337"/>
                  </a:lnTo>
                  <a:lnTo>
                    <a:pt x="602" y="1357"/>
                  </a:lnTo>
                  <a:lnTo>
                    <a:pt x="566" y="1379"/>
                  </a:lnTo>
                  <a:lnTo>
                    <a:pt x="521" y="1399"/>
                  </a:lnTo>
                  <a:lnTo>
                    <a:pt x="466" y="1412"/>
                  </a:lnTo>
                  <a:lnTo>
                    <a:pt x="457" y="1412"/>
                  </a:lnTo>
                  <a:lnTo>
                    <a:pt x="450" y="1412"/>
                  </a:lnTo>
                  <a:lnTo>
                    <a:pt x="440" y="1412"/>
                  </a:lnTo>
                  <a:lnTo>
                    <a:pt x="434" y="1412"/>
                  </a:lnTo>
                  <a:lnTo>
                    <a:pt x="424" y="1411"/>
                  </a:lnTo>
                  <a:lnTo>
                    <a:pt x="417" y="1412"/>
                  </a:lnTo>
                  <a:lnTo>
                    <a:pt x="411" y="1414"/>
                  </a:lnTo>
                  <a:lnTo>
                    <a:pt x="405" y="1420"/>
                  </a:lnTo>
                  <a:lnTo>
                    <a:pt x="383" y="1424"/>
                  </a:lnTo>
                  <a:lnTo>
                    <a:pt x="368" y="1433"/>
                  </a:lnTo>
                  <a:lnTo>
                    <a:pt x="355" y="1447"/>
                  </a:lnTo>
                  <a:lnTo>
                    <a:pt x="348" y="1465"/>
                  </a:lnTo>
                  <a:lnTo>
                    <a:pt x="340" y="1481"/>
                  </a:lnTo>
                  <a:lnTo>
                    <a:pt x="333" y="1497"/>
                  </a:lnTo>
                  <a:lnTo>
                    <a:pt x="322" y="1513"/>
                  </a:lnTo>
                  <a:lnTo>
                    <a:pt x="308" y="1525"/>
                  </a:lnTo>
                  <a:lnTo>
                    <a:pt x="299" y="1556"/>
                  </a:lnTo>
                  <a:lnTo>
                    <a:pt x="294" y="1590"/>
                  </a:lnTo>
                  <a:lnTo>
                    <a:pt x="289" y="1620"/>
                  </a:lnTo>
                  <a:lnTo>
                    <a:pt x="288" y="1651"/>
                  </a:lnTo>
                  <a:lnTo>
                    <a:pt x="286" y="1681"/>
                  </a:lnTo>
                  <a:lnTo>
                    <a:pt x="286" y="1712"/>
                  </a:lnTo>
                  <a:lnTo>
                    <a:pt x="286" y="1743"/>
                  </a:lnTo>
                  <a:lnTo>
                    <a:pt x="287" y="1778"/>
                  </a:lnTo>
                  <a:lnTo>
                    <a:pt x="276" y="1780"/>
                  </a:lnTo>
                  <a:lnTo>
                    <a:pt x="269" y="1778"/>
                  </a:lnTo>
                  <a:lnTo>
                    <a:pt x="262" y="1770"/>
                  </a:lnTo>
                  <a:lnTo>
                    <a:pt x="258" y="1762"/>
                  </a:lnTo>
                  <a:lnTo>
                    <a:pt x="254" y="1749"/>
                  </a:lnTo>
                  <a:lnTo>
                    <a:pt x="250" y="1741"/>
                  </a:lnTo>
                  <a:lnTo>
                    <a:pt x="246" y="1735"/>
                  </a:lnTo>
                  <a:lnTo>
                    <a:pt x="242" y="1738"/>
                  </a:lnTo>
                  <a:lnTo>
                    <a:pt x="240" y="1728"/>
                  </a:lnTo>
                  <a:lnTo>
                    <a:pt x="237" y="1719"/>
                  </a:lnTo>
                  <a:lnTo>
                    <a:pt x="234" y="1710"/>
                  </a:lnTo>
                  <a:lnTo>
                    <a:pt x="231" y="1701"/>
                  </a:lnTo>
                  <a:lnTo>
                    <a:pt x="226" y="1689"/>
                  </a:lnTo>
                  <a:lnTo>
                    <a:pt x="222" y="1680"/>
                  </a:lnTo>
                  <a:lnTo>
                    <a:pt x="219" y="1669"/>
                  </a:lnTo>
                  <a:lnTo>
                    <a:pt x="218" y="1660"/>
                  </a:lnTo>
                  <a:lnTo>
                    <a:pt x="202" y="1672"/>
                  </a:lnTo>
                  <a:lnTo>
                    <a:pt x="182" y="1694"/>
                  </a:lnTo>
                  <a:lnTo>
                    <a:pt x="161" y="1721"/>
                  </a:lnTo>
                  <a:lnTo>
                    <a:pt x="142" y="1751"/>
                  </a:lnTo>
                  <a:lnTo>
                    <a:pt x="121" y="1780"/>
                  </a:lnTo>
                  <a:lnTo>
                    <a:pt x="106" y="1804"/>
                  </a:lnTo>
                  <a:lnTo>
                    <a:pt x="96" y="1823"/>
                  </a:lnTo>
                  <a:lnTo>
                    <a:pt x="92" y="1830"/>
                  </a:lnTo>
                  <a:lnTo>
                    <a:pt x="87" y="1806"/>
                  </a:lnTo>
                  <a:lnTo>
                    <a:pt x="91" y="1776"/>
                  </a:lnTo>
                  <a:lnTo>
                    <a:pt x="96" y="1739"/>
                  </a:lnTo>
                  <a:lnTo>
                    <a:pt x="105" y="1704"/>
                  </a:lnTo>
                  <a:lnTo>
                    <a:pt x="113" y="1667"/>
                  </a:lnTo>
                  <a:lnTo>
                    <a:pt x="121" y="1639"/>
                  </a:lnTo>
                  <a:lnTo>
                    <a:pt x="126" y="1619"/>
                  </a:lnTo>
                  <a:lnTo>
                    <a:pt x="127" y="1612"/>
                  </a:lnTo>
                  <a:lnTo>
                    <a:pt x="109" y="1613"/>
                  </a:lnTo>
                  <a:lnTo>
                    <a:pt x="90" y="1626"/>
                  </a:lnTo>
                  <a:lnTo>
                    <a:pt x="69" y="1645"/>
                  </a:lnTo>
                  <a:lnTo>
                    <a:pt x="48" y="1668"/>
                  </a:lnTo>
                  <a:lnTo>
                    <a:pt x="30" y="1690"/>
                  </a:lnTo>
                  <a:lnTo>
                    <a:pt x="16" y="1710"/>
                  </a:lnTo>
                  <a:lnTo>
                    <a:pt x="6" y="1720"/>
                  </a:lnTo>
                  <a:lnTo>
                    <a:pt x="4" y="1720"/>
                  </a:lnTo>
                  <a:lnTo>
                    <a:pt x="10" y="1693"/>
                  </a:lnTo>
                  <a:lnTo>
                    <a:pt x="16" y="1668"/>
                  </a:lnTo>
                  <a:lnTo>
                    <a:pt x="22" y="1642"/>
                  </a:lnTo>
                  <a:lnTo>
                    <a:pt x="29" y="1616"/>
                  </a:lnTo>
                  <a:lnTo>
                    <a:pt x="36" y="1592"/>
                  </a:lnTo>
                  <a:lnTo>
                    <a:pt x="46" y="1567"/>
                  </a:lnTo>
                  <a:lnTo>
                    <a:pt x="57" y="1544"/>
                  </a:lnTo>
                  <a:lnTo>
                    <a:pt x="75" y="1523"/>
                  </a:lnTo>
                  <a:lnTo>
                    <a:pt x="63" y="1524"/>
                  </a:lnTo>
                  <a:lnTo>
                    <a:pt x="54" y="1529"/>
                  </a:lnTo>
                  <a:lnTo>
                    <a:pt x="44" y="1533"/>
                  </a:lnTo>
                  <a:lnTo>
                    <a:pt x="33" y="1539"/>
                  </a:lnTo>
                  <a:lnTo>
                    <a:pt x="23" y="1541"/>
                  </a:lnTo>
                  <a:lnTo>
                    <a:pt x="15" y="1544"/>
                  </a:lnTo>
                  <a:lnTo>
                    <a:pt x="8" y="1540"/>
                  </a:lnTo>
                  <a:lnTo>
                    <a:pt x="7" y="1534"/>
                  </a:lnTo>
                  <a:lnTo>
                    <a:pt x="0" y="1524"/>
                  </a:lnTo>
                  <a:lnTo>
                    <a:pt x="7" y="1507"/>
                  </a:lnTo>
                  <a:lnTo>
                    <a:pt x="24" y="1487"/>
                  </a:lnTo>
                  <a:lnTo>
                    <a:pt x="48" y="1467"/>
                  </a:lnTo>
                  <a:lnTo>
                    <a:pt x="75" y="1446"/>
                  </a:lnTo>
                  <a:lnTo>
                    <a:pt x="100" y="1427"/>
                  </a:lnTo>
                  <a:lnTo>
                    <a:pt x="120" y="1411"/>
                  </a:lnTo>
                  <a:lnTo>
                    <a:pt x="132" y="1403"/>
                  </a:lnTo>
                  <a:lnTo>
                    <a:pt x="270" y="1367"/>
                  </a:lnTo>
                  <a:lnTo>
                    <a:pt x="277" y="1356"/>
                  </a:lnTo>
                  <a:lnTo>
                    <a:pt x="285" y="1345"/>
                  </a:lnTo>
                  <a:lnTo>
                    <a:pt x="292" y="1332"/>
                  </a:lnTo>
                  <a:lnTo>
                    <a:pt x="301" y="1321"/>
                  </a:lnTo>
                  <a:lnTo>
                    <a:pt x="309" y="1308"/>
                  </a:lnTo>
                  <a:lnTo>
                    <a:pt x="316" y="1296"/>
                  </a:lnTo>
                  <a:lnTo>
                    <a:pt x="321" y="1284"/>
                  </a:lnTo>
                  <a:lnTo>
                    <a:pt x="325" y="1274"/>
                  </a:lnTo>
                  <a:lnTo>
                    <a:pt x="332" y="1245"/>
                  </a:lnTo>
                  <a:lnTo>
                    <a:pt x="346" y="1217"/>
                  </a:lnTo>
                  <a:lnTo>
                    <a:pt x="362" y="1191"/>
                  </a:lnTo>
                  <a:lnTo>
                    <a:pt x="385" y="1167"/>
                  </a:lnTo>
                  <a:lnTo>
                    <a:pt x="408" y="1144"/>
                  </a:lnTo>
                  <a:lnTo>
                    <a:pt x="436" y="1127"/>
                  </a:lnTo>
                  <a:lnTo>
                    <a:pt x="464" y="1113"/>
                  </a:lnTo>
                  <a:lnTo>
                    <a:pt x="494" y="1104"/>
                  </a:lnTo>
                  <a:lnTo>
                    <a:pt x="529" y="1094"/>
                  </a:lnTo>
                  <a:lnTo>
                    <a:pt x="566" y="1094"/>
                  </a:lnTo>
                  <a:lnTo>
                    <a:pt x="601" y="1099"/>
                  </a:lnTo>
                  <a:lnTo>
                    <a:pt x="635" y="1111"/>
                  </a:lnTo>
                  <a:lnTo>
                    <a:pt x="667" y="1126"/>
                  </a:lnTo>
                  <a:lnTo>
                    <a:pt x="697" y="1147"/>
                  </a:lnTo>
                  <a:lnTo>
                    <a:pt x="724" y="1171"/>
                  </a:lnTo>
                  <a:lnTo>
                    <a:pt x="751" y="1199"/>
                  </a:lnTo>
                  <a:lnTo>
                    <a:pt x="830" y="1241"/>
                  </a:lnTo>
                  <a:lnTo>
                    <a:pt x="858" y="1245"/>
                  </a:lnTo>
                  <a:lnTo>
                    <a:pt x="885" y="1248"/>
                  </a:lnTo>
                  <a:lnTo>
                    <a:pt x="914" y="1248"/>
                  </a:lnTo>
                  <a:lnTo>
                    <a:pt x="941" y="1248"/>
                  </a:lnTo>
                  <a:lnTo>
                    <a:pt x="970" y="1246"/>
                  </a:lnTo>
                  <a:lnTo>
                    <a:pt x="998" y="1245"/>
                  </a:lnTo>
                  <a:lnTo>
                    <a:pt x="1027" y="1242"/>
                  </a:lnTo>
                  <a:lnTo>
                    <a:pt x="1054" y="1242"/>
                  </a:lnTo>
                  <a:lnTo>
                    <a:pt x="1100" y="1229"/>
                  </a:lnTo>
                  <a:lnTo>
                    <a:pt x="1149" y="1218"/>
                  </a:lnTo>
                  <a:lnTo>
                    <a:pt x="1196" y="1207"/>
                  </a:lnTo>
                  <a:lnTo>
                    <a:pt x="1247" y="1201"/>
                  </a:lnTo>
                  <a:lnTo>
                    <a:pt x="1297" y="1195"/>
                  </a:lnTo>
                  <a:lnTo>
                    <a:pt x="1347" y="1193"/>
                  </a:lnTo>
                  <a:lnTo>
                    <a:pt x="1397" y="1193"/>
                  </a:lnTo>
                  <a:lnTo>
                    <a:pt x="1448" y="1196"/>
                  </a:lnTo>
                  <a:lnTo>
                    <a:pt x="1463" y="1196"/>
                  </a:lnTo>
                  <a:lnTo>
                    <a:pt x="1480" y="1200"/>
                  </a:lnTo>
                  <a:lnTo>
                    <a:pt x="1495" y="1203"/>
                  </a:lnTo>
                  <a:lnTo>
                    <a:pt x="1513" y="1208"/>
                  </a:lnTo>
                  <a:lnTo>
                    <a:pt x="1530" y="1211"/>
                  </a:lnTo>
                  <a:lnTo>
                    <a:pt x="1546" y="1217"/>
                  </a:lnTo>
                  <a:lnTo>
                    <a:pt x="1564" y="1219"/>
                  </a:lnTo>
                  <a:lnTo>
                    <a:pt x="1582" y="1222"/>
                  </a:lnTo>
                  <a:lnTo>
                    <a:pt x="1586" y="1214"/>
                  </a:lnTo>
                  <a:lnTo>
                    <a:pt x="1592" y="1209"/>
                  </a:lnTo>
                  <a:lnTo>
                    <a:pt x="1597" y="1203"/>
                  </a:lnTo>
                  <a:lnTo>
                    <a:pt x="1601" y="1199"/>
                  </a:lnTo>
                  <a:lnTo>
                    <a:pt x="1592" y="1193"/>
                  </a:lnTo>
                  <a:lnTo>
                    <a:pt x="1584" y="1189"/>
                  </a:lnTo>
                  <a:lnTo>
                    <a:pt x="1575" y="1185"/>
                  </a:lnTo>
                  <a:lnTo>
                    <a:pt x="1567" y="1180"/>
                  </a:lnTo>
                  <a:lnTo>
                    <a:pt x="1557" y="1174"/>
                  </a:lnTo>
                  <a:lnTo>
                    <a:pt x="1550" y="1169"/>
                  </a:lnTo>
                  <a:lnTo>
                    <a:pt x="1545" y="1161"/>
                  </a:lnTo>
                  <a:lnTo>
                    <a:pt x="1543" y="1151"/>
                  </a:lnTo>
                  <a:lnTo>
                    <a:pt x="1547" y="1136"/>
                  </a:lnTo>
                  <a:lnTo>
                    <a:pt x="1555" y="1126"/>
                  </a:lnTo>
                  <a:lnTo>
                    <a:pt x="1565" y="1117"/>
                  </a:lnTo>
                  <a:lnTo>
                    <a:pt x="1579" y="1111"/>
                  </a:lnTo>
                  <a:lnTo>
                    <a:pt x="1592" y="1106"/>
                  </a:lnTo>
                  <a:lnTo>
                    <a:pt x="1607" y="1103"/>
                  </a:lnTo>
                  <a:lnTo>
                    <a:pt x="1622" y="1101"/>
                  </a:lnTo>
                  <a:lnTo>
                    <a:pt x="1637" y="1099"/>
                  </a:lnTo>
                  <a:lnTo>
                    <a:pt x="1645" y="1101"/>
                  </a:lnTo>
                  <a:lnTo>
                    <a:pt x="1655" y="1102"/>
                  </a:lnTo>
                  <a:lnTo>
                    <a:pt x="1666" y="1102"/>
                  </a:lnTo>
                  <a:lnTo>
                    <a:pt x="1677" y="1103"/>
                  </a:lnTo>
                  <a:lnTo>
                    <a:pt x="1687" y="1104"/>
                  </a:lnTo>
                  <a:lnTo>
                    <a:pt x="1696" y="1109"/>
                  </a:lnTo>
                  <a:lnTo>
                    <a:pt x="1704" y="1114"/>
                  </a:lnTo>
                  <a:lnTo>
                    <a:pt x="1712" y="1125"/>
                  </a:lnTo>
                  <a:lnTo>
                    <a:pt x="1719" y="1136"/>
                  </a:lnTo>
                  <a:lnTo>
                    <a:pt x="1726" y="1150"/>
                  </a:lnTo>
                  <a:lnTo>
                    <a:pt x="1729" y="1164"/>
                  </a:lnTo>
                  <a:lnTo>
                    <a:pt x="1734" y="1178"/>
                  </a:lnTo>
                  <a:lnTo>
                    <a:pt x="1738" y="1189"/>
                  </a:lnTo>
                  <a:lnTo>
                    <a:pt x="1742" y="1200"/>
                  </a:lnTo>
                  <a:lnTo>
                    <a:pt x="1748" y="1209"/>
                  </a:lnTo>
                  <a:lnTo>
                    <a:pt x="1757" y="1217"/>
                  </a:lnTo>
                  <a:lnTo>
                    <a:pt x="1807" y="1211"/>
                  </a:lnTo>
                  <a:lnTo>
                    <a:pt x="1858" y="1208"/>
                  </a:lnTo>
                  <a:lnTo>
                    <a:pt x="1908" y="1203"/>
                  </a:lnTo>
                  <a:lnTo>
                    <a:pt x="1961" y="1199"/>
                  </a:lnTo>
                  <a:lnTo>
                    <a:pt x="2012" y="1194"/>
                  </a:lnTo>
                  <a:lnTo>
                    <a:pt x="2065" y="1189"/>
                  </a:lnTo>
                  <a:lnTo>
                    <a:pt x="2118" y="1186"/>
                  </a:lnTo>
                  <a:lnTo>
                    <a:pt x="2171" y="1185"/>
                  </a:lnTo>
                  <a:lnTo>
                    <a:pt x="2175" y="1174"/>
                  </a:lnTo>
                  <a:lnTo>
                    <a:pt x="2178" y="1164"/>
                  </a:lnTo>
                  <a:lnTo>
                    <a:pt x="2180" y="1152"/>
                  </a:lnTo>
                  <a:lnTo>
                    <a:pt x="2183" y="1143"/>
                  </a:lnTo>
                  <a:lnTo>
                    <a:pt x="2185" y="1133"/>
                  </a:lnTo>
                  <a:lnTo>
                    <a:pt x="2187" y="1122"/>
                  </a:lnTo>
                  <a:lnTo>
                    <a:pt x="2191" y="1113"/>
                  </a:lnTo>
                  <a:lnTo>
                    <a:pt x="2195" y="1104"/>
                  </a:lnTo>
                  <a:lnTo>
                    <a:pt x="2201" y="1087"/>
                  </a:lnTo>
                  <a:lnTo>
                    <a:pt x="2212" y="1071"/>
                  </a:lnTo>
                  <a:lnTo>
                    <a:pt x="2222" y="1056"/>
                  </a:lnTo>
                  <a:lnTo>
                    <a:pt x="2236" y="1043"/>
                  </a:lnTo>
                  <a:lnTo>
                    <a:pt x="2250" y="1029"/>
                  </a:lnTo>
                  <a:lnTo>
                    <a:pt x="2266" y="1020"/>
                  </a:lnTo>
                  <a:lnTo>
                    <a:pt x="2283" y="1013"/>
                  </a:lnTo>
                  <a:lnTo>
                    <a:pt x="2300" y="1009"/>
                  </a:lnTo>
                  <a:lnTo>
                    <a:pt x="2310" y="1009"/>
                  </a:lnTo>
                  <a:lnTo>
                    <a:pt x="2320" y="1012"/>
                  </a:lnTo>
                  <a:lnTo>
                    <a:pt x="2329" y="1014"/>
                  </a:lnTo>
                  <a:lnTo>
                    <a:pt x="2341" y="1019"/>
                  </a:lnTo>
                  <a:lnTo>
                    <a:pt x="2349" y="1023"/>
                  </a:lnTo>
                  <a:lnTo>
                    <a:pt x="2357" y="1030"/>
                  </a:lnTo>
                  <a:lnTo>
                    <a:pt x="2363" y="1039"/>
                  </a:lnTo>
                  <a:lnTo>
                    <a:pt x="2368" y="1050"/>
                  </a:lnTo>
                  <a:lnTo>
                    <a:pt x="2373" y="1058"/>
                  </a:lnTo>
                  <a:lnTo>
                    <a:pt x="2374" y="1068"/>
                  </a:lnTo>
                  <a:lnTo>
                    <a:pt x="2372" y="1077"/>
                  </a:lnTo>
                  <a:lnTo>
                    <a:pt x="2370" y="1088"/>
                  </a:lnTo>
                  <a:lnTo>
                    <a:pt x="2365" y="1098"/>
                  </a:lnTo>
                  <a:lnTo>
                    <a:pt x="2360" y="1109"/>
                  </a:lnTo>
                  <a:lnTo>
                    <a:pt x="2355" y="1117"/>
                  </a:lnTo>
                  <a:lnTo>
                    <a:pt x="2351" y="1125"/>
                  </a:lnTo>
                  <a:lnTo>
                    <a:pt x="2342" y="1127"/>
                  </a:lnTo>
                  <a:lnTo>
                    <a:pt x="2333" y="1129"/>
                  </a:lnTo>
                  <a:lnTo>
                    <a:pt x="2322" y="1131"/>
                  </a:lnTo>
                  <a:lnTo>
                    <a:pt x="2313" y="1134"/>
                  </a:lnTo>
                  <a:lnTo>
                    <a:pt x="2303" y="1135"/>
                  </a:lnTo>
                  <a:lnTo>
                    <a:pt x="2293" y="1139"/>
                  </a:lnTo>
                  <a:lnTo>
                    <a:pt x="2285" y="1143"/>
                  </a:lnTo>
                  <a:lnTo>
                    <a:pt x="2278" y="1151"/>
                  </a:lnTo>
                  <a:lnTo>
                    <a:pt x="2274" y="1162"/>
                  </a:lnTo>
                  <a:lnTo>
                    <a:pt x="2291" y="1167"/>
                  </a:lnTo>
                  <a:lnTo>
                    <a:pt x="2322" y="1170"/>
                  </a:lnTo>
                  <a:lnTo>
                    <a:pt x="2365" y="1171"/>
                  </a:lnTo>
                  <a:lnTo>
                    <a:pt x="2409" y="1169"/>
                  </a:lnTo>
                  <a:lnTo>
                    <a:pt x="2450" y="1167"/>
                  </a:lnTo>
                  <a:lnTo>
                    <a:pt x="2479" y="1165"/>
                  </a:lnTo>
                  <a:lnTo>
                    <a:pt x="2495" y="1164"/>
                  </a:lnTo>
                  <a:lnTo>
                    <a:pt x="2496" y="1143"/>
                  </a:lnTo>
                  <a:lnTo>
                    <a:pt x="2506" y="1127"/>
                  </a:lnTo>
                  <a:lnTo>
                    <a:pt x="2518" y="1110"/>
                  </a:lnTo>
                  <a:lnTo>
                    <a:pt x="2530" y="1094"/>
                  </a:lnTo>
                  <a:lnTo>
                    <a:pt x="2538" y="1076"/>
                  </a:lnTo>
                  <a:lnTo>
                    <a:pt x="2543" y="1060"/>
                  </a:lnTo>
                  <a:lnTo>
                    <a:pt x="2538" y="1043"/>
                  </a:lnTo>
                  <a:lnTo>
                    <a:pt x="2524" y="1025"/>
                  </a:lnTo>
                  <a:lnTo>
                    <a:pt x="2522" y="1008"/>
                  </a:lnTo>
                  <a:lnTo>
                    <a:pt x="2523" y="994"/>
                  </a:lnTo>
                  <a:lnTo>
                    <a:pt x="2526" y="979"/>
                  </a:lnTo>
                  <a:lnTo>
                    <a:pt x="2535" y="965"/>
                  </a:lnTo>
                  <a:lnTo>
                    <a:pt x="2541" y="952"/>
                  </a:lnTo>
                  <a:lnTo>
                    <a:pt x="2551" y="940"/>
                  </a:lnTo>
                  <a:lnTo>
                    <a:pt x="2561" y="927"/>
                  </a:lnTo>
                  <a:lnTo>
                    <a:pt x="2574" y="916"/>
                  </a:lnTo>
                  <a:lnTo>
                    <a:pt x="2576" y="902"/>
                  </a:lnTo>
                  <a:lnTo>
                    <a:pt x="2576" y="889"/>
                  </a:lnTo>
                  <a:lnTo>
                    <a:pt x="2571" y="875"/>
                  </a:lnTo>
                  <a:lnTo>
                    <a:pt x="2567" y="864"/>
                  </a:lnTo>
                  <a:lnTo>
                    <a:pt x="2562" y="850"/>
                  </a:lnTo>
                  <a:lnTo>
                    <a:pt x="2559" y="837"/>
                  </a:lnTo>
                  <a:lnTo>
                    <a:pt x="2559" y="824"/>
                  </a:lnTo>
                  <a:lnTo>
                    <a:pt x="2562" y="811"/>
                  </a:lnTo>
                  <a:lnTo>
                    <a:pt x="2565" y="800"/>
                  </a:lnTo>
                  <a:lnTo>
                    <a:pt x="2574" y="782"/>
                  </a:lnTo>
                  <a:lnTo>
                    <a:pt x="2585" y="760"/>
                  </a:lnTo>
                  <a:lnTo>
                    <a:pt x="2599" y="738"/>
                  </a:lnTo>
                  <a:lnTo>
                    <a:pt x="2612" y="714"/>
                  </a:lnTo>
                  <a:lnTo>
                    <a:pt x="2626" y="695"/>
                  </a:lnTo>
                  <a:lnTo>
                    <a:pt x="2637" y="683"/>
                  </a:lnTo>
                  <a:lnTo>
                    <a:pt x="2646" y="679"/>
                  </a:lnTo>
                  <a:lnTo>
                    <a:pt x="2652" y="690"/>
                  </a:lnTo>
                  <a:lnTo>
                    <a:pt x="2651" y="701"/>
                  </a:lnTo>
                  <a:lnTo>
                    <a:pt x="2650" y="706"/>
                  </a:lnTo>
                  <a:lnTo>
                    <a:pt x="2650" y="712"/>
                  </a:lnTo>
                  <a:lnTo>
                    <a:pt x="2650" y="717"/>
                  </a:lnTo>
                  <a:lnTo>
                    <a:pt x="2653" y="725"/>
                  </a:lnTo>
                  <a:lnTo>
                    <a:pt x="2663" y="708"/>
                  </a:lnTo>
                  <a:lnTo>
                    <a:pt x="2665" y="691"/>
                  </a:lnTo>
                  <a:lnTo>
                    <a:pt x="2663" y="674"/>
                  </a:lnTo>
                  <a:lnTo>
                    <a:pt x="2658" y="657"/>
                  </a:lnTo>
                  <a:lnTo>
                    <a:pt x="2651" y="640"/>
                  </a:lnTo>
                  <a:lnTo>
                    <a:pt x="2646" y="624"/>
                  </a:lnTo>
                  <a:lnTo>
                    <a:pt x="2644" y="605"/>
                  </a:lnTo>
                  <a:lnTo>
                    <a:pt x="2649" y="588"/>
                  </a:lnTo>
                  <a:lnTo>
                    <a:pt x="2652" y="567"/>
                  </a:lnTo>
                  <a:lnTo>
                    <a:pt x="2659" y="549"/>
                  </a:lnTo>
                  <a:lnTo>
                    <a:pt x="2668" y="530"/>
                  </a:lnTo>
                  <a:lnTo>
                    <a:pt x="2678" y="514"/>
                  </a:lnTo>
                  <a:lnTo>
                    <a:pt x="2686" y="493"/>
                  </a:lnTo>
                  <a:lnTo>
                    <a:pt x="2693" y="475"/>
                  </a:lnTo>
                  <a:lnTo>
                    <a:pt x="2693" y="454"/>
                  </a:lnTo>
                  <a:lnTo>
                    <a:pt x="2689" y="432"/>
                  </a:lnTo>
                  <a:lnTo>
                    <a:pt x="2691" y="416"/>
                  </a:lnTo>
                  <a:lnTo>
                    <a:pt x="2694" y="401"/>
                  </a:lnTo>
                  <a:lnTo>
                    <a:pt x="2694" y="386"/>
                  </a:lnTo>
                  <a:lnTo>
                    <a:pt x="2695" y="371"/>
                  </a:lnTo>
                  <a:lnTo>
                    <a:pt x="2695" y="357"/>
                  </a:lnTo>
                  <a:lnTo>
                    <a:pt x="2697" y="343"/>
                  </a:lnTo>
                  <a:lnTo>
                    <a:pt x="2701" y="330"/>
                  </a:lnTo>
                  <a:lnTo>
                    <a:pt x="2709" y="315"/>
                  </a:lnTo>
                  <a:lnTo>
                    <a:pt x="2693" y="288"/>
                  </a:lnTo>
                  <a:lnTo>
                    <a:pt x="2680" y="262"/>
                  </a:lnTo>
                  <a:lnTo>
                    <a:pt x="2670" y="233"/>
                  </a:lnTo>
                  <a:lnTo>
                    <a:pt x="2663" y="205"/>
                  </a:lnTo>
                  <a:lnTo>
                    <a:pt x="2658" y="174"/>
                  </a:lnTo>
                  <a:lnTo>
                    <a:pt x="2658" y="146"/>
                  </a:lnTo>
                  <a:lnTo>
                    <a:pt x="2661" y="116"/>
                  </a:lnTo>
                  <a:lnTo>
                    <a:pt x="2671" y="88"/>
                  </a:lnTo>
                  <a:lnTo>
                    <a:pt x="2678" y="86"/>
                  </a:lnTo>
                  <a:lnTo>
                    <a:pt x="2686" y="87"/>
                  </a:lnTo>
                  <a:lnTo>
                    <a:pt x="2693" y="90"/>
                  </a:lnTo>
                  <a:lnTo>
                    <a:pt x="2700" y="94"/>
                  </a:lnTo>
                  <a:lnTo>
                    <a:pt x="2704" y="98"/>
                  </a:lnTo>
                  <a:lnTo>
                    <a:pt x="2711" y="102"/>
                  </a:lnTo>
                  <a:lnTo>
                    <a:pt x="2717" y="106"/>
                  </a:lnTo>
                  <a:lnTo>
                    <a:pt x="2724" y="110"/>
                  </a:lnTo>
                  <a:lnTo>
                    <a:pt x="2732" y="122"/>
                  </a:lnTo>
                  <a:lnTo>
                    <a:pt x="2740" y="133"/>
                  </a:lnTo>
                  <a:lnTo>
                    <a:pt x="2748" y="146"/>
                  </a:lnTo>
                  <a:lnTo>
                    <a:pt x="2756" y="159"/>
                  </a:lnTo>
                  <a:lnTo>
                    <a:pt x="2762" y="170"/>
                  </a:lnTo>
                  <a:lnTo>
                    <a:pt x="2768" y="183"/>
                  </a:lnTo>
                  <a:lnTo>
                    <a:pt x="2771" y="197"/>
                  </a:lnTo>
                  <a:lnTo>
                    <a:pt x="2776" y="213"/>
                  </a:lnTo>
                  <a:lnTo>
                    <a:pt x="2792" y="210"/>
                  </a:lnTo>
                  <a:lnTo>
                    <a:pt x="2820" y="204"/>
                  </a:lnTo>
                  <a:lnTo>
                    <a:pt x="2852" y="195"/>
                  </a:lnTo>
                  <a:lnTo>
                    <a:pt x="2889" y="187"/>
                  </a:lnTo>
                  <a:lnTo>
                    <a:pt x="2921" y="177"/>
                  </a:lnTo>
                  <a:lnTo>
                    <a:pt x="2952" y="170"/>
                  </a:lnTo>
                  <a:lnTo>
                    <a:pt x="2972" y="166"/>
                  </a:lnTo>
                  <a:lnTo>
                    <a:pt x="2981" y="165"/>
                  </a:lnTo>
                  <a:lnTo>
                    <a:pt x="2986" y="130"/>
                  </a:lnTo>
                  <a:lnTo>
                    <a:pt x="2993" y="102"/>
                  </a:lnTo>
                  <a:lnTo>
                    <a:pt x="3000" y="79"/>
                  </a:lnTo>
                  <a:lnTo>
                    <a:pt x="3010" y="58"/>
                  </a:lnTo>
                  <a:lnTo>
                    <a:pt x="3019" y="41"/>
                  </a:lnTo>
                  <a:lnTo>
                    <a:pt x="3030" y="28"/>
                  </a:lnTo>
                  <a:lnTo>
                    <a:pt x="3040" y="17"/>
                  </a:lnTo>
                  <a:lnTo>
                    <a:pt x="3053" y="10"/>
                  </a:lnTo>
                  <a:lnTo>
                    <a:pt x="3064" y="3"/>
                  </a:lnTo>
                  <a:lnTo>
                    <a:pt x="3077" y="0"/>
                  </a:lnTo>
                  <a:lnTo>
                    <a:pt x="3087" y="1"/>
                  </a:lnTo>
                  <a:lnTo>
                    <a:pt x="3099" y="6"/>
                  </a:lnTo>
                  <a:lnTo>
                    <a:pt x="3109" y="15"/>
                  </a:lnTo>
                  <a:lnTo>
                    <a:pt x="3116" y="28"/>
                  </a:lnTo>
                  <a:lnTo>
                    <a:pt x="3122" y="43"/>
                  </a:lnTo>
                  <a:lnTo>
                    <a:pt x="3126" y="64"/>
                  </a:lnTo>
                  <a:lnTo>
                    <a:pt x="3128" y="79"/>
                  </a:lnTo>
                  <a:lnTo>
                    <a:pt x="3130" y="94"/>
                  </a:lnTo>
                  <a:lnTo>
                    <a:pt x="3131" y="109"/>
                  </a:lnTo>
                  <a:lnTo>
                    <a:pt x="3131" y="126"/>
                  </a:lnTo>
                  <a:lnTo>
                    <a:pt x="3128" y="144"/>
                  </a:lnTo>
                  <a:lnTo>
                    <a:pt x="3121" y="162"/>
                  </a:lnTo>
                  <a:lnTo>
                    <a:pt x="3109" y="182"/>
                  </a:lnTo>
                  <a:lnTo>
                    <a:pt x="3091" y="205"/>
                  </a:lnTo>
                  <a:lnTo>
                    <a:pt x="3085" y="212"/>
                  </a:lnTo>
                  <a:lnTo>
                    <a:pt x="3087" y="222"/>
                  </a:lnTo>
                  <a:lnTo>
                    <a:pt x="3093" y="232"/>
                  </a:lnTo>
                  <a:lnTo>
                    <a:pt x="3102" y="243"/>
                  </a:lnTo>
                  <a:lnTo>
                    <a:pt x="3113" y="253"/>
                  </a:lnTo>
                  <a:lnTo>
                    <a:pt x="3123" y="267"/>
                  </a:lnTo>
                  <a:lnTo>
                    <a:pt x="3131" y="278"/>
                  </a:lnTo>
                  <a:lnTo>
                    <a:pt x="3137" y="290"/>
                  </a:lnTo>
                  <a:lnTo>
                    <a:pt x="3139" y="302"/>
                  </a:lnTo>
                  <a:lnTo>
                    <a:pt x="3143" y="316"/>
                  </a:lnTo>
                  <a:lnTo>
                    <a:pt x="3146" y="331"/>
                  </a:lnTo>
                  <a:lnTo>
                    <a:pt x="3149" y="346"/>
                  </a:lnTo>
                  <a:lnTo>
                    <a:pt x="3154" y="357"/>
                  </a:lnTo>
                  <a:lnTo>
                    <a:pt x="3162" y="370"/>
                  </a:lnTo>
                  <a:lnTo>
                    <a:pt x="3174" y="380"/>
                  </a:lnTo>
                  <a:lnTo>
                    <a:pt x="3189" y="388"/>
                  </a:lnTo>
                  <a:lnTo>
                    <a:pt x="3198" y="388"/>
                  </a:lnTo>
                  <a:lnTo>
                    <a:pt x="3207" y="388"/>
                  </a:lnTo>
                  <a:lnTo>
                    <a:pt x="3216" y="390"/>
                  </a:lnTo>
                  <a:lnTo>
                    <a:pt x="3227" y="392"/>
                  </a:lnTo>
                  <a:lnTo>
                    <a:pt x="3235" y="394"/>
                  </a:lnTo>
                  <a:lnTo>
                    <a:pt x="3244" y="399"/>
                  </a:lnTo>
                  <a:lnTo>
                    <a:pt x="3251" y="403"/>
                  </a:lnTo>
                  <a:lnTo>
                    <a:pt x="3259" y="410"/>
                  </a:lnTo>
                  <a:lnTo>
                    <a:pt x="3264" y="408"/>
                  </a:lnTo>
                  <a:lnTo>
                    <a:pt x="3268" y="408"/>
                  </a:lnTo>
                  <a:lnTo>
                    <a:pt x="3271" y="408"/>
                  </a:lnTo>
                  <a:lnTo>
                    <a:pt x="3273" y="412"/>
                  </a:lnTo>
                  <a:lnTo>
                    <a:pt x="3275" y="417"/>
                  </a:lnTo>
                  <a:lnTo>
                    <a:pt x="3279" y="425"/>
                  </a:lnTo>
                  <a:lnTo>
                    <a:pt x="3279" y="435"/>
                  </a:lnTo>
                  <a:lnTo>
                    <a:pt x="3284" y="443"/>
                  </a:lnTo>
                  <a:lnTo>
                    <a:pt x="3291" y="448"/>
                  </a:lnTo>
                  <a:lnTo>
                    <a:pt x="3301" y="454"/>
                  </a:lnTo>
                  <a:lnTo>
                    <a:pt x="3309" y="459"/>
                  </a:lnTo>
                  <a:lnTo>
                    <a:pt x="3318" y="466"/>
                  </a:lnTo>
                  <a:lnTo>
                    <a:pt x="3324" y="474"/>
                  </a:lnTo>
                  <a:lnTo>
                    <a:pt x="3327" y="485"/>
                  </a:lnTo>
                  <a:lnTo>
                    <a:pt x="3325" y="491"/>
                  </a:lnTo>
                  <a:lnTo>
                    <a:pt x="3327" y="499"/>
                  </a:lnTo>
                  <a:lnTo>
                    <a:pt x="3332" y="504"/>
                  </a:lnTo>
                  <a:lnTo>
                    <a:pt x="3339" y="508"/>
                  </a:lnTo>
                  <a:lnTo>
                    <a:pt x="3346" y="511"/>
                  </a:lnTo>
                  <a:lnTo>
                    <a:pt x="3353" y="514"/>
                  </a:lnTo>
                  <a:lnTo>
                    <a:pt x="3359" y="518"/>
                  </a:lnTo>
                  <a:lnTo>
                    <a:pt x="3366" y="521"/>
                  </a:lnTo>
                  <a:lnTo>
                    <a:pt x="3377" y="526"/>
                  </a:lnTo>
                  <a:lnTo>
                    <a:pt x="3385" y="535"/>
                  </a:lnTo>
                  <a:lnTo>
                    <a:pt x="3384" y="543"/>
                  </a:lnTo>
                  <a:lnTo>
                    <a:pt x="3385" y="551"/>
                  </a:lnTo>
                  <a:lnTo>
                    <a:pt x="3388" y="558"/>
                  </a:lnTo>
                  <a:lnTo>
                    <a:pt x="3392" y="565"/>
                  </a:lnTo>
                  <a:lnTo>
                    <a:pt x="3395" y="570"/>
                  </a:lnTo>
                  <a:lnTo>
                    <a:pt x="3399" y="577"/>
                  </a:lnTo>
                  <a:lnTo>
                    <a:pt x="3402" y="583"/>
                  </a:lnTo>
                  <a:lnTo>
                    <a:pt x="3404" y="593"/>
                  </a:lnTo>
                  <a:lnTo>
                    <a:pt x="3395" y="593"/>
                  </a:lnTo>
                  <a:lnTo>
                    <a:pt x="3387" y="594"/>
                  </a:lnTo>
                  <a:lnTo>
                    <a:pt x="3380" y="593"/>
                  </a:lnTo>
                  <a:lnTo>
                    <a:pt x="3374" y="592"/>
                  </a:lnTo>
                  <a:lnTo>
                    <a:pt x="3368" y="587"/>
                  </a:lnTo>
                  <a:lnTo>
                    <a:pt x="3364" y="583"/>
                  </a:lnTo>
                  <a:lnTo>
                    <a:pt x="3361" y="577"/>
                  </a:lnTo>
                  <a:lnTo>
                    <a:pt x="3359" y="571"/>
                  </a:lnTo>
                  <a:lnTo>
                    <a:pt x="3356" y="562"/>
                  </a:lnTo>
                  <a:lnTo>
                    <a:pt x="3356" y="551"/>
                  </a:lnTo>
                  <a:lnTo>
                    <a:pt x="3354" y="543"/>
                  </a:lnTo>
                  <a:lnTo>
                    <a:pt x="3348" y="538"/>
                  </a:lnTo>
                  <a:lnTo>
                    <a:pt x="3338" y="540"/>
                  </a:lnTo>
                  <a:lnTo>
                    <a:pt x="3328" y="541"/>
                  </a:lnTo>
                  <a:lnTo>
                    <a:pt x="3320" y="540"/>
                  </a:lnTo>
                  <a:lnTo>
                    <a:pt x="3313" y="538"/>
                  </a:lnTo>
                  <a:lnTo>
                    <a:pt x="3305" y="535"/>
                  </a:lnTo>
                  <a:lnTo>
                    <a:pt x="3299" y="532"/>
                  </a:lnTo>
                  <a:lnTo>
                    <a:pt x="3294" y="525"/>
                  </a:lnTo>
                  <a:lnTo>
                    <a:pt x="3290" y="518"/>
                  </a:lnTo>
                  <a:lnTo>
                    <a:pt x="3288" y="511"/>
                  </a:lnTo>
                  <a:lnTo>
                    <a:pt x="3288" y="505"/>
                  </a:lnTo>
                  <a:lnTo>
                    <a:pt x="3287" y="498"/>
                  </a:lnTo>
                  <a:lnTo>
                    <a:pt x="3287" y="491"/>
                  </a:lnTo>
                  <a:lnTo>
                    <a:pt x="3283" y="480"/>
                  </a:lnTo>
                  <a:lnTo>
                    <a:pt x="3276" y="470"/>
                  </a:lnTo>
                  <a:lnTo>
                    <a:pt x="3267" y="470"/>
                  </a:lnTo>
                  <a:lnTo>
                    <a:pt x="3259" y="472"/>
                  </a:lnTo>
                  <a:lnTo>
                    <a:pt x="3251" y="470"/>
                  </a:lnTo>
                  <a:lnTo>
                    <a:pt x="3244" y="469"/>
                  </a:lnTo>
                  <a:lnTo>
                    <a:pt x="3237" y="465"/>
                  </a:lnTo>
                  <a:lnTo>
                    <a:pt x="3231" y="461"/>
                  </a:lnTo>
                  <a:lnTo>
                    <a:pt x="3227" y="454"/>
                  </a:lnTo>
                  <a:lnTo>
                    <a:pt x="3224" y="448"/>
                  </a:lnTo>
                  <a:lnTo>
                    <a:pt x="3220" y="438"/>
                  </a:lnTo>
                  <a:lnTo>
                    <a:pt x="3221" y="428"/>
                  </a:lnTo>
                  <a:lnTo>
                    <a:pt x="3219" y="418"/>
                  </a:lnTo>
                  <a:lnTo>
                    <a:pt x="3212" y="413"/>
                  </a:lnTo>
                  <a:lnTo>
                    <a:pt x="3205" y="414"/>
                  </a:lnTo>
                  <a:lnTo>
                    <a:pt x="3198" y="415"/>
                  </a:lnTo>
                  <a:lnTo>
                    <a:pt x="3191" y="414"/>
                  </a:lnTo>
                  <a:lnTo>
                    <a:pt x="3184" y="414"/>
                  </a:lnTo>
                  <a:lnTo>
                    <a:pt x="3177" y="413"/>
                  </a:lnTo>
                  <a:lnTo>
                    <a:pt x="3171" y="413"/>
                  </a:lnTo>
                  <a:lnTo>
                    <a:pt x="3166" y="415"/>
                  </a:lnTo>
                  <a:lnTo>
                    <a:pt x="3161" y="421"/>
                  </a:lnTo>
                  <a:lnTo>
                    <a:pt x="3160" y="431"/>
                  </a:lnTo>
                  <a:lnTo>
                    <a:pt x="3164" y="444"/>
                  </a:lnTo>
                  <a:lnTo>
                    <a:pt x="3170" y="453"/>
                  </a:lnTo>
                  <a:lnTo>
                    <a:pt x="3177" y="463"/>
                  </a:lnTo>
                  <a:lnTo>
                    <a:pt x="3190" y="467"/>
                  </a:lnTo>
                  <a:lnTo>
                    <a:pt x="3204" y="470"/>
                  </a:lnTo>
                  <a:lnTo>
                    <a:pt x="3218" y="474"/>
                  </a:lnTo>
                  <a:lnTo>
                    <a:pt x="3233" y="480"/>
                  </a:lnTo>
                  <a:lnTo>
                    <a:pt x="3244" y="485"/>
                  </a:lnTo>
                  <a:lnTo>
                    <a:pt x="3254" y="493"/>
                  </a:lnTo>
                  <a:lnTo>
                    <a:pt x="3261" y="506"/>
                  </a:lnTo>
                  <a:lnTo>
                    <a:pt x="3266" y="521"/>
                  </a:lnTo>
                  <a:lnTo>
                    <a:pt x="3258" y="538"/>
                  </a:lnTo>
                  <a:lnTo>
                    <a:pt x="3260" y="550"/>
                  </a:lnTo>
                  <a:lnTo>
                    <a:pt x="3268" y="559"/>
                  </a:lnTo>
                  <a:lnTo>
                    <a:pt x="3281" y="564"/>
                  </a:lnTo>
                  <a:lnTo>
                    <a:pt x="3295" y="567"/>
                  </a:lnTo>
                  <a:lnTo>
                    <a:pt x="3310" y="572"/>
                  </a:lnTo>
                  <a:lnTo>
                    <a:pt x="3323" y="578"/>
                  </a:lnTo>
                  <a:lnTo>
                    <a:pt x="3332" y="588"/>
                  </a:lnTo>
                  <a:lnTo>
                    <a:pt x="3329" y="595"/>
                  </a:lnTo>
                  <a:lnTo>
                    <a:pt x="3329" y="604"/>
                  </a:lnTo>
                  <a:lnTo>
                    <a:pt x="3329" y="615"/>
                  </a:lnTo>
                  <a:lnTo>
                    <a:pt x="3331" y="626"/>
                  </a:lnTo>
                  <a:lnTo>
                    <a:pt x="3333" y="635"/>
                  </a:lnTo>
                  <a:lnTo>
                    <a:pt x="3339" y="644"/>
                  </a:lnTo>
                  <a:lnTo>
                    <a:pt x="3348" y="648"/>
                  </a:lnTo>
                  <a:lnTo>
                    <a:pt x="3359" y="650"/>
                  </a:lnTo>
                  <a:lnTo>
                    <a:pt x="3364" y="653"/>
                  </a:lnTo>
                  <a:lnTo>
                    <a:pt x="3371" y="656"/>
                  </a:lnTo>
                  <a:lnTo>
                    <a:pt x="3377" y="660"/>
                  </a:lnTo>
                  <a:lnTo>
                    <a:pt x="3384" y="668"/>
                  </a:lnTo>
                  <a:lnTo>
                    <a:pt x="3383" y="678"/>
                  </a:lnTo>
                  <a:lnTo>
                    <a:pt x="3383" y="689"/>
                  </a:lnTo>
                  <a:lnTo>
                    <a:pt x="3383" y="699"/>
                  </a:lnTo>
                  <a:lnTo>
                    <a:pt x="3384" y="709"/>
                  </a:lnTo>
                  <a:lnTo>
                    <a:pt x="3385" y="719"/>
                  </a:lnTo>
                  <a:lnTo>
                    <a:pt x="3388" y="729"/>
                  </a:lnTo>
                  <a:lnTo>
                    <a:pt x="3391" y="739"/>
                  </a:lnTo>
                  <a:lnTo>
                    <a:pt x="3396" y="749"/>
                  </a:lnTo>
                  <a:lnTo>
                    <a:pt x="3391" y="751"/>
                  </a:lnTo>
                  <a:lnTo>
                    <a:pt x="3386" y="752"/>
                  </a:lnTo>
                  <a:lnTo>
                    <a:pt x="3379" y="752"/>
                  </a:lnTo>
                  <a:lnTo>
                    <a:pt x="3372" y="754"/>
                  </a:lnTo>
                  <a:lnTo>
                    <a:pt x="3361" y="743"/>
                  </a:lnTo>
                  <a:lnTo>
                    <a:pt x="3356" y="728"/>
                  </a:lnTo>
                  <a:lnTo>
                    <a:pt x="3355" y="712"/>
                  </a:lnTo>
                  <a:lnTo>
                    <a:pt x="3354" y="697"/>
                  </a:lnTo>
                  <a:lnTo>
                    <a:pt x="3351" y="682"/>
                  </a:lnTo>
                  <a:lnTo>
                    <a:pt x="3346" y="669"/>
                  </a:lnTo>
                  <a:lnTo>
                    <a:pt x="3332" y="661"/>
                  </a:lnTo>
                  <a:lnTo>
                    <a:pt x="3312" y="661"/>
                  </a:lnTo>
                  <a:lnTo>
                    <a:pt x="3304" y="652"/>
                  </a:lnTo>
                  <a:lnTo>
                    <a:pt x="3299" y="644"/>
                  </a:lnTo>
                  <a:lnTo>
                    <a:pt x="3295" y="635"/>
                  </a:lnTo>
                  <a:lnTo>
                    <a:pt x="3295" y="627"/>
                  </a:lnTo>
                  <a:lnTo>
                    <a:pt x="3293" y="618"/>
                  </a:lnTo>
                  <a:lnTo>
                    <a:pt x="3293" y="608"/>
                  </a:lnTo>
                  <a:lnTo>
                    <a:pt x="3293" y="598"/>
                  </a:lnTo>
                  <a:lnTo>
                    <a:pt x="3293" y="590"/>
                  </a:lnTo>
                  <a:lnTo>
                    <a:pt x="3284" y="590"/>
                  </a:lnTo>
                  <a:lnTo>
                    <a:pt x="3276" y="590"/>
                  </a:lnTo>
                  <a:lnTo>
                    <a:pt x="3271" y="589"/>
                  </a:lnTo>
                  <a:lnTo>
                    <a:pt x="3265" y="589"/>
                  </a:lnTo>
                  <a:lnTo>
                    <a:pt x="3252" y="585"/>
                  </a:lnTo>
                  <a:lnTo>
                    <a:pt x="3242" y="581"/>
                  </a:lnTo>
                  <a:lnTo>
                    <a:pt x="3231" y="570"/>
                  </a:lnTo>
                  <a:lnTo>
                    <a:pt x="3228" y="559"/>
                  </a:lnTo>
                  <a:lnTo>
                    <a:pt x="3226" y="545"/>
                  </a:lnTo>
                  <a:lnTo>
                    <a:pt x="3227" y="534"/>
                  </a:lnTo>
                  <a:lnTo>
                    <a:pt x="3226" y="521"/>
                  </a:lnTo>
                  <a:lnTo>
                    <a:pt x="3223" y="511"/>
                  </a:lnTo>
                  <a:lnTo>
                    <a:pt x="3216" y="502"/>
                  </a:lnTo>
                  <a:lnTo>
                    <a:pt x="3206" y="495"/>
                  </a:lnTo>
                  <a:lnTo>
                    <a:pt x="3198" y="491"/>
                  </a:lnTo>
                  <a:lnTo>
                    <a:pt x="3190" y="489"/>
                  </a:lnTo>
                  <a:lnTo>
                    <a:pt x="3182" y="485"/>
                  </a:lnTo>
                  <a:lnTo>
                    <a:pt x="3175" y="482"/>
                  </a:lnTo>
                  <a:lnTo>
                    <a:pt x="3167" y="478"/>
                  </a:lnTo>
                  <a:lnTo>
                    <a:pt x="3160" y="477"/>
                  </a:lnTo>
                  <a:lnTo>
                    <a:pt x="3155" y="478"/>
                  </a:lnTo>
                  <a:lnTo>
                    <a:pt x="3154" y="483"/>
                  </a:lnTo>
                  <a:lnTo>
                    <a:pt x="3153" y="490"/>
                  </a:lnTo>
                  <a:lnTo>
                    <a:pt x="3154" y="496"/>
                  </a:lnTo>
                  <a:lnTo>
                    <a:pt x="3155" y="500"/>
                  </a:lnTo>
                  <a:lnTo>
                    <a:pt x="3159" y="505"/>
                  </a:lnTo>
                  <a:lnTo>
                    <a:pt x="3164" y="511"/>
                  </a:lnTo>
                  <a:lnTo>
                    <a:pt x="3167" y="518"/>
                  </a:lnTo>
                  <a:lnTo>
                    <a:pt x="3166" y="528"/>
                  </a:lnTo>
                  <a:lnTo>
                    <a:pt x="3168" y="538"/>
                  </a:lnTo>
                  <a:lnTo>
                    <a:pt x="3174" y="545"/>
                  </a:lnTo>
                  <a:lnTo>
                    <a:pt x="3183" y="552"/>
                  </a:lnTo>
                  <a:lnTo>
                    <a:pt x="3192" y="558"/>
                  </a:lnTo>
                  <a:lnTo>
                    <a:pt x="3203" y="565"/>
                  </a:lnTo>
                  <a:lnTo>
                    <a:pt x="3211" y="572"/>
                  </a:lnTo>
                  <a:lnTo>
                    <a:pt x="3219" y="581"/>
                  </a:lnTo>
                  <a:lnTo>
                    <a:pt x="3221" y="586"/>
                  </a:lnTo>
                  <a:lnTo>
                    <a:pt x="3226" y="593"/>
                  </a:lnTo>
                  <a:lnTo>
                    <a:pt x="3227" y="598"/>
                  </a:lnTo>
                  <a:lnTo>
                    <a:pt x="3229" y="605"/>
                  </a:lnTo>
                  <a:lnTo>
                    <a:pt x="3228" y="611"/>
                  </a:lnTo>
                  <a:lnTo>
                    <a:pt x="3228" y="618"/>
                  </a:lnTo>
                  <a:lnTo>
                    <a:pt x="3227" y="624"/>
                  </a:lnTo>
                  <a:lnTo>
                    <a:pt x="3224" y="631"/>
                  </a:lnTo>
                  <a:lnTo>
                    <a:pt x="3220" y="638"/>
                  </a:lnTo>
                  <a:lnTo>
                    <a:pt x="3218" y="645"/>
                  </a:lnTo>
                  <a:lnTo>
                    <a:pt x="3215" y="652"/>
                  </a:lnTo>
                  <a:lnTo>
                    <a:pt x="3214" y="659"/>
                  </a:lnTo>
                  <a:lnTo>
                    <a:pt x="3212" y="664"/>
                  </a:lnTo>
                  <a:lnTo>
                    <a:pt x="3211" y="671"/>
                  </a:lnTo>
                  <a:lnTo>
                    <a:pt x="3208" y="679"/>
                  </a:lnTo>
                  <a:lnTo>
                    <a:pt x="3208" y="686"/>
                  </a:lnTo>
                  <a:lnTo>
                    <a:pt x="3214" y="698"/>
                  </a:lnTo>
                  <a:lnTo>
                    <a:pt x="3226" y="708"/>
                  </a:lnTo>
                  <a:lnTo>
                    <a:pt x="3237" y="716"/>
                  </a:lnTo>
                  <a:lnTo>
                    <a:pt x="3249" y="725"/>
                  </a:lnTo>
                  <a:lnTo>
                    <a:pt x="3257" y="734"/>
                  </a:lnTo>
                  <a:lnTo>
                    <a:pt x="3263" y="745"/>
                  </a:lnTo>
                  <a:lnTo>
                    <a:pt x="3263" y="757"/>
                  </a:lnTo>
                  <a:lnTo>
                    <a:pt x="3257" y="773"/>
                  </a:lnTo>
                  <a:lnTo>
                    <a:pt x="3263" y="790"/>
                  </a:lnTo>
                  <a:lnTo>
                    <a:pt x="3273" y="809"/>
                  </a:lnTo>
                  <a:lnTo>
                    <a:pt x="3287" y="824"/>
                  </a:lnTo>
                  <a:lnTo>
                    <a:pt x="3299" y="840"/>
                  </a:lnTo>
                  <a:lnTo>
                    <a:pt x="3311" y="855"/>
                  </a:lnTo>
                  <a:lnTo>
                    <a:pt x="3319" y="873"/>
                  </a:lnTo>
                  <a:lnTo>
                    <a:pt x="3323" y="893"/>
                  </a:lnTo>
                  <a:lnTo>
                    <a:pt x="3319" y="916"/>
                  </a:lnTo>
                  <a:lnTo>
                    <a:pt x="3320" y="924"/>
                  </a:lnTo>
                  <a:lnTo>
                    <a:pt x="3324" y="935"/>
                  </a:lnTo>
                  <a:lnTo>
                    <a:pt x="3326" y="948"/>
                  </a:lnTo>
                  <a:lnTo>
                    <a:pt x="3329" y="961"/>
                  </a:lnTo>
                  <a:lnTo>
                    <a:pt x="3329" y="970"/>
                  </a:lnTo>
                  <a:lnTo>
                    <a:pt x="3327" y="976"/>
                  </a:lnTo>
                  <a:lnTo>
                    <a:pt x="3320" y="975"/>
                  </a:lnTo>
                  <a:lnTo>
                    <a:pt x="3310" y="968"/>
                  </a:lnTo>
                  <a:lnTo>
                    <a:pt x="3302" y="955"/>
                  </a:lnTo>
                  <a:lnTo>
                    <a:pt x="3298" y="942"/>
                  </a:lnTo>
                  <a:lnTo>
                    <a:pt x="3295" y="929"/>
                  </a:lnTo>
                  <a:lnTo>
                    <a:pt x="3295" y="915"/>
                  </a:lnTo>
                  <a:lnTo>
                    <a:pt x="3293" y="901"/>
                  </a:lnTo>
                  <a:lnTo>
                    <a:pt x="3291" y="887"/>
                  </a:lnTo>
                  <a:lnTo>
                    <a:pt x="3288" y="873"/>
                  </a:lnTo>
                  <a:lnTo>
                    <a:pt x="3284" y="862"/>
                  </a:lnTo>
                  <a:lnTo>
                    <a:pt x="3274" y="847"/>
                  </a:lnTo>
                  <a:lnTo>
                    <a:pt x="3265" y="834"/>
                  </a:lnTo>
                  <a:lnTo>
                    <a:pt x="3256" y="820"/>
                  </a:lnTo>
                  <a:lnTo>
                    <a:pt x="3249" y="809"/>
                  </a:lnTo>
                  <a:lnTo>
                    <a:pt x="3241" y="794"/>
                  </a:lnTo>
                  <a:lnTo>
                    <a:pt x="3234" y="781"/>
                  </a:lnTo>
                  <a:lnTo>
                    <a:pt x="3229" y="766"/>
                  </a:lnTo>
                  <a:lnTo>
                    <a:pt x="3227" y="751"/>
                  </a:lnTo>
                  <a:lnTo>
                    <a:pt x="3223" y="739"/>
                  </a:lnTo>
                  <a:lnTo>
                    <a:pt x="3216" y="727"/>
                  </a:lnTo>
                  <a:lnTo>
                    <a:pt x="3208" y="715"/>
                  </a:lnTo>
                  <a:lnTo>
                    <a:pt x="3200" y="705"/>
                  </a:lnTo>
                  <a:lnTo>
                    <a:pt x="3192" y="695"/>
                  </a:lnTo>
                  <a:lnTo>
                    <a:pt x="3185" y="690"/>
                  </a:lnTo>
                  <a:lnTo>
                    <a:pt x="3181" y="689"/>
                  </a:lnTo>
                  <a:lnTo>
                    <a:pt x="3179" y="694"/>
                  </a:lnTo>
                  <a:lnTo>
                    <a:pt x="3178" y="761"/>
                  </a:lnTo>
                  <a:lnTo>
                    <a:pt x="3174" y="821"/>
                  </a:lnTo>
                  <a:lnTo>
                    <a:pt x="3166" y="875"/>
                  </a:lnTo>
                  <a:lnTo>
                    <a:pt x="3155" y="927"/>
                  </a:lnTo>
                  <a:lnTo>
                    <a:pt x="3143" y="976"/>
                  </a:lnTo>
                  <a:lnTo>
                    <a:pt x="3131" y="1027"/>
                  </a:lnTo>
                  <a:lnTo>
                    <a:pt x="3121" y="1081"/>
                  </a:lnTo>
                  <a:lnTo>
                    <a:pt x="3111" y="1141"/>
                  </a:lnTo>
                  <a:lnTo>
                    <a:pt x="3092" y="1192"/>
                  </a:lnTo>
                  <a:lnTo>
                    <a:pt x="3072" y="1242"/>
                  </a:lnTo>
                  <a:lnTo>
                    <a:pt x="3050" y="1293"/>
                  </a:lnTo>
                  <a:lnTo>
                    <a:pt x="3028" y="1344"/>
                  </a:lnTo>
                  <a:lnTo>
                    <a:pt x="3004" y="1391"/>
                  </a:lnTo>
                  <a:lnTo>
                    <a:pt x="2980" y="1441"/>
                  </a:lnTo>
                  <a:lnTo>
                    <a:pt x="2955" y="1489"/>
                  </a:lnTo>
                  <a:lnTo>
                    <a:pt x="2929" y="1538"/>
                  </a:lnTo>
                  <a:lnTo>
                    <a:pt x="2926" y="1555"/>
                  </a:lnTo>
                  <a:lnTo>
                    <a:pt x="2922" y="1573"/>
                  </a:lnTo>
                  <a:lnTo>
                    <a:pt x="2919" y="1591"/>
                  </a:lnTo>
                  <a:lnTo>
                    <a:pt x="2916" y="1609"/>
                  </a:lnTo>
                  <a:lnTo>
                    <a:pt x="2912" y="1627"/>
                  </a:lnTo>
                  <a:lnTo>
                    <a:pt x="2908" y="1646"/>
                  </a:lnTo>
                  <a:lnTo>
                    <a:pt x="2904" y="1664"/>
                  </a:lnTo>
                  <a:lnTo>
                    <a:pt x="2899" y="1682"/>
                  </a:lnTo>
                  <a:lnTo>
                    <a:pt x="2893" y="1693"/>
                  </a:lnTo>
                  <a:lnTo>
                    <a:pt x="2889" y="1704"/>
                  </a:lnTo>
                  <a:lnTo>
                    <a:pt x="2884" y="1714"/>
                  </a:lnTo>
                  <a:lnTo>
                    <a:pt x="2881" y="1726"/>
                  </a:lnTo>
                  <a:lnTo>
                    <a:pt x="2875" y="1736"/>
                  </a:lnTo>
                  <a:lnTo>
                    <a:pt x="2870" y="1748"/>
                  </a:lnTo>
                  <a:lnTo>
                    <a:pt x="2863" y="1759"/>
                  </a:lnTo>
                  <a:lnTo>
                    <a:pt x="2859" y="1772"/>
                  </a:lnTo>
                  <a:lnTo>
                    <a:pt x="2895" y="1776"/>
                  </a:lnTo>
                  <a:lnTo>
                    <a:pt x="2931" y="1777"/>
                  </a:lnTo>
                  <a:lnTo>
                    <a:pt x="2966" y="1773"/>
                  </a:lnTo>
                  <a:lnTo>
                    <a:pt x="3002" y="1768"/>
                  </a:lnTo>
                  <a:lnTo>
                    <a:pt x="3034" y="1758"/>
                  </a:lnTo>
                  <a:lnTo>
                    <a:pt x="3069" y="1748"/>
                  </a:lnTo>
                  <a:lnTo>
                    <a:pt x="3102" y="1739"/>
                  </a:lnTo>
                  <a:lnTo>
                    <a:pt x="3137" y="1732"/>
                  </a:lnTo>
                  <a:lnTo>
                    <a:pt x="3144" y="1727"/>
                  </a:lnTo>
                  <a:lnTo>
                    <a:pt x="3152" y="1724"/>
                  </a:lnTo>
                  <a:lnTo>
                    <a:pt x="3159" y="1719"/>
                  </a:lnTo>
                  <a:lnTo>
                    <a:pt x="3169" y="1716"/>
                  </a:lnTo>
                  <a:lnTo>
                    <a:pt x="3176" y="1712"/>
                  </a:lnTo>
                  <a:lnTo>
                    <a:pt x="3184" y="1713"/>
                  </a:lnTo>
                  <a:lnTo>
                    <a:pt x="3191" y="1716"/>
                  </a:lnTo>
                  <a:lnTo>
                    <a:pt x="3199" y="1723"/>
                  </a:lnTo>
                  <a:lnTo>
                    <a:pt x="3203" y="1736"/>
                  </a:lnTo>
                  <a:lnTo>
                    <a:pt x="3208" y="1750"/>
                  </a:lnTo>
                  <a:lnTo>
                    <a:pt x="3214" y="1765"/>
                  </a:lnTo>
                  <a:lnTo>
                    <a:pt x="3221" y="1780"/>
                  </a:lnTo>
                  <a:lnTo>
                    <a:pt x="3227" y="1794"/>
                  </a:lnTo>
                  <a:lnTo>
                    <a:pt x="3233" y="1808"/>
                  </a:lnTo>
                  <a:lnTo>
                    <a:pt x="3237" y="1823"/>
                  </a:lnTo>
                  <a:lnTo>
                    <a:pt x="3242" y="1838"/>
                  </a:lnTo>
                  <a:lnTo>
                    <a:pt x="3249" y="1859"/>
                  </a:lnTo>
                  <a:lnTo>
                    <a:pt x="3256" y="1883"/>
                  </a:lnTo>
                  <a:lnTo>
                    <a:pt x="3260" y="1906"/>
                  </a:lnTo>
                  <a:lnTo>
                    <a:pt x="3266" y="1930"/>
                  </a:lnTo>
                  <a:lnTo>
                    <a:pt x="3269" y="1955"/>
                  </a:lnTo>
                  <a:lnTo>
                    <a:pt x="3274" y="1979"/>
                  </a:lnTo>
                  <a:lnTo>
                    <a:pt x="3279" y="2003"/>
                  </a:lnTo>
                  <a:lnTo>
                    <a:pt x="3284" y="2027"/>
                  </a:lnTo>
                  <a:lnTo>
                    <a:pt x="3284" y="2050"/>
                  </a:lnTo>
                  <a:lnTo>
                    <a:pt x="3286" y="2076"/>
                  </a:lnTo>
                  <a:lnTo>
                    <a:pt x="3286" y="2100"/>
                  </a:lnTo>
                  <a:lnTo>
                    <a:pt x="3287" y="2125"/>
                  </a:lnTo>
                  <a:lnTo>
                    <a:pt x="3286" y="2150"/>
                  </a:lnTo>
                  <a:lnTo>
                    <a:pt x="3283" y="2174"/>
                  </a:lnTo>
                  <a:lnTo>
                    <a:pt x="3278" y="2199"/>
                  </a:lnTo>
                  <a:lnTo>
                    <a:pt x="3272" y="2223"/>
                  </a:lnTo>
                  <a:lnTo>
                    <a:pt x="3260" y="2251"/>
                  </a:lnTo>
                  <a:lnTo>
                    <a:pt x="3246" y="2278"/>
                  </a:lnTo>
                  <a:lnTo>
                    <a:pt x="3229" y="2303"/>
                  </a:lnTo>
                  <a:lnTo>
                    <a:pt x="3209" y="2327"/>
                  </a:lnTo>
                  <a:lnTo>
                    <a:pt x="3188" y="2347"/>
                  </a:lnTo>
                  <a:lnTo>
                    <a:pt x="3164" y="2364"/>
                  </a:lnTo>
                  <a:lnTo>
                    <a:pt x="3137" y="2377"/>
                  </a:lnTo>
                  <a:lnTo>
                    <a:pt x="3109" y="2386"/>
                  </a:lnTo>
                  <a:lnTo>
                    <a:pt x="3100" y="2368"/>
                  </a:lnTo>
                  <a:lnTo>
                    <a:pt x="3090" y="2350"/>
                  </a:lnTo>
                  <a:lnTo>
                    <a:pt x="3077" y="2333"/>
                  </a:lnTo>
                  <a:lnTo>
                    <a:pt x="3065" y="2317"/>
                  </a:lnTo>
                  <a:lnTo>
                    <a:pt x="3055" y="2297"/>
                  </a:lnTo>
                  <a:lnTo>
                    <a:pt x="3049" y="2275"/>
                  </a:lnTo>
                  <a:lnTo>
                    <a:pt x="3050" y="2251"/>
                  </a:lnTo>
                  <a:lnTo>
                    <a:pt x="3060" y="2222"/>
                  </a:lnTo>
                  <a:lnTo>
                    <a:pt x="3073" y="2221"/>
                  </a:lnTo>
                  <a:lnTo>
                    <a:pt x="3090" y="2221"/>
                  </a:lnTo>
                  <a:lnTo>
                    <a:pt x="3106" y="2219"/>
                  </a:lnTo>
                  <a:lnTo>
                    <a:pt x="3121" y="2215"/>
                  </a:lnTo>
                  <a:lnTo>
                    <a:pt x="3133" y="2208"/>
                  </a:lnTo>
                  <a:lnTo>
                    <a:pt x="3147" y="2201"/>
                  </a:lnTo>
                  <a:lnTo>
                    <a:pt x="3158" y="2190"/>
                  </a:lnTo>
                  <a:lnTo>
                    <a:pt x="3169" y="2176"/>
                  </a:lnTo>
                  <a:lnTo>
                    <a:pt x="3173" y="2162"/>
                  </a:lnTo>
                  <a:lnTo>
                    <a:pt x="3175" y="2152"/>
                  </a:lnTo>
                  <a:lnTo>
                    <a:pt x="3175" y="2141"/>
                  </a:lnTo>
                  <a:lnTo>
                    <a:pt x="3176" y="2131"/>
                  </a:lnTo>
                  <a:lnTo>
                    <a:pt x="3174" y="2120"/>
                  </a:lnTo>
                  <a:lnTo>
                    <a:pt x="3174" y="2108"/>
                  </a:lnTo>
                  <a:lnTo>
                    <a:pt x="3173" y="2096"/>
                  </a:lnTo>
                  <a:lnTo>
                    <a:pt x="3173" y="2085"/>
                  </a:lnTo>
                  <a:lnTo>
                    <a:pt x="3168" y="2056"/>
                  </a:lnTo>
                  <a:lnTo>
                    <a:pt x="3160" y="2030"/>
                  </a:lnTo>
                  <a:lnTo>
                    <a:pt x="3151" y="2005"/>
                  </a:lnTo>
                  <a:lnTo>
                    <a:pt x="3141" y="1980"/>
                  </a:lnTo>
                  <a:lnTo>
                    <a:pt x="3130" y="1956"/>
                  </a:lnTo>
                  <a:lnTo>
                    <a:pt x="3121" y="1930"/>
                  </a:lnTo>
                  <a:lnTo>
                    <a:pt x="3111" y="1905"/>
                  </a:lnTo>
                  <a:lnTo>
                    <a:pt x="3107" y="1881"/>
                  </a:lnTo>
                  <a:lnTo>
                    <a:pt x="3085" y="1884"/>
                  </a:lnTo>
                  <a:lnTo>
                    <a:pt x="3065" y="1889"/>
                  </a:lnTo>
                  <a:lnTo>
                    <a:pt x="3043" y="1894"/>
                  </a:lnTo>
                  <a:lnTo>
                    <a:pt x="3024" y="1901"/>
                  </a:lnTo>
                  <a:lnTo>
                    <a:pt x="3003" y="1907"/>
                  </a:lnTo>
                  <a:lnTo>
                    <a:pt x="2982" y="1914"/>
                  </a:lnTo>
                  <a:lnTo>
                    <a:pt x="2961" y="1921"/>
                  </a:lnTo>
                  <a:lnTo>
                    <a:pt x="2942" y="1928"/>
                  </a:lnTo>
                  <a:lnTo>
                    <a:pt x="2881" y="1944"/>
                  </a:lnTo>
                  <a:lnTo>
                    <a:pt x="2821" y="1955"/>
                  </a:lnTo>
                  <a:lnTo>
                    <a:pt x="2760" y="1959"/>
                  </a:lnTo>
                  <a:lnTo>
                    <a:pt x="2700" y="1963"/>
                  </a:lnTo>
                  <a:lnTo>
                    <a:pt x="2637" y="1964"/>
                  </a:lnTo>
                  <a:lnTo>
                    <a:pt x="2576" y="1966"/>
                  </a:lnTo>
                  <a:lnTo>
                    <a:pt x="2514" y="1970"/>
                  </a:lnTo>
                  <a:lnTo>
                    <a:pt x="2454" y="1978"/>
                  </a:lnTo>
                  <a:lnTo>
                    <a:pt x="2446" y="1987"/>
                  </a:lnTo>
                  <a:lnTo>
                    <a:pt x="2478" y="2018"/>
                  </a:lnTo>
                  <a:lnTo>
                    <a:pt x="2509" y="2053"/>
                  </a:lnTo>
                  <a:lnTo>
                    <a:pt x="2537" y="2088"/>
                  </a:lnTo>
                  <a:lnTo>
                    <a:pt x="2563" y="2128"/>
                  </a:lnTo>
                  <a:lnTo>
                    <a:pt x="2589" y="2166"/>
                  </a:lnTo>
                  <a:lnTo>
                    <a:pt x="2613" y="2205"/>
                  </a:lnTo>
                  <a:lnTo>
                    <a:pt x="2637" y="2244"/>
                  </a:lnTo>
                  <a:lnTo>
                    <a:pt x="2661" y="2283"/>
                  </a:lnTo>
                  <a:lnTo>
                    <a:pt x="2663" y="2290"/>
                  </a:lnTo>
                  <a:lnTo>
                    <a:pt x="2666" y="2298"/>
                  </a:lnTo>
                  <a:lnTo>
                    <a:pt x="2670" y="2305"/>
                  </a:lnTo>
                  <a:lnTo>
                    <a:pt x="2675" y="2312"/>
                  </a:lnTo>
                  <a:lnTo>
                    <a:pt x="2679" y="2319"/>
                  </a:lnTo>
                  <a:lnTo>
                    <a:pt x="2683" y="2326"/>
                  </a:lnTo>
                  <a:lnTo>
                    <a:pt x="2686" y="2334"/>
                  </a:lnTo>
                  <a:lnTo>
                    <a:pt x="2689" y="2343"/>
                  </a:lnTo>
                  <a:lnTo>
                    <a:pt x="2683" y="2349"/>
                  </a:lnTo>
                  <a:lnTo>
                    <a:pt x="2683" y="2357"/>
                  </a:lnTo>
                  <a:lnTo>
                    <a:pt x="2682" y="2364"/>
                  </a:lnTo>
                  <a:lnTo>
                    <a:pt x="2683" y="2371"/>
                  </a:lnTo>
                  <a:lnTo>
                    <a:pt x="2683" y="2378"/>
                  </a:lnTo>
                  <a:lnTo>
                    <a:pt x="2683" y="2385"/>
                  </a:lnTo>
                  <a:lnTo>
                    <a:pt x="2682" y="2392"/>
                  </a:lnTo>
                  <a:lnTo>
                    <a:pt x="2680" y="2399"/>
                  </a:lnTo>
                  <a:lnTo>
                    <a:pt x="2678" y="2414"/>
                  </a:lnTo>
                  <a:lnTo>
                    <a:pt x="2678" y="2431"/>
                  </a:lnTo>
                  <a:lnTo>
                    <a:pt x="2676" y="2446"/>
                  </a:lnTo>
                  <a:lnTo>
                    <a:pt x="2676" y="2462"/>
                  </a:lnTo>
                  <a:lnTo>
                    <a:pt x="2674" y="2480"/>
                  </a:lnTo>
                  <a:lnTo>
                    <a:pt x="2673" y="2496"/>
                  </a:lnTo>
                  <a:lnTo>
                    <a:pt x="2670" y="2513"/>
                  </a:lnTo>
                  <a:lnTo>
                    <a:pt x="2666" y="2530"/>
                  </a:lnTo>
                  <a:lnTo>
                    <a:pt x="2664" y="2560"/>
                  </a:lnTo>
                  <a:lnTo>
                    <a:pt x="2663" y="2589"/>
                  </a:lnTo>
                  <a:lnTo>
                    <a:pt x="2661" y="2619"/>
                  </a:lnTo>
                  <a:lnTo>
                    <a:pt x="2660" y="2648"/>
                  </a:lnTo>
                  <a:lnTo>
                    <a:pt x="2657" y="2676"/>
                  </a:lnTo>
                  <a:lnTo>
                    <a:pt x="2653" y="2702"/>
                  </a:lnTo>
                  <a:lnTo>
                    <a:pt x="2648" y="2729"/>
                  </a:lnTo>
                  <a:lnTo>
                    <a:pt x="2641" y="2754"/>
                  </a:lnTo>
                  <a:lnTo>
                    <a:pt x="2628" y="2781"/>
                  </a:lnTo>
                  <a:lnTo>
                    <a:pt x="2615" y="2807"/>
                  </a:lnTo>
                  <a:lnTo>
                    <a:pt x="2600" y="2833"/>
                  </a:lnTo>
                  <a:lnTo>
                    <a:pt x="2584" y="2859"/>
                  </a:lnTo>
                  <a:lnTo>
                    <a:pt x="2562" y="2880"/>
                  </a:lnTo>
                  <a:lnTo>
                    <a:pt x="2540" y="2900"/>
                  </a:lnTo>
                  <a:lnTo>
                    <a:pt x="2514" y="2912"/>
                  </a:lnTo>
                  <a:lnTo>
                    <a:pt x="2483" y="29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21" name="Freeform 9"/>
            <p:cNvSpPr>
              <a:spLocks/>
            </p:cNvSpPr>
            <p:nvPr/>
          </p:nvSpPr>
          <p:spPr bwMode="auto">
            <a:xfrm>
              <a:off x="3215" y="2203"/>
              <a:ext cx="45" cy="106"/>
            </a:xfrm>
            <a:custGeom>
              <a:avLst/>
              <a:gdLst>
                <a:gd name="T0" fmla="*/ 61 w 88"/>
                <a:gd name="T1" fmla="*/ 169 h 211"/>
                <a:gd name="T2" fmla="*/ 52 w 88"/>
                <a:gd name="T3" fmla="*/ 178 h 211"/>
                <a:gd name="T4" fmla="*/ 42 w 88"/>
                <a:gd name="T5" fmla="*/ 191 h 211"/>
                <a:gd name="T6" fmla="*/ 31 w 88"/>
                <a:gd name="T7" fmla="*/ 200 h 211"/>
                <a:gd name="T8" fmla="*/ 20 w 88"/>
                <a:gd name="T9" fmla="*/ 211 h 211"/>
                <a:gd name="T10" fmla="*/ 11 w 88"/>
                <a:gd name="T11" fmla="*/ 197 h 211"/>
                <a:gd name="T12" fmla="*/ 5 w 88"/>
                <a:gd name="T13" fmla="*/ 184 h 211"/>
                <a:gd name="T14" fmla="*/ 2 w 88"/>
                <a:gd name="T15" fmla="*/ 168 h 211"/>
                <a:gd name="T16" fmla="*/ 1 w 88"/>
                <a:gd name="T17" fmla="*/ 153 h 211"/>
                <a:gd name="T18" fmla="*/ 0 w 88"/>
                <a:gd name="T19" fmla="*/ 137 h 211"/>
                <a:gd name="T20" fmla="*/ 1 w 88"/>
                <a:gd name="T21" fmla="*/ 121 h 211"/>
                <a:gd name="T22" fmla="*/ 3 w 88"/>
                <a:gd name="T23" fmla="*/ 105 h 211"/>
                <a:gd name="T24" fmla="*/ 9 w 88"/>
                <a:gd name="T25" fmla="*/ 91 h 211"/>
                <a:gd name="T26" fmla="*/ 13 w 88"/>
                <a:gd name="T27" fmla="*/ 78 h 211"/>
                <a:gd name="T28" fmla="*/ 19 w 88"/>
                <a:gd name="T29" fmla="*/ 66 h 211"/>
                <a:gd name="T30" fmla="*/ 26 w 88"/>
                <a:gd name="T31" fmla="*/ 53 h 211"/>
                <a:gd name="T32" fmla="*/ 33 w 88"/>
                <a:gd name="T33" fmla="*/ 41 h 211"/>
                <a:gd name="T34" fmla="*/ 41 w 88"/>
                <a:gd name="T35" fmla="*/ 30 h 211"/>
                <a:gd name="T36" fmla="*/ 50 w 88"/>
                <a:gd name="T37" fmla="*/ 19 h 211"/>
                <a:gd name="T38" fmla="*/ 58 w 88"/>
                <a:gd name="T39" fmla="*/ 9 h 211"/>
                <a:gd name="T40" fmla="*/ 69 w 88"/>
                <a:gd name="T41" fmla="*/ 0 h 211"/>
                <a:gd name="T42" fmla="*/ 77 w 88"/>
                <a:gd name="T43" fmla="*/ 20 h 211"/>
                <a:gd name="T44" fmla="*/ 84 w 88"/>
                <a:gd name="T45" fmla="*/ 41 h 211"/>
                <a:gd name="T46" fmla="*/ 87 w 88"/>
                <a:gd name="T47" fmla="*/ 62 h 211"/>
                <a:gd name="T48" fmla="*/ 88 w 88"/>
                <a:gd name="T49" fmla="*/ 86 h 211"/>
                <a:gd name="T50" fmla="*/ 86 w 88"/>
                <a:gd name="T51" fmla="*/ 107 h 211"/>
                <a:gd name="T52" fmla="*/ 82 w 88"/>
                <a:gd name="T53" fmla="*/ 130 h 211"/>
                <a:gd name="T54" fmla="*/ 72 w 88"/>
                <a:gd name="T55" fmla="*/ 150 h 211"/>
                <a:gd name="T56" fmla="*/ 61 w 88"/>
                <a:gd name="T57" fmla="*/ 16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8" h="211">
                  <a:moveTo>
                    <a:pt x="61" y="169"/>
                  </a:moveTo>
                  <a:lnTo>
                    <a:pt x="52" y="178"/>
                  </a:lnTo>
                  <a:lnTo>
                    <a:pt x="42" y="191"/>
                  </a:lnTo>
                  <a:lnTo>
                    <a:pt x="31" y="200"/>
                  </a:lnTo>
                  <a:lnTo>
                    <a:pt x="20" y="211"/>
                  </a:lnTo>
                  <a:lnTo>
                    <a:pt x="11" y="197"/>
                  </a:lnTo>
                  <a:lnTo>
                    <a:pt x="5" y="184"/>
                  </a:lnTo>
                  <a:lnTo>
                    <a:pt x="2" y="168"/>
                  </a:lnTo>
                  <a:lnTo>
                    <a:pt x="1" y="153"/>
                  </a:lnTo>
                  <a:lnTo>
                    <a:pt x="0" y="137"/>
                  </a:lnTo>
                  <a:lnTo>
                    <a:pt x="1" y="121"/>
                  </a:lnTo>
                  <a:lnTo>
                    <a:pt x="3" y="105"/>
                  </a:lnTo>
                  <a:lnTo>
                    <a:pt x="9" y="91"/>
                  </a:lnTo>
                  <a:lnTo>
                    <a:pt x="13" y="78"/>
                  </a:lnTo>
                  <a:lnTo>
                    <a:pt x="19" y="66"/>
                  </a:lnTo>
                  <a:lnTo>
                    <a:pt x="26" y="53"/>
                  </a:lnTo>
                  <a:lnTo>
                    <a:pt x="33" y="41"/>
                  </a:lnTo>
                  <a:lnTo>
                    <a:pt x="41" y="30"/>
                  </a:lnTo>
                  <a:lnTo>
                    <a:pt x="50" y="19"/>
                  </a:lnTo>
                  <a:lnTo>
                    <a:pt x="58" y="9"/>
                  </a:lnTo>
                  <a:lnTo>
                    <a:pt x="69" y="0"/>
                  </a:lnTo>
                  <a:lnTo>
                    <a:pt x="77" y="20"/>
                  </a:lnTo>
                  <a:lnTo>
                    <a:pt x="84" y="41"/>
                  </a:lnTo>
                  <a:lnTo>
                    <a:pt x="87" y="62"/>
                  </a:lnTo>
                  <a:lnTo>
                    <a:pt x="88" y="86"/>
                  </a:lnTo>
                  <a:lnTo>
                    <a:pt x="86" y="107"/>
                  </a:lnTo>
                  <a:lnTo>
                    <a:pt x="82" y="130"/>
                  </a:lnTo>
                  <a:lnTo>
                    <a:pt x="72" y="150"/>
                  </a:lnTo>
                  <a:lnTo>
                    <a:pt x="61" y="169"/>
                  </a:lnTo>
                  <a:close/>
                </a:path>
              </a:pathLst>
            </a:custGeom>
            <a:solidFill>
              <a:srgbClr val="000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22" name="Freeform 10"/>
            <p:cNvSpPr>
              <a:spLocks/>
            </p:cNvSpPr>
            <p:nvPr/>
          </p:nvSpPr>
          <p:spPr bwMode="auto">
            <a:xfrm>
              <a:off x="3053" y="2257"/>
              <a:ext cx="30" cy="86"/>
            </a:xfrm>
            <a:custGeom>
              <a:avLst/>
              <a:gdLst>
                <a:gd name="T0" fmla="*/ 61 w 61"/>
                <a:gd name="T1" fmla="*/ 121 h 173"/>
                <a:gd name="T2" fmla="*/ 56 w 61"/>
                <a:gd name="T3" fmla="*/ 173 h 173"/>
                <a:gd name="T4" fmla="*/ 42 w 61"/>
                <a:gd name="T5" fmla="*/ 167 h 173"/>
                <a:gd name="T6" fmla="*/ 33 w 61"/>
                <a:gd name="T7" fmla="*/ 159 h 173"/>
                <a:gd name="T8" fmla="*/ 24 w 61"/>
                <a:gd name="T9" fmla="*/ 149 h 173"/>
                <a:gd name="T10" fmla="*/ 20 w 61"/>
                <a:gd name="T11" fmla="*/ 137 h 173"/>
                <a:gd name="T12" fmla="*/ 15 w 61"/>
                <a:gd name="T13" fmla="*/ 122 h 173"/>
                <a:gd name="T14" fmla="*/ 13 w 61"/>
                <a:gd name="T15" fmla="*/ 110 h 173"/>
                <a:gd name="T16" fmla="*/ 11 w 61"/>
                <a:gd name="T17" fmla="*/ 96 h 173"/>
                <a:gd name="T18" fmla="*/ 9 w 61"/>
                <a:gd name="T19" fmla="*/ 83 h 173"/>
                <a:gd name="T20" fmla="*/ 7 w 61"/>
                <a:gd name="T21" fmla="*/ 71 h 173"/>
                <a:gd name="T22" fmla="*/ 4 w 61"/>
                <a:gd name="T23" fmla="*/ 61 h 173"/>
                <a:gd name="T24" fmla="*/ 1 w 61"/>
                <a:gd name="T25" fmla="*/ 51 h 173"/>
                <a:gd name="T26" fmla="*/ 1 w 61"/>
                <a:gd name="T27" fmla="*/ 41 h 173"/>
                <a:gd name="T28" fmla="*/ 0 w 61"/>
                <a:gd name="T29" fmla="*/ 31 h 173"/>
                <a:gd name="T30" fmla="*/ 1 w 61"/>
                <a:gd name="T31" fmla="*/ 21 h 173"/>
                <a:gd name="T32" fmla="*/ 4 w 61"/>
                <a:gd name="T33" fmla="*/ 9 h 173"/>
                <a:gd name="T34" fmla="*/ 9 w 61"/>
                <a:gd name="T35" fmla="*/ 0 h 173"/>
                <a:gd name="T36" fmla="*/ 20 w 61"/>
                <a:gd name="T37" fmla="*/ 10 h 173"/>
                <a:gd name="T38" fmla="*/ 31 w 61"/>
                <a:gd name="T39" fmla="*/ 24 h 173"/>
                <a:gd name="T40" fmla="*/ 39 w 61"/>
                <a:gd name="T41" fmla="*/ 37 h 173"/>
                <a:gd name="T42" fmla="*/ 48 w 61"/>
                <a:gd name="T43" fmla="*/ 53 h 173"/>
                <a:gd name="T44" fmla="*/ 52 w 61"/>
                <a:gd name="T45" fmla="*/ 67 h 173"/>
                <a:gd name="T46" fmla="*/ 57 w 61"/>
                <a:gd name="T47" fmla="*/ 85 h 173"/>
                <a:gd name="T48" fmla="*/ 59 w 61"/>
                <a:gd name="T49" fmla="*/ 103 h 173"/>
                <a:gd name="T50" fmla="*/ 61 w 61"/>
                <a:gd name="T51" fmla="*/ 12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173">
                  <a:moveTo>
                    <a:pt x="61" y="121"/>
                  </a:moveTo>
                  <a:lnTo>
                    <a:pt x="56" y="173"/>
                  </a:lnTo>
                  <a:lnTo>
                    <a:pt x="42" y="167"/>
                  </a:lnTo>
                  <a:lnTo>
                    <a:pt x="33" y="159"/>
                  </a:lnTo>
                  <a:lnTo>
                    <a:pt x="24" y="149"/>
                  </a:lnTo>
                  <a:lnTo>
                    <a:pt x="20" y="137"/>
                  </a:lnTo>
                  <a:lnTo>
                    <a:pt x="15" y="122"/>
                  </a:lnTo>
                  <a:lnTo>
                    <a:pt x="13" y="110"/>
                  </a:lnTo>
                  <a:lnTo>
                    <a:pt x="11" y="96"/>
                  </a:lnTo>
                  <a:lnTo>
                    <a:pt x="9" y="83"/>
                  </a:lnTo>
                  <a:lnTo>
                    <a:pt x="7" y="71"/>
                  </a:lnTo>
                  <a:lnTo>
                    <a:pt x="4" y="61"/>
                  </a:lnTo>
                  <a:lnTo>
                    <a:pt x="1" y="51"/>
                  </a:lnTo>
                  <a:lnTo>
                    <a:pt x="1" y="41"/>
                  </a:lnTo>
                  <a:lnTo>
                    <a:pt x="0" y="31"/>
                  </a:lnTo>
                  <a:lnTo>
                    <a:pt x="1" y="21"/>
                  </a:lnTo>
                  <a:lnTo>
                    <a:pt x="4" y="9"/>
                  </a:lnTo>
                  <a:lnTo>
                    <a:pt x="9" y="0"/>
                  </a:lnTo>
                  <a:lnTo>
                    <a:pt x="20" y="10"/>
                  </a:lnTo>
                  <a:lnTo>
                    <a:pt x="31" y="24"/>
                  </a:lnTo>
                  <a:lnTo>
                    <a:pt x="39" y="37"/>
                  </a:lnTo>
                  <a:lnTo>
                    <a:pt x="48" y="53"/>
                  </a:lnTo>
                  <a:lnTo>
                    <a:pt x="52" y="67"/>
                  </a:lnTo>
                  <a:lnTo>
                    <a:pt x="57" y="85"/>
                  </a:lnTo>
                  <a:lnTo>
                    <a:pt x="59" y="103"/>
                  </a:lnTo>
                  <a:lnTo>
                    <a:pt x="61" y="121"/>
                  </a:lnTo>
                  <a:close/>
                </a:path>
              </a:pathLst>
            </a:custGeom>
            <a:solidFill>
              <a:srgbClr val="000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23" name="Freeform 11"/>
            <p:cNvSpPr>
              <a:spLocks/>
            </p:cNvSpPr>
            <p:nvPr/>
          </p:nvSpPr>
          <p:spPr bwMode="auto">
            <a:xfrm>
              <a:off x="3101" y="2289"/>
              <a:ext cx="107" cy="81"/>
            </a:xfrm>
            <a:custGeom>
              <a:avLst/>
              <a:gdLst>
                <a:gd name="T0" fmla="*/ 197 w 215"/>
                <a:gd name="T1" fmla="*/ 43 h 163"/>
                <a:gd name="T2" fmla="*/ 184 w 215"/>
                <a:gd name="T3" fmla="*/ 50 h 163"/>
                <a:gd name="T4" fmla="*/ 177 w 215"/>
                <a:gd name="T5" fmla="*/ 49 h 163"/>
                <a:gd name="T6" fmla="*/ 163 w 215"/>
                <a:gd name="T7" fmla="*/ 45 h 163"/>
                <a:gd name="T8" fmla="*/ 152 w 215"/>
                <a:gd name="T9" fmla="*/ 57 h 163"/>
                <a:gd name="T10" fmla="*/ 142 w 215"/>
                <a:gd name="T11" fmla="*/ 67 h 163"/>
                <a:gd name="T12" fmla="*/ 139 w 215"/>
                <a:gd name="T13" fmla="*/ 53 h 163"/>
                <a:gd name="T14" fmla="*/ 127 w 215"/>
                <a:gd name="T15" fmla="*/ 43 h 163"/>
                <a:gd name="T16" fmla="*/ 103 w 215"/>
                <a:gd name="T17" fmla="*/ 50 h 163"/>
                <a:gd name="T18" fmla="*/ 82 w 215"/>
                <a:gd name="T19" fmla="*/ 87 h 163"/>
                <a:gd name="T20" fmla="*/ 68 w 215"/>
                <a:gd name="T21" fmla="*/ 130 h 163"/>
                <a:gd name="T22" fmla="*/ 62 w 215"/>
                <a:gd name="T23" fmla="*/ 163 h 163"/>
                <a:gd name="T24" fmla="*/ 62 w 215"/>
                <a:gd name="T25" fmla="*/ 139 h 163"/>
                <a:gd name="T26" fmla="*/ 68 w 215"/>
                <a:gd name="T27" fmla="*/ 113 h 163"/>
                <a:gd name="T28" fmla="*/ 77 w 215"/>
                <a:gd name="T29" fmla="*/ 89 h 163"/>
                <a:gd name="T30" fmla="*/ 90 w 215"/>
                <a:gd name="T31" fmla="*/ 67 h 163"/>
                <a:gd name="T32" fmla="*/ 77 w 215"/>
                <a:gd name="T33" fmla="*/ 80 h 163"/>
                <a:gd name="T34" fmla="*/ 69 w 215"/>
                <a:gd name="T35" fmla="*/ 95 h 163"/>
                <a:gd name="T36" fmla="*/ 61 w 215"/>
                <a:gd name="T37" fmla="*/ 112 h 163"/>
                <a:gd name="T38" fmla="*/ 57 w 215"/>
                <a:gd name="T39" fmla="*/ 130 h 163"/>
                <a:gd name="T40" fmla="*/ 52 w 215"/>
                <a:gd name="T41" fmla="*/ 113 h 163"/>
                <a:gd name="T42" fmla="*/ 54 w 215"/>
                <a:gd name="T43" fmla="*/ 93 h 163"/>
                <a:gd name="T44" fmla="*/ 53 w 215"/>
                <a:gd name="T45" fmla="*/ 67 h 163"/>
                <a:gd name="T46" fmla="*/ 43 w 215"/>
                <a:gd name="T47" fmla="*/ 48 h 163"/>
                <a:gd name="T48" fmla="*/ 34 w 215"/>
                <a:gd name="T49" fmla="*/ 57 h 163"/>
                <a:gd name="T50" fmla="*/ 21 w 215"/>
                <a:gd name="T51" fmla="*/ 85 h 163"/>
                <a:gd name="T52" fmla="*/ 9 w 215"/>
                <a:gd name="T53" fmla="*/ 112 h 163"/>
                <a:gd name="T54" fmla="*/ 5 w 215"/>
                <a:gd name="T55" fmla="*/ 130 h 163"/>
                <a:gd name="T56" fmla="*/ 2 w 215"/>
                <a:gd name="T57" fmla="*/ 116 h 163"/>
                <a:gd name="T58" fmla="*/ 1 w 215"/>
                <a:gd name="T59" fmla="*/ 104 h 163"/>
                <a:gd name="T60" fmla="*/ 0 w 215"/>
                <a:gd name="T61" fmla="*/ 92 h 163"/>
                <a:gd name="T62" fmla="*/ 5 w 215"/>
                <a:gd name="T63" fmla="*/ 79 h 163"/>
                <a:gd name="T64" fmla="*/ 20 w 215"/>
                <a:gd name="T65" fmla="*/ 42 h 163"/>
                <a:gd name="T66" fmla="*/ 81 w 215"/>
                <a:gd name="T67" fmla="*/ 20 h 163"/>
                <a:gd name="T68" fmla="*/ 152 w 215"/>
                <a:gd name="T69" fmla="*/ 5 h 163"/>
                <a:gd name="T70" fmla="*/ 197 w 215"/>
                <a:gd name="T71" fmla="*/ 0 h 163"/>
                <a:gd name="T72" fmla="*/ 201 w 215"/>
                <a:gd name="T73" fmla="*/ 12 h 163"/>
                <a:gd name="T74" fmla="*/ 207 w 215"/>
                <a:gd name="T75" fmla="*/ 28 h 163"/>
                <a:gd name="T76" fmla="*/ 210 w 215"/>
                <a:gd name="T77" fmla="*/ 44 h 163"/>
                <a:gd name="T78" fmla="*/ 215 w 215"/>
                <a:gd name="T79" fmla="*/ 6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5" h="163">
                  <a:moveTo>
                    <a:pt x="215" y="60"/>
                  </a:moveTo>
                  <a:lnTo>
                    <a:pt x="197" y="43"/>
                  </a:lnTo>
                  <a:lnTo>
                    <a:pt x="188" y="47"/>
                  </a:lnTo>
                  <a:lnTo>
                    <a:pt x="184" y="50"/>
                  </a:lnTo>
                  <a:lnTo>
                    <a:pt x="180" y="49"/>
                  </a:lnTo>
                  <a:lnTo>
                    <a:pt x="177" y="49"/>
                  </a:lnTo>
                  <a:lnTo>
                    <a:pt x="170" y="48"/>
                  </a:lnTo>
                  <a:lnTo>
                    <a:pt x="163" y="45"/>
                  </a:lnTo>
                  <a:lnTo>
                    <a:pt x="156" y="50"/>
                  </a:lnTo>
                  <a:lnTo>
                    <a:pt x="152" y="57"/>
                  </a:lnTo>
                  <a:lnTo>
                    <a:pt x="149" y="62"/>
                  </a:lnTo>
                  <a:lnTo>
                    <a:pt x="142" y="67"/>
                  </a:lnTo>
                  <a:lnTo>
                    <a:pt x="141" y="60"/>
                  </a:lnTo>
                  <a:lnTo>
                    <a:pt x="139" y="53"/>
                  </a:lnTo>
                  <a:lnTo>
                    <a:pt x="133" y="48"/>
                  </a:lnTo>
                  <a:lnTo>
                    <a:pt x="127" y="43"/>
                  </a:lnTo>
                  <a:lnTo>
                    <a:pt x="113" y="41"/>
                  </a:lnTo>
                  <a:lnTo>
                    <a:pt x="103" y="50"/>
                  </a:lnTo>
                  <a:lnTo>
                    <a:pt x="91" y="65"/>
                  </a:lnTo>
                  <a:lnTo>
                    <a:pt x="82" y="87"/>
                  </a:lnTo>
                  <a:lnTo>
                    <a:pt x="74" y="108"/>
                  </a:lnTo>
                  <a:lnTo>
                    <a:pt x="68" y="130"/>
                  </a:lnTo>
                  <a:lnTo>
                    <a:pt x="65" y="149"/>
                  </a:lnTo>
                  <a:lnTo>
                    <a:pt x="62" y="163"/>
                  </a:lnTo>
                  <a:lnTo>
                    <a:pt x="61" y="150"/>
                  </a:lnTo>
                  <a:lnTo>
                    <a:pt x="62" y="139"/>
                  </a:lnTo>
                  <a:lnTo>
                    <a:pt x="65" y="125"/>
                  </a:lnTo>
                  <a:lnTo>
                    <a:pt x="68" y="113"/>
                  </a:lnTo>
                  <a:lnTo>
                    <a:pt x="72" y="101"/>
                  </a:lnTo>
                  <a:lnTo>
                    <a:pt x="77" y="89"/>
                  </a:lnTo>
                  <a:lnTo>
                    <a:pt x="83" y="79"/>
                  </a:lnTo>
                  <a:lnTo>
                    <a:pt x="90" y="67"/>
                  </a:lnTo>
                  <a:lnTo>
                    <a:pt x="82" y="72"/>
                  </a:lnTo>
                  <a:lnTo>
                    <a:pt x="77" y="80"/>
                  </a:lnTo>
                  <a:lnTo>
                    <a:pt x="73" y="87"/>
                  </a:lnTo>
                  <a:lnTo>
                    <a:pt x="69" y="95"/>
                  </a:lnTo>
                  <a:lnTo>
                    <a:pt x="65" y="103"/>
                  </a:lnTo>
                  <a:lnTo>
                    <a:pt x="61" y="112"/>
                  </a:lnTo>
                  <a:lnTo>
                    <a:pt x="59" y="120"/>
                  </a:lnTo>
                  <a:lnTo>
                    <a:pt x="57" y="130"/>
                  </a:lnTo>
                  <a:lnTo>
                    <a:pt x="52" y="123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4" y="93"/>
                  </a:lnTo>
                  <a:lnTo>
                    <a:pt x="54" y="80"/>
                  </a:lnTo>
                  <a:lnTo>
                    <a:pt x="53" y="67"/>
                  </a:lnTo>
                  <a:lnTo>
                    <a:pt x="50" y="56"/>
                  </a:lnTo>
                  <a:lnTo>
                    <a:pt x="43" y="48"/>
                  </a:lnTo>
                  <a:lnTo>
                    <a:pt x="38" y="49"/>
                  </a:lnTo>
                  <a:lnTo>
                    <a:pt x="34" y="57"/>
                  </a:lnTo>
                  <a:lnTo>
                    <a:pt x="28" y="68"/>
                  </a:lnTo>
                  <a:lnTo>
                    <a:pt x="21" y="85"/>
                  </a:lnTo>
                  <a:lnTo>
                    <a:pt x="14" y="98"/>
                  </a:lnTo>
                  <a:lnTo>
                    <a:pt x="9" y="112"/>
                  </a:lnTo>
                  <a:lnTo>
                    <a:pt x="6" y="123"/>
                  </a:lnTo>
                  <a:lnTo>
                    <a:pt x="5" y="130"/>
                  </a:lnTo>
                  <a:lnTo>
                    <a:pt x="4" y="123"/>
                  </a:lnTo>
                  <a:lnTo>
                    <a:pt x="2" y="116"/>
                  </a:lnTo>
                  <a:lnTo>
                    <a:pt x="1" y="110"/>
                  </a:lnTo>
                  <a:lnTo>
                    <a:pt x="1" y="104"/>
                  </a:lnTo>
                  <a:lnTo>
                    <a:pt x="0" y="97"/>
                  </a:lnTo>
                  <a:lnTo>
                    <a:pt x="0" y="92"/>
                  </a:lnTo>
                  <a:lnTo>
                    <a:pt x="1" y="85"/>
                  </a:lnTo>
                  <a:lnTo>
                    <a:pt x="5" y="79"/>
                  </a:lnTo>
                  <a:lnTo>
                    <a:pt x="5" y="58"/>
                  </a:lnTo>
                  <a:lnTo>
                    <a:pt x="20" y="42"/>
                  </a:lnTo>
                  <a:lnTo>
                    <a:pt x="47" y="29"/>
                  </a:lnTo>
                  <a:lnTo>
                    <a:pt x="81" y="20"/>
                  </a:lnTo>
                  <a:lnTo>
                    <a:pt x="117" y="10"/>
                  </a:lnTo>
                  <a:lnTo>
                    <a:pt x="152" y="5"/>
                  </a:lnTo>
                  <a:lnTo>
                    <a:pt x="180" y="0"/>
                  </a:lnTo>
                  <a:lnTo>
                    <a:pt x="197" y="0"/>
                  </a:lnTo>
                  <a:lnTo>
                    <a:pt x="199" y="5"/>
                  </a:lnTo>
                  <a:lnTo>
                    <a:pt x="201" y="12"/>
                  </a:lnTo>
                  <a:lnTo>
                    <a:pt x="203" y="20"/>
                  </a:lnTo>
                  <a:lnTo>
                    <a:pt x="207" y="28"/>
                  </a:lnTo>
                  <a:lnTo>
                    <a:pt x="208" y="35"/>
                  </a:lnTo>
                  <a:lnTo>
                    <a:pt x="210" y="44"/>
                  </a:lnTo>
                  <a:lnTo>
                    <a:pt x="211" y="51"/>
                  </a:lnTo>
                  <a:lnTo>
                    <a:pt x="215" y="6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24" name="Freeform 12"/>
            <p:cNvSpPr>
              <a:spLocks/>
            </p:cNvSpPr>
            <p:nvPr/>
          </p:nvSpPr>
          <p:spPr bwMode="auto">
            <a:xfrm>
              <a:off x="3073" y="2315"/>
              <a:ext cx="201" cy="444"/>
            </a:xfrm>
            <a:custGeom>
              <a:avLst/>
              <a:gdLst>
                <a:gd name="T0" fmla="*/ 359 w 400"/>
                <a:gd name="T1" fmla="*/ 385 h 889"/>
                <a:gd name="T2" fmla="*/ 297 w 400"/>
                <a:gd name="T3" fmla="*/ 536 h 889"/>
                <a:gd name="T4" fmla="*/ 288 w 400"/>
                <a:gd name="T5" fmla="*/ 625 h 889"/>
                <a:gd name="T6" fmla="*/ 295 w 400"/>
                <a:gd name="T7" fmla="*/ 725 h 889"/>
                <a:gd name="T8" fmla="*/ 302 w 400"/>
                <a:gd name="T9" fmla="*/ 785 h 889"/>
                <a:gd name="T10" fmla="*/ 284 w 400"/>
                <a:gd name="T11" fmla="*/ 828 h 889"/>
                <a:gd name="T12" fmla="*/ 237 w 400"/>
                <a:gd name="T13" fmla="*/ 857 h 889"/>
                <a:gd name="T14" fmla="*/ 168 w 400"/>
                <a:gd name="T15" fmla="*/ 887 h 889"/>
                <a:gd name="T16" fmla="*/ 191 w 400"/>
                <a:gd name="T17" fmla="*/ 854 h 889"/>
                <a:gd name="T18" fmla="*/ 258 w 400"/>
                <a:gd name="T19" fmla="*/ 809 h 889"/>
                <a:gd name="T20" fmla="*/ 269 w 400"/>
                <a:gd name="T21" fmla="*/ 773 h 889"/>
                <a:gd name="T22" fmla="*/ 264 w 400"/>
                <a:gd name="T23" fmla="*/ 745 h 889"/>
                <a:gd name="T24" fmla="*/ 244 w 400"/>
                <a:gd name="T25" fmla="*/ 718 h 889"/>
                <a:gd name="T26" fmla="*/ 217 w 400"/>
                <a:gd name="T27" fmla="*/ 700 h 889"/>
                <a:gd name="T28" fmla="*/ 158 w 400"/>
                <a:gd name="T29" fmla="*/ 711 h 889"/>
                <a:gd name="T30" fmla="*/ 123 w 400"/>
                <a:gd name="T31" fmla="*/ 772 h 889"/>
                <a:gd name="T32" fmla="*/ 141 w 400"/>
                <a:gd name="T33" fmla="*/ 808 h 889"/>
                <a:gd name="T34" fmla="*/ 161 w 400"/>
                <a:gd name="T35" fmla="*/ 837 h 889"/>
                <a:gd name="T36" fmla="*/ 144 w 400"/>
                <a:gd name="T37" fmla="*/ 868 h 889"/>
                <a:gd name="T38" fmla="*/ 99 w 400"/>
                <a:gd name="T39" fmla="*/ 889 h 889"/>
                <a:gd name="T40" fmla="*/ 56 w 400"/>
                <a:gd name="T41" fmla="*/ 864 h 889"/>
                <a:gd name="T42" fmla="*/ 44 w 400"/>
                <a:gd name="T43" fmla="*/ 814 h 889"/>
                <a:gd name="T44" fmla="*/ 47 w 400"/>
                <a:gd name="T45" fmla="*/ 754 h 889"/>
                <a:gd name="T46" fmla="*/ 66 w 400"/>
                <a:gd name="T47" fmla="*/ 694 h 889"/>
                <a:gd name="T48" fmla="*/ 90 w 400"/>
                <a:gd name="T49" fmla="*/ 621 h 889"/>
                <a:gd name="T50" fmla="*/ 44 w 400"/>
                <a:gd name="T51" fmla="*/ 364 h 889"/>
                <a:gd name="T52" fmla="*/ 53 w 400"/>
                <a:gd name="T53" fmla="*/ 305 h 889"/>
                <a:gd name="T54" fmla="*/ 90 w 400"/>
                <a:gd name="T55" fmla="*/ 285 h 889"/>
                <a:gd name="T56" fmla="*/ 97 w 400"/>
                <a:gd name="T57" fmla="*/ 216 h 889"/>
                <a:gd name="T58" fmla="*/ 64 w 400"/>
                <a:gd name="T59" fmla="*/ 153 h 889"/>
                <a:gd name="T60" fmla="*/ 1 w 400"/>
                <a:gd name="T61" fmla="*/ 116 h 889"/>
                <a:gd name="T62" fmla="*/ 32 w 400"/>
                <a:gd name="T63" fmla="*/ 98 h 889"/>
                <a:gd name="T64" fmla="*/ 53 w 400"/>
                <a:gd name="T65" fmla="*/ 128 h 889"/>
                <a:gd name="T66" fmla="*/ 76 w 400"/>
                <a:gd name="T67" fmla="*/ 126 h 889"/>
                <a:gd name="T68" fmla="*/ 89 w 400"/>
                <a:gd name="T69" fmla="*/ 102 h 889"/>
                <a:gd name="T70" fmla="*/ 99 w 400"/>
                <a:gd name="T71" fmla="*/ 136 h 889"/>
                <a:gd name="T72" fmla="*/ 119 w 400"/>
                <a:gd name="T73" fmla="*/ 160 h 889"/>
                <a:gd name="T74" fmla="*/ 138 w 400"/>
                <a:gd name="T75" fmla="*/ 136 h 889"/>
                <a:gd name="T76" fmla="*/ 152 w 400"/>
                <a:gd name="T77" fmla="*/ 109 h 889"/>
                <a:gd name="T78" fmla="*/ 159 w 400"/>
                <a:gd name="T79" fmla="*/ 89 h 889"/>
                <a:gd name="T80" fmla="*/ 173 w 400"/>
                <a:gd name="T81" fmla="*/ 83 h 889"/>
                <a:gd name="T82" fmla="*/ 186 w 400"/>
                <a:gd name="T83" fmla="*/ 78 h 889"/>
                <a:gd name="T84" fmla="*/ 196 w 400"/>
                <a:gd name="T85" fmla="*/ 105 h 889"/>
                <a:gd name="T86" fmla="*/ 220 w 400"/>
                <a:gd name="T87" fmla="*/ 94 h 889"/>
                <a:gd name="T88" fmla="*/ 235 w 400"/>
                <a:gd name="T89" fmla="*/ 64 h 889"/>
                <a:gd name="T90" fmla="*/ 247 w 400"/>
                <a:gd name="T91" fmla="*/ 74 h 889"/>
                <a:gd name="T92" fmla="*/ 270 w 400"/>
                <a:gd name="T93" fmla="*/ 89 h 889"/>
                <a:gd name="T94" fmla="*/ 292 w 400"/>
                <a:gd name="T95" fmla="*/ 51 h 889"/>
                <a:gd name="T96" fmla="*/ 319 w 400"/>
                <a:gd name="T97" fmla="*/ 13 h 889"/>
                <a:gd name="T98" fmla="*/ 371 w 400"/>
                <a:gd name="T99" fmla="*/ 66 h 889"/>
                <a:gd name="T100" fmla="*/ 400 w 400"/>
                <a:gd name="T101" fmla="*/ 214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0" h="889">
                  <a:moveTo>
                    <a:pt x="398" y="289"/>
                  </a:moveTo>
                  <a:lnTo>
                    <a:pt x="390" y="310"/>
                  </a:lnTo>
                  <a:lnTo>
                    <a:pt x="376" y="343"/>
                  </a:lnTo>
                  <a:lnTo>
                    <a:pt x="359" y="385"/>
                  </a:lnTo>
                  <a:lnTo>
                    <a:pt x="341" y="430"/>
                  </a:lnTo>
                  <a:lnTo>
                    <a:pt x="323" y="472"/>
                  </a:lnTo>
                  <a:lnTo>
                    <a:pt x="308" y="510"/>
                  </a:lnTo>
                  <a:lnTo>
                    <a:pt x="297" y="536"/>
                  </a:lnTo>
                  <a:lnTo>
                    <a:pt x="295" y="548"/>
                  </a:lnTo>
                  <a:lnTo>
                    <a:pt x="293" y="574"/>
                  </a:lnTo>
                  <a:lnTo>
                    <a:pt x="291" y="598"/>
                  </a:lnTo>
                  <a:lnTo>
                    <a:pt x="288" y="625"/>
                  </a:lnTo>
                  <a:lnTo>
                    <a:pt x="288" y="650"/>
                  </a:lnTo>
                  <a:lnTo>
                    <a:pt x="288" y="674"/>
                  </a:lnTo>
                  <a:lnTo>
                    <a:pt x="291" y="701"/>
                  </a:lnTo>
                  <a:lnTo>
                    <a:pt x="295" y="725"/>
                  </a:lnTo>
                  <a:lnTo>
                    <a:pt x="304" y="752"/>
                  </a:lnTo>
                  <a:lnTo>
                    <a:pt x="303" y="763"/>
                  </a:lnTo>
                  <a:lnTo>
                    <a:pt x="303" y="775"/>
                  </a:lnTo>
                  <a:lnTo>
                    <a:pt x="302" y="785"/>
                  </a:lnTo>
                  <a:lnTo>
                    <a:pt x="300" y="797"/>
                  </a:lnTo>
                  <a:lnTo>
                    <a:pt x="295" y="808"/>
                  </a:lnTo>
                  <a:lnTo>
                    <a:pt x="291" y="819"/>
                  </a:lnTo>
                  <a:lnTo>
                    <a:pt x="284" y="828"/>
                  </a:lnTo>
                  <a:lnTo>
                    <a:pt x="278" y="837"/>
                  </a:lnTo>
                  <a:lnTo>
                    <a:pt x="270" y="840"/>
                  </a:lnTo>
                  <a:lnTo>
                    <a:pt x="256" y="849"/>
                  </a:lnTo>
                  <a:lnTo>
                    <a:pt x="237" y="857"/>
                  </a:lnTo>
                  <a:lnTo>
                    <a:pt x="218" y="868"/>
                  </a:lnTo>
                  <a:lnTo>
                    <a:pt x="196" y="876"/>
                  </a:lnTo>
                  <a:lnTo>
                    <a:pt x="180" y="883"/>
                  </a:lnTo>
                  <a:lnTo>
                    <a:pt x="168" y="887"/>
                  </a:lnTo>
                  <a:lnTo>
                    <a:pt x="165" y="887"/>
                  </a:lnTo>
                  <a:lnTo>
                    <a:pt x="167" y="876"/>
                  </a:lnTo>
                  <a:lnTo>
                    <a:pt x="177" y="866"/>
                  </a:lnTo>
                  <a:lnTo>
                    <a:pt x="191" y="854"/>
                  </a:lnTo>
                  <a:lnTo>
                    <a:pt x="211" y="844"/>
                  </a:lnTo>
                  <a:lnTo>
                    <a:pt x="227" y="832"/>
                  </a:lnTo>
                  <a:lnTo>
                    <a:pt x="244" y="822"/>
                  </a:lnTo>
                  <a:lnTo>
                    <a:pt x="258" y="809"/>
                  </a:lnTo>
                  <a:lnTo>
                    <a:pt x="270" y="797"/>
                  </a:lnTo>
                  <a:lnTo>
                    <a:pt x="270" y="788"/>
                  </a:lnTo>
                  <a:lnTo>
                    <a:pt x="270" y="782"/>
                  </a:lnTo>
                  <a:lnTo>
                    <a:pt x="269" y="773"/>
                  </a:lnTo>
                  <a:lnTo>
                    <a:pt x="269" y="767"/>
                  </a:lnTo>
                  <a:lnTo>
                    <a:pt x="266" y="758"/>
                  </a:lnTo>
                  <a:lnTo>
                    <a:pt x="265" y="752"/>
                  </a:lnTo>
                  <a:lnTo>
                    <a:pt x="264" y="745"/>
                  </a:lnTo>
                  <a:lnTo>
                    <a:pt x="263" y="737"/>
                  </a:lnTo>
                  <a:lnTo>
                    <a:pt x="256" y="730"/>
                  </a:lnTo>
                  <a:lnTo>
                    <a:pt x="250" y="724"/>
                  </a:lnTo>
                  <a:lnTo>
                    <a:pt x="244" y="718"/>
                  </a:lnTo>
                  <a:lnTo>
                    <a:pt x="239" y="712"/>
                  </a:lnTo>
                  <a:lnTo>
                    <a:pt x="231" y="707"/>
                  </a:lnTo>
                  <a:lnTo>
                    <a:pt x="224" y="703"/>
                  </a:lnTo>
                  <a:lnTo>
                    <a:pt x="217" y="700"/>
                  </a:lnTo>
                  <a:lnTo>
                    <a:pt x="210" y="700"/>
                  </a:lnTo>
                  <a:lnTo>
                    <a:pt x="190" y="697"/>
                  </a:lnTo>
                  <a:lnTo>
                    <a:pt x="174" y="702"/>
                  </a:lnTo>
                  <a:lnTo>
                    <a:pt x="158" y="711"/>
                  </a:lnTo>
                  <a:lnTo>
                    <a:pt x="145" y="724"/>
                  </a:lnTo>
                  <a:lnTo>
                    <a:pt x="132" y="738"/>
                  </a:lnTo>
                  <a:lnTo>
                    <a:pt x="127" y="756"/>
                  </a:lnTo>
                  <a:lnTo>
                    <a:pt x="123" y="772"/>
                  </a:lnTo>
                  <a:lnTo>
                    <a:pt x="127" y="788"/>
                  </a:lnTo>
                  <a:lnTo>
                    <a:pt x="132" y="792"/>
                  </a:lnTo>
                  <a:lnTo>
                    <a:pt x="137" y="800"/>
                  </a:lnTo>
                  <a:lnTo>
                    <a:pt x="141" y="808"/>
                  </a:lnTo>
                  <a:lnTo>
                    <a:pt x="146" y="817"/>
                  </a:lnTo>
                  <a:lnTo>
                    <a:pt x="150" y="825"/>
                  </a:lnTo>
                  <a:lnTo>
                    <a:pt x="156" y="834"/>
                  </a:lnTo>
                  <a:lnTo>
                    <a:pt x="161" y="837"/>
                  </a:lnTo>
                  <a:lnTo>
                    <a:pt x="172" y="839"/>
                  </a:lnTo>
                  <a:lnTo>
                    <a:pt x="162" y="849"/>
                  </a:lnTo>
                  <a:lnTo>
                    <a:pt x="154" y="860"/>
                  </a:lnTo>
                  <a:lnTo>
                    <a:pt x="144" y="868"/>
                  </a:lnTo>
                  <a:lnTo>
                    <a:pt x="134" y="877"/>
                  </a:lnTo>
                  <a:lnTo>
                    <a:pt x="122" y="883"/>
                  </a:lnTo>
                  <a:lnTo>
                    <a:pt x="112" y="888"/>
                  </a:lnTo>
                  <a:lnTo>
                    <a:pt x="99" y="889"/>
                  </a:lnTo>
                  <a:lnTo>
                    <a:pt x="87" y="888"/>
                  </a:lnTo>
                  <a:lnTo>
                    <a:pt x="72" y="881"/>
                  </a:lnTo>
                  <a:lnTo>
                    <a:pt x="63" y="874"/>
                  </a:lnTo>
                  <a:lnTo>
                    <a:pt x="56" y="864"/>
                  </a:lnTo>
                  <a:lnTo>
                    <a:pt x="52" y="852"/>
                  </a:lnTo>
                  <a:lnTo>
                    <a:pt x="47" y="839"/>
                  </a:lnTo>
                  <a:lnTo>
                    <a:pt x="45" y="827"/>
                  </a:lnTo>
                  <a:lnTo>
                    <a:pt x="44" y="814"/>
                  </a:lnTo>
                  <a:lnTo>
                    <a:pt x="42" y="802"/>
                  </a:lnTo>
                  <a:lnTo>
                    <a:pt x="41" y="784"/>
                  </a:lnTo>
                  <a:lnTo>
                    <a:pt x="44" y="769"/>
                  </a:lnTo>
                  <a:lnTo>
                    <a:pt x="47" y="754"/>
                  </a:lnTo>
                  <a:lnTo>
                    <a:pt x="53" y="739"/>
                  </a:lnTo>
                  <a:lnTo>
                    <a:pt x="57" y="724"/>
                  </a:lnTo>
                  <a:lnTo>
                    <a:pt x="62" y="709"/>
                  </a:lnTo>
                  <a:lnTo>
                    <a:pt x="66" y="694"/>
                  </a:lnTo>
                  <a:lnTo>
                    <a:pt x="69" y="679"/>
                  </a:lnTo>
                  <a:lnTo>
                    <a:pt x="74" y="679"/>
                  </a:lnTo>
                  <a:lnTo>
                    <a:pt x="87" y="663"/>
                  </a:lnTo>
                  <a:lnTo>
                    <a:pt x="90" y="621"/>
                  </a:lnTo>
                  <a:lnTo>
                    <a:pt x="83" y="559"/>
                  </a:lnTo>
                  <a:lnTo>
                    <a:pt x="71" y="492"/>
                  </a:lnTo>
                  <a:lnTo>
                    <a:pt x="56" y="423"/>
                  </a:lnTo>
                  <a:lnTo>
                    <a:pt x="44" y="364"/>
                  </a:lnTo>
                  <a:lnTo>
                    <a:pt x="36" y="322"/>
                  </a:lnTo>
                  <a:lnTo>
                    <a:pt x="38" y="306"/>
                  </a:lnTo>
                  <a:lnTo>
                    <a:pt x="44" y="305"/>
                  </a:lnTo>
                  <a:lnTo>
                    <a:pt x="53" y="305"/>
                  </a:lnTo>
                  <a:lnTo>
                    <a:pt x="62" y="301"/>
                  </a:lnTo>
                  <a:lnTo>
                    <a:pt x="72" y="298"/>
                  </a:lnTo>
                  <a:lnTo>
                    <a:pt x="81" y="292"/>
                  </a:lnTo>
                  <a:lnTo>
                    <a:pt x="90" y="285"/>
                  </a:lnTo>
                  <a:lnTo>
                    <a:pt x="94" y="276"/>
                  </a:lnTo>
                  <a:lnTo>
                    <a:pt x="98" y="267"/>
                  </a:lnTo>
                  <a:lnTo>
                    <a:pt x="98" y="238"/>
                  </a:lnTo>
                  <a:lnTo>
                    <a:pt x="97" y="216"/>
                  </a:lnTo>
                  <a:lnTo>
                    <a:pt x="91" y="194"/>
                  </a:lnTo>
                  <a:lnTo>
                    <a:pt x="85" y="179"/>
                  </a:lnTo>
                  <a:lnTo>
                    <a:pt x="75" y="164"/>
                  </a:lnTo>
                  <a:lnTo>
                    <a:pt x="64" y="153"/>
                  </a:lnTo>
                  <a:lnTo>
                    <a:pt x="53" y="143"/>
                  </a:lnTo>
                  <a:lnTo>
                    <a:pt x="40" y="135"/>
                  </a:lnTo>
                  <a:lnTo>
                    <a:pt x="0" y="126"/>
                  </a:lnTo>
                  <a:lnTo>
                    <a:pt x="1" y="116"/>
                  </a:lnTo>
                  <a:lnTo>
                    <a:pt x="7" y="109"/>
                  </a:lnTo>
                  <a:lnTo>
                    <a:pt x="15" y="102"/>
                  </a:lnTo>
                  <a:lnTo>
                    <a:pt x="25" y="98"/>
                  </a:lnTo>
                  <a:lnTo>
                    <a:pt x="32" y="98"/>
                  </a:lnTo>
                  <a:lnTo>
                    <a:pt x="38" y="105"/>
                  </a:lnTo>
                  <a:lnTo>
                    <a:pt x="42" y="115"/>
                  </a:lnTo>
                  <a:lnTo>
                    <a:pt x="49" y="124"/>
                  </a:lnTo>
                  <a:lnTo>
                    <a:pt x="53" y="128"/>
                  </a:lnTo>
                  <a:lnTo>
                    <a:pt x="60" y="133"/>
                  </a:lnTo>
                  <a:lnTo>
                    <a:pt x="67" y="135"/>
                  </a:lnTo>
                  <a:lnTo>
                    <a:pt x="74" y="138"/>
                  </a:lnTo>
                  <a:lnTo>
                    <a:pt x="76" y="126"/>
                  </a:lnTo>
                  <a:lnTo>
                    <a:pt x="79" y="116"/>
                  </a:lnTo>
                  <a:lnTo>
                    <a:pt x="84" y="104"/>
                  </a:lnTo>
                  <a:lnTo>
                    <a:pt x="87" y="94"/>
                  </a:lnTo>
                  <a:lnTo>
                    <a:pt x="89" y="102"/>
                  </a:lnTo>
                  <a:lnTo>
                    <a:pt x="91" y="111"/>
                  </a:lnTo>
                  <a:lnTo>
                    <a:pt x="93" y="119"/>
                  </a:lnTo>
                  <a:lnTo>
                    <a:pt x="97" y="128"/>
                  </a:lnTo>
                  <a:lnTo>
                    <a:pt x="99" y="136"/>
                  </a:lnTo>
                  <a:lnTo>
                    <a:pt x="102" y="146"/>
                  </a:lnTo>
                  <a:lnTo>
                    <a:pt x="107" y="154"/>
                  </a:lnTo>
                  <a:lnTo>
                    <a:pt x="112" y="163"/>
                  </a:lnTo>
                  <a:lnTo>
                    <a:pt x="119" y="160"/>
                  </a:lnTo>
                  <a:lnTo>
                    <a:pt x="126" y="157"/>
                  </a:lnTo>
                  <a:lnTo>
                    <a:pt x="130" y="151"/>
                  </a:lnTo>
                  <a:lnTo>
                    <a:pt x="135" y="146"/>
                  </a:lnTo>
                  <a:lnTo>
                    <a:pt x="138" y="136"/>
                  </a:lnTo>
                  <a:lnTo>
                    <a:pt x="144" y="130"/>
                  </a:lnTo>
                  <a:lnTo>
                    <a:pt x="147" y="123"/>
                  </a:lnTo>
                  <a:lnTo>
                    <a:pt x="152" y="116"/>
                  </a:lnTo>
                  <a:lnTo>
                    <a:pt x="152" y="109"/>
                  </a:lnTo>
                  <a:lnTo>
                    <a:pt x="153" y="102"/>
                  </a:lnTo>
                  <a:lnTo>
                    <a:pt x="154" y="93"/>
                  </a:lnTo>
                  <a:lnTo>
                    <a:pt x="158" y="86"/>
                  </a:lnTo>
                  <a:lnTo>
                    <a:pt x="159" y="89"/>
                  </a:lnTo>
                  <a:lnTo>
                    <a:pt x="161" y="93"/>
                  </a:lnTo>
                  <a:lnTo>
                    <a:pt x="165" y="96"/>
                  </a:lnTo>
                  <a:lnTo>
                    <a:pt x="169" y="90"/>
                  </a:lnTo>
                  <a:lnTo>
                    <a:pt x="173" y="83"/>
                  </a:lnTo>
                  <a:lnTo>
                    <a:pt x="175" y="73"/>
                  </a:lnTo>
                  <a:lnTo>
                    <a:pt x="180" y="66"/>
                  </a:lnTo>
                  <a:lnTo>
                    <a:pt x="182" y="71"/>
                  </a:lnTo>
                  <a:lnTo>
                    <a:pt x="186" y="78"/>
                  </a:lnTo>
                  <a:lnTo>
                    <a:pt x="188" y="86"/>
                  </a:lnTo>
                  <a:lnTo>
                    <a:pt x="190" y="94"/>
                  </a:lnTo>
                  <a:lnTo>
                    <a:pt x="192" y="100"/>
                  </a:lnTo>
                  <a:lnTo>
                    <a:pt x="196" y="105"/>
                  </a:lnTo>
                  <a:lnTo>
                    <a:pt x="203" y="108"/>
                  </a:lnTo>
                  <a:lnTo>
                    <a:pt x="211" y="109"/>
                  </a:lnTo>
                  <a:lnTo>
                    <a:pt x="216" y="101"/>
                  </a:lnTo>
                  <a:lnTo>
                    <a:pt x="220" y="94"/>
                  </a:lnTo>
                  <a:lnTo>
                    <a:pt x="224" y="87"/>
                  </a:lnTo>
                  <a:lnTo>
                    <a:pt x="228" y="79"/>
                  </a:lnTo>
                  <a:lnTo>
                    <a:pt x="232" y="71"/>
                  </a:lnTo>
                  <a:lnTo>
                    <a:pt x="235" y="64"/>
                  </a:lnTo>
                  <a:lnTo>
                    <a:pt x="239" y="57"/>
                  </a:lnTo>
                  <a:lnTo>
                    <a:pt x="244" y="51"/>
                  </a:lnTo>
                  <a:lnTo>
                    <a:pt x="246" y="63"/>
                  </a:lnTo>
                  <a:lnTo>
                    <a:pt x="247" y="74"/>
                  </a:lnTo>
                  <a:lnTo>
                    <a:pt x="248" y="87"/>
                  </a:lnTo>
                  <a:lnTo>
                    <a:pt x="252" y="98"/>
                  </a:lnTo>
                  <a:lnTo>
                    <a:pt x="262" y="95"/>
                  </a:lnTo>
                  <a:lnTo>
                    <a:pt x="270" y="89"/>
                  </a:lnTo>
                  <a:lnTo>
                    <a:pt x="276" y="81"/>
                  </a:lnTo>
                  <a:lnTo>
                    <a:pt x="282" y="73"/>
                  </a:lnTo>
                  <a:lnTo>
                    <a:pt x="286" y="61"/>
                  </a:lnTo>
                  <a:lnTo>
                    <a:pt x="292" y="51"/>
                  </a:lnTo>
                  <a:lnTo>
                    <a:pt x="297" y="41"/>
                  </a:lnTo>
                  <a:lnTo>
                    <a:pt x="304" y="31"/>
                  </a:lnTo>
                  <a:lnTo>
                    <a:pt x="311" y="22"/>
                  </a:lnTo>
                  <a:lnTo>
                    <a:pt x="319" y="13"/>
                  </a:lnTo>
                  <a:lnTo>
                    <a:pt x="331" y="6"/>
                  </a:lnTo>
                  <a:lnTo>
                    <a:pt x="342" y="0"/>
                  </a:lnTo>
                  <a:lnTo>
                    <a:pt x="357" y="33"/>
                  </a:lnTo>
                  <a:lnTo>
                    <a:pt x="371" y="66"/>
                  </a:lnTo>
                  <a:lnTo>
                    <a:pt x="383" y="102"/>
                  </a:lnTo>
                  <a:lnTo>
                    <a:pt x="392" y="139"/>
                  </a:lnTo>
                  <a:lnTo>
                    <a:pt x="397" y="176"/>
                  </a:lnTo>
                  <a:lnTo>
                    <a:pt x="400" y="214"/>
                  </a:lnTo>
                  <a:lnTo>
                    <a:pt x="400" y="251"/>
                  </a:lnTo>
                  <a:lnTo>
                    <a:pt x="398" y="289"/>
                  </a:lnTo>
                  <a:close/>
                </a:path>
              </a:pathLst>
            </a:custGeom>
            <a:solidFill>
              <a:srgbClr val="0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25" name="Freeform 13"/>
            <p:cNvSpPr>
              <a:spLocks/>
            </p:cNvSpPr>
            <p:nvPr/>
          </p:nvSpPr>
          <p:spPr bwMode="auto">
            <a:xfrm>
              <a:off x="3175" y="2375"/>
              <a:ext cx="65" cy="94"/>
            </a:xfrm>
            <a:custGeom>
              <a:avLst/>
              <a:gdLst>
                <a:gd name="T0" fmla="*/ 124 w 130"/>
                <a:gd name="T1" fmla="*/ 49 h 190"/>
                <a:gd name="T2" fmla="*/ 128 w 130"/>
                <a:gd name="T3" fmla="*/ 64 h 190"/>
                <a:gd name="T4" fmla="*/ 130 w 130"/>
                <a:gd name="T5" fmla="*/ 82 h 190"/>
                <a:gd name="T6" fmla="*/ 130 w 130"/>
                <a:gd name="T7" fmla="*/ 98 h 190"/>
                <a:gd name="T8" fmla="*/ 130 w 130"/>
                <a:gd name="T9" fmla="*/ 116 h 190"/>
                <a:gd name="T10" fmla="*/ 126 w 130"/>
                <a:gd name="T11" fmla="*/ 132 h 190"/>
                <a:gd name="T12" fmla="*/ 120 w 130"/>
                <a:gd name="T13" fmla="*/ 150 h 190"/>
                <a:gd name="T14" fmla="*/ 111 w 130"/>
                <a:gd name="T15" fmla="*/ 165 h 190"/>
                <a:gd name="T16" fmla="*/ 101 w 130"/>
                <a:gd name="T17" fmla="*/ 180 h 190"/>
                <a:gd name="T18" fmla="*/ 91 w 130"/>
                <a:gd name="T19" fmla="*/ 184 h 190"/>
                <a:gd name="T20" fmla="*/ 82 w 130"/>
                <a:gd name="T21" fmla="*/ 188 h 190"/>
                <a:gd name="T22" fmla="*/ 70 w 130"/>
                <a:gd name="T23" fmla="*/ 190 h 190"/>
                <a:gd name="T24" fmla="*/ 60 w 130"/>
                <a:gd name="T25" fmla="*/ 188 h 190"/>
                <a:gd name="T26" fmla="*/ 46 w 130"/>
                <a:gd name="T27" fmla="*/ 180 h 190"/>
                <a:gd name="T28" fmla="*/ 36 w 130"/>
                <a:gd name="T29" fmla="*/ 171 h 190"/>
                <a:gd name="T30" fmla="*/ 25 w 130"/>
                <a:gd name="T31" fmla="*/ 161 h 190"/>
                <a:gd name="T32" fmla="*/ 18 w 130"/>
                <a:gd name="T33" fmla="*/ 150 h 190"/>
                <a:gd name="T34" fmla="*/ 10 w 130"/>
                <a:gd name="T35" fmla="*/ 136 h 190"/>
                <a:gd name="T36" fmla="*/ 6 w 130"/>
                <a:gd name="T37" fmla="*/ 125 h 190"/>
                <a:gd name="T38" fmla="*/ 1 w 130"/>
                <a:gd name="T39" fmla="*/ 111 h 190"/>
                <a:gd name="T40" fmla="*/ 0 w 130"/>
                <a:gd name="T41" fmla="*/ 98 h 190"/>
                <a:gd name="T42" fmla="*/ 0 w 130"/>
                <a:gd name="T43" fmla="*/ 82 h 190"/>
                <a:gd name="T44" fmla="*/ 1 w 130"/>
                <a:gd name="T45" fmla="*/ 66 h 190"/>
                <a:gd name="T46" fmla="*/ 3 w 130"/>
                <a:gd name="T47" fmla="*/ 51 h 190"/>
                <a:gd name="T48" fmla="*/ 8 w 130"/>
                <a:gd name="T49" fmla="*/ 38 h 190"/>
                <a:gd name="T50" fmla="*/ 13 w 130"/>
                <a:gd name="T51" fmla="*/ 26 h 190"/>
                <a:gd name="T52" fmla="*/ 21 w 130"/>
                <a:gd name="T53" fmla="*/ 14 h 190"/>
                <a:gd name="T54" fmla="*/ 30 w 130"/>
                <a:gd name="T55" fmla="*/ 6 h 190"/>
                <a:gd name="T56" fmla="*/ 44 w 130"/>
                <a:gd name="T57" fmla="*/ 3 h 190"/>
                <a:gd name="T58" fmla="*/ 54 w 130"/>
                <a:gd name="T59" fmla="*/ 0 h 190"/>
                <a:gd name="T60" fmla="*/ 67 w 130"/>
                <a:gd name="T61" fmla="*/ 1 h 190"/>
                <a:gd name="T62" fmla="*/ 78 w 130"/>
                <a:gd name="T63" fmla="*/ 4 h 190"/>
                <a:gd name="T64" fmla="*/ 91 w 130"/>
                <a:gd name="T65" fmla="*/ 10 h 190"/>
                <a:gd name="T66" fmla="*/ 100 w 130"/>
                <a:gd name="T67" fmla="*/ 15 h 190"/>
                <a:gd name="T68" fmla="*/ 111 w 130"/>
                <a:gd name="T69" fmla="*/ 26 h 190"/>
                <a:gd name="T70" fmla="*/ 119 w 130"/>
                <a:gd name="T71" fmla="*/ 36 h 190"/>
                <a:gd name="T72" fmla="*/ 124 w 130"/>
                <a:gd name="T73" fmla="*/ 4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90">
                  <a:moveTo>
                    <a:pt x="124" y="49"/>
                  </a:moveTo>
                  <a:lnTo>
                    <a:pt x="128" y="64"/>
                  </a:lnTo>
                  <a:lnTo>
                    <a:pt x="130" y="82"/>
                  </a:lnTo>
                  <a:lnTo>
                    <a:pt x="130" y="98"/>
                  </a:lnTo>
                  <a:lnTo>
                    <a:pt x="130" y="116"/>
                  </a:lnTo>
                  <a:lnTo>
                    <a:pt x="126" y="132"/>
                  </a:lnTo>
                  <a:lnTo>
                    <a:pt x="120" y="150"/>
                  </a:lnTo>
                  <a:lnTo>
                    <a:pt x="111" y="165"/>
                  </a:lnTo>
                  <a:lnTo>
                    <a:pt x="101" y="180"/>
                  </a:lnTo>
                  <a:lnTo>
                    <a:pt x="91" y="184"/>
                  </a:lnTo>
                  <a:lnTo>
                    <a:pt x="82" y="188"/>
                  </a:lnTo>
                  <a:lnTo>
                    <a:pt x="70" y="190"/>
                  </a:lnTo>
                  <a:lnTo>
                    <a:pt x="60" y="188"/>
                  </a:lnTo>
                  <a:lnTo>
                    <a:pt x="46" y="180"/>
                  </a:lnTo>
                  <a:lnTo>
                    <a:pt x="36" y="171"/>
                  </a:lnTo>
                  <a:lnTo>
                    <a:pt x="25" y="161"/>
                  </a:lnTo>
                  <a:lnTo>
                    <a:pt x="18" y="150"/>
                  </a:lnTo>
                  <a:lnTo>
                    <a:pt x="10" y="136"/>
                  </a:lnTo>
                  <a:lnTo>
                    <a:pt x="6" y="125"/>
                  </a:lnTo>
                  <a:lnTo>
                    <a:pt x="1" y="111"/>
                  </a:lnTo>
                  <a:lnTo>
                    <a:pt x="0" y="98"/>
                  </a:lnTo>
                  <a:lnTo>
                    <a:pt x="0" y="82"/>
                  </a:lnTo>
                  <a:lnTo>
                    <a:pt x="1" y="66"/>
                  </a:lnTo>
                  <a:lnTo>
                    <a:pt x="3" y="51"/>
                  </a:lnTo>
                  <a:lnTo>
                    <a:pt x="8" y="38"/>
                  </a:lnTo>
                  <a:lnTo>
                    <a:pt x="13" y="26"/>
                  </a:lnTo>
                  <a:lnTo>
                    <a:pt x="21" y="14"/>
                  </a:lnTo>
                  <a:lnTo>
                    <a:pt x="30" y="6"/>
                  </a:lnTo>
                  <a:lnTo>
                    <a:pt x="44" y="3"/>
                  </a:lnTo>
                  <a:lnTo>
                    <a:pt x="54" y="0"/>
                  </a:lnTo>
                  <a:lnTo>
                    <a:pt x="67" y="1"/>
                  </a:lnTo>
                  <a:lnTo>
                    <a:pt x="78" y="4"/>
                  </a:lnTo>
                  <a:lnTo>
                    <a:pt x="91" y="10"/>
                  </a:lnTo>
                  <a:lnTo>
                    <a:pt x="100" y="15"/>
                  </a:lnTo>
                  <a:lnTo>
                    <a:pt x="111" y="26"/>
                  </a:lnTo>
                  <a:lnTo>
                    <a:pt x="119" y="36"/>
                  </a:lnTo>
                  <a:lnTo>
                    <a:pt x="124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26" name="Freeform 14"/>
            <p:cNvSpPr>
              <a:spLocks/>
            </p:cNvSpPr>
            <p:nvPr/>
          </p:nvSpPr>
          <p:spPr bwMode="auto">
            <a:xfrm>
              <a:off x="3187" y="2386"/>
              <a:ext cx="36" cy="32"/>
            </a:xfrm>
            <a:custGeom>
              <a:avLst/>
              <a:gdLst>
                <a:gd name="T0" fmla="*/ 62 w 73"/>
                <a:gd name="T1" fmla="*/ 13 h 64"/>
                <a:gd name="T2" fmla="*/ 73 w 73"/>
                <a:gd name="T3" fmla="*/ 41 h 64"/>
                <a:gd name="T4" fmla="*/ 69 w 73"/>
                <a:gd name="T5" fmla="*/ 43 h 64"/>
                <a:gd name="T6" fmla="*/ 61 w 73"/>
                <a:gd name="T7" fmla="*/ 50 h 64"/>
                <a:gd name="T8" fmla="*/ 50 w 73"/>
                <a:gd name="T9" fmla="*/ 56 h 64"/>
                <a:gd name="T10" fmla="*/ 38 w 73"/>
                <a:gd name="T11" fmla="*/ 63 h 64"/>
                <a:gd name="T12" fmla="*/ 23 w 73"/>
                <a:gd name="T13" fmla="*/ 64 h 64"/>
                <a:gd name="T14" fmla="*/ 12 w 73"/>
                <a:gd name="T15" fmla="*/ 63 h 64"/>
                <a:gd name="T16" fmla="*/ 2 w 73"/>
                <a:gd name="T17" fmla="*/ 55 h 64"/>
                <a:gd name="T18" fmla="*/ 0 w 73"/>
                <a:gd name="T19" fmla="*/ 41 h 64"/>
                <a:gd name="T20" fmla="*/ 1 w 73"/>
                <a:gd name="T21" fmla="*/ 19 h 64"/>
                <a:gd name="T22" fmla="*/ 7 w 73"/>
                <a:gd name="T23" fmla="*/ 7 h 64"/>
                <a:gd name="T24" fmla="*/ 16 w 73"/>
                <a:gd name="T25" fmla="*/ 0 h 64"/>
                <a:gd name="T26" fmla="*/ 29 w 73"/>
                <a:gd name="T27" fmla="*/ 0 h 64"/>
                <a:gd name="T28" fmla="*/ 40 w 73"/>
                <a:gd name="T29" fmla="*/ 2 h 64"/>
                <a:gd name="T30" fmla="*/ 51 w 73"/>
                <a:gd name="T31" fmla="*/ 6 h 64"/>
                <a:gd name="T32" fmla="*/ 58 w 73"/>
                <a:gd name="T33" fmla="*/ 10 h 64"/>
                <a:gd name="T34" fmla="*/ 62 w 73"/>
                <a:gd name="T35" fmla="*/ 1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64">
                  <a:moveTo>
                    <a:pt x="62" y="13"/>
                  </a:moveTo>
                  <a:lnTo>
                    <a:pt x="73" y="41"/>
                  </a:lnTo>
                  <a:lnTo>
                    <a:pt x="69" y="43"/>
                  </a:lnTo>
                  <a:lnTo>
                    <a:pt x="61" y="50"/>
                  </a:lnTo>
                  <a:lnTo>
                    <a:pt x="50" y="56"/>
                  </a:lnTo>
                  <a:lnTo>
                    <a:pt x="38" y="63"/>
                  </a:lnTo>
                  <a:lnTo>
                    <a:pt x="23" y="64"/>
                  </a:lnTo>
                  <a:lnTo>
                    <a:pt x="12" y="63"/>
                  </a:lnTo>
                  <a:lnTo>
                    <a:pt x="2" y="55"/>
                  </a:lnTo>
                  <a:lnTo>
                    <a:pt x="0" y="41"/>
                  </a:lnTo>
                  <a:lnTo>
                    <a:pt x="1" y="19"/>
                  </a:lnTo>
                  <a:lnTo>
                    <a:pt x="7" y="7"/>
                  </a:lnTo>
                  <a:lnTo>
                    <a:pt x="16" y="0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51" y="6"/>
                  </a:lnTo>
                  <a:lnTo>
                    <a:pt x="58" y="10"/>
                  </a:lnTo>
                  <a:lnTo>
                    <a:pt x="62" y="13"/>
                  </a:lnTo>
                  <a:close/>
                </a:path>
              </a:pathLst>
            </a:custGeom>
            <a:solidFill>
              <a:srgbClr val="FFF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27" name="Freeform 15"/>
            <p:cNvSpPr>
              <a:spLocks/>
            </p:cNvSpPr>
            <p:nvPr/>
          </p:nvSpPr>
          <p:spPr bwMode="auto">
            <a:xfrm>
              <a:off x="3070" y="2390"/>
              <a:ext cx="32" cy="39"/>
            </a:xfrm>
            <a:custGeom>
              <a:avLst/>
              <a:gdLst>
                <a:gd name="T0" fmla="*/ 17 w 63"/>
                <a:gd name="T1" fmla="*/ 78 h 78"/>
                <a:gd name="T2" fmla="*/ 10 w 63"/>
                <a:gd name="T3" fmla="*/ 75 h 78"/>
                <a:gd name="T4" fmla="*/ 6 w 63"/>
                <a:gd name="T5" fmla="*/ 69 h 78"/>
                <a:gd name="T6" fmla="*/ 2 w 63"/>
                <a:gd name="T7" fmla="*/ 58 h 78"/>
                <a:gd name="T8" fmla="*/ 1 w 63"/>
                <a:gd name="T9" fmla="*/ 45 h 78"/>
                <a:gd name="T10" fmla="*/ 0 w 63"/>
                <a:gd name="T11" fmla="*/ 33 h 78"/>
                <a:gd name="T12" fmla="*/ 3 w 63"/>
                <a:gd name="T13" fmla="*/ 20 h 78"/>
                <a:gd name="T14" fmla="*/ 8 w 63"/>
                <a:gd name="T15" fmla="*/ 11 h 78"/>
                <a:gd name="T16" fmla="*/ 17 w 63"/>
                <a:gd name="T17" fmla="*/ 5 h 78"/>
                <a:gd name="T18" fmla="*/ 31 w 63"/>
                <a:gd name="T19" fmla="*/ 0 h 78"/>
                <a:gd name="T20" fmla="*/ 42 w 63"/>
                <a:gd name="T21" fmla="*/ 2 h 78"/>
                <a:gd name="T22" fmla="*/ 48 w 63"/>
                <a:gd name="T23" fmla="*/ 7 h 78"/>
                <a:gd name="T24" fmla="*/ 54 w 63"/>
                <a:gd name="T25" fmla="*/ 17 h 78"/>
                <a:gd name="T26" fmla="*/ 57 w 63"/>
                <a:gd name="T27" fmla="*/ 27 h 78"/>
                <a:gd name="T28" fmla="*/ 60 w 63"/>
                <a:gd name="T29" fmla="*/ 40 h 78"/>
                <a:gd name="T30" fmla="*/ 61 w 63"/>
                <a:gd name="T31" fmla="*/ 52 h 78"/>
                <a:gd name="T32" fmla="*/ 63 w 63"/>
                <a:gd name="T33" fmla="*/ 65 h 78"/>
                <a:gd name="T34" fmla="*/ 55 w 63"/>
                <a:gd name="T35" fmla="*/ 70 h 78"/>
                <a:gd name="T36" fmla="*/ 47 w 63"/>
                <a:gd name="T37" fmla="*/ 71 h 78"/>
                <a:gd name="T38" fmla="*/ 40 w 63"/>
                <a:gd name="T39" fmla="*/ 71 h 78"/>
                <a:gd name="T40" fmla="*/ 35 w 63"/>
                <a:gd name="T41" fmla="*/ 72 h 78"/>
                <a:gd name="T42" fmla="*/ 25 w 63"/>
                <a:gd name="T43" fmla="*/ 73 h 78"/>
                <a:gd name="T44" fmla="*/ 17 w 63"/>
                <a:gd name="T4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3" h="78">
                  <a:moveTo>
                    <a:pt x="17" y="78"/>
                  </a:moveTo>
                  <a:lnTo>
                    <a:pt x="10" y="75"/>
                  </a:lnTo>
                  <a:lnTo>
                    <a:pt x="6" y="69"/>
                  </a:lnTo>
                  <a:lnTo>
                    <a:pt x="2" y="58"/>
                  </a:lnTo>
                  <a:lnTo>
                    <a:pt x="1" y="45"/>
                  </a:lnTo>
                  <a:lnTo>
                    <a:pt x="0" y="33"/>
                  </a:lnTo>
                  <a:lnTo>
                    <a:pt x="3" y="20"/>
                  </a:lnTo>
                  <a:lnTo>
                    <a:pt x="8" y="11"/>
                  </a:lnTo>
                  <a:lnTo>
                    <a:pt x="17" y="5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48" y="7"/>
                  </a:lnTo>
                  <a:lnTo>
                    <a:pt x="54" y="17"/>
                  </a:lnTo>
                  <a:lnTo>
                    <a:pt x="57" y="27"/>
                  </a:lnTo>
                  <a:lnTo>
                    <a:pt x="60" y="40"/>
                  </a:lnTo>
                  <a:lnTo>
                    <a:pt x="61" y="52"/>
                  </a:lnTo>
                  <a:lnTo>
                    <a:pt x="63" y="65"/>
                  </a:lnTo>
                  <a:lnTo>
                    <a:pt x="55" y="70"/>
                  </a:lnTo>
                  <a:lnTo>
                    <a:pt x="47" y="71"/>
                  </a:lnTo>
                  <a:lnTo>
                    <a:pt x="40" y="71"/>
                  </a:lnTo>
                  <a:lnTo>
                    <a:pt x="35" y="72"/>
                  </a:lnTo>
                  <a:lnTo>
                    <a:pt x="25" y="73"/>
                  </a:lnTo>
                  <a:lnTo>
                    <a:pt x="17" y="78"/>
                  </a:lnTo>
                  <a:close/>
                </a:path>
              </a:pathLst>
            </a:custGeom>
            <a:solidFill>
              <a:srgbClr val="FFF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28" name="Freeform 16"/>
            <p:cNvSpPr>
              <a:spLocks/>
            </p:cNvSpPr>
            <p:nvPr/>
          </p:nvSpPr>
          <p:spPr bwMode="auto">
            <a:xfrm>
              <a:off x="3029" y="2453"/>
              <a:ext cx="50" cy="327"/>
            </a:xfrm>
            <a:custGeom>
              <a:avLst/>
              <a:gdLst>
                <a:gd name="T0" fmla="*/ 92 w 99"/>
                <a:gd name="T1" fmla="*/ 55 h 654"/>
                <a:gd name="T2" fmla="*/ 97 w 99"/>
                <a:gd name="T3" fmla="*/ 89 h 654"/>
                <a:gd name="T4" fmla="*/ 98 w 99"/>
                <a:gd name="T5" fmla="*/ 125 h 654"/>
                <a:gd name="T6" fmla="*/ 90 w 99"/>
                <a:gd name="T7" fmla="*/ 158 h 654"/>
                <a:gd name="T8" fmla="*/ 75 w 99"/>
                <a:gd name="T9" fmla="*/ 187 h 654"/>
                <a:gd name="T10" fmla="*/ 77 w 99"/>
                <a:gd name="T11" fmla="*/ 216 h 654"/>
                <a:gd name="T12" fmla="*/ 85 w 99"/>
                <a:gd name="T13" fmla="*/ 244 h 654"/>
                <a:gd name="T14" fmla="*/ 89 w 99"/>
                <a:gd name="T15" fmla="*/ 271 h 654"/>
                <a:gd name="T16" fmla="*/ 77 w 99"/>
                <a:gd name="T17" fmla="*/ 304 h 654"/>
                <a:gd name="T18" fmla="*/ 61 w 99"/>
                <a:gd name="T19" fmla="*/ 361 h 654"/>
                <a:gd name="T20" fmla="*/ 48 w 99"/>
                <a:gd name="T21" fmla="*/ 431 h 654"/>
                <a:gd name="T22" fmla="*/ 47 w 99"/>
                <a:gd name="T23" fmla="*/ 485 h 654"/>
                <a:gd name="T24" fmla="*/ 50 w 99"/>
                <a:gd name="T25" fmla="*/ 511 h 654"/>
                <a:gd name="T26" fmla="*/ 53 w 99"/>
                <a:gd name="T27" fmla="*/ 536 h 654"/>
                <a:gd name="T28" fmla="*/ 56 w 99"/>
                <a:gd name="T29" fmla="*/ 558 h 654"/>
                <a:gd name="T30" fmla="*/ 56 w 99"/>
                <a:gd name="T31" fmla="*/ 579 h 654"/>
                <a:gd name="T32" fmla="*/ 46 w 99"/>
                <a:gd name="T33" fmla="*/ 600 h 654"/>
                <a:gd name="T34" fmla="*/ 37 w 99"/>
                <a:gd name="T35" fmla="*/ 616 h 654"/>
                <a:gd name="T36" fmla="*/ 26 w 99"/>
                <a:gd name="T37" fmla="*/ 631 h 654"/>
                <a:gd name="T38" fmla="*/ 15 w 99"/>
                <a:gd name="T39" fmla="*/ 648 h 654"/>
                <a:gd name="T40" fmla="*/ 20 w 99"/>
                <a:gd name="T41" fmla="*/ 627 h 654"/>
                <a:gd name="T42" fmla="*/ 18 w 99"/>
                <a:gd name="T43" fmla="*/ 575 h 654"/>
                <a:gd name="T44" fmla="*/ 3 w 99"/>
                <a:gd name="T45" fmla="*/ 525 h 654"/>
                <a:gd name="T46" fmla="*/ 1 w 99"/>
                <a:gd name="T47" fmla="*/ 472 h 654"/>
                <a:gd name="T48" fmla="*/ 21 w 99"/>
                <a:gd name="T49" fmla="*/ 433 h 654"/>
                <a:gd name="T50" fmla="*/ 36 w 99"/>
                <a:gd name="T51" fmla="*/ 407 h 654"/>
                <a:gd name="T52" fmla="*/ 45 w 99"/>
                <a:gd name="T53" fmla="*/ 377 h 654"/>
                <a:gd name="T54" fmla="*/ 46 w 99"/>
                <a:gd name="T55" fmla="*/ 346 h 654"/>
                <a:gd name="T56" fmla="*/ 32 w 99"/>
                <a:gd name="T57" fmla="*/ 308 h 654"/>
                <a:gd name="T58" fmla="*/ 30 w 99"/>
                <a:gd name="T59" fmla="*/ 267 h 654"/>
                <a:gd name="T60" fmla="*/ 45 w 99"/>
                <a:gd name="T61" fmla="*/ 227 h 654"/>
                <a:gd name="T62" fmla="*/ 59 w 99"/>
                <a:gd name="T63" fmla="*/ 186 h 654"/>
                <a:gd name="T64" fmla="*/ 51 w 99"/>
                <a:gd name="T65" fmla="*/ 144 h 654"/>
                <a:gd name="T66" fmla="*/ 43 w 99"/>
                <a:gd name="T67" fmla="*/ 102 h 654"/>
                <a:gd name="T68" fmla="*/ 47 w 99"/>
                <a:gd name="T69" fmla="*/ 61 h 654"/>
                <a:gd name="T70" fmla="*/ 65 w 99"/>
                <a:gd name="T71" fmla="*/ 22 h 654"/>
                <a:gd name="T72" fmla="*/ 81 w 99"/>
                <a:gd name="T73" fmla="*/ 0 h 654"/>
                <a:gd name="T74" fmla="*/ 83 w 99"/>
                <a:gd name="T75" fmla="*/ 21 h 654"/>
                <a:gd name="T76" fmla="*/ 82 w 99"/>
                <a:gd name="T77" fmla="*/ 31 h 654"/>
                <a:gd name="T78" fmla="*/ 91 w 99"/>
                <a:gd name="T79" fmla="*/ 42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9" h="654">
                  <a:moveTo>
                    <a:pt x="91" y="42"/>
                  </a:moveTo>
                  <a:lnTo>
                    <a:pt x="92" y="55"/>
                  </a:lnTo>
                  <a:lnTo>
                    <a:pt x="95" y="72"/>
                  </a:lnTo>
                  <a:lnTo>
                    <a:pt x="97" y="89"/>
                  </a:lnTo>
                  <a:lnTo>
                    <a:pt x="99" y="109"/>
                  </a:lnTo>
                  <a:lnTo>
                    <a:pt x="98" y="125"/>
                  </a:lnTo>
                  <a:lnTo>
                    <a:pt x="96" y="142"/>
                  </a:lnTo>
                  <a:lnTo>
                    <a:pt x="90" y="158"/>
                  </a:lnTo>
                  <a:lnTo>
                    <a:pt x="81" y="173"/>
                  </a:lnTo>
                  <a:lnTo>
                    <a:pt x="75" y="187"/>
                  </a:lnTo>
                  <a:lnTo>
                    <a:pt x="75" y="202"/>
                  </a:lnTo>
                  <a:lnTo>
                    <a:pt x="77" y="216"/>
                  </a:lnTo>
                  <a:lnTo>
                    <a:pt x="82" y="231"/>
                  </a:lnTo>
                  <a:lnTo>
                    <a:pt x="85" y="244"/>
                  </a:lnTo>
                  <a:lnTo>
                    <a:pt x="89" y="257"/>
                  </a:lnTo>
                  <a:lnTo>
                    <a:pt x="89" y="271"/>
                  </a:lnTo>
                  <a:lnTo>
                    <a:pt x="86" y="286"/>
                  </a:lnTo>
                  <a:lnTo>
                    <a:pt x="77" y="304"/>
                  </a:lnTo>
                  <a:lnTo>
                    <a:pt x="69" y="330"/>
                  </a:lnTo>
                  <a:lnTo>
                    <a:pt x="61" y="361"/>
                  </a:lnTo>
                  <a:lnTo>
                    <a:pt x="55" y="396"/>
                  </a:lnTo>
                  <a:lnTo>
                    <a:pt x="48" y="431"/>
                  </a:lnTo>
                  <a:lnTo>
                    <a:pt x="46" y="461"/>
                  </a:lnTo>
                  <a:lnTo>
                    <a:pt x="47" y="485"/>
                  </a:lnTo>
                  <a:lnTo>
                    <a:pt x="54" y="501"/>
                  </a:lnTo>
                  <a:lnTo>
                    <a:pt x="50" y="511"/>
                  </a:lnTo>
                  <a:lnTo>
                    <a:pt x="51" y="524"/>
                  </a:lnTo>
                  <a:lnTo>
                    <a:pt x="53" y="536"/>
                  </a:lnTo>
                  <a:lnTo>
                    <a:pt x="55" y="547"/>
                  </a:lnTo>
                  <a:lnTo>
                    <a:pt x="56" y="558"/>
                  </a:lnTo>
                  <a:lnTo>
                    <a:pt x="58" y="569"/>
                  </a:lnTo>
                  <a:lnTo>
                    <a:pt x="56" y="579"/>
                  </a:lnTo>
                  <a:lnTo>
                    <a:pt x="54" y="593"/>
                  </a:lnTo>
                  <a:lnTo>
                    <a:pt x="46" y="600"/>
                  </a:lnTo>
                  <a:lnTo>
                    <a:pt x="41" y="608"/>
                  </a:lnTo>
                  <a:lnTo>
                    <a:pt x="37" y="616"/>
                  </a:lnTo>
                  <a:lnTo>
                    <a:pt x="32" y="624"/>
                  </a:lnTo>
                  <a:lnTo>
                    <a:pt x="26" y="631"/>
                  </a:lnTo>
                  <a:lnTo>
                    <a:pt x="21" y="639"/>
                  </a:lnTo>
                  <a:lnTo>
                    <a:pt x="15" y="648"/>
                  </a:lnTo>
                  <a:lnTo>
                    <a:pt x="9" y="654"/>
                  </a:lnTo>
                  <a:lnTo>
                    <a:pt x="20" y="627"/>
                  </a:lnTo>
                  <a:lnTo>
                    <a:pt x="22" y="601"/>
                  </a:lnTo>
                  <a:lnTo>
                    <a:pt x="18" y="575"/>
                  </a:lnTo>
                  <a:lnTo>
                    <a:pt x="11" y="551"/>
                  </a:lnTo>
                  <a:lnTo>
                    <a:pt x="3" y="525"/>
                  </a:lnTo>
                  <a:lnTo>
                    <a:pt x="0" y="499"/>
                  </a:lnTo>
                  <a:lnTo>
                    <a:pt x="1" y="472"/>
                  </a:lnTo>
                  <a:lnTo>
                    <a:pt x="14" y="446"/>
                  </a:lnTo>
                  <a:lnTo>
                    <a:pt x="21" y="433"/>
                  </a:lnTo>
                  <a:lnTo>
                    <a:pt x="29" y="421"/>
                  </a:lnTo>
                  <a:lnTo>
                    <a:pt x="36" y="407"/>
                  </a:lnTo>
                  <a:lnTo>
                    <a:pt x="41" y="392"/>
                  </a:lnTo>
                  <a:lnTo>
                    <a:pt x="45" y="377"/>
                  </a:lnTo>
                  <a:lnTo>
                    <a:pt x="47" y="362"/>
                  </a:lnTo>
                  <a:lnTo>
                    <a:pt x="46" y="346"/>
                  </a:lnTo>
                  <a:lnTo>
                    <a:pt x="45" y="330"/>
                  </a:lnTo>
                  <a:lnTo>
                    <a:pt x="32" y="308"/>
                  </a:lnTo>
                  <a:lnTo>
                    <a:pt x="28" y="287"/>
                  </a:lnTo>
                  <a:lnTo>
                    <a:pt x="30" y="267"/>
                  </a:lnTo>
                  <a:lnTo>
                    <a:pt x="37" y="248"/>
                  </a:lnTo>
                  <a:lnTo>
                    <a:pt x="45" y="227"/>
                  </a:lnTo>
                  <a:lnTo>
                    <a:pt x="54" y="207"/>
                  </a:lnTo>
                  <a:lnTo>
                    <a:pt x="59" y="186"/>
                  </a:lnTo>
                  <a:lnTo>
                    <a:pt x="61" y="166"/>
                  </a:lnTo>
                  <a:lnTo>
                    <a:pt x="51" y="144"/>
                  </a:lnTo>
                  <a:lnTo>
                    <a:pt x="45" y="124"/>
                  </a:lnTo>
                  <a:lnTo>
                    <a:pt x="43" y="102"/>
                  </a:lnTo>
                  <a:lnTo>
                    <a:pt x="45" y="82"/>
                  </a:lnTo>
                  <a:lnTo>
                    <a:pt x="47" y="61"/>
                  </a:lnTo>
                  <a:lnTo>
                    <a:pt x="55" y="40"/>
                  </a:lnTo>
                  <a:lnTo>
                    <a:pt x="65" y="22"/>
                  </a:lnTo>
                  <a:lnTo>
                    <a:pt x="76" y="6"/>
                  </a:lnTo>
                  <a:lnTo>
                    <a:pt x="81" y="0"/>
                  </a:lnTo>
                  <a:lnTo>
                    <a:pt x="84" y="9"/>
                  </a:lnTo>
                  <a:lnTo>
                    <a:pt x="83" y="21"/>
                  </a:lnTo>
                  <a:lnTo>
                    <a:pt x="82" y="25"/>
                  </a:lnTo>
                  <a:lnTo>
                    <a:pt x="82" y="31"/>
                  </a:lnTo>
                  <a:lnTo>
                    <a:pt x="84" y="36"/>
                  </a:lnTo>
                  <a:lnTo>
                    <a:pt x="91" y="42"/>
                  </a:lnTo>
                  <a:close/>
                </a:path>
              </a:pathLst>
            </a:custGeom>
            <a:solidFill>
              <a:srgbClr val="FF5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29" name="Freeform 17"/>
            <p:cNvSpPr>
              <a:spLocks/>
            </p:cNvSpPr>
            <p:nvPr/>
          </p:nvSpPr>
          <p:spPr bwMode="auto">
            <a:xfrm>
              <a:off x="2116" y="2484"/>
              <a:ext cx="1170" cy="1087"/>
            </a:xfrm>
            <a:custGeom>
              <a:avLst/>
              <a:gdLst>
                <a:gd name="T0" fmla="*/ 2195 w 2339"/>
                <a:gd name="T1" fmla="*/ 752 h 2174"/>
                <a:gd name="T2" fmla="*/ 2109 w 2339"/>
                <a:gd name="T3" fmla="*/ 800 h 2174"/>
                <a:gd name="T4" fmla="*/ 2072 w 2339"/>
                <a:gd name="T5" fmla="*/ 739 h 2174"/>
                <a:gd name="T6" fmla="*/ 2083 w 2339"/>
                <a:gd name="T7" fmla="*/ 862 h 2174"/>
                <a:gd name="T8" fmla="*/ 2023 w 2339"/>
                <a:gd name="T9" fmla="*/ 1155 h 2174"/>
                <a:gd name="T10" fmla="*/ 1783 w 2339"/>
                <a:gd name="T11" fmla="*/ 1346 h 2174"/>
                <a:gd name="T12" fmla="*/ 1656 w 2339"/>
                <a:gd name="T13" fmla="*/ 1300 h 2174"/>
                <a:gd name="T14" fmla="*/ 1626 w 2339"/>
                <a:gd name="T15" fmla="*/ 1304 h 2174"/>
                <a:gd name="T16" fmla="*/ 1624 w 2339"/>
                <a:gd name="T17" fmla="*/ 1443 h 2174"/>
                <a:gd name="T18" fmla="*/ 1699 w 2339"/>
                <a:gd name="T19" fmla="*/ 1531 h 2174"/>
                <a:gd name="T20" fmla="*/ 1828 w 2339"/>
                <a:gd name="T21" fmla="*/ 1741 h 2174"/>
                <a:gd name="T22" fmla="*/ 1819 w 2339"/>
                <a:gd name="T23" fmla="*/ 2070 h 2174"/>
                <a:gd name="T24" fmla="*/ 1778 w 2339"/>
                <a:gd name="T25" fmla="*/ 1976 h 2174"/>
                <a:gd name="T26" fmla="*/ 1791 w 2339"/>
                <a:gd name="T27" fmla="*/ 1784 h 2174"/>
                <a:gd name="T28" fmla="*/ 1621 w 2339"/>
                <a:gd name="T29" fmla="*/ 1594 h 2174"/>
                <a:gd name="T30" fmla="*/ 1466 w 2339"/>
                <a:gd name="T31" fmla="*/ 1463 h 2174"/>
                <a:gd name="T32" fmla="*/ 1445 w 2339"/>
                <a:gd name="T33" fmla="*/ 1297 h 2174"/>
                <a:gd name="T34" fmla="*/ 1204 w 2339"/>
                <a:gd name="T35" fmla="*/ 1257 h 2174"/>
                <a:gd name="T36" fmla="*/ 542 w 2339"/>
                <a:gd name="T37" fmla="*/ 1251 h 2174"/>
                <a:gd name="T38" fmla="*/ 641 w 2339"/>
                <a:gd name="T39" fmla="*/ 1492 h 2174"/>
                <a:gd name="T40" fmla="*/ 494 w 2339"/>
                <a:gd name="T41" fmla="*/ 1766 h 2174"/>
                <a:gd name="T42" fmla="*/ 731 w 2339"/>
                <a:gd name="T43" fmla="*/ 1949 h 2174"/>
                <a:gd name="T44" fmla="*/ 761 w 2339"/>
                <a:gd name="T45" fmla="*/ 2036 h 2174"/>
                <a:gd name="T46" fmla="*/ 709 w 2339"/>
                <a:gd name="T47" fmla="*/ 1998 h 2174"/>
                <a:gd name="T48" fmla="*/ 582 w 2339"/>
                <a:gd name="T49" fmla="*/ 1942 h 2174"/>
                <a:gd name="T50" fmla="*/ 409 w 2339"/>
                <a:gd name="T51" fmla="*/ 1881 h 2174"/>
                <a:gd name="T52" fmla="*/ 356 w 2339"/>
                <a:gd name="T53" fmla="*/ 1814 h 2174"/>
                <a:gd name="T54" fmla="*/ 496 w 2339"/>
                <a:gd name="T55" fmla="*/ 1567 h 2174"/>
                <a:gd name="T56" fmla="*/ 215 w 2339"/>
                <a:gd name="T57" fmla="*/ 1433 h 2174"/>
                <a:gd name="T58" fmla="*/ 117 w 2339"/>
                <a:gd name="T59" fmla="*/ 1365 h 2174"/>
                <a:gd name="T60" fmla="*/ 41 w 2339"/>
                <a:gd name="T61" fmla="*/ 1262 h 2174"/>
                <a:gd name="T62" fmla="*/ 3 w 2339"/>
                <a:gd name="T63" fmla="*/ 1057 h 2174"/>
                <a:gd name="T64" fmla="*/ 82 w 2339"/>
                <a:gd name="T65" fmla="*/ 842 h 2174"/>
                <a:gd name="T66" fmla="*/ 199 w 2339"/>
                <a:gd name="T67" fmla="*/ 716 h 2174"/>
                <a:gd name="T68" fmla="*/ 350 w 2339"/>
                <a:gd name="T69" fmla="*/ 667 h 2174"/>
                <a:gd name="T70" fmla="*/ 622 w 2339"/>
                <a:gd name="T71" fmla="*/ 655 h 2174"/>
                <a:gd name="T72" fmla="*/ 736 w 2339"/>
                <a:gd name="T73" fmla="*/ 670 h 2174"/>
                <a:gd name="T74" fmla="*/ 917 w 2339"/>
                <a:gd name="T75" fmla="*/ 931 h 2174"/>
                <a:gd name="T76" fmla="*/ 1287 w 2339"/>
                <a:gd name="T77" fmla="*/ 985 h 2174"/>
                <a:gd name="T78" fmla="*/ 1498 w 2339"/>
                <a:gd name="T79" fmla="*/ 774 h 2174"/>
                <a:gd name="T80" fmla="*/ 1578 w 2339"/>
                <a:gd name="T81" fmla="*/ 623 h 2174"/>
                <a:gd name="T82" fmla="*/ 1696 w 2339"/>
                <a:gd name="T83" fmla="*/ 632 h 2174"/>
                <a:gd name="T84" fmla="*/ 1663 w 2339"/>
                <a:gd name="T85" fmla="*/ 729 h 2174"/>
                <a:gd name="T86" fmla="*/ 1791 w 2339"/>
                <a:gd name="T87" fmla="*/ 655 h 2174"/>
                <a:gd name="T88" fmla="*/ 1887 w 2339"/>
                <a:gd name="T89" fmla="*/ 560 h 2174"/>
                <a:gd name="T90" fmla="*/ 1924 w 2339"/>
                <a:gd name="T91" fmla="*/ 469 h 2174"/>
                <a:gd name="T92" fmla="*/ 1917 w 2339"/>
                <a:gd name="T93" fmla="*/ 406 h 2174"/>
                <a:gd name="T94" fmla="*/ 1926 w 2339"/>
                <a:gd name="T95" fmla="*/ 307 h 2174"/>
                <a:gd name="T96" fmla="*/ 1963 w 2339"/>
                <a:gd name="T97" fmla="*/ 277 h 2174"/>
                <a:gd name="T98" fmla="*/ 1977 w 2339"/>
                <a:gd name="T99" fmla="*/ 562 h 2174"/>
                <a:gd name="T100" fmla="*/ 2094 w 2339"/>
                <a:gd name="T101" fmla="*/ 570 h 2174"/>
                <a:gd name="T102" fmla="*/ 2179 w 2339"/>
                <a:gd name="T103" fmla="*/ 548 h 2174"/>
                <a:gd name="T104" fmla="*/ 2245 w 2339"/>
                <a:gd name="T105" fmla="*/ 453 h 2174"/>
                <a:gd name="T106" fmla="*/ 2247 w 2339"/>
                <a:gd name="T107" fmla="*/ 401 h 2174"/>
                <a:gd name="T108" fmla="*/ 2230 w 2339"/>
                <a:gd name="T109" fmla="*/ 270 h 2174"/>
                <a:gd name="T110" fmla="*/ 2262 w 2339"/>
                <a:gd name="T111" fmla="*/ 146 h 2174"/>
                <a:gd name="T112" fmla="*/ 2331 w 2339"/>
                <a:gd name="T113" fmla="*/ 73 h 2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39" h="2174">
                  <a:moveTo>
                    <a:pt x="2334" y="300"/>
                  </a:moveTo>
                  <a:lnTo>
                    <a:pt x="2319" y="377"/>
                  </a:lnTo>
                  <a:lnTo>
                    <a:pt x="2300" y="454"/>
                  </a:lnTo>
                  <a:lnTo>
                    <a:pt x="2278" y="532"/>
                  </a:lnTo>
                  <a:lnTo>
                    <a:pt x="2255" y="608"/>
                  </a:lnTo>
                  <a:lnTo>
                    <a:pt x="2226" y="680"/>
                  </a:lnTo>
                  <a:lnTo>
                    <a:pt x="2195" y="752"/>
                  </a:lnTo>
                  <a:lnTo>
                    <a:pt x="2161" y="824"/>
                  </a:lnTo>
                  <a:lnTo>
                    <a:pt x="2124" y="895"/>
                  </a:lnTo>
                  <a:lnTo>
                    <a:pt x="2123" y="874"/>
                  </a:lnTo>
                  <a:lnTo>
                    <a:pt x="2120" y="856"/>
                  </a:lnTo>
                  <a:lnTo>
                    <a:pt x="2117" y="837"/>
                  </a:lnTo>
                  <a:lnTo>
                    <a:pt x="2113" y="820"/>
                  </a:lnTo>
                  <a:lnTo>
                    <a:pt x="2109" y="800"/>
                  </a:lnTo>
                  <a:lnTo>
                    <a:pt x="2105" y="782"/>
                  </a:lnTo>
                  <a:lnTo>
                    <a:pt x="2102" y="764"/>
                  </a:lnTo>
                  <a:lnTo>
                    <a:pt x="2101" y="745"/>
                  </a:lnTo>
                  <a:lnTo>
                    <a:pt x="2094" y="740"/>
                  </a:lnTo>
                  <a:lnTo>
                    <a:pt x="2087" y="737"/>
                  </a:lnTo>
                  <a:lnTo>
                    <a:pt x="2079" y="735"/>
                  </a:lnTo>
                  <a:lnTo>
                    <a:pt x="2072" y="739"/>
                  </a:lnTo>
                  <a:lnTo>
                    <a:pt x="2067" y="755"/>
                  </a:lnTo>
                  <a:lnTo>
                    <a:pt x="2067" y="773"/>
                  </a:lnTo>
                  <a:lnTo>
                    <a:pt x="2070" y="790"/>
                  </a:lnTo>
                  <a:lnTo>
                    <a:pt x="2074" y="807"/>
                  </a:lnTo>
                  <a:lnTo>
                    <a:pt x="2078" y="826"/>
                  </a:lnTo>
                  <a:lnTo>
                    <a:pt x="2081" y="843"/>
                  </a:lnTo>
                  <a:lnTo>
                    <a:pt x="2083" y="862"/>
                  </a:lnTo>
                  <a:lnTo>
                    <a:pt x="2086" y="884"/>
                  </a:lnTo>
                  <a:lnTo>
                    <a:pt x="2083" y="930"/>
                  </a:lnTo>
                  <a:lnTo>
                    <a:pt x="2079" y="977"/>
                  </a:lnTo>
                  <a:lnTo>
                    <a:pt x="2070" y="1023"/>
                  </a:lnTo>
                  <a:lnTo>
                    <a:pt x="2059" y="1069"/>
                  </a:lnTo>
                  <a:lnTo>
                    <a:pt x="2042" y="1111"/>
                  </a:lnTo>
                  <a:lnTo>
                    <a:pt x="2023" y="1155"/>
                  </a:lnTo>
                  <a:lnTo>
                    <a:pt x="2001" y="1195"/>
                  </a:lnTo>
                  <a:lnTo>
                    <a:pt x="1976" y="1233"/>
                  </a:lnTo>
                  <a:lnTo>
                    <a:pt x="1941" y="1263"/>
                  </a:lnTo>
                  <a:lnTo>
                    <a:pt x="1906" y="1289"/>
                  </a:lnTo>
                  <a:lnTo>
                    <a:pt x="1866" y="1312"/>
                  </a:lnTo>
                  <a:lnTo>
                    <a:pt x="1827" y="1331"/>
                  </a:lnTo>
                  <a:lnTo>
                    <a:pt x="1783" y="1346"/>
                  </a:lnTo>
                  <a:lnTo>
                    <a:pt x="1741" y="1359"/>
                  </a:lnTo>
                  <a:lnTo>
                    <a:pt x="1696" y="1366"/>
                  </a:lnTo>
                  <a:lnTo>
                    <a:pt x="1653" y="1371"/>
                  </a:lnTo>
                  <a:lnTo>
                    <a:pt x="1653" y="1362"/>
                  </a:lnTo>
                  <a:lnTo>
                    <a:pt x="1654" y="1345"/>
                  </a:lnTo>
                  <a:lnTo>
                    <a:pt x="1654" y="1323"/>
                  </a:lnTo>
                  <a:lnTo>
                    <a:pt x="1656" y="1300"/>
                  </a:lnTo>
                  <a:lnTo>
                    <a:pt x="1655" y="1276"/>
                  </a:lnTo>
                  <a:lnTo>
                    <a:pt x="1654" y="1257"/>
                  </a:lnTo>
                  <a:lnTo>
                    <a:pt x="1651" y="1247"/>
                  </a:lnTo>
                  <a:lnTo>
                    <a:pt x="1646" y="1248"/>
                  </a:lnTo>
                  <a:lnTo>
                    <a:pt x="1640" y="1256"/>
                  </a:lnTo>
                  <a:lnTo>
                    <a:pt x="1633" y="1276"/>
                  </a:lnTo>
                  <a:lnTo>
                    <a:pt x="1626" y="1304"/>
                  </a:lnTo>
                  <a:lnTo>
                    <a:pt x="1620" y="1334"/>
                  </a:lnTo>
                  <a:lnTo>
                    <a:pt x="1613" y="1364"/>
                  </a:lnTo>
                  <a:lnTo>
                    <a:pt x="1609" y="1391"/>
                  </a:lnTo>
                  <a:lnTo>
                    <a:pt x="1608" y="1411"/>
                  </a:lnTo>
                  <a:lnTo>
                    <a:pt x="1610" y="1424"/>
                  </a:lnTo>
                  <a:lnTo>
                    <a:pt x="1616" y="1433"/>
                  </a:lnTo>
                  <a:lnTo>
                    <a:pt x="1624" y="1443"/>
                  </a:lnTo>
                  <a:lnTo>
                    <a:pt x="1632" y="1454"/>
                  </a:lnTo>
                  <a:lnTo>
                    <a:pt x="1643" y="1464"/>
                  </a:lnTo>
                  <a:lnTo>
                    <a:pt x="1651" y="1473"/>
                  </a:lnTo>
                  <a:lnTo>
                    <a:pt x="1660" y="1485"/>
                  </a:lnTo>
                  <a:lnTo>
                    <a:pt x="1669" y="1495"/>
                  </a:lnTo>
                  <a:lnTo>
                    <a:pt x="1678" y="1506"/>
                  </a:lnTo>
                  <a:lnTo>
                    <a:pt x="1699" y="1531"/>
                  </a:lnTo>
                  <a:lnTo>
                    <a:pt x="1721" y="1559"/>
                  </a:lnTo>
                  <a:lnTo>
                    <a:pt x="1742" y="1586"/>
                  </a:lnTo>
                  <a:lnTo>
                    <a:pt x="1764" y="1616"/>
                  </a:lnTo>
                  <a:lnTo>
                    <a:pt x="1782" y="1644"/>
                  </a:lnTo>
                  <a:lnTo>
                    <a:pt x="1800" y="1676"/>
                  </a:lnTo>
                  <a:lnTo>
                    <a:pt x="1815" y="1706"/>
                  </a:lnTo>
                  <a:lnTo>
                    <a:pt x="1828" y="1741"/>
                  </a:lnTo>
                  <a:lnTo>
                    <a:pt x="1843" y="1758"/>
                  </a:lnTo>
                  <a:lnTo>
                    <a:pt x="1843" y="1810"/>
                  </a:lnTo>
                  <a:lnTo>
                    <a:pt x="1842" y="1862"/>
                  </a:lnTo>
                  <a:lnTo>
                    <a:pt x="1839" y="1914"/>
                  </a:lnTo>
                  <a:lnTo>
                    <a:pt x="1834" y="1967"/>
                  </a:lnTo>
                  <a:lnTo>
                    <a:pt x="1827" y="2019"/>
                  </a:lnTo>
                  <a:lnTo>
                    <a:pt x="1819" y="2070"/>
                  </a:lnTo>
                  <a:lnTo>
                    <a:pt x="1808" y="2122"/>
                  </a:lnTo>
                  <a:lnTo>
                    <a:pt x="1798" y="2174"/>
                  </a:lnTo>
                  <a:lnTo>
                    <a:pt x="1766" y="2169"/>
                  </a:lnTo>
                  <a:lnTo>
                    <a:pt x="1772" y="2128"/>
                  </a:lnTo>
                  <a:lnTo>
                    <a:pt x="1775" y="2081"/>
                  </a:lnTo>
                  <a:lnTo>
                    <a:pt x="1776" y="2028"/>
                  </a:lnTo>
                  <a:lnTo>
                    <a:pt x="1778" y="1976"/>
                  </a:lnTo>
                  <a:lnTo>
                    <a:pt x="1778" y="1925"/>
                  </a:lnTo>
                  <a:lnTo>
                    <a:pt x="1780" y="1878"/>
                  </a:lnTo>
                  <a:lnTo>
                    <a:pt x="1785" y="1839"/>
                  </a:lnTo>
                  <a:lnTo>
                    <a:pt x="1794" y="1811"/>
                  </a:lnTo>
                  <a:lnTo>
                    <a:pt x="1793" y="1802"/>
                  </a:lnTo>
                  <a:lnTo>
                    <a:pt x="1793" y="1794"/>
                  </a:lnTo>
                  <a:lnTo>
                    <a:pt x="1791" y="1784"/>
                  </a:lnTo>
                  <a:lnTo>
                    <a:pt x="1791" y="1776"/>
                  </a:lnTo>
                  <a:lnTo>
                    <a:pt x="1764" y="1743"/>
                  </a:lnTo>
                  <a:lnTo>
                    <a:pt x="1735" y="1712"/>
                  </a:lnTo>
                  <a:lnTo>
                    <a:pt x="1707" y="1681"/>
                  </a:lnTo>
                  <a:lnTo>
                    <a:pt x="1680" y="1652"/>
                  </a:lnTo>
                  <a:lnTo>
                    <a:pt x="1651" y="1623"/>
                  </a:lnTo>
                  <a:lnTo>
                    <a:pt x="1621" y="1594"/>
                  </a:lnTo>
                  <a:lnTo>
                    <a:pt x="1591" y="1567"/>
                  </a:lnTo>
                  <a:lnTo>
                    <a:pt x="1558" y="1539"/>
                  </a:lnTo>
                  <a:lnTo>
                    <a:pt x="1545" y="1526"/>
                  </a:lnTo>
                  <a:lnTo>
                    <a:pt x="1528" y="1514"/>
                  </a:lnTo>
                  <a:lnTo>
                    <a:pt x="1506" y="1498"/>
                  </a:lnTo>
                  <a:lnTo>
                    <a:pt x="1487" y="1481"/>
                  </a:lnTo>
                  <a:lnTo>
                    <a:pt x="1466" y="1463"/>
                  </a:lnTo>
                  <a:lnTo>
                    <a:pt x="1448" y="1447"/>
                  </a:lnTo>
                  <a:lnTo>
                    <a:pt x="1434" y="1432"/>
                  </a:lnTo>
                  <a:lnTo>
                    <a:pt x="1426" y="1421"/>
                  </a:lnTo>
                  <a:lnTo>
                    <a:pt x="1426" y="1393"/>
                  </a:lnTo>
                  <a:lnTo>
                    <a:pt x="1430" y="1362"/>
                  </a:lnTo>
                  <a:lnTo>
                    <a:pt x="1437" y="1328"/>
                  </a:lnTo>
                  <a:lnTo>
                    <a:pt x="1445" y="1297"/>
                  </a:lnTo>
                  <a:lnTo>
                    <a:pt x="1450" y="1269"/>
                  </a:lnTo>
                  <a:lnTo>
                    <a:pt x="1451" y="1251"/>
                  </a:lnTo>
                  <a:lnTo>
                    <a:pt x="1446" y="1242"/>
                  </a:lnTo>
                  <a:lnTo>
                    <a:pt x="1435" y="1248"/>
                  </a:lnTo>
                  <a:lnTo>
                    <a:pt x="1396" y="1255"/>
                  </a:lnTo>
                  <a:lnTo>
                    <a:pt x="1316" y="1259"/>
                  </a:lnTo>
                  <a:lnTo>
                    <a:pt x="1204" y="1257"/>
                  </a:lnTo>
                  <a:lnTo>
                    <a:pt x="1073" y="1254"/>
                  </a:lnTo>
                  <a:lnTo>
                    <a:pt x="930" y="1247"/>
                  </a:lnTo>
                  <a:lnTo>
                    <a:pt x="785" y="1239"/>
                  </a:lnTo>
                  <a:lnTo>
                    <a:pt x="653" y="1229"/>
                  </a:lnTo>
                  <a:lnTo>
                    <a:pt x="542" y="1221"/>
                  </a:lnTo>
                  <a:lnTo>
                    <a:pt x="535" y="1227"/>
                  </a:lnTo>
                  <a:lnTo>
                    <a:pt x="542" y="1251"/>
                  </a:lnTo>
                  <a:lnTo>
                    <a:pt x="557" y="1282"/>
                  </a:lnTo>
                  <a:lnTo>
                    <a:pt x="581" y="1321"/>
                  </a:lnTo>
                  <a:lnTo>
                    <a:pt x="604" y="1361"/>
                  </a:lnTo>
                  <a:lnTo>
                    <a:pt x="628" y="1398"/>
                  </a:lnTo>
                  <a:lnTo>
                    <a:pt x="646" y="1429"/>
                  </a:lnTo>
                  <a:lnTo>
                    <a:pt x="657" y="1450"/>
                  </a:lnTo>
                  <a:lnTo>
                    <a:pt x="641" y="1492"/>
                  </a:lnTo>
                  <a:lnTo>
                    <a:pt x="623" y="1532"/>
                  </a:lnTo>
                  <a:lnTo>
                    <a:pt x="602" y="1571"/>
                  </a:lnTo>
                  <a:lnTo>
                    <a:pt x="582" y="1612"/>
                  </a:lnTo>
                  <a:lnTo>
                    <a:pt x="559" y="1650"/>
                  </a:lnTo>
                  <a:lnTo>
                    <a:pt x="537" y="1689"/>
                  </a:lnTo>
                  <a:lnTo>
                    <a:pt x="515" y="1728"/>
                  </a:lnTo>
                  <a:lnTo>
                    <a:pt x="494" y="1766"/>
                  </a:lnTo>
                  <a:lnTo>
                    <a:pt x="494" y="1779"/>
                  </a:lnTo>
                  <a:lnTo>
                    <a:pt x="533" y="1806"/>
                  </a:lnTo>
                  <a:lnTo>
                    <a:pt x="574" y="1832"/>
                  </a:lnTo>
                  <a:lnTo>
                    <a:pt x="613" y="1859"/>
                  </a:lnTo>
                  <a:lnTo>
                    <a:pt x="655" y="1888"/>
                  </a:lnTo>
                  <a:lnTo>
                    <a:pt x="693" y="1916"/>
                  </a:lnTo>
                  <a:lnTo>
                    <a:pt x="731" y="1949"/>
                  </a:lnTo>
                  <a:lnTo>
                    <a:pt x="766" y="1985"/>
                  </a:lnTo>
                  <a:lnTo>
                    <a:pt x="797" y="2025"/>
                  </a:lnTo>
                  <a:lnTo>
                    <a:pt x="790" y="2028"/>
                  </a:lnTo>
                  <a:lnTo>
                    <a:pt x="783" y="2032"/>
                  </a:lnTo>
                  <a:lnTo>
                    <a:pt x="776" y="2034"/>
                  </a:lnTo>
                  <a:lnTo>
                    <a:pt x="769" y="2036"/>
                  </a:lnTo>
                  <a:lnTo>
                    <a:pt x="761" y="2036"/>
                  </a:lnTo>
                  <a:lnTo>
                    <a:pt x="753" y="2038"/>
                  </a:lnTo>
                  <a:lnTo>
                    <a:pt x="744" y="2038"/>
                  </a:lnTo>
                  <a:lnTo>
                    <a:pt x="737" y="2038"/>
                  </a:lnTo>
                  <a:lnTo>
                    <a:pt x="729" y="2027"/>
                  </a:lnTo>
                  <a:lnTo>
                    <a:pt x="723" y="2018"/>
                  </a:lnTo>
                  <a:lnTo>
                    <a:pt x="716" y="2006"/>
                  </a:lnTo>
                  <a:lnTo>
                    <a:pt x="709" y="1998"/>
                  </a:lnTo>
                  <a:lnTo>
                    <a:pt x="701" y="1989"/>
                  </a:lnTo>
                  <a:lnTo>
                    <a:pt x="693" y="1983"/>
                  </a:lnTo>
                  <a:lnTo>
                    <a:pt x="682" y="1978"/>
                  </a:lnTo>
                  <a:lnTo>
                    <a:pt x="671" y="1976"/>
                  </a:lnTo>
                  <a:lnTo>
                    <a:pt x="642" y="1963"/>
                  </a:lnTo>
                  <a:lnTo>
                    <a:pt x="612" y="1951"/>
                  </a:lnTo>
                  <a:lnTo>
                    <a:pt x="582" y="1942"/>
                  </a:lnTo>
                  <a:lnTo>
                    <a:pt x="552" y="1934"/>
                  </a:lnTo>
                  <a:lnTo>
                    <a:pt x="522" y="1925"/>
                  </a:lnTo>
                  <a:lnTo>
                    <a:pt x="492" y="1916"/>
                  </a:lnTo>
                  <a:lnTo>
                    <a:pt x="462" y="1907"/>
                  </a:lnTo>
                  <a:lnTo>
                    <a:pt x="434" y="1896"/>
                  </a:lnTo>
                  <a:lnTo>
                    <a:pt x="421" y="1888"/>
                  </a:lnTo>
                  <a:lnTo>
                    <a:pt x="409" y="1881"/>
                  </a:lnTo>
                  <a:lnTo>
                    <a:pt x="397" y="1874"/>
                  </a:lnTo>
                  <a:lnTo>
                    <a:pt x="384" y="1868"/>
                  </a:lnTo>
                  <a:lnTo>
                    <a:pt x="372" y="1860"/>
                  </a:lnTo>
                  <a:lnTo>
                    <a:pt x="361" y="1853"/>
                  </a:lnTo>
                  <a:lnTo>
                    <a:pt x="350" y="1844"/>
                  </a:lnTo>
                  <a:lnTo>
                    <a:pt x="341" y="1833"/>
                  </a:lnTo>
                  <a:lnTo>
                    <a:pt x="356" y="1814"/>
                  </a:lnTo>
                  <a:lnTo>
                    <a:pt x="379" y="1785"/>
                  </a:lnTo>
                  <a:lnTo>
                    <a:pt x="408" y="1747"/>
                  </a:lnTo>
                  <a:lnTo>
                    <a:pt x="437" y="1706"/>
                  </a:lnTo>
                  <a:lnTo>
                    <a:pt x="464" y="1664"/>
                  </a:lnTo>
                  <a:lnTo>
                    <a:pt x="485" y="1624"/>
                  </a:lnTo>
                  <a:lnTo>
                    <a:pt x="496" y="1590"/>
                  </a:lnTo>
                  <a:lnTo>
                    <a:pt x="496" y="1567"/>
                  </a:lnTo>
                  <a:lnTo>
                    <a:pt x="454" y="1548"/>
                  </a:lnTo>
                  <a:lnTo>
                    <a:pt x="414" y="1530"/>
                  </a:lnTo>
                  <a:lnTo>
                    <a:pt x="372" y="1511"/>
                  </a:lnTo>
                  <a:lnTo>
                    <a:pt x="334" y="1494"/>
                  </a:lnTo>
                  <a:lnTo>
                    <a:pt x="294" y="1473"/>
                  </a:lnTo>
                  <a:lnTo>
                    <a:pt x="254" y="1454"/>
                  </a:lnTo>
                  <a:lnTo>
                    <a:pt x="215" y="1433"/>
                  </a:lnTo>
                  <a:lnTo>
                    <a:pt x="176" y="1411"/>
                  </a:lnTo>
                  <a:lnTo>
                    <a:pt x="165" y="1403"/>
                  </a:lnTo>
                  <a:lnTo>
                    <a:pt x="154" y="1395"/>
                  </a:lnTo>
                  <a:lnTo>
                    <a:pt x="144" y="1388"/>
                  </a:lnTo>
                  <a:lnTo>
                    <a:pt x="136" y="1381"/>
                  </a:lnTo>
                  <a:lnTo>
                    <a:pt x="127" y="1373"/>
                  </a:lnTo>
                  <a:lnTo>
                    <a:pt x="117" y="1365"/>
                  </a:lnTo>
                  <a:lnTo>
                    <a:pt x="108" y="1357"/>
                  </a:lnTo>
                  <a:lnTo>
                    <a:pt x="99" y="1350"/>
                  </a:lnTo>
                  <a:lnTo>
                    <a:pt x="82" y="1334"/>
                  </a:lnTo>
                  <a:lnTo>
                    <a:pt x="69" y="1317"/>
                  </a:lnTo>
                  <a:lnTo>
                    <a:pt x="57" y="1299"/>
                  </a:lnTo>
                  <a:lnTo>
                    <a:pt x="50" y="1281"/>
                  </a:lnTo>
                  <a:lnTo>
                    <a:pt x="41" y="1262"/>
                  </a:lnTo>
                  <a:lnTo>
                    <a:pt x="33" y="1244"/>
                  </a:lnTo>
                  <a:lnTo>
                    <a:pt x="23" y="1225"/>
                  </a:lnTo>
                  <a:lnTo>
                    <a:pt x="14" y="1210"/>
                  </a:lnTo>
                  <a:lnTo>
                    <a:pt x="5" y="1170"/>
                  </a:lnTo>
                  <a:lnTo>
                    <a:pt x="1" y="1132"/>
                  </a:lnTo>
                  <a:lnTo>
                    <a:pt x="0" y="1094"/>
                  </a:lnTo>
                  <a:lnTo>
                    <a:pt x="3" y="1057"/>
                  </a:lnTo>
                  <a:lnTo>
                    <a:pt x="7" y="1020"/>
                  </a:lnTo>
                  <a:lnTo>
                    <a:pt x="15" y="983"/>
                  </a:lnTo>
                  <a:lnTo>
                    <a:pt x="24" y="946"/>
                  </a:lnTo>
                  <a:lnTo>
                    <a:pt x="37" y="910"/>
                  </a:lnTo>
                  <a:lnTo>
                    <a:pt x="52" y="887"/>
                  </a:lnTo>
                  <a:lnTo>
                    <a:pt x="67" y="865"/>
                  </a:lnTo>
                  <a:lnTo>
                    <a:pt x="82" y="842"/>
                  </a:lnTo>
                  <a:lnTo>
                    <a:pt x="98" y="821"/>
                  </a:lnTo>
                  <a:lnTo>
                    <a:pt x="112" y="798"/>
                  </a:lnTo>
                  <a:lnTo>
                    <a:pt x="128" y="777"/>
                  </a:lnTo>
                  <a:lnTo>
                    <a:pt x="145" y="757"/>
                  </a:lnTo>
                  <a:lnTo>
                    <a:pt x="167" y="739"/>
                  </a:lnTo>
                  <a:lnTo>
                    <a:pt x="183" y="728"/>
                  </a:lnTo>
                  <a:lnTo>
                    <a:pt x="199" y="716"/>
                  </a:lnTo>
                  <a:lnTo>
                    <a:pt x="218" y="706"/>
                  </a:lnTo>
                  <a:lnTo>
                    <a:pt x="236" y="695"/>
                  </a:lnTo>
                  <a:lnTo>
                    <a:pt x="254" y="686"/>
                  </a:lnTo>
                  <a:lnTo>
                    <a:pt x="273" y="680"/>
                  </a:lnTo>
                  <a:lnTo>
                    <a:pt x="293" y="676"/>
                  </a:lnTo>
                  <a:lnTo>
                    <a:pt x="314" y="675"/>
                  </a:lnTo>
                  <a:lnTo>
                    <a:pt x="350" y="667"/>
                  </a:lnTo>
                  <a:lnTo>
                    <a:pt x="390" y="661"/>
                  </a:lnTo>
                  <a:lnTo>
                    <a:pt x="428" y="656"/>
                  </a:lnTo>
                  <a:lnTo>
                    <a:pt x="468" y="654"/>
                  </a:lnTo>
                  <a:lnTo>
                    <a:pt x="505" y="652"/>
                  </a:lnTo>
                  <a:lnTo>
                    <a:pt x="544" y="652"/>
                  </a:lnTo>
                  <a:lnTo>
                    <a:pt x="583" y="652"/>
                  </a:lnTo>
                  <a:lnTo>
                    <a:pt x="622" y="655"/>
                  </a:lnTo>
                  <a:lnTo>
                    <a:pt x="637" y="657"/>
                  </a:lnTo>
                  <a:lnTo>
                    <a:pt x="653" y="661"/>
                  </a:lnTo>
                  <a:lnTo>
                    <a:pt x="669" y="662"/>
                  </a:lnTo>
                  <a:lnTo>
                    <a:pt x="687" y="664"/>
                  </a:lnTo>
                  <a:lnTo>
                    <a:pt x="703" y="664"/>
                  </a:lnTo>
                  <a:lnTo>
                    <a:pt x="721" y="667"/>
                  </a:lnTo>
                  <a:lnTo>
                    <a:pt x="736" y="670"/>
                  </a:lnTo>
                  <a:lnTo>
                    <a:pt x="753" y="677"/>
                  </a:lnTo>
                  <a:lnTo>
                    <a:pt x="760" y="727"/>
                  </a:lnTo>
                  <a:lnTo>
                    <a:pt x="777" y="775"/>
                  </a:lnTo>
                  <a:lnTo>
                    <a:pt x="803" y="820"/>
                  </a:lnTo>
                  <a:lnTo>
                    <a:pt x="837" y="862"/>
                  </a:lnTo>
                  <a:lnTo>
                    <a:pt x="875" y="899"/>
                  </a:lnTo>
                  <a:lnTo>
                    <a:pt x="917" y="931"/>
                  </a:lnTo>
                  <a:lnTo>
                    <a:pt x="962" y="959"/>
                  </a:lnTo>
                  <a:lnTo>
                    <a:pt x="1007" y="983"/>
                  </a:lnTo>
                  <a:lnTo>
                    <a:pt x="1060" y="997"/>
                  </a:lnTo>
                  <a:lnTo>
                    <a:pt x="1118" y="1005"/>
                  </a:lnTo>
                  <a:lnTo>
                    <a:pt x="1174" y="1006"/>
                  </a:lnTo>
                  <a:lnTo>
                    <a:pt x="1232" y="1000"/>
                  </a:lnTo>
                  <a:lnTo>
                    <a:pt x="1287" y="985"/>
                  </a:lnTo>
                  <a:lnTo>
                    <a:pt x="1338" y="966"/>
                  </a:lnTo>
                  <a:lnTo>
                    <a:pt x="1387" y="936"/>
                  </a:lnTo>
                  <a:lnTo>
                    <a:pt x="1433" y="900"/>
                  </a:lnTo>
                  <a:lnTo>
                    <a:pt x="1453" y="869"/>
                  </a:lnTo>
                  <a:lnTo>
                    <a:pt x="1473" y="839"/>
                  </a:lnTo>
                  <a:lnTo>
                    <a:pt x="1487" y="805"/>
                  </a:lnTo>
                  <a:lnTo>
                    <a:pt x="1498" y="774"/>
                  </a:lnTo>
                  <a:lnTo>
                    <a:pt x="1506" y="738"/>
                  </a:lnTo>
                  <a:lnTo>
                    <a:pt x="1515" y="704"/>
                  </a:lnTo>
                  <a:lnTo>
                    <a:pt x="1524" y="667"/>
                  </a:lnTo>
                  <a:lnTo>
                    <a:pt x="1533" y="630"/>
                  </a:lnTo>
                  <a:lnTo>
                    <a:pt x="1539" y="627"/>
                  </a:lnTo>
                  <a:lnTo>
                    <a:pt x="1555" y="625"/>
                  </a:lnTo>
                  <a:lnTo>
                    <a:pt x="1578" y="623"/>
                  </a:lnTo>
                  <a:lnTo>
                    <a:pt x="1607" y="622"/>
                  </a:lnTo>
                  <a:lnTo>
                    <a:pt x="1635" y="618"/>
                  </a:lnTo>
                  <a:lnTo>
                    <a:pt x="1660" y="618"/>
                  </a:lnTo>
                  <a:lnTo>
                    <a:pt x="1678" y="617"/>
                  </a:lnTo>
                  <a:lnTo>
                    <a:pt x="1688" y="619"/>
                  </a:lnTo>
                  <a:lnTo>
                    <a:pt x="1693" y="624"/>
                  </a:lnTo>
                  <a:lnTo>
                    <a:pt x="1696" y="632"/>
                  </a:lnTo>
                  <a:lnTo>
                    <a:pt x="1695" y="642"/>
                  </a:lnTo>
                  <a:lnTo>
                    <a:pt x="1691" y="654"/>
                  </a:lnTo>
                  <a:lnTo>
                    <a:pt x="1685" y="664"/>
                  </a:lnTo>
                  <a:lnTo>
                    <a:pt x="1680" y="675"/>
                  </a:lnTo>
                  <a:lnTo>
                    <a:pt x="1675" y="685"/>
                  </a:lnTo>
                  <a:lnTo>
                    <a:pt x="1673" y="697"/>
                  </a:lnTo>
                  <a:lnTo>
                    <a:pt x="1663" y="729"/>
                  </a:lnTo>
                  <a:lnTo>
                    <a:pt x="1668" y="744"/>
                  </a:lnTo>
                  <a:lnTo>
                    <a:pt x="1683" y="744"/>
                  </a:lnTo>
                  <a:lnTo>
                    <a:pt x="1706" y="735"/>
                  </a:lnTo>
                  <a:lnTo>
                    <a:pt x="1730" y="716"/>
                  </a:lnTo>
                  <a:lnTo>
                    <a:pt x="1755" y="694"/>
                  </a:lnTo>
                  <a:lnTo>
                    <a:pt x="1776" y="672"/>
                  </a:lnTo>
                  <a:lnTo>
                    <a:pt x="1791" y="655"/>
                  </a:lnTo>
                  <a:lnTo>
                    <a:pt x="1809" y="645"/>
                  </a:lnTo>
                  <a:lnTo>
                    <a:pt x="1826" y="634"/>
                  </a:lnTo>
                  <a:lnTo>
                    <a:pt x="1840" y="620"/>
                  </a:lnTo>
                  <a:lnTo>
                    <a:pt x="1854" y="608"/>
                  </a:lnTo>
                  <a:lnTo>
                    <a:pt x="1864" y="593"/>
                  </a:lnTo>
                  <a:lnTo>
                    <a:pt x="1876" y="577"/>
                  </a:lnTo>
                  <a:lnTo>
                    <a:pt x="1887" y="560"/>
                  </a:lnTo>
                  <a:lnTo>
                    <a:pt x="1899" y="547"/>
                  </a:lnTo>
                  <a:lnTo>
                    <a:pt x="1903" y="536"/>
                  </a:lnTo>
                  <a:lnTo>
                    <a:pt x="1910" y="525"/>
                  </a:lnTo>
                  <a:lnTo>
                    <a:pt x="1916" y="510"/>
                  </a:lnTo>
                  <a:lnTo>
                    <a:pt x="1922" y="496"/>
                  </a:lnTo>
                  <a:lnTo>
                    <a:pt x="1924" y="482"/>
                  </a:lnTo>
                  <a:lnTo>
                    <a:pt x="1924" y="469"/>
                  </a:lnTo>
                  <a:lnTo>
                    <a:pt x="1921" y="457"/>
                  </a:lnTo>
                  <a:lnTo>
                    <a:pt x="1914" y="450"/>
                  </a:lnTo>
                  <a:lnTo>
                    <a:pt x="1906" y="442"/>
                  </a:lnTo>
                  <a:lnTo>
                    <a:pt x="1905" y="435"/>
                  </a:lnTo>
                  <a:lnTo>
                    <a:pt x="1906" y="425"/>
                  </a:lnTo>
                  <a:lnTo>
                    <a:pt x="1911" y="417"/>
                  </a:lnTo>
                  <a:lnTo>
                    <a:pt x="1917" y="406"/>
                  </a:lnTo>
                  <a:lnTo>
                    <a:pt x="1923" y="394"/>
                  </a:lnTo>
                  <a:lnTo>
                    <a:pt x="1928" y="383"/>
                  </a:lnTo>
                  <a:lnTo>
                    <a:pt x="1931" y="372"/>
                  </a:lnTo>
                  <a:lnTo>
                    <a:pt x="1930" y="358"/>
                  </a:lnTo>
                  <a:lnTo>
                    <a:pt x="1929" y="343"/>
                  </a:lnTo>
                  <a:lnTo>
                    <a:pt x="1926" y="324"/>
                  </a:lnTo>
                  <a:lnTo>
                    <a:pt x="1926" y="307"/>
                  </a:lnTo>
                  <a:lnTo>
                    <a:pt x="1926" y="287"/>
                  </a:lnTo>
                  <a:lnTo>
                    <a:pt x="1930" y="268"/>
                  </a:lnTo>
                  <a:lnTo>
                    <a:pt x="1936" y="253"/>
                  </a:lnTo>
                  <a:lnTo>
                    <a:pt x="1948" y="242"/>
                  </a:lnTo>
                  <a:lnTo>
                    <a:pt x="1967" y="229"/>
                  </a:lnTo>
                  <a:lnTo>
                    <a:pt x="1971" y="243"/>
                  </a:lnTo>
                  <a:lnTo>
                    <a:pt x="1963" y="277"/>
                  </a:lnTo>
                  <a:lnTo>
                    <a:pt x="1953" y="325"/>
                  </a:lnTo>
                  <a:lnTo>
                    <a:pt x="1940" y="380"/>
                  </a:lnTo>
                  <a:lnTo>
                    <a:pt x="1931" y="440"/>
                  </a:lnTo>
                  <a:lnTo>
                    <a:pt x="1932" y="496"/>
                  </a:lnTo>
                  <a:lnTo>
                    <a:pt x="1948" y="542"/>
                  </a:lnTo>
                  <a:lnTo>
                    <a:pt x="1962" y="554"/>
                  </a:lnTo>
                  <a:lnTo>
                    <a:pt x="1977" y="562"/>
                  </a:lnTo>
                  <a:lnTo>
                    <a:pt x="1992" y="567"/>
                  </a:lnTo>
                  <a:lnTo>
                    <a:pt x="2011" y="572"/>
                  </a:lnTo>
                  <a:lnTo>
                    <a:pt x="2027" y="573"/>
                  </a:lnTo>
                  <a:lnTo>
                    <a:pt x="2044" y="574"/>
                  </a:lnTo>
                  <a:lnTo>
                    <a:pt x="2064" y="574"/>
                  </a:lnTo>
                  <a:lnTo>
                    <a:pt x="2083" y="574"/>
                  </a:lnTo>
                  <a:lnTo>
                    <a:pt x="2094" y="570"/>
                  </a:lnTo>
                  <a:lnTo>
                    <a:pt x="2106" y="567"/>
                  </a:lnTo>
                  <a:lnTo>
                    <a:pt x="2119" y="565"/>
                  </a:lnTo>
                  <a:lnTo>
                    <a:pt x="2132" y="564"/>
                  </a:lnTo>
                  <a:lnTo>
                    <a:pt x="2143" y="560"/>
                  </a:lnTo>
                  <a:lnTo>
                    <a:pt x="2155" y="558"/>
                  </a:lnTo>
                  <a:lnTo>
                    <a:pt x="2166" y="554"/>
                  </a:lnTo>
                  <a:lnTo>
                    <a:pt x="2179" y="548"/>
                  </a:lnTo>
                  <a:lnTo>
                    <a:pt x="2185" y="540"/>
                  </a:lnTo>
                  <a:lnTo>
                    <a:pt x="2195" y="529"/>
                  </a:lnTo>
                  <a:lnTo>
                    <a:pt x="2206" y="513"/>
                  </a:lnTo>
                  <a:lnTo>
                    <a:pt x="2218" y="499"/>
                  </a:lnTo>
                  <a:lnTo>
                    <a:pt x="2228" y="482"/>
                  </a:lnTo>
                  <a:lnTo>
                    <a:pt x="2238" y="467"/>
                  </a:lnTo>
                  <a:lnTo>
                    <a:pt x="2245" y="453"/>
                  </a:lnTo>
                  <a:lnTo>
                    <a:pt x="2250" y="444"/>
                  </a:lnTo>
                  <a:lnTo>
                    <a:pt x="2250" y="437"/>
                  </a:lnTo>
                  <a:lnTo>
                    <a:pt x="2251" y="430"/>
                  </a:lnTo>
                  <a:lnTo>
                    <a:pt x="2251" y="423"/>
                  </a:lnTo>
                  <a:lnTo>
                    <a:pt x="2251" y="416"/>
                  </a:lnTo>
                  <a:lnTo>
                    <a:pt x="2248" y="408"/>
                  </a:lnTo>
                  <a:lnTo>
                    <a:pt x="2247" y="401"/>
                  </a:lnTo>
                  <a:lnTo>
                    <a:pt x="2245" y="393"/>
                  </a:lnTo>
                  <a:lnTo>
                    <a:pt x="2243" y="388"/>
                  </a:lnTo>
                  <a:lnTo>
                    <a:pt x="2233" y="368"/>
                  </a:lnTo>
                  <a:lnTo>
                    <a:pt x="2230" y="346"/>
                  </a:lnTo>
                  <a:lnTo>
                    <a:pt x="2228" y="320"/>
                  </a:lnTo>
                  <a:lnTo>
                    <a:pt x="2229" y="296"/>
                  </a:lnTo>
                  <a:lnTo>
                    <a:pt x="2230" y="270"/>
                  </a:lnTo>
                  <a:lnTo>
                    <a:pt x="2232" y="247"/>
                  </a:lnTo>
                  <a:lnTo>
                    <a:pt x="2236" y="222"/>
                  </a:lnTo>
                  <a:lnTo>
                    <a:pt x="2239" y="202"/>
                  </a:lnTo>
                  <a:lnTo>
                    <a:pt x="2241" y="187"/>
                  </a:lnTo>
                  <a:lnTo>
                    <a:pt x="2247" y="173"/>
                  </a:lnTo>
                  <a:lnTo>
                    <a:pt x="2254" y="159"/>
                  </a:lnTo>
                  <a:lnTo>
                    <a:pt x="2262" y="146"/>
                  </a:lnTo>
                  <a:lnTo>
                    <a:pt x="2269" y="133"/>
                  </a:lnTo>
                  <a:lnTo>
                    <a:pt x="2277" y="121"/>
                  </a:lnTo>
                  <a:lnTo>
                    <a:pt x="2284" y="108"/>
                  </a:lnTo>
                  <a:lnTo>
                    <a:pt x="2291" y="95"/>
                  </a:lnTo>
                  <a:lnTo>
                    <a:pt x="2327" y="0"/>
                  </a:lnTo>
                  <a:lnTo>
                    <a:pt x="2328" y="35"/>
                  </a:lnTo>
                  <a:lnTo>
                    <a:pt x="2331" y="73"/>
                  </a:lnTo>
                  <a:lnTo>
                    <a:pt x="2335" y="112"/>
                  </a:lnTo>
                  <a:lnTo>
                    <a:pt x="2338" y="148"/>
                  </a:lnTo>
                  <a:lnTo>
                    <a:pt x="2339" y="185"/>
                  </a:lnTo>
                  <a:lnTo>
                    <a:pt x="2339" y="225"/>
                  </a:lnTo>
                  <a:lnTo>
                    <a:pt x="2337" y="260"/>
                  </a:lnTo>
                  <a:lnTo>
                    <a:pt x="2334" y="300"/>
                  </a:lnTo>
                  <a:close/>
                </a:path>
              </a:pathLst>
            </a:custGeom>
            <a:solidFill>
              <a:srgbClr val="8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30" name="Freeform 18"/>
            <p:cNvSpPr>
              <a:spLocks/>
            </p:cNvSpPr>
            <p:nvPr/>
          </p:nvSpPr>
          <p:spPr bwMode="auto">
            <a:xfrm>
              <a:off x="3004" y="3072"/>
              <a:ext cx="103" cy="71"/>
            </a:xfrm>
            <a:custGeom>
              <a:avLst/>
              <a:gdLst>
                <a:gd name="T0" fmla="*/ 107 w 207"/>
                <a:gd name="T1" fmla="*/ 0 h 140"/>
                <a:gd name="T2" fmla="*/ 83 w 207"/>
                <a:gd name="T3" fmla="*/ 0 h 140"/>
                <a:gd name="T4" fmla="*/ 64 w 207"/>
                <a:gd name="T5" fmla="*/ 5 h 140"/>
                <a:gd name="T6" fmla="*/ 45 w 207"/>
                <a:gd name="T7" fmla="*/ 12 h 140"/>
                <a:gd name="T8" fmla="*/ 30 w 207"/>
                <a:gd name="T9" fmla="*/ 21 h 140"/>
                <a:gd name="T10" fmla="*/ 17 w 207"/>
                <a:gd name="T11" fmla="*/ 31 h 140"/>
                <a:gd name="T12" fmla="*/ 8 w 207"/>
                <a:gd name="T13" fmla="*/ 43 h 140"/>
                <a:gd name="T14" fmla="*/ 1 w 207"/>
                <a:gd name="T15" fmla="*/ 57 h 140"/>
                <a:gd name="T16" fmla="*/ 0 w 207"/>
                <a:gd name="T17" fmla="*/ 72 h 140"/>
                <a:gd name="T18" fmla="*/ 1 w 207"/>
                <a:gd name="T19" fmla="*/ 84 h 140"/>
                <a:gd name="T20" fmla="*/ 6 w 207"/>
                <a:gd name="T21" fmla="*/ 95 h 140"/>
                <a:gd name="T22" fmla="*/ 13 w 207"/>
                <a:gd name="T23" fmla="*/ 105 h 140"/>
                <a:gd name="T24" fmla="*/ 24 w 207"/>
                <a:gd name="T25" fmla="*/ 115 h 140"/>
                <a:gd name="T26" fmla="*/ 37 w 207"/>
                <a:gd name="T27" fmla="*/ 124 h 140"/>
                <a:gd name="T28" fmla="*/ 53 w 207"/>
                <a:gd name="T29" fmla="*/ 131 h 140"/>
                <a:gd name="T30" fmla="*/ 69 w 207"/>
                <a:gd name="T31" fmla="*/ 136 h 140"/>
                <a:gd name="T32" fmla="*/ 89 w 207"/>
                <a:gd name="T33" fmla="*/ 140 h 140"/>
                <a:gd name="T34" fmla="*/ 104 w 207"/>
                <a:gd name="T35" fmla="*/ 131 h 140"/>
                <a:gd name="T36" fmla="*/ 118 w 207"/>
                <a:gd name="T37" fmla="*/ 121 h 140"/>
                <a:gd name="T38" fmla="*/ 132 w 207"/>
                <a:gd name="T39" fmla="*/ 111 h 140"/>
                <a:gd name="T40" fmla="*/ 147 w 207"/>
                <a:gd name="T41" fmla="*/ 102 h 140"/>
                <a:gd name="T42" fmla="*/ 159 w 207"/>
                <a:gd name="T43" fmla="*/ 92 h 140"/>
                <a:gd name="T44" fmla="*/ 174 w 207"/>
                <a:gd name="T45" fmla="*/ 81 h 140"/>
                <a:gd name="T46" fmla="*/ 188 w 207"/>
                <a:gd name="T47" fmla="*/ 70 h 140"/>
                <a:gd name="T48" fmla="*/ 202 w 207"/>
                <a:gd name="T49" fmla="*/ 57 h 140"/>
                <a:gd name="T50" fmla="*/ 204 w 207"/>
                <a:gd name="T51" fmla="*/ 54 h 140"/>
                <a:gd name="T52" fmla="*/ 207 w 207"/>
                <a:gd name="T53" fmla="*/ 51 h 140"/>
                <a:gd name="T54" fmla="*/ 200 w 207"/>
                <a:gd name="T55" fmla="*/ 40 h 140"/>
                <a:gd name="T56" fmla="*/ 192 w 207"/>
                <a:gd name="T57" fmla="*/ 31 h 140"/>
                <a:gd name="T58" fmla="*/ 181 w 207"/>
                <a:gd name="T59" fmla="*/ 21 h 140"/>
                <a:gd name="T60" fmla="*/ 170 w 207"/>
                <a:gd name="T61" fmla="*/ 15 h 140"/>
                <a:gd name="T62" fmla="*/ 154 w 207"/>
                <a:gd name="T63" fmla="*/ 8 h 140"/>
                <a:gd name="T64" fmla="*/ 140 w 207"/>
                <a:gd name="T65" fmla="*/ 4 h 140"/>
                <a:gd name="T66" fmla="*/ 124 w 207"/>
                <a:gd name="T67" fmla="*/ 0 h 140"/>
                <a:gd name="T68" fmla="*/ 107 w 207"/>
                <a:gd name="T6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7" h="140">
                  <a:moveTo>
                    <a:pt x="107" y="0"/>
                  </a:moveTo>
                  <a:lnTo>
                    <a:pt x="83" y="0"/>
                  </a:lnTo>
                  <a:lnTo>
                    <a:pt x="64" y="5"/>
                  </a:lnTo>
                  <a:lnTo>
                    <a:pt x="45" y="12"/>
                  </a:lnTo>
                  <a:lnTo>
                    <a:pt x="30" y="21"/>
                  </a:lnTo>
                  <a:lnTo>
                    <a:pt x="17" y="31"/>
                  </a:lnTo>
                  <a:lnTo>
                    <a:pt x="8" y="43"/>
                  </a:lnTo>
                  <a:lnTo>
                    <a:pt x="1" y="57"/>
                  </a:lnTo>
                  <a:lnTo>
                    <a:pt x="0" y="72"/>
                  </a:lnTo>
                  <a:lnTo>
                    <a:pt x="1" y="84"/>
                  </a:lnTo>
                  <a:lnTo>
                    <a:pt x="6" y="95"/>
                  </a:lnTo>
                  <a:lnTo>
                    <a:pt x="13" y="105"/>
                  </a:lnTo>
                  <a:lnTo>
                    <a:pt x="24" y="115"/>
                  </a:lnTo>
                  <a:lnTo>
                    <a:pt x="37" y="124"/>
                  </a:lnTo>
                  <a:lnTo>
                    <a:pt x="53" y="131"/>
                  </a:lnTo>
                  <a:lnTo>
                    <a:pt x="69" y="136"/>
                  </a:lnTo>
                  <a:lnTo>
                    <a:pt x="89" y="140"/>
                  </a:lnTo>
                  <a:lnTo>
                    <a:pt x="104" y="131"/>
                  </a:lnTo>
                  <a:lnTo>
                    <a:pt x="118" y="121"/>
                  </a:lnTo>
                  <a:lnTo>
                    <a:pt x="132" y="111"/>
                  </a:lnTo>
                  <a:lnTo>
                    <a:pt x="147" y="102"/>
                  </a:lnTo>
                  <a:lnTo>
                    <a:pt x="159" y="92"/>
                  </a:lnTo>
                  <a:lnTo>
                    <a:pt x="174" y="81"/>
                  </a:lnTo>
                  <a:lnTo>
                    <a:pt x="188" y="70"/>
                  </a:lnTo>
                  <a:lnTo>
                    <a:pt x="202" y="57"/>
                  </a:lnTo>
                  <a:lnTo>
                    <a:pt x="204" y="54"/>
                  </a:lnTo>
                  <a:lnTo>
                    <a:pt x="207" y="51"/>
                  </a:lnTo>
                  <a:lnTo>
                    <a:pt x="200" y="40"/>
                  </a:lnTo>
                  <a:lnTo>
                    <a:pt x="192" y="31"/>
                  </a:lnTo>
                  <a:lnTo>
                    <a:pt x="181" y="21"/>
                  </a:lnTo>
                  <a:lnTo>
                    <a:pt x="170" y="15"/>
                  </a:lnTo>
                  <a:lnTo>
                    <a:pt x="154" y="8"/>
                  </a:lnTo>
                  <a:lnTo>
                    <a:pt x="140" y="4"/>
                  </a:lnTo>
                  <a:lnTo>
                    <a:pt x="124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31" name="Freeform 19"/>
            <p:cNvSpPr>
              <a:spLocks/>
            </p:cNvSpPr>
            <p:nvPr/>
          </p:nvSpPr>
          <p:spPr bwMode="auto">
            <a:xfrm>
              <a:off x="3032" y="3049"/>
              <a:ext cx="62" cy="46"/>
            </a:xfrm>
            <a:custGeom>
              <a:avLst/>
              <a:gdLst>
                <a:gd name="T0" fmla="*/ 0 w 123"/>
                <a:gd name="T1" fmla="*/ 90 h 93"/>
                <a:gd name="T2" fmla="*/ 5 w 123"/>
                <a:gd name="T3" fmla="*/ 71 h 93"/>
                <a:gd name="T4" fmla="*/ 16 w 123"/>
                <a:gd name="T5" fmla="*/ 53 h 93"/>
                <a:gd name="T6" fmla="*/ 27 w 123"/>
                <a:gd name="T7" fmla="*/ 35 h 93"/>
                <a:gd name="T8" fmla="*/ 42 w 123"/>
                <a:gd name="T9" fmla="*/ 22 h 93"/>
                <a:gd name="T10" fmla="*/ 60 w 123"/>
                <a:gd name="T11" fmla="*/ 11 h 93"/>
                <a:gd name="T12" fmla="*/ 78 w 123"/>
                <a:gd name="T13" fmla="*/ 4 h 93"/>
                <a:gd name="T14" fmla="*/ 98 w 123"/>
                <a:gd name="T15" fmla="*/ 0 h 93"/>
                <a:gd name="T16" fmla="*/ 123 w 123"/>
                <a:gd name="T17" fmla="*/ 5 h 93"/>
                <a:gd name="T18" fmla="*/ 120 w 123"/>
                <a:gd name="T19" fmla="*/ 15 h 93"/>
                <a:gd name="T20" fmla="*/ 117 w 123"/>
                <a:gd name="T21" fmla="*/ 26 h 93"/>
                <a:gd name="T22" fmla="*/ 114 w 123"/>
                <a:gd name="T23" fmla="*/ 36 h 93"/>
                <a:gd name="T24" fmla="*/ 110 w 123"/>
                <a:gd name="T25" fmla="*/ 48 h 93"/>
                <a:gd name="T26" fmla="*/ 104 w 123"/>
                <a:gd name="T27" fmla="*/ 59 h 93"/>
                <a:gd name="T28" fmla="*/ 99 w 123"/>
                <a:gd name="T29" fmla="*/ 71 h 93"/>
                <a:gd name="T30" fmla="*/ 92 w 123"/>
                <a:gd name="T31" fmla="*/ 81 h 93"/>
                <a:gd name="T32" fmla="*/ 85 w 123"/>
                <a:gd name="T33" fmla="*/ 93 h 93"/>
                <a:gd name="T34" fmla="*/ 75 w 123"/>
                <a:gd name="T35" fmla="*/ 90 h 93"/>
                <a:gd name="T36" fmla="*/ 64 w 123"/>
                <a:gd name="T37" fmla="*/ 90 h 93"/>
                <a:gd name="T38" fmla="*/ 54 w 123"/>
                <a:gd name="T39" fmla="*/ 90 h 93"/>
                <a:gd name="T40" fmla="*/ 42 w 123"/>
                <a:gd name="T41" fmla="*/ 91 h 93"/>
                <a:gd name="T42" fmla="*/ 31 w 123"/>
                <a:gd name="T43" fmla="*/ 91 h 93"/>
                <a:gd name="T44" fmla="*/ 20 w 123"/>
                <a:gd name="T45" fmla="*/ 91 h 93"/>
                <a:gd name="T46" fmla="*/ 10 w 123"/>
                <a:gd name="T47" fmla="*/ 90 h 93"/>
                <a:gd name="T48" fmla="*/ 0 w 123"/>
                <a:gd name="T49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3" h="93">
                  <a:moveTo>
                    <a:pt x="0" y="90"/>
                  </a:moveTo>
                  <a:lnTo>
                    <a:pt x="5" y="71"/>
                  </a:lnTo>
                  <a:lnTo>
                    <a:pt x="16" y="53"/>
                  </a:lnTo>
                  <a:lnTo>
                    <a:pt x="27" y="35"/>
                  </a:lnTo>
                  <a:lnTo>
                    <a:pt x="42" y="22"/>
                  </a:lnTo>
                  <a:lnTo>
                    <a:pt x="60" y="11"/>
                  </a:lnTo>
                  <a:lnTo>
                    <a:pt x="78" y="4"/>
                  </a:lnTo>
                  <a:lnTo>
                    <a:pt x="98" y="0"/>
                  </a:lnTo>
                  <a:lnTo>
                    <a:pt x="123" y="5"/>
                  </a:lnTo>
                  <a:lnTo>
                    <a:pt x="120" y="15"/>
                  </a:lnTo>
                  <a:lnTo>
                    <a:pt x="117" y="26"/>
                  </a:lnTo>
                  <a:lnTo>
                    <a:pt x="114" y="36"/>
                  </a:lnTo>
                  <a:lnTo>
                    <a:pt x="110" y="48"/>
                  </a:lnTo>
                  <a:lnTo>
                    <a:pt x="104" y="59"/>
                  </a:lnTo>
                  <a:lnTo>
                    <a:pt x="99" y="71"/>
                  </a:lnTo>
                  <a:lnTo>
                    <a:pt x="92" y="81"/>
                  </a:lnTo>
                  <a:lnTo>
                    <a:pt x="85" y="93"/>
                  </a:lnTo>
                  <a:lnTo>
                    <a:pt x="75" y="90"/>
                  </a:lnTo>
                  <a:lnTo>
                    <a:pt x="64" y="90"/>
                  </a:lnTo>
                  <a:lnTo>
                    <a:pt x="54" y="90"/>
                  </a:lnTo>
                  <a:lnTo>
                    <a:pt x="42" y="91"/>
                  </a:lnTo>
                  <a:lnTo>
                    <a:pt x="31" y="91"/>
                  </a:lnTo>
                  <a:lnTo>
                    <a:pt x="20" y="91"/>
                  </a:lnTo>
                  <a:lnTo>
                    <a:pt x="1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4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32" name="Freeform 20"/>
            <p:cNvSpPr>
              <a:spLocks/>
            </p:cNvSpPr>
            <p:nvPr/>
          </p:nvSpPr>
          <p:spPr bwMode="auto">
            <a:xfrm>
              <a:off x="2123" y="2914"/>
              <a:ext cx="83" cy="69"/>
            </a:xfrm>
            <a:custGeom>
              <a:avLst/>
              <a:gdLst>
                <a:gd name="T0" fmla="*/ 60 w 165"/>
                <a:gd name="T1" fmla="*/ 0 h 139"/>
                <a:gd name="T2" fmla="*/ 58 w 165"/>
                <a:gd name="T3" fmla="*/ 0 h 139"/>
                <a:gd name="T4" fmla="*/ 57 w 165"/>
                <a:gd name="T5" fmla="*/ 0 h 139"/>
                <a:gd name="T6" fmla="*/ 53 w 165"/>
                <a:gd name="T7" fmla="*/ 6 h 139"/>
                <a:gd name="T8" fmla="*/ 48 w 165"/>
                <a:gd name="T9" fmla="*/ 13 h 139"/>
                <a:gd name="T10" fmla="*/ 43 w 165"/>
                <a:gd name="T11" fmla="*/ 19 h 139"/>
                <a:gd name="T12" fmla="*/ 40 w 165"/>
                <a:gd name="T13" fmla="*/ 27 h 139"/>
                <a:gd name="T14" fmla="*/ 31 w 165"/>
                <a:gd name="T15" fmla="*/ 38 h 139"/>
                <a:gd name="T16" fmla="*/ 23 w 165"/>
                <a:gd name="T17" fmla="*/ 51 h 139"/>
                <a:gd name="T18" fmla="*/ 19 w 165"/>
                <a:gd name="T19" fmla="*/ 59 h 139"/>
                <a:gd name="T20" fmla="*/ 15 w 165"/>
                <a:gd name="T21" fmla="*/ 68 h 139"/>
                <a:gd name="T22" fmla="*/ 12 w 165"/>
                <a:gd name="T23" fmla="*/ 78 h 139"/>
                <a:gd name="T24" fmla="*/ 10 w 165"/>
                <a:gd name="T25" fmla="*/ 89 h 139"/>
                <a:gd name="T26" fmla="*/ 6 w 165"/>
                <a:gd name="T27" fmla="*/ 97 h 139"/>
                <a:gd name="T28" fmla="*/ 4 w 165"/>
                <a:gd name="T29" fmla="*/ 107 h 139"/>
                <a:gd name="T30" fmla="*/ 2 w 165"/>
                <a:gd name="T31" fmla="*/ 116 h 139"/>
                <a:gd name="T32" fmla="*/ 0 w 165"/>
                <a:gd name="T33" fmla="*/ 126 h 139"/>
                <a:gd name="T34" fmla="*/ 5 w 165"/>
                <a:gd name="T35" fmla="*/ 127 h 139"/>
                <a:gd name="T36" fmla="*/ 12 w 165"/>
                <a:gd name="T37" fmla="*/ 130 h 139"/>
                <a:gd name="T38" fmla="*/ 20 w 165"/>
                <a:gd name="T39" fmla="*/ 132 h 139"/>
                <a:gd name="T40" fmla="*/ 28 w 165"/>
                <a:gd name="T41" fmla="*/ 134 h 139"/>
                <a:gd name="T42" fmla="*/ 35 w 165"/>
                <a:gd name="T43" fmla="*/ 135 h 139"/>
                <a:gd name="T44" fmla="*/ 42 w 165"/>
                <a:gd name="T45" fmla="*/ 137 h 139"/>
                <a:gd name="T46" fmla="*/ 50 w 165"/>
                <a:gd name="T47" fmla="*/ 138 h 139"/>
                <a:gd name="T48" fmla="*/ 60 w 165"/>
                <a:gd name="T49" fmla="*/ 139 h 139"/>
                <a:gd name="T50" fmla="*/ 80 w 165"/>
                <a:gd name="T51" fmla="*/ 137 h 139"/>
                <a:gd name="T52" fmla="*/ 100 w 165"/>
                <a:gd name="T53" fmla="*/ 133 h 139"/>
                <a:gd name="T54" fmla="*/ 116 w 165"/>
                <a:gd name="T55" fmla="*/ 126 h 139"/>
                <a:gd name="T56" fmla="*/ 132 w 165"/>
                <a:gd name="T57" fmla="*/ 118 h 139"/>
                <a:gd name="T58" fmla="*/ 146 w 165"/>
                <a:gd name="T59" fmla="*/ 107 h 139"/>
                <a:gd name="T60" fmla="*/ 155 w 165"/>
                <a:gd name="T61" fmla="*/ 95 h 139"/>
                <a:gd name="T62" fmla="*/ 161 w 165"/>
                <a:gd name="T63" fmla="*/ 82 h 139"/>
                <a:gd name="T64" fmla="*/ 165 w 165"/>
                <a:gd name="T65" fmla="*/ 68 h 139"/>
                <a:gd name="T66" fmla="*/ 161 w 165"/>
                <a:gd name="T67" fmla="*/ 55 h 139"/>
                <a:gd name="T68" fmla="*/ 155 w 165"/>
                <a:gd name="T69" fmla="*/ 42 h 139"/>
                <a:gd name="T70" fmla="*/ 146 w 165"/>
                <a:gd name="T71" fmla="*/ 30 h 139"/>
                <a:gd name="T72" fmla="*/ 132 w 165"/>
                <a:gd name="T73" fmla="*/ 21 h 139"/>
                <a:gd name="T74" fmla="*/ 116 w 165"/>
                <a:gd name="T75" fmla="*/ 11 h 139"/>
                <a:gd name="T76" fmla="*/ 100 w 165"/>
                <a:gd name="T77" fmla="*/ 5 h 139"/>
                <a:gd name="T78" fmla="*/ 80 w 165"/>
                <a:gd name="T79" fmla="*/ 0 h 139"/>
                <a:gd name="T80" fmla="*/ 60 w 165"/>
                <a:gd name="T8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5" h="139">
                  <a:moveTo>
                    <a:pt x="60" y="0"/>
                  </a:moveTo>
                  <a:lnTo>
                    <a:pt x="58" y="0"/>
                  </a:lnTo>
                  <a:lnTo>
                    <a:pt x="57" y="0"/>
                  </a:lnTo>
                  <a:lnTo>
                    <a:pt x="53" y="6"/>
                  </a:lnTo>
                  <a:lnTo>
                    <a:pt x="48" y="13"/>
                  </a:lnTo>
                  <a:lnTo>
                    <a:pt x="43" y="19"/>
                  </a:lnTo>
                  <a:lnTo>
                    <a:pt x="40" y="27"/>
                  </a:lnTo>
                  <a:lnTo>
                    <a:pt x="31" y="38"/>
                  </a:lnTo>
                  <a:lnTo>
                    <a:pt x="23" y="51"/>
                  </a:lnTo>
                  <a:lnTo>
                    <a:pt x="19" y="59"/>
                  </a:lnTo>
                  <a:lnTo>
                    <a:pt x="15" y="68"/>
                  </a:lnTo>
                  <a:lnTo>
                    <a:pt x="12" y="78"/>
                  </a:lnTo>
                  <a:lnTo>
                    <a:pt x="10" y="89"/>
                  </a:lnTo>
                  <a:lnTo>
                    <a:pt x="6" y="97"/>
                  </a:lnTo>
                  <a:lnTo>
                    <a:pt x="4" y="107"/>
                  </a:lnTo>
                  <a:lnTo>
                    <a:pt x="2" y="116"/>
                  </a:lnTo>
                  <a:lnTo>
                    <a:pt x="0" y="126"/>
                  </a:lnTo>
                  <a:lnTo>
                    <a:pt x="5" y="127"/>
                  </a:lnTo>
                  <a:lnTo>
                    <a:pt x="12" y="130"/>
                  </a:lnTo>
                  <a:lnTo>
                    <a:pt x="20" y="132"/>
                  </a:lnTo>
                  <a:lnTo>
                    <a:pt x="28" y="134"/>
                  </a:lnTo>
                  <a:lnTo>
                    <a:pt x="35" y="135"/>
                  </a:lnTo>
                  <a:lnTo>
                    <a:pt x="42" y="137"/>
                  </a:lnTo>
                  <a:lnTo>
                    <a:pt x="50" y="138"/>
                  </a:lnTo>
                  <a:lnTo>
                    <a:pt x="60" y="139"/>
                  </a:lnTo>
                  <a:lnTo>
                    <a:pt x="80" y="137"/>
                  </a:lnTo>
                  <a:lnTo>
                    <a:pt x="100" y="133"/>
                  </a:lnTo>
                  <a:lnTo>
                    <a:pt x="116" y="126"/>
                  </a:lnTo>
                  <a:lnTo>
                    <a:pt x="132" y="118"/>
                  </a:lnTo>
                  <a:lnTo>
                    <a:pt x="146" y="107"/>
                  </a:lnTo>
                  <a:lnTo>
                    <a:pt x="155" y="95"/>
                  </a:lnTo>
                  <a:lnTo>
                    <a:pt x="161" y="82"/>
                  </a:lnTo>
                  <a:lnTo>
                    <a:pt x="165" y="68"/>
                  </a:lnTo>
                  <a:lnTo>
                    <a:pt x="161" y="55"/>
                  </a:lnTo>
                  <a:lnTo>
                    <a:pt x="155" y="42"/>
                  </a:lnTo>
                  <a:lnTo>
                    <a:pt x="146" y="30"/>
                  </a:lnTo>
                  <a:lnTo>
                    <a:pt x="132" y="21"/>
                  </a:lnTo>
                  <a:lnTo>
                    <a:pt x="116" y="11"/>
                  </a:lnTo>
                  <a:lnTo>
                    <a:pt x="100" y="5"/>
                  </a:lnTo>
                  <a:lnTo>
                    <a:pt x="8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33" name="Freeform 21"/>
            <p:cNvSpPr>
              <a:spLocks/>
            </p:cNvSpPr>
            <p:nvPr/>
          </p:nvSpPr>
          <p:spPr bwMode="auto">
            <a:xfrm>
              <a:off x="2138" y="2889"/>
              <a:ext cx="52" cy="46"/>
            </a:xfrm>
            <a:custGeom>
              <a:avLst/>
              <a:gdLst>
                <a:gd name="T0" fmla="*/ 60 w 102"/>
                <a:gd name="T1" fmla="*/ 2 h 91"/>
                <a:gd name="T2" fmla="*/ 70 w 102"/>
                <a:gd name="T3" fmla="*/ 0 h 91"/>
                <a:gd name="T4" fmla="*/ 80 w 102"/>
                <a:gd name="T5" fmla="*/ 0 h 91"/>
                <a:gd name="T6" fmla="*/ 91 w 102"/>
                <a:gd name="T7" fmla="*/ 1 h 91"/>
                <a:gd name="T8" fmla="*/ 102 w 102"/>
                <a:gd name="T9" fmla="*/ 4 h 91"/>
                <a:gd name="T10" fmla="*/ 100 w 102"/>
                <a:gd name="T11" fmla="*/ 15 h 91"/>
                <a:gd name="T12" fmla="*/ 98 w 102"/>
                <a:gd name="T13" fmla="*/ 25 h 91"/>
                <a:gd name="T14" fmla="*/ 94 w 102"/>
                <a:gd name="T15" fmla="*/ 35 h 91"/>
                <a:gd name="T16" fmla="*/ 91 w 102"/>
                <a:gd name="T17" fmla="*/ 47 h 91"/>
                <a:gd name="T18" fmla="*/ 85 w 102"/>
                <a:gd name="T19" fmla="*/ 57 h 91"/>
                <a:gd name="T20" fmla="*/ 79 w 102"/>
                <a:gd name="T21" fmla="*/ 68 h 91"/>
                <a:gd name="T22" fmla="*/ 72 w 102"/>
                <a:gd name="T23" fmla="*/ 79 h 91"/>
                <a:gd name="T24" fmla="*/ 65 w 102"/>
                <a:gd name="T25" fmla="*/ 91 h 91"/>
                <a:gd name="T26" fmla="*/ 56 w 102"/>
                <a:gd name="T27" fmla="*/ 90 h 91"/>
                <a:gd name="T28" fmla="*/ 47 w 102"/>
                <a:gd name="T29" fmla="*/ 90 h 91"/>
                <a:gd name="T30" fmla="*/ 39 w 102"/>
                <a:gd name="T31" fmla="*/ 90 h 91"/>
                <a:gd name="T32" fmla="*/ 32 w 102"/>
                <a:gd name="T33" fmla="*/ 90 h 91"/>
                <a:gd name="T34" fmla="*/ 23 w 102"/>
                <a:gd name="T35" fmla="*/ 90 h 91"/>
                <a:gd name="T36" fmla="*/ 15 w 102"/>
                <a:gd name="T37" fmla="*/ 90 h 91"/>
                <a:gd name="T38" fmla="*/ 6 w 102"/>
                <a:gd name="T39" fmla="*/ 90 h 91"/>
                <a:gd name="T40" fmla="*/ 0 w 102"/>
                <a:gd name="T41" fmla="*/ 91 h 91"/>
                <a:gd name="T42" fmla="*/ 6 w 102"/>
                <a:gd name="T43" fmla="*/ 79 h 91"/>
                <a:gd name="T44" fmla="*/ 15 w 102"/>
                <a:gd name="T45" fmla="*/ 68 h 91"/>
                <a:gd name="T46" fmla="*/ 21 w 102"/>
                <a:gd name="T47" fmla="*/ 56 h 91"/>
                <a:gd name="T48" fmla="*/ 30 w 102"/>
                <a:gd name="T49" fmla="*/ 46 h 91"/>
                <a:gd name="T50" fmla="*/ 36 w 102"/>
                <a:gd name="T51" fmla="*/ 34 h 91"/>
                <a:gd name="T52" fmla="*/ 43 w 102"/>
                <a:gd name="T53" fmla="*/ 24 h 91"/>
                <a:gd name="T54" fmla="*/ 51 w 102"/>
                <a:gd name="T55" fmla="*/ 14 h 91"/>
                <a:gd name="T56" fmla="*/ 60 w 102"/>
                <a:gd name="T57" fmla="*/ 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2" h="91">
                  <a:moveTo>
                    <a:pt x="60" y="2"/>
                  </a:moveTo>
                  <a:lnTo>
                    <a:pt x="70" y="0"/>
                  </a:lnTo>
                  <a:lnTo>
                    <a:pt x="80" y="0"/>
                  </a:lnTo>
                  <a:lnTo>
                    <a:pt x="91" y="1"/>
                  </a:lnTo>
                  <a:lnTo>
                    <a:pt x="102" y="4"/>
                  </a:lnTo>
                  <a:lnTo>
                    <a:pt x="100" y="15"/>
                  </a:lnTo>
                  <a:lnTo>
                    <a:pt x="98" y="25"/>
                  </a:lnTo>
                  <a:lnTo>
                    <a:pt x="94" y="35"/>
                  </a:lnTo>
                  <a:lnTo>
                    <a:pt x="91" y="47"/>
                  </a:lnTo>
                  <a:lnTo>
                    <a:pt x="85" y="57"/>
                  </a:lnTo>
                  <a:lnTo>
                    <a:pt x="79" y="68"/>
                  </a:lnTo>
                  <a:lnTo>
                    <a:pt x="72" y="79"/>
                  </a:lnTo>
                  <a:lnTo>
                    <a:pt x="65" y="91"/>
                  </a:lnTo>
                  <a:lnTo>
                    <a:pt x="56" y="90"/>
                  </a:lnTo>
                  <a:lnTo>
                    <a:pt x="47" y="90"/>
                  </a:lnTo>
                  <a:lnTo>
                    <a:pt x="39" y="90"/>
                  </a:lnTo>
                  <a:lnTo>
                    <a:pt x="32" y="90"/>
                  </a:lnTo>
                  <a:lnTo>
                    <a:pt x="23" y="90"/>
                  </a:lnTo>
                  <a:lnTo>
                    <a:pt x="15" y="90"/>
                  </a:lnTo>
                  <a:lnTo>
                    <a:pt x="6" y="90"/>
                  </a:lnTo>
                  <a:lnTo>
                    <a:pt x="0" y="91"/>
                  </a:lnTo>
                  <a:lnTo>
                    <a:pt x="6" y="79"/>
                  </a:lnTo>
                  <a:lnTo>
                    <a:pt x="15" y="68"/>
                  </a:lnTo>
                  <a:lnTo>
                    <a:pt x="21" y="56"/>
                  </a:lnTo>
                  <a:lnTo>
                    <a:pt x="30" y="46"/>
                  </a:lnTo>
                  <a:lnTo>
                    <a:pt x="36" y="34"/>
                  </a:lnTo>
                  <a:lnTo>
                    <a:pt x="43" y="24"/>
                  </a:lnTo>
                  <a:lnTo>
                    <a:pt x="51" y="14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4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34" name="Freeform 22"/>
            <p:cNvSpPr>
              <a:spLocks/>
            </p:cNvSpPr>
            <p:nvPr/>
          </p:nvSpPr>
          <p:spPr bwMode="auto">
            <a:xfrm>
              <a:off x="2304" y="3210"/>
              <a:ext cx="107" cy="70"/>
            </a:xfrm>
            <a:custGeom>
              <a:avLst/>
              <a:gdLst>
                <a:gd name="T0" fmla="*/ 106 w 213"/>
                <a:gd name="T1" fmla="*/ 0 h 140"/>
                <a:gd name="T2" fmla="*/ 85 w 213"/>
                <a:gd name="T3" fmla="*/ 0 h 140"/>
                <a:gd name="T4" fmla="*/ 66 w 213"/>
                <a:gd name="T5" fmla="*/ 5 h 140"/>
                <a:gd name="T6" fmla="*/ 48 w 213"/>
                <a:gd name="T7" fmla="*/ 11 h 140"/>
                <a:gd name="T8" fmla="*/ 34 w 213"/>
                <a:gd name="T9" fmla="*/ 19 h 140"/>
                <a:gd name="T10" fmla="*/ 21 w 213"/>
                <a:gd name="T11" fmla="*/ 28 h 140"/>
                <a:gd name="T12" fmla="*/ 10 w 213"/>
                <a:gd name="T13" fmla="*/ 38 h 140"/>
                <a:gd name="T14" fmla="*/ 3 w 213"/>
                <a:gd name="T15" fmla="*/ 50 h 140"/>
                <a:gd name="T16" fmla="*/ 0 w 213"/>
                <a:gd name="T17" fmla="*/ 63 h 140"/>
                <a:gd name="T18" fmla="*/ 15 w 213"/>
                <a:gd name="T19" fmla="*/ 68 h 140"/>
                <a:gd name="T20" fmla="*/ 30 w 213"/>
                <a:gd name="T21" fmla="*/ 75 h 140"/>
                <a:gd name="T22" fmla="*/ 45 w 213"/>
                <a:gd name="T23" fmla="*/ 82 h 140"/>
                <a:gd name="T24" fmla="*/ 60 w 213"/>
                <a:gd name="T25" fmla="*/ 90 h 140"/>
                <a:gd name="T26" fmla="*/ 75 w 213"/>
                <a:gd name="T27" fmla="*/ 96 h 140"/>
                <a:gd name="T28" fmla="*/ 90 w 213"/>
                <a:gd name="T29" fmla="*/ 102 h 140"/>
                <a:gd name="T30" fmla="*/ 105 w 213"/>
                <a:gd name="T31" fmla="*/ 109 h 140"/>
                <a:gd name="T32" fmla="*/ 120 w 213"/>
                <a:gd name="T33" fmla="*/ 116 h 140"/>
                <a:gd name="T34" fmla="*/ 120 w 213"/>
                <a:gd name="T35" fmla="*/ 119 h 140"/>
                <a:gd name="T36" fmla="*/ 121 w 213"/>
                <a:gd name="T37" fmla="*/ 125 h 140"/>
                <a:gd name="T38" fmla="*/ 121 w 213"/>
                <a:gd name="T39" fmla="*/ 132 h 140"/>
                <a:gd name="T40" fmla="*/ 122 w 213"/>
                <a:gd name="T41" fmla="*/ 140 h 140"/>
                <a:gd name="T42" fmla="*/ 139 w 213"/>
                <a:gd name="T43" fmla="*/ 135 h 140"/>
                <a:gd name="T44" fmla="*/ 157 w 213"/>
                <a:gd name="T45" fmla="*/ 131 h 140"/>
                <a:gd name="T46" fmla="*/ 172 w 213"/>
                <a:gd name="T47" fmla="*/ 124 h 140"/>
                <a:gd name="T48" fmla="*/ 186 w 213"/>
                <a:gd name="T49" fmla="*/ 117 h 140"/>
                <a:gd name="T50" fmla="*/ 197 w 213"/>
                <a:gd name="T51" fmla="*/ 107 h 140"/>
                <a:gd name="T52" fmla="*/ 205 w 213"/>
                <a:gd name="T53" fmla="*/ 96 h 140"/>
                <a:gd name="T54" fmla="*/ 211 w 213"/>
                <a:gd name="T55" fmla="*/ 83 h 140"/>
                <a:gd name="T56" fmla="*/ 213 w 213"/>
                <a:gd name="T57" fmla="*/ 72 h 140"/>
                <a:gd name="T58" fmla="*/ 210 w 213"/>
                <a:gd name="T59" fmla="*/ 57 h 140"/>
                <a:gd name="T60" fmla="*/ 204 w 213"/>
                <a:gd name="T61" fmla="*/ 43 h 140"/>
                <a:gd name="T62" fmla="*/ 194 w 213"/>
                <a:gd name="T63" fmla="*/ 30 h 140"/>
                <a:gd name="T64" fmla="*/ 180 w 213"/>
                <a:gd name="T65" fmla="*/ 20 h 140"/>
                <a:gd name="T66" fmla="*/ 164 w 213"/>
                <a:gd name="T67" fmla="*/ 11 h 140"/>
                <a:gd name="T68" fmla="*/ 146 w 213"/>
                <a:gd name="T69" fmla="*/ 5 h 140"/>
                <a:gd name="T70" fmla="*/ 126 w 213"/>
                <a:gd name="T71" fmla="*/ 0 h 140"/>
                <a:gd name="T72" fmla="*/ 106 w 213"/>
                <a:gd name="T7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3" h="140">
                  <a:moveTo>
                    <a:pt x="106" y="0"/>
                  </a:moveTo>
                  <a:lnTo>
                    <a:pt x="85" y="0"/>
                  </a:lnTo>
                  <a:lnTo>
                    <a:pt x="66" y="5"/>
                  </a:lnTo>
                  <a:lnTo>
                    <a:pt x="48" y="11"/>
                  </a:lnTo>
                  <a:lnTo>
                    <a:pt x="34" y="19"/>
                  </a:lnTo>
                  <a:lnTo>
                    <a:pt x="21" y="28"/>
                  </a:lnTo>
                  <a:lnTo>
                    <a:pt x="10" y="38"/>
                  </a:lnTo>
                  <a:lnTo>
                    <a:pt x="3" y="50"/>
                  </a:lnTo>
                  <a:lnTo>
                    <a:pt x="0" y="63"/>
                  </a:lnTo>
                  <a:lnTo>
                    <a:pt x="15" y="68"/>
                  </a:lnTo>
                  <a:lnTo>
                    <a:pt x="30" y="75"/>
                  </a:lnTo>
                  <a:lnTo>
                    <a:pt x="45" y="82"/>
                  </a:lnTo>
                  <a:lnTo>
                    <a:pt x="60" y="90"/>
                  </a:lnTo>
                  <a:lnTo>
                    <a:pt x="75" y="96"/>
                  </a:lnTo>
                  <a:lnTo>
                    <a:pt x="90" y="102"/>
                  </a:lnTo>
                  <a:lnTo>
                    <a:pt x="105" y="109"/>
                  </a:lnTo>
                  <a:lnTo>
                    <a:pt x="120" y="116"/>
                  </a:lnTo>
                  <a:lnTo>
                    <a:pt x="120" y="119"/>
                  </a:lnTo>
                  <a:lnTo>
                    <a:pt x="121" y="125"/>
                  </a:lnTo>
                  <a:lnTo>
                    <a:pt x="121" y="132"/>
                  </a:lnTo>
                  <a:lnTo>
                    <a:pt x="122" y="140"/>
                  </a:lnTo>
                  <a:lnTo>
                    <a:pt x="139" y="135"/>
                  </a:lnTo>
                  <a:lnTo>
                    <a:pt x="157" y="131"/>
                  </a:lnTo>
                  <a:lnTo>
                    <a:pt x="172" y="124"/>
                  </a:lnTo>
                  <a:lnTo>
                    <a:pt x="186" y="117"/>
                  </a:lnTo>
                  <a:lnTo>
                    <a:pt x="197" y="107"/>
                  </a:lnTo>
                  <a:lnTo>
                    <a:pt x="205" y="96"/>
                  </a:lnTo>
                  <a:lnTo>
                    <a:pt x="211" y="83"/>
                  </a:lnTo>
                  <a:lnTo>
                    <a:pt x="213" y="72"/>
                  </a:lnTo>
                  <a:lnTo>
                    <a:pt x="210" y="57"/>
                  </a:lnTo>
                  <a:lnTo>
                    <a:pt x="204" y="43"/>
                  </a:lnTo>
                  <a:lnTo>
                    <a:pt x="194" y="30"/>
                  </a:lnTo>
                  <a:lnTo>
                    <a:pt x="180" y="20"/>
                  </a:lnTo>
                  <a:lnTo>
                    <a:pt x="164" y="11"/>
                  </a:lnTo>
                  <a:lnTo>
                    <a:pt x="146" y="5"/>
                  </a:lnTo>
                  <a:lnTo>
                    <a:pt x="126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35" name="Freeform 23"/>
            <p:cNvSpPr>
              <a:spLocks/>
            </p:cNvSpPr>
            <p:nvPr/>
          </p:nvSpPr>
          <p:spPr bwMode="auto">
            <a:xfrm>
              <a:off x="2333" y="3186"/>
              <a:ext cx="61" cy="47"/>
            </a:xfrm>
            <a:custGeom>
              <a:avLst/>
              <a:gdLst>
                <a:gd name="T0" fmla="*/ 0 w 122"/>
                <a:gd name="T1" fmla="*/ 89 h 93"/>
                <a:gd name="T2" fmla="*/ 5 w 122"/>
                <a:gd name="T3" fmla="*/ 69 h 93"/>
                <a:gd name="T4" fmla="*/ 17 w 122"/>
                <a:gd name="T5" fmla="*/ 53 h 93"/>
                <a:gd name="T6" fmla="*/ 28 w 122"/>
                <a:gd name="T7" fmla="*/ 36 h 93"/>
                <a:gd name="T8" fmla="*/ 43 w 122"/>
                <a:gd name="T9" fmla="*/ 23 h 93"/>
                <a:gd name="T10" fmla="*/ 58 w 122"/>
                <a:gd name="T11" fmla="*/ 9 h 93"/>
                <a:gd name="T12" fmla="*/ 78 w 122"/>
                <a:gd name="T13" fmla="*/ 2 h 93"/>
                <a:gd name="T14" fmla="*/ 99 w 122"/>
                <a:gd name="T15" fmla="*/ 0 h 93"/>
                <a:gd name="T16" fmla="*/ 122 w 122"/>
                <a:gd name="T17" fmla="*/ 5 h 93"/>
                <a:gd name="T18" fmla="*/ 118 w 122"/>
                <a:gd name="T19" fmla="*/ 16 h 93"/>
                <a:gd name="T20" fmla="*/ 116 w 122"/>
                <a:gd name="T21" fmla="*/ 26 h 93"/>
                <a:gd name="T22" fmla="*/ 113 w 122"/>
                <a:gd name="T23" fmla="*/ 37 h 93"/>
                <a:gd name="T24" fmla="*/ 109 w 122"/>
                <a:gd name="T25" fmla="*/ 48 h 93"/>
                <a:gd name="T26" fmla="*/ 103 w 122"/>
                <a:gd name="T27" fmla="*/ 59 h 93"/>
                <a:gd name="T28" fmla="*/ 98 w 122"/>
                <a:gd name="T29" fmla="*/ 70 h 93"/>
                <a:gd name="T30" fmla="*/ 91 w 122"/>
                <a:gd name="T31" fmla="*/ 82 h 93"/>
                <a:gd name="T32" fmla="*/ 84 w 122"/>
                <a:gd name="T33" fmla="*/ 93 h 93"/>
                <a:gd name="T34" fmla="*/ 72 w 122"/>
                <a:gd name="T35" fmla="*/ 91 h 93"/>
                <a:gd name="T36" fmla="*/ 62 w 122"/>
                <a:gd name="T37" fmla="*/ 91 h 93"/>
                <a:gd name="T38" fmla="*/ 51 w 122"/>
                <a:gd name="T39" fmla="*/ 91 h 93"/>
                <a:gd name="T40" fmla="*/ 41 w 122"/>
                <a:gd name="T41" fmla="*/ 91 h 93"/>
                <a:gd name="T42" fmla="*/ 31 w 122"/>
                <a:gd name="T43" fmla="*/ 90 h 93"/>
                <a:gd name="T44" fmla="*/ 20 w 122"/>
                <a:gd name="T45" fmla="*/ 90 h 93"/>
                <a:gd name="T46" fmla="*/ 9 w 122"/>
                <a:gd name="T47" fmla="*/ 89 h 93"/>
                <a:gd name="T48" fmla="*/ 0 w 122"/>
                <a:gd name="T49" fmla="*/ 8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2" h="93">
                  <a:moveTo>
                    <a:pt x="0" y="89"/>
                  </a:moveTo>
                  <a:lnTo>
                    <a:pt x="5" y="69"/>
                  </a:lnTo>
                  <a:lnTo>
                    <a:pt x="17" y="53"/>
                  </a:lnTo>
                  <a:lnTo>
                    <a:pt x="28" y="36"/>
                  </a:lnTo>
                  <a:lnTo>
                    <a:pt x="43" y="23"/>
                  </a:lnTo>
                  <a:lnTo>
                    <a:pt x="58" y="9"/>
                  </a:lnTo>
                  <a:lnTo>
                    <a:pt x="78" y="2"/>
                  </a:lnTo>
                  <a:lnTo>
                    <a:pt x="99" y="0"/>
                  </a:lnTo>
                  <a:lnTo>
                    <a:pt x="122" y="5"/>
                  </a:lnTo>
                  <a:lnTo>
                    <a:pt x="118" y="16"/>
                  </a:lnTo>
                  <a:lnTo>
                    <a:pt x="116" y="26"/>
                  </a:lnTo>
                  <a:lnTo>
                    <a:pt x="113" y="37"/>
                  </a:lnTo>
                  <a:lnTo>
                    <a:pt x="109" y="48"/>
                  </a:lnTo>
                  <a:lnTo>
                    <a:pt x="103" y="59"/>
                  </a:lnTo>
                  <a:lnTo>
                    <a:pt x="98" y="70"/>
                  </a:lnTo>
                  <a:lnTo>
                    <a:pt x="91" y="82"/>
                  </a:lnTo>
                  <a:lnTo>
                    <a:pt x="84" y="93"/>
                  </a:lnTo>
                  <a:lnTo>
                    <a:pt x="72" y="91"/>
                  </a:lnTo>
                  <a:lnTo>
                    <a:pt x="62" y="91"/>
                  </a:lnTo>
                  <a:lnTo>
                    <a:pt x="51" y="91"/>
                  </a:lnTo>
                  <a:lnTo>
                    <a:pt x="41" y="91"/>
                  </a:lnTo>
                  <a:lnTo>
                    <a:pt x="31" y="90"/>
                  </a:lnTo>
                  <a:lnTo>
                    <a:pt x="20" y="90"/>
                  </a:lnTo>
                  <a:lnTo>
                    <a:pt x="9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4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36" name="Freeform 24"/>
            <p:cNvSpPr>
              <a:spLocks/>
            </p:cNvSpPr>
            <p:nvPr/>
          </p:nvSpPr>
          <p:spPr bwMode="auto">
            <a:xfrm>
              <a:off x="2963" y="3316"/>
              <a:ext cx="57" cy="54"/>
            </a:xfrm>
            <a:custGeom>
              <a:avLst/>
              <a:gdLst>
                <a:gd name="T0" fmla="*/ 9 w 116"/>
                <a:gd name="T1" fmla="*/ 0 h 107"/>
                <a:gd name="T2" fmla="*/ 3 w 116"/>
                <a:gd name="T3" fmla="*/ 0 h 107"/>
                <a:gd name="T4" fmla="*/ 0 w 116"/>
                <a:gd name="T5" fmla="*/ 0 h 107"/>
                <a:gd name="T6" fmla="*/ 13 w 116"/>
                <a:gd name="T7" fmla="*/ 12 h 107"/>
                <a:gd name="T8" fmla="*/ 24 w 116"/>
                <a:gd name="T9" fmla="*/ 25 h 107"/>
                <a:gd name="T10" fmla="*/ 36 w 116"/>
                <a:gd name="T11" fmla="*/ 38 h 107"/>
                <a:gd name="T12" fmla="*/ 49 w 116"/>
                <a:gd name="T13" fmla="*/ 52 h 107"/>
                <a:gd name="T14" fmla="*/ 59 w 116"/>
                <a:gd name="T15" fmla="*/ 65 h 107"/>
                <a:gd name="T16" fmla="*/ 73 w 116"/>
                <a:gd name="T17" fmla="*/ 79 h 107"/>
                <a:gd name="T18" fmla="*/ 84 w 116"/>
                <a:gd name="T19" fmla="*/ 93 h 107"/>
                <a:gd name="T20" fmla="*/ 98 w 116"/>
                <a:gd name="T21" fmla="*/ 107 h 107"/>
                <a:gd name="T22" fmla="*/ 104 w 116"/>
                <a:gd name="T23" fmla="*/ 98 h 107"/>
                <a:gd name="T24" fmla="*/ 110 w 116"/>
                <a:gd name="T25" fmla="*/ 89 h 107"/>
                <a:gd name="T26" fmla="*/ 113 w 116"/>
                <a:gd name="T27" fmla="*/ 78 h 107"/>
                <a:gd name="T28" fmla="*/ 116 w 116"/>
                <a:gd name="T29" fmla="*/ 68 h 107"/>
                <a:gd name="T30" fmla="*/ 112 w 116"/>
                <a:gd name="T31" fmla="*/ 53 h 107"/>
                <a:gd name="T32" fmla="*/ 106 w 116"/>
                <a:gd name="T33" fmla="*/ 40 h 107"/>
                <a:gd name="T34" fmla="*/ 96 w 116"/>
                <a:gd name="T35" fmla="*/ 29 h 107"/>
                <a:gd name="T36" fmla="*/ 83 w 116"/>
                <a:gd name="T37" fmla="*/ 19 h 107"/>
                <a:gd name="T38" fmla="*/ 67 w 116"/>
                <a:gd name="T39" fmla="*/ 10 h 107"/>
                <a:gd name="T40" fmla="*/ 49 w 116"/>
                <a:gd name="T41" fmla="*/ 4 h 107"/>
                <a:gd name="T42" fmla="*/ 29 w 116"/>
                <a:gd name="T43" fmla="*/ 0 h 107"/>
                <a:gd name="T44" fmla="*/ 9 w 116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6" h="107">
                  <a:moveTo>
                    <a:pt x="9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13" y="12"/>
                  </a:lnTo>
                  <a:lnTo>
                    <a:pt x="24" y="25"/>
                  </a:lnTo>
                  <a:lnTo>
                    <a:pt x="36" y="38"/>
                  </a:lnTo>
                  <a:lnTo>
                    <a:pt x="49" y="52"/>
                  </a:lnTo>
                  <a:lnTo>
                    <a:pt x="59" y="65"/>
                  </a:lnTo>
                  <a:lnTo>
                    <a:pt x="73" y="79"/>
                  </a:lnTo>
                  <a:lnTo>
                    <a:pt x="84" y="93"/>
                  </a:lnTo>
                  <a:lnTo>
                    <a:pt x="98" y="107"/>
                  </a:lnTo>
                  <a:lnTo>
                    <a:pt x="104" y="98"/>
                  </a:lnTo>
                  <a:lnTo>
                    <a:pt x="110" y="89"/>
                  </a:lnTo>
                  <a:lnTo>
                    <a:pt x="113" y="78"/>
                  </a:lnTo>
                  <a:lnTo>
                    <a:pt x="116" y="68"/>
                  </a:lnTo>
                  <a:lnTo>
                    <a:pt x="112" y="53"/>
                  </a:lnTo>
                  <a:lnTo>
                    <a:pt x="106" y="40"/>
                  </a:lnTo>
                  <a:lnTo>
                    <a:pt x="96" y="29"/>
                  </a:lnTo>
                  <a:lnTo>
                    <a:pt x="83" y="19"/>
                  </a:lnTo>
                  <a:lnTo>
                    <a:pt x="67" y="10"/>
                  </a:lnTo>
                  <a:lnTo>
                    <a:pt x="49" y="4"/>
                  </a:lnTo>
                  <a:lnTo>
                    <a:pt x="2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37" name="Freeform 25"/>
            <p:cNvSpPr>
              <a:spLocks/>
            </p:cNvSpPr>
            <p:nvPr/>
          </p:nvSpPr>
          <p:spPr bwMode="auto">
            <a:xfrm>
              <a:off x="2957" y="3292"/>
              <a:ext cx="45" cy="46"/>
            </a:xfrm>
            <a:custGeom>
              <a:avLst/>
              <a:gdLst>
                <a:gd name="T0" fmla="*/ 0 w 91"/>
                <a:gd name="T1" fmla="*/ 36 h 91"/>
                <a:gd name="T2" fmla="*/ 7 w 91"/>
                <a:gd name="T3" fmla="*/ 26 h 91"/>
                <a:gd name="T4" fmla="*/ 15 w 91"/>
                <a:gd name="T5" fmla="*/ 19 h 91"/>
                <a:gd name="T6" fmla="*/ 25 w 91"/>
                <a:gd name="T7" fmla="*/ 12 h 91"/>
                <a:gd name="T8" fmla="*/ 35 w 91"/>
                <a:gd name="T9" fmla="*/ 7 h 91"/>
                <a:gd name="T10" fmla="*/ 45 w 91"/>
                <a:gd name="T11" fmla="*/ 3 h 91"/>
                <a:gd name="T12" fmla="*/ 56 w 91"/>
                <a:gd name="T13" fmla="*/ 0 h 91"/>
                <a:gd name="T14" fmla="*/ 68 w 91"/>
                <a:gd name="T15" fmla="*/ 0 h 91"/>
                <a:gd name="T16" fmla="*/ 83 w 91"/>
                <a:gd name="T17" fmla="*/ 1 h 91"/>
                <a:gd name="T18" fmla="*/ 86 w 91"/>
                <a:gd name="T19" fmla="*/ 7 h 91"/>
                <a:gd name="T20" fmla="*/ 91 w 91"/>
                <a:gd name="T21" fmla="*/ 14 h 91"/>
                <a:gd name="T22" fmla="*/ 89 w 91"/>
                <a:gd name="T23" fmla="*/ 22 h 91"/>
                <a:gd name="T24" fmla="*/ 86 w 91"/>
                <a:gd name="T25" fmla="*/ 31 h 91"/>
                <a:gd name="T26" fmla="*/ 83 w 91"/>
                <a:gd name="T27" fmla="*/ 41 h 91"/>
                <a:gd name="T28" fmla="*/ 79 w 91"/>
                <a:gd name="T29" fmla="*/ 52 h 91"/>
                <a:gd name="T30" fmla="*/ 72 w 91"/>
                <a:gd name="T31" fmla="*/ 61 h 91"/>
                <a:gd name="T32" fmla="*/ 68 w 91"/>
                <a:gd name="T33" fmla="*/ 72 h 91"/>
                <a:gd name="T34" fmla="*/ 61 w 91"/>
                <a:gd name="T35" fmla="*/ 81 h 91"/>
                <a:gd name="T36" fmla="*/ 55 w 91"/>
                <a:gd name="T37" fmla="*/ 91 h 91"/>
                <a:gd name="T38" fmla="*/ 52 w 91"/>
                <a:gd name="T39" fmla="*/ 90 h 91"/>
                <a:gd name="T40" fmla="*/ 49 w 91"/>
                <a:gd name="T41" fmla="*/ 89 h 91"/>
                <a:gd name="T42" fmla="*/ 42 w 91"/>
                <a:gd name="T43" fmla="*/ 82 h 91"/>
                <a:gd name="T44" fmla="*/ 37 w 91"/>
                <a:gd name="T45" fmla="*/ 75 h 91"/>
                <a:gd name="T46" fmla="*/ 30 w 91"/>
                <a:gd name="T47" fmla="*/ 68 h 91"/>
                <a:gd name="T48" fmla="*/ 24 w 91"/>
                <a:gd name="T49" fmla="*/ 63 h 91"/>
                <a:gd name="T50" fmla="*/ 16 w 91"/>
                <a:gd name="T51" fmla="*/ 56 h 91"/>
                <a:gd name="T52" fmla="*/ 10 w 91"/>
                <a:gd name="T53" fmla="*/ 50 h 91"/>
                <a:gd name="T54" fmla="*/ 4 w 91"/>
                <a:gd name="T55" fmla="*/ 42 h 91"/>
                <a:gd name="T56" fmla="*/ 0 w 91"/>
                <a:gd name="T57" fmla="*/ 3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1" h="91">
                  <a:moveTo>
                    <a:pt x="0" y="36"/>
                  </a:moveTo>
                  <a:lnTo>
                    <a:pt x="7" y="26"/>
                  </a:lnTo>
                  <a:lnTo>
                    <a:pt x="15" y="19"/>
                  </a:lnTo>
                  <a:lnTo>
                    <a:pt x="25" y="12"/>
                  </a:lnTo>
                  <a:lnTo>
                    <a:pt x="35" y="7"/>
                  </a:lnTo>
                  <a:lnTo>
                    <a:pt x="45" y="3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83" y="1"/>
                  </a:lnTo>
                  <a:lnTo>
                    <a:pt x="86" y="7"/>
                  </a:lnTo>
                  <a:lnTo>
                    <a:pt x="91" y="14"/>
                  </a:lnTo>
                  <a:lnTo>
                    <a:pt x="89" y="22"/>
                  </a:lnTo>
                  <a:lnTo>
                    <a:pt x="86" y="31"/>
                  </a:lnTo>
                  <a:lnTo>
                    <a:pt x="83" y="41"/>
                  </a:lnTo>
                  <a:lnTo>
                    <a:pt x="79" y="52"/>
                  </a:lnTo>
                  <a:lnTo>
                    <a:pt x="72" y="61"/>
                  </a:lnTo>
                  <a:lnTo>
                    <a:pt x="68" y="72"/>
                  </a:lnTo>
                  <a:lnTo>
                    <a:pt x="61" y="81"/>
                  </a:lnTo>
                  <a:lnTo>
                    <a:pt x="55" y="91"/>
                  </a:lnTo>
                  <a:lnTo>
                    <a:pt x="52" y="90"/>
                  </a:lnTo>
                  <a:lnTo>
                    <a:pt x="49" y="89"/>
                  </a:lnTo>
                  <a:lnTo>
                    <a:pt x="42" y="82"/>
                  </a:lnTo>
                  <a:lnTo>
                    <a:pt x="37" y="75"/>
                  </a:lnTo>
                  <a:lnTo>
                    <a:pt x="30" y="68"/>
                  </a:lnTo>
                  <a:lnTo>
                    <a:pt x="24" y="63"/>
                  </a:lnTo>
                  <a:lnTo>
                    <a:pt x="16" y="56"/>
                  </a:lnTo>
                  <a:lnTo>
                    <a:pt x="10" y="50"/>
                  </a:lnTo>
                  <a:lnTo>
                    <a:pt x="4" y="4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4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38" name="Freeform 26"/>
            <p:cNvSpPr>
              <a:spLocks/>
            </p:cNvSpPr>
            <p:nvPr/>
          </p:nvSpPr>
          <p:spPr bwMode="auto">
            <a:xfrm>
              <a:off x="2659" y="3049"/>
              <a:ext cx="106" cy="65"/>
            </a:xfrm>
            <a:custGeom>
              <a:avLst/>
              <a:gdLst>
                <a:gd name="T0" fmla="*/ 46 w 214"/>
                <a:gd name="T1" fmla="*/ 128 h 131"/>
                <a:gd name="T2" fmla="*/ 36 w 214"/>
                <a:gd name="T3" fmla="*/ 123 h 131"/>
                <a:gd name="T4" fmla="*/ 27 w 214"/>
                <a:gd name="T5" fmla="*/ 117 h 131"/>
                <a:gd name="T6" fmla="*/ 18 w 214"/>
                <a:gd name="T7" fmla="*/ 109 h 131"/>
                <a:gd name="T8" fmla="*/ 12 w 214"/>
                <a:gd name="T9" fmla="*/ 103 h 131"/>
                <a:gd name="T10" fmla="*/ 6 w 214"/>
                <a:gd name="T11" fmla="*/ 95 h 131"/>
                <a:gd name="T12" fmla="*/ 3 w 214"/>
                <a:gd name="T13" fmla="*/ 87 h 131"/>
                <a:gd name="T14" fmla="*/ 0 w 214"/>
                <a:gd name="T15" fmla="*/ 79 h 131"/>
                <a:gd name="T16" fmla="*/ 0 w 214"/>
                <a:gd name="T17" fmla="*/ 71 h 131"/>
                <a:gd name="T18" fmla="*/ 1 w 214"/>
                <a:gd name="T19" fmla="*/ 56 h 131"/>
                <a:gd name="T20" fmla="*/ 8 w 214"/>
                <a:gd name="T21" fmla="*/ 42 h 131"/>
                <a:gd name="T22" fmla="*/ 18 w 214"/>
                <a:gd name="T23" fmla="*/ 29 h 131"/>
                <a:gd name="T24" fmla="*/ 31 w 214"/>
                <a:gd name="T25" fmla="*/ 20 h 131"/>
                <a:gd name="T26" fmla="*/ 46 w 214"/>
                <a:gd name="T27" fmla="*/ 11 h 131"/>
                <a:gd name="T28" fmla="*/ 65 w 214"/>
                <a:gd name="T29" fmla="*/ 5 h 131"/>
                <a:gd name="T30" fmla="*/ 84 w 214"/>
                <a:gd name="T31" fmla="*/ 0 h 131"/>
                <a:gd name="T32" fmla="*/ 106 w 214"/>
                <a:gd name="T33" fmla="*/ 0 h 131"/>
                <a:gd name="T34" fmla="*/ 126 w 214"/>
                <a:gd name="T35" fmla="*/ 0 h 131"/>
                <a:gd name="T36" fmla="*/ 147 w 214"/>
                <a:gd name="T37" fmla="*/ 5 h 131"/>
                <a:gd name="T38" fmla="*/ 164 w 214"/>
                <a:gd name="T39" fmla="*/ 11 h 131"/>
                <a:gd name="T40" fmla="*/ 180 w 214"/>
                <a:gd name="T41" fmla="*/ 20 h 131"/>
                <a:gd name="T42" fmla="*/ 193 w 214"/>
                <a:gd name="T43" fmla="*/ 29 h 131"/>
                <a:gd name="T44" fmla="*/ 204 w 214"/>
                <a:gd name="T45" fmla="*/ 42 h 131"/>
                <a:gd name="T46" fmla="*/ 210 w 214"/>
                <a:gd name="T47" fmla="*/ 56 h 131"/>
                <a:gd name="T48" fmla="*/ 214 w 214"/>
                <a:gd name="T49" fmla="*/ 71 h 131"/>
                <a:gd name="T50" fmla="*/ 211 w 214"/>
                <a:gd name="T51" fmla="*/ 79 h 131"/>
                <a:gd name="T52" fmla="*/ 209 w 214"/>
                <a:gd name="T53" fmla="*/ 87 h 131"/>
                <a:gd name="T54" fmla="*/ 204 w 214"/>
                <a:gd name="T55" fmla="*/ 95 h 131"/>
                <a:gd name="T56" fmla="*/ 199 w 214"/>
                <a:gd name="T57" fmla="*/ 104 h 131"/>
                <a:gd name="T58" fmla="*/ 189 w 214"/>
                <a:gd name="T59" fmla="*/ 112 h 131"/>
                <a:gd name="T60" fmla="*/ 180 w 214"/>
                <a:gd name="T61" fmla="*/ 119 h 131"/>
                <a:gd name="T62" fmla="*/ 170 w 214"/>
                <a:gd name="T63" fmla="*/ 125 h 131"/>
                <a:gd name="T64" fmla="*/ 159 w 214"/>
                <a:gd name="T65" fmla="*/ 131 h 131"/>
                <a:gd name="T66" fmla="*/ 146 w 214"/>
                <a:gd name="T67" fmla="*/ 129 h 131"/>
                <a:gd name="T68" fmla="*/ 131 w 214"/>
                <a:gd name="T69" fmla="*/ 129 h 131"/>
                <a:gd name="T70" fmla="*/ 117 w 214"/>
                <a:gd name="T71" fmla="*/ 129 h 131"/>
                <a:gd name="T72" fmla="*/ 104 w 214"/>
                <a:gd name="T73" fmla="*/ 129 h 131"/>
                <a:gd name="T74" fmla="*/ 89 w 214"/>
                <a:gd name="T75" fmla="*/ 128 h 131"/>
                <a:gd name="T76" fmla="*/ 74 w 214"/>
                <a:gd name="T77" fmla="*/ 128 h 131"/>
                <a:gd name="T78" fmla="*/ 60 w 214"/>
                <a:gd name="T79" fmla="*/ 128 h 131"/>
                <a:gd name="T80" fmla="*/ 46 w 214"/>
                <a:gd name="T81" fmla="*/ 12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" h="131">
                  <a:moveTo>
                    <a:pt x="46" y="128"/>
                  </a:moveTo>
                  <a:lnTo>
                    <a:pt x="36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2" y="103"/>
                  </a:lnTo>
                  <a:lnTo>
                    <a:pt x="6" y="95"/>
                  </a:lnTo>
                  <a:lnTo>
                    <a:pt x="3" y="87"/>
                  </a:lnTo>
                  <a:lnTo>
                    <a:pt x="0" y="79"/>
                  </a:lnTo>
                  <a:lnTo>
                    <a:pt x="0" y="71"/>
                  </a:lnTo>
                  <a:lnTo>
                    <a:pt x="1" y="56"/>
                  </a:lnTo>
                  <a:lnTo>
                    <a:pt x="8" y="42"/>
                  </a:lnTo>
                  <a:lnTo>
                    <a:pt x="18" y="29"/>
                  </a:lnTo>
                  <a:lnTo>
                    <a:pt x="31" y="20"/>
                  </a:lnTo>
                  <a:lnTo>
                    <a:pt x="46" y="11"/>
                  </a:lnTo>
                  <a:lnTo>
                    <a:pt x="65" y="5"/>
                  </a:lnTo>
                  <a:lnTo>
                    <a:pt x="84" y="0"/>
                  </a:lnTo>
                  <a:lnTo>
                    <a:pt x="106" y="0"/>
                  </a:lnTo>
                  <a:lnTo>
                    <a:pt x="126" y="0"/>
                  </a:lnTo>
                  <a:lnTo>
                    <a:pt x="147" y="5"/>
                  </a:lnTo>
                  <a:lnTo>
                    <a:pt x="164" y="11"/>
                  </a:lnTo>
                  <a:lnTo>
                    <a:pt x="180" y="20"/>
                  </a:lnTo>
                  <a:lnTo>
                    <a:pt x="193" y="29"/>
                  </a:lnTo>
                  <a:lnTo>
                    <a:pt x="204" y="42"/>
                  </a:lnTo>
                  <a:lnTo>
                    <a:pt x="210" y="56"/>
                  </a:lnTo>
                  <a:lnTo>
                    <a:pt x="214" y="71"/>
                  </a:lnTo>
                  <a:lnTo>
                    <a:pt x="211" y="79"/>
                  </a:lnTo>
                  <a:lnTo>
                    <a:pt x="209" y="87"/>
                  </a:lnTo>
                  <a:lnTo>
                    <a:pt x="204" y="95"/>
                  </a:lnTo>
                  <a:lnTo>
                    <a:pt x="199" y="104"/>
                  </a:lnTo>
                  <a:lnTo>
                    <a:pt x="189" y="112"/>
                  </a:lnTo>
                  <a:lnTo>
                    <a:pt x="180" y="119"/>
                  </a:lnTo>
                  <a:lnTo>
                    <a:pt x="170" y="125"/>
                  </a:lnTo>
                  <a:lnTo>
                    <a:pt x="159" y="131"/>
                  </a:lnTo>
                  <a:lnTo>
                    <a:pt x="146" y="129"/>
                  </a:lnTo>
                  <a:lnTo>
                    <a:pt x="131" y="129"/>
                  </a:lnTo>
                  <a:lnTo>
                    <a:pt x="117" y="129"/>
                  </a:lnTo>
                  <a:lnTo>
                    <a:pt x="104" y="129"/>
                  </a:lnTo>
                  <a:lnTo>
                    <a:pt x="89" y="128"/>
                  </a:lnTo>
                  <a:lnTo>
                    <a:pt x="74" y="128"/>
                  </a:lnTo>
                  <a:lnTo>
                    <a:pt x="60" y="128"/>
                  </a:lnTo>
                  <a:lnTo>
                    <a:pt x="46" y="12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39" name="Freeform 27"/>
            <p:cNvSpPr>
              <a:spLocks/>
            </p:cNvSpPr>
            <p:nvPr/>
          </p:nvSpPr>
          <p:spPr bwMode="auto">
            <a:xfrm>
              <a:off x="2687" y="3097"/>
              <a:ext cx="52" cy="17"/>
            </a:xfrm>
            <a:custGeom>
              <a:avLst/>
              <a:gdLst>
                <a:gd name="T0" fmla="*/ 0 w 104"/>
                <a:gd name="T1" fmla="*/ 2 h 34"/>
                <a:gd name="T2" fmla="*/ 1 w 104"/>
                <a:gd name="T3" fmla="*/ 8 h 34"/>
                <a:gd name="T4" fmla="*/ 5 w 104"/>
                <a:gd name="T5" fmla="*/ 17 h 34"/>
                <a:gd name="T6" fmla="*/ 7 w 104"/>
                <a:gd name="T7" fmla="*/ 24 h 34"/>
                <a:gd name="T8" fmla="*/ 13 w 104"/>
                <a:gd name="T9" fmla="*/ 31 h 34"/>
                <a:gd name="T10" fmla="*/ 24 w 104"/>
                <a:gd name="T11" fmla="*/ 31 h 34"/>
                <a:gd name="T12" fmla="*/ 36 w 104"/>
                <a:gd name="T13" fmla="*/ 31 h 34"/>
                <a:gd name="T14" fmla="*/ 47 w 104"/>
                <a:gd name="T15" fmla="*/ 31 h 34"/>
                <a:gd name="T16" fmla="*/ 59 w 104"/>
                <a:gd name="T17" fmla="*/ 32 h 34"/>
                <a:gd name="T18" fmla="*/ 69 w 104"/>
                <a:gd name="T19" fmla="*/ 32 h 34"/>
                <a:gd name="T20" fmla="*/ 82 w 104"/>
                <a:gd name="T21" fmla="*/ 32 h 34"/>
                <a:gd name="T22" fmla="*/ 92 w 104"/>
                <a:gd name="T23" fmla="*/ 32 h 34"/>
                <a:gd name="T24" fmla="*/ 104 w 104"/>
                <a:gd name="T25" fmla="*/ 34 h 34"/>
                <a:gd name="T26" fmla="*/ 99 w 104"/>
                <a:gd name="T27" fmla="*/ 24 h 34"/>
                <a:gd name="T28" fmla="*/ 96 w 104"/>
                <a:gd name="T29" fmla="*/ 17 h 34"/>
                <a:gd name="T30" fmla="*/ 90 w 104"/>
                <a:gd name="T31" fmla="*/ 7 h 34"/>
                <a:gd name="T32" fmla="*/ 84 w 104"/>
                <a:gd name="T33" fmla="*/ 0 h 34"/>
                <a:gd name="T34" fmla="*/ 73 w 104"/>
                <a:gd name="T35" fmla="*/ 0 h 34"/>
                <a:gd name="T36" fmla="*/ 62 w 104"/>
                <a:gd name="T37" fmla="*/ 0 h 34"/>
                <a:gd name="T38" fmla="*/ 52 w 104"/>
                <a:gd name="T39" fmla="*/ 0 h 34"/>
                <a:gd name="T40" fmla="*/ 41 w 104"/>
                <a:gd name="T41" fmla="*/ 0 h 34"/>
                <a:gd name="T42" fmla="*/ 31 w 104"/>
                <a:gd name="T43" fmla="*/ 0 h 34"/>
                <a:gd name="T44" fmla="*/ 20 w 104"/>
                <a:gd name="T45" fmla="*/ 0 h 34"/>
                <a:gd name="T46" fmla="*/ 9 w 104"/>
                <a:gd name="T47" fmla="*/ 0 h 34"/>
                <a:gd name="T48" fmla="*/ 0 w 104"/>
                <a:gd name="T4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34">
                  <a:moveTo>
                    <a:pt x="0" y="2"/>
                  </a:moveTo>
                  <a:lnTo>
                    <a:pt x="1" y="8"/>
                  </a:lnTo>
                  <a:lnTo>
                    <a:pt x="5" y="17"/>
                  </a:lnTo>
                  <a:lnTo>
                    <a:pt x="7" y="24"/>
                  </a:lnTo>
                  <a:lnTo>
                    <a:pt x="13" y="31"/>
                  </a:lnTo>
                  <a:lnTo>
                    <a:pt x="24" y="31"/>
                  </a:lnTo>
                  <a:lnTo>
                    <a:pt x="36" y="31"/>
                  </a:lnTo>
                  <a:lnTo>
                    <a:pt x="47" y="31"/>
                  </a:lnTo>
                  <a:lnTo>
                    <a:pt x="59" y="32"/>
                  </a:lnTo>
                  <a:lnTo>
                    <a:pt x="69" y="32"/>
                  </a:lnTo>
                  <a:lnTo>
                    <a:pt x="82" y="32"/>
                  </a:lnTo>
                  <a:lnTo>
                    <a:pt x="92" y="32"/>
                  </a:lnTo>
                  <a:lnTo>
                    <a:pt x="104" y="34"/>
                  </a:lnTo>
                  <a:lnTo>
                    <a:pt x="99" y="24"/>
                  </a:lnTo>
                  <a:lnTo>
                    <a:pt x="96" y="17"/>
                  </a:lnTo>
                  <a:lnTo>
                    <a:pt x="90" y="7"/>
                  </a:lnTo>
                  <a:lnTo>
                    <a:pt x="84" y="0"/>
                  </a:lnTo>
                  <a:lnTo>
                    <a:pt x="73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0" name="Rectangle 28"/>
            <p:cNvSpPr>
              <a:spLocks noChangeArrowheads="1"/>
            </p:cNvSpPr>
            <p:nvPr/>
          </p:nvSpPr>
          <p:spPr bwMode="auto">
            <a:xfrm>
              <a:off x="2368" y="3324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1" name="Freeform 29"/>
            <p:cNvSpPr>
              <a:spLocks/>
            </p:cNvSpPr>
            <p:nvPr/>
          </p:nvSpPr>
          <p:spPr bwMode="auto">
            <a:xfrm>
              <a:off x="2361" y="3377"/>
              <a:ext cx="80" cy="53"/>
            </a:xfrm>
            <a:custGeom>
              <a:avLst/>
              <a:gdLst>
                <a:gd name="T0" fmla="*/ 15 w 160"/>
                <a:gd name="T1" fmla="*/ 0 h 106"/>
                <a:gd name="T2" fmla="*/ 7 w 160"/>
                <a:gd name="T3" fmla="*/ 8 h 106"/>
                <a:gd name="T4" fmla="*/ 3 w 160"/>
                <a:gd name="T5" fmla="*/ 17 h 106"/>
                <a:gd name="T6" fmla="*/ 0 w 160"/>
                <a:gd name="T7" fmla="*/ 26 h 106"/>
                <a:gd name="T8" fmla="*/ 0 w 160"/>
                <a:gd name="T9" fmla="*/ 37 h 106"/>
                <a:gd name="T10" fmla="*/ 1 w 160"/>
                <a:gd name="T11" fmla="*/ 50 h 106"/>
                <a:gd name="T12" fmla="*/ 8 w 160"/>
                <a:gd name="T13" fmla="*/ 63 h 106"/>
                <a:gd name="T14" fmla="*/ 17 w 160"/>
                <a:gd name="T15" fmla="*/ 75 h 106"/>
                <a:gd name="T16" fmla="*/ 31 w 160"/>
                <a:gd name="T17" fmla="*/ 85 h 106"/>
                <a:gd name="T18" fmla="*/ 45 w 160"/>
                <a:gd name="T19" fmla="*/ 93 h 106"/>
                <a:gd name="T20" fmla="*/ 63 w 160"/>
                <a:gd name="T21" fmla="*/ 100 h 106"/>
                <a:gd name="T22" fmla="*/ 84 w 160"/>
                <a:gd name="T23" fmla="*/ 104 h 106"/>
                <a:gd name="T24" fmla="*/ 107 w 160"/>
                <a:gd name="T25" fmla="*/ 106 h 106"/>
                <a:gd name="T26" fmla="*/ 114 w 160"/>
                <a:gd name="T27" fmla="*/ 105 h 106"/>
                <a:gd name="T28" fmla="*/ 121 w 160"/>
                <a:gd name="T29" fmla="*/ 105 h 106"/>
                <a:gd name="T30" fmla="*/ 128 w 160"/>
                <a:gd name="T31" fmla="*/ 104 h 106"/>
                <a:gd name="T32" fmla="*/ 135 w 160"/>
                <a:gd name="T33" fmla="*/ 104 h 106"/>
                <a:gd name="T34" fmla="*/ 148 w 160"/>
                <a:gd name="T35" fmla="*/ 100 h 106"/>
                <a:gd name="T36" fmla="*/ 160 w 160"/>
                <a:gd name="T37" fmla="*/ 97 h 106"/>
                <a:gd name="T38" fmla="*/ 142 w 160"/>
                <a:gd name="T39" fmla="*/ 84 h 106"/>
                <a:gd name="T40" fmla="*/ 123 w 160"/>
                <a:gd name="T41" fmla="*/ 73 h 106"/>
                <a:gd name="T42" fmla="*/ 105 w 160"/>
                <a:gd name="T43" fmla="*/ 60 h 106"/>
                <a:gd name="T44" fmla="*/ 88 w 160"/>
                <a:gd name="T45" fmla="*/ 47 h 106"/>
                <a:gd name="T46" fmla="*/ 68 w 160"/>
                <a:gd name="T47" fmla="*/ 34 h 106"/>
                <a:gd name="T48" fmla="*/ 51 w 160"/>
                <a:gd name="T49" fmla="*/ 23 h 106"/>
                <a:gd name="T50" fmla="*/ 33 w 160"/>
                <a:gd name="T51" fmla="*/ 11 h 106"/>
                <a:gd name="T52" fmla="*/ 15 w 160"/>
                <a:gd name="T5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0" h="106">
                  <a:moveTo>
                    <a:pt x="15" y="0"/>
                  </a:moveTo>
                  <a:lnTo>
                    <a:pt x="7" y="8"/>
                  </a:lnTo>
                  <a:lnTo>
                    <a:pt x="3" y="17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1" y="50"/>
                  </a:lnTo>
                  <a:lnTo>
                    <a:pt x="8" y="63"/>
                  </a:lnTo>
                  <a:lnTo>
                    <a:pt x="17" y="75"/>
                  </a:lnTo>
                  <a:lnTo>
                    <a:pt x="31" y="85"/>
                  </a:lnTo>
                  <a:lnTo>
                    <a:pt x="45" y="93"/>
                  </a:lnTo>
                  <a:lnTo>
                    <a:pt x="63" y="100"/>
                  </a:lnTo>
                  <a:lnTo>
                    <a:pt x="84" y="104"/>
                  </a:lnTo>
                  <a:lnTo>
                    <a:pt x="107" y="106"/>
                  </a:lnTo>
                  <a:lnTo>
                    <a:pt x="114" y="105"/>
                  </a:lnTo>
                  <a:lnTo>
                    <a:pt x="121" y="105"/>
                  </a:lnTo>
                  <a:lnTo>
                    <a:pt x="128" y="104"/>
                  </a:lnTo>
                  <a:lnTo>
                    <a:pt x="135" y="104"/>
                  </a:lnTo>
                  <a:lnTo>
                    <a:pt x="148" y="100"/>
                  </a:lnTo>
                  <a:lnTo>
                    <a:pt x="160" y="97"/>
                  </a:lnTo>
                  <a:lnTo>
                    <a:pt x="142" y="84"/>
                  </a:lnTo>
                  <a:lnTo>
                    <a:pt x="123" y="73"/>
                  </a:lnTo>
                  <a:lnTo>
                    <a:pt x="105" y="60"/>
                  </a:lnTo>
                  <a:lnTo>
                    <a:pt x="88" y="47"/>
                  </a:lnTo>
                  <a:lnTo>
                    <a:pt x="68" y="34"/>
                  </a:lnTo>
                  <a:lnTo>
                    <a:pt x="51" y="23"/>
                  </a:lnTo>
                  <a:lnTo>
                    <a:pt x="33" y="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2" name="Freeform 30"/>
            <p:cNvSpPr>
              <a:spLocks/>
            </p:cNvSpPr>
            <p:nvPr/>
          </p:nvSpPr>
          <p:spPr bwMode="auto">
            <a:xfrm>
              <a:off x="2355" y="3333"/>
              <a:ext cx="26" cy="33"/>
            </a:xfrm>
            <a:custGeom>
              <a:avLst/>
              <a:gdLst>
                <a:gd name="T0" fmla="*/ 53 w 53"/>
                <a:gd name="T1" fmla="*/ 7 h 66"/>
                <a:gd name="T2" fmla="*/ 41 w 53"/>
                <a:gd name="T3" fmla="*/ 2 h 66"/>
                <a:gd name="T4" fmla="*/ 28 w 53"/>
                <a:gd name="T5" fmla="*/ 1 h 66"/>
                <a:gd name="T6" fmla="*/ 21 w 53"/>
                <a:gd name="T7" fmla="*/ 0 h 66"/>
                <a:gd name="T8" fmla="*/ 14 w 53"/>
                <a:gd name="T9" fmla="*/ 0 h 66"/>
                <a:gd name="T10" fmla="*/ 7 w 53"/>
                <a:gd name="T11" fmla="*/ 1 h 66"/>
                <a:gd name="T12" fmla="*/ 0 w 53"/>
                <a:gd name="T13" fmla="*/ 4 h 66"/>
                <a:gd name="T14" fmla="*/ 0 w 53"/>
                <a:gd name="T15" fmla="*/ 11 h 66"/>
                <a:gd name="T16" fmla="*/ 3 w 53"/>
                <a:gd name="T17" fmla="*/ 17 h 66"/>
                <a:gd name="T18" fmla="*/ 4 w 53"/>
                <a:gd name="T19" fmla="*/ 27 h 66"/>
                <a:gd name="T20" fmla="*/ 6 w 53"/>
                <a:gd name="T21" fmla="*/ 35 h 66"/>
                <a:gd name="T22" fmla="*/ 8 w 53"/>
                <a:gd name="T23" fmla="*/ 42 h 66"/>
                <a:gd name="T24" fmla="*/ 12 w 53"/>
                <a:gd name="T25" fmla="*/ 50 h 66"/>
                <a:gd name="T26" fmla="*/ 15 w 53"/>
                <a:gd name="T27" fmla="*/ 58 h 66"/>
                <a:gd name="T28" fmla="*/ 20 w 53"/>
                <a:gd name="T29" fmla="*/ 66 h 66"/>
                <a:gd name="T30" fmla="*/ 23 w 53"/>
                <a:gd name="T31" fmla="*/ 58 h 66"/>
                <a:gd name="T32" fmla="*/ 27 w 53"/>
                <a:gd name="T33" fmla="*/ 51 h 66"/>
                <a:gd name="T34" fmla="*/ 30 w 53"/>
                <a:gd name="T35" fmla="*/ 43 h 66"/>
                <a:gd name="T36" fmla="*/ 36 w 53"/>
                <a:gd name="T37" fmla="*/ 36 h 66"/>
                <a:gd name="T38" fmla="*/ 39 w 53"/>
                <a:gd name="T39" fmla="*/ 29 h 66"/>
                <a:gd name="T40" fmla="*/ 44 w 53"/>
                <a:gd name="T41" fmla="*/ 22 h 66"/>
                <a:gd name="T42" fmla="*/ 49 w 53"/>
                <a:gd name="T43" fmla="*/ 14 h 66"/>
                <a:gd name="T44" fmla="*/ 53 w 53"/>
                <a:gd name="T45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66">
                  <a:moveTo>
                    <a:pt x="53" y="7"/>
                  </a:moveTo>
                  <a:lnTo>
                    <a:pt x="41" y="2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4"/>
                  </a:lnTo>
                  <a:lnTo>
                    <a:pt x="0" y="11"/>
                  </a:lnTo>
                  <a:lnTo>
                    <a:pt x="3" y="17"/>
                  </a:lnTo>
                  <a:lnTo>
                    <a:pt x="4" y="27"/>
                  </a:lnTo>
                  <a:lnTo>
                    <a:pt x="6" y="35"/>
                  </a:lnTo>
                  <a:lnTo>
                    <a:pt x="8" y="42"/>
                  </a:lnTo>
                  <a:lnTo>
                    <a:pt x="12" y="50"/>
                  </a:lnTo>
                  <a:lnTo>
                    <a:pt x="15" y="58"/>
                  </a:lnTo>
                  <a:lnTo>
                    <a:pt x="20" y="66"/>
                  </a:lnTo>
                  <a:lnTo>
                    <a:pt x="23" y="58"/>
                  </a:lnTo>
                  <a:lnTo>
                    <a:pt x="27" y="51"/>
                  </a:lnTo>
                  <a:lnTo>
                    <a:pt x="30" y="43"/>
                  </a:lnTo>
                  <a:lnTo>
                    <a:pt x="36" y="36"/>
                  </a:lnTo>
                  <a:lnTo>
                    <a:pt x="39" y="29"/>
                  </a:lnTo>
                  <a:lnTo>
                    <a:pt x="44" y="22"/>
                  </a:lnTo>
                  <a:lnTo>
                    <a:pt x="49" y="14"/>
                  </a:lnTo>
                  <a:lnTo>
                    <a:pt x="53" y="7"/>
                  </a:lnTo>
                  <a:close/>
                </a:path>
              </a:pathLst>
            </a:custGeom>
            <a:solidFill>
              <a:srgbClr val="BFF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3" name="Rectangle 31"/>
            <p:cNvSpPr>
              <a:spLocks noChangeArrowheads="1"/>
            </p:cNvSpPr>
            <p:nvPr/>
          </p:nvSpPr>
          <p:spPr bwMode="auto">
            <a:xfrm>
              <a:off x="2212" y="3148"/>
              <a:ext cx="1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4" name="Freeform 32"/>
            <p:cNvSpPr>
              <a:spLocks/>
            </p:cNvSpPr>
            <p:nvPr/>
          </p:nvSpPr>
          <p:spPr bwMode="auto">
            <a:xfrm>
              <a:off x="2120" y="3065"/>
              <a:ext cx="86" cy="70"/>
            </a:xfrm>
            <a:custGeom>
              <a:avLst/>
              <a:gdLst>
                <a:gd name="T0" fmla="*/ 63 w 171"/>
                <a:gd name="T1" fmla="*/ 140 h 140"/>
                <a:gd name="T2" fmla="*/ 56 w 171"/>
                <a:gd name="T3" fmla="*/ 140 h 140"/>
                <a:gd name="T4" fmla="*/ 53 w 171"/>
                <a:gd name="T5" fmla="*/ 140 h 140"/>
                <a:gd name="T6" fmla="*/ 46 w 171"/>
                <a:gd name="T7" fmla="*/ 126 h 140"/>
                <a:gd name="T8" fmla="*/ 40 w 171"/>
                <a:gd name="T9" fmla="*/ 116 h 140"/>
                <a:gd name="T10" fmla="*/ 34 w 171"/>
                <a:gd name="T11" fmla="*/ 103 h 140"/>
                <a:gd name="T12" fmla="*/ 30 w 171"/>
                <a:gd name="T13" fmla="*/ 93 h 140"/>
                <a:gd name="T14" fmla="*/ 23 w 171"/>
                <a:gd name="T15" fmla="*/ 81 h 140"/>
                <a:gd name="T16" fmla="*/ 17 w 171"/>
                <a:gd name="T17" fmla="*/ 70 h 140"/>
                <a:gd name="T18" fmla="*/ 11 w 171"/>
                <a:gd name="T19" fmla="*/ 60 h 140"/>
                <a:gd name="T20" fmla="*/ 6 w 171"/>
                <a:gd name="T21" fmla="*/ 49 h 140"/>
                <a:gd name="T22" fmla="*/ 3 w 171"/>
                <a:gd name="T23" fmla="*/ 39 h 140"/>
                <a:gd name="T24" fmla="*/ 2 w 171"/>
                <a:gd name="T25" fmla="*/ 31 h 140"/>
                <a:gd name="T26" fmla="*/ 0 w 171"/>
                <a:gd name="T27" fmla="*/ 23 h 140"/>
                <a:gd name="T28" fmla="*/ 0 w 171"/>
                <a:gd name="T29" fmla="*/ 15 h 140"/>
                <a:gd name="T30" fmla="*/ 6 w 171"/>
                <a:gd name="T31" fmla="*/ 11 h 140"/>
                <a:gd name="T32" fmla="*/ 12 w 171"/>
                <a:gd name="T33" fmla="*/ 8 h 140"/>
                <a:gd name="T34" fmla="*/ 21 w 171"/>
                <a:gd name="T35" fmla="*/ 5 h 140"/>
                <a:gd name="T36" fmla="*/ 30 w 171"/>
                <a:gd name="T37" fmla="*/ 3 h 140"/>
                <a:gd name="T38" fmla="*/ 37 w 171"/>
                <a:gd name="T39" fmla="*/ 1 h 140"/>
                <a:gd name="T40" fmla="*/ 46 w 171"/>
                <a:gd name="T41" fmla="*/ 0 h 140"/>
                <a:gd name="T42" fmla="*/ 54 w 171"/>
                <a:gd name="T43" fmla="*/ 0 h 140"/>
                <a:gd name="T44" fmla="*/ 63 w 171"/>
                <a:gd name="T45" fmla="*/ 0 h 140"/>
                <a:gd name="T46" fmla="*/ 83 w 171"/>
                <a:gd name="T47" fmla="*/ 0 h 140"/>
                <a:gd name="T48" fmla="*/ 104 w 171"/>
                <a:gd name="T49" fmla="*/ 4 h 140"/>
                <a:gd name="T50" fmla="*/ 121 w 171"/>
                <a:gd name="T51" fmla="*/ 10 h 140"/>
                <a:gd name="T52" fmla="*/ 137 w 171"/>
                <a:gd name="T53" fmla="*/ 20 h 140"/>
                <a:gd name="T54" fmla="*/ 151 w 171"/>
                <a:gd name="T55" fmla="*/ 30 h 140"/>
                <a:gd name="T56" fmla="*/ 161 w 171"/>
                <a:gd name="T57" fmla="*/ 42 h 140"/>
                <a:gd name="T58" fmla="*/ 167 w 171"/>
                <a:gd name="T59" fmla="*/ 56 h 140"/>
                <a:gd name="T60" fmla="*/ 171 w 171"/>
                <a:gd name="T61" fmla="*/ 71 h 140"/>
                <a:gd name="T62" fmla="*/ 167 w 171"/>
                <a:gd name="T63" fmla="*/ 85 h 140"/>
                <a:gd name="T64" fmla="*/ 161 w 171"/>
                <a:gd name="T65" fmla="*/ 98 h 140"/>
                <a:gd name="T66" fmla="*/ 151 w 171"/>
                <a:gd name="T67" fmla="*/ 108 h 140"/>
                <a:gd name="T68" fmla="*/ 137 w 171"/>
                <a:gd name="T69" fmla="*/ 120 h 140"/>
                <a:gd name="T70" fmla="*/ 121 w 171"/>
                <a:gd name="T71" fmla="*/ 126 h 140"/>
                <a:gd name="T72" fmla="*/ 104 w 171"/>
                <a:gd name="T73" fmla="*/ 133 h 140"/>
                <a:gd name="T74" fmla="*/ 83 w 171"/>
                <a:gd name="T75" fmla="*/ 138 h 140"/>
                <a:gd name="T76" fmla="*/ 63 w 171"/>
                <a:gd name="T77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1" h="140">
                  <a:moveTo>
                    <a:pt x="63" y="140"/>
                  </a:moveTo>
                  <a:lnTo>
                    <a:pt x="56" y="140"/>
                  </a:lnTo>
                  <a:lnTo>
                    <a:pt x="53" y="140"/>
                  </a:lnTo>
                  <a:lnTo>
                    <a:pt x="46" y="126"/>
                  </a:lnTo>
                  <a:lnTo>
                    <a:pt x="40" y="116"/>
                  </a:lnTo>
                  <a:lnTo>
                    <a:pt x="34" y="103"/>
                  </a:lnTo>
                  <a:lnTo>
                    <a:pt x="30" y="93"/>
                  </a:lnTo>
                  <a:lnTo>
                    <a:pt x="23" y="81"/>
                  </a:lnTo>
                  <a:lnTo>
                    <a:pt x="17" y="70"/>
                  </a:lnTo>
                  <a:lnTo>
                    <a:pt x="11" y="60"/>
                  </a:lnTo>
                  <a:lnTo>
                    <a:pt x="6" y="49"/>
                  </a:lnTo>
                  <a:lnTo>
                    <a:pt x="3" y="39"/>
                  </a:lnTo>
                  <a:lnTo>
                    <a:pt x="2" y="31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6" y="11"/>
                  </a:lnTo>
                  <a:lnTo>
                    <a:pt x="12" y="8"/>
                  </a:lnTo>
                  <a:lnTo>
                    <a:pt x="21" y="5"/>
                  </a:lnTo>
                  <a:lnTo>
                    <a:pt x="30" y="3"/>
                  </a:lnTo>
                  <a:lnTo>
                    <a:pt x="37" y="1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83" y="0"/>
                  </a:lnTo>
                  <a:lnTo>
                    <a:pt x="104" y="4"/>
                  </a:lnTo>
                  <a:lnTo>
                    <a:pt x="121" y="10"/>
                  </a:lnTo>
                  <a:lnTo>
                    <a:pt x="137" y="20"/>
                  </a:lnTo>
                  <a:lnTo>
                    <a:pt x="151" y="30"/>
                  </a:lnTo>
                  <a:lnTo>
                    <a:pt x="161" y="42"/>
                  </a:lnTo>
                  <a:lnTo>
                    <a:pt x="167" y="56"/>
                  </a:lnTo>
                  <a:lnTo>
                    <a:pt x="171" y="71"/>
                  </a:lnTo>
                  <a:lnTo>
                    <a:pt x="167" y="85"/>
                  </a:lnTo>
                  <a:lnTo>
                    <a:pt x="161" y="98"/>
                  </a:lnTo>
                  <a:lnTo>
                    <a:pt x="151" y="108"/>
                  </a:lnTo>
                  <a:lnTo>
                    <a:pt x="137" y="120"/>
                  </a:lnTo>
                  <a:lnTo>
                    <a:pt x="121" y="126"/>
                  </a:lnTo>
                  <a:lnTo>
                    <a:pt x="104" y="133"/>
                  </a:lnTo>
                  <a:lnTo>
                    <a:pt x="83" y="138"/>
                  </a:lnTo>
                  <a:lnTo>
                    <a:pt x="63" y="140"/>
                  </a:lnTo>
                  <a:close/>
                </a:path>
              </a:pathLst>
            </a:custGeom>
            <a:solidFill>
              <a:srgbClr val="FF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5" name="Freeform 33"/>
            <p:cNvSpPr>
              <a:spLocks/>
            </p:cNvSpPr>
            <p:nvPr/>
          </p:nvSpPr>
          <p:spPr bwMode="auto">
            <a:xfrm>
              <a:off x="2138" y="3117"/>
              <a:ext cx="16" cy="17"/>
            </a:xfrm>
            <a:custGeom>
              <a:avLst/>
              <a:gdLst>
                <a:gd name="T0" fmla="*/ 32 w 32"/>
                <a:gd name="T1" fmla="*/ 2 h 33"/>
                <a:gd name="T2" fmla="*/ 27 w 32"/>
                <a:gd name="T3" fmla="*/ 9 h 33"/>
                <a:gd name="T4" fmla="*/ 24 w 32"/>
                <a:gd name="T5" fmla="*/ 17 h 33"/>
                <a:gd name="T6" fmla="*/ 19 w 32"/>
                <a:gd name="T7" fmla="*/ 24 h 33"/>
                <a:gd name="T8" fmla="*/ 15 w 32"/>
                <a:gd name="T9" fmla="*/ 33 h 33"/>
                <a:gd name="T10" fmla="*/ 10 w 32"/>
                <a:gd name="T11" fmla="*/ 24 h 33"/>
                <a:gd name="T12" fmla="*/ 6 w 32"/>
                <a:gd name="T13" fmla="*/ 16 h 33"/>
                <a:gd name="T14" fmla="*/ 3 w 32"/>
                <a:gd name="T15" fmla="*/ 6 h 33"/>
                <a:gd name="T16" fmla="*/ 0 w 32"/>
                <a:gd name="T17" fmla="*/ 0 h 33"/>
                <a:gd name="T18" fmla="*/ 6 w 32"/>
                <a:gd name="T19" fmla="*/ 0 h 33"/>
                <a:gd name="T20" fmla="*/ 16 w 32"/>
                <a:gd name="T21" fmla="*/ 0 h 33"/>
                <a:gd name="T22" fmla="*/ 23 w 32"/>
                <a:gd name="T23" fmla="*/ 0 h 33"/>
                <a:gd name="T24" fmla="*/ 32 w 32"/>
                <a:gd name="T2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32" y="2"/>
                  </a:moveTo>
                  <a:lnTo>
                    <a:pt x="27" y="9"/>
                  </a:lnTo>
                  <a:lnTo>
                    <a:pt x="24" y="17"/>
                  </a:lnTo>
                  <a:lnTo>
                    <a:pt x="19" y="24"/>
                  </a:lnTo>
                  <a:lnTo>
                    <a:pt x="15" y="33"/>
                  </a:lnTo>
                  <a:lnTo>
                    <a:pt x="10" y="24"/>
                  </a:lnTo>
                  <a:lnTo>
                    <a:pt x="6" y="16"/>
                  </a:lnTo>
                  <a:lnTo>
                    <a:pt x="3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BFF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6" name="Freeform 34"/>
            <p:cNvSpPr>
              <a:spLocks/>
            </p:cNvSpPr>
            <p:nvPr/>
          </p:nvSpPr>
          <p:spPr bwMode="auto">
            <a:xfrm>
              <a:off x="3036" y="2559"/>
              <a:ext cx="1" cy="3"/>
            </a:xfrm>
            <a:custGeom>
              <a:avLst/>
              <a:gdLst>
                <a:gd name="T0" fmla="*/ 2 w 2"/>
                <a:gd name="T1" fmla="*/ 0 h 7"/>
                <a:gd name="T2" fmla="*/ 0 w 2"/>
                <a:gd name="T3" fmla="*/ 7 h 7"/>
                <a:gd name="T4" fmla="*/ 2 w 2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7">
                  <a:moveTo>
                    <a:pt x="2" y="0"/>
                  </a:move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7" name="Freeform 35"/>
            <p:cNvSpPr>
              <a:spLocks/>
            </p:cNvSpPr>
            <p:nvPr/>
          </p:nvSpPr>
          <p:spPr bwMode="auto">
            <a:xfrm>
              <a:off x="2968" y="2578"/>
              <a:ext cx="69" cy="252"/>
            </a:xfrm>
            <a:custGeom>
              <a:avLst/>
              <a:gdLst>
                <a:gd name="T0" fmla="*/ 104 w 137"/>
                <a:gd name="T1" fmla="*/ 311 h 505"/>
                <a:gd name="T2" fmla="*/ 91 w 137"/>
                <a:gd name="T3" fmla="*/ 358 h 505"/>
                <a:gd name="T4" fmla="*/ 75 w 137"/>
                <a:gd name="T5" fmla="*/ 421 h 505"/>
                <a:gd name="T6" fmla="*/ 59 w 137"/>
                <a:gd name="T7" fmla="*/ 468 h 505"/>
                <a:gd name="T8" fmla="*/ 47 w 137"/>
                <a:gd name="T9" fmla="*/ 482 h 505"/>
                <a:gd name="T10" fmla="*/ 34 w 137"/>
                <a:gd name="T11" fmla="*/ 490 h 505"/>
                <a:gd name="T12" fmla="*/ 21 w 137"/>
                <a:gd name="T13" fmla="*/ 496 h 505"/>
                <a:gd name="T14" fmla="*/ 7 w 137"/>
                <a:gd name="T15" fmla="*/ 502 h 505"/>
                <a:gd name="T16" fmla="*/ 7 w 137"/>
                <a:gd name="T17" fmla="*/ 490 h 505"/>
                <a:gd name="T18" fmla="*/ 11 w 137"/>
                <a:gd name="T19" fmla="*/ 459 h 505"/>
                <a:gd name="T20" fmla="*/ 9 w 137"/>
                <a:gd name="T21" fmla="*/ 424 h 505"/>
                <a:gd name="T22" fmla="*/ 11 w 137"/>
                <a:gd name="T23" fmla="*/ 391 h 505"/>
                <a:gd name="T24" fmla="*/ 23 w 137"/>
                <a:gd name="T25" fmla="*/ 365 h 505"/>
                <a:gd name="T26" fmla="*/ 37 w 137"/>
                <a:gd name="T27" fmla="*/ 345 h 505"/>
                <a:gd name="T28" fmla="*/ 49 w 137"/>
                <a:gd name="T29" fmla="*/ 322 h 505"/>
                <a:gd name="T30" fmla="*/ 55 w 137"/>
                <a:gd name="T31" fmla="*/ 300 h 505"/>
                <a:gd name="T32" fmla="*/ 38 w 137"/>
                <a:gd name="T33" fmla="*/ 258 h 505"/>
                <a:gd name="T34" fmla="*/ 46 w 137"/>
                <a:gd name="T35" fmla="*/ 214 h 505"/>
                <a:gd name="T36" fmla="*/ 74 w 137"/>
                <a:gd name="T37" fmla="*/ 178 h 505"/>
                <a:gd name="T38" fmla="*/ 92 w 137"/>
                <a:gd name="T39" fmla="*/ 141 h 505"/>
                <a:gd name="T40" fmla="*/ 81 w 137"/>
                <a:gd name="T41" fmla="*/ 103 h 505"/>
                <a:gd name="T42" fmla="*/ 77 w 137"/>
                <a:gd name="T43" fmla="*/ 70 h 505"/>
                <a:gd name="T44" fmla="*/ 87 w 137"/>
                <a:gd name="T45" fmla="*/ 39 h 505"/>
                <a:gd name="T46" fmla="*/ 106 w 137"/>
                <a:gd name="T47" fmla="*/ 10 h 505"/>
                <a:gd name="T48" fmla="*/ 114 w 137"/>
                <a:gd name="T49" fmla="*/ 15 h 505"/>
                <a:gd name="T50" fmla="*/ 119 w 137"/>
                <a:gd name="T51" fmla="*/ 45 h 505"/>
                <a:gd name="T52" fmla="*/ 130 w 137"/>
                <a:gd name="T53" fmla="*/ 73 h 505"/>
                <a:gd name="T54" fmla="*/ 137 w 137"/>
                <a:gd name="T55" fmla="*/ 106 h 505"/>
                <a:gd name="T56" fmla="*/ 123 w 137"/>
                <a:gd name="T57" fmla="*/ 143 h 505"/>
                <a:gd name="T58" fmla="*/ 100 w 137"/>
                <a:gd name="T59" fmla="*/ 186 h 505"/>
                <a:gd name="T60" fmla="*/ 86 w 137"/>
                <a:gd name="T61" fmla="*/ 234 h 505"/>
                <a:gd name="T62" fmla="*/ 92 w 137"/>
                <a:gd name="T63" fmla="*/ 28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7" h="505">
                  <a:moveTo>
                    <a:pt x="106" y="303"/>
                  </a:moveTo>
                  <a:lnTo>
                    <a:pt x="104" y="311"/>
                  </a:lnTo>
                  <a:lnTo>
                    <a:pt x="99" y="333"/>
                  </a:lnTo>
                  <a:lnTo>
                    <a:pt x="91" y="358"/>
                  </a:lnTo>
                  <a:lnTo>
                    <a:pt x="84" y="390"/>
                  </a:lnTo>
                  <a:lnTo>
                    <a:pt x="75" y="421"/>
                  </a:lnTo>
                  <a:lnTo>
                    <a:pt x="67" y="447"/>
                  </a:lnTo>
                  <a:lnTo>
                    <a:pt x="59" y="468"/>
                  </a:lnTo>
                  <a:lnTo>
                    <a:pt x="55" y="478"/>
                  </a:lnTo>
                  <a:lnTo>
                    <a:pt x="47" y="482"/>
                  </a:lnTo>
                  <a:lnTo>
                    <a:pt x="41" y="487"/>
                  </a:lnTo>
                  <a:lnTo>
                    <a:pt x="34" y="490"/>
                  </a:lnTo>
                  <a:lnTo>
                    <a:pt x="29" y="493"/>
                  </a:lnTo>
                  <a:lnTo>
                    <a:pt x="21" y="496"/>
                  </a:lnTo>
                  <a:lnTo>
                    <a:pt x="14" y="499"/>
                  </a:lnTo>
                  <a:lnTo>
                    <a:pt x="7" y="502"/>
                  </a:lnTo>
                  <a:lnTo>
                    <a:pt x="0" y="505"/>
                  </a:lnTo>
                  <a:lnTo>
                    <a:pt x="7" y="490"/>
                  </a:lnTo>
                  <a:lnTo>
                    <a:pt x="10" y="475"/>
                  </a:lnTo>
                  <a:lnTo>
                    <a:pt x="11" y="459"/>
                  </a:lnTo>
                  <a:lnTo>
                    <a:pt x="11" y="442"/>
                  </a:lnTo>
                  <a:lnTo>
                    <a:pt x="9" y="424"/>
                  </a:lnTo>
                  <a:lnTo>
                    <a:pt x="9" y="408"/>
                  </a:lnTo>
                  <a:lnTo>
                    <a:pt x="11" y="391"/>
                  </a:lnTo>
                  <a:lnTo>
                    <a:pt x="19" y="377"/>
                  </a:lnTo>
                  <a:lnTo>
                    <a:pt x="23" y="365"/>
                  </a:lnTo>
                  <a:lnTo>
                    <a:pt x="30" y="355"/>
                  </a:lnTo>
                  <a:lnTo>
                    <a:pt x="37" y="345"/>
                  </a:lnTo>
                  <a:lnTo>
                    <a:pt x="45" y="334"/>
                  </a:lnTo>
                  <a:lnTo>
                    <a:pt x="49" y="322"/>
                  </a:lnTo>
                  <a:lnTo>
                    <a:pt x="53" y="311"/>
                  </a:lnTo>
                  <a:lnTo>
                    <a:pt x="55" y="300"/>
                  </a:lnTo>
                  <a:lnTo>
                    <a:pt x="52" y="288"/>
                  </a:lnTo>
                  <a:lnTo>
                    <a:pt x="38" y="258"/>
                  </a:lnTo>
                  <a:lnTo>
                    <a:pt x="38" y="235"/>
                  </a:lnTo>
                  <a:lnTo>
                    <a:pt x="46" y="214"/>
                  </a:lnTo>
                  <a:lnTo>
                    <a:pt x="61" y="196"/>
                  </a:lnTo>
                  <a:lnTo>
                    <a:pt x="74" y="178"/>
                  </a:lnTo>
                  <a:lnTo>
                    <a:pt x="86" y="161"/>
                  </a:lnTo>
                  <a:lnTo>
                    <a:pt x="92" y="141"/>
                  </a:lnTo>
                  <a:lnTo>
                    <a:pt x="90" y="120"/>
                  </a:lnTo>
                  <a:lnTo>
                    <a:pt x="81" y="103"/>
                  </a:lnTo>
                  <a:lnTo>
                    <a:pt x="77" y="86"/>
                  </a:lnTo>
                  <a:lnTo>
                    <a:pt x="77" y="70"/>
                  </a:lnTo>
                  <a:lnTo>
                    <a:pt x="82" y="55"/>
                  </a:lnTo>
                  <a:lnTo>
                    <a:pt x="87" y="39"/>
                  </a:lnTo>
                  <a:lnTo>
                    <a:pt x="97" y="24"/>
                  </a:lnTo>
                  <a:lnTo>
                    <a:pt x="106" y="10"/>
                  </a:lnTo>
                  <a:lnTo>
                    <a:pt x="120" y="0"/>
                  </a:lnTo>
                  <a:lnTo>
                    <a:pt x="114" y="15"/>
                  </a:lnTo>
                  <a:lnTo>
                    <a:pt x="114" y="30"/>
                  </a:lnTo>
                  <a:lnTo>
                    <a:pt x="119" y="45"/>
                  </a:lnTo>
                  <a:lnTo>
                    <a:pt x="126" y="60"/>
                  </a:lnTo>
                  <a:lnTo>
                    <a:pt x="130" y="73"/>
                  </a:lnTo>
                  <a:lnTo>
                    <a:pt x="136" y="90"/>
                  </a:lnTo>
                  <a:lnTo>
                    <a:pt x="137" y="106"/>
                  </a:lnTo>
                  <a:lnTo>
                    <a:pt x="135" y="124"/>
                  </a:lnTo>
                  <a:lnTo>
                    <a:pt x="123" y="143"/>
                  </a:lnTo>
                  <a:lnTo>
                    <a:pt x="111" y="165"/>
                  </a:lnTo>
                  <a:lnTo>
                    <a:pt x="100" y="186"/>
                  </a:lnTo>
                  <a:lnTo>
                    <a:pt x="92" y="210"/>
                  </a:lnTo>
                  <a:lnTo>
                    <a:pt x="86" y="234"/>
                  </a:lnTo>
                  <a:lnTo>
                    <a:pt x="87" y="257"/>
                  </a:lnTo>
                  <a:lnTo>
                    <a:pt x="92" y="280"/>
                  </a:lnTo>
                  <a:lnTo>
                    <a:pt x="106" y="30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8" name="Freeform 36"/>
            <p:cNvSpPr>
              <a:spLocks/>
            </p:cNvSpPr>
            <p:nvPr/>
          </p:nvSpPr>
          <p:spPr bwMode="auto">
            <a:xfrm>
              <a:off x="3157" y="2675"/>
              <a:ext cx="35" cy="45"/>
            </a:xfrm>
            <a:custGeom>
              <a:avLst/>
              <a:gdLst>
                <a:gd name="T0" fmla="*/ 64 w 69"/>
                <a:gd name="T1" fmla="*/ 30 h 88"/>
                <a:gd name="T2" fmla="*/ 62 w 69"/>
                <a:gd name="T3" fmla="*/ 35 h 88"/>
                <a:gd name="T4" fmla="*/ 65 w 69"/>
                <a:gd name="T5" fmla="*/ 40 h 88"/>
                <a:gd name="T6" fmla="*/ 65 w 69"/>
                <a:gd name="T7" fmla="*/ 43 h 88"/>
                <a:gd name="T8" fmla="*/ 64 w 69"/>
                <a:gd name="T9" fmla="*/ 47 h 88"/>
                <a:gd name="T10" fmla="*/ 66 w 69"/>
                <a:gd name="T11" fmla="*/ 51 h 88"/>
                <a:gd name="T12" fmla="*/ 68 w 69"/>
                <a:gd name="T13" fmla="*/ 57 h 88"/>
                <a:gd name="T14" fmla="*/ 69 w 69"/>
                <a:gd name="T15" fmla="*/ 63 h 88"/>
                <a:gd name="T16" fmla="*/ 68 w 69"/>
                <a:gd name="T17" fmla="*/ 72 h 88"/>
                <a:gd name="T18" fmla="*/ 60 w 69"/>
                <a:gd name="T19" fmla="*/ 76 h 88"/>
                <a:gd name="T20" fmla="*/ 52 w 69"/>
                <a:gd name="T21" fmla="*/ 81 h 88"/>
                <a:gd name="T22" fmla="*/ 44 w 69"/>
                <a:gd name="T23" fmla="*/ 85 h 88"/>
                <a:gd name="T24" fmla="*/ 37 w 69"/>
                <a:gd name="T25" fmla="*/ 88 h 88"/>
                <a:gd name="T26" fmla="*/ 28 w 69"/>
                <a:gd name="T27" fmla="*/ 88 h 88"/>
                <a:gd name="T28" fmla="*/ 20 w 69"/>
                <a:gd name="T29" fmla="*/ 88 h 88"/>
                <a:gd name="T30" fmla="*/ 13 w 69"/>
                <a:gd name="T31" fmla="*/ 85 h 88"/>
                <a:gd name="T32" fmla="*/ 6 w 69"/>
                <a:gd name="T33" fmla="*/ 80 h 88"/>
                <a:gd name="T34" fmla="*/ 4 w 69"/>
                <a:gd name="T35" fmla="*/ 72 h 88"/>
                <a:gd name="T36" fmla="*/ 2 w 69"/>
                <a:gd name="T37" fmla="*/ 65 h 88"/>
                <a:gd name="T38" fmla="*/ 0 w 69"/>
                <a:gd name="T39" fmla="*/ 58 h 88"/>
                <a:gd name="T40" fmla="*/ 0 w 69"/>
                <a:gd name="T41" fmla="*/ 53 h 88"/>
                <a:gd name="T42" fmla="*/ 0 w 69"/>
                <a:gd name="T43" fmla="*/ 45 h 88"/>
                <a:gd name="T44" fmla="*/ 0 w 69"/>
                <a:gd name="T45" fmla="*/ 38 h 88"/>
                <a:gd name="T46" fmla="*/ 0 w 69"/>
                <a:gd name="T47" fmla="*/ 31 h 88"/>
                <a:gd name="T48" fmla="*/ 2 w 69"/>
                <a:gd name="T49" fmla="*/ 25 h 88"/>
                <a:gd name="T50" fmla="*/ 7 w 69"/>
                <a:gd name="T51" fmla="*/ 15 h 88"/>
                <a:gd name="T52" fmla="*/ 14 w 69"/>
                <a:gd name="T53" fmla="*/ 8 h 88"/>
                <a:gd name="T54" fmla="*/ 21 w 69"/>
                <a:gd name="T55" fmla="*/ 2 h 88"/>
                <a:gd name="T56" fmla="*/ 30 w 69"/>
                <a:gd name="T57" fmla="*/ 0 h 88"/>
                <a:gd name="T58" fmla="*/ 42 w 69"/>
                <a:gd name="T59" fmla="*/ 1 h 88"/>
                <a:gd name="T60" fmla="*/ 51 w 69"/>
                <a:gd name="T61" fmla="*/ 8 h 88"/>
                <a:gd name="T62" fmla="*/ 58 w 69"/>
                <a:gd name="T63" fmla="*/ 16 h 88"/>
                <a:gd name="T64" fmla="*/ 64 w 69"/>
                <a:gd name="T65" fmla="*/ 3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88">
                  <a:moveTo>
                    <a:pt x="64" y="30"/>
                  </a:moveTo>
                  <a:lnTo>
                    <a:pt x="62" y="35"/>
                  </a:lnTo>
                  <a:lnTo>
                    <a:pt x="65" y="40"/>
                  </a:lnTo>
                  <a:lnTo>
                    <a:pt x="65" y="43"/>
                  </a:lnTo>
                  <a:lnTo>
                    <a:pt x="64" y="47"/>
                  </a:lnTo>
                  <a:lnTo>
                    <a:pt x="66" y="51"/>
                  </a:lnTo>
                  <a:lnTo>
                    <a:pt x="68" y="57"/>
                  </a:lnTo>
                  <a:lnTo>
                    <a:pt x="69" y="63"/>
                  </a:lnTo>
                  <a:lnTo>
                    <a:pt x="68" y="72"/>
                  </a:lnTo>
                  <a:lnTo>
                    <a:pt x="60" y="76"/>
                  </a:lnTo>
                  <a:lnTo>
                    <a:pt x="52" y="81"/>
                  </a:lnTo>
                  <a:lnTo>
                    <a:pt x="44" y="85"/>
                  </a:lnTo>
                  <a:lnTo>
                    <a:pt x="37" y="88"/>
                  </a:lnTo>
                  <a:lnTo>
                    <a:pt x="28" y="88"/>
                  </a:lnTo>
                  <a:lnTo>
                    <a:pt x="20" y="88"/>
                  </a:lnTo>
                  <a:lnTo>
                    <a:pt x="13" y="85"/>
                  </a:lnTo>
                  <a:lnTo>
                    <a:pt x="6" y="80"/>
                  </a:lnTo>
                  <a:lnTo>
                    <a:pt x="4" y="72"/>
                  </a:lnTo>
                  <a:lnTo>
                    <a:pt x="2" y="65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2" y="25"/>
                  </a:lnTo>
                  <a:lnTo>
                    <a:pt x="7" y="15"/>
                  </a:lnTo>
                  <a:lnTo>
                    <a:pt x="14" y="8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2" y="1"/>
                  </a:lnTo>
                  <a:lnTo>
                    <a:pt x="51" y="8"/>
                  </a:lnTo>
                  <a:lnTo>
                    <a:pt x="58" y="16"/>
                  </a:lnTo>
                  <a:lnTo>
                    <a:pt x="64" y="3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9" name="Freeform 37"/>
            <p:cNvSpPr>
              <a:spLocks/>
            </p:cNvSpPr>
            <p:nvPr/>
          </p:nvSpPr>
          <p:spPr bwMode="auto">
            <a:xfrm>
              <a:off x="2811" y="2717"/>
              <a:ext cx="69" cy="67"/>
            </a:xfrm>
            <a:custGeom>
              <a:avLst/>
              <a:gdLst>
                <a:gd name="T0" fmla="*/ 134 w 137"/>
                <a:gd name="T1" fmla="*/ 44 h 135"/>
                <a:gd name="T2" fmla="*/ 122 w 137"/>
                <a:gd name="T3" fmla="*/ 55 h 135"/>
                <a:gd name="T4" fmla="*/ 111 w 137"/>
                <a:gd name="T5" fmla="*/ 64 h 135"/>
                <a:gd name="T6" fmla="*/ 97 w 137"/>
                <a:gd name="T7" fmla="*/ 72 h 135"/>
                <a:gd name="T8" fmla="*/ 84 w 137"/>
                <a:gd name="T9" fmla="*/ 82 h 135"/>
                <a:gd name="T10" fmla="*/ 69 w 137"/>
                <a:gd name="T11" fmla="*/ 89 h 135"/>
                <a:gd name="T12" fmla="*/ 58 w 137"/>
                <a:gd name="T13" fmla="*/ 99 h 135"/>
                <a:gd name="T14" fmla="*/ 47 w 137"/>
                <a:gd name="T15" fmla="*/ 109 h 135"/>
                <a:gd name="T16" fmla="*/ 43 w 137"/>
                <a:gd name="T17" fmla="*/ 125 h 135"/>
                <a:gd name="T18" fmla="*/ 36 w 137"/>
                <a:gd name="T19" fmla="*/ 125 h 135"/>
                <a:gd name="T20" fmla="*/ 30 w 137"/>
                <a:gd name="T21" fmla="*/ 127 h 135"/>
                <a:gd name="T22" fmla="*/ 24 w 137"/>
                <a:gd name="T23" fmla="*/ 128 h 135"/>
                <a:gd name="T24" fmla="*/ 21 w 137"/>
                <a:gd name="T25" fmla="*/ 130 h 135"/>
                <a:gd name="T26" fmla="*/ 9 w 137"/>
                <a:gd name="T27" fmla="*/ 132 h 135"/>
                <a:gd name="T28" fmla="*/ 0 w 137"/>
                <a:gd name="T29" fmla="*/ 135 h 135"/>
                <a:gd name="T30" fmla="*/ 1 w 137"/>
                <a:gd name="T31" fmla="*/ 117 h 135"/>
                <a:gd name="T32" fmla="*/ 5 w 137"/>
                <a:gd name="T33" fmla="*/ 99 h 135"/>
                <a:gd name="T34" fmla="*/ 12 w 137"/>
                <a:gd name="T35" fmla="*/ 82 h 135"/>
                <a:gd name="T36" fmla="*/ 20 w 137"/>
                <a:gd name="T37" fmla="*/ 67 h 135"/>
                <a:gd name="T38" fmla="*/ 29 w 137"/>
                <a:gd name="T39" fmla="*/ 48 h 135"/>
                <a:gd name="T40" fmla="*/ 41 w 137"/>
                <a:gd name="T41" fmla="*/ 34 h 135"/>
                <a:gd name="T42" fmla="*/ 54 w 137"/>
                <a:gd name="T43" fmla="*/ 20 h 135"/>
                <a:gd name="T44" fmla="*/ 71 w 137"/>
                <a:gd name="T45" fmla="*/ 10 h 135"/>
                <a:gd name="T46" fmla="*/ 83 w 137"/>
                <a:gd name="T47" fmla="*/ 3 h 135"/>
                <a:gd name="T48" fmla="*/ 96 w 137"/>
                <a:gd name="T49" fmla="*/ 0 h 135"/>
                <a:gd name="T50" fmla="*/ 108 w 137"/>
                <a:gd name="T51" fmla="*/ 0 h 135"/>
                <a:gd name="T52" fmla="*/ 121 w 137"/>
                <a:gd name="T53" fmla="*/ 4 h 135"/>
                <a:gd name="T54" fmla="*/ 131 w 137"/>
                <a:gd name="T55" fmla="*/ 10 h 135"/>
                <a:gd name="T56" fmla="*/ 137 w 137"/>
                <a:gd name="T57" fmla="*/ 19 h 135"/>
                <a:gd name="T58" fmla="*/ 137 w 137"/>
                <a:gd name="T59" fmla="*/ 30 h 135"/>
                <a:gd name="T60" fmla="*/ 134 w 137"/>
                <a:gd name="T61" fmla="*/ 4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7" h="135">
                  <a:moveTo>
                    <a:pt x="134" y="44"/>
                  </a:moveTo>
                  <a:lnTo>
                    <a:pt x="122" y="55"/>
                  </a:lnTo>
                  <a:lnTo>
                    <a:pt x="111" y="64"/>
                  </a:lnTo>
                  <a:lnTo>
                    <a:pt x="97" y="72"/>
                  </a:lnTo>
                  <a:lnTo>
                    <a:pt x="84" y="82"/>
                  </a:lnTo>
                  <a:lnTo>
                    <a:pt x="69" y="89"/>
                  </a:lnTo>
                  <a:lnTo>
                    <a:pt x="58" y="99"/>
                  </a:lnTo>
                  <a:lnTo>
                    <a:pt x="47" y="109"/>
                  </a:lnTo>
                  <a:lnTo>
                    <a:pt x="43" y="125"/>
                  </a:lnTo>
                  <a:lnTo>
                    <a:pt x="36" y="125"/>
                  </a:lnTo>
                  <a:lnTo>
                    <a:pt x="30" y="127"/>
                  </a:lnTo>
                  <a:lnTo>
                    <a:pt x="24" y="128"/>
                  </a:lnTo>
                  <a:lnTo>
                    <a:pt x="21" y="130"/>
                  </a:lnTo>
                  <a:lnTo>
                    <a:pt x="9" y="132"/>
                  </a:lnTo>
                  <a:lnTo>
                    <a:pt x="0" y="135"/>
                  </a:lnTo>
                  <a:lnTo>
                    <a:pt x="1" y="117"/>
                  </a:lnTo>
                  <a:lnTo>
                    <a:pt x="5" y="99"/>
                  </a:lnTo>
                  <a:lnTo>
                    <a:pt x="12" y="82"/>
                  </a:lnTo>
                  <a:lnTo>
                    <a:pt x="20" y="67"/>
                  </a:lnTo>
                  <a:lnTo>
                    <a:pt x="29" y="48"/>
                  </a:lnTo>
                  <a:lnTo>
                    <a:pt x="41" y="34"/>
                  </a:lnTo>
                  <a:lnTo>
                    <a:pt x="54" y="20"/>
                  </a:lnTo>
                  <a:lnTo>
                    <a:pt x="71" y="10"/>
                  </a:lnTo>
                  <a:lnTo>
                    <a:pt x="83" y="3"/>
                  </a:lnTo>
                  <a:lnTo>
                    <a:pt x="96" y="0"/>
                  </a:lnTo>
                  <a:lnTo>
                    <a:pt x="108" y="0"/>
                  </a:lnTo>
                  <a:lnTo>
                    <a:pt x="121" y="4"/>
                  </a:lnTo>
                  <a:lnTo>
                    <a:pt x="131" y="10"/>
                  </a:lnTo>
                  <a:lnTo>
                    <a:pt x="137" y="19"/>
                  </a:lnTo>
                  <a:lnTo>
                    <a:pt x="137" y="30"/>
                  </a:lnTo>
                  <a:lnTo>
                    <a:pt x="134" y="4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0" name="Freeform 38"/>
            <p:cNvSpPr>
              <a:spLocks/>
            </p:cNvSpPr>
            <p:nvPr/>
          </p:nvSpPr>
          <p:spPr bwMode="auto">
            <a:xfrm>
              <a:off x="1879" y="2756"/>
              <a:ext cx="328" cy="135"/>
            </a:xfrm>
            <a:custGeom>
              <a:avLst/>
              <a:gdLst>
                <a:gd name="T0" fmla="*/ 583 w 655"/>
                <a:gd name="T1" fmla="*/ 154 h 270"/>
                <a:gd name="T2" fmla="*/ 591 w 655"/>
                <a:gd name="T3" fmla="*/ 152 h 270"/>
                <a:gd name="T4" fmla="*/ 601 w 655"/>
                <a:gd name="T5" fmla="*/ 152 h 270"/>
                <a:gd name="T6" fmla="*/ 610 w 655"/>
                <a:gd name="T7" fmla="*/ 150 h 270"/>
                <a:gd name="T8" fmla="*/ 619 w 655"/>
                <a:gd name="T9" fmla="*/ 149 h 270"/>
                <a:gd name="T10" fmla="*/ 628 w 655"/>
                <a:gd name="T11" fmla="*/ 148 h 270"/>
                <a:gd name="T12" fmla="*/ 638 w 655"/>
                <a:gd name="T13" fmla="*/ 148 h 270"/>
                <a:gd name="T14" fmla="*/ 646 w 655"/>
                <a:gd name="T15" fmla="*/ 149 h 270"/>
                <a:gd name="T16" fmla="*/ 655 w 655"/>
                <a:gd name="T17" fmla="*/ 154 h 270"/>
                <a:gd name="T18" fmla="*/ 643 w 655"/>
                <a:gd name="T19" fmla="*/ 158 h 270"/>
                <a:gd name="T20" fmla="*/ 634 w 655"/>
                <a:gd name="T21" fmla="*/ 166 h 270"/>
                <a:gd name="T22" fmla="*/ 624 w 655"/>
                <a:gd name="T23" fmla="*/ 173 h 270"/>
                <a:gd name="T24" fmla="*/ 616 w 655"/>
                <a:gd name="T25" fmla="*/ 182 h 270"/>
                <a:gd name="T26" fmla="*/ 605 w 655"/>
                <a:gd name="T27" fmla="*/ 188 h 270"/>
                <a:gd name="T28" fmla="*/ 596 w 655"/>
                <a:gd name="T29" fmla="*/ 195 h 270"/>
                <a:gd name="T30" fmla="*/ 584 w 655"/>
                <a:gd name="T31" fmla="*/ 197 h 270"/>
                <a:gd name="T32" fmla="*/ 573 w 655"/>
                <a:gd name="T33" fmla="*/ 199 h 270"/>
                <a:gd name="T34" fmla="*/ 538 w 655"/>
                <a:gd name="T35" fmla="*/ 189 h 270"/>
                <a:gd name="T36" fmla="*/ 504 w 655"/>
                <a:gd name="T37" fmla="*/ 180 h 270"/>
                <a:gd name="T38" fmla="*/ 469 w 655"/>
                <a:gd name="T39" fmla="*/ 170 h 270"/>
                <a:gd name="T40" fmla="*/ 434 w 655"/>
                <a:gd name="T41" fmla="*/ 162 h 270"/>
                <a:gd name="T42" fmla="*/ 400 w 655"/>
                <a:gd name="T43" fmla="*/ 155 h 270"/>
                <a:gd name="T44" fmla="*/ 365 w 655"/>
                <a:gd name="T45" fmla="*/ 157 h 270"/>
                <a:gd name="T46" fmla="*/ 332 w 655"/>
                <a:gd name="T47" fmla="*/ 164 h 270"/>
                <a:gd name="T48" fmla="*/ 299 w 655"/>
                <a:gd name="T49" fmla="*/ 182 h 270"/>
                <a:gd name="T50" fmla="*/ 280 w 655"/>
                <a:gd name="T51" fmla="*/ 193 h 270"/>
                <a:gd name="T52" fmla="*/ 253 w 655"/>
                <a:gd name="T53" fmla="*/ 209 h 270"/>
                <a:gd name="T54" fmla="*/ 220 w 655"/>
                <a:gd name="T55" fmla="*/ 227 h 270"/>
                <a:gd name="T56" fmla="*/ 184 w 655"/>
                <a:gd name="T57" fmla="*/ 245 h 270"/>
                <a:gd name="T58" fmla="*/ 146 w 655"/>
                <a:gd name="T59" fmla="*/ 259 h 270"/>
                <a:gd name="T60" fmla="*/ 113 w 655"/>
                <a:gd name="T61" fmla="*/ 269 h 270"/>
                <a:gd name="T62" fmla="*/ 83 w 655"/>
                <a:gd name="T63" fmla="*/ 270 h 270"/>
                <a:gd name="T64" fmla="*/ 62 w 655"/>
                <a:gd name="T65" fmla="*/ 262 h 270"/>
                <a:gd name="T66" fmla="*/ 0 w 655"/>
                <a:gd name="T67" fmla="*/ 204 h 270"/>
                <a:gd name="T68" fmla="*/ 2 w 655"/>
                <a:gd name="T69" fmla="*/ 192 h 270"/>
                <a:gd name="T70" fmla="*/ 5 w 655"/>
                <a:gd name="T71" fmla="*/ 179 h 270"/>
                <a:gd name="T72" fmla="*/ 9 w 655"/>
                <a:gd name="T73" fmla="*/ 166 h 270"/>
                <a:gd name="T74" fmla="*/ 12 w 655"/>
                <a:gd name="T75" fmla="*/ 154 h 270"/>
                <a:gd name="T76" fmla="*/ 15 w 655"/>
                <a:gd name="T77" fmla="*/ 140 h 270"/>
                <a:gd name="T78" fmla="*/ 19 w 655"/>
                <a:gd name="T79" fmla="*/ 128 h 270"/>
                <a:gd name="T80" fmla="*/ 24 w 655"/>
                <a:gd name="T81" fmla="*/ 116 h 270"/>
                <a:gd name="T82" fmla="*/ 32 w 655"/>
                <a:gd name="T83" fmla="*/ 105 h 270"/>
                <a:gd name="T84" fmla="*/ 48 w 655"/>
                <a:gd name="T85" fmla="*/ 80 h 270"/>
                <a:gd name="T86" fmla="*/ 69 w 655"/>
                <a:gd name="T87" fmla="*/ 58 h 270"/>
                <a:gd name="T88" fmla="*/ 93 w 655"/>
                <a:gd name="T89" fmla="*/ 38 h 270"/>
                <a:gd name="T90" fmla="*/ 121 w 655"/>
                <a:gd name="T91" fmla="*/ 22 h 270"/>
                <a:gd name="T92" fmla="*/ 149 w 655"/>
                <a:gd name="T93" fmla="*/ 9 h 270"/>
                <a:gd name="T94" fmla="*/ 179 w 655"/>
                <a:gd name="T95" fmla="*/ 2 h 270"/>
                <a:gd name="T96" fmla="*/ 211 w 655"/>
                <a:gd name="T97" fmla="*/ 0 h 270"/>
                <a:gd name="T98" fmla="*/ 242 w 655"/>
                <a:gd name="T99" fmla="*/ 5 h 270"/>
                <a:gd name="T100" fmla="*/ 310 w 655"/>
                <a:gd name="T101" fmla="*/ 31 h 270"/>
                <a:gd name="T102" fmla="*/ 338 w 655"/>
                <a:gd name="T103" fmla="*/ 57 h 270"/>
                <a:gd name="T104" fmla="*/ 368 w 655"/>
                <a:gd name="T105" fmla="*/ 82 h 270"/>
                <a:gd name="T106" fmla="*/ 400 w 655"/>
                <a:gd name="T107" fmla="*/ 105 h 270"/>
                <a:gd name="T108" fmla="*/ 433 w 655"/>
                <a:gd name="T109" fmla="*/ 125 h 270"/>
                <a:gd name="T110" fmla="*/ 468 w 655"/>
                <a:gd name="T111" fmla="*/ 139 h 270"/>
                <a:gd name="T112" fmla="*/ 505 w 655"/>
                <a:gd name="T113" fmla="*/ 149 h 270"/>
                <a:gd name="T114" fmla="*/ 543 w 655"/>
                <a:gd name="T115" fmla="*/ 154 h 270"/>
                <a:gd name="T116" fmla="*/ 583 w 655"/>
                <a:gd name="T117" fmla="*/ 15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55" h="270">
                  <a:moveTo>
                    <a:pt x="583" y="154"/>
                  </a:moveTo>
                  <a:lnTo>
                    <a:pt x="591" y="152"/>
                  </a:lnTo>
                  <a:lnTo>
                    <a:pt x="601" y="152"/>
                  </a:lnTo>
                  <a:lnTo>
                    <a:pt x="610" y="150"/>
                  </a:lnTo>
                  <a:lnTo>
                    <a:pt x="619" y="149"/>
                  </a:lnTo>
                  <a:lnTo>
                    <a:pt x="628" y="148"/>
                  </a:lnTo>
                  <a:lnTo>
                    <a:pt x="638" y="148"/>
                  </a:lnTo>
                  <a:lnTo>
                    <a:pt x="646" y="149"/>
                  </a:lnTo>
                  <a:lnTo>
                    <a:pt x="655" y="154"/>
                  </a:lnTo>
                  <a:lnTo>
                    <a:pt x="643" y="158"/>
                  </a:lnTo>
                  <a:lnTo>
                    <a:pt x="634" y="166"/>
                  </a:lnTo>
                  <a:lnTo>
                    <a:pt x="624" y="173"/>
                  </a:lnTo>
                  <a:lnTo>
                    <a:pt x="616" y="182"/>
                  </a:lnTo>
                  <a:lnTo>
                    <a:pt x="605" y="188"/>
                  </a:lnTo>
                  <a:lnTo>
                    <a:pt x="596" y="195"/>
                  </a:lnTo>
                  <a:lnTo>
                    <a:pt x="584" y="197"/>
                  </a:lnTo>
                  <a:lnTo>
                    <a:pt x="573" y="199"/>
                  </a:lnTo>
                  <a:lnTo>
                    <a:pt x="538" y="189"/>
                  </a:lnTo>
                  <a:lnTo>
                    <a:pt x="504" y="180"/>
                  </a:lnTo>
                  <a:lnTo>
                    <a:pt x="469" y="170"/>
                  </a:lnTo>
                  <a:lnTo>
                    <a:pt x="434" y="162"/>
                  </a:lnTo>
                  <a:lnTo>
                    <a:pt x="400" y="155"/>
                  </a:lnTo>
                  <a:lnTo>
                    <a:pt x="365" y="157"/>
                  </a:lnTo>
                  <a:lnTo>
                    <a:pt x="332" y="164"/>
                  </a:lnTo>
                  <a:lnTo>
                    <a:pt x="299" y="182"/>
                  </a:lnTo>
                  <a:lnTo>
                    <a:pt x="280" y="193"/>
                  </a:lnTo>
                  <a:lnTo>
                    <a:pt x="253" y="209"/>
                  </a:lnTo>
                  <a:lnTo>
                    <a:pt x="220" y="227"/>
                  </a:lnTo>
                  <a:lnTo>
                    <a:pt x="184" y="245"/>
                  </a:lnTo>
                  <a:lnTo>
                    <a:pt x="146" y="259"/>
                  </a:lnTo>
                  <a:lnTo>
                    <a:pt x="113" y="269"/>
                  </a:lnTo>
                  <a:lnTo>
                    <a:pt x="83" y="270"/>
                  </a:lnTo>
                  <a:lnTo>
                    <a:pt x="62" y="262"/>
                  </a:lnTo>
                  <a:lnTo>
                    <a:pt x="0" y="204"/>
                  </a:lnTo>
                  <a:lnTo>
                    <a:pt x="2" y="192"/>
                  </a:lnTo>
                  <a:lnTo>
                    <a:pt x="5" y="179"/>
                  </a:lnTo>
                  <a:lnTo>
                    <a:pt x="9" y="166"/>
                  </a:lnTo>
                  <a:lnTo>
                    <a:pt x="12" y="154"/>
                  </a:lnTo>
                  <a:lnTo>
                    <a:pt x="15" y="140"/>
                  </a:lnTo>
                  <a:lnTo>
                    <a:pt x="19" y="128"/>
                  </a:lnTo>
                  <a:lnTo>
                    <a:pt x="24" y="116"/>
                  </a:lnTo>
                  <a:lnTo>
                    <a:pt x="32" y="105"/>
                  </a:lnTo>
                  <a:lnTo>
                    <a:pt x="48" y="80"/>
                  </a:lnTo>
                  <a:lnTo>
                    <a:pt x="69" y="58"/>
                  </a:lnTo>
                  <a:lnTo>
                    <a:pt x="93" y="38"/>
                  </a:lnTo>
                  <a:lnTo>
                    <a:pt x="121" y="22"/>
                  </a:lnTo>
                  <a:lnTo>
                    <a:pt x="149" y="9"/>
                  </a:lnTo>
                  <a:lnTo>
                    <a:pt x="179" y="2"/>
                  </a:lnTo>
                  <a:lnTo>
                    <a:pt x="211" y="0"/>
                  </a:lnTo>
                  <a:lnTo>
                    <a:pt x="242" y="5"/>
                  </a:lnTo>
                  <a:lnTo>
                    <a:pt x="310" y="31"/>
                  </a:lnTo>
                  <a:lnTo>
                    <a:pt x="338" y="57"/>
                  </a:lnTo>
                  <a:lnTo>
                    <a:pt x="368" y="82"/>
                  </a:lnTo>
                  <a:lnTo>
                    <a:pt x="400" y="105"/>
                  </a:lnTo>
                  <a:lnTo>
                    <a:pt x="433" y="125"/>
                  </a:lnTo>
                  <a:lnTo>
                    <a:pt x="468" y="139"/>
                  </a:lnTo>
                  <a:lnTo>
                    <a:pt x="505" y="149"/>
                  </a:lnTo>
                  <a:lnTo>
                    <a:pt x="543" y="154"/>
                  </a:lnTo>
                  <a:lnTo>
                    <a:pt x="583" y="15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1" name="Freeform 39"/>
            <p:cNvSpPr>
              <a:spLocks/>
            </p:cNvSpPr>
            <p:nvPr/>
          </p:nvSpPr>
          <p:spPr bwMode="auto">
            <a:xfrm>
              <a:off x="2502" y="2759"/>
              <a:ext cx="65" cy="46"/>
            </a:xfrm>
            <a:custGeom>
              <a:avLst/>
              <a:gdLst>
                <a:gd name="T0" fmla="*/ 130 w 130"/>
                <a:gd name="T1" fmla="*/ 85 h 91"/>
                <a:gd name="T2" fmla="*/ 40 w 130"/>
                <a:gd name="T3" fmla="*/ 91 h 91"/>
                <a:gd name="T4" fmla="*/ 42 w 130"/>
                <a:gd name="T5" fmla="*/ 82 h 91"/>
                <a:gd name="T6" fmla="*/ 45 w 130"/>
                <a:gd name="T7" fmla="*/ 75 h 91"/>
                <a:gd name="T8" fmla="*/ 45 w 130"/>
                <a:gd name="T9" fmla="*/ 67 h 91"/>
                <a:gd name="T10" fmla="*/ 43 w 130"/>
                <a:gd name="T11" fmla="*/ 59 h 91"/>
                <a:gd name="T12" fmla="*/ 36 w 130"/>
                <a:gd name="T13" fmla="*/ 51 h 91"/>
                <a:gd name="T14" fmla="*/ 28 w 130"/>
                <a:gd name="T15" fmla="*/ 47 h 91"/>
                <a:gd name="T16" fmla="*/ 19 w 130"/>
                <a:gd name="T17" fmla="*/ 45 h 91"/>
                <a:gd name="T18" fmla="*/ 12 w 130"/>
                <a:gd name="T19" fmla="*/ 44 h 91"/>
                <a:gd name="T20" fmla="*/ 4 w 130"/>
                <a:gd name="T21" fmla="*/ 39 h 91"/>
                <a:gd name="T22" fmla="*/ 1 w 130"/>
                <a:gd name="T23" fmla="*/ 36 h 91"/>
                <a:gd name="T24" fmla="*/ 0 w 130"/>
                <a:gd name="T25" fmla="*/ 29 h 91"/>
                <a:gd name="T26" fmla="*/ 5 w 130"/>
                <a:gd name="T27" fmla="*/ 21 h 91"/>
                <a:gd name="T28" fmla="*/ 21 w 130"/>
                <a:gd name="T29" fmla="*/ 5 h 91"/>
                <a:gd name="T30" fmla="*/ 42 w 130"/>
                <a:gd name="T31" fmla="*/ 0 h 91"/>
                <a:gd name="T32" fmla="*/ 63 w 130"/>
                <a:gd name="T33" fmla="*/ 3 h 91"/>
                <a:gd name="T34" fmla="*/ 85 w 130"/>
                <a:gd name="T35" fmla="*/ 15 h 91"/>
                <a:gd name="T36" fmla="*/ 105 w 130"/>
                <a:gd name="T37" fmla="*/ 29 h 91"/>
                <a:gd name="T38" fmla="*/ 120 w 130"/>
                <a:gd name="T39" fmla="*/ 48 h 91"/>
                <a:gd name="T40" fmla="*/ 128 w 130"/>
                <a:gd name="T41" fmla="*/ 67 h 91"/>
                <a:gd name="T42" fmla="*/ 130 w 130"/>
                <a:gd name="T43" fmla="*/ 8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0" h="91">
                  <a:moveTo>
                    <a:pt x="130" y="85"/>
                  </a:moveTo>
                  <a:lnTo>
                    <a:pt x="40" y="91"/>
                  </a:lnTo>
                  <a:lnTo>
                    <a:pt x="42" y="82"/>
                  </a:lnTo>
                  <a:lnTo>
                    <a:pt x="45" y="75"/>
                  </a:lnTo>
                  <a:lnTo>
                    <a:pt x="45" y="67"/>
                  </a:lnTo>
                  <a:lnTo>
                    <a:pt x="43" y="59"/>
                  </a:lnTo>
                  <a:lnTo>
                    <a:pt x="36" y="51"/>
                  </a:lnTo>
                  <a:lnTo>
                    <a:pt x="28" y="47"/>
                  </a:lnTo>
                  <a:lnTo>
                    <a:pt x="19" y="45"/>
                  </a:lnTo>
                  <a:lnTo>
                    <a:pt x="12" y="44"/>
                  </a:lnTo>
                  <a:lnTo>
                    <a:pt x="4" y="39"/>
                  </a:lnTo>
                  <a:lnTo>
                    <a:pt x="1" y="36"/>
                  </a:lnTo>
                  <a:lnTo>
                    <a:pt x="0" y="29"/>
                  </a:lnTo>
                  <a:lnTo>
                    <a:pt x="5" y="21"/>
                  </a:lnTo>
                  <a:lnTo>
                    <a:pt x="21" y="5"/>
                  </a:lnTo>
                  <a:lnTo>
                    <a:pt x="42" y="0"/>
                  </a:lnTo>
                  <a:lnTo>
                    <a:pt x="63" y="3"/>
                  </a:lnTo>
                  <a:lnTo>
                    <a:pt x="85" y="15"/>
                  </a:lnTo>
                  <a:lnTo>
                    <a:pt x="105" y="29"/>
                  </a:lnTo>
                  <a:lnTo>
                    <a:pt x="120" y="48"/>
                  </a:lnTo>
                  <a:lnTo>
                    <a:pt x="128" y="67"/>
                  </a:lnTo>
                  <a:lnTo>
                    <a:pt x="130" y="8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2" name="Freeform 40"/>
            <p:cNvSpPr>
              <a:spLocks/>
            </p:cNvSpPr>
            <p:nvPr/>
          </p:nvSpPr>
          <p:spPr bwMode="auto">
            <a:xfrm>
              <a:off x="3019" y="2769"/>
              <a:ext cx="12" cy="24"/>
            </a:xfrm>
            <a:custGeom>
              <a:avLst/>
              <a:gdLst>
                <a:gd name="T0" fmla="*/ 0 w 23"/>
                <a:gd name="T1" fmla="*/ 47 h 47"/>
                <a:gd name="T2" fmla="*/ 3 w 23"/>
                <a:gd name="T3" fmla="*/ 35 h 47"/>
                <a:gd name="T4" fmla="*/ 8 w 23"/>
                <a:gd name="T5" fmla="*/ 24 h 47"/>
                <a:gd name="T6" fmla="*/ 15 w 23"/>
                <a:gd name="T7" fmla="*/ 11 h 47"/>
                <a:gd name="T8" fmla="*/ 23 w 23"/>
                <a:gd name="T9" fmla="*/ 0 h 47"/>
                <a:gd name="T10" fmla="*/ 21 w 23"/>
                <a:gd name="T11" fmla="*/ 11 h 47"/>
                <a:gd name="T12" fmla="*/ 15 w 23"/>
                <a:gd name="T13" fmla="*/ 23 h 47"/>
                <a:gd name="T14" fmla="*/ 5 w 23"/>
                <a:gd name="T15" fmla="*/ 34 h 47"/>
                <a:gd name="T16" fmla="*/ 0 w 23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47">
                  <a:moveTo>
                    <a:pt x="0" y="47"/>
                  </a:moveTo>
                  <a:lnTo>
                    <a:pt x="3" y="35"/>
                  </a:lnTo>
                  <a:lnTo>
                    <a:pt x="8" y="24"/>
                  </a:lnTo>
                  <a:lnTo>
                    <a:pt x="15" y="11"/>
                  </a:lnTo>
                  <a:lnTo>
                    <a:pt x="23" y="0"/>
                  </a:lnTo>
                  <a:lnTo>
                    <a:pt x="21" y="11"/>
                  </a:lnTo>
                  <a:lnTo>
                    <a:pt x="15" y="23"/>
                  </a:lnTo>
                  <a:lnTo>
                    <a:pt x="5" y="3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3" name="Freeform 41"/>
            <p:cNvSpPr>
              <a:spLocks/>
            </p:cNvSpPr>
            <p:nvPr/>
          </p:nvSpPr>
          <p:spPr bwMode="auto">
            <a:xfrm>
              <a:off x="2501" y="2796"/>
              <a:ext cx="367" cy="176"/>
            </a:xfrm>
            <a:custGeom>
              <a:avLst/>
              <a:gdLst>
                <a:gd name="T0" fmla="*/ 373 w 734"/>
                <a:gd name="T1" fmla="*/ 351 h 351"/>
                <a:gd name="T2" fmla="*/ 329 w 734"/>
                <a:gd name="T3" fmla="*/ 348 h 351"/>
                <a:gd name="T4" fmla="*/ 289 w 734"/>
                <a:gd name="T5" fmla="*/ 340 h 351"/>
                <a:gd name="T6" fmla="*/ 248 w 734"/>
                <a:gd name="T7" fmla="*/ 327 h 351"/>
                <a:gd name="T8" fmla="*/ 211 w 734"/>
                <a:gd name="T9" fmla="*/ 308 h 351"/>
                <a:gd name="T10" fmla="*/ 176 w 734"/>
                <a:gd name="T11" fmla="*/ 285 h 351"/>
                <a:gd name="T12" fmla="*/ 142 w 734"/>
                <a:gd name="T13" fmla="*/ 260 h 351"/>
                <a:gd name="T14" fmla="*/ 110 w 734"/>
                <a:gd name="T15" fmla="*/ 231 h 351"/>
                <a:gd name="T16" fmla="*/ 80 w 734"/>
                <a:gd name="T17" fmla="*/ 202 h 351"/>
                <a:gd name="T18" fmla="*/ 71 w 734"/>
                <a:gd name="T19" fmla="*/ 190 h 351"/>
                <a:gd name="T20" fmla="*/ 58 w 734"/>
                <a:gd name="T21" fmla="*/ 172 h 351"/>
                <a:gd name="T22" fmla="*/ 42 w 734"/>
                <a:gd name="T23" fmla="*/ 148 h 351"/>
                <a:gd name="T24" fmla="*/ 26 w 734"/>
                <a:gd name="T25" fmla="*/ 121 h 351"/>
                <a:gd name="T26" fmla="*/ 11 w 734"/>
                <a:gd name="T27" fmla="*/ 93 h 351"/>
                <a:gd name="T28" fmla="*/ 3 w 734"/>
                <a:gd name="T29" fmla="*/ 69 h 351"/>
                <a:gd name="T30" fmla="*/ 0 w 734"/>
                <a:gd name="T31" fmla="*/ 53 h 351"/>
                <a:gd name="T32" fmla="*/ 8 w 734"/>
                <a:gd name="T33" fmla="*/ 46 h 351"/>
                <a:gd name="T34" fmla="*/ 23 w 734"/>
                <a:gd name="T35" fmla="*/ 44 h 351"/>
                <a:gd name="T36" fmla="*/ 41 w 734"/>
                <a:gd name="T37" fmla="*/ 43 h 351"/>
                <a:gd name="T38" fmla="*/ 57 w 734"/>
                <a:gd name="T39" fmla="*/ 41 h 351"/>
                <a:gd name="T40" fmla="*/ 73 w 734"/>
                <a:gd name="T41" fmla="*/ 41 h 351"/>
                <a:gd name="T42" fmla="*/ 88 w 734"/>
                <a:gd name="T43" fmla="*/ 40 h 351"/>
                <a:gd name="T44" fmla="*/ 105 w 734"/>
                <a:gd name="T45" fmla="*/ 40 h 351"/>
                <a:gd name="T46" fmla="*/ 123 w 734"/>
                <a:gd name="T47" fmla="*/ 40 h 351"/>
                <a:gd name="T48" fmla="*/ 140 w 734"/>
                <a:gd name="T49" fmla="*/ 41 h 351"/>
                <a:gd name="T50" fmla="*/ 157 w 734"/>
                <a:gd name="T51" fmla="*/ 67 h 351"/>
                <a:gd name="T52" fmla="*/ 177 w 734"/>
                <a:gd name="T53" fmla="*/ 95 h 351"/>
                <a:gd name="T54" fmla="*/ 198 w 734"/>
                <a:gd name="T55" fmla="*/ 120 h 351"/>
                <a:gd name="T56" fmla="*/ 224 w 734"/>
                <a:gd name="T57" fmla="*/ 145 h 351"/>
                <a:gd name="T58" fmla="*/ 249 w 734"/>
                <a:gd name="T59" fmla="*/ 165 h 351"/>
                <a:gd name="T60" fmla="*/ 278 w 734"/>
                <a:gd name="T61" fmla="*/ 181 h 351"/>
                <a:gd name="T62" fmla="*/ 308 w 734"/>
                <a:gd name="T63" fmla="*/ 191 h 351"/>
                <a:gd name="T64" fmla="*/ 342 w 734"/>
                <a:gd name="T65" fmla="*/ 200 h 351"/>
                <a:gd name="T66" fmla="*/ 396 w 734"/>
                <a:gd name="T67" fmla="*/ 200 h 351"/>
                <a:gd name="T68" fmla="*/ 444 w 734"/>
                <a:gd name="T69" fmla="*/ 193 h 351"/>
                <a:gd name="T70" fmla="*/ 486 w 734"/>
                <a:gd name="T71" fmla="*/ 181 h 351"/>
                <a:gd name="T72" fmla="*/ 524 w 734"/>
                <a:gd name="T73" fmla="*/ 163 h 351"/>
                <a:gd name="T74" fmla="*/ 552 w 734"/>
                <a:gd name="T75" fmla="*/ 136 h 351"/>
                <a:gd name="T76" fmla="*/ 577 w 734"/>
                <a:gd name="T77" fmla="*/ 103 h 351"/>
                <a:gd name="T78" fmla="*/ 594 w 734"/>
                <a:gd name="T79" fmla="*/ 60 h 351"/>
                <a:gd name="T80" fmla="*/ 608 w 734"/>
                <a:gd name="T81" fmla="*/ 10 h 351"/>
                <a:gd name="T82" fmla="*/ 622 w 734"/>
                <a:gd name="T83" fmla="*/ 6 h 351"/>
                <a:gd name="T84" fmla="*/ 638 w 734"/>
                <a:gd name="T85" fmla="*/ 3 h 351"/>
                <a:gd name="T86" fmla="*/ 653 w 734"/>
                <a:gd name="T87" fmla="*/ 1 h 351"/>
                <a:gd name="T88" fmla="*/ 669 w 734"/>
                <a:gd name="T89" fmla="*/ 1 h 351"/>
                <a:gd name="T90" fmla="*/ 684 w 734"/>
                <a:gd name="T91" fmla="*/ 0 h 351"/>
                <a:gd name="T92" fmla="*/ 702 w 734"/>
                <a:gd name="T93" fmla="*/ 0 h 351"/>
                <a:gd name="T94" fmla="*/ 718 w 734"/>
                <a:gd name="T95" fmla="*/ 1 h 351"/>
                <a:gd name="T96" fmla="*/ 734 w 734"/>
                <a:gd name="T97" fmla="*/ 3 h 351"/>
                <a:gd name="T98" fmla="*/ 724 w 734"/>
                <a:gd name="T99" fmla="*/ 93 h 351"/>
                <a:gd name="T100" fmla="*/ 703 w 734"/>
                <a:gd name="T101" fmla="*/ 166 h 351"/>
                <a:gd name="T102" fmla="*/ 672 w 734"/>
                <a:gd name="T103" fmla="*/ 221 h 351"/>
                <a:gd name="T104" fmla="*/ 633 w 734"/>
                <a:gd name="T105" fmla="*/ 264 h 351"/>
                <a:gd name="T106" fmla="*/ 582 w 734"/>
                <a:gd name="T107" fmla="*/ 294 h 351"/>
                <a:gd name="T108" fmla="*/ 522 w 734"/>
                <a:gd name="T109" fmla="*/ 318 h 351"/>
                <a:gd name="T110" fmla="*/ 450 w 734"/>
                <a:gd name="T111" fmla="*/ 335 h 351"/>
                <a:gd name="T112" fmla="*/ 373 w 734"/>
                <a:gd name="T113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34" h="351">
                  <a:moveTo>
                    <a:pt x="373" y="351"/>
                  </a:moveTo>
                  <a:lnTo>
                    <a:pt x="329" y="348"/>
                  </a:lnTo>
                  <a:lnTo>
                    <a:pt x="289" y="340"/>
                  </a:lnTo>
                  <a:lnTo>
                    <a:pt x="248" y="327"/>
                  </a:lnTo>
                  <a:lnTo>
                    <a:pt x="211" y="308"/>
                  </a:lnTo>
                  <a:lnTo>
                    <a:pt x="176" y="285"/>
                  </a:lnTo>
                  <a:lnTo>
                    <a:pt x="142" y="260"/>
                  </a:lnTo>
                  <a:lnTo>
                    <a:pt x="110" y="231"/>
                  </a:lnTo>
                  <a:lnTo>
                    <a:pt x="80" y="202"/>
                  </a:lnTo>
                  <a:lnTo>
                    <a:pt x="71" y="190"/>
                  </a:lnTo>
                  <a:lnTo>
                    <a:pt x="58" y="172"/>
                  </a:lnTo>
                  <a:lnTo>
                    <a:pt x="42" y="148"/>
                  </a:lnTo>
                  <a:lnTo>
                    <a:pt x="26" y="121"/>
                  </a:lnTo>
                  <a:lnTo>
                    <a:pt x="11" y="93"/>
                  </a:lnTo>
                  <a:lnTo>
                    <a:pt x="3" y="69"/>
                  </a:lnTo>
                  <a:lnTo>
                    <a:pt x="0" y="53"/>
                  </a:lnTo>
                  <a:lnTo>
                    <a:pt x="8" y="46"/>
                  </a:lnTo>
                  <a:lnTo>
                    <a:pt x="23" y="44"/>
                  </a:lnTo>
                  <a:lnTo>
                    <a:pt x="41" y="43"/>
                  </a:lnTo>
                  <a:lnTo>
                    <a:pt x="57" y="41"/>
                  </a:lnTo>
                  <a:lnTo>
                    <a:pt x="73" y="41"/>
                  </a:lnTo>
                  <a:lnTo>
                    <a:pt x="88" y="40"/>
                  </a:lnTo>
                  <a:lnTo>
                    <a:pt x="105" y="40"/>
                  </a:lnTo>
                  <a:lnTo>
                    <a:pt x="123" y="40"/>
                  </a:lnTo>
                  <a:lnTo>
                    <a:pt x="140" y="41"/>
                  </a:lnTo>
                  <a:lnTo>
                    <a:pt x="157" y="67"/>
                  </a:lnTo>
                  <a:lnTo>
                    <a:pt x="177" y="95"/>
                  </a:lnTo>
                  <a:lnTo>
                    <a:pt x="198" y="120"/>
                  </a:lnTo>
                  <a:lnTo>
                    <a:pt x="224" y="145"/>
                  </a:lnTo>
                  <a:lnTo>
                    <a:pt x="249" y="165"/>
                  </a:lnTo>
                  <a:lnTo>
                    <a:pt x="278" y="181"/>
                  </a:lnTo>
                  <a:lnTo>
                    <a:pt x="308" y="191"/>
                  </a:lnTo>
                  <a:lnTo>
                    <a:pt x="342" y="200"/>
                  </a:lnTo>
                  <a:lnTo>
                    <a:pt x="396" y="200"/>
                  </a:lnTo>
                  <a:lnTo>
                    <a:pt x="444" y="193"/>
                  </a:lnTo>
                  <a:lnTo>
                    <a:pt x="486" y="181"/>
                  </a:lnTo>
                  <a:lnTo>
                    <a:pt x="524" y="163"/>
                  </a:lnTo>
                  <a:lnTo>
                    <a:pt x="552" y="136"/>
                  </a:lnTo>
                  <a:lnTo>
                    <a:pt x="577" y="103"/>
                  </a:lnTo>
                  <a:lnTo>
                    <a:pt x="594" y="60"/>
                  </a:lnTo>
                  <a:lnTo>
                    <a:pt x="608" y="10"/>
                  </a:lnTo>
                  <a:lnTo>
                    <a:pt x="622" y="6"/>
                  </a:lnTo>
                  <a:lnTo>
                    <a:pt x="638" y="3"/>
                  </a:lnTo>
                  <a:lnTo>
                    <a:pt x="653" y="1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702" y="0"/>
                  </a:lnTo>
                  <a:lnTo>
                    <a:pt x="718" y="1"/>
                  </a:lnTo>
                  <a:lnTo>
                    <a:pt x="734" y="3"/>
                  </a:lnTo>
                  <a:lnTo>
                    <a:pt x="724" y="93"/>
                  </a:lnTo>
                  <a:lnTo>
                    <a:pt x="703" y="166"/>
                  </a:lnTo>
                  <a:lnTo>
                    <a:pt x="672" y="221"/>
                  </a:lnTo>
                  <a:lnTo>
                    <a:pt x="633" y="264"/>
                  </a:lnTo>
                  <a:lnTo>
                    <a:pt x="582" y="294"/>
                  </a:lnTo>
                  <a:lnTo>
                    <a:pt x="522" y="318"/>
                  </a:lnTo>
                  <a:lnTo>
                    <a:pt x="450" y="335"/>
                  </a:lnTo>
                  <a:lnTo>
                    <a:pt x="373" y="351"/>
                  </a:lnTo>
                  <a:close/>
                </a:path>
              </a:pathLst>
            </a:custGeom>
            <a:solidFill>
              <a:srgbClr val="FF4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4" name="Freeform 42"/>
            <p:cNvSpPr>
              <a:spLocks/>
            </p:cNvSpPr>
            <p:nvPr/>
          </p:nvSpPr>
          <p:spPr bwMode="auto">
            <a:xfrm>
              <a:off x="2588" y="2800"/>
              <a:ext cx="202" cy="82"/>
            </a:xfrm>
            <a:custGeom>
              <a:avLst/>
              <a:gdLst>
                <a:gd name="T0" fmla="*/ 404 w 404"/>
                <a:gd name="T1" fmla="*/ 2 h 164"/>
                <a:gd name="T2" fmla="*/ 404 w 404"/>
                <a:gd name="T3" fmla="*/ 22 h 164"/>
                <a:gd name="T4" fmla="*/ 401 w 404"/>
                <a:gd name="T5" fmla="*/ 40 h 164"/>
                <a:gd name="T6" fmla="*/ 393 w 404"/>
                <a:gd name="T7" fmla="*/ 58 h 164"/>
                <a:gd name="T8" fmla="*/ 386 w 404"/>
                <a:gd name="T9" fmla="*/ 76 h 164"/>
                <a:gd name="T10" fmla="*/ 374 w 404"/>
                <a:gd name="T11" fmla="*/ 92 h 164"/>
                <a:gd name="T12" fmla="*/ 361 w 404"/>
                <a:gd name="T13" fmla="*/ 107 h 164"/>
                <a:gd name="T14" fmla="*/ 348 w 404"/>
                <a:gd name="T15" fmla="*/ 121 h 164"/>
                <a:gd name="T16" fmla="*/ 330 w 404"/>
                <a:gd name="T17" fmla="*/ 136 h 164"/>
                <a:gd name="T18" fmla="*/ 303 w 404"/>
                <a:gd name="T19" fmla="*/ 148 h 164"/>
                <a:gd name="T20" fmla="*/ 271 w 404"/>
                <a:gd name="T21" fmla="*/ 157 h 164"/>
                <a:gd name="T22" fmla="*/ 240 w 404"/>
                <a:gd name="T23" fmla="*/ 162 h 164"/>
                <a:gd name="T24" fmla="*/ 209 w 404"/>
                <a:gd name="T25" fmla="*/ 164 h 164"/>
                <a:gd name="T26" fmla="*/ 177 w 404"/>
                <a:gd name="T27" fmla="*/ 160 h 164"/>
                <a:gd name="T28" fmla="*/ 146 w 404"/>
                <a:gd name="T29" fmla="*/ 153 h 164"/>
                <a:gd name="T30" fmla="*/ 117 w 404"/>
                <a:gd name="T31" fmla="*/ 143 h 164"/>
                <a:gd name="T32" fmla="*/ 90 w 404"/>
                <a:gd name="T33" fmla="*/ 130 h 164"/>
                <a:gd name="T34" fmla="*/ 76 w 404"/>
                <a:gd name="T35" fmla="*/ 119 h 164"/>
                <a:gd name="T36" fmla="*/ 64 w 404"/>
                <a:gd name="T37" fmla="*/ 110 h 164"/>
                <a:gd name="T38" fmla="*/ 51 w 404"/>
                <a:gd name="T39" fmla="*/ 98 h 164"/>
                <a:gd name="T40" fmla="*/ 40 w 404"/>
                <a:gd name="T41" fmla="*/ 87 h 164"/>
                <a:gd name="T42" fmla="*/ 28 w 404"/>
                <a:gd name="T43" fmla="*/ 73 h 164"/>
                <a:gd name="T44" fmla="*/ 18 w 404"/>
                <a:gd name="T45" fmla="*/ 59 h 164"/>
                <a:gd name="T46" fmla="*/ 8 w 404"/>
                <a:gd name="T47" fmla="*/ 46 h 164"/>
                <a:gd name="T48" fmla="*/ 0 w 404"/>
                <a:gd name="T49" fmla="*/ 33 h 164"/>
                <a:gd name="T50" fmla="*/ 49 w 404"/>
                <a:gd name="T51" fmla="*/ 28 h 164"/>
                <a:gd name="T52" fmla="*/ 98 w 404"/>
                <a:gd name="T53" fmla="*/ 22 h 164"/>
                <a:gd name="T54" fmla="*/ 149 w 404"/>
                <a:gd name="T55" fmla="*/ 16 h 164"/>
                <a:gd name="T56" fmla="*/ 201 w 404"/>
                <a:gd name="T57" fmla="*/ 12 h 164"/>
                <a:gd name="T58" fmla="*/ 252 w 404"/>
                <a:gd name="T59" fmla="*/ 3 h 164"/>
                <a:gd name="T60" fmla="*/ 303 w 404"/>
                <a:gd name="T61" fmla="*/ 1 h 164"/>
                <a:gd name="T62" fmla="*/ 353 w 404"/>
                <a:gd name="T63" fmla="*/ 0 h 164"/>
                <a:gd name="T64" fmla="*/ 404 w 404"/>
                <a:gd name="T65" fmla="*/ 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4" h="164">
                  <a:moveTo>
                    <a:pt x="404" y="2"/>
                  </a:moveTo>
                  <a:lnTo>
                    <a:pt x="404" y="22"/>
                  </a:lnTo>
                  <a:lnTo>
                    <a:pt x="401" y="40"/>
                  </a:lnTo>
                  <a:lnTo>
                    <a:pt x="393" y="58"/>
                  </a:lnTo>
                  <a:lnTo>
                    <a:pt x="386" y="76"/>
                  </a:lnTo>
                  <a:lnTo>
                    <a:pt x="374" y="92"/>
                  </a:lnTo>
                  <a:lnTo>
                    <a:pt x="361" y="107"/>
                  </a:lnTo>
                  <a:lnTo>
                    <a:pt x="348" y="121"/>
                  </a:lnTo>
                  <a:lnTo>
                    <a:pt x="330" y="136"/>
                  </a:lnTo>
                  <a:lnTo>
                    <a:pt x="303" y="148"/>
                  </a:lnTo>
                  <a:lnTo>
                    <a:pt x="271" y="157"/>
                  </a:lnTo>
                  <a:lnTo>
                    <a:pt x="240" y="162"/>
                  </a:lnTo>
                  <a:lnTo>
                    <a:pt x="209" y="164"/>
                  </a:lnTo>
                  <a:lnTo>
                    <a:pt x="177" y="160"/>
                  </a:lnTo>
                  <a:lnTo>
                    <a:pt x="146" y="153"/>
                  </a:lnTo>
                  <a:lnTo>
                    <a:pt x="117" y="143"/>
                  </a:lnTo>
                  <a:lnTo>
                    <a:pt x="90" y="130"/>
                  </a:lnTo>
                  <a:lnTo>
                    <a:pt x="76" y="119"/>
                  </a:lnTo>
                  <a:lnTo>
                    <a:pt x="64" y="110"/>
                  </a:lnTo>
                  <a:lnTo>
                    <a:pt x="51" y="98"/>
                  </a:lnTo>
                  <a:lnTo>
                    <a:pt x="40" y="87"/>
                  </a:lnTo>
                  <a:lnTo>
                    <a:pt x="28" y="73"/>
                  </a:lnTo>
                  <a:lnTo>
                    <a:pt x="18" y="59"/>
                  </a:lnTo>
                  <a:lnTo>
                    <a:pt x="8" y="46"/>
                  </a:lnTo>
                  <a:lnTo>
                    <a:pt x="0" y="33"/>
                  </a:lnTo>
                  <a:lnTo>
                    <a:pt x="49" y="28"/>
                  </a:lnTo>
                  <a:lnTo>
                    <a:pt x="98" y="22"/>
                  </a:lnTo>
                  <a:lnTo>
                    <a:pt x="149" y="16"/>
                  </a:lnTo>
                  <a:lnTo>
                    <a:pt x="201" y="12"/>
                  </a:lnTo>
                  <a:lnTo>
                    <a:pt x="252" y="3"/>
                  </a:lnTo>
                  <a:lnTo>
                    <a:pt x="303" y="1"/>
                  </a:lnTo>
                  <a:lnTo>
                    <a:pt x="353" y="0"/>
                  </a:lnTo>
                  <a:lnTo>
                    <a:pt x="404" y="2"/>
                  </a:lnTo>
                  <a:close/>
                </a:path>
              </a:pathLst>
            </a:custGeom>
            <a:solidFill>
              <a:srgbClr val="FF9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5" name="Freeform 43"/>
            <p:cNvSpPr>
              <a:spLocks/>
            </p:cNvSpPr>
            <p:nvPr/>
          </p:nvSpPr>
          <p:spPr bwMode="auto">
            <a:xfrm>
              <a:off x="1858" y="2868"/>
              <a:ext cx="43" cy="37"/>
            </a:xfrm>
            <a:custGeom>
              <a:avLst/>
              <a:gdLst>
                <a:gd name="T0" fmla="*/ 45 w 85"/>
                <a:gd name="T1" fmla="*/ 23 h 74"/>
                <a:gd name="T2" fmla="*/ 54 w 85"/>
                <a:gd name="T3" fmla="*/ 31 h 74"/>
                <a:gd name="T4" fmla="*/ 64 w 85"/>
                <a:gd name="T5" fmla="*/ 40 h 74"/>
                <a:gd name="T6" fmla="*/ 75 w 85"/>
                <a:gd name="T7" fmla="*/ 47 h 74"/>
                <a:gd name="T8" fmla="*/ 85 w 85"/>
                <a:gd name="T9" fmla="*/ 57 h 74"/>
                <a:gd name="T10" fmla="*/ 71 w 85"/>
                <a:gd name="T11" fmla="*/ 69 h 74"/>
                <a:gd name="T12" fmla="*/ 61 w 85"/>
                <a:gd name="T13" fmla="*/ 74 h 74"/>
                <a:gd name="T14" fmla="*/ 51 w 85"/>
                <a:gd name="T15" fmla="*/ 70 h 74"/>
                <a:gd name="T16" fmla="*/ 41 w 85"/>
                <a:gd name="T17" fmla="*/ 62 h 74"/>
                <a:gd name="T18" fmla="*/ 31 w 85"/>
                <a:gd name="T19" fmla="*/ 48 h 74"/>
                <a:gd name="T20" fmla="*/ 22 w 85"/>
                <a:gd name="T21" fmla="*/ 37 h 74"/>
                <a:gd name="T22" fmla="*/ 10 w 85"/>
                <a:gd name="T23" fmla="*/ 27 h 74"/>
                <a:gd name="T24" fmla="*/ 0 w 85"/>
                <a:gd name="T25" fmla="*/ 21 h 74"/>
                <a:gd name="T26" fmla="*/ 1 w 85"/>
                <a:gd name="T27" fmla="*/ 9 h 74"/>
                <a:gd name="T28" fmla="*/ 7 w 85"/>
                <a:gd name="T29" fmla="*/ 3 h 74"/>
                <a:gd name="T30" fmla="*/ 13 w 85"/>
                <a:gd name="T31" fmla="*/ 0 h 74"/>
                <a:gd name="T32" fmla="*/ 22 w 85"/>
                <a:gd name="T33" fmla="*/ 1 h 74"/>
                <a:gd name="T34" fmla="*/ 29 w 85"/>
                <a:gd name="T35" fmla="*/ 3 h 74"/>
                <a:gd name="T36" fmla="*/ 36 w 85"/>
                <a:gd name="T37" fmla="*/ 8 h 74"/>
                <a:gd name="T38" fmla="*/ 41 w 85"/>
                <a:gd name="T39" fmla="*/ 15 h 74"/>
                <a:gd name="T40" fmla="*/ 45 w 85"/>
                <a:gd name="T41" fmla="*/ 2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74">
                  <a:moveTo>
                    <a:pt x="45" y="23"/>
                  </a:moveTo>
                  <a:lnTo>
                    <a:pt x="54" y="31"/>
                  </a:lnTo>
                  <a:lnTo>
                    <a:pt x="64" y="40"/>
                  </a:lnTo>
                  <a:lnTo>
                    <a:pt x="75" y="47"/>
                  </a:lnTo>
                  <a:lnTo>
                    <a:pt x="85" y="57"/>
                  </a:lnTo>
                  <a:lnTo>
                    <a:pt x="71" y="69"/>
                  </a:lnTo>
                  <a:lnTo>
                    <a:pt x="61" y="74"/>
                  </a:lnTo>
                  <a:lnTo>
                    <a:pt x="51" y="70"/>
                  </a:lnTo>
                  <a:lnTo>
                    <a:pt x="41" y="62"/>
                  </a:lnTo>
                  <a:lnTo>
                    <a:pt x="31" y="48"/>
                  </a:lnTo>
                  <a:lnTo>
                    <a:pt x="22" y="37"/>
                  </a:lnTo>
                  <a:lnTo>
                    <a:pt x="10" y="27"/>
                  </a:lnTo>
                  <a:lnTo>
                    <a:pt x="0" y="21"/>
                  </a:lnTo>
                  <a:lnTo>
                    <a:pt x="1" y="9"/>
                  </a:lnTo>
                  <a:lnTo>
                    <a:pt x="7" y="3"/>
                  </a:lnTo>
                  <a:lnTo>
                    <a:pt x="13" y="0"/>
                  </a:lnTo>
                  <a:lnTo>
                    <a:pt x="22" y="1"/>
                  </a:lnTo>
                  <a:lnTo>
                    <a:pt x="29" y="3"/>
                  </a:lnTo>
                  <a:lnTo>
                    <a:pt x="36" y="8"/>
                  </a:lnTo>
                  <a:lnTo>
                    <a:pt x="41" y="15"/>
                  </a:lnTo>
                  <a:lnTo>
                    <a:pt x="45" y="23"/>
                  </a:lnTo>
                  <a:close/>
                </a:path>
              </a:pathLst>
            </a:custGeom>
            <a:solidFill>
              <a:srgbClr val="FF1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6" name="Freeform 44"/>
            <p:cNvSpPr>
              <a:spLocks/>
            </p:cNvSpPr>
            <p:nvPr/>
          </p:nvSpPr>
          <p:spPr bwMode="auto">
            <a:xfrm>
              <a:off x="1739" y="2895"/>
              <a:ext cx="143" cy="161"/>
            </a:xfrm>
            <a:custGeom>
              <a:avLst/>
              <a:gdLst>
                <a:gd name="T0" fmla="*/ 279 w 285"/>
                <a:gd name="T1" fmla="*/ 52 h 322"/>
                <a:gd name="T2" fmla="*/ 262 w 285"/>
                <a:gd name="T3" fmla="*/ 76 h 322"/>
                <a:gd name="T4" fmla="*/ 241 w 285"/>
                <a:gd name="T5" fmla="*/ 96 h 322"/>
                <a:gd name="T6" fmla="*/ 223 w 285"/>
                <a:gd name="T7" fmla="*/ 119 h 322"/>
                <a:gd name="T8" fmla="*/ 215 w 285"/>
                <a:gd name="T9" fmla="*/ 154 h 322"/>
                <a:gd name="T10" fmla="*/ 208 w 285"/>
                <a:gd name="T11" fmla="*/ 195 h 322"/>
                <a:gd name="T12" fmla="*/ 203 w 285"/>
                <a:gd name="T13" fmla="*/ 236 h 322"/>
                <a:gd name="T14" fmla="*/ 206 w 285"/>
                <a:gd name="T15" fmla="*/ 278 h 322"/>
                <a:gd name="T16" fmla="*/ 207 w 285"/>
                <a:gd name="T17" fmla="*/ 290 h 322"/>
                <a:gd name="T18" fmla="*/ 201 w 285"/>
                <a:gd name="T19" fmla="*/ 276 h 322"/>
                <a:gd name="T20" fmla="*/ 193 w 285"/>
                <a:gd name="T21" fmla="*/ 261 h 322"/>
                <a:gd name="T22" fmla="*/ 186 w 285"/>
                <a:gd name="T23" fmla="*/ 246 h 322"/>
                <a:gd name="T24" fmla="*/ 178 w 285"/>
                <a:gd name="T25" fmla="*/ 230 h 322"/>
                <a:gd name="T26" fmla="*/ 158 w 285"/>
                <a:gd name="T27" fmla="*/ 235 h 322"/>
                <a:gd name="T28" fmla="*/ 140 w 285"/>
                <a:gd name="T29" fmla="*/ 251 h 322"/>
                <a:gd name="T30" fmla="*/ 117 w 285"/>
                <a:gd name="T31" fmla="*/ 270 h 322"/>
                <a:gd name="T32" fmla="*/ 95 w 285"/>
                <a:gd name="T33" fmla="*/ 289 h 322"/>
                <a:gd name="T34" fmla="*/ 75 w 285"/>
                <a:gd name="T35" fmla="*/ 310 h 322"/>
                <a:gd name="T36" fmla="*/ 68 w 285"/>
                <a:gd name="T37" fmla="*/ 300 h 322"/>
                <a:gd name="T38" fmla="*/ 80 w 285"/>
                <a:gd name="T39" fmla="*/ 263 h 322"/>
                <a:gd name="T40" fmla="*/ 95 w 285"/>
                <a:gd name="T41" fmla="*/ 228 h 322"/>
                <a:gd name="T42" fmla="*/ 109 w 285"/>
                <a:gd name="T43" fmla="*/ 192 h 322"/>
                <a:gd name="T44" fmla="*/ 106 w 285"/>
                <a:gd name="T45" fmla="*/ 169 h 322"/>
                <a:gd name="T46" fmla="*/ 92 w 285"/>
                <a:gd name="T47" fmla="*/ 168 h 322"/>
                <a:gd name="T48" fmla="*/ 77 w 285"/>
                <a:gd name="T49" fmla="*/ 173 h 322"/>
                <a:gd name="T50" fmla="*/ 61 w 285"/>
                <a:gd name="T51" fmla="*/ 181 h 322"/>
                <a:gd name="T52" fmla="*/ 46 w 285"/>
                <a:gd name="T53" fmla="*/ 188 h 322"/>
                <a:gd name="T54" fmla="*/ 32 w 285"/>
                <a:gd name="T55" fmla="*/ 199 h 322"/>
                <a:gd name="T56" fmla="*/ 20 w 285"/>
                <a:gd name="T57" fmla="*/ 209 h 322"/>
                <a:gd name="T58" fmla="*/ 6 w 285"/>
                <a:gd name="T59" fmla="*/ 221 h 322"/>
                <a:gd name="T60" fmla="*/ 5 w 285"/>
                <a:gd name="T61" fmla="*/ 211 h 322"/>
                <a:gd name="T62" fmla="*/ 17 w 285"/>
                <a:gd name="T63" fmla="*/ 184 h 322"/>
                <a:gd name="T64" fmla="*/ 31 w 285"/>
                <a:gd name="T65" fmla="*/ 155 h 322"/>
                <a:gd name="T66" fmla="*/ 46 w 285"/>
                <a:gd name="T67" fmla="*/ 131 h 322"/>
                <a:gd name="T68" fmla="*/ 59 w 285"/>
                <a:gd name="T69" fmla="*/ 115 h 322"/>
                <a:gd name="T70" fmla="*/ 59 w 285"/>
                <a:gd name="T71" fmla="*/ 103 h 322"/>
                <a:gd name="T72" fmla="*/ 53 w 285"/>
                <a:gd name="T73" fmla="*/ 96 h 322"/>
                <a:gd name="T74" fmla="*/ 39 w 285"/>
                <a:gd name="T75" fmla="*/ 97 h 322"/>
                <a:gd name="T76" fmla="*/ 26 w 285"/>
                <a:gd name="T77" fmla="*/ 103 h 322"/>
                <a:gd name="T78" fmla="*/ 9 w 285"/>
                <a:gd name="T79" fmla="*/ 106 h 322"/>
                <a:gd name="T80" fmla="*/ 6 w 285"/>
                <a:gd name="T81" fmla="*/ 94 h 322"/>
                <a:gd name="T82" fmla="*/ 21 w 285"/>
                <a:gd name="T83" fmla="*/ 73 h 322"/>
                <a:gd name="T84" fmla="*/ 42 w 285"/>
                <a:gd name="T85" fmla="*/ 57 h 322"/>
                <a:gd name="T86" fmla="*/ 62 w 285"/>
                <a:gd name="T87" fmla="*/ 44 h 322"/>
                <a:gd name="T88" fmla="*/ 91 w 285"/>
                <a:gd name="T89" fmla="*/ 29 h 322"/>
                <a:gd name="T90" fmla="*/ 127 w 285"/>
                <a:gd name="T91" fmla="*/ 20 h 322"/>
                <a:gd name="T92" fmla="*/ 166 w 285"/>
                <a:gd name="T93" fmla="*/ 13 h 322"/>
                <a:gd name="T94" fmla="*/ 206 w 285"/>
                <a:gd name="T95" fmla="*/ 6 h 322"/>
                <a:gd name="T96" fmla="*/ 234 w 285"/>
                <a:gd name="T97" fmla="*/ 0 h 322"/>
                <a:gd name="T98" fmla="*/ 251 w 285"/>
                <a:gd name="T99" fmla="*/ 7 h 322"/>
                <a:gd name="T100" fmla="*/ 266 w 285"/>
                <a:gd name="T101" fmla="*/ 20 h 322"/>
                <a:gd name="T102" fmla="*/ 278 w 285"/>
                <a:gd name="T103" fmla="*/ 34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5" h="322">
                  <a:moveTo>
                    <a:pt x="285" y="41"/>
                  </a:moveTo>
                  <a:lnTo>
                    <a:pt x="279" y="52"/>
                  </a:lnTo>
                  <a:lnTo>
                    <a:pt x="272" y="66"/>
                  </a:lnTo>
                  <a:lnTo>
                    <a:pt x="262" y="76"/>
                  </a:lnTo>
                  <a:lnTo>
                    <a:pt x="253" y="87"/>
                  </a:lnTo>
                  <a:lnTo>
                    <a:pt x="241" y="96"/>
                  </a:lnTo>
                  <a:lnTo>
                    <a:pt x="231" y="106"/>
                  </a:lnTo>
                  <a:lnTo>
                    <a:pt x="223" y="119"/>
                  </a:lnTo>
                  <a:lnTo>
                    <a:pt x="218" y="134"/>
                  </a:lnTo>
                  <a:lnTo>
                    <a:pt x="215" y="154"/>
                  </a:lnTo>
                  <a:lnTo>
                    <a:pt x="211" y="175"/>
                  </a:lnTo>
                  <a:lnTo>
                    <a:pt x="208" y="195"/>
                  </a:lnTo>
                  <a:lnTo>
                    <a:pt x="207" y="216"/>
                  </a:lnTo>
                  <a:lnTo>
                    <a:pt x="203" y="236"/>
                  </a:lnTo>
                  <a:lnTo>
                    <a:pt x="204" y="258"/>
                  </a:lnTo>
                  <a:lnTo>
                    <a:pt x="206" y="278"/>
                  </a:lnTo>
                  <a:lnTo>
                    <a:pt x="210" y="300"/>
                  </a:lnTo>
                  <a:lnTo>
                    <a:pt x="207" y="290"/>
                  </a:lnTo>
                  <a:lnTo>
                    <a:pt x="204" y="283"/>
                  </a:lnTo>
                  <a:lnTo>
                    <a:pt x="201" y="276"/>
                  </a:lnTo>
                  <a:lnTo>
                    <a:pt x="197" y="269"/>
                  </a:lnTo>
                  <a:lnTo>
                    <a:pt x="193" y="261"/>
                  </a:lnTo>
                  <a:lnTo>
                    <a:pt x="188" y="254"/>
                  </a:lnTo>
                  <a:lnTo>
                    <a:pt x="186" y="246"/>
                  </a:lnTo>
                  <a:lnTo>
                    <a:pt x="187" y="237"/>
                  </a:lnTo>
                  <a:lnTo>
                    <a:pt x="178" y="230"/>
                  </a:lnTo>
                  <a:lnTo>
                    <a:pt x="169" y="231"/>
                  </a:lnTo>
                  <a:lnTo>
                    <a:pt x="158" y="235"/>
                  </a:lnTo>
                  <a:lnTo>
                    <a:pt x="150" y="240"/>
                  </a:lnTo>
                  <a:lnTo>
                    <a:pt x="140" y="251"/>
                  </a:lnTo>
                  <a:lnTo>
                    <a:pt x="128" y="261"/>
                  </a:lnTo>
                  <a:lnTo>
                    <a:pt x="117" y="270"/>
                  </a:lnTo>
                  <a:lnTo>
                    <a:pt x="106" y="280"/>
                  </a:lnTo>
                  <a:lnTo>
                    <a:pt x="95" y="289"/>
                  </a:lnTo>
                  <a:lnTo>
                    <a:pt x="84" y="299"/>
                  </a:lnTo>
                  <a:lnTo>
                    <a:pt x="75" y="310"/>
                  </a:lnTo>
                  <a:lnTo>
                    <a:pt x="67" y="322"/>
                  </a:lnTo>
                  <a:lnTo>
                    <a:pt x="68" y="300"/>
                  </a:lnTo>
                  <a:lnTo>
                    <a:pt x="74" y="281"/>
                  </a:lnTo>
                  <a:lnTo>
                    <a:pt x="80" y="263"/>
                  </a:lnTo>
                  <a:lnTo>
                    <a:pt x="88" y="246"/>
                  </a:lnTo>
                  <a:lnTo>
                    <a:pt x="95" y="228"/>
                  </a:lnTo>
                  <a:lnTo>
                    <a:pt x="103" y="210"/>
                  </a:lnTo>
                  <a:lnTo>
                    <a:pt x="109" y="192"/>
                  </a:lnTo>
                  <a:lnTo>
                    <a:pt x="114" y="173"/>
                  </a:lnTo>
                  <a:lnTo>
                    <a:pt x="106" y="169"/>
                  </a:lnTo>
                  <a:lnTo>
                    <a:pt x="99" y="169"/>
                  </a:lnTo>
                  <a:lnTo>
                    <a:pt x="92" y="168"/>
                  </a:lnTo>
                  <a:lnTo>
                    <a:pt x="86" y="171"/>
                  </a:lnTo>
                  <a:lnTo>
                    <a:pt x="77" y="173"/>
                  </a:lnTo>
                  <a:lnTo>
                    <a:pt x="68" y="177"/>
                  </a:lnTo>
                  <a:lnTo>
                    <a:pt x="61" y="181"/>
                  </a:lnTo>
                  <a:lnTo>
                    <a:pt x="54" y="185"/>
                  </a:lnTo>
                  <a:lnTo>
                    <a:pt x="46" y="188"/>
                  </a:lnTo>
                  <a:lnTo>
                    <a:pt x="39" y="194"/>
                  </a:lnTo>
                  <a:lnTo>
                    <a:pt x="32" y="199"/>
                  </a:lnTo>
                  <a:lnTo>
                    <a:pt x="27" y="205"/>
                  </a:lnTo>
                  <a:lnTo>
                    <a:pt x="20" y="209"/>
                  </a:lnTo>
                  <a:lnTo>
                    <a:pt x="14" y="215"/>
                  </a:lnTo>
                  <a:lnTo>
                    <a:pt x="6" y="221"/>
                  </a:lnTo>
                  <a:lnTo>
                    <a:pt x="0" y="226"/>
                  </a:lnTo>
                  <a:lnTo>
                    <a:pt x="5" y="211"/>
                  </a:lnTo>
                  <a:lnTo>
                    <a:pt x="12" y="198"/>
                  </a:lnTo>
                  <a:lnTo>
                    <a:pt x="17" y="184"/>
                  </a:lnTo>
                  <a:lnTo>
                    <a:pt x="24" y="169"/>
                  </a:lnTo>
                  <a:lnTo>
                    <a:pt x="31" y="155"/>
                  </a:lnTo>
                  <a:lnTo>
                    <a:pt x="38" y="142"/>
                  </a:lnTo>
                  <a:lnTo>
                    <a:pt x="46" y="131"/>
                  </a:lnTo>
                  <a:lnTo>
                    <a:pt x="57" y="120"/>
                  </a:lnTo>
                  <a:lnTo>
                    <a:pt x="59" y="115"/>
                  </a:lnTo>
                  <a:lnTo>
                    <a:pt x="60" y="109"/>
                  </a:lnTo>
                  <a:lnTo>
                    <a:pt x="59" y="103"/>
                  </a:lnTo>
                  <a:lnTo>
                    <a:pt x="60" y="99"/>
                  </a:lnTo>
                  <a:lnTo>
                    <a:pt x="53" y="96"/>
                  </a:lnTo>
                  <a:lnTo>
                    <a:pt x="46" y="96"/>
                  </a:lnTo>
                  <a:lnTo>
                    <a:pt x="39" y="97"/>
                  </a:lnTo>
                  <a:lnTo>
                    <a:pt x="34" y="101"/>
                  </a:lnTo>
                  <a:lnTo>
                    <a:pt x="26" y="103"/>
                  </a:lnTo>
                  <a:lnTo>
                    <a:pt x="19" y="105"/>
                  </a:lnTo>
                  <a:lnTo>
                    <a:pt x="9" y="106"/>
                  </a:lnTo>
                  <a:lnTo>
                    <a:pt x="2" y="106"/>
                  </a:lnTo>
                  <a:lnTo>
                    <a:pt x="6" y="94"/>
                  </a:lnTo>
                  <a:lnTo>
                    <a:pt x="14" y="83"/>
                  </a:lnTo>
                  <a:lnTo>
                    <a:pt x="21" y="73"/>
                  </a:lnTo>
                  <a:lnTo>
                    <a:pt x="31" y="66"/>
                  </a:lnTo>
                  <a:lnTo>
                    <a:pt x="42" y="57"/>
                  </a:lnTo>
                  <a:lnTo>
                    <a:pt x="52" y="50"/>
                  </a:lnTo>
                  <a:lnTo>
                    <a:pt x="62" y="44"/>
                  </a:lnTo>
                  <a:lnTo>
                    <a:pt x="75" y="38"/>
                  </a:lnTo>
                  <a:lnTo>
                    <a:pt x="91" y="29"/>
                  </a:lnTo>
                  <a:lnTo>
                    <a:pt x="110" y="23"/>
                  </a:lnTo>
                  <a:lnTo>
                    <a:pt x="127" y="20"/>
                  </a:lnTo>
                  <a:lnTo>
                    <a:pt x="148" y="16"/>
                  </a:lnTo>
                  <a:lnTo>
                    <a:pt x="166" y="13"/>
                  </a:lnTo>
                  <a:lnTo>
                    <a:pt x="186" y="11"/>
                  </a:lnTo>
                  <a:lnTo>
                    <a:pt x="206" y="6"/>
                  </a:lnTo>
                  <a:lnTo>
                    <a:pt x="225" y="1"/>
                  </a:lnTo>
                  <a:lnTo>
                    <a:pt x="234" y="0"/>
                  </a:lnTo>
                  <a:lnTo>
                    <a:pt x="244" y="3"/>
                  </a:lnTo>
                  <a:lnTo>
                    <a:pt x="251" y="7"/>
                  </a:lnTo>
                  <a:lnTo>
                    <a:pt x="260" y="14"/>
                  </a:lnTo>
                  <a:lnTo>
                    <a:pt x="266" y="20"/>
                  </a:lnTo>
                  <a:lnTo>
                    <a:pt x="272" y="27"/>
                  </a:lnTo>
                  <a:lnTo>
                    <a:pt x="278" y="34"/>
                  </a:lnTo>
                  <a:lnTo>
                    <a:pt x="285" y="41"/>
                  </a:lnTo>
                  <a:close/>
                </a:path>
              </a:pathLst>
            </a:custGeom>
            <a:solidFill>
              <a:srgbClr val="FFF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7" name="Freeform 45"/>
            <p:cNvSpPr>
              <a:spLocks/>
            </p:cNvSpPr>
            <p:nvPr/>
          </p:nvSpPr>
          <p:spPr bwMode="auto">
            <a:xfrm>
              <a:off x="3037" y="3071"/>
              <a:ext cx="304" cy="266"/>
            </a:xfrm>
            <a:custGeom>
              <a:avLst/>
              <a:gdLst>
                <a:gd name="T0" fmla="*/ 546 w 608"/>
                <a:gd name="T1" fmla="*/ 51 h 532"/>
                <a:gd name="T2" fmla="*/ 580 w 608"/>
                <a:gd name="T3" fmla="*/ 158 h 532"/>
                <a:gd name="T4" fmla="*/ 602 w 608"/>
                <a:gd name="T5" fmla="*/ 270 h 532"/>
                <a:gd name="T6" fmla="*/ 608 w 608"/>
                <a:gd name="T7" fmla="*/ 387 h 532"/>
                <a:gd name="T8" fmla="*/ 599 w 608"/>
                <a:gd name="T9" fmla="*/ 457 h 532"/>
                <a:gd name="T10" fmla="*/ 588 w 608"/>
                <a:gd name="T11" fmla="*/ 478 h 532"/>
                <a:gd name="T12" fmla="*/ 576 w 608"/>
                <a:gd name="T13" fmla="*/ 501 h 532"/>
                <a:gd name="T14" fmla="*/ 562 w 608"/>
                <a:gd name="T15" fmla="*/ 522 h 532"/>
                <a:gd name="T16" fmla="*/ 552 w 608"/>
                <a:gd name="T17" fmla="*/ 522 h 532"/>
                <a:gd name="T18" fmla="*/ 545 w 608"/>
                <a:gd name="T19" fmla="*/ 501 h 532"/>
                <a:gd name="T20" fmla="*/ 541 w 608"/>
                <a:gd name="T21" fmla="*/ 478 h 532"/>
                <a:gd name="T22" fmla="*/ 540 w 608"/>
                <a:gd name="T23" fmla="*/ 455 h 532"/>
                <a:gd name="T24" fmla="*/ 545 w 608"/>
                <a:gd name="T25" fmla="*/ 403 h 532"/>
                <a:gd name="T26" fmla="*/ 541 w 608"/>
                <a:gd name="T27" fmla="*/ 327 h 532"/>
                <a:gd name="T28" fmla="*/ 523 w 608"/>
                <a:gd name="T29" fmla="*/ 252 h 532"/>
                <a:gd name="T30" fmla="*/ 498 w 608"/>
                <a:gd name="T31" fmla="*/ 178 h 532"/>
                <a:gd name="T32" fmla="*/ 488 w 608"/>
                <a:gd name="T33" fmla="*/ 134 h 532"/>
                <a:gd name="T34" fmla="*/ 486 w 608"/>
                <a:gd name="T35" fmla="*/ 119 h 532"/>
                <a:gd name="T36" fmla="*/ 482 w 608"/>
                <a:gd name="T37" fmla="*/ 106 h 532"/>
                <a:gd name="T38" fmla="*/ 479 w 608"/>
                <a:gd name="T39" fmla="*/ 94 h 532"/>
                <a:gd name="T40" fmla="*/ 471 w 608"/>
                <a:gd name="T41" fmla="*/ 88 h 532"/>
                <a:gd name="T42" fmla="*/ 459 w 608"/>
                <a:gd name="T43" fmla="*/ 90 h 532"/>
                <a:gd name="T44" fmla="*/ 444 w 608"/>
                <a:gd name="T45" fmla="*/ 99 h 532"/>
                <a:gd name="T46" fmla="*/ 381 w 608"/>
                <a:gd name="T47" fmla="*/ 119 h 532"/>
                <a:gd name="T48" fmla="*/ 277 w 608"/>
                <a:gd name="T49" fmla="*/ 149 h 532"/>
                <a:gd name="T50" fmla="*/ 170 w 608"/>
                <a:gd name="T51" fmla="*/ 175 h 532"/>
                <a:gd name="T52" fmla="*/ 58 w 608"/>
                <a:gd name="T53" fmla="*/ 190 h 532"/>
                <a:gd name="T54" fmla="*/ 27 w 608"/>
                <a:gd name="T55" fmla="*/ 178 h 532"/>
                <a:gd name="T56" fmla="*/ 80 w 608"/>
                <a:gd name="T57" fmla="*/ 150 h 532"/>
                <a:gd name="T58" fmla="*/ 129 w 608"/>
                <a:gd name="T59" fmla="*/ 114 h 532"/>
                <a:gd name="T60" fmla="*/ 174 w 608"/>
                <a:gd name="T61" fmla="*/ 73 h 532"/>
                <a:gd name="T62" fmla="*/ 220 w 608"/>
                <a:gd name="T63" fmla="*/ 51 h 532"/>
                <a:gd name="T64" fmla="*/ 270 w 608"/>
                <a:gd name="T65" fmla="*/ 52 h 532"/>
                <a:gd name="T66" fmla="*/ 323 w 608"/>
                <a:gd name="T67" fmla="*/ 47 h 532"/>
                <a:gd name="T68" fmla="*/ 374 w 608"/>
                <a:gd name="T69" fmla="*/ 39 h 532"/>
                <a:gd name="T70" fmla="*/ 415 w 608"/>
                <a:gd name="T71" fmla="*/ 32 h 532"/>
                <a:gd name="T72" fmla="*/ 447 w 608"/>
                <a:gd name="T73" fmla="*/ 24 h 532"/>
                <a:gd name="T74" fmla="*/ 479 w 608"/>
                <a:gd name="T75" fmla="*/ 14 h 532"/>
                <a:gd name="T76" fmla="*/ 510 w 608"/>
                <a:gd name="T77" fmla="*/ 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8" h="532">
                  <a:moveTo>
                    <a:pt x="528" y="0"/>
                  </a:moveTo>
                  <a:lnTo>
                    <a:pt x="546" y="51"/>
                  </a:lnTo>
                  <a:lnTo>
                    <a:pt x="564" y="105"/>
                  </a:lnTo>
                  <a:lnTo>
                    <a:pt x="580" y="158"/>
                  </a:lnTo>
                  <a:lnTo>
                    <a:pt x="594" y="215"/>
                  </a:lnTo>
                  <a:lnTo>
                    <a:pt x="602" y="270"/>
                  </a:lnTo>
                  <a:lnTo>
                    <a:pt x="608" y="328"/>
                  </a:lnTo>
                  <a:lnTo>
                    <a:pt x="608" y="387"/>
                  </a:lnTo>
                  <a:lnTo>
                    <a:pt x="603" y="447"/>
                  </a:lnTo>
                  <a:lnTo>
                    <a:pt x="599" y="457"/>
                  </a:lnTo>
                  <a:lnTo>
                    <a:pt x="594" y="467"/>
                  </a:lnTo>
                  <a:lnTo>
                    <a:pt x="588" y="478"/>
                  </a:lnTo>
                  <a:lnTo>
                    <a:pt x="583" y="491"/>
                  </a:lnTo>
                  <a:lnTo>
                    <a:pt x="576" y="501"/>
                  </a:lnTo>
                  <a:lnTo>
                    <a:pt x="569" y="511"/>
                  </a:lnTo>
                  <a:lnTo>
                    <a:pt x="562" y="522"/>
                  </a:lnTo>
                  <a:lnTo>
                    <a:pt x="557" y="532"/>
                  </a:lnTo>
                  <a:lnTo>
                    <a:pt x="552" y="522"/>
                  </a:lnTo>
                  <a:lnTo>
                    <a:pt x="548" y="512"/>
                  </a:lnTo>
                  <a:lnTo>
                    <a:pt x="545" y="501"/>
                  </a:lnTo>
                  <a:lnTo>
                    <a:pt x="543" y="491"/>
                  </a:lnTo>
                  <a:lnTo>
                    <a:pt x="541" y="478"/>
                  </a:lnTo>
                  <a:lnTo>
                    <a:pt x="541" y="466"/>
                  </a:lnTo>
                  <a:lnTo>
                    <a:pt x="540" y="455"/>
                  </a:lnTo>
                  <a:lnTo>
                    <a:pt x="539" y="444"/>
                  </a:lnTo>
                  <a:lnTo>
                    <a:pt x="545" y="403"/>
                  </a:lnTo>
                  <a:lnTo>
                    <a:pt x="546" y="364"/>
                  </a:lnTo>
                  <a:lnTo>
                    <a:pt x="541" y="327"/>
                  </a:lnTo>
                  <a:lnTo>
                    <a:pt x="534" y="289"/>
                  </a:lnTo>
                  <a:lnTo>
                    <a:pt x="523" y="252"/>
                  </a:lnTo>
                  <a:lnTo>
                    <a:pt x="510" y="215"/>
                  </a:lnTo>
                  <a:lnTo>
                    <a:pt x="498" y="178"/>
                  </a:lnTo>
                  <a:lnTo>
                    <a:pt x="490" y="142"/>
                  </a:lnTo>
                  <a:lnTo>
                    <a:pt x="488" y="134"/>
                  </a:lnTo>
                  <a:lnTo>
                    <a:pt x="487" y="127"/>
                  </a:lnTo>
                  <a:lnTo>
                    <a:pt x="486" y="119"/>
                  </a:lnTo>
                  <a:lnTo>
                    <a:pt x="485" y="113"/>
                  </a:lnTo>
                  <a:lnTo>
                    <a:pt x="482" y="106"/>
                  </a:lnTo>
                  <a:lnTo>
                    <a:pt x="481" y="99"/>
                  </a:lnTo>
                  <a:lnTo>
                    <a:pt x="479" y="94"/>
                  </a:lnTo>
                  <a:lnTo>
                    <a:pt x="478" y="89"/>
                  </a:lnTo>
                  <a:lnTo>
                    <a:pt x="471" y="88"/>
                  </a:lnTo>
                  <a:lnTo>
                    <a:pt x="465" y="88"/>
                  </a:lnTo>
                  <a:lnTo>
                    <a:pt x="459" y="90"/>
                  </a:lnTo>
                  <a:lnTo>
                    <a:pt x="456" y="94"/>
                  </a:lnTo>
                  <a:lnTo>
                    <a:pt x="444" y="99"/>
                  </a:lnTo>
                  <a:lnTo>
                    <a:pt x="435" y="106"/>
                  </a:lnTo>
                  <a:lnTo>
                    <a:pt x="381" y="119"/>
                  </a:lnTo>
                  <a:lnTo>
                    <a:pt x="329" y="135"/>
                  </a:lnTo>
                  <a:lnTo>
                    <a:pt x="277" y="149"/>
                  </a:lnTo>
                  <a:lnTo>
                    <a:pt x="224" y="164"/>
                  </a:lnTo>
                  <a:lnTo>
                    <a:pt x="170" y="175"/>
                  </a:lnTo>
                  <a:lnTo>
                    <a:pt x="115" y="185"/>
                  </a:lnTo>
                  <a:lnTo>
                    <a:pt x="58" y="190"/>
                  </a:lnTo>
                  <a:lnTo>
                    <a:pt x="0" y="192"/>
                  </a:lnTo>
                  <a:lnTo>
                    <a:pt x="27" y="178"/>
                  </a:lnTo>
                  <a:lnTo>
                    <a:pt x="54" y="165"/>
                  </a:lnTo>
                  <a:lnTo>
                    <a:pt x="80" y="150"/>
                  </a:lnTo>
                  <a:lnTo>
                    <a:pt x="106" y="134"/>
                  </a:lnTo>
                  <a:lnTo>
                    <a:pt x="129" y="114"/>
                  </a:lnTo>
                  <a:lnTo>
                    <a:pt x="152" y="95"/>
                  </a:lnTo>
                  <a:lnTo>
                    <a:pt x="174" y="73"/>
                  </a:lnTo>
                  <a:lnTo>
                    <a:pt x="195" y="49"/>
                  </a:lnTo>
                  <a:lnTo>
                    <a:pt x="220" y="51"/>
                  </a:lnTo>
                  <a:lnTo>
                    <a:pt x="246" y="53"/>
                  </a:lnTo>
                  <a:lnTo>
                    <a:pt x="270" y="52"/>
                  </a:lnTo>
                  <a:lnTo>
                    <a:pt x="298" y="51"/>
                  </a:lnTo>
                  <a:lnTo>
                    <a:pt x="323" y="47"/>
                  </a:lnTo>
                  <a:lnTo>
                    <a:pt x="350" y="44"/>
                  </a:lnTo>
                  <a:lnTo>
                    <a:pt x="374" y="39"/>
                  </a:lnTo>
                  <a:lnTo>
                    <a:pt x="400" y="36"/>
                  </a:lnTo>
                  <a:lnTo>
                    <a:pt x="415" y="32"/>
                  </a:lnTo>
                  <a:lnTo>
                    <a:pt x="432" y="30"/>
                  </a:lnTo>
                  <a:lnTo>
                    <a:pt x="447" y="24"/>
                  </a:lnTo>
                  <a:lnTo>
                    <a:pt x="464" y="20"/>
                  </a:lnTo>
                  <a:lnTo>
                    <a:pt x="479" y="14"/>
                  </a:lnTo>
                  <a:lnTo>
                    <a:pt x="495" y="8"/>
                  </a:lnTo>
                  <a:lnTo>
                    <a:pt x="510" y="2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0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8" name="Freeform 46"/>
            <p:cNvSpPr>
              <a:spLocks/>
            </p:cNvSpPr>
            <p:nvPr/>
          </p:nvSpPr>
          <p:spPr bwMode="auto">
            <a:xfrm>
              <a:off x="2023" y="3190"/>
              <a:ext cx="311" cy="400"/>
            </a:xfrm>
            <a:custGeom>
              <a:avLst/>
              <a:gdLst>
                <a:gd name="T0" fmla="*/ 587 w 622"/>
                <a:gd name="T1" fmla="*/ 195 h 801"/>
                <a:gd name="T2" fmla="*/ 515 w 622"/>
                <a:gd name="T3" fmla="*/ 258 h 801"/>
                <a:gd name="T4" fmla="*/ 438 w 622"/>
                <a:gd name="T5" fmla="*/ 315 h 801"/>
                <a:gd name="T6" fmla="*/ 360 w 622"/>
                <a:gd name="T7" fmla="*/ 362 h 801"/>
                <a:gd name="T8" fmla="*/ 305 w 622"/>
                <a:gd name="T9" fmla="*/ 395 h 801"/>
                <a:gd name="T10" fmla="*/ 285 w 622"/>
                <a:gd name="T11" fmla="*/ 421 h 801"/>
                <a:gd name="T12" fmla="*/ 271 w 622"/>
                <a:gd name="T13" fmla="*/ 452 h 801"/>
                <a:gd name="T14" fmla="*/ 258 w 622"/>
                <a:gd name="T15" fmla="*/ 482 h 801"/>
                <a:gd name="T16" fmla="*/ 246 w 622"/>
                <a:gd name="T17" fmla="*/ 507 h 801"/>
                <a:gd name="T18" fmla="*/ 234 w 622"/>
                <a:gd name="T19" fmla="*/ 525 h 801"/>
                <a:gd name="T20" fmla="*/ 224 w 622"/>
                <a:gd name="T21" fmla="*/ 542 h 801"/>
                <a:gd name="T22" fmla="*/ 215 w 622"/>
                <a:gd name="T23" fmla="*/ 562 h 801"/>
                <a:gd name="T24" fmla="*/ 206 w 622"/>
                <a:gd name="T25" fmla="*/ 575 h 801"/>
                <a:gd name="T26" fmla="*/ 193 w 622"/>
                <a:gd name="T27" fmla="*/ 591 h 801"/>
                <a:gd name="T28" fmla="*/ 180 w 622"/>
                <a:gd name="T29" fmla="*/ 616 h 801"/>
                <a:gd name="T30" fmla="*/ 165 w 622"/>
                <a:gd name="T31" fmla="*/ 639 h 801"/>
                <a:gd name="T32" fmla="*/ 143 w 622"/>
                <a:gd name="T33" fmla="*/ 670 h 801"/>
                <a:gd name="T34" fmla="*/ 115 w 622"/>
                <a:gd name="T35" fmla="*/ 710 h 801"/>
                <a:gd name="T36" fmla="*/ 84 w 622"/>
                <a:gd name="T37" fmla="*/ 748 h 801"/>
                <a:gd name="T38" fmla="*/ 50 w 622"/>
                <a:gd name="T39" fmla="*/ 784 h 801"/>
                <a:gd name="T40" fmla="*/ 21 w 622"/>
                <a:gd name="T41" fmla="*/ 797 h 801"/>
                <a:gd name="T42" fmla="*/ 5 w 622"/>
                <a:gd name="T43" fmla="*/ 782 h 801"/>
                <a:gd name="T44" fmla="*/ 2 w 622"/>
                <a:gd name="T45" fmla="*/ 763 h 801"/>
                <a:gd name="T46" fmla="*/ 15 w 622"/>
                <a:gd name="T47" fmla="*/ 743 h 801"/>
                <a:gd name="T48" fmla="*/ 33 w 622"/>
                <a:gd name="T49" fmla="*/ 722 h 801"/>
                <a:gd name="T50" fmla="*/ 51 w 622"/>
                <a:gd name="T51" fmla="*/ 703 h 801"/>
                <a:gd name="T52" fmla="*/ 75 w 622"/>
                <a:gd name="T53" fmla="*/ 669 h 801"/>
                <a:gd name="T54" fmla="*/ 104 w 622"/>
                <a:gd name="T55" fmla="*/ 620 h 801"/>
                <a:gd name="T56" fmla="*/ 129 w 622"/>
                <a:gd name="T57" fmla="*/ 568 h 801"/>
                <a:gd name="T58" fmla="*/ 152 w 622"/>
                <a:gd name="T59" fmla="*/ 515 h 801"/>
                <a:gd name="T60" fmla="*/ 172 w 622"/>
                <a:gd name="T61" fmla="*/ 466 h 801"/>
                <a:gd name="T62" fmla="*/ 181 w 622"/>
                <a:gd name="T63" fmla="*/ 419 h 801"/>
                <a:gd name="T64" fmla="*/ 188 w 622"/>
                <a:gd name="T65" fmla="*/ 372 h 801"/>
                <a:gd name="T66" fmla="*/ 194 w 622"/>
                <a:gd name="T67" fmla="*/ 323 h 801"/>
                <a:gd name="T68" fmla="*/ 223 w 622"/>
                <a:gd name="T69" fmla="*/ 273 h 801"/>
                <a:gd name="T70" fmla="*/ 266 w 622"/>
                <a:gd name="T71" fmla="*/ 213 h 801"/>
                <a:gd name="T72" fmla="*/ 298 w 622"/>
                <a:gd name="T73" fmla="*/ 145 h 801"/>
                <a:gd name="T74" fmla="*/ 314 w 622"/>
                <a:gd name="T75" fmla="*/ 73 h 801"/>
                <a:gd name="T76" fmla="*/ 311 w 622"/>
                <a:gd name="T77" fmla="*/ 0 h 801"/>
                <a:gd name="T78" fmla="*/ 385 w 622"/>
                <a:gd name="T79" fmla="*/ 44 h 801"/>
                <a:gd name="T80" fmla="*/ 464 w 622"/>
                <a:gd name="T81" fmla="*/ 87 h 801"/>
                <a:gd name="T82" fmla="*/ 541 w 622"/>
                <a:gd name="T83" fmla="*/ 125 h 801"/>
                <a:gd name="T84" fmla="*/ 622 w 622"/>
                <a:gd name="T85" fmla="*/ 16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2" h="801">
                  <a:moveTo>
                    <a:pt x="622" y="160"/>
                  </a:moveTo>
                  <a:lnTo>
                    <a:pt x="587" y="195"/>
                  </a:lnTo>
                  <a:lnTo>
                    <a:pt x="551" y="227"/>
                  </a:lnTo>
                  <a:lnTo>
                    <a:pt x="515" y="258"/>
                  </a:lnTo>
                  <a:lnTo>
                    <a:pt x="478" y="287"/>
                  </a:lnTo>
                  <a:lnTo>
                    <a:pt x="438" y="315"/>
                  </a:lnTo>
                  <a:lnTo>
                    <a:pt x="400" y="339"/>
                  </a:lnTo>
                  <a:lnTo>
                    <a:pt x="360" y="362"/>
                  </a:lnTo>
                  <a:lnTo>
                    <a:pt x="320" y="385"/>
                  </a:lnTo>
                  <a:lnTo>
                    <a:pt x="305" y="395"/>
                  </a:lnTo>
                  <a:lnTo>
                    <a:pt x="294" y="407"/>
                  </a:lnTo>
                  <a:lnTo>
                    <a:pt x="285" y="421"/>
                  </a:lnTo>
                  <a:lnTo>
                    <a:pt x="279" y="439"/>
                  </a:lnTo>
                  <a:lnTo>
                    <a:pt x="271" y="452"/>
                  </a:lnTo>
                  <a:lnTo>
                    <a:pt x="265" y="469"/>
                  </a:lnTo>
                  <a:lnTo>
                    <a:pt x="258" y="482"/>
                  </a:lnTo>
                  <a:lnTo>
                    <a:pt x="251" y="499"/>
                  </a:lnTo>
                  <a:lnTo>
                    <a:pt x="246" y="507"/>
                  </a:lnTo>
                  <a:lnTo>
                    <a:pt x="240" y="516"/>
                  </a:lnTo>
                  <a:lnTo>
                    <a:pt x="234" y="525"/>
                  </a:lnTo>
                  <a:lnTo>
                    <a:pt x="230" y="534"/>
                  </a:lnTo>
                  <a:lnTo>
                    <a:pt x="224" y="542"/>
                  </a:lnTo>
                  <a:lnTo>
                    <a:pt x="220" y="553"/>
                  </a:lnTo>
                  <a:lnTo>
                    <a:pt x="215" y="562"/>
                  </a:lnTo>
                  <a:lnTo>
                    <a:pt x="213" y="571"/>
                  </a:lnTo>
                  <a:lnTo>
                    <a:pt x="206" y="575"/>
                  </a:lnTo>
                  <a:lnTo>
                    <a:pt x="200" y="582"/>
                  </a:lnTo>
                  <a:lnTo>
                    <a:pt x="193" y="591"/>
                  </a:lnTo>
                  <a:lnTo>
                    <a:pt x="187" y="604"/>
                  </a:lnTo>
                  <a:lnTo>
                    <a:pt x="180" y="616"/>
                  </a:lnTo>
                  <a:lnTo>
                    <a:pt x="173" y="629"/>
                  </a:lnTo>
                  <a:lnTo>
                    <a:pt x="165" y="639"/>
                  </a:lnTo>
                  <a:lnTo>
                    <a:pt x="157" y="651"/>
                  </a:lnTo>
                  <a:lnTo>
                    <a:pt x="143" y="670"/>
                  </a:lnTo>
                  <a:lnTo>
                    <a:pt x="130" y="690"/>
                  </a:lnTo>
                  <a:lnTo>
                    <a:pt x="115" y="710"/>
                  </a:lnTo>
                  <a:lnTo>
                    <a:pt x="101" y="730"/>
                  </a:lnTo>
                  <a:lnTo>
                    <a:pt x="84" y="748"/>
                  </a:lnTo>
                  <a:lnTo>
                    <a:pt x="68" y="766"/>
                  </a:lnTo>
                  <a:lnTo>
                    <a:pt x="50" y="784"/>
                  </a:lnTo>
                  <a:lnTo>
                    <a:pt x="31" y="801"/>
                  </a:lnTo>
                  <a:lnTo>
                    <a:pt x="21" y="797"/>
                  </a:lnTo>
                  <a:lnTo>
                    <a:pt x="11" y="792"/>
                  </a:lnTo>
                  <a:lnTo>
                    <a:pt x="5" y="782"/>
                  </a:lnTo>
                  <a:lnTo>
                    <a:pt x="0" y="775"/>
                  </a:lnTo>
                  <a:lnTo>
                    <a:pt x="2" y="763"/>
                  </a:lnTo>
                  <a:lnTo>
                    <a:pt x="8" y="752"/>
                  </a:lnTo>
                  <a:lnTo>
                    <a:pt x="15" y="743"/>
                  </a:lnTo>
                  <a:lnTo>
                    <a:pt x="24" y="734"/>
                  </a:lnTo>
                  <a:lnTo>
                    <a:pt x="33" y="722"/>
                  </a:lnTo>
                  <a:lnTo>
                    <a:pt x="44" y="713"/>
                  </a:lnTo>
                  <a:lnTo>
                    <a:pt x="51" y="703"/>
                  </a:lnTo>
                  <a:lnTo>
                    <a:pt x="58" y="694"/>
                  </a:lnTo>
                  <a:lnTo>
                    <a:pt x="75" y="669"/>
                  </a:lnTo>
                  <a:lnTo>
                    <a:pt x="90" y="645"/>
                  </a:lnTo>
                  <a:lnTo>
                    <a:pt x="104" y="620"/>
                  </a:lnTo>
                  <a:lnTo>
                    <a:pt x="118" y="594"/>
                  </a:lnTo>
                  <a:lnTo>
                    <a:pt x="129" y="568"/>
                  </a:lnTo>
                  <a:lnTo>
                    <a:pt x="141" y="541"/>
                  </a:lnTo>
                  <a:lnTo>
                    <a:pt x="152" y="515"/>
                  </a:lnTo>
                  <a:lnTo>
                    <a:pt x="167" y="490"/>
                  </a:lnTo>
                  <a:lnTo>
                    <a:pt x="172" y="466"/>
                  </a:lnTo>
                  <a:lnTo>
                    <a:pt x="176" y="443"/>
                  </a:lnTo>
                  <a:lnTo>
                    <a:pt x="181" y="419"/>
                  </a:lnTo>
                  <a:lnTo>
                    <a:pt x="186" y="396"/>
                  </a:lnTo>
                  <a:lnTo>
                    <a:pt x="188" y="372"/>
                  </a:lnTo>
                  <a:lnTo>
                    <a:pt x="191" y="347"/>
                  </a:lnTo>
                  <a:lnTo>
                    <a:pt x="194" y="323"/>
                  </a:lnTo>
                  <a:lnTo>
                    <a:pt x="195" y="300"/>
                  </a:lnTo>
                  <a:lnTo>
                    <a:pt x="223" y="273"/>
                  </a:lnTo>
                  <a:lnTo>
                    <a:pt x="247" y="245"/>
                  </a:lnTo>
                  <a:lnTo>
                    <a:pt x="266" y="213"/>
                  </a:lnTo>
                  <a:lnTo>
                    <a:pt x="285" y="181"/>
                  </a:lnTo>
                  <a:lnTo>
                    <a:pt x="298" y="145"/>
                  </a:lnTo>
                  <a:lnTo>
                    <a:pt x="307" y="110"/>
                  </a:lnTo>
                  <a:lnTo>
                    <a:pt x="314" y="73"/>
                  </a:lnTo>
                  <a:lnTo>
                    <a:pt x="317" y="35"/>
                  </a:lnTo>
                  <a:lnTo>
                    <a:pt x="311" y="0"/>
                  </a:lnTo>
                  <a:lnTo>
                    <a:pt x="348" y="22"/>
                  </a:lnTo>
                  <a:lnTo>
                    <a:pt x="385" y="44"/>
                  </a:lnTo>
                  <a:lnTo>
                    <a:pt x="425" y="65"/>
                  </a:lnTo>
                  <a:lnTo>
                    <a:pt x="464" y="87"/>
                  </a:lnTo>
                  <a:lnTo>
                    <a:pt x="502" y="105"/>
                  </a:lnTo>
                  <a:lnTo>
                    <a:pt x="541" y="125"/>
                  </a:lnTo>
                  <a:lnTo>
                    <a:pt x="581" y="143"/>
                  </a:lnTo>
                  <a:lnTo>
                    <a:pt x="622" y="160"/>
                  </a:lnTo>
                  <a:close/>
                </a:path>
              </a:pathLst>
            </a:custGeom>
            <a:solidFill>
              <a:srgbClr val="0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9" name="Freeform 47"/>
            <p:cNvSpPr>
              <a:spLocks/>
            </p:cNvSpPr>
            <p:nvPr/>
          </p:nvSpPr>
          <p:spPr bwMode="auto">
            <a:xfrm>
              <a:off x="2119" y="3306"/>
              <a:ext cx="68" cy="68"/>
            </a:xfrm>
            <a:custGeom>
              <a:avLst/>
              <a:gdLst>
                <a:gd name="T0" fmla="*/ 0 w 135"/>
                <a:gd name="T1" fmla="*/ 130 h 136"/>
                <a:gd name="T2" fmla="*/ 6 w 135"/>
                <a:gd name="T3" fmla="*/ 131 h 136"/>
                <a:gd name="T4" fmla="*/ 14 w 135"/>
                <a:gd name="T5" fmla="*/ 133 h 136"/>
                <a:gd name="T6" fmla="*/ 21 w 135"/>
                <a:gd name="T7" fmla="*/ 134 h 136"/>
                <a:gd name="T8" fmla="*/ 32 w 135"/>
                <a:gd name="T9" fmla="*/ 136 h 136"/>
                <a:gd name="T10" fmla="*/ 51 w 135"/>
                <a:gd name="T11" fmla="*/ 133 h 136"/>
                <a:gd name="T12" fmla="*/ 71 w 135"/>
                <a:gd name="T13" fmla="*/ 128 h 136"/>
                <a:gd name="T14" fmla="*/ 88 w 135"/>
                <a:gd name="T15" fmla="*/ 121 h 136"/>
                <a:gd name="T16" fmla="*/ 104 w 135"/>
                <a:gd name="T17" fmla="*/ 113 h 136"/>
                <a:gd name="T18" fmla="*/ 117 w 135"/>
                <a:gd name="T19" fmla="*/ 101 h 136"/>
                <a:gd name="T20" fmla="*/ 126 w 135"/>
                <a:gd name="T21" fmla="*/ 90 h 136"/>
                <a:gd name="T22" fmla="*/ 132 w 135"/>
                <a:gd name="T23" fmla="*/ 77 h 136"/>
                <a:gd name="T24" fmla="*/ 135 w 135"/>
                <a:gd name="T25" fmla="*/ 63 h 136"/>
                <a:gd name="T26" fmla="*/ 133 w 135"/>
                <a:gd name="T27" fmla="*/ 53 h 136"/>
                <a:gd name="T28" fmla="*/ 130 w 135"/>
                <a:gd name="T29" fmla="*/ 43 h 136"/>
                <a:gd name="T30" fmla="*/ 124 w 135"/>
                <a:gd name="T31" fmla="*/ 32 h 136"/>
                <a:gd name="T32" fmla="*/ 117 w 135"/>
                <a:gd name="T33" fmla="*/ 24 h 136"/>
                <a:gd name="T34" fmla="*/ 105 w 135"/>
                <a:gd name="T35" fmla="*/ 16 h 136"/>
                <a:gd name="T36" fmla="*/ 95 w 135"/>
                <a:gd name="T37" fmla="*/ 8 h 136"/>
                <a:gd name="T38" fmla="*/ 80 w 135"/>
                <a:gd name="T39" fmla="*/ 2 h 136"/>
                <a:gd name="T40" fmla="*/ 66 w 135"/>
                <a:gd name="T41" fmla="*/ 0 h 136"/>
                <a:gd name="T42" fmla="*/ 59 w 135"/>
                <a:gd name="T43" fmla="*/ 8 h 136"/>
                <a:gd name="T44" fmla="*/ 52 w 135"/>
                <a:gd name="T45" fmla="*/ 18 h 136"/>
                <a:gd name="T46" fmla="*/ 45 w 135"/>
                <a:gd name="T47" fmla="*/ 26 h 136"/>
                <a:gd name="T48" fmla="*/ 39 w 135"/>
                <a:gd name="T49" fmla="*/ 36 h 136"/>
                <a:gd name="T50" fmla="*/ 29 w 135"/>
                <a:gd name="T51" fmla="*/ 44 h 136"/>
                <a:gd name="T52" fmla="*/ 20 w 135"/>
                <a:gd name="T53" fmla="*/ 52 h 136"/>
                <a:gd name="T54" fmla="*/ 12 w 135"/>
                <a:gd name="T55" fmla="*/ 60 h 136"/>
                <a:gd name="T56" fmla="*/ 4 w 135"/>
                <a:gd name="T57" fmla="*/ 68 h 136"/>
                <a:gd name="T58" fmla="*/ 3 w 135"/>
                <a:gd name="T59" fmla="*/ 76 h 136"/>
                <a:gd name="T60" fmla="*/ 3 w 135"/>
                <a:gd name="T61" fmla="*/ 83 h 136"/>
                <a:gd name="T62" fmla="*/ 3 w 135"/>
                <a:gd name="T63" fmla="*/ 91 h 136"/>
                <a:gd name="T64" fmla="*/ 3 w 135"/>
                <a:gd name="T65" fmla="*/ 99 h 136"/>
                <a:gd name="T66" fmla="*/ 2 w 135"/>
                <a:gd name="T67" fmla="*/ 106 h 136"/>
                <a:gd name="T68" fmla="*/ 2 w 135"/>
                <a:gd name="T69" fmla="*/ 114 h 136"/>
                <a:gd name="T70" fmla="*/ 0 w 135"/>
                <a:gd name="T71" fmla="*/ 122 h 136"/>
                <a:gd name="T72" fmla="*/ 0 w 135"/>
                <a:gd name="T73" fmla="*/ 13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5" h="136">
                  <a:moveTo>
                    <a:pt x="0" y="130"/>
                  </a:moveTo>
                  <a:lnTo>
                    <a:pt x="6" y="131"/>
                  </a:lnTo>
                  <a:lnTo>
                    <a:pt x="14" y="133"/>
                  </a:lnTo>
                  <a:lnTo>
                    <a:pt x="21" y="134"/>
                  </a:lnTo>
                  <a:lnTo>
                    <a:pt x="32" y="136"/>
                  </a:lnTo>
                  <a:lnTo>
                    <a:pt x="51" y="133"/>
                  </a:lnTo>
                  <a:lnTo>
                    <a:pt x="71" y="128"/>
                  </a:lnTo>
                  <a:lnTo>
                    <a:pt x="88" y="121"/>
                  </a:lnTo>
                  <a:lnTo>
                    <a:pt x="104" y="113"/>
                  </a:lnTo>
                  <a:lnTo>
                    <a:pt x="117" y="101"/>
                  </a:lnTo>
                  <a:lnTo>
                    <a:pt x="126" y="90"/>
                  </a:lnTo>
                  <a:lnTo>
                    <a:pt x="132" y="77"/>
                  </a:lnTo>
                  <a:lnTo>
                    <a:pt x="135" y="63"/>
                  </a:lnTo>
                  <a:lnTo>
                    <a:pt x="133" y="53"/>
                  </a:lnTo>
                  <a:lnTo>
                    <a:pt x="130" y="43"/>
                  </a:lnTo>
                  <a:lnTo>
                    <a:pt x="124" y="32"/>
                  </a:lnTo>
                  <a:lnTo>
                    <a:pt x="117" y="24"/>
                  </a:lnTo>
                  <a:lnTo>
                    <a:pt x="105" y="16"/>
                  </a:lnTo>
                  <a:lnTo>
                    <a:pt x="95" y="8"/>
                  </a:lnTo>
                  <a:lnTo>
                    <a:pt x="80" y="2"/>
                  </a:lnTo>
                  <a:lnTo>
                    <a:pt x="66" y="0"/>
                  </a:lnTo>
                  <a:lnTo>
                    <a:pt x="59" y="8"/>
                  </a:lnTo>
                  <a:lnTo>
                    <a:pt x="52" y="18"/>
                  </a:lnTo>
                  <a:lnTo>
                    <a:pt x="45" y="26"/>
                  </a:lnTo>
                  <a:lnTo>
                    <a:pt x="39" y="36"/>
                  </a:lnTo>
                  <a:lnTo>
                    <a:pt x="29" y="44"/>
                  </a:lnTo>
                  <a:lnTo>
                    <a:pt x="20" y="52"/>
                  </a:lnTo>
                  <a:lnTo>
                    <a:pt x="12" y="60"/>
                  </a:lnTo>
                  <a:lnTo>
                    <a:pt x="4" y="68"/>
                  </a:lnTo>
                  <a:lnTo>
                    <a:pt x="3" y="76"/>
                  </a:lnTo>
                  <a:lnTo>
                    <a:pt x="3" y="83"/>
                  </a:lnTo>
                  <a:lnTo>
                    <a:pt x="3" y="91"/>
                  </a:lnTo>
                  <a:lnTo>
                    <a:pt x="3" y="99"/>
                  </a:lnTo>
                  <a:lnTo>
                    <a:pt x="2" y="106"/>
                  </a:lnTo>
                  <a:lnTo>
                    <a:pt x="2" y="114"/>
                  </a:lnTo>
                  <a:lnTo>
                    <a:pt x="0" y="122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60" name="Freeform 48"/>
            <p:cNvSpPr>
              <a:spLocks/>
            </p:cNvSpPr>
            <p:nvPr/>
          </p:nvSpPr>
          <p:spPr bwMode="auto">
            <a:xfrm>
              <a:off x="2138" y="3279"/>
              <a:ext cx="33" cy="46"/>
            </a:xfrm>
            <a:custGeom>
              <a:avLst/>
              <a:gdLst>
                <a:gd name="T0" fmla="*/ 57 w 65"/>
                <a:gd name="T1" fmla="*/ 0 h 92"/>
                <a:gd name="T2" fmla="*/ 61 w 65"/>
                <a:gd name="T3" fmla="*/ 1 h 92"/>
                <a:gd name="T4" fmla="*/ 65 w 65"/>
                <a:gd name="T5" fmla="*/ 2 h 92"/>
                <a:gd name="T6" fmla="*/ 62 w 65"/>
                <a:gd name="T7" fmla="*/ 14 h 92"/>
                <a:gd name="T8" fmla="*/ 60 w 65"/>
                <a:gd name="T9" fmla="*/ 24 h 92"/>
                <a:gd name="T10" fmla="*/ 56 w 65"/>
                <a:gd name="T11" fmla="*/ 35 h 92"/>
                <a:gd name="T12" fmla="*/ 53 w 65"/>
                <a:gd name="T13" fmla="*/ 47 h 92"/>
                <a:gd name="T14" fmla="*/ 46 w 65"/>
                <a:gd name="T15" fmla="*/ 57 h 92"/>
                <a:gd name="T16" fmla="*/ 41 w 65"/>
                <a:gd name="T17" fmla="*/ 68 h 92"/>
                <a:gd name="T18" fmla="*/ 34 w 65"/>
                <a:gd name="T19" fmla="*/ 80 h 92"/>
                <a:gd name="T20" fmla="*/ 27 w 65"/>
                <a:gd name="T21" fmla="*/ 92 h 92"/>
                <a:gd name="T22" fmla="*/ 20 w 65"/>
                <a:gd name="T23" fmla="*/ 92 h 92"/>
                <a:gd name="T24" fmla="*/ 13 w 65"/>
                <a:gd name="T25" fmla="*/ 92 h 92"/>
                <a:gd name="T26" fmla="*/ 5 w 65"/>
                <a:gd name="T27" fmla="*/ 92 h 92"/>
                <a:gd name="T28" fmla="*/ 0 w 65"/>
                <a:gd name="T29" fmla="*/ 92 h 92"/>
                <a:gd name="T30" fmla="*/ 8 w 65"/>
                <a:gd name="T31" fmla="*/ 80 h 92"/>
                <a:gd name="T32" fmla="*/ 16 w 65"/>
                <a:gd name="T33" fmla="*/ 70 h 92"/>
                <a:gd name="T34" fmla="*/ 23 w 65"/>
                <a:gd name="T35" fmla="*/ 57 h 92"/>
                <a:gd name="T36" fmla="*/ 31 w 65"/>
                <a:gd name="T37" fmla="*/ 47 h 92"/>
                <a:gd name="T38" fmla="*/ 36 w 65"/>
                <a:gd name="T39" fmla="*/ 35 h 92"/>
                <a:gd name="T40" fmla="*/ 43 w 65"/>
                <a:gd name="T41" fmla="*/ 24 h 92"/>
                <a:gd name="T42" fmla="*/ 50 w 65"/>
                <a:gd name="T43" fmla="*/ 12 h 92"/>
                <a:gd name="T44" fmla="*/ 57 w 65"/>
                <a:gd name="T4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92">
                  <a:moveTo>
                    <a:pt x="57" y="0"/>
                  </a:moveTo>
                  <a:lnTo>
                    <a:pt x="61" y="1"/>
                  </a:lnTo>
                  <a:lnTo>
                    <a:pt x="65" y="2"/>
                  </a:lnTo>
                  <a:lnTo>
                    <a:pt x="62" y="14"/>
                  </a:lnTo>
                  <a:lnTo>
                    <a:pt x="60" y="24"/>
                  </a:lnTo>
                  <a:lnTo>
                    <a:pt x="56" y="35"/>
                  </a:lnTo>
                  <a:lnTo>
                    <a:pt x="53" y="47"/>
                  </a:lnTo>
                  <a:lnTo>
                    <a:pt x="46" y="57"/>
                  </a:lnTo>
                  <a:lnTo>
                    <a:pt x="41" y="68"/>
                  </a:lnTo>
                  <a:lnTo>
                    <a:pt x="34" y="80"/>
                  </a:lnTo>
                  <a:lnTo>
                    <a:pt x="27" y="92"/>
                  </a:lnTo>
                  <a:lnTo>
                    <a:pt x="20" y="92"/>
                  </a:lnTo>
                  <a:lnTo>
                    <a:pt x="13" y="92"/>
                  </a:lnTo>
                  <a:lnTo>
                    <a:pt x="5" y="92"/>
                  </a:lnTo>
                  <a:lnTo>
                    <a:pt x="0" y="92"/>
                  </a:lnTo>
                  <a:lnTo>
                    <a:pt x="8" y="80"/>
                  </a:lnTo>
                  <a:lnTo>
                    <a:pt x="16" y="70"/>
                  </a:lnTo>
                  <a:lnTo>
                    <a:pt x="23" y="57"/>
                  </a:lnTo>
                  <a:lnTo>
                    <a:pt x="31" y="47"/>
                  </a:lnTo>
                  <a:lnTo>
                    <a:pt x="36" y="35"/>
                  </a:lnTo>
                  <a:lnTo>
                    <a:pt x="43" y="24"/>
                  </a:lnTo>
                  <a:lnTo>
                    <a:pt x="5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61" name="Freeform 49"/>
            <p:cNvSpPr>
              <a:spLocks/>
            </p:cNvSpPr>
            <p:nvPr/>
          </p:nvSpPr>
          <p:spPr bwMode="auto">
            <a:xfrm>
              <a:off x="3252" y="3307"/>
              <a:ext cx="54" cy="64"/>
            </a:xfrm>
            <a:custGeom>
              <a:avLst/>
              <a:gdLst>
                <a:gd name="T0" fmla="*/ 109 w 109"/>
                <a:gd name="T1" fmla="*/ 87 h 128"/>
                <a:gd name="T2" fmla="*/ 102 w 109"/>
                <a:gd name="T3" fmla="*/ 93 h 128"/>
                <a:gd name="T4" fmla="*/ 95 w 109"/>
                <a:gd name="T5" fmla="*/ 99 h 128"/>
                <a:gd name="T6" fmla="*/ 87 w 109"/>
                <a:gd name="T7" fmla="*/ 105 h 128"/>
                <a:gd name="T8" fmla="*/ 79 w 109"/>
                <a:gd name="T9" fmla="*/ 112 h 128"/>
                <a:gd name="T10" fmla="*/ 71 w 109"/>
                <a:gd name="T11" fmla="*/ 117 h 128"/>
                <a:gd name="T12" fmla="*/ 63 w 109"/>
                <a:gd name="T13" fmla="*/ 121 h 128"/>
                <a:gd name="T14" fmla="*/ 54 w 109"/>
                <a:gd name="T15" fmla="*/ 125 h 128"/>
                <a:gd name="T16" fmla="*/ 46 w 109"/>
                <a:gd name="T17" fmla="*/ 128 h 128"/>
                <a:gd name="T18" fmla="*/ 34 w 109"/>
                <a:gd name="T19" fmla="*/ 117 h 128"/>
                <a:gd name="T20" fmla="*/ 25 w 109"/>
                <a:gd name="T21" fmla="*/ 106 h 128"/>
                <a:gd name="T22" fmla="*/ 15 w 109"/>
                <a:gd name="T23" fmla="*/ 94 h 128"/>
                <a:gd name="T24" fmla="*/ 10 w 109"/>
                <a:gd name="T25" fmla="*/ 81 h 128"/>
                <a:gd name="T26" fmla="*/ 5 w 109"/>
                <a:gd name="T27" fmla="*/ 65 h 128"/>
                <a:gd name="T28" fmla="*/ 1 w 109"/>
                <a:gd name="T29" fmla="*/ 51 h 128"/>
                <a:gd name="T30" fmla="*/ 0 w 109"/>
                <a:gd name="T31" fmla="*/ 36 h 128"/>
                <a:gd name="T32" fmla="*/ 1 w 109"/>
                <a:gd name="T33" fmla="*/ 22 h 128"/>
                <a:gd name="T34" fmla="*/ 12 w 109"/>
                <a:gd name="T35" fmla="*/ 21 h 128"/>
                <a:gd name="T36" fmla="*/ 22 w 109"/>
                <a:gd name="T37" fmla="*/ 21 h 128"/>
                <a:gd name="T38" fmla="*/ 33 w 109"/>
                <a:gd name="T39" fmla="*/ 19 h 128"/>
                <a:gd name="T40" fmla="*/ 43 w 109"/>
                <a:gd name="T41" fmla="*/ 18 h 128"/>
                <a:gd name="T42" fmla="*/ 51 w 109"/>
                <a:gd name="T43" fmla="*/ 14 h 128"/>
                <a:gd name="T44" fmla="*/ 60 w 109"/>
                <a:gd name="T45" fmla="*/ 9 h 128"/>
                <a:gd name="T46" fmla="*/ 69 w 109"/>
                <a:gd name="T47" fmla="*/ 5 h 128"/>
                <a:gd name="T48" fmla="*/ 79 w 109"/>
                <a:gd name="T49" fmla="*/ 0 h 128"/>
                <a:gd name="T50" fmla="*/ 79 w 109"/>
                <a:gd name="T51" fmla="*/ 11 h 128"/>
                <a:gd name="T52" fmla="*/ 81 w 109"/>
                <a:gd name="T53" fmla="*/ 23 h 128"/>
                <a:gd name="T54" fmla="*/ 84 w 109"/>
                <a:gd name="T55" fmla="*/ 34 h 128"/>
                <a:gd name="T56" fmla="*/ 89 w 109"/>
                <a:gd name="T57" fmla="*/ 45 h 128"/>
                <a:gd name="T58" fmla="*/ 93 w 109"/>
                <a:gd name="T59" fmla="*/ 54 h 128"/>
                <a:gd name="T60" fmla="*/ 97 w 109"/>
                <a:gd name="T61" fmla="*/ 65 h 128"/>
                <a:gd name="T62" fmla="*/ 103 w 109"/>
                <a:gd name="T63" fmla="*/ 76 h 128"/>
                <a:gd name="T64" fmla="*/ 109 w 109"/>
                <a:gd name="T65" fmla="*/ 8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9" h="128">
                  <a:moveTo>
                    <a:pt x="109" y="87"/>
                  </a:moveTo>
                  <a:lnTo>
                    <a:pt x="102" y="93"/>
                  </a:lnTo>
                  <a:lnTo>
                    <a:pt x="95" y="99"/>
                  </a:lnTo>
                  <a:lnTo>
                    <a:pt x="87" y="105"/>
                  </a:lnTo>
                  <a:lnTo>
                    <a:pt x="79" y="112"/>
                  </a:lnTo>
                  <a:lnTo>
                    <a:pt x="71" y="117"/>
                  </a:lnTo>
                  <a:lnTo>
                    <a:pt x="63" y="121"/>
                  </a:lnTo>
                  <a:lnTo>
                    <a:pt x="54" y="125"/>
                  </a:lnTo>
                  <a:lnTo>
                    <a:pt x="46" y="128"/>
                  </a:lnTo>
                  <a:lnTo>
                    <a:pt x="34" y="117"/>
                  </a:lnTo>
                  <a:lnTo>
                    <a:pt x="25" y="106"/>
                  </a:lnTo>
                  <a:lnTo>
                    <a:pt x="15" y="94"/>
                  </a:lnTo>
                  <a:lnTo>
                    <a:pt x="10" y="81"/>
                  </a:lnTo>
                  <a:lnTo>
                    <a:pt x="5" y="65"/>
                  </a:lnTo>
                  <a:lnTo>
                    <a:pt x="1" y="51"/>
                  </a:lnTo>
                  <a:lnTo>
                    <a:pt x="0" y="36"/>
                  </a:lnTo>
                  <a:lnTo>
                    <a:pt x="1" y="22"/>
                  </a:lnTo>
                  <a:lnTo>
                    <a:pt x="12" y="21"/>
                  </a:lnTo>
                  <a:lnTo>
                    <a:pt x="22" y="21"/>
                  </a:lnTo>
                  <a:lnTo>
                    <a:pt x="33" y="19"/>
                  </a:lnTo>
                  <a:lnTo>
                    <a:pt x="43" y="18"/>
                  </a:lnTo>
                  <a:lnTo>
                    <a:pt x="51" y="14"/>
                  </a:lnTo>
                  <a:lnTo>
                    <a:pt x="60" y="9"/>
                  </a:lnTo>
                  <a:lnTo>
                    <a:pt x="69" y="5"/>
                  </a:lnTo>
                  <a:lnTo>
                    <a:pt x="79" y="0"/>
                  </a:lnTo>
                  <a:lnTo>
                    <a:pt x="79" y="11"/>
                  </a:lnTo>
                  <a:lnTo>
                    <a:pt x="81" y="23"/>
                  </a:lnTo>
                  <a:lnTo>
                    <a:pt x="84" y="34"/>
                  </a:lnTo>
                  <a:lnTo>
                    <a:pt x="89" y="45"/>
                  </a:lnTo>
                  <a:lnTo>
                    <a:pt x="93" y="54"/>
                  </a:lnTo>
                  <a:lnTo>
                    <a:pt x="97" y="65"/>
                  </a:lnTo>
                  <a:lnTo>
                    <a:pt x="103" y="76"/>
                  </a:lnTo>
                  <a:lnTo>
                    <a:pt x="109" y="87"/>
                  </a:lnTo>
                  <a:close/>
                </a:path>
              </a:pathLst>
            </a:custGeom>
            <a:solidFill>
              <a:srgbClr val="FF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62" name="Freeform 50"/>
            <p:cNvSpPr>
              <a:spLocks/>
            </p:cNvSpPr>
            <p:nvPr/>
          </p:nvSpPr>
          <p:spPr bwMode="auto">
            <a:xfrm>
              <a:off x="2474" y="3513"/>
              <a:ext cx="76" cy="64"/>
            </a:xfrm>
            <a:custGeom>
              <a:avLst/>
              <a:gdLst>
                <a:gd name="T0" fmla="*/ 152 w 152"/>
                <a:gd name="T1" fmla="*/ 128 h 128"/>
                <a:gd name="T2" fmla="*/ 137 w 152"/>
                <a:gd name="T3" fmla="*/ 125 h 128"/>
                <a:gd name="T4" fmla="*/ 125 w 152"/>
                <a:gd name="T5" fmla="*/ 124 h 128"/>
                <a:gd name="T6" fmla="*/ 111 w 152"/>
                <a:gd name="T7" fmla="*/ 122 h 128"/>
                <a:gd name="T8" fmla="*/ 98 w 152"/>
                <a:gd name="T9" fmla="*/ 122 h 128"/>
                <a:gd name="T10" fmla="*/ 83 w 152"/>
                <a:gd name="T11" fmla="*/ 121 h 128"/>
                <a:gd name="T12" fmla="*/ 69 w 152"/>
                <a:gd name="T13" fmla="*/ 121 h 128"/>
                <a:gd name="T14" fmla="*/ 57 w 152"/>
                <a:gd name="T15" fmla="*/ 119 h 128"/>
                <a:gd name="T16" fmla="*/ 45 w 152"/>
                <a:gd name="T17" fmla="*/ 118 h 128"/>
                <a:gd name="T18" fmla="*/ 35 w 152"/>
                <a:gd name="T19" fmla="*/ 119 h 128"/>
                <a:gd name="T20" fmla="*/ 23 w 152"/>
                <a:gd name="T21" fmla="*/ 120 h 128"/>
                <a:gd name="T22" fmla="*/ 10 w 152"/>
                <a:gd name="T23" fmla="*/ 120 h 128"/>
                <a:gd name="T24" fmla="*/ 0 w 152"/>
                <a:gd name="T25" fmla="*/ 121 h 128"/>
                <a:gd name="T26" fmla="*/ 0 w 152"/>
                <a:gd name="T27" fmla="*/ 114 h 128"/>
                <a:gd name="T28" fmla="*/ 3 w 152"/>
                <a:gd name="T29" fmla="*/ 109 h 128"/>
                <a:gd name="T30" fmla="*/ 6 w 152"/>
                <a:gd name="T31" fmla="*/ 102 h 128"/>
                <a:gd name="T32" fmla="*/ 9 w 152"/>
                <a:gd name="T33" fmla="*/ 97 h 128"/>
                <a:gd name="T34" fmla="*/ 10 w 152"/>
                <a:gd name="T35" fmla="*/ 90 h 128"/>
                <a:gd name="T36" fmla="*/ 13 w 152"/>
                <a:gd name="T37" fmla="*/ 84 h 128"/>
                <a:gd name="T38" fmla="*/ 14 w 152"/>
                <a:gd name="T39" fmla="*/ 76 h 128"/>
                <a:gd name="T40" fmla="*/ 14 w 152"/>
                <a:gd name="T41" fmla="*/ 70 h 128"/>
                <a:gd name="T42" fmla="*/ 15 w 152"/>
                <a:gd name="T43" fmla="*/ 64 h 128"/>
                <a:gd name="T44" fmla="*/ 17 w 152"/>
                <a:gd name="T45" fmla="*/ 57 h 128"/>
                <a:gd name="T46" fmla="*/ 18 w 152"/>
                <a:gd name="T47" fmla="*/ 50 h 128"/>
                <a:gd name="T48" fmla="*/ 21 w 152"/>
                <a:gd name="T49" fmla="*/ 44 h 128"/>
                <a:gd name="T50" fmla="*/ 22 w 152"/>
                <a:gd name="T51" fmla="*/ 37 h 128"/>
                <a:gd name="T52" fmla="*/ 23 w 152"/>
                <a:gd name="T53" fmla="*/ 30 h 128"/>
                <a:gd name="T54" fmla="*/ 22 w 152"/>
                <a:gd name="T55" fmla="*/ 23 h 128"/>
                <a:gd name="T56" fmla="*/ 22 w 152"/>
                <a:gd name="T57" fmla="*/ 15 h 128"/>
                <a:gd name="T58" fmla="*/ 30 w 152"/>
                <a:gd name="T59" fmla="*/ 12 h 128"/>
                <a:gd name="T60" fmla="*/ 42 w 152"/>
                <a:gd name="T61" fmla="*/ 10 h 128"/>
                <a:gd name="T62" fmla="*/ 52 w 152"/>
                <a:gd name="T63" fmla="*/ 10 h 128"/>
                <a:gd name="T64" fmla="*/ 62 w 152"/>
                <a:gd name="T65" fmla="*/ 10 h 128"/>
                <a:gd name="T66" fmla="*/ 72 w 152"/>
                <a:gd name="T67" fmla="*/ 8 h 128"/>
                <a:gd name="T68" fmla="*/ 82 w 152"/>
                <a:gd name="T69" fmla="*/ 7 h 128"/>
                <a:gd name="T70" fmla="*/ 92 w 152"/>
                <a:gd name="T71" fmla="*/ 4 h 128"/>
                <a:gd name="T72" fmla="*/ 103 w 152"/>
                <a:gd name="T73" fmla="*/ 0 h 128"/>
                <a:gd name="T74" fmla="*/ 111 w 152"/>
                <a:gd name="T75" fmla="*/ 14 h 128"/>
                <a:gd name="T76" fmla="*/ 119 w 152"/>
                <a:gd name="T77" fmla="*/ 29 h 128"/>
                <a:gd name="T78" fmla="*/ 125 w 152"/>
                <a:gd name="T79" fmla="*/ 44 h 128"/>
                <a:gd name="T80" fmla="*/ 132 w 152"/>
                <a:gd name="T81" fmla="*/ 61 h 128"/>
                <a:gd name="T82" fmla="*/ 136 w 152"/>
                <a:gd name="T83" fmla="*/ 76 h 128"/>
                <a:gd name="T84" fmla="*/ 141 w 152"/>
                <a:gd name="T85" fmla="*/ 95 h 128"/>
                <a:gd name="T86" fmla="*/ 145 w 152"/>
                <a:gd name="T87" fmla="*/ 111 h 128"/>
                <a:gd name="T88" fmla="*/ 152 w 152"/>
                <a:gd name="T8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2" h="128">
                  <a:moveTo>
                    <a:pt x="152" y="128"/>
                  </a:moveTo>
                  <a:lnTo>
                    <a:pt x="137" y="125"/>
                  </a:lnTo>
                  <a:lnTo>
                    <a:pt x="125" y="124"/>
                  </a:lnTo>
                  <a:lnTo>
                    <a:pt x="111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9" y="121"/>
                  </a:lnTo>
                  <a:lnTo>
                    <a:pt x="57" y="119"/>
                  </a:lnTo>
                  <a:lnTo>
                    <a:pt x="45" y="118"/>
                  </a:lnTo>
                  <a:lnTo>
                    <a:pt x="35" y="119"/>
                  </a:lnTo>
                  <a:lnTo>
                    <a:pt x="23" y="120"/>
                  </a:lnTo>
                  <a:lnTo>
                    <a:pt x="10" y="120"/>
                  </a:lnTo>
                  <a:lnTo>
                    <a:pt x="0" y="121"/>
                  </a:lnTo>
                  <a:lnTo>
                    <a:pt x="0" y="114"/>
                  </a:lnTo>
                  <a:lnTo>
                    <a:pt x="3" y="109"/>
                  </a:lnTo>
                  <a:lnTo>
                    <a:pt x="6" y="102"/>
                  </a:lnTo>
                  <a:lnTo>
                    <a:pt x="9" y="97"/>
                  </a:lnTo>
                  <a:lnTo>
                    <a:pt x="10" y="90"/>
                  </a:lnTo>
                  <a:lnTo>
                    <a:pt x="13" y="84"/>
                  </a:lnTo>
                  <a:lnTo>
                    <a:pt x="14" y="76"/>
                  </a:lnTo>
                  <a:lnTo>
                    <a:pt x="14" y="70"/>
                  </a:lnTo>
                  <a:lnTo>
                    <a:pt x="15" y="64"/>
                  </a:lnTo>
                  <a:lnTo>
                    <a:pt x="17" y="57"/>
                  </a:lnTo>
                  <a:lnTo>
                    <a:pt x="18" y="50"/>
                  </a:lnTo>
                  <a:lnTo>
                    <a:pt x="21" y="44"/>
                  </a:lnTo>
                  <a:lnTo>
                    <a:pt x="22" y="37"/>
                  </a:lnTo>
                  <a:lnTo>
                    <a:pt x="23" y="30"/>
                  </a:lnTo>
                  <a:lnTo>
                    <a:pt x="22" y="23"/>
                  </a:lnTo>
                  <a:lnTo>
                    <a:pt x="22" y="15"/>
                  </a:lnTo>
                  <a:lnTo>
                    <a:pt x="30" y="12"/>
                  </a:lnTo>
                  <a:lnTo>
                    <a:pt x="42" y="10"/>
                  </a:lnTo>
                  <a:lnTo>
                    <a:pt x="52" y="10"/>
                  </a:lnTo>
                  <a:lnTo>
                    <a:pt x="62" y="10"/>
                  </a:lnTo>
                  <a:lnTo>
                    <a:pt x="72" y="8"/>
                  </a:lnTo>
                  <a:lnTo>
                    <a:pt x="82" y="7"/>
                  </a:lnTo>
                  <a:lnTo>
                    <a:pt x="92" y="4"/>
                  </a:lnTo>
                  <a:lnTo>
                    <a:pt x="103" y="0"/>
                  </a:lnTo>
                  <a:lnTo>
                    <a:pt x="111" y="14"/>
                  </a:lnTo>
                  <a:lnTo>
                    <a:pt x="119" y="29"/>
                  </a:lnTo>
                  <a:lnTo>
                    <a:pt x="125" y="44"/>
                  </a:lnTo>
                  <a:lnTo>
                    <a:pt x="132" y="61"/>
                  </a:lnTo>
                  <a:lnTo>
                    <a:pt x="136" y="76"/>
                  </a:lnTo>
                  <a:lnTo>
                    <a:pt x="141" y="95"/>
                  </a:lnTo>
                  <a:lnTo>
                    <a:pt x="145" y="111"/>
                  </a:lnTo>
                  <a:lnTo>
                    <a:pt x="152" y="128"/>
                  </a:lnTo>
                  <a:close/>
                </a:path>
              </a:pathLst>
            </a:custGeom>
            <a:solidFill>
              <a:srgbClr val="FF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63" name="Freeform 51"/>
            <p:cNvSpPr>
              <a:spLocks/>
            </p:cNvSpPr>
            <p:nvPr/>
          </p:nvSpPr>
          <p:spPr bwMode="auto">
            <a:xfrm>
              <a:off x="2292" y="2844"/>
              <a:ext cx="78" cy="89"/>
            </a:xfrm>
            <a:custGeom>
              <a:avLst/>
              <a:gdLst>
                <a:gd name="T0" fmla="*/ 17 w 155"/>
                <a:gd name="T1" fmla="*/ 62 h 177"/>
                <a:gd name="T2" fmla="*/ 26 w 155"/>
                <a:gd name="T3" fmla="*/ 45 h 177"/>
                <a:gd name="T4" fmla="*/ 39 w 155"/>
                <a:gd name="T5" fmla="*/ 30 h 177"/>
                <a:gd name="T6" fmla="*/ 53 w 155"/>
                <a:gd name="T7" fmla="*/ 17 h 177"/>
                <a:gd name="T8" fmla="*/ 67 w 155"/>
                <a:gd name="T9" fmla="*/ 9 h 177"/>
                <a:gd name="T10" fmla="*/ 80 w 155"/>
                <a:gd name="T11" fmla="*/ 2 h 177"/>
                <a:gd name="T12" fmla="*/ 95 w 155"/>
                <a:gd name="T13" fmla="*/ 0 h 177"/>
                <a:gd name="T14" fmla="*/ 112 w 155"/>
                <a:gd name="T15" fmla="*/ 0 h 177"/>
                <a:gd name="T16" fmla="*/ 127 w 155"/>
                <a:gd name="T17" fmla="*/ 4 h 177"/>
                <a:gd name="T18" fmla="*/ 137 w 155"/>
                <a:gd name="T19" fmla="*/ 10 h 177"/>
                <a:gd name="T20" fmla="*/ 145 w 155"/>
                <a:gd name="T21" fmla="*/ 19 h 177"/>
                <a:gd name="T22" fmla="*/ 151 w 155"/>
                <a:gd name="T23" fmla="*/ 31 h 177"/>
                <a:gd name="T24" fmla="*/ 155 w 155"/>
                <a:gd name="T25" fmla="*/ 47 h 177"/>
                <a:gd name="T26" fmla="*/ 155 w 155"/>
                <a:gd name="T27" fmla="*/ 62 h 177"/>
                <a:gd name="T28" fmla="*/ 153 w 155"/>
                <a:gd name="T29" fmla="*/ 78 h 177"/>
                <a:gd name="T30" fmla="*/ 148 w 155"/>
                <a:gd name="T31" fmla="*/ 95 h 177"/>
                <a:gd name="T32" fmla="*/ 142 w 155"/>
                <a:gd name="T33" fmla="*/ 115 h 177"/>
                <a:gd name="T34" fmla="*/ 130 w 155"/>
                <a:gd name="T35" fmla="*/ 130 h 177"/>
                <a:gd name="T36" fmla="*/ 118 w 155"/>
                <a:gd name="T37" fmla="*/ 145 h 177"/>
                <a:gd name="T38" fmla="*/ 105 w 155"/>
                <a:gd name="T39" fmla="*/ 155 h 177"/>
                <a:gd name="T40" fmla="*/ 90 w 155"/>
                <a:gd name="T41" fmla="*/ 167 h 177"/>
                <a:gd name="T42" fmla="*/ 75 w 155"/>
                <a:gd name="T43" fmla="*/ 173 h 177"/>
                <a:gd name="T44" fmla="*/ 61 w 155"/>
                <a:gd name="T45" fmla="*/ 176 h 177"/>
                <a:gd name="T46" fmla="*/ 46 w 155"/>
                <a:gd name="T47" fmla="*/ 177 h 177"/>
                <a:gd name="T48" fmla="*/ 32 w 155"/>
                <a:gd name="T49" fmla="*/ 175 h 177"/>
                <a:gd name="T50" fmla="*/ 20 w 155"/>
                <a:gd name="T51" fmla="*/ 167 h 177"/>
                <a:gd name="T52" fmla="*/ 11 w 155"/>
                <a:gd name="T53" fmla="*/ 155 h 177"/>
                <a:gd name="T54" fmla="*/ 4 w 155"/>
                <a:gd name="T55" fmla="*/ 143 h 177"/>
                <a:gd name="T56" fmla="*/ 2 w 155"/>
                <a:gd name="T57" fmla="*/ 129 h 177"/>
                <a:gd name="T58" fmla="*/ 0 w 155"/>
                <a:gd name="T59" fmla="*/ 113 h 177"/>
                <a:gd name="T60" fmla="*/ 2 w 155"/>
                <a:gd name="T61" fmla="*/ 95 h 177"/>
                <a:gd name="T62" fmla="*/ 8 w 155"/>
                <a:gd name="T63" fmla="*/ 78 h 177"/>
                <a:gd name="T64" fmla="*/ 17 w 155"/>
                <a:gd name="T65" fmla="*/ 6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5" h="177">
                  <a:moveTo>
                    <a:pt x="17" y="62"/>
                  </a:moveTo>
                  <a:lnTo>
                    <a:pt x="26" y="45"/>
                  </a:lnTo>
                  <a:lnTo>
                    <a:pt x="39" y="30"/>
                  </a:lnTo>
                  <a:lnTo>
                    <a:pt x="53" y="17"/>
                  </a:lnTo>
                  <a:lnTo>
                    <a:pt x="67" y="9"/>
                  </a:lnTo>
                  <a:lnTo>
                    <a:pt x="80" y="2"/>
                  </a:lnTo>
                  <a:lnTo>
                    <a:pt x="95" y="0"/>
                  </a:lnTo>
                  <a:lnTo>
                    <a:pt x="112" y="0"/>
                  </a:lnTo>
                  <a:lnTo>
                    <a:pt x="127" y="4"/>
                  </a:lnTo>
                  <a:lnTo>
                    <a:pt x="137" y="10"/>
                  </a:lnTo>
                  <a:lnTo>
                    <a:pt x="145" y="19"/>
                  </a:lnTo>
                  <a:lnTo>
                    <a:pt x="151" y="31"/>
                  </a:lnTo>
                  <a:lnTo>
                    <a:pt x="155" y="47"/>
                  </a:lnTo>
                  <a:lnTo>
                    <a:pt x="155" y="62"/>
                  </a:lnTo>
                  <a:lnTo>
                    <a:pt x="153" y="78"/>
                  </a:lnTo>
                  <a:lnTo>
                    <a:pt x="148" y="95"/>
                  </a:lnTo>
                  <a:lnTo>
                    <a:pt x="142" y="115"/>
                  </a:lnTo>
                  <a:lnTo>
                    <a:pt x="130" y="130"/>
                  </a:lnTo>
                  <a:lnTo>
                    <a:pt x="118" y="145"/>
                  </a:lnTo>
                  <a:lnTo>
                    <a:pt x="105" y="155"/>
                  </a:lnTo>
                  <a:lnTo>
                    <a:pt x="90" y="167"/>
                  </a:lnTo>
                  <a:lnTo>
                    <a:pt x="75" y="173"/>
                  </a:lnTo>
                  <a:lnTo>
                    <a:pt x="61" y="176"/>
                  </a:lnTo>
                  <a:lnTo>
                    <a:pt x="46" y="177"/>
                  </a:lnTo>
                  <a:lnTo>
                    <a:pt x="32" y="175"/>
                  </a:lnTo>
                  <a:lnTo>
                    <a:pt x="20" y="167"/>
                  </a:lnTo>
                  <a:lnTo>
                    <a:pt x="11" y="155"/>
                  </a:lnTo>
                  <a:lnTo>
                    <a:pt x="4" y="143"/>
                  </a:lnTo>
                  <a:lnTo>
                    <a:pt x="2" y="129"/>
                  </a:lnTo>
                  <a:lnTo>
                    <a:pt x="0" y="113"/>
                  </a:lnTo>
                  <a:lnTo>
                    <a:pt x="2" y="95"/>
                  </a:lnTo>
                  <a:lnTo>
                    <a:pt x="8" y="78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rgbClr val="FF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64" name="Freeform 52"/>
            <p:cNvSpPr>
              <a:spLocks/>
            </p:cNvSpPr>
            <p:nvPr/>
          </p:nvSpPr>
          <p:spPr bwMode="auto">
            <a:xfrm>
              <a:off x="2330" y="2832"/>
              <a:ext cx="62" cy="45"/>
            </a:xfrm>
            <a:custGeom>
              <a:avLst/>
              <a:gdLst>
                <a:gd name="T0" fmla="*/ 0 w 124"/>
                <a:gd name="T1" fmla="*/ 89 h 91"/>
                <a:gd name="T2" fmla="*/ 5 w 124"/>
                <a:gd name="T3" fmla="*/ 71 h 91"/>
                <a:gd name="T4" fmla="*/ 16 w 124"/>
                <a:gd name="T5" fmla="*/ 53 h 91"/>
                <a:gd name="T6" fmla="*/ 30 w 124"/>
                <a:gd name="T7" fmla="*/ 36 h 91"/>
                <a:gd name="T8" fmla="*/ 45 w 124"/>
                <a:gd name="T9" fmla="*/ 23 h 91"/>
                <a:gd name="T10" fmla="*/ 60 w 124"/>
                <a:gd name="T11" fmla="*/ 11 h 91"/>
                <a:gd name="T12" fmla="*/ 78 w 124"/>
                <a:gd name="T13" fmla="*/ 3 h 91"/>
                <a:gd name="T14" fmla="*/ 100 w 124"/>
                <a:gd name="T15" fmla="*/ 0 h 91"/>
                <a:gd name="T16" fmla="*/ 124 w 124"/>
                <a:gd name="T17" fmla="*/ 6 h 91"/>
                <a:gd name="T18" fmla="*/ 121 w 124"/>
                <a:gd name="T19" fmla="*/ 16 h 91"/>
                <a:gd name="T20" fmla="*/ 118 w 124"/>
                <a:gd name="T21" fmla="*/ 27 h 91"/>
                <a:gd name="T22" fmla="*/ 115 w 124"/>
                <a:gd name="T23" fmla="*/ 37 h 91"/>
                <a:gd name="T24" fmla="*/ 111 w 124"/>
                <a:gd name="T25" fmla="*/ 49 h 91"/>
                <a:gd name="T26" fmla="*/ 106 w 124"/>
                <a:gd name="T27" fmla="*/ 59 h 91"/>
                <a:gd name="T28" fmla="*/ 101 w 124"/>
                <a:gd name="T29" fmla="*/ 71 h 91"/>
                <a:gd name="T30" fmla="*/ 94 w 124"/>
                <a:gd name="T31" fmla="*/ 81 h 91"/>
                <a:gd name="T32" fmla="*/ 87 w 124"/>
                <a:gd name="T33" fmla="*/ 91 h 91"/>
                <a:gd name="T34" fmla="*/ 75 w 124"/>
                <a:gd name="T35" fmla="*/ 90 h 91"/>
                <a:gd name="T36" fmla="*/ 64 w 124"/>
                <a:gd name="T37" fmla="*/ 90 h 91"/>
                <a:gd name="T38" fmla="*/ 54 w 124"/>
                <a:gd name="T39" fmla="*/ 90 h 91"/>
                <a:gd name="T40" fmla="*/ 43 w 124"/>
                <a:gd name="T41" fmla="*/ 90 h 91"/>
                <a:gd name="T42" fmla="*/ 32 w 124"/>
                <a:gd name="T43" fmla="*/ 90 h 91"/>
                <a:gd name="T44" fmla="*/ 20 w 124"/>
                <a:gd name="T45" fmla="*/ 90 h 91"/>
                <a:gd name="T46" fmla="*/ 10 w 124"/>
                <a:gd name="T47" fmla="*/ 89 h 91"/>
                <a:gd name="T48" fmla="*/ 0 w 124"/>
                <a:gd name="T49" fmla="*/ 8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91">
                  <a:moveTo>
                    <a:pt x="0" y="89"/>
                  </a:moveTo>
                  <a:lnTo>
                    <a:pt x="5" y="71"/>
                  </a:lnTo>
                  <a:lnTo>
                    <a:pt x="16" y="53"/>
                  </a:lnTo>
                  <a:lnTo>
                    <a:pt x="30" y="36"/>
                  </a:lnTo>
                  <a:lnTo>
                    <a:pt x="45" y="23"/>
                  </a:lnTo>
                  <a:lnTo>
                    <a:pt x="60" y="11"/>
                  </a:lnTo>
                  <a:lnTo>
                    <a:pt x="78" y="3"/>
                  </a:lnTo>
                  <a:lnTo>
                    <a:pt x="100" y="0"/>
                  </a:lnTo>
                  <a:lnTo>
                    <a:pt x="124" y="6"/>
                  </a:lnTo>
                  <a:lnTo>
                    <a:pt x="121" y="16"/>
                  </a:lnTo>
                  <a:lnTo>
                    <a:pt x="118" y="27"/>
                  </a:lnTo>
                  <a:lnTo>
                    <a:pt x="115" y="37"/>
                  </a:lnTo>
                  <a:lnTo>
                    <a:pt x="111" y="49"/>
                  </a:lnTo>
                  <a:lnTo>
                    <a:pt x="106" y="59"/>
                  </a:lnTo>
                  <a:lnTo>
                    <a:pt x="101" y="71"/>
                  </a:lnTo>
                  <a:lnTo>
                    <a:pt x="94" y="81"/>
                  </a:lnTo>
                  <a:lnTo>
                    <a:pt x="87" y="91"/>
                  </a:lnTo>
                  <a:lnTo>
                    <a:pt x="75" y="90"/>
                  </a:lnTo>
                  <a:lnTo>
                    <a:pt x="64" y="90"/>
                  </a:lnTo>
                  <a:lnTo>
                    <a:pt x="54" y="90"/>
                  </a:lnTo>
                  <a:lnTo>
                    <a:pt x="43" y="90"/>
                  </a:lnTo>
                  <a:lnTo>
                    <a:pt x="32" y="90"/>
                  </a:lnTo>
                  <a:lnTo>
                    <a:pt x="20" y="90"/>
                  </a:lnTo>
                  <a:lnTo>
                    <a:pt x="10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BFF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65" name="Freeform 53"/>
            <p:cNvSpPr>
              <a:spLocks/>
            </p:cNvSpPr>
            <p:nvPr/>
          </p:nvSpPr>
          <p:spPr bwMode="auto">
            <a:xfrm>
              <a:off x="2483" y="2955"/>
              <a:ext cx="107" cy="70"/>
            </a:xfrm>
            <a:custGeom>
              <a:avLst/>
              <a:gdLst>
                <a:gd name="T0" fmla="*/ 107 w 214"/>
                <a:gd name="T1" fmla="*/ 0 h 140"/>
                <a:gd name="T2" fmla="*/ 126 w 214"/>
                <a:gd name="T3" fmla="*/ 0 h 140"/>
                <a:gd name="T4" fmla="*/ 147 w 214"/>
                <a:gd name="T5" fmla="*/ 5 h 140"/>
                <a:gd name="T6" fmla="*/ 164 w 214"/>
                <a:gd name="T7" fmla="*/ 11 h 140"/>
                <a:gd name="T8" fmla="*/ 180 w 214"/>
                <a:gd name="T9" fmla="*/ 20 h 140"/>
                <a:gd name="T10" fmla="*/ 194 w 214"/>
                <a:gd name="T11" fmla="*/ 29 h 140"/>
                <a:gd name="T12" fmla="*/ 205 w 214"/>
                <a:gd name="T13" fmla="*/ 42 h 140"/>
                <a:gd name="T14" fmla="*/ 210 w 214"/>
                <a:gd name="T15" fmla="*/ 56 h 140"/>
                <a:gd name="T16" fmla="*/ 214 w 214"/>
                <a:gd name="T17" fmla="*/ 72 h 140"/>
                <a:gd name="T18" fmla="*/ 210 w 214"/>
                <a:gd name="T19" fmla="*/ 85 h 140"/>
                <a:gd name="T20" fmla="*/ 205 w 214"/>
                <a:gd name="T21" fmla="*/ 97 h 140"/>
                <a:gd name="T22" fmla="*/ 194 w 214"/>
                <a:gd name="T23" fmla="*/ 108 h 140"/>
                <a:gd name="T24" fmla="*/ 180 w 214"/>
                <a:gd name="T25" fmla="*/ 120 h 140"/>
                <a:gd name="T26" fmla="*/ 164 w 214"/>
                <a:gd name="T27" fmla="*/ 127 h 140"/>
                <a:gd name="T28" fmla="*/ 147 w 214"/>
                <a:gd name="T29" fmla="*/ 134 h 140"/>
                <a:gd name="T30" fmla="*/ 126 w 214"/>
                <a:gd name="T31" fmla="*/ 138 h 140"/>
                <a:gd name="T32" fmla="*/ 107 w 214"/>
                <a:gd name="T33" fmla="*/ 140 h 140"/>
                <a:gd name="T34" fmla="*/ 85 w 214"/>
                <a:gd name="T35" fmla="*/ 138 h 140"/>
                <a:gd name="T36" fmla="*/ 65 w 214"/>
                <a:gd name="T37" fmla="*/ 134 h 140"/>
                <a:gd name="T38" fmla="*/ 47 w 214"/>
                <a:gd name="T39" fmla="*/ 127 h 140"/>
                <a:gd name="T40" fmla="*/ 32 w 214"/>
                <a:gd name="T41" fmla="*/ 120 h 140"/>
                <a:gd name="T42" fmla="*/ 19 w 214"/>
                <a:gd name="T43" fmla="*/ 108 h 140"/>
                <a:gd name="T44" fmla="*/ 9 w 214"/>
                <a:gd name="T45" fmla="*/ 97 h 140"/>
                <a:gd name="T46" fmla="*/ 2 w 214"/>
                <a:gd name="T47" fmla="*/ 85 h 140"/>
                <a:gd name="T48" fmla="*/ 0 w 214"/>
                <a:gd name="T49" fmla="*/ 72 h 140"/>
                <a:gd name="T50" fmla="*/ 2 w 214"/>
                <a:gd name="T51" fmla="*/ 56 h 140"/>
                <a:gd name="T52" fmla="*/ 9 w 214"/>
                <a:gd name="T53" fmla="*/ 42 h 140"/>
                <a:gd name="T54" fmla="*/ 19 w 214"/>
                <a:gd name="T55" fmla="*/ 29 h 140"/>
                <a:gd name="T56" fmla="*/ 32 w 214"/>
                <a:gd name="T57" fmla="*/ 20 h 140"/>
                <a:gd name="T58" fmla="*/ 47 w 214"/>
                <a:gd name="T59" fmla="*/ 11 h 140"/>
                <a:gd name="T60" fmla="*/ 65 w 214"/>
                <a:gd name="T61" fmla="*/ 5 h 140"/>
                <a:gd name="T62" fmla="*/ 85 w 214"/>
                <a:gd name="T63" fmla="*/ 0 h 140"/>
                <a:gd name="T64" fmla="*/ 107 w 214"/>
                <a:gd name="T6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4" h="140">
                  <a:moveTo>
                    <a:pt x="107" y="0"/>
                  </a:moveTo>
                  <a:lnTo>
                    <a:pt x="126" y="0"/>
                  </a:lnTo>
                  <a:lnTo>
                    <a:pt x="147" y="5"/>
                  </a:lnTo>
                  <a:lnTo>
                    <a:pt x="164" y="11"/>
                  </a:lnTo>
                  <a:lnTo>
                    <a:pt x="180" y="20"/>
                  </a:lnTo>
                  <a:lnTo>
                    <a:pt x="194" y="29"/>
                  </a:lnTo>
                  <a:lnTo>
                    <a:pt x="205" y="42"/>
                  </a:lnTo>
                  <a:lnTo>
                    <a:pt x="210" y="56"/>
                  </a:lnTo>
                  <a:lnTo>
                    <a:pt x="214" y="72"/>
                  </a:lnTo>
                  <a:lnTo>
                    <a:pt x="210" y="85"/>
                  </a:lnTo>
                  <a:lnTo>
                    <a:pt x="205" y="97"/>
                  </a:lnTo>
                  <a:lnTo>
                    <a:pt x="194" y="108"/>
                  </a:lnTo>
                  <a:lnTo>
                    <a:pt x="180" y="120"/>
                  </a:lnTo>
                  <a:lnTo>
                    <a:pt x="164" y="127"/>
                  </a:lnTo>
                  <a:lnTo>
                    <a:pt x="147" y="134"/>
                  </a:lnTo>
                  <a:lnTo>
                    <a:pt x="126" y="138"/>
                  </a:lnTo>
                  <a:lnTo>
                    <a:pt x="107" y="140"/>
                  </a:lnTo>
                  <a:lnTo>
                    <a:pt x="85" y="138"/>
                  </a:lnTo>
                  <a:lnTo>
                    <a:pt x="65" y="134"/>
                  </a:lnTo>
                  <a:lnTo>
                    <a:pt x="47" y="127"/>
                  </a:lnTo>
                  <a:lnTo>
                    <a:pt x="32" y="120"/>
                  </a:lnTo>
                  <a:lnTo>
                    <a:pt x="19" y="108"/>
                  </a:lnTo>
                  <a:lnTo>
                    <a:pt x="9" y="97"/>
                  </a:lnTo>
                  <a:lnTo>
                    <a:pt x="2" y="85"/>
                  </a:lnTo>
                  <a:lnTo>
                    <a:pt x="0" y="72"/>
                  </a:lnTo>
                  <a:lnTo>
                    <a:pt x="2" y="56"/>
                  </a:lnTo>
                  <a:lnTo>
                    <a:pt x="9" y="42"/>
                  </a:lnTo>
                  <a:lnTo>
                    <a:pt x="19" y="29"/>
                  </a:lnTo>
                  <a:lnTo>
                    <a:pt x="32" y="20"/>
                  </a:lnTo>
                  <a:lnTo>
                    <a:pt x="47" y="11"/>
                  </a:lnTo>
                  <a:lnTo>
                    <a:pt x="65" y="5"/>
                  </a:lnTo>
                  <a:lnTo>
                    <a:pt x="85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66" name="Freeform 54"/>
            <p:cNvSpPr>
              <a:spLocks/>
            </p:cNvSpPr>
            <p:nvPr/>
          </p:nvSpPr>
          <p:spPr bwMode="auto">
            <a:xfrm>
              <a:off x="2500" y="2931"/>
              <a:ext cx="61" cy="45"/>
            </a:xfrm>
            <a:custGeom>
              <a:avLst/>
              <a:gdLst>
                <a:gd name="T0" fmla="*/ 122 w 122"/>
                <a:gd name="T1" fmla="*/ 88 h 90"/>
                <a:gd name="T2" fmla="*/ 113 w 122"/>
                <a:gd name="T3" fmla="*/ 69 h 90"/>
                <a:gd name="T4" fmla="*/ 104 w 122"/>
                <a:gd name="T5" fmla="*/ 52 h 90"/>
                <a:gd name="T6" fmla="*/ 90 w 122"/>
                <a:gd name="T7" fmla="*/ 33 h 90"/>
                <a:gd name="T8" fmla="*/ 76 w 122"/>
                <a:gd name="T9" fmla="*/ 21 h 90"/>
                <a:gd name="T10" fmla="*/ 59 w 122"/>
                <a:gd name="T11" fmla="*/ 9 h 90"/>
                <a:gd name="T12" fmla="*/ 41 w 122"/>
                <a:gd name="T13" fmla="*/ 2 h 90"/>
                <a:gd name="T14" fmla="*/ 21 w 122"/>
                <a:gd name="T15" fmla="*/ 0 h 90"/>
                <a:gd name="T16" fmla="*/ 0 w 122"/>
                <a:gd name="T17" fmla="*/ 4 h 90"/>
                <a:gd name="T18" fmla="*/ 1 w 122"/>
                <a:gd name="T19" fmla="*/ 14 h 90"/>
                <a:gd name="T20" fmla="*/ 3 w 122"/>
                <a:gd name="T21" fmla="*/ 24 h 90"/>
                <a:gd name="T22" fmla="*/ 6 w 122"/>
                <a:gd name="T23" fmla="*/ 34 h 90"/>
                <a:gd name="T24" fmla="*/ 10 w 122"/>
                <a:gd name="T25" fmla="*/ 47 h 90"/>
                <a:gd name="T26" fmla="*/ 14 w 122"/>
                <a:gd name="T27" fmla="*/ 58 h 90"/>
                <a:gd name="T28" fmla="*/ 21 w 122"/>
                <a:gd name="T29" fmla="*/ 69 h 90"/>
                <a:gd name="T30" fmla="*/ 28 w 122"/>
                <a:gd name="T31" fmla="*/ 79 h 90"/>
                <a:gd name="T32" fmla="*/ 37 w 122"/>
                <a:gd name="T33" fmla="*/ 90 h 90"/>
                <a:gd name="T34" fmla="*/ 47 w 122"/>
                <a:gd name="T35" fmla="*/ 89 h 90"/>
                <a:gd name="T36" fmla="*/ 58 w 122"/>
                <a:gd name="T37" fmla="*/ 89 h 90"/>
                <a:gd name="T38" fmla="*/ 68 w 122"/>
                <a:gd name="T39" fmla="*/ 89 h 90"/>
                <a:gd name="T40" fmla="*/ 78 w 122"/>
                <a:gd name="T41" fmla="*/ 89 h 90"/>
                <a:gd name="T42" fmla="*/ 89 w 122"/>
                <a:gd name="T43" fmla="*/ 89 h 90"/>
                <a:gd name="T44" fmla="*/ 100 w 122"/>
                <a:gd name="T45" fmla="*/ 89 h 90"/>
                <a:gd name="T46" fmla="*/ 111 w 122"/>
                <a:gd name="T47" fmla="*/ 88 h 90"/>
                <a:gd name="T48" fmla="*/ 122 w 122"/>
                <a:gd name="T49" fmla="*/ 8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2" h="90">
                  <a:moveTo>
                    <a:pt x="122" y="88"/>
                  </a:moveTo>
                  <a:lnTo>
                    <a:pt x="113" y="69"/>
                  </a:lnTo>
                  <a:lnTo>
                    <a:pt x="104" y="52"/>
                  </a:lnTo>
                  <a:lnTo>
                    <a:pt x="90" y="33"/>
                  </a:lnTo>
                  <a:lnTo>
                    <a:pt x="76" y="21"/>
                  </a:lnTo>
                  <a:lnTo>
                    <a:pt x="59" y="9"/>
                  </a:lnTo>
                  <a:lnTo>
                    <a:pt x="41" y="2"/>
                  </a:lnTo>
                  <a:lnTo>
                    <a:pt x="21" y="0"/>
                  </a:lnTo>
                  <a:lnTo>
                    <a:pt x="0" y="4"/>
                  </a:lnTo>
                  <a:lnTo>
                    <a:pt x="1" y="14"/>
                  </a:lnTo>
                  <a:lnTo>
                    <a:pt x="3" y="24"/>
                  </a:lnTo>
                  <a:lnTo>
                    <a:pt x="6" y="34"/>
                  </a:lnTo>
                  <a:lnTo>
                    <a:pt x="10" y="47"/>
                  </a:lnTo>
                  <a:lnTo>
                    <a:pt x="14" y="58"/>
                  </a:lnTo>
                  <a:lnTo>
                    <a:pt x="21" y="69"/>
                  </a:lnTo>
                  <a:lnTo>
                    <a:pt x="28" y="79"/>
                  </a:lnTo>
                  <a:lnTo>
                    <a:pt x="37" y="90"/>
                  </a:lnTo>
                  <a:lnTo>
                    <a:pt x="47" y="89"/>
                  </a:lnTo>
                  <a:lnTo>
                    <a:pt x="58" y="89"/>
                  </a:lnTo>
                  <a:lnTo>
                    <a:pt x="68" y="89"/>
                  </a:lnTo>
                  <a:lnTo>
                    <a:pt x="78" y="89"/>
                  </a:lnTo>
                  <a:lnTo>
                    <a:pt x="89" y="89"/>
                  </a:lnTo>
                  <a:lnTo>
                    <a:pt x="100" y="89"/>
                  </a:lnTo>
                  <a:lnTo>
                    <a:pt x="111" y="88"/>
                  </a:lnTo>
                  <a:lnTo>
                    <a:pt x="122" y="88"/>
                  </a:lnTo>
                  <a:close/>
                </a:path>
              </a:pathLst>
            </a:custGeom>
            <a:solidFill>
              <a:srgbClr val="4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67" name="Freeform 55"/>
            <p:cNvSpPr>
              <a:spLocks/>
            </p:cNvSpPr>
            <p:nvPr/>
          </p:nvSpPr>
          <p:spPr bwMode="auto">
            <a:xfrm>
              <a:off x="2850" y="2904"/>
              <a:ext cx="103" cy="74"/>
            </a:xfrm>
            <a:custGeom>
              <a:avLst/>
              <a:gdLst>
                <a:gd name="T0" fmla="*/ 126 w 207"/>
                <a:gd name="T1" fmla="*/ 8 h 146"/>
                <a:gd name="T2" fmla="*/ 144 w 207"/>
                <a:gd name="T3" fmla="*/ 14 h 146"/>
                <a:gd name="T4" fmla="*/ 162 w 207"/>
                <a:gd name="T5" fmla="*/ 24 h 146"/>
                <a:gd name="T6" fmla="*/ 177 w 207"/>
                <a:gd name="T7" fmla="*/ 34 h 146"/>
                <a:gd name="T8" fmla="*/ 191 w 207"/>
                <a:gd name="T9" fmla="*/ 49 h 146"/>
                <a:gd name="T10" fmla="*/ 199 w 207"/>
                <a:gd name="T11" fmla="*/ 63 h 146"/>
                <a:gd name="T12" fmla="*/ 204 w 207"/>
                <a:gd name="T13" fmla="*/ 77 h 146"/>
                <a:gd name="T14" fmla="*/ 207 w 207"/>
                <a:gd name="T15" fmla="*/ 91 h 146"/>
                <a:gd name="T16" fmla="*/ 206 w 207"/>
                <a:gd name="T17" fmla="*/ 106 h 146"/>
                <a:gd name="T18" fmla="*/ 198 w 207"/>
                <a:gd name="T19" fmla="*/ 117 h 146"/>
                <a:gd name="T20" fmla="*/ 188 w 207"/>
                <a:gd name="T21" fmla="*/ 129 h 146"/>
                <a:gd name="T22" fmla="*/ 174 w 207"/>
                <a:gd name="T23" fmla="*/ 136 h 146"/>
                <a:gd name="T24" fmla="*/ 159 w 207"/>
                <a:gd name="T25" fmla="*/ 143 h 146"/>
                <a:gd name="T26" fmla="*/ 141 w 207"/>
                <a:gd name="T27" fmla="*/ 146 h 146"/>
                <a:gd name="T28" fmla="*/ 124 w 207"/>
                <a:gd name="T29" fmla="*/ 146 h 146"/>
                <a:gd name="T30" fmla="*/ 103 w 207"/>
                <a:gd name="T31" fmla="*/ 144 h 146"/>
                <a:gd name="T32" fmla="*/ 83 w 207"/>
                <a:gd name="T33" fmla="*/ 141 h 146"/>
                <a:gd name="T34" fmla="*/ 63 w 207"/>
                <a:gd name="T35" fmla="*/ 131 h 146"/>
                <a:gd name="T36" fmla="*/ 44 w 207"/>
                <a:gd name="T37" fmla="*/ 122 h 146"/>
                <a:gd name="T38" fmla="*/ 29 w 207"/>
                <a:gd name="T39" fmla="*/ 111 h 146"/>
                <a:gd name="T40" fmla="*/ 18 w 207"/>
                <a:gd name="T41" fmla="*/ 98 h 146"/>
                <a:gd name="T42" fmla="*/ 7 w 207"/>
                <a:gd name="T43" fmla="*/ 84 h 146"/>
                <a:gd name="T44" fmla="*/ 1 w 207"/>
                <a:gd name="T45" fmla="*/ 70 h 146"/>
                <a:gd name="T46" fmla="*/ 0 w 207"/>
                <a:gd name="T47" fmla="*/ 56 h 146"/>
                <a:gd name="T48" fmla="*/ 4 w 207"/>
                <a:gd name="T49" fmla="*/ 42 h 146"/>
                <a:gd name="T50" fmla="*/ 8 w 207"/>
                <a:gd name="T51" fmla="*/ 27 h 146"/>
                <a:gd name="T52" fmla="*/ 18 w 207"/>
                <a:gd name="T53" fmla="*/ 17 h 146"/>
                <a:gd name="T54" fmla="*/ 30 w 207"/>
                <a:gd name="T55" fmla="*/ 9 h 146"/>
                <a:gd name="T56" fmla="*/ 46 w 207"/>
                <a:gd name="T57" fmla="*/ 4 h 146"/>
                <a:gd name="T58" fmla="*/ 64 w 207"/>
                <a:gd name="T59" fmla="*/ 0 h 146"/>
                <a:gd name="T60" fmla="*/ 83 w 207"/>
                <a:gd name="T61" fmla="*/ 0 h 146"/>
                <a:gd name="T62" fmla="*/ 104 w 207"/>
                <a:gd name="T63" fmla="*/ 2 h 146"/>
                <a:gd name="T64" fmla="*/ 126 w 207"/>
                <a:gd name="T65" fmla="*/ 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46">
                  <a:moveTo>
                    <a:pt x="126" y="8"/>
                  </a:moveTo>
                  <a:lnTo>
                    <a:pt x="144" y="14"/>
                  </a:lnTo>
                  <a:lnTo>
                    <a:pt x="162" y="24"/>
                  </a:lnTo>
                  <a:lnTo>
                    <a:pt x="177" y="34"/>
                  </a:lnTo>
                  <a:lnTo>
                    <a:pt x="191" y="49"/>
                  </a:lnTo>
                  <a:lnTo>
                    <a:pt x="199" y="63"/>
                  </a:lnTo>
                  <a:lnTo>
                    <a:pt x="204" y="77"/>
                  </a:lnTo>
                  <a:lnTo>
                    <a:pt x="207" y="91"/>
                  </a:lnTo>
                  <a:lnTo>
                    <a:pt x="206" y="106"/>
                  </a:lnTo>
                  <a:lnTo>
                    <a:pt x="198" y="117"/>
                  </a:lnTo>
                  <a:lnTo>
                    <a:pt x="188" y="129"/>
                  </a:lnTo>
                  <a:lnTo>
                    <a:pt x="174" y="136"/>
                  </a:lnTo>
                  <a:lnTo>
                    <a:pt x="159" y="143"/>
                  </a:lnTo>
                  <a:lnTo>
                    <a:pt x="141" y="146"/>
                  </a:lnTo>
                  <a:lnTo>
                    <a:pt x="124" y="146"/>
                  </a:lnTo>
                  <a:lnTo>
                    <a:pt x="103" y="144"/>
                  </a:lnTo>
                  <a:lnTo>
                    <a:pt x="83" y="141"/>
                  </a:lnTo>
                  <a:lnTo>
                    <a:pt x="63" y="131"/>
                  </a:lnTo>
                  <a:lnTo>
                    <a:pt x="44" y="122"/>
                  </a:lnTo>
                  <a:lnTo>
                    <a:pt x="29" y="111"/>
                  </a:lnTo>
                  <a:lnTo>
                    <a:pt x="18" y="98"/>
                  </a:lnTo>
                  <a:lnTo>
                    <a:pt x="7" y="84"/>
                  </a:lnTo>
                  <a:lnTo>
                    <a:pt x="1" y="70"/>
                  </a:lnTo>
                  <a:lnTo>
                    <a:pt x="0" y="56"/>
                  </a:lnTo>
                  <a:lnTo>
                    <a:pt x="4" y="42"/>
                  </a:lnTo>
                  <a:lnTo>
                    <a:pt x="8" y="27"/>
                  </a:lnTo>
                  <a:lnTo>
                    <a:pt x="18" y="17"/>
                  </a:lnTo>
                  <a:lnTo>
                    <a:pt x="30" y="9"/>
                  </a:lnTo>
                  <a:lnTo>
                    <a:pt x="46" y="4"/>
                  </a:lnTo>
                  <a:lnTo>
                    <a:pt x="64" y="0"/>
                  </a:lnTo>
                  <a:lnTo>
                    <a:pt x="83" y="0"/>
                  </a:lnTo>
                  <a:lnTo>
                    <a:pt x="104" y="2"/>
                  </a:lnTo>
                  <a:lnTo>
                    <a:pt x="126" y="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68" name="Freeform 56"/>
            <p:cNvSpPr>
              <a:spLocks/>
            </p:cNvSpPr>
            <p:nvPr/>
          </p:nvSpPr>
          <p:spPr bwMode="auto">
            <a:xfrm>
              <a:off x="2883" y="2876"/>
              <a:ext cx="46" cy="59"/>
            </a:xfrm>
            <a:custGeom>
              <a:avLst/>
              <a:gdLst>
                <a:gd name="T0" fmla="*/ 92 w 92"/>
                <a:gd name="T1" fmla="*/ 119 h 119"/>
                <a:gd name="T2" fmla="*/ 90 w 92"/>
                <a:gd name="T3" fmla="*/ 99 h 119"/>
                <a:gd name="T4" fmla="*/ 87 w 92"/>
                <a:gd name="T5" fmla="*/ 78 h 119"/>
                <a:gd name="T6" fmla="*/ 80 w 92"/>
                <a:gd name="T7" fmla="*/ 59 h 119"/>
                <a:gd name="T8" fmla="*/ 72 w 92"/>
                <a:gd name="T9" fmla="*/ 42 h 119"/>
                <a:gd name="T10" fmla="*/ 59 w 92"/>
                <a:gd name="T11" fmla="*/ 24 h 119"/>
                <a:gd name="T12" fmla="*/ 43 w 92"/>
                <a:gd name="T13" fmla="*/ 12 h 119"/>
                <a:gd name="T14" fmla="*/ 24 w 92"/>
                <a:gd name="T15" fmla="*/ 2 h 119"/>
                <a:gd name="T16" fmla="*/ 2 w 92"/>
                <a:gd name="T17" fmla="*/ 0 h 119"/>
                <a:gd name="T18" fmla="*/ 1 w 92"/>
                <a:gd name="T19" fmla="*/ 10 h 119"/>
                <a:gd name="T20" fmla="*/ 0 w 92"/>
                <a:gd name="T21" fmla="*/ 21 h 119"/>
                <a:gd name="T22" fmla="*/ 0 w 92"/>
                <a:gd name="T23" fmla="*/ 32 h 119"/>
                <a:gd name="T24" fmla="*/ 1 w 92"/>
                <a:gd name="T25" fmla="*/ 45 h 119"/>
                <a:gd name="T26" fmla="*/ 1 w 92"/>
                <a:gd name="T27" fmla="*/ 57 h 119"/>
                <a:gd name="T28" fmla="*/ 3 w 92"/>
                <a:gd name="T29" fmla="*/ 69 h 119"/>
                <a:gd name="T30" fmla="*/ 6 w 92"/>
                <a:gd name="T31" fmla="*/ 81 h 119"/>
                <a:gd name="T32" fmla="*/ 10 w 92"/>
                <a:gd name="T33" fmla="*/ 95 h 119"/>
                <a:gd name="T34" fmla="*/ 20 w 92"/>
                <a:gd name="T35" fmla="*/ 96 h 119"/>
                <a:gd name="T36" fmla="*/ 30 w 92"/>
                <a:gd name="T37" fmla="*/ 100 h 119"/>
                <a:gd name="T38" fmla="*/ 40 w 92"/>
                <a:gd name="T39" fmla="*/ 104 h 119"/>
                <a:gd name="T40" fmla="*/ 52 w 92"/>
                <a:gd name="T41" fmla="*/ 107 h 119"/>
                <a:gd name="T42" fmla="*/ 61 w 92"/>
                <a:gd name="T43" fmla="*/ 110 h 119"/>
                <a:gd name="T44" fmla="*/ 70 w 92"/>
                <a:gd name="T45" fmla="*/ 113 h 119"/>
                <a:gd name="T46" fmla="*/ 81 w 92"/>
                <a:gd name="T47" fmla="*/ 115 h 119"/>
                <a:gd name="T48" fmla="*/ 92 w 92"/>
                <a:gd name="T4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119">
                  <a:moveTo>
                    <a:pt x="92" y="119"/>
                  </a:moveTo>
                  <a:lnTo>
                    <a:pt x="90" y="99"/>
                  </a:lnTo>
                  <a:lnTo>
                    <a:pt x="87" y="78"/>
                  </a:lnTo>
                  <a:lnTo>
                    <a:pt x="80" y="59"/>
                  </a:lnTo>
                  <a:lnTo>
                    <a:pt x="72" y="42"/>
                  </a:lnTo>
                  <a:lnTo>
                    <a:pt x="59" y="24"/>
                  </a:lnTo>
                  <a:lnTo>
                    <a:pt x="43" y="12"/>
                  </a:lnTo>
                  <a:lnTo>
                    <a:pt x="24" y="2"/>
                  </a:lnTo>
                  <a:lnTo>
                    <a:pt x="2" y="0"/>
                  </a:lnTo>
                  <a:lnTo>
                    <a:pt x="1" y="10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1" y="45"/>
                  </a:lnTo>
                  <a:lnTo>
                    <a:pt x="1" y="57"/>
                  </a:lnTo>
                  <a:lnTo>
                    <a:pt x="3" y="69"/>
                  </a:lnTo>
                  <a:lnTo>
                    <a:pt x="6" y="81"/>
                  </a:lnTo>
                  <a:lnTo>
                    <a:pt x="10" y="95"/>
                  </a:lnTo>
                  <a:lnTo>
                    <a:pt x="20" y="96"/>
                  </a:lnTo>
                  <a:lnTo>
                    <a:pt x="30" y="100"/>
                  </a:lnTo>
                  <a:lnTo>
                    <a:pt x="40" y="104"/>
                  </a:lnTo>
                  <a:lnTo>
                    <a:pt x="52" y="107"/>
                  </a:lnTo>
                  <a:lnTo>
                    <a:pt x="61" y="110"/>
                  </a:lnTo>
                  <a:lnTo>
                    <a:pt x="70" y="113"/>
                  </a:lnTo>
                  <a:lnTo>
                    <a:pt x="81" y="115"/>
                  </a:lnTo>
                  <a:lnTo>
                    <a:pt x="92" y="119"/>
                  </a:lnTo>
                  <a:close/>
                </a:path>
              </a:pathLst>
            </a:custGeom>
            <a:solidFill>
              <a:srgbClr val="4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69" name="Rectangle 57"/>
            <p:cNvSpPr>
              <a:spLocks noChangeArrowheads="1"/>
            </p:cNvSpPr>
            <p:nvPr/>
          </p:nvSpPr>
          <p:spPr bwMode="auto">
            <a:xfrm>
              <a:off x="2374" y="3039"/>
              <a:ext cx="1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70" name="Rectangle 58"/>
            <p:cNvSpPr>
              <a:spLocks noChangeArrowheads="1"/>
            </p:cNvSpPr>
            <p:nvPr/>
          </p:nvSpPr>
          <p:spPr bwMode="auto">
            <a:xfrm>
              <a:off x="2267" y="3061"/>
              <a:ext cx="2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71" name="Freeform 59"/>
            <p:cNvSpPr>
              <a:spLocks/>
            </p:cNvSpPr>
            <p:nvPr/>
          </p:nvSpPr>
          <p:spPr bwMode="auto">
            <a:xfrm>
              <a:off x="2276" y="3076"/>
              <a:ext cx="106" cy="70"/>
            </a:xfrm>
            <a:custGeom>
              <a:avLst/>
              <a:gdLst>
                <a:gd name="T0" fmla="*/ 106 w 214"/>
                <a:gd name="T1" fmla="*/ 0 h 139"/>
                <a:gd name="T2" fmla="*/ 126 w 214"/>
                <a:gd name="T3" fmla="*/ 0 h 139"/>
                <a:gd name="T4" fmla="*/ 147 w 214"/>
                <a:gd name="T5" fmla="*/ 4 h 139"/>
                <a:gd name="T6" fmla="*/ 164 w 214"/>
                <a:gd name="T7" fmla="*/ 10 h 139"/>
                <a:gd name="T8" fmla="*/ 180 w 214"/>
                <a:gd name="T9" fmla="*/ 19 h 139"/>
                <a:gd name="T10" fmla="*/ 194 w 214"/>
                <a:gd name="T11" fmla="*/ 28 h 139"/>
                <a:gd name="T12" fmla="*/ 204 w 214"/>
                <a:gd name="T13" fmla="*/ 41 h 139"/>
                <a:gd name="T14" fmla="*/ 210 w 214"/>
                <a:gd name="T15" fmla="*/ 55 h 139"/>
                <a:gd name="T16" fmla="*/ 214 w 214"/>
                <a:gd name="T17" fmla="*/ 70 h 139"/>
                <a:gd name="T18" fmla="*/ 210 w 214"/>
                <a:gd name="T19" fmla="*/ 83 h 139"/>
                <a:gd name="T20" fmla="*/ 204 w 214"/>
                <a:gd name="T21" fmla="*/ 95 h 139"/>
                <a:gd name="T22" fmla="*/ 194 w 214"/>
                <a:gd name="T23" fmla="*/ 107 h 139"/>
                <a:gd name="T24" fmla="*/ 180 w 214"/>
                <a:gd name="T25" fmla="*/ 118 h 139"/>
                <a:gd name="T26" fmla="*/ 164 w 214"/>
                <a:gd name="T27" fmla="*/ 127 h 139"/>
                <a:gd name="T28" fmla="*/ 147 w 214"/>
                <a:gd name="T29" fmla="*/ 133 h 139"/>
                <a:gd name="T30" fmla="*/ 126 w 214"/>
                <a:gd name="T31" fmla="*/ 137 h 139"/>
                <a:gd name="T32" fmla="*/ 106 w 214"/>
                <a:gd name="T33" fmla="*/ 139 h 139"/>
                <a:gd name="T34" fmla="*/ 84 w 214"/>
                <a:gd name="T35" fmla="*/ 137 h 139"/>
                <a:gd name="T36" fmla="*/ 65 w 214"/>
                <a:gd name="T37" fmla="*/ 133 h 139"/>
                <a:gd name="T38" fmla="*/ 46 w 214"/>
                <a:gd name="T39" fmla="*/ 127 h 139"/>
                <a:gd name="T40" fmla="*/ 31 w 214"/>
                <a:gd name="T41" fmla="*/ 118 h 139"/>
                <a:gd name="T42" fmla="*/ 19 w 214"/>
                <a:gd name="T43" fmla="*/ 107 h 139"/>
                <a:gd name="T44" fmla="*/ 8 w 214"/>
                <a:gd name="T45" fmla="*/ 95 h 139"/>
                <a:gd name="T46" fmla="*/ 1 w 214"/>
                <a:gd name="T47" fmla="*/ 83 h 139"/>
                <a:gd name="T48" fmla="*/ 0 w 214"/>
                <a:gd name="T49" fmla="*/ 70 h 139"/>
                <a:gd name="T50" fmla="*/ 1 w 214"/>
                <a:gd name="T51" fmla="*/ 55 h 139"/>
                <a:gd name="T52" fmla="*/ 8 w 214"/>
                <a:gd name="T53" fmla="*/ 41 h 139"/>
                <a:gd name="T54" fmla="*/ 19 w 214"/>
                <a:gd name="T55" fmla="*/ 28 h 139"/>
                <a:gd name="T56" fmla="*/ 31 w 214"/>
                <a:gd name="T57" fmla="*/ 19 h 139"/>
                <a:gd name="T58" fmla="*/ 46 w 214"/>
                <a:gd name="T59" fmla="*/ 10 h 139"/>
                <a:gd name="T60" fmla="*/ 65 w 214"/>
                <a:gd name="T61" fmla="*/ 4 h 139"/>
                <a:gd name="T62" fmla="*/ 84 w 214"/>
                <a:gd name="T63" fmla="*/ 0 h 139"/>
                <a:gd name="T64" fmla="*/ 106 w 214"/>
                <a:gd name="T6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4" h="139">
                  <a:moveTo>
                    <a:pt x="106" y="0"/>
                  </a:moveTo>
                  <a:lnTo>
                    <a:pt x="126" y="0"/>
                  </a:lnTo>
                  <a:lnTo>
                    <a:pt x="147" y="4"/>
                  </a:lnTo>
                  <a:lnTo>
                    <a:pt x="164" y="10"/>
                  </a:lnTo>
                  <a:lnTo>
                    <a:pt x="180" y="19"/>
                  </a:lnTo>
                  <a:lnTo>
                    <a:pt x="194" y="28"/>
                  </a:lnTo>
                  <a:lnTo>
                    <a:pt x="204" y="41"/>
                  </a:lnTo>
                  <a:lnTo>
                    <a:pt x="210" y="55"/>
                  </a:lnTo>
                  <a:lnTo>
                    <a:pt x="214" y="70"/>
                  </a:lnTo>
                  <a:lnTo>
                    <a:pt x="210" y="83"/>
                  </a:lnTo>
                  <a:lnTo>
                    <a:pt x="204" y="95"/>
                  </a:lnTo>
                  <a:lnTo>
                    <a:pt x="194" y="107"/>
                  </a:lnTo>
                  <a:lnTo>
                    <a:pt x="180" y="118"/>
                  </a:lnTo>
                  <a:lnTo>
                    <a:pt x="164" y="127"/>
                  </a:lnTo>
                  <a:lnTo>
                    <a:pt x="147" y="133"/>
                  </a:lnTo>
                  <a:lnTo>
                    <a:pt x="126" y="137"/>
                  </a:lnTo>
                  <a:lnTo>
                    <a:pt x="106" y="139"/>
                  </a:lnTo>
                  <a:lnTo>
                    <a:pt x="84" y="137"/>
                  </a:lnTo>
                  <a:lnTo>
                    <a:pt x="65" y="133"/>
                  </a:lnTo>
                  <a:lnTo>
                    <a:pt x="46" y="127"/>
                  </a:lnTo>
                  <a:lnTo>
                    <a:pt x="31" y="118"/>
                  </a:lnTo>
                  <a:lnTo>
                    <a:pt x="19" y="107"/>
                  </a:lnTo>
                  <a:lnTo>
                    <a:pt x="8" y="95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5"/>
                  </a:lnTo>
                  <a:lnTo>
                    <a:pt x="8" y="41"/>
                  </a:lnTo>
                  <a:lnTo>
                    <a:pt x="19" y="28"/>
                  </a:lnTo>
                  <a:lnTo>
                    <a:pt x="31" y="19"/>
                  </a:lnTo>
                  <a:lnTo>
                    <a:pt x="46" y="10"/>
                  </a:lnTo>
                  <a:lnTo>
                    <a:pt x="65" y="4"/>
                  </a:lnTo>
                  <a:lnTo>
                    <a:pt x="84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72" name="Freeform 60"/>
            <p:cNvSpPr>
              <a:spLocks/>
            </p:cNvSpPr>
            <p:nvPr/>
          </p:nvSpPr>
          <p:spPr bwMode="auto">
            <a:xfrm>
              <a:off x="2326" y="3049"/>
              <a:ext cx="63" cy="46"/>
            </a:xfrm>
            <a:custGeom>
              <a:avLst/>
              <a:gdLst>
                <a:gd name="T0" fmla="*/ 0 w 124"/>
                <a:gd name="T1" fmla="*/ 90 h 93"/>
                <a:gd name="T2" fmla="*/ 7 w 124"/>
                <a:gd name="T3" fmla="*/ 71 h 93"/>
                <a:gd name="T4" fmla="*/ 17 w 124"/>
                <a:gd name="T5" fmla="*/ 53 h 93"/>
                <a:gd name="T6" fmla="*/ 30 w 124"/>
                <a:gd name="T7" fmla="*/ 35 h 93"/>
                <a:gd name="T8" fmla="*/ 45 w 124"/>
                <a:gd name="T9" fmla="*/ 22 h 93"/>
                <a:gd name="T10" fmla="*/ 61 w 124"/>
                <a:gd name="T11" fmla="*/ 11 h 93"/>
                <a:gd name="T12" fmla="*/ 79 w 124"/>
                <a:gd name="T13" fmla="*/ 4 h 93"/>
                <a:gd name="T14" fmla="*/ 100 w 124"/>
                <a:gd name="T15" fmla="*/ 0 h 93"/>
                <a:gd name="T16" fmla="*/ 124 w 124"/>
                <a:gd name="T17" fmla="*/ 5 h 93"/>
                <a:gd name="T18" fmla="*/ 121 w 124"/>
                <a:gd name="T19" fmla="*/ 15 h 93"/>
                <a:gd name="T20" fmla="*/ 118 w 124"/>
                <a:gd name="T21" fmla="*/ 26 h 93"/>
                <a:gd name="T22" fmla="*/ 115 w 124"/>
                <a:gd name="T23" fmla="*/ 36 h 93"/>
                <a:gd name="T24" fmla="*/ 112 w 124"/>
                <a:gd name="T25" fmla="*/ 48 h 93"/>
                <a:gd name="T26" fmla="*/ 106 w 124"/>
                <a:gd name="T27" fmla="*/ 59 h 93"/>
                <a:gd name="T28" fmla="*/ 101 w 124"/>
                <a:gd name="T29" fmla="*/ 71 h 93"/>
                <a:gd name="T30" fmla="*/ 94 w 124"/>
                <a:gd name="T31" fmla="*/ 81 h 93"/>
                <a:gd name="T32" fmla="*/ 86 w 124"/>
                <a:gd name="T33" fmla="*/ 93 h 93"/>
                <a:gd name="T34" fmla="*/ 76 w 124"/>
                <a:gd name="T35" fmla="*/ 90 h 93"/>
                <a:gd name="T36" fmla="*/ 65 w 124"/>
                <a:gd name="T37" fmla="*/ 90 h 93"/>
                <a:gd name="T38" fmla="*/ 55 w 124"/>
                <a:gd name="T39" fmla="*/ 90 h 93"/>
                <a:gd name="T40" fmla="*/ 45 w 124"/>
                <a:gd name="T41" fmla="*/ 91 h 93"/>
                <a:gd name="T42" fmla="*/ 33 w 124"/>
                <a:gd name="T43" fmla="*/ 91 h 93"/>
                <a:gd name="T44" fmla="*/ 22 w 124"/>
                <a:gd name="T45" fmla="*/ 91 h 93"/>
                <a:gd name="T46" fmla="*/ 10 w 124"/>
                <a:gd name="T47" fmla="*/ 90 h 93"/>
                <a:gd name="T48" fmla="*/ 0 w 124"/>
                <a:gd name="T49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93">
                  <a:moveTo>
                    <a:pt x="0" y="90"/>
                  </a:moveTo>
                  <a:lnTo>
                    <a:pt x="7" y="71"/>
                  </a:lnTo>
                  <a:lnTo>
                    <a:pt x="17" y="53"/>
                  </a:lnTo>
                  <a:lnTo>
                    <a:pt x="30" y="35"/>
                  </a:lnTo>
                  <a:lnTo>
                    <a:pt x="45" y="22"/>
                  </a:lnTo>
                  <a:lnTo>
                    <a:pt x="61" y="11"/>
                  </a:lnTo>
                  <a:lnTo>
                    <a:pt x="79" y="4"/>
                  </a:lnTo>
                  <a:lnTo>
                    <a:pt x="100" y="0"/>
                  </a:lnTo>
                  <a:lnTo>
                    <a:pt x="124" y="5"/>
                  </a:lnTo>
                  <a:lnTo>
                    <a:pt x="121" y="15"/>
                  </a:lnTo>
                  <a:lnTo>
                    <a:pt x="118" y="26"/>
                  </a:lnTo>
                  <a:lnTo>
                    <a:pt x="115" y="36"/>
                  </a:lnTo>
                  <a:lnTo>
                    <a:pt x="112" y="48"/>
                  </a:lnTo>
                  <a:lnTo>
                    <a:pt x="106" y="59"/>
                  </a:lnTo>
                  <a:lnTo>
                    <a:pt x="101" y="71"/>
                  </a:lnTo>
                  <a:lnTo>
                    <a:pt x="94" y="81"/>
                  </a:lnTo>
                  <a:lnTo>
                    <a:pt x="86" y="93"/>
                  </a:lnTo>
                  <a:lnTo>
                    <a:pt x="76" y="90"/>
                  </a:lnTo>
                  <a:lnTo>
                    <a:pt x="65" y="90"/>
                  </a:lnTo>
                  <a:lnTo>
                    <a:pt x="55" y="90"/>
                  </a:lnTo>
                  <a:lnTo>
                    <a:pt x="45" y="91"/>
                  </a:lnTo>
                  <a:lnTo>
                    <a:pt x="33" y="91"/>
                  </a:lnTo>
                  <a:lnTo>
                    <a:pt x="22" y="91"/>
                  </a:lnTo>
                  <a:lnTo>
                    <a:pt x="1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BFF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73" name="Rectangle 61"/>
            <p:cNvSpPr>
              <a:spLocks noChangeArrowheads="1"/>
            </p:cNvSpPr>
            <p:nvPr/>
          </p:nvSpPr>
          <p:spPr bwMode="auto">
            <a:xfrm>
              <a:off x="3032" y="2944"/>
              <a:ext cx="2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74" name="Rectangle 62"/>
            <p:cNvSpPr>
              <a:spLocks noChangeArrowheads="1"/>
            </p:cNvSpPr>
            <p:nvPr/>
          </p:nvSpPr>
          <p:spPr bwMode="auto">
            <a:xfrm>
              <a:off x="3138" y="2922"/>
              <a:ext cx="1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75" name="Freeform 63"/>
            <p:cNvSpPr>
              <a:spLocks/>
            </p:cNvSpPr>
            <p:nvPr/>
          </p:nvSpPr>
          <p:spPr bwMode="auto">
            <a:xfrm>
              <a:off x="3024" y="2839"/>
              <a:ext cx="107" cy="69"/>
            </a:xfrm>
            <a:custGeom>
              <a:avLst/>
              <a:gdLst>
                <a:gd name="T0" fmla="*/ 107 w 213"/>
                <a:gd name="T1" fmla="*/ 140 h 140"/>
                <a:gd name="T2" fmla="*/ 84 w 213"/>
                <a:gd name="T3" fmla="*/ 137 h 140"/>
                <a:gd name="T4" fmla="*/ 64 w 213"/>
                <a:gd name="T5" fmla="*/ 134 h 140"/>
                <a:gd name="T6" fmla="*/ 45 w 213"/>
                <a:gd name="T7" fmla="*/ 127 h 140"/>
                <a:gd name="T8" fmla="*/ 31 w 213"/>
                <a:gd name="T9" fmla="*/ 119 h 140"/>
                <a:gd name="T10" fmla="*/ 18 w 213"/>
                <a:gd name="T11" fmla="*/ 107 h 140"/>
                <a:gd name="T12" fmla="*/ 9 w 213"/>
                <a:gd name="T13" fmla="*/ 96 h 140"/>
                <a:gd name="T14" fmla="*/ 2 w 213"/>
                <a:gd name="T15" fmla="*/ 82 h 140"/>
                <a:gd name="T16" fmla="*/ 0 w 213"/>
                <a:gd name="T17" fmla="*/ 69 h 140"/>
                <a:gd name="T18" fmla="*/ 2 w 213"/>
                <a:gd name="T19" fmla="*/ 56 h 140"/>
                <a:gd name="T20" fmla="*/ 9 w 213"/>
                <a:gd name="T21" fmla="*/ 42 h 140"/>
                <a:gd name="T22" fmla="*/ 18 w 213"/>
                <a:gd name="T23" fmla="*/ 29 h 140"/>
                <a:gd name="T24" fmla="*/ 31 w 213"/>
                <a:gd name="T25" fmla="*/ 20 h 140"/>
                <a:gd name="T26" fmla="*/ 45 w 213"/>
                <a:gd name="T27" fmla="*/ 11 h 140"/>
                <a:gd name="T28" fmla="*/ 64 w 213"/>
                <a:gd name="T29" fmla="*/ 5 h 140"/>
                <a:gd name="T30" fmla="*/ 84 w 213"/>
                <a:gd name="T31" fmla="*/ 0 h 140"/>
                <a:gd name="T32" fmla="*/ 107 w 213"/>
                <a:gd name="T33" fmla="*/ 0 h 140"/>
                <a:gd name="T34" fmla="*/ 128 w 213"/>
                <a:gd name="T35" fmla="*/ 0 h 140"/>
                <a:gd name="T36" fmla="*/ 147 w 213"/>
                <a:gd name="T37" fmla="*/ 5 h 140"/>
                <a:gd name="T38" fmla="*/ 165 w 213"/>
                <a:gd name="T39" fmla="*/ 11 h 140"/>
                <a:gd name="T40" fmla="*/ 182 w 213"/>
                <a:gd name="T41" fmla="*/ 20 h 140"/>
                <a:gd name="T42" fmla="*/ 194 w 213"/>
                <a:gd name="T43" fmla="*/ 29 h 140"/>
                <a:gd name="T44" fmla="*/ 204 w 213"/>
                <a:gd name="T45" fmla="*/ 42 h 140"/>
                <a:gd name="T46" fmla="*/ 210 w 213"/>
                <a:gd name="T47" fmla="*/ 56 h 140"/>
                <a:gd name="T48" fmla="*/ 213 w 213"/>
                <a:gd name="T49" fmla="*/ 69 h 140"/>
                <a:gd name="T50" fmla="*/ 210 w 213"/>
                <a:gd name="T51" fmla="*/ 82 h 140"/>
                <a:gd name="T52" fmla="*/ 204 w 213"/>
                <a:gd name="T53" fmla="*/ 96 h 140"/>
                <a:gd name="T54" fmla="*/ 194 w 213"/>
                <a:gd name="T55" fmla="*/ 107 h 140"/>
                <a:gd name="T56" fmla="*/ 182 w 213"/>
                <a:gd name="T57" fmla="*/ 119 h 140"/>
                <a:gd name="T58" fmla="*/ 165 w 213"/>
                <a:gd name="T59" fmla="*/ 127 h 140"/>
                <a:gd name="T60" fmla="*/ 147 w 213"/>
                <a:gd name="T61" fmla="*/ 134 h 140"/>
                <a:gd name="T62" fmla="*/ 128 w 213"/>
                <a:gd name="T63" fmla="*/ 137 h 140"/>
                <a:gd name="T64" fmla="*/ 107 w 213"/>
                <a:gd name="T6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" h="140">
                  <a:moveTo>
                    <a:pt x="107" y="140"/>
                  </a:moveTo>
                  <a:lnTo>
                    <a:pt x="84" y="137"/>
                  </a:lnTo>
                  <a:lnTo>
                    <a:pt x="64" y="134"/>
                  </a:lnTo>
                  <a:lnTo>
                    <a:pt x="45" y="127"/>
                  </a:lnTo>
                  <a:lnTo>
                    <a:pt x="31" y="119"/>
                  </a:lnTo>
                  <a:lnTo>
                    <a:pt x="18" y="107"/>
                  </a:lnTo>
                  <a:lnTo>
                    <a:pt x="9" y="96"/>
                  </a:lnTo>
                  <a:lnTo>
                    <a:pt x="2" y="82"/>
                  </a:lnTo>
                  <a:lnTo>
                    <a:pt x="0" y="69"/>
                  </a:lnTo>
                  <a:lnTo>
                    <a:pt x="2" y="56"/>
                  </a:lnTo>
                  <a:lnTo>
                    <a:pt x="9" y="42"/>
                  </a:lnTo>
                  <a:lnTo>
                    <a:pt x="18" y="29"/>
                  </a:lnTo>
                  <a:lnTo>
                    <a:pt x="31" y="20"/>
                  </a:lnTo>
                  <a:lnTo>
                    <a:pt x="45" y="11"/>
                  </a:lnTo>
                  <a:lnTo>
                    <a:pt x="64" y="5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28" y="0"/>
                  </a:lnTo>
                  <a:lnTo>
                    <a:pt x="147" y="5"/>
                  </a:lnTo>
                  <a:lnTo>
                    <a:pt x="165" y="11"/>
                  </a:lnTo>
                  <a:lnTo>
                    <a:pt x="182" y="20"/>
                  </a:lnTo>
                  <a:lnTo>
                    <a:pt x="194" y="29"/>
                  </a:lnTo>
                  <a:lnTo>
                    <a:pt x="204" y="42"/>
                  </a:lnTo>
                  <a:lnTo>
                    <a:pt x="210" y="56"/>
                  </a:lnTo>
                  <a:lnTo>
                    <a:pt x="213" y="69"/>
                  </a:lnTo>
                  <a:lnTo>
                    <a:pt x="210" y="82"/>
                  </a:lnTo>
                  <a:lnTo>
                    <a:pt x="204" y="96"/>
                  </a:lnTo>
                  <a:lnTo>
                    <a:pt x="194" y="107"/>
                  </a:lnTo>
                  <a:lnTo>
                    <a:pt x="182" y="119"/>
                  </a:lnTo>
                  <a:lnTo>
                    <a:pt x="165" y="127"/>
                  </a:lnTo>
                  <a:lnTo>
                    <a:pt x="147" y="134"/>
                  </a:lnTo>
                  <a:lnTo>
                    <a:pt x="128" y="137"/>
                  </a:lnTo>
                  <a:lnTo>
                    <a:pt x="107" y="140"/>
                  </a:lnTo>
                  <a:close/>
                </a:path>
              </a:pathLst>
            </a:custGeom>
            <a:solidFill>
              <a:srgbClr val="FF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76" name="Freeform 64"/>
            <p:cNvSpPr>
              <a:spLocks/>
            </p:cNvSpPr>
            <p:nvPr/>
          </p:nvSpPr>
          <p:spPr bwMode="auto">
            <a:xfrm>
              <a:off x="3018" y="2889"/>
              <a:ext cx="61" cy="47"/>
            </a:xfrm>
            <a:custGeom>
              <a:avLst/>
              <a:gdLst>
                <a:gd name="T0" fmla="*/ 122 w 122"/>
                <a:gd name="T1" fmla="*/ 4 h 92"/>
                <a:gd name="T2" fmla="*/ 114 w 122"/>
                <a:gd name="T3" fmla="*/ 22 h 92"/>
                <a:gd name="T4" fmla="*/ 105 w 122"/>
                <a:gd name="T5" fmla="*/ 39 h 92"/>
                <a:gd name="T6" fmla="*/ 92 w 122"/>
                <a:gd name="T7" fmla="*/ 55 h 92"/>
                <a:gd name="T8" fmla="*/ 78 w 122"/>
                <a:gd name="T9" fmla="*/ 71 h 92"/>
                <a:gd name="T10" fmla="*/ 60 w 122"/>
                <a:gd name="T11" fmla="*/ 82 h 92"/>
                <a:gd name="T12" fmla="*/ 43 w 122"/>
                <a:gd name="T13" fmla="*/ 90 h 92"/>
                <a:gd name="T14" fmla="*/ 22 w 122"/>
                <a:gd name="T15" fmla="*/ 92 h 92"/>
                <a:gd name="T16" fmla="*/ 0 w 122"/>
                <a:gd name="T17" fmla="*/ 90 h 92"/>
                <a:gd name="T18" fmla="*/ 1 w 122"/>
                <a:gd name="T19" fmla="*/ 78 h 92"/>
                <a:gd name="T20" fmla="*/ 3 w 122"/>
                <a:gd name="T21" fmla="*/ 65 h 92"/>
                <a:gd name="T22" fmla="*/ 7 w 122"/>
                <a:gd name="T23" fmla="*/ 55 h 92"/>
                <a:gd name="T24" fmla="*/ 12 w 122"/>
                <a:gd name="T25" fmla="*/ 45 h 92"/>
                <a:gd name="T26" fmla="*/ 16 w 122"/>
                <a:gd name="T27" fmla="*/ 33 h 92"/>
                <a:gd name="T28" fmla="*/ 23 w 122"/>
                <a:gd name="T29" fmla="*/ 22 h 92"/>
                <a:gd name="T30" fmla="*/ 29 w 122"/>
                <a:gd name="T31" fmla="*/ 11 h 92"/>
                <a:gd name="T32" fmla="*/ 38 w 122"/>
                <a:gd name="T33" fmla="*/ 0 h 92"/>
                <a:gd name="T34" fmla="*/ 48 w 122"/>
                <a:gd name="T35" fmla="*/ 0 h 92"/>
                <a:gd name="T36" fmla="*/ 59 w 122"/>
                <a:gd name="T37" fmla="*/ 1 h 92"/>
                <a:gd name="T38" fmla="*/ 69 w 122"/>
                <a:gd name="T39" fmla="*/ 1 h 92"/>
                <a:gd name="T40" fmla="*/ 81 w 122"/>
                <a:gd name="T41" fmla="*/ 2 h 92"/>
                <a:gd name="T42" fmla="*/ 90 w 122"/>
                <a:gd name="T43" fmla="*/ 2 h 92"/>
                <a:gd name="T44" fmla="*/ 100 w 122"/>
                <a:gd name="T45" fmla="*/ 2 h 92"/>
                <a:gd name="T46" fmla="*/ 111 w 122"/>
                <a:gd name="T47" fmla="*/ 2 h 92"/>
                <a:gd name="T48" fmla="*/ 122 w 122"/>
                <a:gd name="T49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2" h="92">
                  <a:moveTo>
                    <a:pt x="122" y="4"/>
                  </a:moveTo>
                  <a:lnTo>
                    <a:pt x="114" y="22"/>
                  </a:lnTo>
                  <a:lnTo>
                    <a:pt x="105" y="39"/>
                  </a:lnTo>
                  <a:lnTo>
                    <a:pt x="92" y="55"/>
                  </a:lnTo>
                  <a:lnTo>
                    <a:pt x="78" y="71"/>
                  </a:lnTo>
                  <a:lnTo>
                    <a:pt x="60" y="82"/>
                  </a:lnTo>
                  <a:lnTo>
                    <a:pt x="43" y="90"/>
                  </a:lnTo>
                  <a:lnTo>
                    <a:pt x="22" y="92"/>
                  </a:lnTo>
                  <a:lnTo>
                    <a:pt x="0" y="90"/>
                  </a:lnTo>
                  <a:lnTo>
                    <a:pt x="1" y="78"/>
                  </a:lnTo>
                  <a:lnTo>
                    <a:pt x="3" y="65"/>
                  </a:lnTo>
                  <a:lnTo>
                    <a:pt x="7" y="55"/>
                  </a:lnTo>
                  <a:lnTo>
                    <a:pt x="12" y="45"/>
                  </a:lnTo>
                  <a:lnTo>
                    <a:pt x="16" y="33"/>
                  </a:lnTo>
                  <a:lnTo>
                    <a:pt x="23" y="22"/>
                  </a:lnTo>
                  <a:lnTo>
                    <a:pt x="29" y="11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9" y="1"/>
                  </a:lnTo>
                  <a:lnTo>
                    <a:pt x="69" y="1"/>
                  </a:lnTo>
                  <a:lnTo>
                    <a:pt x="81" y="2"/>
                  </a:lnTo>
                  <a:lnTo>
                    <a:pt x="90" y="2"/>
                  </a:lnTo>
                  <a:lnTo>
                    <a:pt x="100" y="2"/>
                  </a:lnTo>
                  <a:lnTo>
                    <a:pt x="111" y="2"/>
                  </a:lnTo>
                  <a:lnTo>
                    <a:pt x="122" y="4"/>
                  </a:lnTo>
                  <a:close/>
                </a:path>
              </a:pathLst>
            </a:custGeom>
            <a:solidFill>
              <a:srgbClr val="BFF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4577" name="Group 65"/>
          <p:cNvGrpSpPr>
            <a:grpSpLocks/>
          </p:cNvGrpSpPr>
          <p:nvPr/>
        </p:nvGrpSpPr>
        <p:grpSpPr bwMode="auto">
          <a:xfrm flipH="1">
            <a:off x="4676775" y="1916113"/>
            <a:ext cx="2016125" cy="2663825"/>
            <a:chOff x="476" y="988"/>
            <a:chExt cx="1884" cy="2789"/>
          </a:xfrm>
        </p:grpSpPr>
        <p:sp>
          <p:nvSpPr>
            <p:cNvPr id="64578" name="Freeform 66"/>
            <p:cNvSpPr>
              <a:spLocks/>
            </p:cNvSpPr>
            <p:nvPr/>
          </p:nvSpPr>
          <p:spPr bwMode="auto">
            <a:xfrm>
              <a:off x="476" y="988"/>
              <a:ext cx="1884" cy="2789"/>
            </a:xfrm>
            <a:custGeom>
              <a:avLst/>
              <a:gdLst>
                <a:gd name="T0" fmla="*/ 263 w 3768"/>
                <a:gd name="T1" fmla="*/ 200 h 5576"/>
                <a:gd name="T2" fmla="*/ 349 w 3768"/>
                <a:gd name="T3" fmla="*/ 123 h 5576"/>
                <a:gd name="T4" fmla="*/ 542 w 3768"/>
                <a:gd name="T5" fmla="*/ 344 h 5576"/>
                <a:gd name="T6" fmla="*/ 886 w 3768"/>
                <a:gd name="T7" fmla="*/ 1095 h 5576"/>
                <a:gd name="T8" fmla="*/ 1376 w 3768"/>
                <a:gd name="T9" fmla="*/ 1295 h 5576"/>
                <a:gd name="T10" fmla="*/ 1815 w 3768"/>
                <a:gd name="T11" fmla="*/ 1315 h 5576"/>
                <a:gd name="T12" fmla="*/ 1968 w 3768"/>
                <a:gd name="T13" fmla="*/ 1125 h 5576"/>
                <a:gd name="T14" fmla="*/ 1794 w 3768"/>
                <a:gd name="T15" fmla="*/ 965 h 5576"/>
                <a:gd name="T16" fmla="*/ 1666 w 3768"/>
                <a:gd name="T17" fmla="*/ 925 h 5576"/>
                <a:gd name="T18" fmla="*/ 1608 w 3768"/>
                <a:gd name="T19" fmla="*/ 823 h 5576"/>
                <a:gd name="T20" fmla="*/ 1745 w 3768"/>
                <a:gd name="T21" fmla="*/ 754 h 5576"/>
                <a:gd name="T22" fmla="*/ 2116 w 3768"/>
                <a:gd name="T23" fmla="*/ 594 h 5576"/>
                <a:gd name="T24" fmla="*/ 2277 w 3768"/>
                <a:gd name="T25" fmla="*/ 639 h 5576"/>
                <a:gd name="T26" fmla="*/ 2447 w 3768"/>
                <a:gd name="T27" fmla="*/ 783 h 5576"/>
                <a:gd name="T28" fmla="*/ 2322 w 3768"/>
                <a:gd name="T29" fmla="*/ 981 h 5576"/>
                <a:gd name="T30" fmla="*/ 2203 w 3768"/>
                <a:gd name="T31" fmla="*/ 1207 h 5576"/>
                <a:gd name="T32" fmla="*/ 2311 w 3768"/>
                <a:gd name="T33" fmla="*/ 1366 h 5576"/>
                <a:gd name="T34" fmla="*/ 2571 w 3768"/>
                <a:gd name="T35" fmla="*/ 1390 h 5576"/>
                <a:gd name="T36" fmla="*/ 2632 w 3768"/>
                <a:gd name="T37" fmla="*/ 1551 h 5576"/>
                <a:gd name="T38" fmla="*/ 2885 w 3768"/>
                <a:gd name="T39" fmla="*/ 1869 h 5576"/>
                <a:gd name="T40" fmla="*/ 3129 w 3768"/>
                <a:gd name="T41" fmla="*/ 1494 h 5576"/>
                <a:gd name="T42" fmla="*/ 3322 w 3768"/>
                <a:gd name="T43" fmla="*/ 1051 h 5576"/>
                <a:gd name="T44" fmla="*/ 3447 w 3768"/>
                <a:gd name="T45" fmla="*/ 996 h 5576"/>
                <a:gd name="T46" fmla="*/ 3407 w 3768"/>
                <a:gd name="T47" fmla="*/ 1104 h 5576"/>
                <a:gd name="T48" fmla="*/ 3625 w 3768"/>
                <a:gd name="T49" fmla="*/ 892 h 5576"/>
                <a:gd name="T50" fmla="*/ 3764 w 3768"/>
                <a:gd name="T51" fmla="*/ 959 h 5576"/>
                <a:gd name="T52" fmla="*/ 3649 w 3768"/>
                <a:gd name="T53" fmla="*/ 1142 h 5576"/>
                <a:gd name="T54" fmla="*/ 3269 w 3768"/>
                <a:gd name="T55" fmla="*/ 1879 h 5576"/>
                <a:gd name="T56" fmla="*/ 3054 w 3768"/>
                <a:gd name="T57" fmla="*/ 2333 h 5576"/>
                <a:gd name="T58" fmla="*/ 2652 w 3768"/>
                <a:gd name="T59" fmla="*/ 2050 h 5576"/>
                <a:gd name="T60" fmla="*/ 2337 w 3768"/>
                <a:gd name="T61" fmla="*/ 2028 h 5576"/>
                <a:gd name="T62" fmla="*/ 2204 w 3768"/>
                <a:gd name="T63" fmla="*/ 2592 h 5576"/>
                <a:gd name="T64" fmla="*/ 2620 w 3768"/>
                <a:gd name="T65" fmla="*/ 3765 h 5576"/>
                <a:gd name="T66" fmla="*/ 2225 w 3768"/>
                <a:gd name="T67" fmla="*/ 4925 h 5576"/>
                <a:gd name="T68" fmla="*/ 2359 w 3768"/>
                <a:gd name="T69" fmla="*/ 5217 h 5576"/>
                <a:gd name="T70" fmla="*/ 2515 w 3768"/>
                <a:gd name="T71" fmla="*/ 5271 h 5576"/>
                <a:gd name="T72" fmla="*/ 2518 w 3768"/>
                <a:gd name="T73" fmla="*/ 5355 h 5576"/>
                <a:gd name="T74" fmla="*/ 2290 w 3768"/>
                <a:gd name="T75" fmla="*/ 5317 h 5576"/>
                <a:gd name="T76" fmla="*/ 1976 w 3768"/>
                <a:gd name="T77" fmla="*/ 5028 h 5576"/>
                <a:gd name="T78" fmla="*/ 2011 w 3768"/>
                <a:gd name="T79" fmla="*/ 4794 h 5576"/>
                <a:gd name="T80" fmla="*/ 2109 w 3768"/>
                <a:gd name="T81" fmla="*/ 4086 h 5576"/>
                <a:gd name="T82" fmla="*/ 2284 w 3768"/>
                <a:gd name="T83" fmla="*/ 3487 h 5576"/>
                <a:gd name="T84" fmla="*/ 1969 w 3768"/>
                <a:gd name="T85" fmla="*/ 3087 h 5576"/>
                <a:gd name="T86" fmla="*/ 1861 w 3768"/>
                <a:gd name="T87" fmla="*/ 4128 h 5576"/>
                <a:gd name="T88" fmla="*/ 1786 w 3768"/>
                <a:gd name="T89" fmla="*/ 4867 h 5576"/>
                <a:gd name="T90" fmla="*/ 1842 w 3768"/>
                <a:gd name="T91" fmla="*/ 5221 h 5576"/>
                <a:gd name="T92" fmla="*/ 1708 w 3768"/>
                <a:gd name="T93" fmla="*/ 5429 h 5576"/>
                <a:gd name="T94" fmla="*/ 1390 w 3768"/>
                <a:gd name="T95" fmla="*/ 5576 h 5576"/>
                <a:gd name="T96" fmla="*/ 1446 w 3768"/>
                <a:gd name="T97" fmla="*/ 5470 h 5576"/>
                <a:gd name="T98" fmla="*/ 1624 w 3768"/>
                <a:gd name="T99" fmla="*/ 5024 h 5576"/>
                <a:gd name="T100" fmla="*/ 1548 w 3768"/>
                <a:gd name="T101" fmla="*/ 4472 h 5576"/>
                <a:gd name="T102" fmla="*/ 1542 w 3768"/>
                <a:gd name="T103" fmla="*/ 3478 h 5576"/>
                <a:gd name="T104" fmla="*/ 1468 w 3768"/>
                <a:gd name="T105" fmla="*/ 2844 h 5576"/>
                <a:gd name="T106" fmla="*/ 1607 w 3768"/>
                <a:gd name="T107" fmla="*/ 2429 h 5576"/>
                <a:gd name="T108" fmla="*/ 1330 w 3768"/>
                <a:gd name="T109" fmla="*/ 1544 h 5576"/>
                <a:gd name="T110" fmla="*/ 792 w 3768"/>
                <a:gd name="T111" fmla="*/ 1508 h 5576"/>
                <a:gd name="T112" fmla="*/ 464 w 3768"/>
                <a:gd name="T113" fmla="*/ 515 h 5576"/>
                <a:gd name="T114" fmla="*/ 135 w 3768"/>
                <a:gd name="T115" fmla="*/ 299 h 5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68" h="5576">
                  <a:moveTo>
                    <a:pt x="67" y="0"/>
                  </a:moveTo>
                  <a:lnTo>
                    <a:pt x="86" y="18"/>
                  </a:lnTo>
                  <a:lnTo>
                    <a:pt x="101" y="40"/>
                  </a:lnTo>
                  <a:lnTo>
                    <a:pt x="112" y="62"/>
                  </a:lnTo>
                  <a:lnTo>
                    <a:pt x="125" y="86"/>
                  </a:lnTo>
                  <a:lnTo>
                    <a:pt x="135" y="107"/>
                  </a:lnTo>
                  <a:lnTo>
                    <a:pt x="147" y="128"/>
                  </a:lnTo>
                  <a:lnTo>
                    <a:pt x="164" y="147"/>
                  </a:lnTo>
                  <a:lnTo>
                    <a:pt x="190" y="164"/>
                  </a:lnTo>
                  <a:lnTo>
                    <a:pt x="206" y="171"/>
                  </a:lnTo>
                  <a:lnTo>
                    <a:pt x="231" y="185"/>
                  </a:lnTo>
                  <a:lnTo>
                    <a:pt x="263" y="200"/>
                  </a:lnTo>
                  <a:lnTo>
                    <a:pt x="296" y="217"/>
                  </a:lnTo>
                  <a:lnTo>
                    <a:pt x="328" y="231"/>
                  </a:lnTo>
                  <a:lnTo>
                    <a:pt x="357" y="244"/>
                  </a:lnTo>
                  <a:lnTo>
                    <a:pt x="381" y="251"/>
                  </a:lnTo>
                  <a:lnTo>
                    <a:pt x="394" y="251"/>
                  </a:lnTo>
                  <a:lnTo>
                    <a:pt x="392" y="231"/>
                  </a:lnTo>
                  <a:lnTo>
                    <a:pt x="386" y="213"/>
                  </a:lnTo>
                  <a:lnTo>
                    <a:pt x="378" y="196"/>
                  </a:lnTo>
                  <a:lnTo>
                    <a:pt x="368" y="178"/>
                  </a:lnTo>
                  <a:lnTo>
                    <a:pt x="360" y="160"/>
                  </a:lnTo>
                  <a:lnTo>
                    <a:pt x="352" y="142"/>
                  </a:lnTo>
                  <a:lnTo>
                    <a:pt x="349" y="123"/>
                  </a:lnTo>
                  <a:lnTo>
                    <a:pt x="349" y="106"/>
                  </a:lnTo>
                  <a:lnTo>
                    <a:pt x="356" y="99"/>
                  </a:lnTo>
                  <a:lnTo>
                    <a:pt x="367" y="98"/>
                  </a:lnTo>
                  <a:lnTo>
                    <a:pt x="380" y="101"/>
                  </a:lnTo>
                  <a:lnTo>
                    <a:pt x="391" y="106"/>
                  </a:lnTo>
                  <a:lnTo>
                    <a:pt x="420" y="137"/>
                  </a:lnTo>
                  <a:lnTo>
                    <a:pt x="450" y="170"/>
                  </a:lnTo>
                  <a:lnTo>
                    <a:pt x="474" y="202"/>
                  </a:lnTo>
                  <a:lnTo>
                    <a:pt x="498" y="237"/>
                  </a:lnTo>
                  <a:lnTo>
                    <a:pt x="516" y="270"/>
                  </a:lnTo>
                  <a:lnTo>
                    <a:pt x="531" y="307"/>
                  </a:lnTo>
                  <a:lnTo>
                    <a:pt x="542" y="344"/>
                  </a:lnTo>
                  <a:lnTo>
                    <a:pt x="549" y="383"/>
                  </a:lnTo>
                  <a:lnTo>
                    <a:pt x="604" y="454"/>
                  </a:lnTo>
                  <a:lnTo>
                    <a:pt x="654" y="525"/>
                  </a:lnTo>
                  <a:lnTo>
                    <a:pt x="698" y="598"/>
                  </a:lnTo>
                  <a:lnTo>
                    <a:pt x="739" y="673"/>
                  </a:lnTo>
                  <a:lnTo>
                    <a:pt x="775" y="749"/>
                  </a:lnTo>
                  <a:lnTo>
                    <a:pt x="806" y="828"/>
                  </a:lnTo>
                  <a:lnTo>
                    <a:pt x="831" y="910"/>
                  </a:lnTo>
                  <a:lnTo>
                    <a:pt x="854" y="993"/>
                  </a:lnTo>
                  <a:lnTo>
                    <a:pt x="867" y="1026"/>
                  </a:lnTo>
                  <a:lnTo>
                    <a:pt x="878" y="1061"/>
                  </a:lnTo>
                  <a:lnTo>
                    <a:pt x="886" y="1095"/>
                  </a:lnTo>
                  <a:lnTo>
                    <a:pt x="894" y="1132"/>
                  </a:lnTo>
                  <a:lnTo>
                    <a:pt x="903" y="1165"/>
                  </a:lnTo>
                  <a:lnTo>
                    <a:pt x="920" y="1197"/>
                  </a:lnTo>
                  <a:lnTo>
                    <a:pt x="945" y="1227"/>
                  </a:lnTo>
                  <a:lnTo>
                    <a:pt x="980" y="1253"/>
                  </a:lnTo>
                  <a:lnTo>
                    <a:pt x="1038" y="1253"/>
                  </a:lnTo>
                  <a:lnTo>
                    <a:pt x="1097" y="1257"/>
                  </a:lnTo>
                  <a:lnTo>
                    <a:pt x="1154" y="1262"/>
                  </a:lnTo>
                  <a:lnTo>
                    <a:pt x="1212" y="1269"/>
                  </a:lnTo>
                  <a:lnTo>
                    <a:pt x="1267" y="1276"/>
                  </a:lnTo>
                  <a:lnTo>
                    <a:pt x="1323" y="1285"/>
                  </a:lnTo>
                  <a:lnTo>
                    <a:pt x="1376" y="1295"/>
                  </a:lnTo>
                  <a:lnTo>
                    <a:pt x="1431" y="1308"/>
                  </a:lnTo>
                  <a:lnTo>
                    <a:pt x="1470" y="1295"/>
                  </a:lnTo>
                  <a:lnTo>
                    <a:pt x="1511" y="1286"/>
                  </a:lnTo>
                  <a:lnTo>
                    <a:pt x="1554" y="1280"/>
                  </a:lnTo>
                  <a:lnTo>
                    <a:pt x="1600" y="1278"/>
                  </a:lnTo>
                  <a:lnTo>
                    <a:pt x="1643" y="1278"/>
                  </a:lnTo>
                  <a:lnTo>
                    <a:pt x="1685" y="1283"/>
                  </a:lnTo>
                  <a:lnTo>
                    <a:pt x="1727" y="1292"/>
                  </a:lnTo>
                  <a:lnTo>
                    <a:pt x="1768" y="1308"/>
                  </a:lnTo>
                  <a:lnTo>
                    <a:pt x="1783" y="1310"/>
                  </a:lnTo>
                  <a:lnTo>
                    <a:pt x="1799" y="1313"/>
                  </a:lnTo>
                  <a:lnTo>
                    <a:pt x="1815" y="1315"/>
                  </a:lnTo>
                  <a:lnTo>
                    <a:pt x="1835" y="1318"/>
                  </a:lnTo>
                  <a:lnTo>
                    <a:pt x="1852" y="1318"/>
                  </a:lnTo>
                  <a:lnTo>
                    <a:pt x="1869" y="1319"/>
                  </a:lnTo>
                  <a:lnTo>
                    <a:pt x="1888" y="1318"/>
                  </a:lnTo>
                  <a:lnTo>
                    <a:pt x="1908" y="1317"/>
                  </a:lnTo>
                  <a:lnTo>
                    <a:pt x="1927" y="1291"/>
                  </a:lnTo>
                  <a:lnTo>
                    <a:pt x="1944" y="1266"/>
                  </a:lnTo>
                  <a:lnTo>
                    <a:pt x="1956" y="1239"/>
                  </a:lnTo>
                  <a:lnTo>
                    <a:pt x="1964" y="1213"/>
                  </a:lnTo>
                  <a:lnTo>
                    <a:pt x="1968" y="1184"/>
                  </a:lnTo>
                  <a:lnTo>
                    <a:pt x="1969" y="1156"/>
                  </a:lnTo>
                  <a:lnTo>
                    <a:pt x="1968" y="1125"/>
                  </a:lnTo>
                  <a:lnTo>
                    <a:pt x="1965" y="1093"/>
                  </a:lnTo>
                  <a:lnTo>
                    <a:pt x="1953" y="1079"/>
                  </a:lnTo>
                  <a:lnTo>
                    <a:pt x="1942" y="1067"/>
                  </a:lnTo>
                  <a:lnTo>
                    <a:pt x="1930" y="1055"/>
                  </a:lnTo>
                  <a:lnTo>
                    <a:pt x="1919" y="1042"/>
                  </a:lnTo>
                  <a:lnTo>
                    <a:pt x="1906" y="1029"/>
                  </a:lnTo>
                  <a:lnTo>
                    <a:pt x="1899" y="1016"/>
                  </a:lnTo>
                  <a:lnTo>
                    <a:pt x="1892" y="1001"/>
                  </a:lnTo>
                  <a:lnTo>
                    <a:pt x="1890" y="986"/>
                  </a:lnTo>
                  <a:lnTo>
                    <a:pt x="1797" y="986"/>
                  </a:lnTo>
                  <a:lnTo>
                    <a:pt x="1795" y="975"/>
                  </a:lnTo>
                  <a:lnTo>
                    <a:pt x="1794" y="965"/>
                  </a:lnTo>
                  <a:lnTo>
                    <a:pt x="1792" y="954"/>
                  </a:lnTo>
                  <a:lnTo>
                    <a:pt x="1788" y="945"/>
                  </a:lnTo>
                  <a:lnTo>
                    <a:pt x="1781" y="936"/>
                  </a:lnTo>
                  <a:lnTo>
                    <a:pt x="1771" y="931"/>
                  </a:lnTo>
                  <a:lnTo>
                    <a:pt x="1757" y="928"/>
                  </a:lnTo>
                  <a:lnTo>
                    <a:pt x="1743" y="930"/>
                  </a:lnTo>
                  <a:lnTo>
                    <a:pt x="1729" y="931"/>
                  </a:lnTo>
                  <a:lnTo>
                    <a:pt x="1717" y="932"/>
                  </a:lnTo>
                  <a:lnTo>
                    <a:pt x="1704" y="931"/>
                  </a:lnTo>
                  <a:lnTo>
                    <a:pt x="1691" y="930"/>
                  </a:lnTo>
                  <a:lnTo>
                    <a:pt x="1679" y="927"/>
                  </a:lnTo>
                  <a:lnTo>
                    <a:pt x="1666" y="925"/>
                  </a:lnTo>
                  <a:lnTo>
                    <a:pt x="1655" y="922"/>
                  </a:lnTo>
                  <a:lnTo>
                    <a:pt x="1645" y="920"/>
                  </a:lnTo>
                  <a:lnTo>
                    <a:pt x="1653" y="911"/>
                  </a:lnTo>
                  <a:lnTo>
                    <a:pt x="1658" y="901"/>
                  </a:lnTo>
                  <a:lnTo>
                    <a:pt x="1661" y="889"/>
                  </a:lnTo>
                  <a:lnTo>
                    <a:pt x="1665" y="880"/>
                  </a:lnTo>
                  <a:lnTo>
                    <a:pt x="1658" y="867"/>
                  </a:lnTo>
                  <a:lnTo>
                    <a:pt x="1650" y="858"/>
                  </a:lnTo>
                  <a:lnTo>
                    <a:pt x="1640" y="848"/>
                  </a:lnTo>
                  <a:lnTo>
                    <a:pt x="1630" y="839"/>
                  </a:lnTo>
                  <a:lnTo>
                    <a:pt x="1619" y="830"/>
                  </a:lnTo>
                  <a:lnTo>
                    <a:pt x="1608" y="823"/>
                  </a:lnTo>
                  <a:lnTo>
                    <a:pt x="1596" y="816"/>
                  </a:lnTo>
                  <a:lnTo>
                    <a:pt x="1584" y="809"/>
                  </a:lnTo>
                  <a:lnTo>
                    <a:pt x="1586" y="802"/>
                  </a:lnTo>
                  <a:lnTo>
                    <a:pt x="1594" y="798"/>
                  </a:lnTo>
                  <a:lnTo>
                    <a:pt x="1601" y="795"/>
                  </a:lnTo>
                  <a:lnTo>
                    <a:pt x="1612" y="792"/>
                  </a:lnTo>
                  <a:lnTo>
                    <a:pt x="1622" y="789"/>
                  </a:lnTo>
                  <a:lnTo>
                    <a:pt x="1632" y="786"/>
                  </a:lnTo>
                  <a:lnTo>
                    <a:pt x="1640" y="781"/>
                  </a:lnTo>
                  <a:lnTo>
                    <a:pt x="1649" y="775"/>
                  </a:lnTo>
                  <a:lnTo>
                    <a:pt x="1698" y="769"/>
                  </a:lnTo>
                  <a:lnTo>
                    <a:pt x="1745" y="754"/>
                  </a:lnTo>
                  <a:lnTo>
                    <a:pt x="1786" y="729"/>
                  </a:lnTo>
                  <a:lnTo>
                    <a:pt x="1824" y="701"/>
                  </a:lnTo>
                  <a:lnTo>
                    <a:pt x="1861" y="669"/>
                  </a:lnTo>
                  <a:lnTo>
                    <a:pt x="1899" y="638"/>
                  </a:lnTo>
                  <a:lnTo>
                    <a:pt x="1938" y="611"/>
                  </a:lnTo>
                  <a:lnTo>
                    <a:pt x="1985" y="592"/>
                  </a:lnTo>
                  <a:lnTo>
                    <a:pt x="2007" y="587"/>
                  </a:lnTo>
                  <a:lnTo>
                    <a:pt x="2031" y="585"/>
                  </a:lnTo>
                  <a:lnTo>
                    <a:pt x="2052" y="583"/>
                  </a:lnTo>
                  <a:lnTo>
                    <a:pt x="2074" y="585"/>
                  </a:lnTo>
                  <a:lnTo>
                    <a:pt x="2095" y="587"/>
                  </a:lnTo>
                  <a:lnTo>
                    <a:pt x="2116" y="594"/>
                  </a:lnTo>
                  <a:lnTo>
                    <a:pt x="2134" y="603"/>
                  </a:lnTo>
                  <a:lnTo>
                    <a:pt x="2154" y="615"/>
                  </a:lnTo>
                  <a:lnTo>
                    <a:pt x="2164" y="609"/>
                  </a:lnTo>
                  <a:lnTo>
                    <a:pt x="2175" y="606"/>
                  </a:lnTo>
                  <a:lnTo>
                    <a:pt x="2186" y="603"/>
                  </a:lnTo>
                  <a:lnTo>
                    <a:pt x="2198" y="602"/>
                  </a:lnTo>
                  <a:lnTo>
                    <a:pt x="2209" y="600"/>
                  </a:lnTo>
                  <a:lnTo>
                    <a:pt x="2223" y="601"/>
                  </a:lnTo>
                  <a:lnTo>
                    <a:pt x="2235" y="602"/>
                  </a:lnTo>
                  <a:lnTo>
                    <a:pt x="2247" y="605"/>
                  </a:lnTo>
                  <a:lnTo>
                    <a:pt x="2262" y="620"/>
                  </a:lnTo>
                  <a:lnTo>
                    <a:pt x="2277" y="639"/>
                  </a:lnTo>
                  <a:lnTo>
                    <a:pt x="2288" y="658"/>
                  </a:lnTo>
                  <a:lnTo>
                    <a:pt x="2300" y="677"/>
                  </a:lnTo>
                  <a:lnTo>
                    <a:pt x="2311" y="696"/>
                  </a:lnTo>
                  <a:lnTo>
                    <a:pt x="2324" y="715"/>
                  </a:lnTo>
                  <a:lnTo>
                    <a:pt x="2337" y="733"/>
                  </a:lnTo>
                  <a:lnTo>
                    <a:pt x="2354" y="753"/>
                  </a:lnTo>
                  <a:lnTo>
                    <a:pt x="2367" y="761"/>
                  </a:lnTo>
                  <a:lnTo>
                    <a:pt x="2382" y="768"/>
                  </a:lnTo>
                  <a:lnTo>
                    <a:pt x="2396" y="774"/>
                  </a:lnTo>
                  <a:lnTo>
                    <a:pt x="2415" y="778"/>
                  </a:lnTo>
                  <a:lnTo>
                    <a:pt x="2430" y="780"/>
                  </a:lnTo>
                  <a:lnTo>
                    <a:pt x="2447" y="783"/>
                  </a:lnTo>
                  <a:lnTo>
                    <a:pt x="2467" y="784"/>
                  </a:lnTo>
                  <a:lnTo>
                    <a:pt x="2485" y="785"/>
                  </a:lnTo>
                  <a:lnTo>
                    <a:pt x="2483" y="811"/>
                  </a:lnTo>
                  <a:lnTo>
                    <a:pt x="2475" y="836"/>
                  </a:lnTo>
                  <a:lnTo>
                    <a:pt x="2460" y="860"/>
                  </a:lnTo>
                  <a:lnTo>
                    <a:pt x="2444" y="885"/>
                  </a:lnTo>
                  <a:lnTo>
                    <a:pt x="2422" y="906"/>
                  </a:lnTo>
                  <a:lnTo>
                    <a:pt x="2398" y="926"/>
                  </a:lnTo>
                  <a:lnTo>
                    <a:pt x="2372" y="944"/>
                  </a:lnTo>
                  <a:lnTo>
                    <a:pt x="2346" y="960"/>
                  </a:lnTo>
                  <a:lnTo>
                    <a:pt x="2330" y="969"/>
                  </a:lnTo>
                  <a:lnTo>
                    <a:pt x="2322" y="981"/>
                  </a:lnTo>
                  <a:lnTo>
                    <a:pt x="2318" y="993"/>
                  </a:lnTo>
                  <a:lnTo>
                    <a:pt x="2318" y="1009"/>
                  </a:lnTo>
                  <a:lnTo>
                    <a:pt x="2316" y="1023"/>
                  </a:lnTo>
                  <a:lnTo>
                    <a:pt x="2316" y="1037"/>
                  </a:lnTo>
                  <a:lnTo>
                    <a:pt x="2314" y="1049"/>
                  </a:lnTo>
                  <a:lnTo>
                    <a:pt x="2309" y="1063"/>
                  </a:lnTo>
                  <a:lnTo>
                    <a:pt x="2299" y="1088"/>
                  </a:lnTo>
                  <a:lnTo>
                    <a:pt x="2283" y="1112"/>
                  </a:lnTo>
                  <a:lnTo>
                    <a:pt x="2261" y="1135"/>
                  </a:lnTo>
                  <a:lnTo>
                    <a:pt x="2240" y="1159"/>
                  </a:lnTo>
                  <a:lnTo>
                    <a:pt x="2219" y="1181"/>
                  </a:lnTo>
                  <a:lnTo>
                    <a:pt x="2203" y="1207"/>
                  </a:lnTo>
                  <a:lnTo>
                    <a:pt x="2196" y="1235"/>
                  </a:lnTo>
                  <a:lnTo>
                    <a:pt x="2202" y="1267"/>
                  </a:lnTo>
                  <a:lnTo>
                    <a:pt x="2201" y="1281"/>
                  </a:lnTo>
                  <a:lnTo>
                    <a:pt x="2203" y="1296"/>
                  </a:lnTo>
                  <a:lnTo>
                    <a:pt x="2207" y="1309"/>
                  </a:lnTo>
                  <a:lnTo>
                    <a:pt x="2217" y="1322"/>
                  </a:lnTo>
                  <a:lnTo>
                    <a:pt x="2226" y="1332"/>
                  </a:lnTo>
                  <a:lnTo>
                    <a:pt x="2239" y="1341"/>
                  </a:lnTo>
                  <a:lnTo>
                    <a:pt x="2254" y="1349"/>
                  </a:lnTo>
                  <a:lnTo>
                    <a:pt x="2272" y="1359"/>
                  </a:lnTo>
                  <a:lnTo>
                    <a:pt x="2292" y="1361"/>
                  </a:lnTo>
                  <a:lnTo>
                    <a:pt x="2311" y="1366"/>
                  </a:lnTo>
                  <a:lnTo>
                    <a:pt x="2331" y="1371"/>
                  </a:lnTo>
                  <a:lnTo>
                    <a:pt x="2352" y="1377"/>
                  </a:lnTo>
                  <a:lnTo>
                    <a:pt x="2372" y="1380"/>
                  </a:lnTo>
                  <a:lnTo>
                    <a:pt x="2393" y="1382"/>
                  </a:lnTo>
                  <a:lnTo>
                    <a:pt x="2414" y="1379"/>
                  </a:lnTo>
                  <a:lnTo>
                    <a:pt x="2436" y="1372"/>
                  </a:lnTo>
                  <a:lnTo>
                    <a:pt x="2458" y="1370"/>
                  </a:lnTo>
                  <a:lnTo>
                    <a:pt x="2483" y="1370"/>
                  </a:lnTo>
                  <a:lnTo>
                    <a:pt x="2506" y="1371"/>
                  </a:lnTo>
                  <a:lnTo>
                    <a:pt x="2531" y="1375"/>
                  </a:lnTo>
                  <a:lnTo>
                    <a:pt x="2551" y="1380"/>
                  </a:lnTo>
                  <a:lnTo>
                    <a:pt x="2571" y="1390"/>
                  </a:lnTo>
                  <a:lnTo>
                    <a:pt x="2588" y="1402"/>
                  </a:lnTo>
                  <a:lnTo>
                    <a:pt x="2604" y="1422"/>
                  </a:lnTo>
                  <a:lnTo>
                    <a:pt x="2612" y="1434"/>
                  </a:lnTo>
                  <a:lnTo>
                    <a:pt x="2617" y="1448"/>
                  </a:lnTo>
                  <a:lnTo>
                    <a:pt x="2620" y="1463"/>
                  </a:lnTo>
                  <a:lnTo>
                    <a:pt x="2624" y="1478"/>
                  </a:lnTo>
                  <a:lnTo>
                    <a:pt x="2625" y="1493"/>
                  </a:lnTo>
                  <a:lnTo>
                    <a:pt x="2629" y="1508"/>
                  </a:lnTo>
                  <a:lnTo>
                    <a:pt x="2633" y="1523"/>
                  </a:lnTo>
                  <a:lnTo>
                    <a:pt x="2640" y="1538"/>
                  </a:lnTo>
                  <a:lnTo>
                    <a:pt x="2634" y="1543"/>
                  </a:lnTo>
                  <a:lnTo>
                    <a:pt x="2632" y="1551"/>
                  </a:lnTo>
                  <a:lnTo>
                    <a:pt x="2630" y="1561"/>
                  </a:lnTo>
                  <a:lnTo>
                    <a:pt x="2632" y="1573"/>
                  </a:lnTo>
                  <a:lnTo>
                    <a:pt x="2632" y="1583"/>
                  </a:lnTo>
                  <a:lnTo>
                    <a:pt x="2634" y="1595"/>
                  </a:lnTo>
                  <a:lnTo>
                    <a:pt x="2635" y="1607"/>
                  </a:lnTo>
                  <a:lnTo>
                    <a:pt x="2636" y="1619"/>
                  </a:lnTo>
                  <a:lnTo>
                    <a:pt x="2670" y="1662"/>
                  </a:lnTo>
                  <a:lnTo>
                    <a:pt x="2710" y="1704"/>
                  </a:lnTo>
                  <a:lnTo>
                    <a:pt x="2755" y="1744"/>
                  </a:lnTo>
                  <a:lnTo>
                    <a:pt x="2801" y="1785"/>
                  </a:lnTo>
                  <a:lnTo>
                    <a:pt x="2845" y="1825"/>
                  </a:lnTo>
                  <a:lnTo>
                    <a:pt x="2885" y="1869"/>
                  </a:lnTo>
                  <a:lnTo>
                    <a:pt x="2921" y="1913"/>
                  </a:lnTo>
                  <a:lnTo>
                    <a:pt x="2948" y="1963"/>
                  </a:lnTo>
                  <a:lnTo>
                    <a:pt x="2949" y="1972"/>
                  </a:lnTo>
                  <a:lnTo>
                    <a:pt x="2954" y="1981"/>
                  </a:lnTo>
                  <a:lnTo>
                    <a:pt x="2961" y="1987"/>
                  </a:lnTo>
                  <a:lnTo>
                    <a:pt x="2969" y="1993"/>
                  </a:lnTo>
                  <a:lnTo>
                    <a:pt x="2989" y="1906"/>
                  </a:lnTo>
                  <a:lnTo>
                    <a:pt x="3013" y="1822"/>
                  </a:lnTo>
                  <a:lnTo>
                    <a:pt x="3039" y="1739"/>
                  </a:lnTo>
                  <a:lnTo>
                    <a:pt x="3069" y="1658"/>
                  </a:lnTo>
                  <a:lnTo>
                    <a:pt x="3097" y="1575"/>
                  </a:lnTo>
                  <a:lnTo>
                    <a:pt x="3129" y="1494"/>
                  </a:lnTo>
                  <a:lnTo>
                    <a:pt x="3158" y="1413"/>
                  </a:lnTo>
                  <a:lnTo>
                    <a:pt x="3191" y="1330"/>
                  </a:lnTo>
                  <a:lnTo>
                    <a:pt x="3197" y="1296"/>
                  </a:lnTo>
                  <a:lnTo>
                    <a:pt x="3202" y="1262"/>
                  </a:lnTo>
                  <a:lnTo>
                    <a:pt x="3204" y="1227"/>
                  </a:lnTo>
                  <a:lnTo>
                    <a:pt x="3210" y="1193"/>
                  </a:lnTo>
                  <a:lnTo>
                    <a:pt x="3218" y="1159"/>
                  </a:lnTo>
                  <a:lnTo>
                    <a:pt x="3234" y="1128"/>
                  </a:lnTo>
                  <a:lnTo>
                    <a:pt x="3255" y="1097"/>
                  </a:lnTo>
                  <a:lnTo>
                    <a:pt x="3288" y="1073"/>
                  </a:lnTo>
                  <a:lnTo>
                    <a:pt x="3305" y="1061"/>
                  </a:lnTo>
                  <a:lnTo>
                    <a:pt x="3322" y="1051"/>
                  </a:lnTo>
                  <a:lnTo>
                    <a:pt x="3339" y="1040"/>
                  </a:lnTo>
                  <a:lnTo>
                    <a:pt x="3358" y="1030"/>
                  </a:lnTo>
                  <a:lnTo>
                    <a:pt x="3374" y="1018"/>
                  </a:lnTo>
                  <a:lnTo>
                    <a:pt x="3391" y="1007"/>
                  </a:lnTo>
                  <a:lnTo>
                    <a:pt x="3407" y="993"/>
                  </a:lnTo>
                  <a:lnTo>
                    <a:pt x="3424" y="980"/>
                  </a:lnTo>
                  <a:lnTo>
                    <a:pt x="3431" y="978"/>
                  </a:lnTo>
                  <a:lnTo>
                    <a:pt x="3436" y="979"/>
                  </a:lnTo>
                  <a:lnTo>
                    <a:pt x="3438" y="981"/>
                  </a:lnTo>
                  <a:lnTo>
                    <a:pt x="3442" y="986"/>
                  </a:lnTo>
                  <a:lnTo>
                    <a:pt x="3443" y="990"/>
                  </a:lnTo>
                  <a:lnTo>
                    <a:pt x="3447" y="996"/>
                  </a:lnTo>
                  <a:lnTo>
                    <a:pt x="3449" y="1002"/>
                  </a:lnTo>
                  <a:lnTo>
                    <a:pt x="3453" y="1007"/>
                  </a:lnTo>
                  <a:lnTo>
                    <a:pt x="3450" y="1020"/>
                  </a:lnTo>
                  <a:lnTo>
                    <a:pt x="3445" y="1034"/>
                  </a:lnTo>
                  <a:lnTo>
                    <a:pt x="3436" y="1047"/>
                  </a:lnTo>
                  <a:lnTo>
                    <a:pt x="3424" y="1061"/>
                  </a:lnTo>
                  <a:lnTo>
                    <a:pt x="3410" y="1073"/>
                  </a:lnTo>
                  <a:lnTo>
                    <a:pt x="3397" y="1085"/>
                  </a:lnTo>
                  <a:lnTo>
                    <a:pt x="3385" y="1098"/>
                  </a:lnTo>
                  <a:lnTo>
                    <a:pt x="3375" y="1113"/>
                  </a:lnTo>
                  <a:lnTo>
                    <a:pt x="3379" y="1117"/>
                  </a:lnTo>
                  <a:lnTo>
                    <a:pt x="3407" y="1104"/>
                  </a:lnTo>
                  <a:lnTo>
                    <a:pt x="3440" y="1092"/>
                  </a:lnTo>
                  <a:lnTo>
                    <a:pt x="3472" y="1079"/>
                  </a:lnTo>
                  <a:lnTo>
                    <a:pt x="3507" y="1067"/>
                  </a:lnTo>
                  <a:lnTo>
                    <a:pt x="3535" y="1049"/>
                  </a:lnTo>
                  <a:lnTo>
                    <a:pt x="3564" y="1031"/>
                  </a:lnTo>
                  <a:lnTo>
                    <a:pt x="3586" y="1009"/>
                  </a:lnTo>
                  <a:lnTo>
                    <a:pt x="3604" y="983"/>
                  </a:lnTo>
                  <a:lnTo>
                    <a:pt x="3612" y="966"/>
                  </a:lnTo>
                  <a:lnTo>
                    <a:pt x="3617" y="949"/>
                  </a:lnTo>
                  <a:lnTo>
                    <a:pt x="3618" y="929"/>
                  </a:lnTo>
                  <a:lnTo>
                    <a:pt x="3620" y="911"/>
                  </a:lnTo>
                  <a:lnTo>
                    <a:pt x="3625" y="892"/>
                  </a:lnTo>
                  <a:lnTo>
                    <a:pt x="3634" y="877"/>
                  </a:lnTo>
                  <a:lnTo>
                    <a:pt x="3649" y="864"/>
                  </a:lnTo>
                  <a:lnTo>
                    <a:pt x="3674" y="856"/>
                  </a:lnTo>
                  <a:lnTo>
                    <a:pt x="3687" y="886"/>
                  </a:lnTo>
                  <a:lnTo>
                    <a:pt x="3748" y="842"/>
                  </a:lnTo>
                  <a:lnTo>
                    <a:pt x="3757" y="854"/>
                  </a:lnTo>
                  <a:lnTo>
                    <a:pt x="3763" y="869"/>
                  </a:lnTo>
                  <a:lnTo>
                    <a:pt x="3767" y="887"/>
                  </a:lnTo>
                  <a:lnTo>
                    <a:pt x="3768" y="906"/>
                  </a:lnTo>
                  <a:lnTo>
                    <a:pt x="3767" y="924"/>
                  </a:lnTo>
                  <a:lnTo>
                    <a:pt x="3766" y="942"/>
                  </a:lnTo>
                  <a:lnTo>
                    <a:pt x="3764" y="959"/>
                  </a:lnTo>
                  <a:lnTo>
                    <a:pt x="3764" y="976"/>
                  </a:lnTo>
                  <a:lnTo>
                    <a:pt x="3758" y="984"/>
                  </a:lnTo>
                  <a:lnTo>
                    <a:pt x="3756" y="995"/>
                  </a:lnTo>
                  <a:lnTo>
                    <a:pt x="3752" y="1006"/>
                  </a:lnTo>
                  <a:lnTo>
                    <a:pt x="3751" y="1018"/>
                  </a:lnTo>
                  <a:lnTo>
                    <a:pt x="3747" y="1029"/>
                  </a:lnTo>
                  <a:lnTo>
                    <a:pt x="3745" y="1040"/>
                  </a:lnTo>
                  <a:lnTo>
                    <a:pt x="3740" y="1052"/>
                  </a:lnTo>
                  <a:lnTo>
                    <a:pt x="3731" y="1063"/>
                  </a:lnTo>
                  <a:lnTo>
                    <a:pt x="3701" y="1086"/>
                  </a:lnTo>
                  <a:lnTo>
                    <a:pt x="3676" y="1113"/>
                  </a:lnTo>
                  <a:lnTo>
                    <a:pt x="3649" y="1142"/>
                  </a:lnTo>
                  <a:lnTo>
                    <a:pt x="3623" y="1172"/>
                  </a:lnTo>
                  <a:lnTo>
                    <a:pt x="3594" y="1198"/>
                  </a:lnTo>
                  <a:lnTo>
                    <a:pt x="3564" y="1224"/>
                  </a:lnTo>
                  <a:lnTo>
                    <a:pt x="3528" y="1245"/>
                  </a:lnTo>
                  <a:lnTo>
                    <a:pt x="3490" y="1261"/>
                  </a:lnTo>
                  <a:lnTo>
                    <a:pt x="3411" y="1333"/>
                  </a:lnTo>
                  <a:lnTo>
                    <a:pt x="3363" y="1417"/>
                  </a:lnTo>
                  <a:lnTo>
                    <a:pt x="3331" y="1504"/>
                  </a:lnTo>
                  <a:lnTo>
                    <a:pt x="3315" y="1598"/>
                  </a:lnTo>
                  <a:lnTo>
                    <a:pt x="3303" y="1692"/>
                  </a:lnTo>
                  <a:lnTo>
                    <a:pt x="3289" y="1786"/>
                  </a:lnTo>
                  <a:lnTo>
                    <a:pt x="3269" y="1879"/>
                  </a:lnTo>
                  <a:lnTo>
                    <a:pt x="3236" y="1966"/>
                  </a:lnTo>
                  <a:lnTo>
                    <a:pt x="3216" y="2010"/>
                  </a:lnTo>
                  <a:lnTo>
                    <a:pt x="3195" y="2055"/>
                  </a:lnTo>
                  <a:lnTo>
                    <a:pt x="3173" y="2100"/>
                  </a:lnTo>
                  <a:lnTo>
                    <a:pt x="3151" y="2145"/>
                  </a:lnTo>
                  <a:lnTo>
                    <a:pt x="3128" y="2188"/>
                  </a:lnTo>
                  <a:lnTo>
                    <a:pt x="3106" y="2233"/>
                  </a:lnTo>
                  <a:lnTo>
                    <a:pt x="3085" y="2276"/>
                  </a:lnTo>
                  <a:lnTo>
                    <a:pt x="3067" y="2321"/>
                  </a:lnTo>
                  <a:lnTo>
                    <a:pt x="3059" y="2323"/>
                  </a:lnTo>
                  <a:lnTo>
                    <a:pt x="3055" y="2329"/>
                  </a:lnTo>
                  <a:lnTo>
                    <a:pt x="3054" y="2333"/>
                  </a:lnTo>
                  <a:lnTo>
                    <a:pt x="3048" y="2336"/>
                  </a:lnTo>
                  <a:lnTo>
                    <a:pt x="3038" y="2337"/>
                  </a:lnTo>
                  <a:lnTo>
                    <a:pt x="3030" y="2342"/>
                  </a:lnTo>
                  <a:lnTo>
                    <a:pt x="2979" y="2322"/>
                  </a:lnTo>
                  <a:lnTo>
                    <a:pt x="2929" y="2296"/>
                  </a:lnTo>
                  <a:lnTo>
                    <a:pt x="2884" y="2265"/>
                  </a:lnTo>
                  <a:lnTo>
                    <a:pt x="2842" y="2232"/>
                  </a:lnTo>
                  <a:lnTo>
                    <a:pt x="2801" y="2195"/>
                  </a:lnTo>
                  <a:lnTo>
                    <a:pt x="2762" y="2158"/>
                  </a:lnTo>
                  <a:lnTo>
                    <a:pt x="2724" y="2121"/>
                  </a:lnTo>
                  <a:lnTo>
                    <a:pt x="2686" y="2087"/>
                  </a:lnTo>
                  <a:lnTo>
                    <a:pt x="2652" y="2050"/>
                  </a:lnTo>
                  <a:lnTo>
                    <a:pt x="2625" y="2012"/>
                  </a:lnTo>
                  <a:lnTo>
                    <a:pt x="2598" y="1974"/>
                  </a:lnTo>
                  <a:lnTo>
                    <a:pt x="2571" y="1936"/>
                  </a:lnTo>
                  <a:lnTo>
                    <a:pt x="2543" y="1899"/>
                  </a:lnTo>
                  <a:lnTo>
                    <a:pt x="2510" y="1866"/>
                  </a:lnTo>
                  <a:lnTo>
                    <a:pt x="2473" y="1837"/>
                  </a:lnTo>
                  <a:lnTo>
                    <a:pt x="2428" y="1816"/>
                  </a:lnTo>
                  <a:lnTo>
                    <a:pt x="2412" y="1858"/>
                  </a:lnTo>
                  <a:lnTo>
                    <a:pt x="2394" y="1900"/>
                  </a:lnTo>
                  <a:lnTo>
                    <a:pt x="2375" y="1942"/>
                  </a:lnTo>
                  <a:lnTo>
                    <a:pt x="2357" y="1985"/>
                  </a:lnTo>
                  <a:lnTo>
                    <a:pt x="2337" y="2028"/>
                  </a:lnTo>
                  <a:lnTo>
                    <a:pt x="2320" y="2071"/>
                  </a:lnTo>
                  <a:lnTo>
                    <a:pt x="2304" y="2114"/>
                  </a:lnTo>
                  <a:lnTo>
                    <a:pt x="2293" y="2160"/>
                  </a:lnTo>
                  <a:lnTo>
                    <a:pt x="2272" y="2193"/>
                  </a:lnTo>
                  <a:lnTo>
                    <a:pt x="2257" y="2228"/>
                  </a:lnTo>
                  <a:lnTo>
                    <a:pt x="2245" y="2262"/>
                  </a:lnTo>
                  <a:lnTo>
                    <a:pt x="2236" y="2299"/>
                  </a:lnTo>
                  <a:lnTo>
                    <a:pt x="2226" y="2337"/>
                  </a:lnTo>
                  <a:lnTo>
                    <a:pt x="2219" y="2373"/>
                  </a:lnTo>
                  <a:lnTo>
                    <a:pt x="2208" y="2410"/>
                  </a:lnTo>
                  <a:lnTo>
                    <a:pt x="2198" y="2448"/>
                  </a:lnTo>
                  <a:lnTo>
                    <a:pt x="2204" y="2592"/>
                  </a:lnTo>
                  <a:lnTo>
                    <a:pt x="2247" y="2721"/>
                  </a:lnTo>
                  <a:lnTo>
                    <a:pt x="2316" y="2842"/>
                  </a:lnTo>
                  <a:lnTo>
                    <a:pt x="2404" y="2956"/>
                  </a:lnTo>
                  <a:lnTo>
                    <a:pt x="2495" y="3068"/>
                  </a:lnTo>
                  <a:lnTo>
                    <a:pt x="2585" y="3183"/>
                  </a:lnTo>
                  <a:lnTo>
                    <a:pt x="2661" y="3307"/>
                  </a:lnTo>
                  <a:lnTo>
                    <a:pt x="2714" y="3441"/>
                  </a:lnTo>
                  <a:lnTo>
                    <a:pt x="2715" y="3511"/>
                  </a:lnTo>
                  <a:lnTo>
                    <a:pt x="2704" y="3578"/>
                  </a:lnTo>
                  <a:lnTo>
                    <a:pt x="2683" y="3641"/>
                  </a:lnTo>
                  <a:lnTo>
                    <a:pt x="2654" y="3703"/>
                  </a:lnTo>
                  <a:lnTo>
                    <a:pt x="2620" y="3765"/>
                  </a:lnTo>
                  <a:lnTo>
                    <a:pt x="2586" y="3825"/>
                  </a:lnTo>
                  <a:lnTo>
                    <a:pt x="2554" y="3886"/>
                  </a:lnTo>
                  <a:lnTo>
                    <a:pt x="2531" y="3949"/>
                  </a:lnTo>
                  <a:lnTo>
                    <a:pt x="2485" y="4065"/>
                  </a:lnTo>
                  <a:lnTo>
                    <a:pt x="2436" y="4180"/>
                  </a:lnTo>
                  <a:lnTo>
                    <a:pt x="2384" y="4295"/>
                  </a:lnTo>
                  <a:lnTo>
                    <a:pt x="2335" y="4411"/>
                  </a:lnTo>
                  <a:lnTo>
                    <a:pt x="2290" y="4529"/>
                  </a:lnTo>
                  <a:lnTo>
                    <a:pt x="2255" y="4647"/>
                  </a:lnTo>
                  <a:lnTo>
                    <a:pt x="2231" y="4767"/>
                  </a:lnTo>
                  <a:lnTo>
                    <a:pt x="2223" y="4890"/>
                  </a:lnTo>
                  <a:lnTo>
                    <a:pt x="2225" y="4925"/>
                  </a:lnTo>
                  <a:lnTo>
                    <a:pt x="2238" y="4959"/>
                  </a:lnTo>
                  <a:lnTo>
                    <a:pt x="2255" y="4993"/>
                  </a:lnTo>
                  <a:lnTo>
                    <a:pt x="2277" y="5025"/>
                  </a:lnTo>
                  <a:lnTo>
                    <a:pt x="2297" y="5057"/>
                  </a:lnTo>
                  <a:lnTo>
                    <a:pt x="2316" y="5092"/>
                  </a:lnTo>
                  <a:lnTo>
                    <a:pt x="2330" y="5126"/>
                  </a:lnTo>
                  <a:lnTo>
                    <a:pt x="2337" y="5164"/>
                  </a:lnTo>
                  <a:lnTo>
                    <a:pt x="2342" y="5172"/>
                  </a:lnTo>
                  <a:lnTo>
                    <a:pt x="2346" y="5183"/>
                  </a:lnTo>
                  <a:lnTo>
                    <a:pt x="2350" y="5195"/>
                  </a:lnTo>
                  <a:lnTo>
                    <a:pt x="2354" y="5206"/>
                  </a:lnTo>
                  <a:lnTo>
                    <a:pt x="2359" y="5217"/>
                  </a:lnTo>
                  <a:lnTo>
                    <a:pt x="2368" y="5228"/>
                  </a:lnTo>
                  <a:lnTo>
                    <a:pt x="2379" y="5236"/>
                  </a:lnTo>
                  <a:lnTo>
                    <a:pt x="2394" y="5245"/>
                  </a:lnTo>
                  <a:lnTo>
                    <a:pt x="2409" y="5243"/>
                  </a:lnTo>
                  <a:lnTo>
                    <a:pt x="2426" y="5241"/>
                  </a:lnTo>
                  <a:lnTo>
                    <a:pt x="2443" y="5239"/>
                  </a:lnTo>
                  <a:lnTo>
                    <a:pt x="2462" y="5238"/>
                  </a:lnTo>
                  <a:lnTo>
                    <a:pt x="2479" y="5238"/>
                  </a:lnTo>
                  <a:lnTo>
                    <a:pt x="2495" y="5242"/>
                  </a:lnTo>
                  <a:lnTo>
                    <a:pt x="2507" y="5249"/>
                  </a:lnTo>
                  <a:lnTo>
                    <a:pt x="2517" y="5262"/>
                  </a:lnTo>
                  <a:lnTo>
                    <a:pt x="2515" y="5271"/>
                  </a:lnTo>
                  <a:lnTo>
                    <a:pt x="2517" y="5278"/>
                  </a:lnTo>
                  <a:lnTo>
                    <a:pt x="2523" y="5283"/>
                  </a:lnTo>
                  <a:lnTo>
                    <a:pt x="2532" y="5290"/>
                  </a:lnTo>
                  <a:lnTo>
                    <a:pt x="2538" y="5294"/>
                  </a:lnTo>
                  <a:lnTo>
                    <a:pt x="2545" y="5299"/>
                  </a:lnTo>
                  <a:lnTo>
                    <a:pt x="2548" y="5305"/>
                  </a:lnTo>
                  <a:lnTo>
                    <a:pt x="2547" y="5315"/>
                  </a:lnTo>
                  <a:lnTo>
                    <a:pt x="2543" y="5322"/>
                  </a:lnTo>
                  <a:lnTo>
                    <a:pt x="2539" y="5330"/>
                  </a:lnTo>
                  <a:lnTo>
                    <a:pt x="2533" y="5339"/>
                  </a:lnTo>
                  <a:lnTo>
                    <a:pt x="2527" y="5348"/>
                  </a:lnTo>
                  <a:lnTo>
                    <a:pt x="2518" y="5355"/>
                  </a:lnTo>
                  <a:lnTo>
                    <a:pt x="2510" y="5361"/>
                  </a:lnTo>
                  <a:lnTo>
                    <a:pt x="2500" y="5364"/>
                  </a:lnTo>
                  <a:lnTo>
                    <a:pt x="2490" y="5365"/>
                  </a:lnTo>
                  <a:lnTo>
                    <a:pt x="2469" y="5362"/>
                  </a:lnTo>
                  <a:lnTo>
                    <a:pt x="2447" y="5362"/>
                  </a:lnTo>
                  <a:lnTo>
                    <a:pt x="2425" y="5361"/>
                  </a:lnTo>
                  <a:lnTo>
                    <a:pt x="2405" y="5361"/>
                  </a:lnTo>
                  <a:lnTo>
                    <a:pt x="2384" y="5358"/>
                  </a:lnTo>
                  <a:lnTo>
                    <a:pt x="2367" y="5352"/>
                  </a:lnTo>
                  <a:lnTo>
                    <a:pt x="2352" y="5343"/>
                  </a:lnTo>
                  <a:lnTo>
                    <a:pt x="2342" y="5328"/>
                  </a:lnTo>
                  <a:lnTo>
                    <a:pt x="2290" y="5317"/>
                  </a:lnTo>
                  <a:lnTo>
                    <a:pt x="2251" y="5298"/>
                  </a:lnTo>
                  <a:lnTo>
                    <a:pt x="2220" y="5271"/>
                  </a:lnTo>
                  <a:lnTo>
                    <a:pt x="2196" y="5240"/>
                  </a:lnTo>
                  <a:lnTo>
                    <a:pt x="2177" y="5203"/>
                  </a:lnTo>
                  <a:lnTo>
                    <a:pt x="2162" y="5166"/>
                  </a:lnTo>
                  <a:lnTo>
                    <a:pt x="2151" y="5128"/>
                  </a:lnTo>
                  <a:lnTo>
                    <a:pt x="2140" y="5094"/>
                  </a:lnTo>
                  <a:lnTo>
                    <a:pt x="2118" y="5066"/>
                  </a:lnTo>
                  <a:lnTo>
                    <a:pt x="2089" y="5051"/>
                  </a:lnTo>
                  <a:lnTo>
                    <a:pt x="2052" y="5042"/>
                  </a:lnTo>
                  <a:lnTo>
                    <a:pt x="2013" y="5036"/>
                  </a:lnTo>
                  <a:lnTo>
                    <a:pt x="1976" y="5028"/>
                  </a:lnTo>
                  <a:lnTo>
                    <a:pt x="1944" y="5016"/>
                  </a:lnTo>
                  <a:lnTo>
                    <a:pt x="1924" y="4995"/>
                  </a:lnTo>
                  <a:lnTo>
                    <a:pt x="1915" y="4960"/>
                  </a:lnTo>
                  <a:lnTo>
                    <a:pt x="1912" y="4936"/>
                  </a:lnTo>
                  <a:lnTo>
                    <a:pt x="1917" y="4916"/>
                  </a:lnTo>
                  <a:lnTo>
                    <a:pt x="1928" y="4897"/>
                  </a:lnTo>
                  <a:lnTo>
                    <a:pt x="1943" y="4882"/>
                  </a:lnTo>
                  <a:lnTo>
                    <a:pt x="1960" y="4865"/>
                  </a:lnTo>
                  <a:lnTo>
                    <a:pt x="1976" y="4850"/>
                  </a:lnTo>
                  <a:lnTo>
                    <a:pt x="1990" y="4833"/>
                  </a:lnTo>
                  <a:lnTo>
                    <a:pt x="2001" y="4816"/>
                  </a:lnTo>
                  <a:lnTo>
                    <a:pt x="2011" y="4794"/>
                  </a:lnTo>
                  <a:lnTo>
                    <a:pt x="2026" y="4761"/>
                  </a:lnTo>
                  <a:lnTo>
                    <a:pt x="2039" y="4721"/>
                  </a:lnTo>
                  <a:lnTo>
                    <a:pt x="2054" y="4682"/>
                  </a:lnTo>
                  <a:lnTo>
                    <a:pt x="2068" y="4642"/>
                  </a:lnTo>
                  <a:lnTo>
                    <a:pt x="2080" y="4608"/>
                  </a:lnTo>
                  <a:lnTo>
                    <a:pt x="2090" y="4584"/>
                  </a:lnTo>
                  <a:lnTo>
                    <a:pt x="2096" y="4576"/>
                  </a:lnTo>
                  <a:lnTo>
                    <a:pt x="2098" y="4474"/>
                  </a:lnTo>
                  <a:lnTo>
                    <a:pt x="2100" y="4376"/>
                  </a:lnTo>
                  <a:lnTo>
                    <a:pt x="2100" y="4278"/>
                  </a:lnTo>
                  <a:lnTo>
                    <a:pt x="2103" y="4182"/>
                  </a:lnTo>
                  <a:lnTo>
                    <a:pt x="2109" y="4086"/>
                  </a:lnTo>
                  <a:lnTo>
                    <a:pt x="2123" y="3992"/>
                  </a:lnTo>
                  <a:lnTo>
                    <a:pt x="2146" y="3899"/>
                  </a:lnTo>
                  <a:lnTo>
                    <a:pt x="2182" y="3810"/>
                  </a:lnTo>
                  <a:lnTo>
                    <a:pt x="2188" y="3774"/>
                  </a:lnTo>
                  <a:lnTo>
                    <a:pt x="2202" y="3739"/>
                  </a:lnTo>
                  <a:lnTo>
                    <a:pt x="2222" y="3708"/>
                  </a:lnTo>
                  <a:lnTo>
                    <a:pt x="2244" y="3677"/>
                  </a:lnTo>
                  <a:lnTo>
                    <a:pt x="2266" y="3645"/>
                  </a:lnTo>
                  <a:lnTo>
                    <a:pt x="2292" y="3615"/>
                  </a:lnTo>
                  <a:lnTo>
                    <a:pt x="2315" y="3583"/>
                  </a:lnTo>
                  <a:lnTo>
                    <a:pt x="2337" y="3553"/>
                  </a:lnTo>
                  <a:lnTo>
                    <a:pt x="2284" y="3487"/>
                  </a:lnTo>
                  <a:lnTo>
                    <a:pt x="2233" y="3424"/>
                  </a:lnTo>
                  <a:lnTo>
                    <a:pt x="2183" y="3359"/>
                  </a:lnTo>
                  <a:lnTo>
                    <a:pt x="2138" y="3294"/>
                  </a:lnTo>
                  <a:lnTo>
                    <a:pt x="2093" y="3226"/>
                  </a:lnTo>
                  <a:lnTo>
                    <a:pt x="2052" y="3159"/>
                  </a:lnTo>
                  <a:lnTo>
                    <a:pt x="2012" y="3091"/>
                  </a:lnTo>
                  <a:lnTo>
                    <a:pt x="1976" y="3023"/>
                  </a:lnTo>
                  <a:lnTo>
                    <a:pt x="1969" y="3033"/>
                  </a:lnTo>
                  <a:lnTo>
                    <a:pt x="1967" y="3048"/>
                  </a:lnTo>
                  <a:lnTo>
                    <a:pt x="1965" y="3060"/>
                  </a:lnTo>
                  <a:lnTo>
                    <a:pt x="1968" y="3074"/>
                  </a:lnTo>
                  <a:lnTo>
                    <a:pt x="1969" y="3087"/>
                  </a:lnTo>
                  <a:lnTo>
                    <a:pt x="1972" y="3102"/>
                  </a:lnTo>
                  <a:lnTo>
                    <a:pt x="1970" y="3116"/>
                  </a:lnTo>
                  <a:lnTo>
                    <a:pt x="1969" y="3130"/>
                  </a:lnTo>
                  <a:lnTo>
                    <a:pt x="1969" y="3244"/>
                  </a:lnTo>
                  <a:lnTo>
                    <a:pt x="1964" y="3362"/>
                  </a:lnTo>
                  <a:lnTo>
                    <a:pt x="1953" y="3480"/>
                  </a:lnTo>
                  <a:lnTo>
                    <a:pt x="1940" y="3600"/>
                  </a:lnTo>
                  <a:lnTo>
                    <a:pt x="1922" y="3720"/>
                  </a:lnTo>
                  <a:lnTo>
                    <a:pt x="1905" y="3840"/>
                  </a:lnTo>
                  <a:lnTo>
                    <a:pt x="1887" y="3959"/>
                  </a:lnTo>
                  <a:lnTo>
                    <a:pt x="1869" y="4081"/>
                  </a:lnTo>
                  <a:lnTo>
                    <a:pt x="1861" y="4128"/>
                  </a:lnTo>
                  <a:lnTo>
                    <a:pt x="1857" y="4176"/>
                  </a:lnTo>
                  <a:lnTo>
                    <a:pt x="1853" y="4223"/>
                  </a:lnTo>
                  <a:lnTo>
                    <a:pt x="1852" y="4273"/>
                  </a:lnTo>
                  <a:lnTo>
                    <a:pt x="1850" y="4320"/>
                  </a:lnTo>
                  <a:lnTo>
                    <a:pt x="1848" y="4366"/>
                  </a:lnTo>
                  <a:lnTo>
                    <a:pt x="1846" y="4413"/>
                  </a:lnTo>
                  <a:lnTo>
                    <a:pt x="1842" y="4461"/>
                  </a:lnTo>
                  <a:lnTo>
                    <a:pt x="1837" y="4544"/>
                  </a:lnTo>
                  <a:lnTo>
                    <a:pt x="1824" y="4627"/>
                  </a:lnTo>
                  <a:lnTo>
                    <a:pt x="1808" y="4707"/>
                  </a:lnTo>
                  <a:lnTo>
                    <a:pt x="1795" y="4789"/>
                  </a:lnTo>
                  <a:lnTo>
                    <a:pt x="1786" y="4867"/>
                  </a:lnTo>
                  <a:lnTo>
                    <a:pt x="1787" y="4947"/>
                  </a:lnTo>
                  <a:lnTo>
                    <a:pt x="1800" y="5024"/>
                  </a:lnTo>
                  <a:lnTo>
                    <a:pt x="1834" y="5101"/>
                  </a:lnTo>
                  <a:lnTo>
                    <a:pt x="1839" y="5113"/>
                  </a:lnTo>
                  <a:lnTo>
                    <a:pt x="1846" y="5126"/>
                  </a:lnTo>
                  <a:lnTo>
                    <a:pt x="1852" y="5140"/>
                  </a:lnTo>
                  <a:lnTo>
                    <a:pt x="1858" y="5154"/>
                  </a:lnTo>
                  <a:lnTo>
                    <a:pt x="1861" y="5167"/>
                  </a:lnTo>
                  <a:lnTo>
                    <a:pt x="1862" y="5180"/>
                  </a:lnTo>
                  <a:lnTo>
                    <a:pt x="1860" y="5194"/>
                  </a:lnTo>
                  <a:lnTo>
                    <a:pt x="1853" y="5207"/>
                  </a:lnTo>
                  <a:lnTo>
                    <a:pt x="1842" y="5221"/>
                  </a:lnTo>
                  <a:lnTo>
                    <a:pt x="1829" y="5231"/>
                  </a:lnTo>
                  <a:lnTo>
                    <a:pt x="1814" y="5239"/>
                  </a:lnTo>
                  <a:lnTo>
                    <a:pt x="1800" y="5246"/>
                  </a:lnTo>
                  <a:lnTo>
                    <a:pt x="1786" y="5251"/>
                  </a:lnTo>
                  <a:lnTo>
                    <a:pt x="1772" y="5259"/>
                  </a:lnTo>
                  <a:lnTo>
                    <a:pt x="1759" y="5268"/>
                  </a:lnTo>
                  <a:lnTo>
                    <a:pt x="1751" y="5281"/>
                  </a:lnTo>
                  <a:lnTo>
                    <a:pt x="1740" y="5309"/>
                  </a:lnTo>
                  <a:lnTo>
                    <a:pt x="1731" y="5339"/>
                  </a:lnTo>
                  <a:lnTo>
                    <a:pt x="1724" y="5369"/>
                  </a:lnTo>
                  <a:lnTo>
                    <a:pt x="1717" y="5400"/>
                  </a:lnTo>
                  <a:lnTo>
                    <a:pt x="1708" y="5429"/>
                  </a:lnTo>
                  <a:lnTo>
                    <a:pt x="1698" y="5461"/>
                  </a:lnTo>
                  <a:lnTo>
                    <a:pt x="1688" y="5490"/>
                  </a:lnTo>
                  <a:lnTo>
                    <a:pt x="1677" y="5519"/>
                  </a:lnTo>
                  <a:lnTo>
                    <a:pt x="1659" y="5533"/>
                  </a:lnTo>
                  <a:lnTo>
                    <a:pt x="1635" y="5544"/>
                  </a:lnTo>
                  <a:lnTo>
                    <a:pt x="1612" y="5551"/>
                  </a:lnTo>
                  <a:lnTo>
                    <a:pt x="1589" y="5556"/>
                  </a:lnTo>
                  <a:lnTo>
                    <a:pt x="1562" y="5559"/>
                  </a:lnTo>
                  <a:lnTo>
                    <a:pt x="1537" y="5562"/>
                  </a:lnTo>
                  <a:lnTo>
                    <a:pt x="1511" y="5565"/>
                  </a:lnTo>
                  <a:lnTo>
                    <a:pt x="1489" y="5572"/>
                  </a:lnTo>
                  <a:lnTo>
                    <a:pt x="1390" y="5576"/>
                  </a:lnTo>
                  <a:lnTo>
                    <a:pt x="1384" y="5573"/>
                  </a:lnTo>
                  <a:lnTo>
                    <a:pt x="1381" y="5569"/>
                  </a:lnTo>
                  <a:lnTo>
                    <a:pt x="1377" y="5564"/>
                  </a:lnTo>
                  <a:lnTo>
                    <a:pt x="1376" y="5559"/>
                  </a:lnTo>
                  <a:lnTo>
                    <a:pt x="1374" y="5553"/>
                  </a:lnTo>
                  <a:lnTo>
                    <a:pt x="1376" y="5548"/>
                  </a:lnTo>
                  <a:lnTo>
                    <a:pt x="1377" y="5542"/>
                  </a:lnTo>
                  <a:lnTo>
                    <a:pt x="1382" y="5539"/>
                  </a:lnTo>
                  <a:lnTo>
                    <a:pt x="1401" y="5507"/>
                  </a:lnTo>
                  <a:lnTo>
                    <a:pt x="1417" y="5489"/>
                  </a:lnTo>
                  <a:lnTo>
                    <a:pt x="1431" y="5478"/>
                  </a:lnTo>
                  <a:lnTo>
                    <a:pt x="1446" y="5470"/>
                  </a:lnTo>
                  <a:lnTo>
                    <a:pt x="1459" y="5456"/>
                  </a:lnTo>
                  <a:lnTo>
                    <a:pt x="1477" y="5432"/>
                  </a:lnTo>
                  <a:lnTo>
                    <a:pt x="1496" y="5393"/>
                  </a:lnTo>
                  <a:lnTo>
                    <a:pt x="1526" y="5331"/>
                  </a:lnTo>
                  <a:lnTo>
                    <a:pt x="1527" y="5290"/>
                  </a:lnTo>
                  <a:lnTo>
                    <a:pt x="1539" y="5251"/>
                  </a:lnTo>
                  <a:lnTo>
                    <a:pt x="1558" y="5214"/>
                  </a:lnTo>
                  <a:lnTo>
                    <a:pt x="1581" y="5177"/>
                  </a:lnTo>
                  <a:lnTo>
                    <a:pt x="1601" y="5140"/>
                  </a:lnTo>
                  <a:lnTo>
                    <a:pt x="1618" y="5103"/>
                  </a:lnTo>
                  <a:lnTo>
                    <a:pt x="1627" y="5064"/>
                  </a:lnTo>
                  <a:lnTo>
                    <a:pt x="1624" y="5024"/>
                  </a:lnTo>
                  <a:lnTo>
                    <a:pt x="1622" y="4991"/>
                  </a:lnTo>
                  <a:lnTo>
                    <a:pt x="1617" y="4959"/>
                  </a:lnTo>
                  <a:lnTo>
                    <a:pt x="1608" y="4928"/>
                  </a:lnTo>
                  <a:lnTo>
                    <a:pt x="1600" y="4898"/>
                  </a:lnTo>
                  <a:lnTo>
                    <a:pt x="1590" y="4866"/>
                  </a:lnTo>
                  <a:lnTo>
                    <a:pt x="1581" y="4836"/>
                  </a:lnTo>
                  <a:lnTo>
                    <a:pt x="1573" y="4804"/>
                  </a:lnTo>
                  <a:lnTo>
                    <a:pt x="1570" y="4773"/>
                  </a:lnTo>
                  <a:lnTo>
                    <a:pt x="1559" y="4693"/>
                  </a:lnTo>
                  <a:lnTo>
                    <a:pt x="1552" y="4617"/>
                  </a:lnTo>
                  <a:lnTo>
                    <a:pt x="1548" y="4544"/>
                  </a:lnTo>
                  <a:lnTo>
                    <a:pt x="1548" y="4472"/>
                  </a:lnTo>
                  <a:lnTo>
                    <a:pt x="1550" y="4399"/>
                  </a:lnTo>
                  <a:lnTo>
                    <a:pt x="1557" y="4327"/>
                  </a:lnTo>
                  <a:lnTo>
                    <a:pt x="1565" y="4252"/>
                  </a:lnTo>
                  <a:lnTo>
                    <a:pt x="1580" y="4174"/>
                  </a:lnTo>
                  <a:lnTo>
                    <a:pt x="1570" y="4085"/>
                  </a:lnTo>
                  <a:lnTo>
                    <a:pt x="1563" y="3998"/>
                  </a:lnTo>
                  <a:lnTo>
                    <a:pt x="1554" y="3914"/>
                  </a:lnTo>
                  <a:lnTo>
                    <a:pt x="1548" y="3830"/>
                  </a:lnTo>
                  <a:lnTo>
                    <a:pt x="1541" y="3743"/>
                  </a:lnTo>
                  <a:lnTo>
                    <a:pt x="1537" y="3658"/>
                  </a:lnTo>
                  <a:lnTo>
                    <a:pt x="1537" y="3569"/>
                  </a:lnTo>
                  <a:lnTo>
                    <a:pt x="1542" y="3478"/>
                  </a:lnTo>
                  <a:lnTo>
                    <a:pt x="1541" y="3422"/>
                  </a:lnTo>
                  <a:lnTo>
                    <a:pt x="1546" y="3366"/>
                  </a:lnTo>
                  <a:lnTo>
                    <a:pt x="1552" y="3309"/>
                  </a:lnTo>
                  <a:lnTo>
                    <a:pt x="1558" y="3253"/>
                  </a:lnTo>
                  <a:lnTo>
                    <a:pt x="1559" y="3197"/>
                  </a:lnTo>
                  <a:lnTo>
                    <a:pt x="1554" y="3142"/>
                  </a:lnTo>
                  <a:lnTo>
                    <a:pt x="1539" y="3088"/>
                  </a:lnTo>
                  <a:lnTo>
                    <a:pt x="1514" y="3036"/>
                  </a:lnTo>
                  <a:lnTo>
                    <a:pt x="1498" y="2988"/>
                  </a:lnTo>
                  <a:lnTo>
                    <a:pt x="1485" y="2941"/>
                  </a:lnTo>
                  <a:lnTo>
                    <a:pt x="1474" y="2892"/>
                  </a:lnTo>
                  <a:lnTo>
                    <a:pt x="1468" y="2844"/>
                  </a:lnTo>
                  <a:lnTo>
                    <a:pt x="1466" y="2794"/>
                  </a:lnTo>
                  <a:lnTo>
                    <a:pt x="1472" y="2746"/>
                  </a:lnTo>
                  <a:lnTo>
                    <a:pt x="1484" y="2700"/>
                  </a:lnTo>
                  <a:lnTo>
                    <a:pt x="1509" y="2656"/>
                  </a:lnTo>
                  <a:lnTo>
                    <a:pt x="1522" y="2626"/>
                  </a:lnTo>
                  <a:lnTo>
                    <a:pt x="1536" y="2598"/>
                  </a:lnTo>
                  <a:lnTo>
                    <a:pt x="1548" y="2570"/>
                  </a:lnTo>
                  <a:lnTo>
                    <a:pt x="1562" y="2542"/>
                  </a:lnTo>
                  <a:lnTo>
                    <a:pt x="1573" y="2513"/>
                  </a:lnTo>
                  <a:lnTo>
                    <a:pt x="1585" y="2485"/>
                  </a:lnTo>
                  <a:lnTo>
                    <a:pt x="1596" y="2456"/>
                  </a:lnTo>
                  <a:lnTo>
                    <a:pt x="1607" y="2429"/>
                  </a:lnTo>
                  <a:lnTo>
                    <a:pt x="1614" y="2328"/>
                  </a:lnTo>
                  <a:lnTo>
                    <a:pt x="1616" y="2227"/>
                  </a:lnTo>
                  <a:lnTo>
                    <a:pt x="1608" y="2126"/>
                  </a:lnTo>
                  <a:lnTo>
                    <a:pt x="1598" y="2027"/>
                  </a:lnTo>
                  <a:lnTo>
                    <a:pt x="1581" y="1927"/>
                  </a:lnTo>
                  <a:lnTo>
                    <a:pt x="1559" y="1829"/>
                  </a:lnTo>
                  <a:lnTo>
                    <a:pt x="1534" y="1733"/>
                  </a:lnTo>
                  <a:lnTo>
                    <a:pt x="1509" y="1639"/>
                  </a:lnTo>
                  <a:lnTo>
                    <a:pt x="1478" y="1591"/>
                  </a:lnTo>
                  <a:lnTo>
                    <a:pt x="1436" y="1564"/>
                  </a:lnTo>
                  <a:lnTo>
                    <a:pt x="1384" y="1548"/>
                  </a:lnTo>
                  <a:lnTo>
                    <a:pt x="1330" y="1544"/>
                  </a:lnTo>
                  <a:lnTo>
                    <a:pt x="1270" y="1544"/>
                  </a:lnTo>
                  <a:lnTo>
                    <a:pt x="1208" y="1547"/>
                  </a:lnTo>
                  <a:lnTo>
                    <a:pt x="1149" y="1547"/>
                  </a:lnTo>
                  <a:lnTo>
                    <a:pt x="1095" y="1541"/>
                  </a:lnTo>
                  <a:lnTo>
                    <a:pt x="1055" y="1536"/>
                  </a:lnTo>
                  <a:lnTo>
                    <a:pt x="1017" y="1533"/>
                  </a:lnTo>
                  <a:lnTo>
                    <a:pt x="978" y="1530"/>
                  </a:lnTo>
                  <a:lnTo>
                    <a:pt x="940" y="1528"/>
                  </a:lnTo>
                  <a:lnTo>
                    <a:pt x="902" y="1524"/>
                  </a:lnTo>
                  <a:lnTo>
                    <a:pt x="863" y="1521"/>
                  </a:lnTo>
                  <a:lnTo>
                    <a:pt x="826" y="1515"/>
                  </a:lnTo>
                  <a:lnTo>
                    <a:pt x="792" y="1508"/>
                  </a:lnTo>
                  <a:lnTo>
                    <a:pt x="751" y="1468"/>
                  </a:lnTo>
                  <a:lnTo>
                    <a:pt x="697" y="1375"/>
                  </a:lnTo>
                  <a:lnTo>
                    <a:pt x="654" y="1278"/>
                  </a:lnTo>
                  <a:lnTo>
                    <a:pt x="618" y="1178"/>
                  </a:lnTo>
                  <a:lnTo>
                    <a:pt x="591" y="1076"/>
                  </a:lnTo>
                  <a:lnTo>
                    <a:pt x="567" y="972"/>
                  </a:lnTo>
                  <a:lnTo>
                    <a:pt x="546" y="867"/>
                  </a:lnTo>
                  <a:lnTo>
                    <a:pt x="527" y="762"/>
                  </a:lnTo>
                  <a:lnTo>
                    <a:pt x="509" y="659"/>
                  </a:lnTo>
                  <a:lnTo>
                    <a:pt x="499" y="609"/>
                  </a:lnTo>
                  <a:lnTo>
                    <a:pt x="484" y="561"/>
                  </a:lnTo>
                  <a:lnTo>
                    <a:pt x="464" y="515"/>
                  </a:lnTo>
                  <a:lnTo>
                    <a:pt x="439" y="473"/>
                  </a:lnTo>
                  <a:lnTo>
                    <a:pt x="404" y="433"/>
                  </a:lnTo>
                  <a:lnTo>
                    <a:pt x="364" y="400"/>
                  </a:lnTo>
                  <a:lnTo>
                    <a:pt x="316" y="371"/>
                  </a:lnTo>
                  <a:lnTo>
                    <a:pt x="259" y="351"/>
                  </a:lnTo>
                  <a:lnTo>
                    <a:pt x="240" y="343"/>
                  </a:lnTo>
                  <a:lnTo>
                    <a:pt x="223" y="336"/>
                  </a:lnTo>
                  <a:lnTo>
                    <a:pt x="206" y="327"/>
                  </a:lnTo>
                  <a:lnTo>
                    <a:pt x="190" y="320"/>
                  </a:lnTo>
                  <a:lnTo>
                    <a:pt x="170" y="312"/>
                  </a:lnTo>
                  <a:lnTo>
                    <a:pt x="153" y="305"/>
                  </a:lnTo>
                  <a:lnTo>
                    <a:pt x="135" y="299"/>
                  </a:lnTo>
                  <a:lnTo>
                    <a:pt x="116" y="294"/>
                  </a:lnTo>
                  <a:lnTo>
                    <a:pt x="89" y="263"/>
                  </a:lnTo>
                  <a:lnTo>
                    <a:pt x="70" y="231"/>
                  </a:lnTo>
                  <a:lnTo>
                    <a:pt x="56" y="197"/>
                  </a:lnTo>
                  <a:lnTo>
                    <a:pt x="45" y="163"/>
                  </a:lnTo>
                  <a:lnTo>
                    <a:pt x="35" y="126"/>
                  </a:lnTo>
                  <a:lnTo>
                    <a:pt x="26" y="92"/>
                  </a:lnTo>
                  <a:lnTo>
                    <a:pt x="16" y="57"/>
                  </a:lnTo>
                  <a:lnTo>
                    <a:pt x="5" y="23"/>
                  </a:lnTo>
                  <a:lnTo>
                    <a:pt x="0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79" name="Freeform 67"/>
            <p:cNvSpPr>
              <a:spLocks/>
            </p:cNvSpPr>
            <p:nvPr/>
          </p:nvSpPr>
          <p:spPr bwMode="auto">
            <a:xfrm>
              <a:off x="492" y="995"/>
              <a:ext cx="270" cy="249"/>
            </a:xfrm>
            <a:custGeom>
              <a:avLst/>
              <a:gdLst>
                <a:gd name="T0" fmla="*/ 352 w 541"/>
                <a:gd name="T1" fmla="*/ 308 h 499"/>
                <a:gd name="T2" fmla="*/ 366 w 541"/>
                <a:gd name="T3" fmla="*/ 308 h 499"/>
                <a:gd name="T4" fmla="*/ 382 w 541"/>
                <a:gd name="T5" fmla="*/ 297 h 499"/>
                <a:gd name="T6" fmla="*/ 397 w 541"/>
                <a:gd name="T7" fmla="*/ 284 h 499"/>
                <a:gd name="T8" fmla="*/ 404 w 541"/>
                <a:gd name="T9" fmla="*/ 257 h 499"/>
                <a:gd name="T10" fmla="*/ 394 w 541"/>
                <a:gd name="T11" fmla="*/ 222 h 499"/>
                <a:gd name="T12" fmla="*/ 377 w 541"/>
                <a:gd name="T13" fmla="*/ 186 h 499"/>
                <a:gd name="T14" fmla="*/ 359 w 541"/>
                <a:gd name="T15" fmla="*/ 151 h 499"/>
                <a:gd name="T16" fmla="*/ 375 w 541"/>
                <a:gd name="T17" fmla="*/ 161 h 499"/>
                <a:gd name="T18" fmla="*/ 421 w 541"/>
                <a:gd name="T19" fmla="*/ 216 h 499"/>
                <a:gd name="T20" fmla="*/ 463 w 541"/>
                <a:gd name="T21" fmla="*/ 276 h 499"/>
                <a:gd name="T22" fmla="*/ 492 w 541"/>
                <a:gd name="T23" fmla="*/ 341 h 499"/>
                <a:gd name="T24" fmla="*/ 499 w 541"/>
                <a:gd name="T25" fmla="*/ 392 h 499"/>
                <a:gd name="T26" fmla="*/ 516 w 541"/>
                <a:gd name="T27" fmla="*/ 420 h 499"/>
                <a:gd name="T28" fmla="*/ 536 w 541"/>
                <a:gd name="T29" fmla="*/ 449 h 499"/>
                <a:gd name="T30" fmla="*/ 538 w 541"/>
                <a:gd name="T31" fmla="*/ 476 h 499"/>
                <a:gd name="T32" fmla="*/ 516 w 541"/>
                <a:gd name="T33" fmla="*/ 491 h 499"/>
                <a:gd name="T34" fmla="*/ 501 w 541"/>
                <a:gd name="T35" fmla="*/ 496 h 499"/>
                <a:gd name="T36" fmla="*/ 485 w 541"/>
                <a:gd name="T37" fmla="*/ 498 h 499"/>
                <a:gd name="T38" fmla="*/ 469 w 541"/>
                <a:gd name="T39" fmla="*/ 498 h 499"/>
                <a:gd name="T40" fmla="*/ 446 w 541"/>
                <a:gd name="T41" fmla="*/ 458 h 499"/>
                <a:gd name="T42" fmla="*/ 364 w 541"/>
                <a:gd name="T43" fmla="*/ 386 h 499"/>
                <a:gd name="T44" fmla="*/ 242 w 541"/>
                <a:gd name="T45" fmla="*/ 319 h 499"/>
                <a:gd name="T46" fmla="*/ 127 w 541"/>
                <a:gd name="T47" fmla="*/ 267 h 499"/>
                <a:gd name="T48" fmla="*/ 70 w 541"/>
                <a:gd name="T49" fmla="*/ 216 h 499"/>
                <a:gd name="T50" fmla="*/ 47 w 541"/>
                <a:gd name="T51" fmla="*/ 156 h 499"/>
                <a:gd name="T52" fmla="*/ 27 w 541"/>
                <a:gd name="T53" fmla="*/ 93 h 499"/>
                <a:gd name="T54" fmla="*/ 9 w 541"/>
                <a:gd name="T55" fmla="*/ 31 h 499"/>
                <a:gd name="T56" fmla="*/ 11 w 541"/>
                <a:gd name="T57" fmla="*/ 19 h 499"/>
                <a:gd name="T58" fmla="*/ 35 w 541"/>
                <a:gd name="T59" fmla="*/ 57 h 499"/>
                <a:gd name="T60" fmla="*/ 54 w 541"/>
                <a:gd name="T61" fmla="*/ 98 h 499"/>
                <a:gd name="T62" fmla="*/ 75 w 541"/>
                <a:gd name="T63" fmla="*/ 139 h 499"/>
                <a:gd name="T64" fmla="*/ 122 w 541"/>
                <a:gd name="T65" fmla="*/ 176 h 499"/>
                <a:gd name="T66" fmla="*/ 196 w 541"/>
                <a:gd name="T67" fmla="*/ 202 h 499"/>
                <a:gd name="T68" fmla="*/ 266 w 541"/>
                <a:gd name="T69" fmla="*/ 233 h 499"/>
                <a:gd name="T70" fmla="*/ 325 w 541"/>
                <a:gd name="T71" fmla="*/ 275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1" h="499">
                  <a:moveTo>
                    <a:pt x="350" y="304"/>
                  </a:moveTo>
                  <a:lnTo>
                    <a:pt x="352" y="308"/>
                  </a:lnTo>
                  <a:lnTo>
                    <a:pt x="359" y="310"/>
                  </a:lnTo>
                  <a:lnTo>
                    <a:pt x="366" y="308"/>
                  </a:lnTo>
                  <a:lnTo>
                    <a:pt x="375" y="304"/>
                  </a:lnTo>
                  <a:lnTo>
                    <a:pt x="382" y="297"/>
                  </a:lnTo>
                  <a:lnTo>
                    <a:pt x="391" y="291"/>
                  </a:lnTo>
                  <a:lnTo>
                    <a:pt x="397" y="284"/>
                  </a:lnTo>
                  <a:lnTo>
                    <a:pt x="404" y="278"/>
                  </a:lnTo>
                  <a:lnTo>
                    <a:pt x="404" y="257"/>
                  </a:lnTo>
                  <a:lnTo>
                    <a:pt x="402" y="239"/>
                  </a:lnTo>
                  <a:lnTo>
                    <a:pt x="394" y="222"/>
                  </a:lnTo>
                  <a:lnTo>
                    <a:pt x="387" y="204"/>
                  </a:lnTo>
                  <a:lnTo>
                    <a:pt x="377" y="186"/>
                  </a:lnTo>
                  <a:lnTo>
                    <a:pt x="367" y="168"/>
                  </a:lnTo>
                  <a:lnTo>
                    <a:pt x="359" y="151"/>
                  </a:lnTo>
                  <a:lnTo>
                    <a:pt x="354" y="133"/>
                  </a:lnTo>
                  <a:lnTo>
                    <a:pt x="375" y="161"/>
                  </a:lnTo>
                  <a:lnTo>
                    <a:pt x="398" y="189"/>
                  </a:lnTo>
                  <a:lnTo>
                    <a:pt x="421" y="216"/>
                  </a:lnTo>
                  <a:lnTo>
                    <a:pt x="445" y="246"/>
                  </a:lnTo>
                  <a:lnTo>
                    <a:pt x="463" y="276"/>
                  </a:lnTo>
                  <a:lnTo>
                    <a:pt x="481" y="308"/>
                  </a:lnTo>
                  <a:lnTo>
                    <a:pt x="492" y="341"/>
                  </a:lnTo>
                  <a:lnTo>
                    <a:pt x="498" y="378"/>
                  </a:lnTo>
                  <a:lnTo>
                    <a:pt x="499" y="392"/>
                  </a:lnTo>
                  <a:lnTo>
                    <a:pt x="506" y="406"/>
                  </a:lnTo>
                  <a:lnTo>
                    <a:pt x="516" y="420"/>
                  </a:lnTo>
                  <a:lnTo>
                    <a:pt x="529" y="436"/>
                  </a:lnTo>
                  <a:lnTo>
                    <a:pt x="536" y="449"/>
                  </a:lnTo>
                  <a:lnTo>
                    <a:pt x="541" y="463"/>
                  </a:lnTo>
                  <a:lnTo>
                    <a:pt x="538" y="476"/>
                  </a:lnTo>
                  <a:lnTo>
                    <a:pt x="525" y="489"/>
                  </a:lnTo>
                  <a:lnTo>
                    <a:pt x="516" y="491"/>
                  </a:lnTo>
                  <a:lnTo>
                    <a:pt x="509" y="494"/>
                  </a:lnTo>
                  <a:lnTo>
                    <a:pt x="501" y="496"/>
                  </a:lnTo>
                  <a:lnTo>
                    <a:pt x="494" y="498"/>
                  </a:lnTo>
                  <a:lnTo>
                    <a:pt x="485" y="498"/>
                  </a:lnTo>
                  <a:lnTo>
                    <a:pt x="478" y="499"/>
                  </a:lnTo>
                  <a:lnTo>
                    <a:pt x="469" y="498"/>
                  </a:lnTo>
                  <a:lnTo>
                    <a:pt x="460" y="498"/>
                  </a:lnTo>
                  <a:lnTo>
                    <a:pt x="446" y="458"/>
                  </a:lnTo>
                  <a:lnTo>
                    <a:pt x="414" y="421"/>
                  </a:lnTo>
                  <a:lnTo>
                    <a:pt x="364" y="386"/>
                  </a:lnTo>
                  <a:lnTo>
                    <a:pt x="306" y="352"/>
                  </a:lnTo>
                  <a:lnTo>
                    <a:pt x="242" y="319"/>
                  </a:lnTo>
                  <a:lnTo>
                    <a:pt x="181" y="292"/>
                  </a:lnTo>
                  <a:lnTo>
                    <a:pt x="127" y="267"/>
                  </a:lnTo>
                  <a:lnTo>
                    <a:pt x="88" y="247"/>
                  </a:lnTo>
                  <a:lnTo>
                    <a:pt x="70" y="216"/>
                  </a:lnTo>
                  <a:lnTo>
                    <a:pt x="58" y="187"/>
                  </a:lnTo>
                  <a:lnTo>
                    <a:pt x="47" y="156"/>
                  </a:lnTo>
                  <a:lnTo>
                    <a:pt x="37" y="125"/>
                  </a:lnTo>
                  <a:lnTo>
                    <a:pt x="27" y="93"/>
                  </a:lnTo>
                  <a:lnTo>
                    <a:pt x="18" y="62"/>
                  </a:lnTo>
                  <a:lnTo>
                    <a:pt x="9" y="31"/>
                  </a:lnTo>
                  <a:lnTo>
                    <a:pt x="0" y="0"/>
                  </a:lnTo>
                  <a:lnTo>
                    <a:pt x="11" y="19"/>
                  </a:lnTo>
                  <a:lnTo>
                    <a:pt x="24" y="38"/>
                  </a:lnTo>
                  <a:lnTo>
                    <a:pt x="35" y="57"/>
                  </a:lnTo>
                  <a:lnTo>
                    <a:pt x="46" y="79"/>
                  </a:lnTo>
                  <a:lnTo>
                    <a:pt x="54" y="98"/>
                  </a:lnTo>
                  <a:lnTo>
                    <a:pt x="66" y="119"/>
                  </a:lnTo>
                  <a:lnTo>
                    <a:pt x="75" y="139"/>
                  </a:lnTo>
                  <a:lnTo>
                    <a:pt x="88" y="161"/>
                  </a:lnTo>
                  <a:lnTo>
                    <a:pt x="122" y="176"/>
                  </a:lnTo>
                  <a:lnTo>
                    <a:pt x="160" y="189"/>
                  </a:lnTo>
                  <a:lnTo>
                    <a:pt x="196" y="202"/>
                  </a:lnTo>
                  <a:lnTo>
                    <a:pt x="233" y="217"/>
                  </a:lnTo>
                  <a:lnTo>
                    <a:pt x="266" y="233"/>
                  </a:lnTo>
                  <a:lnTo>
                    <a:pt x="298" y="252"/>
                  </a:lnTo>
                  <a:lnTo>
                    <a:pt x="325" y="275"/>
                  </a:lnTo>
                  <a:lnTo>
                    <a:pt x="350" y="304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80" name="Freeform 68"/>
            <p:cNvSpPr>
              <a:spLocks/>
            </p:cNvSpPr>
            <p:nvPr/>
          </p:nvSpPr>
          <p:spPr bwMode="auto">
            <a:xfrm>
              <a:off x="737" y="1281"/>
              <a:ext cx="1376" cy="2217"/>
            </a:xfrm>
            <a:custGeom>
              <a:avLst/>
              <a:gdLst>
                <a:gd name="T0" fmla="*/ 727 w 2753"/>
                <a:gd name="T1" fmla="*/ 724 h 4435"/>
                <a:gd name="T2" fmla="*/ 845 w 2753"/>
                <a:gd name="T3" fmla="*/ 787 h 4435"/>
                <a:gd name="T4" fmla="*/ 899 w 2753"/>
                <a:gd name="T5" fmla="*/ 790 h 4435"/>
                <a:gd name="T6" fmla="*/ 1034 w 2753"/>
                <a:gd name="T7" fmla="*/ 732 h 4435"/>
                <a:gd name="T8" fmla="*/ 1250 w 2753"/>
                <a:gd name="T9" fmla="*/ 760 h 4435"/>
                <a:gd name="T10" fmla="*/ 1330 w 2753"/>
                <a:gd name="T11" fmla="*/ 857 h 4435"/>
                <a:gd name="T12" fmla="*/ 1489 w 2753"/>
                <a:gd name="T13" fmla="*/ 924 h 4435"/>
                <a:gd name="T14" fmla="*/ 1686 w 2753"/>
                <a:gd name="T15" fmla="*/ 822 h 4435"/>
                <a:gd name="T16" fmla="*/ 1856 w 2753"/>
                <a:gd name="T17" fmla="*/ 847 h 4435"/>
                <a:gd name="T18" fmla="*/ 1984 w 2753"/>
                <a:gd name="T19" fmla="*/ 821 h 4435"/>
                <a:gd name="T20" fmla="*/ 2060 w 2753"/>
                <a:gd name="T21" fmla="*/ 948 h 4435"/>
                <a:gd name="T22" fmla="*/ 2191 w 2753"/>
                <a:gd name="T23" fmla="*/ 1176 h 4435"/>
                <a:gd name="T24" fmla="*/ 2360 w 2753"/>
                <a:gd name="T25" fmla="*/ 1377 h 4435"/>
                <a:gd name="T26" fmla="*/ 2468 w 2753"/>
                <a:gd name="T27" fmla="*/ 1472 h 4435"/>
                <a:gd name="T28" fmla="*/ 2485 w 2753"/>
                <a:gd name="T29" fmla="*/ 1353 h 4435"/>
                <a:gd name="T30" fmla="*/ 2651 w 2753"/>
                <a:gd name="T31" fmla="*/ 906 h 4435"/>
                <a:gd name="T32" fmla="*/ 2742 w 2753"/>
                <a:gd name="T33" fmla="*/ 933 h 4435"/>
                <a:gd name="T34" fmla="*/ 2697 w 2753"/>
                <a:gd name="T35" fmla="*/ 1360 h 4435"/>
                <a:gd name="T36" fmla="*/ 2561 w 2753"/>
                <a:gd name="T37" fmla="*/ 1622 h 4435"/>
                <a:gd name="T38" fmla="*/ 2362 w 2753"/>
                <a:gd name="T39" fmla="*/ 1639 h 4435"/>
                <a:gd name="T40" fmla="*/ 1969 w 2753"/>
                <a:gd name="T41" fmla="*/ 1214 h 4435"/>
                <a:gd name="T42" fmla="*/ 1865 w 2753"/>
                <a:gd name="T43" fmla="*/ 1139 h 4435"/>
                <a:gd name="T44" fmla="*/ 1836 w 2753"/>
                <a:gd name="T45" fmla="*/ 1261 h 4435"/>
                <a:gd name="T46" fmla="*/ 1616 w 2753"/>
                <a:gd name="T47" fmla="*/ 1689 h 4435"/>
                <a:gd name="T48" fmla="*/ 1635 w 2753"/>
                <a:gd name="T49" fmla="*/ 2140 h 4435"/>
                <a:gd name="T50" fmla="*/ 1948 w 2753"/>
                <a:gd name="T51" fmla="*/ 2539 h 4435"/>
                <a:gd name="T52" fmla="*/ 2042 w 2753"/>
                <a:gd name="T53" fmla="*/ 3203 h 4435"/>
                <a:gd name="T54" fmla="*/ 1684 w 2753"/>
                <a:gd name="T55" fmla="*/ 4061 h 4435"/>
                <a:gd name="T56" fmla="*/ 1619 w 2753"/>
                <a:gd name="T57" fmla="*/ 4059 h 4435"/>
                <a:gd name="T58" fmla="*/ 1611 w 2753"/>
                <a:gd name="T59" fmla="*/ 3975 h 4435"/>
                <a:gd name="T60" fmla="*/ 1622 w 2753"/>
                <a:gd name="T61" fmla="*/ 3611 h 4435"/>
                <a:gd name="T62" fmla="*/ 1761 w 2753"/>
                <a:gd name="T63" fmla="*/ 3153 h 4435"/>
                <a:gd name="T64" fmla="*/ 1667 w 2753"/>
                <a:gd name="T65" fmla="*/ 2709 h 4435"/>
                <a:gd name="T66" fmla="*/ 1459 w 2753"/>
                <a:gd name="T67" fmla="*/ 2350 h 4435"/>
                <a:gd name="T68" fmla="*/ 1409 w 2753"/>
                <a:gd name="T69" fmla="*/ 2291 h 4435"/>
                <a:gd name="T70" fmla="*/ 1399 w 2753"/>
                <a:gd name="T71" fmla="*/ 2593 h 4435"/>
                <a:gd name="T72" fmla="*/ 1393 w 2753"/>
                <a:gd name="T73" fmla="*/ 2712 h 4435"/>
                <a:gd name="T74" fmla="*/ 1326 w 2753"/>
                <a:gd name="T75" fmla="*/ 3414 h 4435"/>
                <a:gd name="T76" fmla="*/ 1274 w 2753"/>
                <a:gd name="T77" fmla="*/ 3981 h 4435"/>
                <a:gd name="T78" fmla="*/ 1213 w 2753"/>
                <a:gd name="T79" fmla="*/ 4311 h 4435"/>
                <a:gd name="T80" fmla="*/ 1159 w 2753"/>
                <a:gd name="T81" fmla="*/ 4431 h 4435"/>
                <a:gd name="T82" fmla="*/ 1079 w 2753"/>
                <a:gd name="T83" fmla="*/ 4086 h 4435"/>
                <a:gd name="T84" fmla="*/ 1084 w 2753"/>
                <a:gd name="T85" fmla="*/ 3746 h 4435"/>
                <a:gd name="T86" fmla="*/ 1068 w 2753"/>
                <a:gd name="T87" fmla="*/ 3172 h 4435"/>
                <a:gd name="T88" fmla="*/ 1084 w 2753"/>
                <a:gd name="T89" fmla="*/ 2642 h 4435"/>
                <a:gd name="T90" fmla="*/ 1095 w 2753"/>
                <a:gd name="T91" fmla="*/ 2498 h 4435"/>
                <a:gd name="T92" fmla="*/ 1093 w 2753"/>
                <a:gd name="T93" fmla="*/ 2445 h 4435"/>
                <a:gd name="T94" fmla="*/ 1009 w 2753"/>
                <a:gd name="T95" fmla="*/ 2262 h 4435"/>
                <a:gd name="T96" fmla="*/ 1129 w 2753"/>
                <a:gd name="T97" fmla="*/ 1909 h 4435"/>
                <a:gd name="T98" fmla="*/ 1154 w 2753"/>
                <a:gd name="T99" fmla="*/ 1700 h 4435"/>
                <a:gd name="T100" fmla="*/ 1029 w 2753"/>
                <a:gd name="T101" fmla="*/ 1001 h 4435"/>
                <a:gd name="T102" fmla="*/ 675 w 2753"/>
                <a:gd name="T103" fmla="*/ 938 h 4435"/>
                <a:gd name="T104" fmla="*/ 365 w 2753"/>
                <a:gd name="T105" fmla="*/ 892 h 4435"/>
                <a:gd name="T106" fmla="*/ 53 w 2753"/>
                <a:gd name="T107" fmla="*/ 333 h 4435"/>
                <a:gd name="T108" fmla="*/ 193 w 2753"/>
                <a:gd name="T109" fmla="*/ 213 h 4435"/>
                <a:gd name="T110" fmla="*/ 310 w 2753"/>
                <a:gd name="T111" fmla="*/ 562 h 4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53" h="4435">
                  <a:moveTo>
                    <a:pt x="352" y="713"/>
                  </a:moveTo>
                  <a:lnTo>
                    <a:pt x="411" y="709"/>
                  </a:lnTo>
                  <a:lnTo>
                    <a:pt x="474" y="708"/>
                  </a:lnTo>
                  <a:lnTo>
                    <a:pt x="537" y="708"/>
                  </a:lnTo>
                  <a:lnTo>
                    <a:pt x="601" y="712"/>
                  </a:lnTo>
                  <a:lnTo>
                    <a:pt x="664" y="716"/>
                  </a:lnTo>
                  <a:lnTo>
                    <a:pt x="727" y="724"/>
                  </a:lnTo>
                  <a:lnTo>
                    <a:pt x="788" y="733"/>
                  </a:lnTo>
                  <a:lnTo>
                    <a:pt x="848" y="746"/>
                  </a:lnTo>
                  <a:lnTo>
                    <a:pt x="848" y="752"/>
                  </a:lnTo>
                  <a:lnTo>
                    <a:pt x="848" y="760"/>
                  </a:lnTo>
                  <a:lnTo>
                    <a:pt x="847" y="768"/>
                  </a:lnTo>
                  <a:lnTo>
                    <a:pt x="846" y="779"/>
                  </a:lnTo>
                  <a:lnTo>
                    <a:pt x="845" y="787"/>
                  </a:lnTo>
                  <a:lnTo>
                    <a:pt x="846" y="796"/>
                  </a:lnTo>
                  <a:lnTo>
                    <a:pt x="850" y="803"/>
                  </a:lnTo>
                  <a:lnTo>
                    <a:pt x="857" y="811"/>
                  </a:lnTo>
                  <a:lnTo>
                    <a:pt x="868" y="807"/>
                  </a:lnTo>
                  <a:lnTo>
                    <a:pt x="879" y="802"/>
                  </a:lnTo>
                  <a:lnTo>
                    <a:pt x="889" y="796"/>
                  </a:lnTo>
                  <a:lnTo>
                    <a:pt x="899" y="790"/>
                  </a:lnTo>
                  <a:lnTo>
                    <a:pt x="908" y="782"/>
                  </a:lnTo>
                  <a:lnTo>
                    <a:pt x="917" y="776"/>
                  </a:lnTo>
                  <a:lnTo>
                    <a:pt x="927" y="768"/>
                  </a:lnTo>
                  <a:lnTo>
                    <a:pt x="940" y="763"/>
                  </a:lnTo>
                  <a:lnTo>
                    <a:pt x="968" y="747"/>
                  </a:lnTo>
                  <a:lnTo>
                    <a:pt x="1001" y="738"/>
                  </a:lnTo>
                  <a:lnTo>
                    <a:pt x="1034" y="732"/>
                  </a:lnTo>
                  <a:lnTo>
                    <a:pt x="1071" y="730"/>
                  </a:lnTo>
                  <a:lnTo>
                    <a:pt x="1107" y="730"/>
                  </a:lnTo>
                  <a:lnTo>
                    <a:pt x="1144" y="733"/>
                  </a:lnTo>
                  <a:lnTo>
                    <a:pt x="1178" y="737"/>
                  </a:lnTo>
                  <a:lnTo>
                    <a:pt x="1214" y="743"/>
                  </a:lnTo>
                  <a:lnTo>
                    <a:pt x="1233" y="751"/>
                  </a:lnTo>
                  <a:lnTo>
                    <a:pt x="1250" y="760"/>
                  </a:lnTo>
                  <a:lnTo>
                    <a:pt x="1265" y="771"/>
                  </a:lnTo>
                  <a:lnTo>
                    <a:pt x="1277" y="785"/>
                  </a:lnTo>
                  <a:lnTo>
                    <a:pt x="1287" y="797"/>
                  </a:lnTo>
                  <a:lnTo>
                    <a:pt x="1297" y="811"/>
                  </a:lnTo>
                  <a:lnTo>
                    <a:pt x="1305" y="826"/>
                  </a:lnTo>
                  <a:lnTo>
                    <a:pt x="1316" y="841"/>
                  </a:lnTo>
                  <a:lnTo>
                    <a:pt x="1330" y="857"/>
                  </a:lnTo>
                  <a:lnTo>
                    <a:pt x="1348" y="873"/>
                  </a:lnTo>
                  <a:lnTo>
                    <a:pt x="1367" y="887"/>
                  </a:lnTo>
                  <a:lnTo>
                    <a:pt x="1390" y="900"/>
                  </a:lnTo>
                  <a:lnTo>
                    <a:pt x="1412" y="909"/>
                  </a:lnTo>
                  <a:lnTo>
                    <a:pt x="1438" y="917"/>
                  </a:lnTo>
                  <a:lnTo>
                    <a:pt x="1463" y="922"/>
                  </a:lnTo>
                  <a:lnTo>
                    <a:pt x="1489" y="924"/>
                  </a:lnTo>
                  <a:lnTo>
                    <a:pt x="1523" y="922"/>
                  </a:lnTo>
                  <a:lnTo>
                    <a:pt x="1555" y="915"/>
                  </a:lnTo>
                  <a:lnTo>
                    <a:pt x="1586" y="903"/>
                  </a:lnTo>
                  <a:lnTo>
                    <a:pt x="1614" y="887"/>
                  </a:lnTo>
                  <a:lnTo>
                    <a:pt x="1640" y="866"/>
                  </a:lnTo>
                  <a:lnTo>
                    <a:pt x="1664" y="845"/>
                  </a:lnTo>
                  <a:lnTo>
                    <a:pt x="1686" y="822"/>
                  </a:lnTo>
                  <a:lnTo>
                    <a:pt x="1710" y="801"/>
                  </a:lnTo>
                  <a:lnTo>
                    <a:pt x="1733" y="808"/>
                  </a:lnTo>
                  <a:lnTo>
                    <a:pt x="1757" y="818"/>
                  </a:lnTo>
                  <a:lnTo>
                    <a:pt x="1781" y="830"/>
                  </a:lnTo>
                  <a:lnTo>
                    <a:pt x="1806" y="840"/>
                  </a:lnTo>
                  <a:lnTo>
                    <a:pt x="1831" y="846"/>
                  </a:lnTo>
                  <a:lnTo>
                    <a:pt x="1856" y="847"/>
                  </a:lnTo>
                  <a:lnTo>
                    <a:pt x="1882" y="842"/>
                  </a:lnTo>
                  <a:lnTo>
                    <a:pt x="1907" y="828"/>
                  </a:lnTo>
                  <a:lnTo>
                    <a:pt x="1921" y="826"/>
                  </a:lnTo>
                  <a:lnTo>
                    <a:pt x="1936" y="824"/>
                  </a:lnTo>
                  <a:lnTo>
                    <a:pt x="1952" y="821"/>
                  </a:lnTo>
                  <a:lnTo>
                    <a:pt x="1969" y="821"/>
                  </a:lnTo>
                  <a:lnTo>
                    <a:pt x="1984" y="821"/>
                  </a:lnTo>
                  <a:lnTo>
                    <a:pt x="1998" y="825"/>
                  </a:lnTo>
                  <a:lnTo>
                    <a:pt x="2013" y="831"/>
                  </a:lnTo>
                  <a:lnTo>
                    <a:pt x="2026" y="841"/>
                  </a:lnTo>
                  <a:lnTo>
                    <a:pt x="2042" y="857"/>
                  </a:lnTo>
                  <a:lnTo>
                    <a:pt x="2051" y="883"/>
                  </a:lnTo>
                  <a:lnTo>
                    <a:pt x="2055" y="913"/>
                  </a:lnTo>
                  <a:lnTo>
                    <a:pt x="2060" y="948"/>
                  </a:lnTo>
                  <a:lnTo>
                    <a:pt x="2062" y="983"/>
                  </a:lnTo>
                  <a:lnTo>
                    <a:pt x="2070" y="1019"/>
                  </a:lnTo>
                  <a:lnTo>
                    <a:pt x="2085" y="1051"/>
                  </a:lnTo>
                  <a:lnTo>
                    <a:pt x="2108" y="1078"/>
                  </a:lnTo>
                  <a:lnTo>
                    <a:pt x="2131" y="1111"/>
                  </a:lnTo>
                  <a:lnTo>
                    <a:pt x="2161" y="1145"/>
                  </a:lnTo>
                  <a:lnTo>
                    <a:pt x="2191" y="1176"/>
                  </a:lnTo>
                  <a:lnTo>
                    <a:pt x="2224" y="1208"/>
                  </a:lnTo>
                  <a:lnTo>
                    <a:pt x="2253" y="1239"/>
                  </a:lnTo>
                  <a:lnTo>
                    <a:pt x="2284" y="1271"/>
                  </a:lnTo>
                  <a:lnTo>
                    <a:pt x="2310" y="1304"/>
                  </a:lnTo>
                  <a:lnTo>
                    <a:pt x="2333" y="1339"/>
                  </a:lnTo>
                  <a:lnTo>
                    <a:pt x="2347" y="1356"/>
                  </a:lnTo>
                  <a:lnTo>
                    <a:pt x="2360" y="1377"/>
                  </a:lnTo>
                  <a:lnTo>
                    <a:pt x="2375" y="1401"/>
                  </a:lnTo>
                  <a:lnTo>
                    <a:pt x="2392" y="1425"/>
                  </a:lnTo>
                  <a:lnTo>
                    <a:pt x="2407" y="1447"/>
                  </a:lnTo>
                  <a:lnTo>
                    <a:pt x="2423" y="1466"/>
                  </a:lnTo>
                  <a:lnTo>
                    <a:pt x="2440" y="1480"/>
                  </a:lnTo>
                  <a:lnTo>
                    <a:pt x="2460" y="1489"/>
                  </a:lnTo>
                  <a:lnTo>
                    <a:pt x="2468" y="1472"/>
                  </a:lnTo>
                  <a:lnTo>
                    <a:pt x="2473" y="1456"/>
                  </a:lnTo>
                  <a:lnTo>
                    <a:pt x="2475" y="1439"/>
                  </a:lnTo>
                  <a:lnTo>
                    <a:pt x="2479" y="1421"/>
                  </a:lnTo>
                  <a:lnTo>
                    <a:pt x="2480" y="1403"/>
                  </a:lnTo>
                  <a:lnTo>
                    <a:pt x="2481" y="1386"/>
                  </a:lnTo>
                  <a:lnTo>
                    <a:pt x="2481" y="1368"/>
                  </a:lnTo>
                  <a:lnTo>
                    <a:pt x="2485" y="1353"/>
                  </a:lnTo>
                  <a:lnTo>
                    <a:pt x="2498" y="1289"/>
                  </a:lnTo>
                  <a:lnTo>
                    <a:pt x="2519" y="1224"/>
                  </a:lnTo>
                  <a:lnTo>
                    <a:pt x="2541" y="1160"/>
                  </a:lnTo>
                  <a:lnTo>
                    <a:pt x="2567" y="1096"/>
                  </a:lnTo>
                  <a:lnTo>
                    <a:pt x="2594" y="1032"/>
                  </a:lnTo>
                  <a:lnTo>
                    <a:pt x="2623" y="967"/>
                  </a:lnTo>
                  <a:lnTo>
                    <a:pt x="2651" y="906"/>
                  </a:lnTo>
                  <a:lnTo>
                    <a:pt x="2678" y="847"/>
                  </a:lnTo>
                  <a:lnTo>
                    <a:pt x="2690" y="825"/>
                  </a:lnTo>
                  <a:lnTo>
                    <a:pt x="2703" y="824"/>
                  </a:lnTo>
                  <a:lnTo>
                    <a:pt x="2715" y="840"/>
                  </a:lnTo>
                  <a:lnTo>
                    <a:pt x="2726" y="867"/>
                  </a:lnTo>
                  <a:lnTo>
                    <a:pt x="2735" y="900"/>
                  </a:lnTo>
                  <a:lnTo>
                    <a:pt x="2742" y="933"/>
                  </a:lnTo>
                  <a:lnTo>
                    <a:pt x="2747" y="959"/>
                  </a:lnTo>
                  <a:lnTo>
                    <a:pt x="2751" y="974"/>
                  </a:lnTo>
                  <a:lnTo>
                    <a:pt x="2753" y="1054"/>
                  </a:lnTo>
                  <a:lnTo>
                    <a:pt x="2750" y="1133"/>
                  </a:lnTo>
                  <a:lnTo>
                    <a:pt x="2738" y="1209"/>
                  </a:lnTo>
                  <a:lnTo>
                    <a:pt x="2721" y="1287"/>
                  </a:lnTo>
                  <a:lnTo>
                    <a:pt x="2697" y="1360"/>
                  </a:lnTo>
                  <a:lnTo>
                    <a:pt x="2668" y="1433"/>
                  </a:lnTo>
                  <a:lnTo>
                    <a:pt x="2635" y="1506"/>
                  </a:lnTo>
                  <a:lnTo>
                    <a:pt x="2601" y="1576"/>
                  </a:lnTo>
                  <a:lnTo>
                    <a:pt x="2592" y="1576"/>
                  </a:lnTo>
                  <a:lnTo>
                    <a:pt x="2582" y="1592"/>
                  </a:lnTo>
                  <a:lnTo>
                    <a:pt x="2571" y="1607"/>
                  </a:lnTo>
                  <a:lnTo>
                    <a:pt x="2561" y="1622"/>
                  </a:lnTo>
                  <a:lnTo>
                    <a:pt x="2553" y="1637"/>
                  </a:lnTo>
                  <a:lnTo>
                    <a:pt x="2543" y="1652"/>
                  </a:lnTo>
                  <a:lnTo>
                    <a:pt x="2533" y="1667"/>
                  </a:lnTo>
                  <a:lnTo>
                    <a:pt x="2522" y="1681"/>
                  </a:lnTo>
                  <a:lnTo>
                    <a:pt x="2509" y="1697"/>
                  </a:lnTo>
                  <a:lnTo>
                    <a:pt x="2437" y="1680"/>
                  </a:lnTo>
                  <a:lnTo>
                    <a:pt x="2362" y="1639"/>
                  </a:lnTo>
                  <a:lnTo>
                    <a:pt x="2284" y="1577"/>
                  </a:lnTo>
                  <a:lnTo>
                    <a:pt x="2210" y="1504"/>
                  </a:lnTo>
                  <a:lnTo>
                    <a:pt x="2139" y="1423"/>
                  </a:lnTo>
                  <a:lnTo>
                    <a:pt x="2076" y="1347"/>
                  </a:lnTo>
                  <a:lnTo>
                    <a:pt x="2023" y="1279"/>
                  </a:lnTo>
                  <a:lnTo>
                    <a:pt x="1985" y="1228"/>
                  </a:lnTo>
                  <a:lnTo>
                    <a:pt x="1969" y="1214"/>
                  </a:lnTo>
                  <a:lnTo>
                    <a:pt x="1954" y="1201"/>
                  </a:lnTo>
                  <a:lnTo>
                    <a:pt x="1939" y="1188"/>
                  </a:lnTo>
                  <a:lnTo>
                    <a:pt x="1926" y="1175"/>
                  </a:lnTo>
                  <a:lnTo>
                    <a:pt x="1911" y="1163"/>
                  </a:lnTo>
                  <a:lnTo>
                    <a:pt x="1898" y="1153"/>
                  </a:lnTo>
                  <a:lnTo>
                    <a:pt x="1882" y="1144"/>
                  </a:lnTo>
                  <a:lnTo>
                    <a:pt x="1865" y="1139"/>
                  </a:lnTo>
                  <a:lnTo>
                    <a:pt x="1856" y="1153"/>
                  </a:lnTo>
                  <a:lnTo>
                    <a:pt x="1849" y="1170"/>
                  </a:lnTo>
                  <a:lnTo>
                    <a:pt x="1845" y="1187"/>
                  </a:lnTo>
                  <a:lnTo>
                    <a:pt x="1843" y="1205"/>
                  </a:lnTo>
                  <a:lnTo>
                    <a:pt x="1840" y="1223"/>
                  </a:lnTo>
                  <a:lnTo>
                    <a:pt x="1838" y="1242"/>
                  </a:lnTo>
                  <a:lnTo>
                    <a:pt x="1836" y="1261"/>
                  </a:lnTo>
                  <a:lnTo>
                    <a:pt x="1833" y="1279"/>
                  </a:lnTo>
                  <a:lnTo>
                    <a:pt x="1819" y="1352"/>
                  </a:lnTo>
                  <a:lnTo>
                    <a:pt x="1789" y="1421"/>
                  </a:lnTo>
                  <a:lnTo>
                    <a:pt x="1749" y="1489"/>
                  </a:lnTo>
                  <a:lnTo>
                    <a:pt x="1704" y="1556"/>
                  </a:lnTo>
                  <a:lnTo>
                    <a:pt x="1657" y="1621"/>
                  </a:lnTo>
                  <a:lnTo>
                    <a:pt x="1616" y="1689"/>
                  </a:lnTo>
                  <a:lnTo>
                    <a:pt x="1586" y="1762"/>
                  </a:lnTo>
                  <a:lnTo>
                    <a:pt x="1571" y="1840"/>
                  </a:lnTo>
                  <a:lnTo>
                    <a:pt x="1561" y="1904"/>
                  </a:lnTo>
                  <a:lnTo>
                    <a:pt x="1568" y="1966"/>
                  </a:lnTo>
                  <a:lnTo>
                    <a:pt x="1581" y="2026"/>
                  </a:lnTo>
                  <a:lnTo>
                    <a:pt x="1606" y="2085"/>
                  </a:lnTo>
                  <a:lnTo>
                    <a:pt x="1635" y="2140"/>
                  </a:lnTo>
                  <a:lnTo>
                    <a:pt x="1670" y="2195"/>
                  </a:lnTo>
                  <a:lnTo>
                    <a:pt x="1707" y="2249"/>
                  </a:lnTo>
                  <a:lnTo>
                    <a:pt x="1746" y="2302"/>
                  </a:lnTo>
                  <a:lnTo>
                    <a:pt x="1797" y="2360"/>
                  </a:lnTo>
                  <a:lnTo>
                    <a:pt x="1848" y="2418"/>
                  </a:lnTo>
                  <a:lnTo>
                    <a:pt x="1899" y="2478"/>
                  </a:lnTo>
                  <a:lnTo>
                    <a:pt x="1948" y="2539"/>
                  </a:lnTo>
                  <a:lnTo>
                    <a:pt x="1992" y="2599"/>
                  </a:lnTo>
                  <a:lnTo>
                    <a:pt x="2037" y="2662"/>
                  </a:lnTo>
                  <a:lnTo>
                    <a:pt x="2079" y="2726"/>
                  </a:lnTo>
                  <a:lnTo>
                    <a:pt x="2115" y="2791"/>
                  </a:lnTo>
                  <a:lnTo>
                    <a:pt x="2122" y="2895"/>
                  </a:lnTo>
                  <a:lnTo>
                    <a:pt x="2095" y="3037"/>
                  </a:lnTo>
                  <a:lnTo>
                    <a:pt x="2042" y="3203"/>
                  </a:lnTo>
                  <a:lnTo>
                    <a:pt x="1973" y="3384"/>
                  </a:lnTo>
                  <a:lnTo>
                    <a:pt x="1894" y="3569"/>
                  </a:lnTo>
                  <a:lnTo>
                    <a:pt x="1816" y="3750"/>
                  </a:lnTo>
                  <a:lnTo>
                    <a:pt x="1749" y="3914"/>
                  </a:lnTo>
                  <a:lnTo>
                    <a:pt x="1702" y="4052"/>
                  </a:lnTo>
                  <a:lnTo>
                    <a:pt x="1693" y="4056"/>
                  </a:lnTo>
                  <a:lnTo>
                    <a:pt x="1684" y="4061"/>
                  </a:lnTo>
                  <a:lnTo>
                    <a:pt x="1676" y="4064"/>
                  </a:lnTo>
                  <a:lnTo>
                    <a:pt x="1667" y="4068"/>
                  </a:lnTo>
                  <a:lnTo>
                    <a:pt x="1657" y="4070"/>
                  </a:lnTo>
                  <a:lnTo>
                    <a:pt x="1650" y="4071"/>
                  </a:lnTo>
                  <a:lnTo>
                    <a:pt x="1640" y="4070"/>
                  </a:lnTo>
                  <a:lnTo>
                    <a:pt x="1633" y="4068"/>
                  </a:lnTo>
                  <a:lnTo>
                    <a:pt x="1619" y="4059"/>
                  </a:lnTo>
                  <a:lnTo>
                    <a:pt x="1613" y="4049"/>
                  </a:lnTo>
                  <a:lnTo>
                    <a:pt x="1609" y="4036"/>
                  </a:lnTo>
                  <a:lnTo>
                    <a:pt x="1609" y="4024"/>
                  </a:lnTo>
                  <a:lnTo>
                    <a:pt x="1609" y="4010"/>
                  </a:lnTo>
                  <a:lnTo>
                    <a:pt x="1612" y="3998"/>
                  </a:lnTo>
                  <a:lnTo>
                    <a:pt x="1611" y="3985"/>
                  </a:lnTo>
                  <a:lnTo>
                    <a:pt x="1611" y="3975"/>
                  </a:lnTo>
                  <a:lnTo>
                    <a:pt x="1616" y="3923"/>
                  </a:lnTo>
                  <a:lnTo>
                    <a:pt x="1620" y="3871"/>
                  </a:lnTo>
                  <a:lnTo>
                    <a:pt x="1622" y="3819"/>
                  </a:lnTo>
                  <a:lnTo>
                    <a:pt x="1623" y="3768"/>
                  </a:lnTo>
                  <a:lnTo>
                    <a:pt x="1622" y="3716"/>
                  </a:lnTo>
                  <a:lnTo>
                    <a:pt x="1622" y="3664"/>
                  </a:lnTo>
                  <a:lnTo>
                    <a:pt x="1622" y="3611"/>
                  </a:lnTo>
                  <a:lnTo>
                    <a:pt x="1623" y="3560"/>
                  </a:lnTo>
                  <a:lnTo>
                    <a:pt x="1635" y="3490"/>
                  </a:lnTo>
                  <a:lnTo>
                    <a:pt x="1651" y="3418"/>
                  </a:lnTo>
                  <a:lnTo>
                    <a:pt x="1668" y="3349"/>
                  </a:lnTo>
                  <a:lnTo>
                    <a:pt x="1694" y="3283"/>
                  </a:lnTo>
                  <a:lnTo>
                    <a:pt x="1723" y="3216"/>
                  </a:lnTo>
                  <a:lnTo>
                    <a:pt x="1761" y="3153"/>
                  </a:lnTo>
                  <a:lnTo>
                    <a:pt x="1806" y="3093"/>
                  </a:lnTo>
                  <a:lnTo>
                    <a:pt x="1865" y="3038"/>
                  </a:lnTo>
                  <a:lnTo>
                    <a:pt x="1923" y="2982"/>
                  </a:lnTo>
                  <a:lnTo>
                    <a:pt x="1845" y="2921"/>
                  </a:lnTo>
                  <a:lnTo>
                    <a:pt x="1778" y="2854"/>
                  </a:lnTo>
                  <a:lnTo>
                    <a:pt x="1719" y="2783"/>
                  </a:lnTo>
                  <a:lnTo>
                    <a:pt x="1667" y="2709"/>
                  </a:lnTo>
                  <a:lnTo>
                    <a:pt x="1618" y="2632"/>
                  </a:lnTo>
                  <a:lnTo>
                    <a:pt x="1574" y="2554"/>
                  </a:lnTo>
                  <a:lnTo>
                    <a:pt x="1529" y="2478"/>
                  </a:lnTo>
                  <a:lnTo>
                    <a:pt x="1484" y="2402"/>
                  </a:lnTo>
                  <a:lnTo>
                    <a:pt x="1475" y="2384"/>
                  </a:lnTo>
                  <a:lnTo>
                    <a:pt x="1468" y="2368"/>
                  </a:lnTo>
                  <a:lnTo>
                    <a:pt x="1459" y="2350"/>
                  </a:lnTo>
                  <a:lnTo>
                    <a:pt x="1452" y="2335"/>
                  </a:lnTo>
                  <a:lnTo>
                    <a:pt x="1444" y="2319"/>
                  </a:lnTo>
                  <a:lnTo>
                    <a:pt x="1438" y="2302"/>
                  </a:lnTo>
                  <a:lnTo>
                    <a:pt x="1433" y="2285"/>
                  </a:lnTo>
                  <a:lnTo>
                    <a:pt x="1435" y="2269"/>
                  </a:lnTo>
                  <a:lnTo>
                    <a:pt x="1419" y="2278"/>
                  </a:lnTo>
                  <a:lnTo>
                    <a:pt x="1409" y="2291"/>
                  </a:lnTo>
                  <a:lnTo>
                    <a:pt x="1401" y="2306"/>
                  </a:lnTo>
                  <a:lnTo>
                    <a:pt x="1399" y="2324"/>
                  </a:lnTo>
                  <a:lnTo>
                    <a:pt x="1396" y="2341"/>
                  </a:lnTo>
                  <a:lnTo>
                    <a:pt x="1396" y="2359"/>
                  </a:lnTo>
                  <a:lnTo>
                    <a:pt x="1395" y="2374"/>
                  </a:lnTo>
                  <a:lnTo>
                    <a:pt x="1394" y="2389"/>
                  </a:lnTo>
                  <a:lnTo>
                    <a:pt x="1399" y="2593"/>
                  </a:lnTo>
                  <a:lnTo>
                    <a:pt x="1393" y="2607"/>
                  </a:lnTo>
                  <a:lnTo>
                    <a:pt x="1390" y="2623"/>
                  </a:lnTo>
                  <a:lnTo>
                    <a:pt x="1389" y="2639"/>
                  </a:lnTo>
                  <a:lnTo>
                    <a:pt x="1390" y="2657"/>
                  </a:lnTo>
                  <a:lnTo>
                    <a:pt x="1390" y="2675"/>
                  </a:lnTo>
                  <a:lnTo>
                    <a:pt x="1391" y="2693"/>
                  </a:lnTo>
                  <a:lnTo>
                    <a:pt x="1393" y="2712"/>
                  </a:lnTo>
                  <a:lnTo>
                    <a:pt x="1394" y="2731"/>
                  </a:lnTo>
                  <a:lnTo>
                    <a:pt x="1389" y="2843"/>
                  </a:lnTo>
                  <a:lnTo>
                    <a:pt x="1383" y="2958"/>
                  </a:lnTo>
                  <a:lnTo>
                    <a:pt x="1374" y="3072"/>
                  </a:lnTo>
                  <a:lnTo>
                    <a:pt x="1362" y="3188"/>
                  </a:lnTo>
                  <a:lnTo>
                    <a:pt x="1346" y="3301"/>
                  </a:lnTo>
                  <a:lnTo>
                    <a:pt x="1326" y="3414"/>
                  </a:lnTo>
                  <a:lnTo>
                    <a:pt x="1302" y="3526"/>
                  </a:lnTo>
                  <a:lnTo>
                    <a:pt x="1276" y="3637"/>
                  </a:lnTo>
                  <a:lnTo>
                    <a:pt x="1277" y="3705"/>
                  </a:lnTo>
                  <a:lnTo>
                    <a:pt x="1279" y="3773"/>
                  </a:lnTo>
                  <a:lnTo>
                    <a:pt x="1279" y="3842"/>
                  </a:lnTo>
                  <a:lnTo>
                    <a:pt x="1279" y="3913"/>
                  </a:lnTo>
                  <a:lnTo>
                    <a:pt x="1274" y="3981"/>
                  </a:lnTo>
                  <a:lnTo>
                    <a:pt x="1267" y="4051"/>
                  </a:lnTo>
                  <a:lnTo>
                    <a:pt x="1255" y="4119"/>
                  </a:lnTo>
                  <a:lnTo>
                    <a:pt x="1238" y="4189"/>
                  </a:lnTo>
                  <a:lnTo>
                    <a:pt x="1230" y="4219"/>
                  </a:lnTo>
                  <a:lnTo>
                    <a:pt x="1225" y="4250"/>
                  </a:lnTo>
                  <a:lnTo>
                    <a:pt x="1218" y="4280"/>
                  </a:lnTo>
                  <a:lnTo>
                    <a:pt x="1213" y="4311"/>
                  </a:lnTo>
                  <a:lnTo>
                    <a:pt x="1206" y="4340"/>
                  </a:lnTo>
                  <a:lnTo>
                    <a:pt x="1199" y="4371"/>
                  </a:lnTo>
                  <a:lnTo>
                    <a:pt x="1192" y="4403"/>
                  </a:lnTo>
                  <a:lnTo>
                    <a:pt x="1186" y="4433"/>
                  </a:lnTo>
                  <a:lnTo>
                    <a:pt x="1176" y="4435"/>
                  </a:lnTo>
                  <a:lnTo>
                    <a:pt x="1167" y="4434"/>
                  </a:lnTo>
                  <a:lnTo>
                    <a:pt x="1159" y="4431"/>
                  </a:lnTo>
                  <a:lnTo>
                    <a:pt x="1153" y="4427"/>
                  </a:lnTo>
                  <a:lnTo>
                    <a:pt x="1129" y="4371"/>
                  </a:lnTo>
                  <a:lnTo>
                    <a:pt x="1111" y="4316"/>
                  </a:lnTo>
                  <a:lnTo>
                    <a:pt x="1098" y="4260"/>
                  </a:lnTo>
                  <a:lnTo>
                    <a:pt x="1090" y="4204"/>
                  </a:lnTo>
                  <a:lnTo>
                    <a:pt x="1084" y="4146"/>
                  </a:lnTo>
                  <a:lnTo>
                    <a:pt x="1079" y="4086"/>
                  </a:lnTo>
                  <a:lnTo>
                    <a:pt x="1074" y="4027"/>
                  </a:lnTo>
                  <a:lnTo>
                    <a:pt x="1070" y="3968"/>
                  </a:lnTo>
                  <a:lnTo>
                    <a:pt x="1076" y="3924"/>
                  </a:lnTo>
                  <a:lnTo>
                    <a:pt x="1079" y="3879"/>
                  </a:lnTo>
                  <a:lnTo>
                    <a:pt x="1080" y="3834"/>
                  </a:lnTo>
                  <a:lnTo>
                    <a:pt x="1081" y="3791"/>
                  </a:lnTo>
                  <a:lnTo>
                    <a:pt x="1084" y="3746"/>
                  </a:lnTo>
                  <a:lnTo>
                    <a:pt x="1091" y="3704"/>
                  </a:lnTo>
                  <a:lnTo>
                    <a:pt x="1103" y="3662"/>
                  </a:lnTo>
                  <a:lnTo>
                    <a:pt x="1124" y="3623"/>
                  </a:lnTo>
                  <a:lnTo>
                    <a:pt x="1106" y="3513"/>
                  </a:lnTo>
                  <a:lnTo>
                    <a:pt x="1091" y="3400"/>
                  </a:lnTo>
                  <a:lnTo>
                    <a:pt x="1077" y="3287"/>
                  </a:lnTo>
                  <a:lnTo>
                    <a:pt x="1068" y="3172"/>
                  </a:lnTo>
                  <a:lnTo>
                    <a:pt x="1060" y="3055"/>
                  </a:lnTo>
                  <a:lnTo>
                    <a:pt x="1060" y="2942"/>
                  </a:lnTo>
                  <a:lnTo>
                    <a:pt x="1065" y="2829"/>
                  </a:lnTo>
                  <a:lnTo>
                    <a:pt x="1079" y="2721"/>
                  </a:lnTo>
                  <a:lnTo>
                    <a:pt x="1081" y="2693"/>
                  </a:lnTo>
                  <a:lnTo>
                    <a:pt x="1084" y="2668"/>
                  </a:lnTo>
                  <a:lnTo>
                    <a:pt x="1084" y="2642"/>
                  </a:lnTo>
                  <a:lnTo>
                    <a:pt x="1085" y="2618"/>
                  </a:lnTo>
                  <a:lnTo>
                    <a:pt x="1085" y="2592"/>
                  </a:lnTo>
                  <a:lnTo>
                    <a:pt x="1086" y="2567"/>
                  </a:lnTo>
                  <a:lnTo>
                    <a:pt x="1089" y="2540"/>
                  </a:lnTo>
                  <a:lnTo>
                    <a:pt x="1095" y="2514"/>
                  </a:lnTo>
                  <a:lnTo>
                    <a:pt x="1095" y="2505"/>
                  </a:lnTo>
                  <a:lnTo>
                    <a:pt x="1095" y="2498"/>
                  </a:lnTo>
                  <a:lnTo>
                    <a:pt x="1095" y="2490"/>
                  </a:lnTo>
                  <a:lnTo>
                    <a:pt x="1096" y="2482"/>
                  </a:lnTo>
                  <a:lnTo>
                    <a:pt x="1095" y="2473"/>
                  </a:lnTo>
                  <a:lnTo>
                    <a:pt x="1095" y="2466"/>
                  </a:lnTo>
                  <a:lnTo>
                    <a:pt x="1095" y="2459"/>
                  </a:lnTo>
                  <a:lnTo>
                    <a:pt x="1095" y="2452"/>
                  </a:lnTo>
                  <a:lnTo>
                    <a:pt x="1093" y="2445"/>
                  </a:lnTo>
                  <a:lnTo>
                    <a:pt x="1090" y="2441"/>
                  </a:lnTo>
                  <a:lnTo>
                    <a:pt x="1084" y="2438"/>
                  </a:lnTo>
                  <a:lnTo>
                    <a:pt x="1079" y="2436"/>
                  </a:lnTo>
                  <a:lnTo>
                    <a:pt x="1045" y="2460"/>
                  </a:lnTo>
                  <a:lnTo>
                    <a:pt x="1025" y="2395"/>
                  </a:lnTo>
                  <a:lnTo>
                    <a:pt x="1013" y="2329"/>
                  </a:lnTo>
                  <a:lnTo>
                    <a:pt x="1009" y="2262"/>
                  </a:lnTo>
                  <a:lnTo>
                    <a:pt x="1013" y="2193"/>
                  </a:lnTo>
                  <a:lnTo>
                    <a:pt x="1025" y="2126"/>
                  </a:lnTo>
                  <a:lnTo>
                    <a:pt x="1047" y="2062"/>
                  </a:lnTo>
                  <a:lnTo>
                    <a:pt x="1077" y="2001"/>
                  </a:lnTo>
                  <a:lnTo>
                    <a:pt x="1121" y="1944"/>
                  </a:lnTo>
                  <a:lnTo>
                    <a:pt x="1124" y="1926"/>
                  </a:lnTo>
                  <a:lnTo>
                    <a:pt x="1129" y="1909"/>
                  </a:lnTo>
                  <a:lnTo>
                    <a:pt x="1134" y="1891"/>
                  </a:lnTo>
                  <a:lnTo>
                    <a:pt x="1140" y="1874"/>
                  </a:lnTo>
                  <a:lnTo>
                    <a:pt x="1143" y="1856"/>
                  </a:lnTo>
                  <a:lnTo>
                    <a:pt x="1146" y="1838"/>
                  </a:lnTo>
                  <a:lnTo>
                    <a:pt x="1146" y="1819"/>
                  </a:lnTo>
                  <a:lnTo>
                    <a:pt x="1144" y="1801"/>
                  </a:lnTo>
                  <a:lnTo>
                    <a:pt x="1154" y="1700"/>
                  </a:lnTo>
                  <a:lnTo>
                    <a:pt x="1156" y="1600"/>
                  </a:lnTo>
                  <a:lnTo>
                    <a:pt x="1151" y="1499"/>
                  </a:lnTo>
                  <a:lnTo>
                    <a:pt x="1140" y="1397"/>
                  </a:lnTo>
                  <a:lnTo>
                    <a:pt x="1121" y="1295"/>
                  </a:lnTo>
                  <a:lnTo>
                    <a:pt x="1095" y="1194"/>
                  </a:lnTo>
                  <a:lnTo>
                    <a:pt x="1064" y="1096"/>
                  </a:lnTo>
                  <a:lnTo>
                    <a:pt x="1029" y="1001"/>
                  </a:lnTo>
                  <a:lnTo>
                    <a:pt x="985" y="975"/>
                  </a:lnTo>
                  <a:lnTo>
                    <a:pt x="938" y="960"/>
                  </a:lnTo>
                  <a:lnTo>
                    <a:pt x="887" y="949"/>
                  </a:lnTo>
                  <a:lnTo>
                    <a:pt x="835" y="945"/>
                  </a:lnTo>
                  <a:lnTo>
                    <a:pt x="781" y="941"/>
                  </a:lnTo>
                  <a:lnTo>
                    <a:pt x="727" y="940"/>
                  </a:lnTo>
                  <a:lnTo>
                    <a:pt x="675" y="938"/>
                  </a:lnTo>
                  <a:lnTo>
                    <a:pt x="623" y="934"/>
                  </a:lnTo>
                  <a:lnTo>
                    <a:pt x="579" y="928"/>
                  </a:lnTo>
                  <a:lnTo>
                    <a:pt x="534" y="923"/>
                  </a:lnTo>
                  <a:lnTo>
                    <a:pt x="491" y="917"/>
                  </a:lnTo>
                  <a:lnTo>
                    <a:pt x="448" y="912"/>
                  </a:lnTo>
                  <a:lnTo>
                    <a:pt x="405" y="903"/>
                  </a:lnTo>
                  <a:lnTo>
                    <a:pt x="365" y="892"/>
                  </a:lnTo>
                  <a:lnTo>
                    <a:pt x="324" y="878"/>
                  </a:lnTo>
                  <a:lnTo>
                    <a:pt x="287" y="860"/>
                  </a:lnTo>
                  <a:lnTo>
                    <a:pt x="232" y="758"/>
                  </a:lnTo>
                  <a:lnTo>
                    <a:pt x="179" y="656"/>
                  </a:lnTo>
                  <a:lnTo>
                    <a:pt x="131" y="550"/>
                  </a:lnTo>
                  <a:lnTo>
                    <a:pt x="89" y="443"/>
                  </a:lnTo>
                  <a:lnTo>
                    <a:pt x="53" y="333"/>
                  </a:lnTo>
                  <a:lnTo>
                    <a:pt x="26" y="223"/>
                  </a:lnTo>
                  <a:lnTo>
                    <a:pt x="8" y="112"/>
                  </a:lnTo>
                  <a:lnTo>
                    <a:pt x="0" y="0"/>
                  </a:lnTo>
                  <a:lnTo>
                    <a:pt x="75" y="38"/>
                  </a:lnTo>
                  <a:lnTo>
                    <a:pt x="131" y="90"/>
                  </a:lnTo>
                  <a:lnTo>
                    <a:pt x="168" y="148"/>
                  </a:lnTo>
                  <a:lnTo>
                    <a:pt x="193" y="213"/>
                  </a:lnTo>
                  <a:lnTo>
                    <a:pt x="211" y="280"/>
                  </a:lnTo>
                  <a:lnTo>
                    <a:pt x="230" y="349"/>
                  </a:lnTo>
                  <a:lnTo>
                    <a:pt x="251" y="414"/>
                  </a:lnTo>
                  <a:lnTo>
                    <a:pt x="282" y="476"/>
                  </a:lnTo>
                  <a:lnTo>
                    <a:pt x="291" y="503"/>
                  </a:lnTo>
                  <a:lnTo>
                    <a:pt x="302" y="534"/>
                  </a:lnTo>
                  <a:lnTo>
                    <a:pt x="310" y="562"/>
                  </a:lnTo>
                  <a:lnTo>
                    <a:pt x="319" y="593"/>
                  </a:lnTo>
                  <a:lnTo>
                    <a:pt x="326" y="623"/>
                  </a:lnTo>
                  <a:lnTo>
                    <a:pt x="334" y="652"/>
                  </a:lnTo>
                  <a:lnTo>
                    <a:pt x="342" y="683"/>
                  </a:lnTo>
                  <a:lnTo>
                    <a:pt x="352" y="713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81" name="Freeform 69"/>
            <p:cNvSpPr>
              <a:spLocks/>
            </p:cNvSpPr>
            <p:nvPr/>
          </p:nvSpPr>
          <p:spPr bwMode="auto">
            <a:xfrm>
              <a:off x="1316" y="1779"/>
              <a:ext cx="54" cy="89"/>
            </a:xfrm>
            <a:custGeom>
              <a:avLst/>
              <a:gdLst>
                <a:gd name="T0" fmla="*/ 54 w 107"/>
                <a:gd name="T1" fmla="*/ 0 h 177"/>
                <a:gd name="T2" fmla="*/ 64 w 107"/>
                <a:gd name="T3" fmla="*/ 1 h 177"/>
                <a:gd name="T4" fmla="*/ 74 w 107"/>
                <a:gd name="T5" fmla="*/ 7 h 177"/>
                <a:gd name="T6" fmla="*/ 81 w 107"/>
                <a:gd name="T7" fmla="*/ 15 h 177"/>
                <a:gd name="T8" fmla="*/ 91 w 107"/>
                <a:gd name="T9" fmla="*/ 27 h 177"/>
                <a:gd name="T10" fmla="*/ 97 w 107"/>
                <a:gd name="T11" fmla="*/ 40 h 177"/>
                <a:gd name="T12" fmla="*/ 102 w 107"/>
                <a:gd name="T13" fmla="*/ 56 h 177"/>
                <a:gd name="T14" fmla="*/ 105 w 107"/>
                <a:gd name="T15" fmla="*/ 72 h 177"/>
                <a:gd name="T16" fmla="*/ 107 w 107"/>
                <a:gd name="T17" fmla="*/ 92 h 177"/>
                <a:gd name="T18" fmla="*/ 105 w 107"/>
                <a:gd name="T19" fmla="*/ 109 h 177"/>
                <a:gd name="T20" fmla="*/ 102 w 107"/>
                <a:gd name="T21" fmla="*/ 125 h 177"/>
                <a:gd name="T22" fmla="*/ 97 w 107"/>
                <a:gd name="T23" fmla="*/ 140 h 177"/>
                <a:gd name="T24" fmla="*/ 91 w 107"/>
                <a:gd name="T25" fmla="*/ 153 h 177"/>
                <a:gd name="T26" fmla="*/ 81 w 107"/>
                <a:gd name="T27" fmla="*/ 162 h 177"/>
                <a:gd name="T28" fmla="*/ 74 w 107"/>
                <a:gd name="T29" fmla="*/ 170 h 177"/>
                <a:gd name="T30" fmla="*/ 64 w 107"/>
                <a:gd name="T31" fmla="*/ 175 h 177"/>
                <a:gd name="T32" fmla="*/ 54 w 107"/>
                <a:gd name="T33" fmla="*/ 177 h 177"/>
                <a:gd name="T34" fmla="*/ 42 w 107"/>
                <a:gd name="T35" fmla="*/ 175 h 177"/>
                <a:gd name="T36" fmla="*/ 32 w 107"/>
                <a:gd name="T37" fmla="*/ 170 h 177"/>
                <a:gd name="T38" fmla="*/ 21 w 107"/>
                <a:gd name="T39" fmla="*/ 162 h 177"/>
                <a:gd name="T40" fmla="*/ 14 w 107"/>
                <a:gd name="T41" fmla="*/ 153 h 177"/>
                <a:gd name="T42" fmla="*/ 6 w 107"/>
                <a:gd name="T43" fmla="*/ 140 h 177"/>
                <a:gd name="T44" fmla="*/ 2 w 107"/>
                <a:gd name="T45" fmla="*/ 125 h 177"/>
                <a:gd name="T46" fmla="*/ 0 w 107"/>
                <a:gd name="T47" fmla="*/ 109 h 177"/>
                <a:gd name="T48" fmla="*/ 0 w 107"/>
                <a:gd name="T49" fmla="*/ 92 h 177"/>
                <a:gd name="T50" fmla="*/ 0 w 107"/>
                <a:gd name="T51" fmla="*/ 72 h 177"/>
                <a:gd name="T52" fmla="*/ 2 w 107"/>
                <a:gd name="T53" fmla="*/ 56 h 177"/>
                <a:gd name="T54" fmla="*/ 6 w 107"/>
                <a:gd name="T55" fmla="*/ 40 h 177"/>
                <a:gd name="T56" fmla="*/ 14 w 107"/>
                <a:gd name="T57" fmla="*/ 27 h 177"/>
                <a:gd name="T58" fmla="*/ 21 w 107"/>
                <a:gd name="T59" fmla="*/ 15 h 177"/>
                <a:gd name="T60" fmla="*/ 32 w 107"/>
                <a:gd name="T61" fmla="*/ 7 h 177"/>
                <a:gd name="T62" fmla="*/ 42 w 107"/>
                <a:gd name="T63" fmla="*/ 1 h 177"/>
                <a:gd name="T64" fmla="*/ 54 w 107"/>
                <a:gd name="T6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1" y="27"/>
                  </a:lnTo>
                  <a:lnTo>
                    <a:pt x="97" y="40"/>
                  </a:lnTo>
                  <a:lnTo>
                    <a:pt x="102" y="56"/>
                  </a:lnTo>
                  <a:lnTo>
                    <a:pt x="105" y="72"/>
                  </a:lnTo>
                  <a:lnTo>
                    <a:pt x="107" y="92"/>
                  </a:lnTo>
                  <a:lnTo>
                    <a:pt x="105" y="109"/>
                  </a:lnTo>
                  <a:lnTo>
                    <a:pt x="102" y="125"/>
                  </a:lnTo>
                  <a:lnTo>
                    <a:pt x="97" y="140"/>
                  </a:lnTo>
                  <a:lnTo>
                    <a:pt x="91" y="153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2" y="175"/>
                  </a:lnTo>
                  <a:lnTo>
                    <a:pt x="32" y="170"/>
                  </a:lnTo>
                  <a:lnTo>
                    <a:pt x="21" y="162"/>
                  </a:lnTo>
                  <a:lnTo>
                    <a:pt x="14" y="153"/>
                  </a:lnTo>
                  <a:lnTo>
                    <a:pt x="6" y="140"/>
                  </a:lnTo>
                  <a:lnTo>
                    <a:pt x="2" y="125"/>
                  </a:lnTo>
                  <a:lnTo>
                    <a:pt x="0" y="109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2" y="56"/>
                  </a:lnTo>
                  <a:lnTo>
                    <a:pt x="6" y="40"/>
                  </a:lnTo>
                  <a:lnTo>
                    <a:pt x="14" y="27"/>
                  </a:lnTo>
                  <a:lnTo>
                    <a:pt x="21" y="15"/>
                  </a:lnTo>
                  <a:lnTo>
                    <a:pt x="32" y="7"/>
                  </a:lnTo>
                  <a:lnTo>
                    <a:pt x="42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82" name="Freeform 70"/>
            <p:cNvSpPr>
              <a:spLocks/>
            </p:cNvSpPr>
            <p:nvPr/>
          </p:nvSpPr>
          <p:spPr bwMode="auto">
            <a:xfrm>
              <a:off x="1321" y="1870"/>
              <a:ext cx="53" cy="90"/>
            </a:xfrm>
            <a:custGeom>
              <a:avLst/>
              <a:gdLst>
                <a:gd name="T0" fmla="*/ 53 w 107"/>
                <a:gd name="T1" fmla="*/ 181 h 181"/>
                <a:gd name="T2" fmla="*/ 62 w 107"/>
                <a:gd name="T3" fmla="*/ 179 h 181"/>
                <a:gd name="T4" fmla="*/ 72 w 107"/>
                <a:gd name="T5" fmla="*/ 174 h 181"/>
                <a:gd name="T6" fmla="*/ 82 w 107"/>
                <a:gd name="T7" fmla="*/ 165 h 181"/>
                <a:gd name="T8" fmla="*/ 91 w 107"/>
                <a:gd name="T9" fmla="*/ 154 h 181"/>
                <a:gd name="T10" fmla="*/ 97 w 107"/>
                <a:gd name="T11" fmla="*/ 140 h 181"/>
                <a:gd name="T12" fmla="*/ 102 w 107"/>
                <a:gd name="T13" fmla="*/ 126 h 181"/>
                <a:gd name="T14" fmla="*/ 104 w 107"/>
                <a:gd name="T15" fmla="*/ 109 h 181"/>
                <a:gd name="T16" fmla="*/ 107 w 107"/>
                <a:gd name="T17" fmla="*/ 91 h 181"/>
                <a:gd name="T18" fmla="*/ 104 w 107"/>
                <a:gd name="T19" fmla="*/ 72 h 181"/>
                <a:gd name="T20" fmla="*/ 102 w 107"/>
                <a:gd name="T21" fmla="*/ 56 h 181"/>
                <a:gd name="T22" fmla="*/ 97 w 107"/>
                <a:gd name="T23" fmla="*/ 40 h 181"/>
                <a:gd name="T24" fmla="*/ 91 w 107"/>
                <a:gd name="T25" fmla="*/ 27 h 181"/>
                <a:gd name="T26" fmla="*/ 82 w 107"/>
                <a:gd name="T27" fmla="*/ 16 h 181"/>
                <a:gd name="T28" fmla="*/ 72 w 107"/>
                <a:gd name="T29" fmla="*/ 8 h 181"/>
                <a:gd name="T30" fmla="*/ 62 w 107"/>
                <a:gd name="T31" fmla="*/ 1 h 181"/>
                <a:gd name="T32" fmla="*/ 53 w 107"/>
                <a:gd name="T33" fmla="*/ 0 h 181"/>
                <a:gd name="T34" fmla="*/ 41 w 107"/>
                <a:gd name="T35" fmla="*/ 1 h 181"/>
                <a:gd name="T36" fmla="*/ 32 w 107"/>
                <a:gd name="T37" fmla="*/ 8 h 181"/>
                <a:gd name="T38" fmla="*/ 23 w 107"/>
                <a:gd name="T39" fmla="*/ 16 h 181"/>
                <a:gd name="T40" fmla="*/ 16 w 107"/>
                <a:gd name="T41" fmla="*/ 27 h 181"/>
                <a:gd name="T42" fmla="*/ 7 w 107"/>
                <a:gd name="T43" fmla="*/ 40 h 181"/>
                <a:gd name="T44" fmla="*/ 3 w 107"/>
                <a:gd name="T45" fmla="*/ 56 h 181"/>
                <a:gd name="T46" fmla="*/ 0 w 107"/>
                <a:gd name="T47" fmla="*/ 72 h 181"/>
                <a:gd name="T48" fmla="*/ 0 w 107"/>
                <a:gd name="T49" fmla="*/ 91 h 181"/>
                <a:gd name="T50" fmla="*/ 0 w 107"/>
                <a:gd name="T51" fmla="*/ 109 h 181"/>
                <a:gd name="T52" fmla="*/ 3 w 107"/>
                <a:gd name="T53" fmla="*/ 126 h 181"/>
                <a:gd name="T54" fmla="*/ 7 w 107"/>
                <a:gd name="T55" fmla="*/ 140 h 181"/>
                <a:gd name="T56" fmla="*/ 16 w 107"/>
                <a:gd name="T57" fmla="*/ 154 h 181"/>
                <a:gd name="T58" fmla="*/ 23 w 107"/>
                <a:gd name="T59" fmla="*/ 165 h 181"/>
                <a:gd name="T60" fmla="*/ 32 w 107"/>
                <a:gd name="T61" fmla="*/ 174 h 181"/>
                <a:gd name="T62" fmla="*/ 41 w 107"/>
                <a:gd name="T63" fmla="*/ 179 h 181"/>
                <a:gd name="T64" fmla="*/ 53 w 107"/>
                <a:gd name="T6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81">
                  <a:moveTo>
                    <a:pt x="53" y="181"/>
                  </a:moveTo>
                  <a:lnTo>
                    <a:pt x="62" y="179"/>
                  </a:lnTo>
                  <a:lnTo>
                    <a:pt x="72" y="174"/>
                  </a:lnTo>
                  <a:lnTo>
                    <a:pt x="82" y="165"/>
                  </a:lnTo>
                  <a:lnTo>
                    <a:pt x="91" y="154"/>
                  </a:lnTo>
                  <a:lnTo>
                    <a:pt x="97" y="140"/>
                  </a:lnTo>
                  <a:lnTo>
                    <a:pt x="102" y="126"/>
                  </a:lnTo>
                  <a:lnTo>
                    <a:pt x="104" y="109"/>
                  </a:lnTo>
                  <a:lnTo>
                    <a:pt x="107" y="91"/>
                  </a:lnTo>
                  <a:lnTo>
                    <a:pt x="104" y="72"/>
                  </a:lnTo>
                  <a:lnTo>
                    <a:pt x="102" y="56"/>
                  </a:lnTo>
                  <a:lnTo>
                    <a:pt x="97" y="40"/>
                  </a:lnTo>
                  <a:lnTo>
                    <a:pt x="91" y="27"/>
                  </a:lnTo>
                  <a:lnTo>
                    <a:pt x="82" y="16"/>
                  </a:lnTo>
                  <a:lnTo>
                    <a:pt x="72" y="8"/>
                  </a:lnTo>
                  <a:lnTo>
                    <a:pt x="62" y="1"/>
                  </a:lnTo>
                  <a:lnTo>
                    <a:pt x="53" y="0"/>
                  </a:lnTo>
                  <a:lnTo>
                    <a:pt x="41" y="1"/>
                  </a:lnTo>
                  <a:lnTo>
                    <a:pt x="32" y="8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7" y="40"/>
                  </a:lnTo>
                  <a:lnTo>
                    <a:pt x="3" y="56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0" y="109"/>
                  </a:lnTo>
                  <a:lnTo>
                    <a:pt x="3" y="126"/>
                  </a:lnTo>
                  <a:lnTo>
                    <a:pt x="7" y="140"/>
                  </a:lnTo>
                  <a:lnTo>
                    <a:pt x="16" y="154"/>
                  </a:lnTo>
                  <a:lnTo>
                    <a:pt x="23" y="165"/>
                  </a:lnTo>
                  <a:lnTo>
                    <a:pt x="32" y="174"/>
                  </a:lnTo>
                  <a:lnTo>
                    <a:pt x="41" y="179"/>
                  </a:lnTo>
                  <a:lnTo>
                    <a:pt x="53" y="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83" name="Freeform 71"/>
            <p:cNvSpPr>
              <a:spLocks/>
            </p:cNvSpPr>
            <p:nvPr/>
          </p:nvSpPr>
          <p:spPr bwMode="auto">
            <a:xfrm>
              <a:off x="1353" y="1820"/>
              <a:ext cx="103" cy="53"/>
            </a:xfrm>
            <a:custGeom>
              <a:avLst/>
              <a:gdLst>
                <a:gd name="T0" fmla="*/ 1 w 206"/>
                <a:gd name="T1" fmla="*/ 85 h 105"/>
                <a:gd name="T2" fmla="*/ 0 w 206"/>
                <a:gd name="T3" fmla="*/ 76 h 105"/>
                <a:gd name="T4" fmla="*/ 2 w 206"/>
                <a:gd name="T5" fmla="*/ 67 h 105"/>
                <a:gd name="T6" fmla="*/ 8 w 206"/>
                <a:gd name="T7" fmla="*/ 57 h 105"/>
                <a:gd name="T8" fmla="*/ 19 w 206"/>
                <a:gd name="T9" fmla="*/ 47 h 105"/>
                <a:gd name="T10" fmla="*/ 30 w 206"/>
                <a:gd name="T11" fmla="*/ 37 h 105"/>
                <a:gd name="T12" fmla="*/ 46 w 206"/>
                <a:gd name="T13" fmla="*/ 28 h 105"/>
                <a:gd name="T14" fmla="*/ 62 w 206"/>
                <a:gd name="T15" fmla="*/ 19 h 105"/>
                <a:gd name="T16" fmla="*/ 83 w 206"/>
                <a:gd name="T17" fmla="*/ 12 h 105"/>
                <a:gd name="T18" fmla="*/ 103 w 206"/>
                <a:gd name="T19" fmla="*/ 5 h 105"/>
                <a:gd name="T20" fmla="*/ 124 w 206"/>
                <a:gd name="T21" fmla="*/ 2 h 105"/>
                <a:gd name="T22" fmla="*/ 142 w 206"/>
                <a:gd name="T23" fmla="*/ 0 h 105"/>
                <a:gd name="T24" fmla="*/ 161 w 206"/>
                <a:gd name="T25" fmla="*/ 1 h 105"/>
                <a:gd name="T26" fmla="*/ 176 w 206"/>
                <a:gd name="T27" fmla="*/ 2 h 105"/>
                <a:gd name="T28" fmla="*/ 188 w 206"/>
                <a:gd name="T29" fmla="*/ 6 h 105"/>
                <a:gd name="T30" fmla="*/ 198 w 206"/>
                <a:gd name="T31" fmla="*/ 11 h 105"/>
                <a:gd name="T32" fmla="*/ 206 w 206"/>
                <a:gd name="T33" fmla="*/ 18 h 105"/>
                <a:gd name="T34" fmla="*/ 206 w 206"/>
                <a:gd name="T35" fmla="*/ 26 h 105"/>
                <a:gd name="T36" fmla="*/ 204 w 206"/>
                <a:gd name="T37" fmla="*/ 36 h 105"/>
                <a:gd name="T38" fmla="*/ 197 w 206"/>
                <a:gd name="T39" fmla="*/ 45 h 105"/>
                <a:gd name="T40" fmla="*/ 189 w 206"/>
                <a:gd name="T41" fmla="*/ 57 h 105"/>
                <a:gd name="T42" fmla="*/ 177 w 206"/>
                <a:gd name="T43" fmla="*/ 66 h 105"/>
                <a:gd name="T44" fmla="*/ 162 w 206"/>
                <a:gd name="T45" fmla="*/ 75 h 105"/>
                <a:gd name="T46" fmla="*/ 144 w 206"/>
                <a:gd name="T47" fmla="*/ 83 h 105"/>
                <a:gd name="T48" fmla="*/ 124 w 206"/>
                <a:gd name="T49" fmla="*/ 91 h 105"/>
                <a:gd name="T50" fmla="*/ 102 w 206"/>
                <a:gd name="T51" fmla="*/ 97 h 105"/>
                <a:gd name="T52" fmla="*/ 82 w 206"/>
                <a:gd name="T53" fmla="*/ 102 h 105"/>
                <a:gd name="T54" fmla="*/ 62 w 206"/>
                <a:gd name="T55" fmla="*/ 104 h 105"/>
                <a:gd name="T56" fmla="*/ 45 w 206"/>
                <a:gd name="T57" fmla="*/ 105 h 105"/>
                <a:gd name="T58" fmla="*/ 29 w 206"/>
                <a:gd name="T59" fmla="*/ 102 h 105"/>
                <a:gd name="T60" fmla="*/ 18 w 206"/>
                <a:gd name="T61" fmla="*/ 98 h 105"/>
                <a:gd name="T62" fmla="*/ 7 w 206"/>
                <a:gd name="T63" fmla="*/ 92 h 105"/>
                <a:gd name="T64" fmla="*/ 1 w 206"/>
                <a:gd name="T65" fmla="*/ 8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5">
                  <a:moveTo>
                    <a:pt x="1" y="85"/>
                  </a:moveTo>
                  <a:lnTo>
                    <a:pt x="0" y="76"/>
                  </a:lnTo>
                  <a:lnTo>
                    <a:pt x="2" y="67"/>
                  </a:lnTo>
                  <a:lnTo>
                    <a:pt x="8" y="57"/>
                  </a:lnTo>
                  <a:lnTo>
                    <a:pt x="19" y="47"/>
                  </a:lnTo>
                  <a:lnTo>
                    <a:pt x="30" y="37"/>
                  </a:lnTo>
                  <a:lnTo>
                    <a:pt x="46" y="28"/>
                  </a:lnTo>
                  <a:lnTo>
                    <a:pt x="62" y="19"/>
                  </a:lnTo>
                  <a:lnTo>
                    <a:pt x="83" y="12"/>
                  </a:lnTo>
                  <a:lnTo>
                    <a:pt x="103" y="5"/>
                  </a:lnTo>
                  <a:lnTo>
                    <a:pt x="124" y="2"/>
                  </a:lnTo>
                  <a:lnTo>
                    <a:pt x="142" y="0"/>
                  </a:lnTo>
                  <a:lnTo>
                    <a:pt x="161" y="1"/>
                  </a:lnTo>
                  <a:lnTo>
                    <a:pt x="176" y="2"/>
                  </a:lnTo>
                  <a:lnTo>
                    <a:pt x="188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6" y="26"/>
                  </a:lnTo>
                  <a:lnTo>
                    <a:pt x="204" y="36"/>
                  </a:lnTo>
                  <a:lnTo>
                    <a:pt x="197" y="45"/>
                  </a:lnTo>
                  <a:lnTo>
                    <a:pt x="189" y="57"/>
                  </a:lnTo>
                  <a:lnTo>
                    <a:pt x="177" y="66"/>
                  </a:lnTo>
                  <a:lnTo>
                    <a:pt x="162" y="75"/>
                  </a:lnTo>
                  <a:lnTo>
                    <a:pt x="144" y="83"/>
                  </a:lnTo>
                  <a:lnTo>
                    <a:pt x="124" y="91"/>
                  </a:lnTo>
                  <a:lnTo>
                    <a:pt x="102" y="97"/>
                  </a:lnTo>
                  <a:lnTo>
                    <a:pt x="82" y="102"/>
                  </a:lnTo>
                  <a:lnTo>
                    <a:pt x="62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8" y="98"/>
                  </a:lnTo>
                  <a:lnTo>
                    <a:pt x="7" y="92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84" name="Freeform 72"/>
            <p:cNvSpPr>
              <a:spLocks/>
            </p:cNvSpPr>
            <p:nvPr/>
          </p:nvSpPr>
          <p:spPr bwMode="auto">
            <a:xfrm>
              <a:off x="1270" y="1828"/>
              <a:ext cx="66" cy="52"/>
            </a:xfrm>
            <a:custGeom>
              <a:avLst/>
              <a:gdLst>
                <a:gd name="T0" fmla="*/ 132 w 133"/>
                <a:gd name="T1" fmla="*/ 87 h 104"/>
                <a:gd name="T2" fmla="*/ 133 w 133"/>
                <a:gd name="T3" fmla="*/ 76 h 104"/>
                <a:gd name="T4" fmla="*/ 131 w 133"/>
                <a:gd name="T5" fmla="*/ 66 h 104"/>
                <a:gd name="T6" fmla="*/ 125 w 133"/>
                <a:gd name="T7" fmla="*/ 56 h 104"/>
                <a:gd name="T8" fmla="*/ 115 w 133"/>
                <a:gd name="T9" fmla="*/ 47 h 104"/>
                <a:gd name="T10" fmla="*/ 101 w 133"/>
                <a:gd name="T11" fmla="*/ 37 h 104"/>
                <a:gd name="T12" fmla="*/ 87 w 133"/>
                <a:gd name="T13" fmla="*/ 27 h 104"/>
                <a:gd name="T14" fmla="*/ 68 w 133"/>
                <a:gd name="T15" fmla="*/ 19 h 104"/>
                <a:gd name="T16" fmla="*/ 48 w 133"/>
                <a:gd name="T17" fmla="*/ 13 h 104"/>
                <a:gd name="T18" fmla="*/ 36 w 133"/>
                <a:gd name="T19" fmla="*/ 8 h 104"/>
                <a:gd name="T20" fmla="*/ 24 w 133"/>
                <a:gd name="T21" fmla="*/ 5 h 104"/>
                <a:gd name="T22" fmla="*/ 11 w 133"/>
                <a:gd name="T23" fmla="*/ 2 h 104"/>
                <a:gd name="T24" fmla="*/ 0 w 133"/>
                <a:gd name="T25" fmla="*/ 0 h 104"/>
                <a:gd name="T26" fmla="*/ 3 w 133"/>
                <a:gd name="T27" fmla="*/ 12 h 104"/>
                <a:gd name="T28" fmla="*/ 7 w 133"/>
                <a:gd name="T29" fmla="*/ 24 h 104"/>
                <a:gd name="T30" fmla="*/ 10 w 133"/>
                <a:gd name="T31" fmla="*/ 37 h 104"/>
                <a:gd name="T32" fmla="*/ 14 w 133"/>
                <a:gd name="T33" fmla="*/ 50 h 104"/>
                <a:gd name="T34" fmla="*/ 18 w 133"/>
                <a:gd name="T35" fmla="*/ 62 h 104"/>
                <a:gd name="T36" fmla="*/ 21 w 133"/>
                <a:gd name="T37" fmla="*/ 74 h 104"/>
                <a:gd name="T38" fmla="*/ 25 w 133"/>
                <a:gd name="T39" fmla="*/ 87 h 104"/>
                <a:gd name="T40" fmla="*/ 29 w 133"/>
                <a:gd name="T41" fmla="*/ 100 h 104"/>
                <a:gd name="T42" fmla="*/ 46 w 133"/>
                <a:gd name="T43" fmla="*/ 102 h 104"/>
                <a:gd name="T44" fmla="*/ 64 w 133"/>
                <a:gd name="T45" fmla="*/ 104 h 104"/>
                <a:gd name="T46" fmla="*/ 79 w 133"/>
                <a:gd name="T47" fmla="*/ 104 h 104"/>
                <a:gd name="T48" fmla="*/ 95 w 133"/>
                <a:gd name="T49" fmla="*/ 104 h 104"/>
                <a:gd name="T50" fmla="*/ 106 w 133"/>
                <a:gd name="T51" fmla="*/ 101 h 104"/>
                <a:gd name="T52" fmla="*/ 119 w 133"/>
                <a:gd name="T53" fmla="*/ 98 h 104"/>
                <a:gd name="T54" fmla="*/ 126 w 133"/>
                <a:gd name="T55" fmla="*/ 93 h 104"/>
                <a:gd name="T56" fmla="*/ 132 w 133"/>
                <a:gd name="T57" fmla="*/ 8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3" h="104">
                  <a:moveTo>
                    <a:pt x="132" y="87"/>
                  </a:moveTo>
                  <a:lnTo>
                    <a:pt x="133" y="76"/>
                  </a:lnTo>
                  <a:lnTo>
                    <a:pt x="131" y="66"/>
                  </a:lnTo>
                  <a:lnTo>
                    <a:pt x="125" y="56"/>
                  </a:lnTo>
                  <a:lnTo>
                    <a:pt x="115" y="47"/>
                  </a:lnTo>
                  <a:lnTo>
                    <a:pt x="101" y="37"/>
                  </a:lnTo>
                  <a:lnTo>
                    <a:pt x="87" y="27"/>
                  </a:lnTo>
                  <a:lnTo>
                    <a:pt x="68" y="19"/>
                  </a:lnTo>
                  <a:lnTo>
                    <a:pt x="48" y="13"/>
                  </a:lnTo>
                  <a:lnTo>
                    <a:pt x="36" y="8"/>
                  </a:lnTo>
                  <a:lnTo>
                    <a:pt x="24" y="5"/>
                  </a:lnTo>
                  <a:lnTo>
                    <a:pt x="11" y="2"/>
                  </a:lnTo>
                  <a:lnTo>
                    <a:pt x="0" y="0"/>
                  </a:lnTo>
                  <a:lnTo>
                    <a:pt x="3" y="12"/>
                  </a:lnTo>
                  <a:lnTo>
                    <a:pt x="7" y="24"/>
                  </a:lnTo>
                  <a:lnTo>
                    <a:pt x="10" y="37"/>
                  </a:lnTo>
                  <a:lnTo>
                    <a:pt x="14" y="50"/>
                  </a:lnTo>
                  <a:lnTo>
                    <a:pt x="18" y="62"/>
                  </a:lnTo>
                  <a:lnTo>
                    <a:pt x="21" y="74"/>
                  </a:lnTo>
                  <a:lnTo>
                    <a:pt x="25" y="87"/>
                  </a:lnTo>
                  <a:lnTo>
                    <a:pt x="29" y="100"/>
                  </a:lnTo>
                  <a:lnTo>
                    <a:pt x="46" y="102"/>
                  </a:lnTo>
                  <a:lnTo>
                    <a:pt x="64" y="104"/>
                  </a:lnTo>
                  <a:lnTo>
                    <a:pt x="79" y="104"/>
                  </a:lnTo>
                  <a:lnTo>
                    <a:pt x="95" y="104"/>
                  </a:lnTo>
                  <a:lnTo>
                    <a:pt x="106" y="101"/>
                  </a:lnTo>
                  <a:lnTo>
                    <a:pt x="119" y="98"/>
                  </a:lnTo>
                  <a:lnTo>
                    <a:pt x="126" y="93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85" name="Freeform 73"/>
            <p:cNvSpPr>
              <a:spLocks/>
            </p:cNvSpPr>
            <p:nvPr/>
          </p:nvSpPr>
          <p:spPr bwMode="auto">
            <a:xfrm>
              <a:off x="1353" y="1867"/>
              <a:ext cx="103" cy="53"/>
            </a:xfrm>
            <a:custGeom>
              <a:avLst/>
              <a:gdLst>
                <a:gd name="T0" fmla="*/ 206 w 206"/>
                <a:gd name="T1" fmla="*/ 89 h 106"/>
                <a:gd name="T2" fmla="*/ 206 w 206"/>
                <a:gd name="T3" fmla="*/ 78 h 106"/>
                <a:gd name="T4" fmla="*/ 204 w 206"/>
                <a:gd name="T5" fmla="*/ 69 h 106"/>
                <a:gd name="T6" fmla="*/ 197 w 206"/>
                <a:gd name="T7" fmla="*/ 59 h 106"/>
                <a:gd name="T8" fmla="*/ 189 w 206"/>
                <a:gd name="T9" fmla="*/ 49 h 106"/>
                <a:gd name="T10" fmla="*/ 177 w 206"/>
                <a:gd name="T11" fmla="*/ 39 h 106"/>
                <a:gd name="T12" fmla="*/ 162 w 206"/>
                <a:gd name="T13" fmla="*/ 30 h 106"/>
                <a:gd name="T14" fmla="*/ 144 w 206"/>
                <a:gd name="T15" fmla="*/ 22 h 106"/>
                <a:gd name="T16" fmla="*/ 124 w 206"/>
                <a:gd name="T17" fmla="*/ 16 h 106"/>
                <a:gd name="T18" fmla="*/ 102 w 206"/>
                <a:gd name="T19" fmla="*/ 9 h 106"/>
                <a:gd name="T20" fmla="*/ 82 w 206"/>
                <a:gd name="T21" fmla="*/ 3 h 106"/>
                <a:gd name="T22" fmla="*/ 62 w 206"/>
                <a:gd name="T23" fmla="*/ 0 h 106"/>
                <a:gd name="T24" fmla="*/ 45 w 206"/>
                <a:gd name="T25" fmla="*/ 1 h 106"/>
                <a:gd name="T26" fmla="*/ 29 w 206"/>
                <a:gd name="T27" fmla="*/ 3 h 106"/>
                <a:gd name="T28" fmla="*/ 18 w 206"/>
                <a:gd name="T29" fmla="*/ 8 h 106"/>
                <a:gd name="T30" fmla="*/ 7 w 206"/>
                <a:gd name="T31" fmla="*/ 13 h 106"/>
                <a:gd name="T32" fmla="*/ 1 w 206"/>
                <a:gd name="T33" fmla="*/ 22 h 106"/>
                <a:gd name="T34" fmla="*/ 0 w 206"/>
                <a:gd name="T35" fmla="*/ 29 h 106"/>
                <a:gd name="T36" fmla="*/ 2 w 206"/>
                <a:gd name="T37" fmla="*/ 38 h 106"/>
                <a:gd name="T38" fmla="*/ 8 w 206"/>
                <a:gd name="T39" fmla="*/ 48 h 106"/>
                <a:gd name="T40" fmla="*/ 19 w 206"/>
                <a:gd name="T41" fmla="*/ 59 h 106"/>
                <a:gd name="T42" fmla="*/ 30 w 206"/>
                <a:gd name="T43" fmla="*/ 68 h 106"/>
                <a:gd name="T44" fmla="*/ 46 w 206"/>
                <a:gd name="T45" fmla="*/ 78 h 106"/>
                <a:gd name="T46" fmla="*/ 62 w 206"/>
                <a:gd name="T47" fmla="*/ 87 h 106"/>
                <a:gd name="T48" fmla="*/ 83 w 206"/>
                <a:gd name="T49" fmla="*/ 96 h 106"/>
                <a:gd name="T50" fmla="*/ 103 w 206"/>
                <a:gd name="T51" fmla="*/ 100 h 106"/>
                <a:gd name="T52" fmla="*/ 124 w 206"/>
                <a:gd name="T53" fmla="*/ 104 h 106"/>
                <a:gd name="T54" fmla="*/ 142 w 206"/>
                <a:gd name="T55" fmla="*/ 105 h 106"/>
                <a:gd name="T56" fmla="*/ 161 w 206"/>
                <a:gd name="T57" fmla="*/ 106 h 106"/>
                <a:gd name="T58" fmla="*/ 176 w 206"/>
                <a:gd name="T59" fmla="*/ 103 h 106"/>
                <a:gd name="T60" fmla="*/ 188 w 206"/>
                <a:gd name="T61" fmla="*/ 100 h 106"/>
                <a:gd name="T62" fmla="*/ 198 w 206"/>
                <a:gd name="T63" fmla="*/ 95 h 106"/>
                <a:gd name="T64" fmla="*/ 206 w 206"/>
                <a:gd name="T65" fmla="*/ 8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6">
                  <a:moveTo>
                    <a:pt x="206" y="89"/>
                  </a:moveTo>
                  <a:lnTo>
                    <a:pt x="206" y="78"/>
                  </a:lnTo>
                  <a:lnTo>
                    <a:pt x="204" y="69"/>
                  </a:lnTo>
                  <a:lnTo>
                    <a:pt x="197" y="59"/>
                  </a:lnTo>
                  <a:lnTo>
                    <a:pt x="189" y="49"/>
                  </a:lnTo>
                  <a:lnTo>
                    <a:pt x="177" y="39"/>
                  </a:lnTo>
                  <a:lnTo>
                    <a:pt x="162" y="30"/>
                  </a:lnTo>
                  <a:lnTo>
                    <a:pt x="144" y="22"/>
                  </a:lnTo>
                  <a:lnTo>
                    <a:pt x="124" y="16"/>
                  </a:lnTo>
                  <a:lnTo>
                    <a:pt x="102" y="9"/>
                  </a:lnTo>
                  <a:lnTo>
                    <a:pt x="82" y="3"/>
                  </a:lnTo>
                  <a:lnTo>
                    <a:pt x="62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9" y="59"/>
                  </a:lnTo>
                  <a:lnTo>
                    <a:pt x="30" y="68"/>
                  </a:lnTo>
                  <a:lnTo>
                    <a:pt x="46" y="78"/>
                  </a:lnTo>
                  <a:lnTo>
                    <a:pt x="62" y="87"/>
                  </a:lnTo>
                  <a:lnTo>
                    <a:pt x="83" y="96"/>
                  </a:lnTo>
                  <a:lnTo>
                    <a:pt x="103" y="100"/>
                  </a:lnTo>
                  <a:lnTo>
                    <a:pt x="124" y="104"/>
                  </a:lnTo>
                  <a:lnTo>
                    <a:pt x="142" y="105"/>
                  </a:lnTo>
                  <a:lnTo>
                    <a:pt x="161" y="106"/>
                  </a:lnTo>
                  <a:lnTo>
                    <a:pt x="176" y="103"/>
                  </a:lnTo>
                  <a:lnTo>
                    <a:pt x="188" y="100"/>
                  </a:lnTo>
                  <a:lnTo>
                    <a:pt x="198" y="95"/>
                  </a:lnTo>
                  <a:lnTo>
                    <a:pt x="206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86" name="Freeform 74"/>
            <p:cNvSpPr>
              <a:spLocks/>
            </p:cNvSpPr>
            <p:nvPr/>
          </p:nvSpPr>
          <p:spPr bwMode="auto">
            <a:xfrm>
              <a:off x="1284" y="1875"/>
              <a:ext cx="52" cy="46"/>
            </a:xfrm>
            <a:custGeom>
              <a:avLst/>
              <a:gdLst>
                <a:gd name="T0" fmla="*/ 0 w 103"/>
                <a:gd name="T1" fmla="*/ 6 h 93"/>
                <a:gd name="T2" fmla="*/ 17 w 103"/>
                <a:gd name="T3" fmla="*/ 2 h 93"/>
                <a:gd name="T4" fmla="*/ 35 w 103"/>
                <a:gd name="T5" fmla="*/ 0 h 93"/>
                <a:gd name="T6" fmla="*/ 50 w 103"/>
                <a:gd name="T7" fmla="*/ 0 h 93"/>
                <a:gd name="T8" fmla="*/ 66 w 103"/>
                <a:gd name="T9" fmla="*/ 1 h 93"/>
                <a:gd name="T10" fmla="*/ 77 w 103"/>
                <a:gd name="T11" fmla="*/ 3 h 93"/>
                <a:gd name="T12" fmla="*/ 90 w 103"/>
                <a:gd name="T13" fmla="*/ 7 h 93"/>
                <a:gd name="T14" fmla="*/ 97 w 103"/>
                <a:gd name="T15" fmla="*/ 12 h 93"/>
                <a:gd name="T16" fmla="*/ 103 w 103"/>
                <a:gd name="T17" fmla="*/ 19 h 93"/>
                <a:gd name="T18" fmla="*/ 103 w 103"/>
                <a:gd name="T19" fmla="*/ 27 h 93"/>
                <a:gd name="T20" fmla="*/ 101 w 103"/>
                <a:gd name="T21" fmla="*/ 37 h 93"/>
                <a:gd name="T22" fmla="*/ 95 w 103"/>
                <a:gd name="T23" fmla="*/ 47 h 93"/>
                <a:gd name="T24" fmla="*/ 86 w 103"/>
                <a:gd name="T25" fmla="*/ 58 h 93"/>
                <a:gd name="T26" fmla="*/ 74 w 103"/>
                <a:gd name="T27" fmla="*/ 68 h 93"/>
                <a:gd name="T28" fmla="*/ 60 w 103"/>
                <a:gd name="T29" fmla="*/ 77 h 93"/>
                <a:gd name="T30" fmla="*/ 43 w 103"/>
                <a:gd name="T31" fmla="*/ 85 h 93"/>
                <a:gd name="T32" fmla="*/ 26 w 103"/>
                <a:gd name="T33" fmla="*/ 93 h 93"/>
                <a:gd name="T34" fmla="*/ 21 w 103"/>
                <a:gd name="T35" fmla="*/ 81 h 93"/>
                <a:gd name="T36" fmla="*/ 17 w 103"/>
                <a:gd name="T37" fmla="*/ 71 h 93"/>
                <a:gd name="T38" fmla="*/ 14 w 103"/>
                <a:gd name="T39" fmla="*/ 59 h 93"/>
                <a:gd name="T40" fmla="*/ 12 w 103"/>
                <a:gd name="T41" fmla="*/ 49 h 93"/>
                <a:gd name="T42" fmla="*/ 8 w 103"/>
                <a:gd name="T43" fmla="*/ 37 h 93"/>
                <a:gd name="T44" fmla="*/ 5 w 103"/>
                <a:gd name="T45" fmla="*/ 27 h 93"/>
                <a:gd name="T46" fmla="*/ 2 w 103"/>
                <a:gd name="T47" fmla="*/ 16 h 93"/>
                <a:gd name="T48" fmla="*/ 0 w 103"/>
                <a:gd name="T49" fmla="*/ 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" h="93">
                  <a:moveTo>
                    <a:pt x="0" y="6"/>
                  </a:moveTo>
                  <a:lnTo>
                    <a:pt x="17" y="2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66" y="1"/>
                  </a:lnTo>
                  <a:lnTo>
                    <a:pt x="77" y="3"/>
                  </a:lnTo>
                  <a:lnTo>
                    <a:pt x="90" y="7"/>
                  </a:lnTo>
                  <a:lnTo>
                    <a:pt x="97" y="12"/>
                  </a:lnTo>
                  <a:lnTo>
                    <a:pt x="103" y="19"/>
                  </a:lnTo>
                  <a:lnTo>
                    <a:pt x="103" y="27"/>
                  </a:lnTo>
                  <a:lnTo>
                    <a:pt x="101" y="37"/>
                  </a:lnTo>
                  <a:lnTo>
                    <a:pt x="95" y="47"/>
                  </a:lnTo>
                  <a:lnTo>
                    <a:pt x="86" y="58"/>
                  </a:lnTo>
                  <a:lnTo>
                    <a:pt x="74" y="68"/>
                  </a:lnTo>
                  <a:lnTo>
                    <a:pt x="60" y="77"/>
                  </a:lnTo>
                  <a:lnTo>
                    <a:pt x="43" y="85"/>
                  </a:lnTo>
                  <a:lnTo>
                    <a:pt x="26" y="93"/>
                  </a:lnTo>
                  <a:lnTo>
                    <a:pt x="21" y="81"/>
                  </a:lnTo>
                  <a:lnTo>
                    <a:pt x="17" y="71"/>
                  </a:lnTo>
                  <a:lnTo>
                    <a:pt x="14" y="59"/>
                  </a:lnTo>
                  <a:lnTo>
                    <a:pt x="12" y="49"/>
                  </a:lnTo>
                  <a:lnTo>
                    <a:pt x="8" y="37"/>
                  </a:lnTo>
                  <a:lnTo>
                    <a:pt x="5" y="27"/>
                  </a:lnTo>
                  <a:lnTo>
                    <a:pt x="2" y="1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87" name="Freeform 75"/>
            <p:cNvSpPr>
              <a:spLocks/>
            </p:cNvSpPr>
            <p:nvPr/>
          </p:nvSpPr>
          <p:spPr bwMode="auto">
            <a:xfrm>
              <a:off x="1308" y="1844"/>
              <a:ext cx="81" cy="58"/>
            </a:xfrm>
            <a:custGeom>
              <a:avLst/>
              <a:gdLst>
                <a:gd name="T0" fmla="*/ 78 w 160"/>
                <a:gd name="T1" fmla="*/ 0 h 114"/>
                <a:gd name="T2" fmla="*/ 92 w 160"/>
                <a:gd name="T3" fmla="*/ 0 h 114"/>
                <a:gd name="T4" fmla="*/ 110 w 160"/>
                <a:gd name="T5" fmla="*/ 4 h 114"/>
                <a:gd name="T6" fmla="*/ 123 w 160"/>
                <a:gd name="T7" fmla="*/ 9 h 114"/>
                <a:gd name="T8" fmla="*/ 135 w 160"/>
                <a:gd name="T9" fmla="*/ 16 h 114"/>
                <a:gd name="T10" fmla="*/ 145 w 160"/>
                <a:gd name="T11" fmla="*/ 24 h 114"/>
                <a:gd name="T12" fmla="*/ 153 w 160"/>
                <a:gd name="T13" fmla="*/ 33 h 114"/>
                <a:gd name="T14" fmla="*/ 158 w 160"/>
                <a:gd name="T15" fmla="*/ 44 h 114"/>
                <a:gd name="T16" fmla="*/ 160 w 160"/>
                <a:gd name="T17" fmla="*/ 57 h 114"/>
                <a:gd name="T18" fmla="*/ 158 w 160"/>
                <a:gd name="T19" fmla="*/ 67 h 114"/>
                <a:gd name="T20" fmla="*/ 153 w 160"/>
                <a:gd name="T21" fmla="*/ 78 h 114"/>
                <a:gd name="T22" fmla="*/ 145 w 160"/>
                <a:gd name="T23" fmla="*/ 87 h 114"/>
                <a:gd name="T24" fmla="*/ 135 w 160"/>
                <a:gd name="T25" fmla="*/ 96 h 114"/>
                <a:gd name="T26" fmla="*/ 123 w 160"/>
                <a:gd name="T27" fmla="*/ 102 h 114"/>
                <a:gd name="T28" fmla="*/ 110 w 160"/>
                <a:gd name="T29" fmla="*/ 109 h 114"/>
                <a:gd name="T30" fmla="*/ 92 w 160"/>
                <a:gd name="T31" fmla="*/ 112 h 114"/>
                <a:gd name="T32" fmla="*/ 78 w 160"/>
                <a:gd name="T33" fmla="*/ 114 h 114"/>
                <a:gd name="T34" fmla="*/ 63 w 160"/>
                <a:gd name="T35" fmla="*/ 112 h 114"/>
                <a:gd name="T36" fmla="*/ 48 w 160"/>
                <a:gd name="T37" fmla="*/ 109 h 114"/>
                <a:gd name="T38" fmla="*/ 33 w 160"/>
                <a:gd name="T39" fmla="*/ 102 h 114"/>
                <a:gd name="T40" fmla="*/ 23 w 160"/>
                <a:gd name="T41" fmla="*/ 96 h 114"/>
                <a:gd name="T42" fmla="*/ 12 w 160"/>
                <a:gd name="T43" fmla="*/ 87 h 114"/>
                <a:gd name="T44" fmla="*/ 6 w 160"/>
                <a:gd name="T45" fmla="*/ 78 h 114"/>
                <a:gd name="T46" fmla="*/ 1 w 160"/>
                <a:gd name="T47" fmla="*/ 67 h 114"/>
                <a:gd name="T48" fmla="*/ 0 w 160"/>
                <a:gd name="T49" fmla="*/ 57 h 114"/>
                <a:gd name="T50" fmla="*/ 1 w 160"/>
                <a:gd name="T51" fmla="*/ 44 h 114"/>
                <a:gd name="T52" fmla="*/ 6 w 160"/>
                <a:gd name="T53" fmla="*/ 33 h 114"/>
                <a:gd name="T54" fmla="*/ 12 w 160"/>
                <a:gd name="T55" fmla="*/ 24 h 114"/>
                <a:gd name="T56" fmla="*/ 23 w 160"/>
                <a:gd name="T57" fmla="*/ 16 h 114"/>
                <a:gd name="T58" fmla="*/ 33 w 160"/>
                <a:gd name="T59" fmla="*/ 9 h 114"/>
                <a:gd name="T60" fmla="*/ 48 w 160"/>
                <a:gd name="T61" fmla="*/ 4 h 114"/>
                <a:gd name="T62" fmla="*/ 63 w 160"/>
                <a:gd name="T63" fmla="*/ 0 h 114"/>
                <a:gd name="T64" fmla="*/ 78 w 160"/>
                <a:gd name="T6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14">
                  <a:moveTo>
                    <a:pt x="78" y="0"/>
                  </a:moveTo>
                  <a:lnTo>
                    <a:pt x="92" y="0"/>
                  </a:lnTo>
                  <a:lnTo>
                    <a:pt x="110" y="4"/>
                  </a:lnTo>
                  <a:lnTo>
                    <a:pt x="123" y="9"/>
                  </a:lnTo>
                  <a:lnTo>
                    <a:pt x="135" y="16"/>
                  </a:lnTo>
                  <a:lnTo>
                    <a:pt x="145" y="24"/>
                  </a:lnTo>
                  <a:lnTo>
                    <a:pt x="153" y="33"/>
                  </a:lnTo>
                  <a:lnTo>
                    <a:pt x="158" y="44"/>
                  </a:lnTo>
                  <a:lnTo>
                    <a:pt x="160" y="57"/>
                  </a:lnTo>
                  <a:lnTo>
                    <a:pt x="158" y="67"/>
                  </a:lnTo>
                  <a:lnTo>
                    <a:pt x="153" y="78"/>
                  </a:lnTo>
                  <a:lnTo>
                    <a:pt x="145" y="87"/>
                  </a:lnTo>
                  <a:lnTo>
                    <a:pt x="135" y="96"/>
                  </a:lnTo>
                  <a:lnTo>
                    <a:pt x="123" y="102"/>
                  </a:lnTo>
                  <a:lnTo>
                    <a:pt x="110" y="109"/>
                  </a:lnTo>
                  <a:lnTo>
                    <a:pt x="92" y="112"/>
                  </a:lnTo>
                  <a:lnTo>
                    <a:pt x="78" y="114"/>
                  </a:lnTo>
                  <a:lnTo>
                    <a:pt x="63" y="112"/>
                  </a:lnTo>
                  <a:lnTo>
                    <a:pt x="48" y="109"/>
                  </a:lnTo>
                  <a:lnTo>
                    <a:pt x="33" y="102"/>
                  </a:lnTo>
                  <a:lnTo>
                    <a:pt x="23" y="96"/>
                  </a:lnTo>
                  <a:lnTo>
                    <a:pt x="12" y="87"/>
                  </a:lnTo>
                  <a:lnTo>
                    <a:pt x="6" y="78"/>
                  </a:lnTo>
                  <a:lnTo>
                    <a:pt x="1" y="67"/>
                  </a:lnTo>
                  <a:lnTo>
                    <a:pt x="0" y="57"/>
                  </a:lnTo>
                  <a:lnTo>
                    <a:pt x="1" y="44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23" y="16"/>
                  </a:lnTo>
                  <a:lnTo>
                    <a:pt x="33" y="9"/>
                  </a:lnTo>
                  <a:lnTo>
                    <a:pt x="48" y="4"/>
                  </a:lnTo>
                  <a:lnTo>
                    <a:pt x="63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88" name="Freeform 76"/>
            <p:cNvSpPr>
              <a:spLocks/>
            </p:cNvSpPr>
            <p:nvPr/>
          </p:nvSpPr>
          <p:spPr bwMode="auto">
            <a:xfrm>
              <a:off x="1503" y="2027"/>
              <a:ext cx="54" cy="89"/>
            </a:xfrm>
            <a:custGeom>
              <a:avLst/>
              <a:gdLst>
                <a:gd name="T0" fmla="*/ 54 w 107"/>
                <a:gd name="T1" fmla="*/ 0 h 177"/>
                <a:gd name="T2" fmla="*/ 64 w 107"/>
                <a:gd name="T3" fmla="*/ 1 h 177"/>
                <a:gd name="T4" fmla="*/ 74 w 107"/>
                <a:gd name="T5" fmla="*/ 7 h 177"/>
                <a:gd name="T6" fmla="*/ 81 w 107"/>
                <a:gd name="T7" fmla="*/ 15 h 177"/>
                <a:gd name="T8" fmla="*/ 90 w 107"/>
                <a:gd name="T9" fmla="*/ 26 h 177"/>
                <a:gd name="T10" fmla="*/ 97 w 107"/>
                <a:gd name="T11" fmla="*/ 38 h 177"/>
                <a:gd name="T12" fmla="*/ 102 w 107"/>
                <a:gd name="T13" fmla="*/ 55 h 177"/>
                <a:gd name="T14" fmla="*/ 105 w 107"/>
                <a:gd name="T15" fmla="*/ 71 h 177"/>
                <a:gd name="T16" fmla="*/ 107 w 107"/>
                <a:gd name="T17" fmla="*/ 90 h 177"/>
                <a:gd name="T18" fmla="*/ 105 w 107"/>
                <a:gd name="T19" fmla="*/ 108 h 177"/>
                <a:gd name="T20" fmla="*/ 102 w 107"/>
                <a:gd name="T21" fmla="*/ 124 h 177"/>
                <a:gd name="T22" fmla="*/ 97 w 107"/>
                <a:gd name="T23" fmla="*/ 138 h 177"/>
                <a:gd name="T24" fmla="*/ 90 w 107"/>
                <a:gd name="T25" fmla="*/ 152 h 177"/>
                <a:gd name="T26" fmla="*/ 81 w 107"/>
                <a:gd name="T27" fmla="*/ 162 h 177"/>
                <a:gd name="T28" fmla="*/ 74 w 107"/>
                <a:gd name="T29" fmla="*/ 170 h 177"/>
                <a:gd name="T30" fmla="*/ 64 w 107"/>
                <a:gd name="T31" fmla="*/ 175 h 177"/>
                <a:gd name="T32" fmla="*/ 54 w 107"/>
                <a:gd name="T33" fmla="*/ 177 h 177"/>
                <a:gd name="T34" fmla="*/ 43 w 107"/>
                <a:gd name="T35" fmla="*/ 175 h 177"/>
                <a:gd name="T36" fmla="*/ 33 w 107"/>
                <a:gd name="T37" fmla="*/ 170 h 177"/>
                <a:gd name="T38" fmla="*/ 22 w 107"/>
                <a:gd name="T39" fmla="*/ 162 h 177"/>
                <a:gd name="T40" fmla="*/ 15 w 107"/>
                <a:gd name="T41" fmla="*/ 152 h 177"/>
                <a:gd name="T42" fmla="*/ 7 w 107"/>
                <a:gd name="T43" fmla="*/ 138 h 177"/>
                <a:gd name="T44" fmla="*/ 4 w 107"/>
                <a:gd name="T45" fmla="*/ 124 h 177"/>
                <a:gd name="T46" fmla="*/ 0 w 107"/>
                <a:gd name="T47" fmla="*/ 108 h 177"/>
                <a:gd name="T48" fmla="*/ 0 w 107"/>
                <a:gd name="T49" fmla="*/ 90 h 177"/>
                <a:gd name="T50" fmla="*/ 0 w 107"/>
                <a:gd name="T51" fmla="*/ 71 h 177"/>
                <a:gd name="T52" fmla="*/ 4 w 107"/>
                <a:gd name="T53" fmla="*/ 55 h 177"/>
                <a:gd name="T54" fmla="*/ 7 w 107"/>
                <a:gd name="T55" fmla="*/ 38 h 177"/>
                <a:gd name="T56" fmla="*/ 15 w 107"/>
                <a:gd name="T57" fmla="*/ 26 h 177"/>
                <a:gd name="T58" fmla="*/ 22 w 107"/>
                <a:gd name="T59" fmla="*/ 15 h 177"/>
                <a:gd name="T60" fmla="*/ 33 w 107"/>
                <a:gd name="T61" fmla="*/ 7 h 177"/>
                <a:gd name="T62" fmla="*/ 43 w 107"/>
                <a:gd name="T63" fmla="*/ 1 h 177"/>
                <a:gd name="T64" fmla="*/ 54 w 107"/>
                <a:gd name="T6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0" y="26"/>
                  </a:lnTo>
                  <a:lnTo>
                    <a:pt x="97" y="38"/>
                  </a:lnTo>
                  <a:lnTo>
                    <a:pt x="102" y="55"/>
                  </a:lnTo>
                  <a:lnTo>
                    <a:pt x="105" y="71"/>
                  </a:lnTo>
                  <a:lnTo>
                    <a:pt x="107" y="90"/>
                  </a:lnTo>
                  <a:lnTo>
                    <a:pt x="105" y="108"/>
                  </a:lnTo>
                  <a:lnTo>
                    <a:pt x="102" y="124"/>
                  </a:lnTo>
                  <a:lnTo>
                    <a:pt x="97" y="138"/>
                  </a:lnTo>
                  <a:lnTo>
                    <a:pt x="90" y="152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3" y="175"/>
                  </a:lnTo>
                  <a:lnTo>
                    <a:pt x="33" y="170"/>
                  </a:lnTo>
                  <a:lnTo>
                    <a:pt x="22" y="162"/>
                  </a:lnTo>
                  <a:lnTo>
                    <a:pt x="15" y="152"/>
                  </a:lnTo>
                  <a:lnTo>
                    <a:pt x="7" y="138"/>
                  </a:lnTo>
                  <a:lnTo>
                    <a:pt x="4" y="124"/>
                  </a:lnTo>
                  <a:lnTo>
                    <a:pt x="0" y="108"/>
                  </a:lnTo>
                  <a:lnTo>
                    <a:pt x="0" y="90"/>
                  </a:lnTo>
                  <a:lnTo>
                    <a:pt x="0" y="71"/>
                  </a:lnTo>
                  <a:lnTo>
                    <a:pt x="4" y="55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2" y="15"/>
                  </a:lnTo>
                  <a:lnTo>
                    <a:pt x="33" y="7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89" name="Freeform 77"/>
            <p:cNvSpPr>
              <a:spLocks/>
            </p:cNvSpPr>
            <p:nvPr/>
          </p:nvSpPr>
          <p:spPr bwMode="auto">
            <a:xfrm>
              <a:off x="1507" y="2119"/>
              <a:ext cx="39" cy="84"/>
            </a:xfrm>
            <a:custGeom>
              <a:avLst/>
              <a:gdLst>
                <a:gd name="T0" fmla="*/ 77 w 77"/>
                <a:gd name="T1" fmla="*/ 10 h 169"/>
                <a:gd name="T2" fmla="*/ 65 w 77"/>
                <a:gd name="T3" fmla="*/ 2 h 169"/>
                <a:gd name="T4" fmla="*/ 53 w 77"/>
                <a:gd name="T5" fmla="*/ 0 h 169"/>
                <a:gd name="T6" fmla="*/ 42 w 77"/>
                <a:gd name="T7" fmla="*/ 1 h 169"/>
                <a:gd name="T8" fmla="*/ 32 w 77"/>
                <a:gd name="T9" fmla="*/ 6 h 169"/>
                <a:gd name="T10" fmla="*/ 23 w 77"/>
                <a:gd name="T11" fmla="*/ 14 h 169"/>
                <a:gd name="T12" fmla="*/ 14 w 77"/>
                <a:gd name="T13" fmla="*/ 26 h 169"/>
                <a:gd name="T14" fmla="*/ 7 w 77"/>
                <a:gd name="T15" fmla="*/ 38 h 169"/>
                <a:gd name="T16" fmla="*/ 3 w 77"/>
                <a:gd name="T17" fmla="*/ 53 h 169"/>
                <a:gd name="T18" fmla="*/ 0 w 77"/>
                <a:gd name="T19" fmla="*/ 70 h 169"/>
                <a:gd name="T20" fmla="*/ 0 w 77"/>
                <a:gd name="T21" fmla="*/ 88 h 169"/>
                <a:gd name="T22" fmla="*/ 0 w 77"/>
                <a:gd name="T23" fmla="*/ 99 h 169"/>
                <a:gd name="T24" fmla="*/ 1 w 77"/>
                <a:gd name="T25" fmla="*/ 111 h 169"/>
                <a:gd name="T26" fmla="*/ 3 w 77"/>
                <a:gd name="T27" fmla="*/ 123 h 169"/>
                <a:gd name="T28" fmla="*/ 7 w 77"/>
                <a:gd name="T29" fmla="*/ 134 h 169"/>
                <a:gd name="T30" fmla="*/ 11 w 77"/>
                <a:gd name="T31" fmla="*/ 143 h 169"/>
                <a:gd name="T32" fmla="*/ 16 w 77"/>
                <a:gd name="T33" fmla="*/ 152 h 169"/>
                <a:gd name="T34" fmla="*/ 22 w 77"/>
                <a:gd name="T35" fmla="*/ 160 h 169"/>
                <a:gd name="T36" fmla="*/ 29 w 77"/>
                <a:gd name="T37" fmla="*/ 169 h 169"/>
                <a:gd name="T38" fmla="*/ 29 w 77"/>
                <a:gd name="T39" fmla="*/ 164 h 169"/>
                <a:gd name="T40" fmla="*/ 30 w 77"/>
                <a:gd name="T41" fmla="*/ 143 h 169"/>
                <a:gd name="T42" fmla="*/ 34 w 77"/>
                <a:gd name="T43" fmla="*/ 123 h 169"/>
                <a:gd name="T44" fmla="*/ 38 w 77"/>
                <a:gd name="T45" fmla="*/ 102 h 169"/>
                <a:gd name="T46" fmla="*/ 45 w 77"/>
                <a:gd name="T47" fmla="*/ 84 h 169"/>
                <a:gd name="T48" fmla="*/ 51 w 77"/>
                <a:gd name="T49" fmla="*/ 64 h 169"/>
                <a:gd name="T50" fmla="*/ 59 w 77"/>
                <a:gd name="T51" fmla="*/ 45 h 169"/>
                <a:gd name="T52" fmla="*/ 67 w 77"/>
                <a:gd name="T53" fmla="*/ 28 h 169"/>
                <a:gd name="T54" fmla="*/ 77 w 77"/>
                <a:gd name="T55" fmla="*/ 1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7" h="169">
                  <a:moveTo>
                    <a:pt x="77" y="10"/>
                  </a:moveTo>
                  <a:lnTo>
                    <a:pt x="65" y="2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6"/>
                  </a:lnTo>
                  <a:lnTo>
                    <a:pt x="23" y="14"/>
                  </a:lnTo>
                  <a:lnTo>
                    <a:pt x="14" y="26"/>
                  </a:lnTo>
                  <a:lnTo>
                    <a:pt x="7" y="38"/>
                  </a:lnTo>
                  <a:lnTo>
                    <a:pt x="3" y="53"/>
                  </a:lnTo>
                  <a:lnTo>
                    <a:pt x="0" y="70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1" y="111"/>
                  </a:lnTo>
                  <a:lnTo>
                    <a:pt x="3" y="123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2"/>
                  </a:lnTo>
                  <a:lnTo>
                    <a:pt x="22" y="160"/>
                  </a:lnTo>
                  <a:lnTo>
                    <a:pt x="29" y="169"/>
                  </a:lnTo>
                  <a:lnTo>
                    <a:pt x="29" y="164"/>
                  </a:lnTo>
                  <a:lnTo>
                    <a:pt x="30" y="143"/>
                  </a:lnTo>
                  <a:lnTo>
                    <a:pt x="34" y="123"/>
                  </a:lnTo>
                  <a:lnTo>
                    <a:pt x="38" y="102"/>
                  </a:lnTo>
                  <a:lnTo>
                    <a:pt x="45" y="84"/>
                  </a:lnTo>
                  <a:lnTo>
                    <a:pt x="51" y="64"/>
                  </a:lnTo>
                  <a:lnTo>
                    <a:pt x="59" y="45"/>
                  </a:lnTo>
                  <a:lnTo>
                    <a:pt x="67" y="28"/>
                  </a:lnTo>
                  <a:lnTo>
                    <a:pt x="7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90" name="Freeform 78"/>
            <p:cNvSpPr>
              <a:spLocks/>
            </p:cNvSpPr>
            <p:nvPr/>
          </p:nvSpPr>
          <p:spPr bwMode="auto">
            <a:xfrm>
              <a:off x="1540" y="2077"/>
              <a:ext cx="35" cy="40"/>
            </a:xfrm>
            <a:custGeom>
              <a:avLst/>
              <a:gdLst>
                <a:gd name="T0" fmla="*/ 4 w 70"/>
                <a:gd name="T1" fmla="*/ 66 h 79"/>
                <a:gd name="T2" fmla="*/ 0 w 70"/>
                <a:gd name="T3" fmla="*/ 57 h 79"/>
                <a:gd name="T4" fmla="*/ 1 w 70"/>
                <a:gd name="T5" fmla="*/ 49 h 79"/>
                <a:gd name="T6" fmla="*/ 6 w 70"/>
                <a:gd name="T7" fmla="*/ 40 h 79"/>
                <a:gd name="T8" fmla="*/ 15 w 70"/>
                <a:gd name="T9" fmla="*/ 32 h 79"/>
                <a:gd name="T10" fmla="*/ 26 w 70"/>
                <a:gd name="T11" fmla="*/ 23 h 79"/>
                <a:gd name="T12" fmla="*/ 39 w 70"/>
                <a:gd name="T13" fmla="*/ 14 h 79"/>
                <a:gd name="T14" fmla="*/ 53 w 70"/>
                <a:gd name="T15" fmla="*/ 6 h 79"/>
                <a:gd name="T16" fmla="*/ 70 w 70"/>
                <a:gd name="T17" fmla="*/ 0 h 79"/>
                <a:gd name="T18" fmla="*/ 63 w 70"/>
                <a:gd name="T19" fmla="*/ 9 h 79"/>
                <a:gd name="T20" fmla="*/ 57 w 70"/>
                <a:gd name="T21" fmla="*/ 19 h 79"/>
                <a:gd name="T22" fmla="*/ 49 w 70"/>
                <a:gd name="T23" fmla="*/ 29 h 79"/>
                <a:gd name="T24" fmla="*/ 43 w 70"/>
                <a:gd name="T25" fmla="*/ 39 h 79"/>
                <a:gd name="T26" fmla="*/ 36 w 70"/>
                <a:gd name="T27" fmla="*/ 49 h 79"/>
                <a:gd name="T28" fmla="*/ 29 w 70"/>
                <a:gd name="T29" fmla="*/ 59 h 79"/>
                <a:gd name="T30" fmla="*/ 22 w 70"/>
                <a:gd name="T31" fmla="*/ 69 h 79"/>
                <a:gd name="T32" fmla="*/ 16 w 70"/>
                <a:gd name="T33" fmla="*/ 79 h 79"/>
                <a:gd name="T34" fmla="*/ 7 w 70"/>
                <a:gd name="T35" fmla="*/ 74 h 79"/>
                <a:gd name="T36" fmla="*/ 4 w 70"/>
                <a:gd name="T37" fmla="*/ 6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79">
                  <a:moveTo>
                    <a:pt x="4" y="66"/>
                  </a:moveTo>
                  <a:lnTo>
                    <a:pt x="0" y="57"/>
                  </a:lnTo>
                  <a:lnTo>
                    <a:pt x="1" y="49"/>
                  </a:lnTo>
                  <a:lnTo>
                    <a:pt x="6" y="40"/>
                  </a:lnTo>
                  <a:lnTo>
                    <a:pt x="15" y="32"/>
                  </a:lnTo>
                  <a:lnTo>
                    <a:pt x="26" y="23"/>
                  </a:lnTo>
                  <a:lnTo>
                    <a:pt x="39" y="14"/>
                  </a:lnTo>
                  <a:lnTo>
                    <a:pt x="53" y="6"/>
                  </a:lnTo>
                  <a:lnTo>
                    <a:pt x="70" y="0"/>
                  </a:lnTo>
                  <a:lnTo>
                    <a:pt x="63" y="9"/>
                  </a:lnTo>
                  <a:lnTo>
                    <a:pt x="57" y="19"/>
                  </a:lnTo>
                  <a:lnTo>
                    <a:pt x="49" y="29"/>
                  </a:lnTo>
                  <a:lnTo>
                    <a:pt x="43" y="39"/>
                  </a:lnTo>
                  <a:lnTo>
                    <a:pt x="36" y="49"/>
                  </a:lnTo>
                  <a:lnTo>
                    <a:pt x="29" y="59"/>
                  </a:lnTo>
                  <a:lnTo>
                    <a:pt x="22" y="69"/>
                  </a:lnTo>
                  <a:lnTo>
                    <a:pt x="16" y="79"/>
                  </a:lnTo>
                  <a:lnTo>
                    <a:pt x="7" y="74"/>
                  </a:lnTo>
                  <a:lnTo>
                    <a:pt x="4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91" name="Freeform 79"/>
            <p:cNvSpPr>
              <a:spLocks/>
            </p:cNvSpPr>
            <p:nvPr/>
          </p:nvSpPr>
          <p:spPr bwMode="auto">
            <a:xfrm>
              <a:off x="1419" y="2074"/>
              <a:ext cx="104" cy="55"/>
            </a:xfrm>
            <a:custGeom>
              <a:avLst/>
              <a:gdLst>
                <a:gd name="T0" fmla="*/ 205 w 206"/>
                <a:gd name="T1" fmla="*/ 88 h 108"/>
                <a:gd name="T2" fmla="*/ 206 w 206"/>
                <a:gd name="T3" fmla="*/ 78 h 108"/>
                <a:gd name="T4" fmla="*/ 205 w 206"/>
                <a:gd name="T5" fmla="*/ 68 h 108"/>
                <a:gd name="T6" fmla="*/ 199 w 206"/>
                <a:gd name="T7" fmla="*/ 58 h 108"/>
                <a:gd name="T8" fmla="*/ 189 w 206"/>
                <a:gd name="T9" fmla="*/ 48 h 108"/>
                <a:gd name="T10" fmla="*/ 177 w 206"/>
                <a:gd name="T11" fmla="*/ 38 h 108"/>
                <a:gd name="T12" fmla="*/ 162 w 206"/>
                <a:gd name="T13" fmla="*/ 29 h 108"/>
                <a:gd name="T14" fmla="*/ 145 w 206"/>
                <a:gd name="T15" fmla="*/ 21 h 108"/>
                <a:gd name="T16" fmla="*/ 126 w 206"/>
                <a:gd name="T17" fmla="*/ 15 h 108"/>
                <a:gd name="T18" fmla="*/ 104 w 206"/>
                <a:gd name="T19" fmla="*/ 8 h 108"/>
                <a:gd name="T20" fmla="*/ 85 w 206"/>
                <a:gd name="T21" fmla="*/ 4 h 108"/>
                <a:gd name="T22" fmla="*/ 65 w 206"/>
                <a:gd name="T23" fmla="*/ 0 h 108"/>
                <a:gd name="T24" fmla="*/ 48 w 206"/>
                <a:gd name="T25" fmla="*/ 2 h 108"/>
                <a:gd name="T26" fmla="*/ 32 w 206"/>
                <a:gd name="T27" fmla="*/ 4 h 108"/>
                <a:gd name="T28" fmla="*/ 21 w 206"/>
                <a:gd name="T29" fmla="*/ 8 h 108"/>
                <a:gd name="T30" fmla="*/ 11 w 206"/>
                <a:gd name="T31" fmla="*/ 13 h 108"/>
                <a:gd name="T32" fmla="*/ 3 w 206"/>
                <a:gd name="T33" fmla="*/ 22 h 108"/>
                <a:gd name="T34" fmla="*/ 0 w 206"/>
                <a:gd name="T35" fmla="*/ 30 h 108"/>
                <a:gd name="T36" fmla="*/ 2 w 206"/>
                <a:gd name="T37" fmla="*/ 40 h 108"/>
                <a:gd name="T38" fmla="*/ 8 w 206"/>
                <a:gd name="T39" fmla="*/ 49 h 108"/>
                <a:gd name="T40" fmla="*/ 18 w 206"/>
                <a:gd name="T41" fmla="*/ 61 h 108"/>
                <a:gd name="T42" fmla="*/ 29 w 206"/>
                <a:gd name="T43" fmla="*/ 70 h 108"/>
                <a:gd name="T44" fmla="*/ 45 w 206"/>
                <a:gd name="T45" fmla="*/ 79 h 108"/>
                <a:gd name="T46" fmla="*/ 64 w 206"/>
                <a:gd name="T47" fmla="*/ 87 h 108"/>
                <a:gd name="T48" fmla="*/ 86 w 206"/>
                <a:gd name="T49" fmla="*/ 95 h 108"/>
                <a:gd name="T50" fmla="*/ 105 w 206"/>
                <a:gd name="T51" fmla="*/ 100 h 108"/>
                <a:gd name="T52" fmla="*/ 126 w 206"/>
                <a:gd name="T53" fmla="*/ 105 h 108"/>
                <a:gd name="T54" fmla="*/ 145 w 206"/>
                <a:gd name="T55" fmla="*/ 107 h 108"/>
                <a:gd name="T56" fmla="*/ 163 w 206"/>
                <a:gd name="T57" fmla="*/ 108 h 108"/>
                <a:gd name="T58" fmla="*/ 177 w 206"/>
                <a:gd name="T59" fmla="*/ 105 h 108"/>
                <a:gd name="T60" fmla="*/ 189 w 206"/>
                <a:gd name="T61" fmla="*/ 101 h 108"/>
                <a:gd name="T62" fmla="*/ 199 w 206"/>
                <a:gd name="T63" fmla="*/ 95 h 108"/>
                <a:gd name="T64" fmla="*/ 205 w 206"/>
                <a:gd name="T65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8">
                  <a:moveTo>
                    <a:pt x="205" y="88"/>
                  </a:moveTo>
                  <a:lnTo>
                    <a:pt x="206" y="78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89" y="48"/>
                  </a:lnTo>
                  <a:lnTo>
                    <a:pt x="177" y="38"/>
                  </a:lnTo>
                  <a:lnTo>
                    <a:pt x="162" y="29"/>
                  </a:lnTo>
                  <a:lnTo>
                    <a:pt x="145" y="21"/>
                  </a:lnTo>
                  <a:lnTo>
                    <a:pt x="126" y="15"/>
                  </a:lnTo>
                  <a:lnTo>
                    <a:pt x="104" y="8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8" y="2"/>
                  </a:lnTo>
                  <a:lnTo>
                    <a:pt x="32" y="4"/>
                  </a:lnTo>
                  <a:lnTo>
                    <a:pt x="21" y="8"/>
                  </a:lnTo>
                  <a:lnTo>
                    <a:pt x="11" y="13"/>
                  </a:lnTo>
                  <a:lnTo>
                    <a:pt x="3" y="22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8" y="49"/>
                  </a:lnTo>
                  <a:lnTo>
                    <a:pt x="18" y="61"/>
                  </a:lnTo>
                  <a:lnTo>
                    <a:pt x="29" y="70"/>
                  </a:lnTo>
                  <a:lnTo>
                    <a:pt x="45" y="79"/>
                  </a:lnTo>
                  <a:lnTo>
                    <a:pt x="64" y="87"/>
                  </a:lnTo>
                  <a:lnTo>
                    <a:pt x="86" y="95"/>
                  </a:lnTo>
                  <a:lnTo>
                    <a:pt x="105" y="100"/>
                  </a:lnTo>
                  <a:lnTo>
                    <a:pt x="126" y="105"/>
                  </a:lnTo>
                  <a:lnTo>
                    <a:pt x="145" y="107"/>
                  </a:lnTo>
                  <a:lnTo>
                    <a:pt x="163" y="108"/>
                  </a:lnTo>
                  <a:lnTo>
                    <a:pt x="177" y="105"/>
                  </a:lnTo>
                  <a:lnTo>
                    <a:pt x="189" y="101"/>
                  </a:lnTo>
                  <a:lnTo>
                    <a:pt x="199" y="95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92" name="Freeform 80"/>
            <p:cNvSpPr>
              <a:spLocks/>
            </p:cNvSpPr>
            <p:nvPr/>
          </p:nvSpPr>
          <p:spPr bwMode="auto">
            <a:xfrm>
              <a:off x="1540" y="2119"/>
              <a:ext cx="8" cy="13"/>
            </a:xfrm>
            <a:custGeom>
              <a:avLst/>
              <a:gdLst>
                <a:gd name="T0" fmla="*/ 16 w 16"/>
                <a:gd name="T1" fmla="*/ 0 h 27"/>
                <a:gd name="T2" fmla="*/ 6 w 16"/>
                <a:gd name="T3" fmla="*/ 5 h 27"/>
                <a:gd name="T4" fmla="*/ 4 w 16"/>
                <a:gd name="T5" fmla="*/ 13 h 27"/>
                <a:gd name="T6" fmla="*/ 0 w 16"/>
                <a:gd name="T7" fmla="*/ 20 h 27"/>
                <a:gd name="T8" fmla="*/ 4 w 16"/>
                <a:gd name="T9" fmla="*/ 27 h 27"/>
                <a:gd name="T10" fmla="*/ 4 w 16"/>
                <a:gd name="T11" fmla="*/ 21 h 27"/>
                <a:gd name="T12" fmla="*/ 7 w 16"/>
                <a:gd name="T13" fmla="*/ 14 h 27"/>
                <a:gd name="T14" fmla="*/ 11 w 16"/>
                <a:gd name="T15" fmla="*/ 7 h 27"/>
                <a:gd name="T16" fmla="*/ 16 w 16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7">
                  <a:moveTo>
                    <a:pt x="16" y="0"/>
                  </a:moveTo>
                  <a:lnTo>
                    <a:pt x="6" y="5"/>
                  </a:lnTo>
                  <a:lnTo>
                    <a:pt x="4" y="13"/>
                  </a:lnTo>
                  <a:lnTo>
                    <a:pt x="0" y="20"/>
                  </a:lnTo>
                  <a:lnTo>
                    <a:pt x="4" y="27"/>
                  </a:lnTo>
                  <a:lnTo>
                    <a:pt x="4" y="21"/>
                  </a:lnTo>
                  <a:lnTo>
                    <a:pt x="7" y="14"/>
                  </a:lnTo>
                  <a:lnTo>
                    <a:pt x="11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93" name="Freeform 81"/>
            <p:cNvSpPr>
              <a:spLocks/>
            </p:cNvSpPr>
            <p:nvPr/>
          </p:nvSpPr>
          <p:spPr bwMode="auto">
            <a:xfrm>
              <a:off x="1419" y="2123"/>
              <a:ext cx="104" cy="52"/>
            </a:xfrm>
            <a:custGeom>
              <a:avLst/>
              <a:gdLst>
                <a:gd name="T0" fmla="*/ 3 w 206"/>
                <a:gd name="T1" fmla="*/ 87 h 106"/>
                <a:gd name="T2" fmla="*/ 0 w 206"/>
                <a:gd name="T3" fmla="*/ 78 h 106"/>
                <a:gd name="T4" fmla="*/ 2 w 206"/>
                <a:gd name="T5" fmla="*/ 69 h 106"/>
                <a:gd name="T6" fmla="*/ 8 w 206"/>
                <a:gd name="T7" fmla="*/ 58 h 106"/>
                <a:gd name="T8" fmla="*/ 18 w 206"/>
                <a:gd name="T9" fmla="*/ 48 h 106"/>
                <a:gd name="T10" fmla="*/ 29 w 206"/>
                <a:gd name="T11" fmla="*/ 38 h 106"/>
                <a:gd name="T12" fmla="*/ 45 w 206"/>
                <a:gd name="T13" fmla="*/ 29 h 106"/>
                <a:gd name="T14" fmla="*/ 64 w 206"/>
                <a:gd name="T15" fmla="*/ 20 h 106"/>
                <a:gd name="T16" fmla="*/ 86 w 206"/>
                <a:gd name="T17" fmla="*/ 13 h 106"/>
                <a:gd name="T18" fmla="*/ 105 w 206"/>
                <a:gd name="T19" fmla="*/ 6 h 106"/>
                <a:gd name="T20" fmla="*/ 126 w 206"/>
                <a:gd name="T21" fmla="*/ 3 h 106"/>
                <a:gd name="T22" fmla="*/ 145 w 206"/>
                <a:gd name="T23" fmla="*/ 0 h 106"/>
                <a:gd name="T24" fmla="*/ 163 w 206"/>
                <a:gd name="T25" fmla="*/ 1 h 106"/>
                <a:gd name="T26" fmla="*/ 177 w 206"/>
                <a:gd name="T27" fmla="*/ 2 h 106"/>
                <a:gd name="T28" fmla="*/ 189 w 206"/>
                <a:gd name="T29" fmla="*/ 6 h 106"/>
                <a:gd name="T30" fmla="*/ 199 w 206"/>
                <a:gd name="T31" fmla="*/ 12 h 106"/>
                <a:gd name="T32" fmla="*/ 205 w 206"/>
                <a:gd name="T33" fmla="*/ 19 h 106"/>
                <a:gd name="T34" fmla="*/ 206 w 206"/>
                <a:gd name="T35" fmla="*/ 27 h 106"/>
                <a:gd name="T36" fmla="*/ 205 w 206"/>
                <a:gd name="T37" fmla="*/ 37 h 106"/>
                <a:gd name="T38" fmla="*/ 199 w 206"/>
                <a:gd name="T39" fmla="*/ 46 h 106"/>
                <a:gd name="T40" fmla="*/ 189 w 206"/>
                <a:gd name="T41" fmla="*/ 58 h 106"/>
                <a:gd name="T42" fmla="*/ 177 w 206"/>
                <a:gd name="T43" fmla="*/ 68 h 106"/>
                <a:gd name="T44" fmla="*/ 162 w 206"/>
                <a:gd name="T45" fmla="*/ 77 h 106"/>
                <a:gd name="T46" fmla="*/ 145 w 206"/>
                <a:gd name="T47" fmla="*/ 85 h 106"/>
                <a:gd name="T48" fmla="*/ 126 w 206"/>
                <a:gd name="T49" fmla="*/ 93 h 106"/>
                <a:gd name="T50" fmla="*/ 104 w 206"/>
                <a:gd name="T51" fmla="*/ 99 h 106"/>
                <a:gd name="T52" fmla="*/ 85 w 206"/>
                <a:gd name="T53" fmla="*/ 103 h 106"/>
                <a:gd name="T54" fmla="*/ 65 w 206"/>
                <a:gd name="T55" fmla="*/ 105 h 106"/>
                <a:gd name="T56" fmla="*/ 48 w 206"/>
                <a:gd name="T57" fmla="*/ 106 h 106"/>
                <a:gd name="T58" fmla="*/ 32 w 206"/>
                <a:gd name="T59" fmla="*/ 103 h 106"/>
                <a:gd name="T60" fmla="*/ 21 w 206"/>
                <a:gd name="T61" fmla="*/ 100 h 106"/>
                <a:gd name="T62" fmla="*/ 11 w 206"/>
                <a:gd name="T63" fmla="*/ 94 h 106"/>
                <a:gd name="T64" fmla="*/ 3 w 206"/>
                <a:gd name="T65" fmla="*/ 8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6">
                  <a:moveTo>
                    <a:pt x="3" y="87"/>
                  </a:moveTo>
                  <a:lnTo>
                    <a:pt x="0" y="78"/>
                  </a:lnTo>
                  <a:lnTo>
                    <a:pt x="2" y="69"/>
                  </a:lnTo>
                  <a:lnTo>
                    <a:pt x="8" y="58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5" y="29"/>
                  </a:lnTo>
                  <a:lnTo>
                    <a:pt x="64" y="20"/>
                  </a:lnTo>
                  <a:lnTo>
                    <a:pt x="86" y="13"/>
                  </a:lnTo>
                  <a:lnTo>
                    <a:pt x="105" y="6"/>
                  </a:lnTo>
                  <a:lnTo>
                    <a:pt x="126" y="3"/>
                  </a:lnTo>
                  <a:lnTo>
                    <a:pt x="145" y="0"/>
                  </a:lnTo>
                  <a:lnTo>
                    <a:pt x="163" y="1"/>
                  </a:lnTo>
                  <a:lnTo>
                    <a:pt x="177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5" y="19"/>
                  </a:lnTo>
                  <a:lnTo>
                    <a:pt x="206" y="27"/>
                  </a:lnTo>
                  <a:lnTo>
                    <a:pt x="205" y="37"/>
                  </a:lnTo>
                  <a:lnTo>
                    <a:pt x="199" y="46"/>
                  </a:lnTo>
                  <a:lnTo>
                    <a:pt x="189" y="58"/>
                  </a:lnTo>
                  <a:lnTo>
                    <a:pt x="177" y="68"/>
                  </a:lnTo>
                  <a:lnTo>
                    <a:pt x="162" y="77"/>
                  </a:lnTo>
                  <a:lnTo>
                    <a:pt x="145" y="85"/>
                  </a:lnTo>
                  <a:lnTo>
                    <a:pt x="126" y="93"/>
                  </a:lnTo>
                  <a:lnTo>
                    <a:pt x="104" y="99"/>
                  </a:lnTo>
                  <a:lnTo>
                    <a:pt x="85" y="103"/>
                  </a:lnTo>
                  <a:lnTo>
                    <a:pt x="65" y="105"/>
                  </a:lnTo>
                  <a:lnTo>
                    <a:pt x="48" y="106"/>
                  </a:lnTo>
                  <a:lnTo>
                    <a:pt x="32" y="103"/>
                  </a:lnTo>
                  <a:lnTo>
                    <a:pt x="21" y="100"/>
                  </a:lnTo>
                  <a:lnTo>
                    <a:pt x="11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94" name="Freeform 82"/>
            <p:cNvSpPr>
              <a:spLocks/>
            </p:cNvSpPr>
            <p:nvPr/>
          </p:nvSpPr>
          <p:spPr bwMode="auto">
            <a:xfrm>
              <a:off x="1497" y="2092"/>
              <a:ext cx="64" cy="57"/>
            </a:xfrm>
            <a:custGeom>
              <a:avLst/>
              <a:gdLst>
                <a:gd name="T0" fmla="*/ 78 w 127"/>
                <a:gd name="T1" fmla="*/ 0 h 114"/>
                <a:gd name="T2" fmla="*/ 89 w 127"/>
                <a:gd name="T3" fmla="*/ 0 h 114"/>
                <a:gd name="T4" fmla="*/ 102 w 127"/>
                <a:gd name="T5" fmla="*/ 2 h 114"/>
                <a:gd name="T6" fmla="*/ 116 w 127"/>
                <a:gd name="T7" fmla="*/ 6 h 114"/>
                <a:gd name="T8" fmla="*/ 127 w 127"/>
                <a:gd name="T9" fmla="*/ 13 h 114"/>
                <a:gd name="T10" fmla="*/ 118 w 127"/>
                <a:gd name="T11" fmla="*/ 26 h 114"/>
                <a:gd name="T12" fmla="*/ 111 w 127"/>
                <a:gd name="T13" fmla="*/ 38 h 114"/>
                <a:gd name="T14" fmla="*/ 102 w 127"/>
                <a:gd name="T15" fmla="*/ 50 h 114"/>
                <a:gd name="T16" fmla="*/ 96 w 127"/>
                <a:gd name="T17" fmla="*/ 63 h 114"/>
                <a:gd name="T18" fmla="*/ 89 w 127"/>
                <a:gd name="T19" fmla="*/ 76 h 114"/>
                <a:gd name="T20" fmla="*/ 82 w 127"/>
                <a:gd name="T21" fmla="*/ 88 h 114"/>
                <a:gd name="T22" fmla="*/ 76 w 127"/>
                <a:gd name="T23" fmla="*/ 100 h 114"/>
                <a:gd name="T24" fmla="*/ 73 w 127"/>
                <a:gd name="T25" fmla="*/ 114 h 114"/>
                <a:gd name="T26" fmla="*/ 58 w 127"/>
                <a:gd name="T27" fmla="*/ 111 h 114"/>
                <a:gd name="T28" fmla="*/ 44 w 127"/>
                <a:gd name="T29" fmla="*/ 108 h 114"/>
                <a:gd name="T30" fmla="*/ 31 w 127"/>
                <a:gd name="T31" fmla="*/ 102 h 114"/>
                <a:gd name="T32" fmla="*/ 21 w 127"/>
                <a:gd name="T33" fmla="*/ 96 h 114"/>
                <a:gd name="T34" fmla="*/ 11 w 127"/>
                <a:gd name="T35" fmla="*/ 87 h 114"/>
                <a:gd name="T36" fmla="*/ 5 w 127"/>
                <a:gd name="T37" fmla="*/ 78 h 114"/>
                <a:gd name="T38" fmla="*/ 0 w 127"/>
                <a:gd name="T39" fmla="*/ 67 h 114"/>
                <a:gd name="T40" fmla="*/ 0 w 127"/>
                <a:gd name="T41" fmla="*/ 57 h 114"/>
                <a:gd name="T42" fmla="*/ 0 w 127"/>
                <a:gd name="T43" fmla="*/ 44 h 114"/>
                <a:gd name="T44" fmla="*/ 5 w 127"/>
                <a:gd name="T45" fmla="*/ 33 h 114"/>
                <a:gd name="T46" fmla="*/ 11 w 127"/>
                <a:gd name="T47" fmla="*/ 24 h 114"/>
                <a:gd name="T48" fmla="*/ 21 w 127"/>
                <a:gd name="T49" fmla="*/ 15 h 114"/>
                <a:gd name="T50" fmla="*/ 31 w 127"/>
                <a:gd name="T51" fmla="*/ 8 h 114"/>
                <a:gd name="T52" fmla="*/ 46 w 127"/>
                <a:gd name="T53" fmla="*/ 3 h 114"/>
                <a:gd name="T54" fmla="*/ 60 w 127"/>
                <a:gd name="T55" fmla="*/ 0 h 114"/>
                <a:gd name="T56" fmla="*/ 78 w 127"/>
                <a:gd name="T5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7" h="114">
                  <a:moveTo>
                    <a:pt x="78" y="0"/>
                  </a:moveTo>
                  <a:lnTo>
                    <a:pt x="89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7" y="13"/>
                  </a:lnTo>
                  <a:lnTo>
                    <a:pt x="118" y="26"/>
                  </a:lnTo>
                  <a:lnTo>
                    <a:pt x="111" y="38"/>
                  </a:lnTo>
                  <a:lnTo>
                    <a:pt x="102" y="50"/>
                  </a:lnTo>
                  <a:lnTo>
                    <a:pt x="96" y="63"/>
                  </a:lnTo>
                  <a:lnTo>
                    <a:pt x="89" y="76"/>
                  </a:lnTo>
                  <a:lnTo>
                    <a:pt x="82" y="88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58" y="111"/>
                  </a:lnTo>
                  <a:lnTo>
                    <a:pt x="44" y="108"/>
                  </a:lnTo>
                  <a:lnTo>
                    <a:pt x="31" y="102"/>
                  </a:lnTo>
                  <a:lnTo>
                    <a:pt x="21" y="96"/>
                  </a:lnTo>
                  <a:lnTo>
                    <a:pt x="11" y="87"/>
                  </a:lnTo>
                  <a:lnTo>
                    <a:pt x="5" y="78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5" y="33"/>
                  </a:lnTo>
                  <a:lnTo>
                    <a:pt x="11" y="24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95" name="Freeform 83"/>
            <p:cNvSpPr>
              <a:spLocks/>
            </p:cNvSpPr>
            <p:nvPr/>
          </p:nvSpPr>
          <p:spPr bwMode="auto">
            <a:xfrm>
              <a:off x="1618" y="2440"/>
              <a:ext cx="37" cy="45"/>
            </a:xfrm>
            <a:custGeom>
              <a:avLst/>
              <a:gdLst>
                <a:gd name="T0" fmla="*/ 74 w 74"/>
                <a:gd name="T1" fmla="*/ 83 h 90"/>
                <a:gd name="T2" fmla="*/ 64 w 74"/>
                <a:gd name="T3" fmla="*/ 88 h 90"/>
                <a:gd name="T4" fmla="*/ 53 w 74"/>
                <a:gd name="T5" fmla="*/ 90 h 90"/>
                <a:gd name="T6" fmla="*/ 42 w 74"/>
                <a:gd name="T7" fmla="*/ 88 h 90"/>
                <a:gd name="T8" fmla="*/ 32 w 74"/>
                <a:gd name="T9" fmla="*/ 82 h 90"/>
                <a:gd name="T10" fmla="*/ 22 w 74"/>
                <a:gd name="T11" fmla="*/ 73 h 90"/>
                <a:gd name="T12" fmla="*/ 15 w 74"/>
                <a:gd name="T13" fmla="*/ 63 h 90"/>
                <a:gd name="T14" fmla="*/ 8 w 74"/>
                <a:gd name="T15" fmla="*/ 49 h 90"/>
                <a:gd name="T16" fmla="*/ 4 w 74"/>
                <a:gd name="T17" fmla="*/ 34 h 90"/>
                <a:gd name="T18" fmla="*/ 0 w 74"/>
                <a:gd name="T19" fmla="*/ 17 h 90"/>
                <a:gd name="T20" fmla="*/ 0 w 74"/>
                <a:gd name="T21" fmla="*/ 0 h 90"/>
                <a:gd name="T22" fmla="*/ 9 w 74"/>
                <a:gd name="T23" fmla="*/ 10 h 90"/>
                <a:gd name="T24" fmla="*/ 18 w 74"/>
                <a:gd name="T25" fmla="*/ 21 h 90"/>
                <a:gd name="T26" fmla="*/ 26 w 74"/>
                <a:gd name="T27" fmla="*/ 31 h 90"/>
                <a:gd name="T28" fmla="*/ 36 w 74"/>
                <a:gd name="T29" fmla="*/ 43 h 90"/>
                <a:gd name="T30" fmla="*/ 45 w 74"/>
                <a:gd name="T31" fmla="*/ 53 h 90"/>
                <a:gd name="T32" fmla="*/ 56 w 74"/>
                <a:gd name="T33" fmla="*/ 63 h 90"/>
                <a:gd name="T34" fmla="*/ 64 w 74"/>
                <a:gd name="T35" fmla="*/ 73 h 90"/>
                <a:gd name="T36" fmla="*/ 74 w 74"/>
                <a:gd name="T37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90">
                  <a:moveTo>
                    <a:pt x="74" y="83"/>
                  </a:moveTo>
                  <a:lnTo>
                    <a:pt x="64" y="88"/>
                  </a:lnTo>
                  <a:lnTo>
                    <a:pt x="53" y="90"/>
                  </a:lnTo>
                  <a:lnTo>
                    <a:pt x="42" y="88"/>
                  </a:lnTo>
                  <a:lnTo>
                    <a:pt x="32" y="82"/>
                  </a:lnTo>
                  <a:lnTo>
                    <a:pt x="22" y="73"/>
                  </a:lnTo>
                  <a:lnTo>
                    <a:pt x="15" y="63"/>
                  </a:lnTo>
                  <a:lnTo>
                    <a:pt x="8" y="49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" y="10"/>
                  </a:lnTo>
                  <a:lnTo>
                    <a:pt x="18" y="21"/>
                  </a:lnTo>
                  <a:lnTo>
                    <a:pt x="26" y="31"/>
                  </a:lnTo>
                  <a:lnTo>
                    <a:pt x="36" y="43"/>
                  </a:lnTo>
                  <a:lnTo>
                    <a:pt x="45" y="53"/>
                  </a:lnTo>
                  <a:lnTo>
                    <a:pt x="56" y="63"/>
                  </a:lnTo>
                  <a:lnTo>
                    <a:pt x="64" y="73"/>
                  </a:lnTo>
                  <a:lnTo>
                    <a:pt x="74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96" name="Freeform 84"/>
            <p:cNvSpPr>
              <a:spLocks/>
            </p:cNvSpPr>
            <p:nvPr/>
          </p:nvSpPr>
          <p:spPr bwMode="auto">
            <a:xfrm>
              <a:off x="1624" y="2487"/>
              <a:ext cx="54" cy="89"/>
            </a:xfrm>
            <a:custGeom>
              <a:avLst/>
              <a:gdLst>
                <a:gd name="T0" fmla="*/ 54 w 107"/>
                <a:gd name="T1" fmla="*/ 177 h 177"/>
                <a:gd name="T2" fmla="*/ 62 w 107"/>
                <a:gd name="T3" fmla="*/ 175 h 177"/>
                <a:gd name="T4" fmla="*/ 72 w 107"/>
                <a:gd name="T5" fmla="*/ 170 h 177"/>
                <a:gd name="T6" fmla="*/ 81 w 107"/>
                <a:gd name="T7" fmla="*/ 161 h 177"/>
                <a:gd name="T8" fmla="*/ 89 w 107"/>
                <a:gd name="T9" fmla="*/ 151 h 177"/>
                <a:gd name="T10" fmla="*/ 96 w 107"/>
                <a:gd name="T11" fmla="*/ 137 h 177"/>
                <a:gd name="T12" fmla="*/ 101 w 107"/>
                <a:gd name="T13" fmla="*/ 123 h 177"/>
                <a:gd name="T14" fmla="*/ 103 w 107"/>
                <a:gd name="T15" fmla="*/ 107 h 177"/>
                <a:gd name="T16" fmla="*/ 107 w 107"/>
                <a:gd name="T17" fmla="*/ 90 h 177"/>
                <a:gd name="T18" fmla="*/ 103 w 107"/>
                <a:gd name="T19" fmla="*/ 71 h 177"/>
                <a:gd name="T20" fmla="*/ 101 w 107"/>
                <a:gd name="T21" fmla="*/ 55 h 177"/>
                <a:gd name="T22" fmla="*/ 96 w 107"/>
                <a:gd name="T23" fmla="*/ 37 h 177"/>
                <a:gd name="T24" fmla="*/ 89 w 107"/>
                <a:gd name="T25" fmla="*/ 25 h 177"/>
                <a:gd name="T26" fmla="*/ 81 w 107"/>
                <a:gd name="T27" fmla="*/ 14 h 177"/>
                <a:gd name="T28" fmla="*/ 72 w 107"/>
                <a:gd name="T29" fmla="*/ 6 h 177"/>
                <a:gd name="T30" fmla="*/ 62 w 107"/>
                <a:gd name="T31" fmla="*/ 1 h 177"/>
                <a:gd name="T32" fmla="*/ 54 w 107"/>
                <a:gd name="T33" fmla="*/ 0 h 177"/>
                <a:gd name="T34" fmla="*/ 39 w 107"/>
                <a:gd name="T35" fmla="*/ 1 h 177"/>
                <a:gd name="T36" fmla="*/ 29 w 107"/>
                <a:gd name="T37" fmla="*/ 6 h 177"/>
                <a:gd name="T38" fmla="*/ 19 w 107"/>
                <a:gd name="T39" fmla="*/ 14 h 177"/>
                <a:gd name="T40" fmla="*/ 13 w 107"/>
                <a:gd name="T41" fmla="*/ 25 h 177"/>
                <a:gd name="T42" fmla="*/ 6 w 107"/>
                <a:gd name="T43" fmla="*/ 37 h 177"/>
                <a:gd name="T44" fmla="*/ 2 w 107"/>
                <a:gd name="T45" fmla="*/ 55 h 177"/>
                <a:gd name="T46" fmla="*/ 0 w 107"/>
                <a:gd name="T47" fmla="*/ 71 h 177"/>
                <a:gd name="T48" fmla="*/ 0 w 107"/>
                <a:gd name="T49" fmla="*/ 90 h 177"/>
                <a:gd name="T50" fmla="*/ 0 w 107"/>
                <a:gd name="T51" fmla="*/ 107 h 177"/>
                <a:gd name="T52" fmla="*/ 2 w 107"/>
                <a:gd name="T53" fmla="*/ 123 h 177"/>
                <a:gd name="T54" fmla="*/ 6 w 107"/>
                <a:gd name="T55" fmla="*/ 137 h 177"/>
                <a:gd name="T56" fmla="*/ 13 w 107"/>
                <a:gd name="T57" fmla="*/ 151 h 177"/>
                <a:gd name="T58" fmla="*/ 19 w 107"/>
                <a:gd name="T59" fmla="*/ 161 h 177"/>
                <a:gd name="T60" fmla="*/ 29 w 107"/>
                <a:gd name="T61" fmla="*/ 170 h 177"/>
                <a:gd name="T62" fmla="*/ 39 w 107"/>
                <a:gd name="T63" fmla="*/ 175 h 177"/>
                <a:gd name="T64" fmla="*/ 54 w 107"/>
                <a:gd name="T6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77">
                  <a:moveTo>
                    <a:pt x="54" y="177"/>
                  </a:moveTo>
                  <a:lnTo>
                    <a:pt x="62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89" y="151"/>
                  </a:lnTo>
                  <a:lnTo>
                    <a:pt x="96" y="137"/>
                  </a:lnTo>
                  <a:lnTo>
                    <a:pt x="101" y="123"/>
                  </a:lnTo>
                  <a:lnTo>
                    <a:pt x="103" y="107"/>
                  </a:lnTo>
                  <a:lnTo>
                    <a:pt x="107" y="90"/>
                  </a:lnTo>
                  <a:lnTo>
                    <a:pt x="103" y="71"/>
                  </a:lnTo>
                  <a:lnTo>
                    <a:pt x="101" y="55"/>
                  </a:lnTo>
                  <a:lnTo>
                    <a:pt x="96" y="37"/>
                  </a:lnTo>
                  <a:lnTo>
                    <a:pt x="89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2" y="1"/>
                  </a:lnTo>
                  <a:lnTo>
                    <a:pt x="54" y="0"/>
                  </a:lnTo>
                  <a:lnTo>
                    <a:pt x="39" y="1"/>
                  </a:lnTo>
                  <a:lnTo>
                    <a:pt x="29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5"/>
                  </a:lnTo>
                  <a:lnTo>
                    <a:pt x="0" y="71"/>
                  </a:lnTo>
                  <a:lnTo>
                    <a:pt x="0" y="90"/>
                  </a:lnTo>
                  <a:lnTo>
                    <a:pt x="0" y="107"/>
                  </a:lnTo>
                  <a:lnTo>
                    <a:pt x="2" y="123"/>
                  </a:lnTo>
                  <a:lnTo>
                    <a:pt x="6" y="137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29" y="170"/>
                  </a:lnTo>
                  <a:lnTo>
                    <a:pt x="39" y="175"/>
                  </a:lnTo>
                  <a:lnTo>
                    <a:pt x="54" y="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97" name="Freeform 85"/>
            <p:cNvSpPr>
              <a:spLocks/>
            </p:cNvSpPr>
            <p:nvPr/>
          </p:nvSpPr>
          <p:spPr bwMode="auto">
            <a:xfrm>
              <a:off x="1535" y="2444"/>
              <a:ext cx="103" cy="53"/>
            </a:xfrm>
            <a:custGeom>
              <a:avLst/>
              <a:gdLst>
                <a:gd name="T0" fmla="*/ 207 w 207"/>
                <a:gd name="T1" fmla="*/ 85 h 104"/>
                <a:gd name="T2" fmla="*/ 207 w 207"/>
                <a:gd name="T3" fmla="*/ 75 h 104"/>
                <a:gd name="T4" fmla="*/ 204 w 207"/>
                <a:gd name="T5" fmla="*/ 66 h 104"/>
                <a:gd name="T6" fmla="*/ 198 w 207"/>
                <a:gd name="T7" fmla="*/ 56 h 104"/>
                <a:gd name="T8" fmla="*/ 191 w 207"/>
                <a:gd name="T9" fmla="*/ 47 h 104"/>
                <a:gd name="T10" fmla="*/ 177 w 207"/>
                <a:gd name="T11" fmla="*/ 37 h 104"/>
                <a:gd name="T12" fmla="*/ 163 w 207"/>
                <a:gd name="T13" fmla="*/ 28 h 104"/>
                <a:gd name="T14" fmla="*/ 144 w 207"/>
                <a:gd name="T15" fmla="*/ 18 h 104"/>
                <a:gd name="T16" fmla="*/ 126 w 207"/>
                <a:gd name="T17" fmla="*/ 11 h 104"/>
                <a:gd name="T18" fmla="*/ 104 w 207"/>
                <a:gd name="T19" fmla="*/ 5 h 104"/>
                <a:gd name="T20" fmla="*/ 83 w 207"/>
                <a:gd name="T21" fmla="*/ 2 h 104"/>
                <a:gd name="T22" fmla="*/ 63 w 207"/>
                <a:gd name="T23" fmla="*/ 0 h 104"/>
                <a:gd name="T24" fmla="*/ 47 w 207"/>
                <a:gd name="T25" fmla="*/ 1 h 104"/>
                <a:gd name="T26" fmla="*/ 31 w 207"/>
                <a:gd name="T27" fmla="*/ 3 h 104"/>
                <a:gd name="T28" fmla="*/ 17 w 207"/>
                <a:gd name="T29" fmla="*/ 7 h 104"/>
                <a:gd name="T30" fmla="*/ 7 w 207"/>
                <a:gd name="T31" fmla="*/ 12 h 104"/>
                <a:gd name="T32" fmla="*/ 3 w 207"/>
                <a:gd name="T33" fmla="*/ 21 h 104"/>
                <a:gd name="T34" fmla="*/ 0 w 207"/>
                <a:gd name="T35" fmla="*/ 29 h 104"/>
                <a:gd name="T36" fmla="*/ 3 w 207"/>
                <a:gd name="T37" fmla="*/ 38 h 104"/>
                <a:gd name="T38" fmla="*/ 7 w 207"/>
                <a:gd name="T39" fmla="*/ 47 h 104"/>
                <a:gd name="T40" fmla="*/ 17 w 207"/>
                <a:gd name="T41" fmla="*/ 57 h 104"/>
                <a:gd name="T42" fmla="*/ 28 w 207"/>
                <a:gd name="T43" fmla="*/ 66 h 104"/>
                <a:gd name="T44" fmla="*/ 46 w 207"/>
                <a:gd name="T45" fmla="*/ 75 h 104"/>
                <a:gd name="T46" fmla="*/ 63 w 207"/>
                <a:gd name="T47" fmla="*/ 83 h 104"/>
                <a:gd name="T48" fmla="*/ 84 w 207"/>
                <a:gd name="T49" fmla="*/ 91 h 104"/>
                <a:gd name="T50" fmla="*/ 105 w 207"/>
                <a:gd name="T51" fmla="*/ 97 h 104"/>
                <a:gd name="T52" fmla="*/ 126 w 207"/>
                <a:gd name="T53" fmla="*/ 101 h 104"/>
                <a:gd name="T54" fmla="*/ 143 w 207"/>
                <a:gd name="T55" fmla="*/ 103 h 104"/>
                <a:gd name="T56" fmla="*/ 163 w 207"/>
                <a:gd name="T57" fmla="*/ 104 h 104"/>
                <a:gd name="T58" fmla="*/ 177 w 207"/>
                <a:gd name="T59" fmla="*/ 101 h 104"/>
                <a:gd name="T60" fmla="*/ 190 w 207"/>
                <a:gd name="T61" fmla="*/ 98 h 104"/>
                <a:gd name="T62" fmla="*/ 200 w 207"/>
                <a:gd name="T63" fmla="*/ 92 h 104"/>
                <a:gd name="T64" fmla="*/ 207 w 207"/>
                <a:gd name="T6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4" y="66"/>
                  </a:lnTo>
                  <a:lnTo>
                    <a:pt x="198" y="56"/>
                  </a:lnTo>
                  <a:lnTo>
                    <a:pt x="191" y="47"/>
                  </a:lnTo>
                  <a:lnTo>
                    <a:pt x="177" y="37"/>
                  </a:lnTo>
                  <a:lnTo>
                    <a:pt x="163" y="28"/>
                  </a:lnTo>
                  <a:lnTo>
                    <a:pt x="144" y="18"/>
                  </a:lnTo>
                  <a:lnTo>
                    <a:pt x="126" y="11"/>
                  </a:lnTo>
                  <a:lnTo>
                    <a:pt x="104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7" y="1"/>
                  </a:lnTo>
                  <a:lnTo>
                    <a:pt x="31" y="3"/>
                  </a:lnTo>
                  <a:lnTo>
                    <a:pt x="17" y="7"/>
                  </a:lnTo>
                  <a:lnTo>
                    <a:pt x="7" y="12"/>
                  </a:lnTo>
                  <a:lnTo>
                    <a:pt x="3" y="21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7" y="47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6" y="75"/>
                  </a:lnTo>
                  <a:lnTo>
                    <a:pt x="63" y="83"/>
                  </a:lnTo>
                  <a:lnTo>
                    <a:pt x="84" y="91"/>
                  </a:lnTo>
                  <a:lnTo>
                    <a:pt x="105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3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98" name="Freeform 86"/>
            <p:cNvSpPr>
              <a:spLocks/>
            </p:cNvSpPr>
            <p:nvPr/>
          </p:nvSpPr>
          <p:spPr bwMode="auto">
            <a:xfrm>
              <a:off x="1655" y="2490"/>
              <a:ext cx="41" cy="40"/>
            </a:xfrm>
            <a:custGeom>
              <a:avLst/>
              <a:gdLst>
                <a:gd name="T0" fmla="*/ 12 w 81"/>
                <a:gd name="T1" fmla="*/ 0 h 81"/>
                <a:gd name="T2" fmla="*/ 8 w 81"/>
                <a:gd name="T3" fmla="*/ 2 h 81"/>
                <a:gd name="T4" fmla="*/ 4 w 81"/>
                <a:gd name="T5" fmla="*/ 7 h 81"/>
                <a:gd name="T6" fmla="*/ 0 w 81"/>
                <a:gd name="T7" fmla="*/ 15 h 81"/>
                <a:gd name="T8" fmla="*/ 3 w 81"/>
                <a:gd name="T9" fmla="*/ 24 h 81"/>
                <a:gd name="T10" fmla="*/ 8 w 81"/>
                <a:gd name="T11" fmla="*/ 34 h 81"/>
                <a:gd name="T12" fmla="*/ 17 w 81"/>
                <a:gd name="T13" fmla="*/ 46 h 81"/>
                <a:gd name="T14" fmla="*/ 28 w 81"/>
                <a:gd name="T15" fmla="*/ 55 h 81"/>
                <a:gd name="T16" fmla="*/ 46 w 81"/>
                <a:gd name="T17" fmla="*/ 64 h 81"/>
                <a:gd name="T18" fmla="*/ 62 w 81"/>
                <a:gd name="T19" fmla="*/ 72 h 81"/>
                <a:gd name="T20" fmla="*/ 81 w 81"/>
                <a:gd name="T21" fmla="*/ 81 h 81"/>
                <a:gd name="T22" fmla="*/ 72 w 81"/>
                <a:gd name="T23" fmla="*/ 70 h 81"/>
                <a:gd name="T24" fmla="*/ 63 w 81"/>
                <a:gd name="T25" fmla="*/ 61 h 81"/>
                <a:gd name="T26" fmla="*/ 54 w 81"/>
                <a:gd name="T27" fmla="*/ 50 h 81"/>
                <a:gd name="T28" fmla="*/ 47 w 81"/>
                <a:gd name="T29" fmla="*/ 41 h 81"/>
                <a:gd name="T30" fmla="*/ 37 w 81"/>
                <a:gd name="T31" fmla="*/ 29 h 81"/>
                <a:gd name="T32" fmla="*/ 28 w 81"/>
                <a:gd name="T33" fmla="*/ 19 h 81"/>
                <a:gd name="T34" fmla="*/ 20 w 81"/>
                <a:gd name="T35" fmla="*/ 9 h 81"/>
                <a:gd name="T36" fmla="*/ 12 w 81"/>
                <a:gd name="T3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1" h="81">
                  <a:moveTo>
                    <a:pt x="12" y="0"/>
                  </a:moveTo>
                  <a:lnTo>
                    <a:pt x="8" y="2"/>
                  </a:lnTo>
                  <a:lnTo>
                    <a:pt x="4" y="7"/>
                  </a:lnTo>
                  <a:lnTo>
                    <a:pt x="0" y="15"/>
                  </a:lnTo>
                  <a:lnTo>
                    <a:pt x="3" y="24"/>
                  </a:lnTo>
                  <a:lnTo>
                    <a:pt x="8" y="34"/>
                  </a:lnTo>
                  <a:lnTo>
                    <a:pt x="17" y="46"/>
                  </a:lnTo>
                  <a:lnTo>
                    <a:pt x="28" y="55"/>
                  </a:lnTo>
                  <a:lnTo>
                    <a:pt x="46" y="64"/>
                  </a:lnTo>
                  <a:lnTo>
                    <a:pt x="62" y="72"/>
                  </a:lnTo>
                  <a:lnTo>
                    <a:pt x="81" y="81"/>
                  </a:lnTo>
                  <a:lnTo>
                    <a:pt x="72" y="70"/>
                  </a:lnTo>
                  <a:lnTo>
                    <a:pt x="63" y="61"/>
                  </a:lnTo>
                  <a:lnTo>
                    <a:pt x="54" y="50"/>
                  </a:lnTo>
                  <a:lnTo>
                    <a:pt x="47" y="41"/>
                  </a:lnTo>
                  <a:lnTo>
                    <a:pt x="37" y="29"/>
                  </a:lnTo>
                  <a:lnTo>
                    <a:pt x="28" y="19"/>
                  </a:lnTo>
                  <a:lnTo>
                    <a:pt x="2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99" name="Freeform 87"/>
            <p:cNvSpPr>
              <a:spLocks/>
            </p:cNvSpPr>
            <p:nvPr/>
          </p:nvSpPr>
          <p:spPr bwMode="auto">
            <a:xfrm>
              <a:off x="1535" y="2491"/>
              <a:ext cx="103" cy="53"/>
            </a:xfrm>
            <a:custGeom>
              <a:avLst/>
              <a:gdLst>
                <a:gd name="T0" fmla="*/ 3 w 207"/>
                <a:gd name="T1" fmla="*/ 89 h 106"/>
                <a:gd name="T2" fmla="*/ 0 w 207"/>
                <a:gd name="T3" fmla="*/ 78 h 106"/>
                <a:gd name="T4" fmla="*/ 3 w 207"/>
                <a:gd name="T5" fmla="*/ 69 h 106"/>
                <a:gd name="T6" fmla="*/ 7 w 207"/>
                <a:gd name="T7" fmla="*/ 59 h 106"/>
                <a:gd name="T8" fmla="*/ 17 w 207"/>
                <a:gd name="T9" fmla="*/ 50 h 106"/>
                <a:gd name="T10" fmla="*/ 28 w 207"/>
                <a:gd name="T11" fmla="*/ 40 h 106"/>
                <a:gd name="T12" fmla="*/ 46 w 207"/>
                <a:gd name="T13" fmla="*/ 29 h 106"/>
                <a:gd name="T14" fmla="*/ 63 w 207"/>
                <a:gd name="T15" fmla="*/ 21 h 106"/>
                <a:gd name="T16" fmla="*/ 84 w 207"/>
                <a:gd name="T17" fmla="*/ 15 h 106"/>
                <a:gd name="T18" fmla="*/ 105 w 207"/>
                <a:gd name="T19" fmla="*/ 8 h 106"/>
                <a:gd name="T20" fmla="*/ 126 w 207"/>
                <a:gd name="T21" fmla="*/ 3 h 106"/>
                <a:gd name="T22" fmla="*/ 143 w 207"/>
                <a:gd name="T23" fmla="*/ 0 h 106"/>
                <a:gd name="T24" fmla="*/ 163 w 207"/>
                <a:gd name="T25" fmla="*/ 1 h 106"/>
                <a:gd name="T26" fmla="*/ 177 w 207"/>
                <a:gd name="T27" fmla="*/ 3 h 106"/>
                <a:gd name="T28" fmla="*/ 190 w 207"/>
                <a:gd name="T29" fmla="*/ 7 h 106"/>
                <a:gd name="T30" fmla="*/ 200 w 207"/>
                <a:gd name="T31" fmla="*/ 12 h 106"/>
                <a:gd name="T32" fmla="*/ 207 w 207"/>
                <a:gd name="T33" fmla="*/ 21 h 106"/>
                <a:gd name="T34" fmla="*/ 207 w 207"/>
                <a:gd name="T35" fmla="*/ 28 h 106"/>
                <a:gd name="T36" fmla="*/ 204 w 207"/>
                <a:gd name="T37" fmla="*/ 39 h 106"/>
                <a:gd name="T38" fmla="*/ 198 w 207"/>
                <a:gd name="T39" fmla="*/ 49 h 106"/>
                <a:gd name="T40" fmla="*/ 191 w 207"/>
                <a:gd name="T41" fmla="*/ 59 h 106"/>
                <a:gd name="T42" fmla="*/ 177 w 207"/>
                <a:gd name="T43" fmla="*/ 68 h 106"/>
                <a:gd name="T44" fmla="*/ 163 w 207"/>
                <a:gd name="T45" fmla="*/ 78 h 106"/>
                <a:gd name="T46" fmla="*/ 144 w 207"/>
                <a:gd name="T47" fmla="*/ 86 h 106"/>
                <a:gd name="T48" fmla="*/ 126 w 207"/>
                <a:gd name="T49" fmla="*/ 96 h 106"/>
                <a:gd name="T50" fmla="*/ 104 w 207"/>
                <a:gd name="T51" fmla="*/ 100 h 106"/>
                <a:gd name="T52" fmla="*/ 83 w 207"/>
                <a:gd name="T53" fmla="*/ 104 h 106"/>
                <a:gd name="T54" fmla="*/ 63 w 207"/>
                <a:gd name="T55" fmla="*/ 105 h 106"/>
                <a:gd name="T56" fmla="*/ 47 w 207"/>
                <a:gd name="T57" fmla="*/ 106 h 106"/>
                <a:gd name="T58" fmla="*/ 31 w 207"/>
                <a:gd name="T59" fmla="*/ 103 h 106"/>
                <a:gd name="T60" fmla="*/ 17 w 207"/>
                <a:gd name="T61" fmla="*/ 100 h 106"/>
                <a:gd name="T62" fmla="*/ 7 w 207"/>
                <a:gd name="T63" fmla="*/ 95 h 106"/>
                <a:gd name="T64" fmla="*/ 3 w 207"/>
                <a:gd name="T65" fmla="*/ 8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06">
                  <a:moveTo>
                    <a:pt x="3" y="89"/>
                  </a:moveTo>
                  <a:lnTo>
                    <a:pt x="0" y="78"/>
                  </a:lnTo>
                  <a:lnTo>
                    <a:pt x="3" y="69"/>
                  </a:lnTo>
                  <a:lnTo>
                    <a:pt x="7" y="59"/>
                  </a:lnTo>
                  <a:lnTo>
                    <a:pt x="17" y="50"/>
                  </a:lnTo>
                  <a:lnTo>
                    <a:pt x="28" y="40"/>
                  </a:lnTo>
                  <a:lnTo>
                    <a:pt x="46" y="29"/>
                  </a:lnTo>
                  <a:lnTo>
                    <a:pt x="63" y="21"/>
                  </a:lnTo>
                  <a:lnTo>
                    <a:pt x="84" y="15"/>
                  </a:lnTo>
                  <a:lnTo>
                    <a:pt x="105" y="8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3" y="1"/>
                  </a:lnTo>
                  <a:lnTo>
                    <a:pt x="177" y="3"/>
                  </a:lnTo>
                  <a:lnTo>
                    <a:pt x="190" y="7"/>
                  </a:lnTo>
                  <a:lnTo>
                    <a:pt x="200" y="12"/>
                  </a:lnTo>
                  <a:lnTo>
                    <a:pt x="207" y="21"/>
                  </a:lnTo>
                  <a:lnTo>
                    <a:pt x="207" y="28"/>
                  </a:lnTo>
                  <a:lnTo>
                    <a:pt x="204" y="39"/>
                  </a:lnTo>
                  <a:lnTo>
                    <a:pt x="198" y="49"/>
                  </a:lnTo>
                  <a:lnTo>
                    <a:pt x="191" y="59"/>
                  </a:lnTo>
                  <a:lnTo>
                    <a:pt x="177" y="68"/>
                  </a:lnTo>
                  <a:lnTo>
                    <a:pt x="163" y="78"/>
                  </a:lnTo>
                  <a:lnTo>
                    <a:pt x="144" y="86"/>
                  </a:lnTo>
                  <a:lnTo>
                    <a:pt x="126" y="96"/>
                  </a:lnTo>
                  <a:lnTo>
                    <a:pt x="104" y="100"/>
                  </a:lnTo>
                  <a:lnTo>
                    <a:pt x="83" y="104"/>
                  </a:lnTo>
                  <a:lnTo>
                    <a:pt x="63" y="105"/>
                  </a:lnTo>
                  <a:lnTo>
                    <a:pt x="47" y="106"/>
                  </a:lnTo>
                  <a:lnTo>
                    <a:pt x="31" y="103"/>
                  </a:lnTo>
                  <a:lnTo>
                    <a:pt x="17" y="100"/>
                  </a:lnTo>
                  <a:lnTo>
                    <a:pt x="7" y="95"/>
                  </a:lnTo>
                  <a:lnTo>
                    <a:pt x="3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00" name="Freeform 88"/>
            <p:cNvSpPr>
              <a:spLocks/>
            </p:cNvSpPr>
            <p:nvPr/>
          </p:nvSpPr>
          <p:spPr bwMode="auto">
            <a:xfrm>
              <a:off x="1612" y="2462"/>
              <a:ext cx="68" cy="57"/>
            </a:xfrm>
            <a:custGeom>
              <a:avLst/>
              <a:gdLst>
                <a:gd name="T0" fmla="*/ 135 w 135"/>
                <a:gd name="T1" fmla="*/ 97 h 114"/>
                <a:gd name="T2" fmla="*/ 127 w 135"/>
                <a:gd name="T3" fmla="*/ 100 h 114"/>
                <a:gd name="T4" fmla="*/ 121 w 135"/>
                <a:gd name="T5" fmla="*/ 103 h 114"/>
                <a:gd name="T6" fmla="*/ 113 w 135"/>
                <a:gd name="T7" fmla="*/ 106 h 114"/>
                <a:gd name="T8" fmla="*/ 107 w 135"/>
                <a:gd name="T9" fmla="*/ 109 h 114"/>
                <a:gd name="T10" fmla="*/ 100 w 135"/>
                <a:gd name="T11" fmla="*/ 110 h 114"/>
                <a:gd name="T12" fmla="*/ 92 w 135"/>
                <a:gd name="T13" fmla="*/ 112 h 114"/>
                <a:gd name="T14" fmla="*/ 85 w 135"/>
                <a:gd name="T15" fmla="*/ 113 h 114"/>
                <a:gd name="T16" fmla="*/ 79 w 135"/>
                <a:gd name="T17" fmla="*/ 114 h 114"/>
                <a:gd name="T18" fmla="*/ 62 w 135"/>
                <a:gd name="T19" fmla="*/ 112 h 114"/>
                <a:gd name="T20" fmla="*/ 48 w 135"/>
                <a:gd name="T21" fmla="*/ 109 h 114"/>
                <a:gd name="T22" fmla="*/ 34 w 135"/>
                <a:gd name="T23" fmla="*/ 103 h 114"/>
                <a:gd name="T24" fmla="*/ 23 w 135"/>
                <a:gd name="T25" fmla="*/ 96 h 114"/>
                <a:gd name="T26" fmla="*/ 14 w 135"/>
                <a:gd name="T27" fmla="*/ 85 h 114"/>
                <a:gd name="T28" fmla="*/ 6 w 135"/>
                <a:gd name="T29" fmla="*/ 75 h 114"/>
                <a:gd name="T30" fmla="*/ 0 w 135"/>
                <a:gd name="T31" fmla="*/ 64 h 114"/>
                <a:gd name="T32" fmla="*/ 0 w 135"/>
                <a:gd name="T33" fmla="*/ 53 h 114"/>
                <a:gd name="T34" fmla="*/ 0 w 135"/>
                <a:gd name="T35" fmla="*/ 44 h 114"/>
                <a:gd name="T36" fmla="*/ 4 w 135"/>
                <a:gd name="T37" fmla="*/ 35 h 114"/>
                <a:gd name="T38" fmla="*/ 7 w 135"/>
                <a:gd name="T39" fmla="*/ 27 h 114"/>
                <a:gd name="T40" fmla="*/ 15 w 135"/>
                <a:gd name="T41" fmla="*/ 21 h 114"/>
                <a:gd name="T42" fmla="*/ 21 w 135"/>
                <a:gd name="T43" fmla="*/ 14 h 114"/>
                <a:gd name="T44" fmla="*/ 31 w 135"/>
                <a:gd name="T45" fmla="*/ 9 h 114"/>
                <a:gd name="T46" fmla="*/ 41 w 135"/>
                <a:gd name="T47" fmla="*/ 3 h 114"/>
                <a:gd name="T48" fmla="*/ 53 w 135"/>
                <a:gd name="T49" fmla="*/ 0 h 114"/>
                <a:gd name="T50" fmla="*/ 62 w 135"/>
                <a:gd name="T51" fmla="*/ 11 h 114"/>
                <a:gd name="T52" fmla="*/ 73 w 135"/>
                <a:gd name="T53" fmla="*/ 23 h 114"/>
                <a:gd name="T54" fmla="*/ 81 w 135"/>
                <a:gd name="T55" fmla="*/ 35 h 114"/>
                <a:gd name="T56" fmla="*/ 92 w 135"/>
                <a:gd name="T57" fmla="*/ 48 h 114"/>
                <a:gd name="T58" fmla="*/ 102 w 135"/>
                <a:gd name="T59" fmla="*/ 59 h 114"/>
                <a:gd name="T60" fmla="*/ 112 w 135"/>
                <a:gd name="T61" fmla="*/ 71 h 114"/>
                <a:gd name="T62" fmla="*/ 123 w 135"/>
                <a:gd name="T63" fmla="*/ 83 h 114"/>
                <a:gd name="T64" fmla="*/ 135 w 135"/>
                <a:gd name="T65" fmla="*/ 9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4">
                  <a:moveTo>
                    <a:pt x="135" y="97"/>
                  </a:moveTo>
                  <a:lnTo>
                    <a:pt x="127" y="100"/>
                  </a:lnTo>
                  <a:lnTo>
                    <a:pt x="121" y="103"/>
                  </a:lnTo>
                  <a:lnTo>
                    <a:pt x="113" y="106"/>
                  </a:lnTo>
                  <a:lnTo>
                    <a:pt x="107" y="109"/>
                  </a:lnTo>
                  <a:lnTo>
                    <a:pt x="100" y="110"/>
                  </a:lnTo>
                  <a:lnTo>
                    <a:pt x="92" y="112"/>
                  </a:lnTo>
                  <a:lnTo>
                    <a:pt x="85" y="113"/>
                  </a:lnTo>
                  <a:lnTo>
                    <a:pt x="79" y="114"/>
                  </a:lnTo>
                  <a:lnTo>
                    <a:pt x="62" y="112"/>
                  </a:lnTo>
                  <a:lnTo>
                    <a:pt x="48" y="109"/>
                  </a:lnTo>
                  <a:lnTo>
                    <a:pt x="34" y="103"/>
                  </a:lnTo>
                  <a:lnTo>
                    <a:pt x="23" y="96"/>
                  </a:lnTo>
                  <a:lnTo>
                    <a:pt x="14" y="85"/>
                  </a:lnTo>
                  <a:lnTo>
                    <a:pt x="6" y="75"/>
                  </a:lnTo>
                  <a:lnTo>
                    <a:pt x="0" y="64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4" y="35"/>
                  </a:lnTo>
                  <a:lnTo>
                    <a:pt x="7" y="27"/>
                  </a:lnTo>
                  <a:lnTo>
                    <a:pt x="15" y="21"/>
                  </a:lnTo>
                  <a:lnTo>
                    <a:pt x="21" y="14"/>
                  </a:lnTo>
                  <a:lnTo>
                    <a:pt x="31" y="9"/>
                  </a:lnTo>
                  <a:lnTo>
                    <a:pt x="41" y="3"/>
                  </a:lnTo>
                  <a:lnTo>
                    <a:pt x="53" y="0"/>
                  </a:lnTo>
                  <a:lnTo>
                    <a:pt x="62" y="11"/>
                  </a:lnTo>
                  <a:lnTo>
                    <a:pt x="73" y="23"/>
                  </a:lnTo>
                  <a:lnTo>
                    <a:pt x="81" y="35"/>
                  </a:lnTo>
                  <a:lnTo>
                    <a:pt x="92" y="48"/>
                  </a:lnTo>
                  <a:lnTo>
                    <a:pt x="102" y="59"/>
                  </a:lnTo>
                  <a:lnTo>
                    <a:pt x="112" y="71"/>
                  </a:lnTo>
                  <a:lnTo>
                    <a:pt x="123" y="83"/>
                  </a:lnTo>
                  <a:lnTo>
                    <a:pt x="135" y="9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01" name="Freeform 89"/>
            <p:cNvSpPr>
              <a:spLocks/>
            </p:cNvSpPr>
            <p:nvPr/>
          </p:nvSpPr>
          <p:spPr bwMode="auto">
            <a:xfrm>
              <a:off x="1577" y="2870"/>
              <a:ext cx="39" cy="74"/>
            </a:xfrm>
            <a:custGeom>
              <a:avLst/>
              <a:gdLst>
                <a:gd name="T0" fmla="*/ 65 w 79"/>
                <a:gd name="T1" fmla="*/ 0 h 147"/>
                <a:gd name="T2" fmla="*/ 68 w 79"/>
                <a:gd name="T3" fmla="*/ 5 h 147"/>
                <a:gd name="T4" fmla="*/ 70 w 79"/>
                <a:gd name="T5" fmla="*/ 12 h 147"/>
                <a:gd name="T6" fmla="*/ 71 w 79"/>
                <a:gd name="T7" fmla="*/ 18 h 147"/>
                <a:gd name="T8" fmla="*/ 75 w 79"/>
                <a:gd name="T9" fmla="*/ 26 h 147"/>
                <a:gd name="T10" fmla="*/ 76 w 79"/>
                <a:gd name="T11" fmla="*/ 33 h 147"/>
                <a:gd name="T12" fmla="*/ 77 w 79"/>
                <a:gd name="T13" fmla="*/ 41 h 147"/>
                <a:gd name="T14" fmla="*/ 77 w 79"/>
                <a:gd name="T15" fmla="*/ 51 h 147"/>
                <a:gd name="T16" fmla="*/ 79 w 79"/>
                <a:gd name="T17" fmla="*/ 60 h 147"/>
                <a:gd name="T18" fmla="*/ 76 w 79"/>
                <a:gd name="T19" fmla="*/ 77 h 147"/>
                <a:gd name="T20" fmla="*/ 74 w 79"/>
                <a:gd name="T21" fmla="*/ 93 h 147"/>
                <a:gd name="T22" fmla="*/ 68 w 79"/>
                <a:gd name="T23" fmla="*/ 108 h 147"/>
                <a:gd name="T24" fmla="*/ 61 w 79"/>
                <a:gd name="T25" fmla="*/ 121 h 147"/>
                <a:gd name="T26" fmla="*/ 53 w 79"/>
                <a:gd name="T27" fmla="*/ 131 h 147"/>
                <a:gd name="T28" fmla="*/ 44 w 79"/>
                <a:gd name="T29" fmla="*/ 139 h 147"/>
                <a:gd name="T30" fmla="*/ 34 w 79"/>
                <a:gd name="T31" fmla="*/ 144 h 147"/>
                <a:gd name="T32" fmla="*/ 26 w 79"/>
                <a:gd name="T33" fmla="*/ 147 h 147"/>
                <a:gd name="T34" fmla="*/ 13 w 79"/>
                <a:gd name="T35" fmla="*/ 143 h 147"/>
                <a:gd name="T36" fmla="*/ 0 w 79"/>
                <a:gd name="T37" fmla="*/ 136 h 147"/>
                <a:gd name="T38" fmla="*/ 5 w 79"/>
                <a:gd name="T39" fmla="*/ 118 h 147"/>
                <a:gd name="T40" fmla="*/ 12 w 79"/>
                <a:gd name="T41" fmla="*/ 101 h 147"/>
                <a:gd name="T42" fmla="*/ 20 w 79"/>
                <a:gd name="T43" fmla="*/ 83 h 147"/>
                <a:gd name="T44" fmla="*/ 28 w 79"/>
                <a:gd name="T45" fmla="*/ 67 h 147"/>
                <a:gd name="T46" fmla="*/ 36 w 79"/>
                <a:gd name="T47" fmla="*/ 50 h 147"/>
                <a:gd name="T48" fmla="*/ 44 w 79"/>
                <a:gd name="T49" fmla="*/ 33 h 147"/>
                <a:gd name="T50" fmla="*/ 54 w 79"/>
                <a:gd name="T51" fmla="*/ 16 h 147"/>
                <a:gd name="T52" fmla="*/ 65 w 79"/>
                <a:gd name="T5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" h="147">
                  <a:moveTo>
                    <a:pt x="65" y="0"/>
                  </a:moveTo>
                  <a:lnTo>
                    <a:pt x="68" y="5"/>
                  </a:lnTo>
                  <a:lnTo>
                    <a:pt x="70" y="12"/>
                  </a:lnTo>
                  <a:lnTo>
                    <a:pt x="71" y="18"/>
                  </a:lnTo>
                  <a:lnTo>
                    <a:pt x="75" y="26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7" y="51"/>
                  </a:lnTo>
                  <a:lnTo>
                    <a:pt x="79" y="60"/>
                  </a:lnTo>
                  <a:lnTo>
                    <a:pt x="76" y="77"/>
                  </a:lnTo>
                  <a:lnTo>
                    <a:pt x="74" y="93"/>
                  </a:lnTo>
                  <a:lnTo>
                    <a:pt x="68" y="108"/>
                  </a:lnTo>
                  <a:lnTo>
                    <a:pt x="61" y="121"/>
                  </a:lnTo>
                  <a:lnTo>
                    <a:pt x="53" y="131"/>
                  </a:lnTo>
                  <a:lnTo>
                    <a:pt x="44" y="139"/>
                  </a:lnTo>
                  <a:lnTo>
                    <a:pt x="34" y="144"/>
                  </a:lnTo>
                  <a:lnTo>
                    <a:pt x="26" y="147"/>
                  </a:lnTo>
                  <a:lnTo>
                    <a:pt x="13" y="143"/>
                  </a:lnTo>
                  <a:lnTo>
                    <a:pt x="0" y="136"/>
                  </a:lnTo>
                  <a:lnTo>
                    <a:pt x="5" y="118"/>
                  </a:lnTo>
                  <a:lnTo>
                    <a:pt x="12" y="101"/>
                  </a:lnTo>
                  <a:lnTo>
                    <a:pt x="20" y="83"/>
                  </a:lnTo>
                  <a:lnTo>
                    <a:pt x="28" y="67"/>
                  </a:lnTo>
                  <a:lnTo>
                    <a:pt x="36" y="50"/>
                  </a:lnTo>
                  <a:lnTo>
                    <a:pt x="44" y="33"/>
                  </a:lnTo>
                  <a:lnTo>
                    <a:pt x="54" y="1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02" name="Freeform 90"/>
            <p:cNvSpPr>
              <a:spLocks/>
            </p:cNvSpPr>
            <p:nvPr/>
          </p:nvSpPr>
          <p:spPr bwMode="auto">
            <a:xfrm>
              <a:off x="1569" y="2947"/>
              <a:ext cx="53" cy="88"/>
            </a:xfrm>
            <a:custGeom>
              <a:avLst/>
              <a:gdLst>
                <a:gd name="T0" fmla="*/ 53 w 107"/>
                <a:gd name="T1" fmla="*/ 177 h 177"/>
                <a:gd name="T2" fmla="*/ 63 w 107"/>
                <a:gd name="T3" fmla="*/ 175 h 177"/>
                <a:gd name="T4" fmla="*/ 72 w 107"/>
                <a:gd name="T5" fmla="*/ 170 h 177"/>
                <a:gd name="T6" fmla="*/ 81 w 107"/>
                <a:gd name="T7" fmla="*/ 161 h 177"/>
                <a:gd name="T8" fmla="*/ 91 w 107"/>
                <a:gd name="T9" fmla="*/ 151 h 177"/>
                <a:gd name="T10" fmla="*/ 97 w 107"/>
                <a:gd name="T11" fmla="*/ 136 h 177"/>
                <a:gd name="T12" fmla="*/ 102 w 107"/>
                <a:gd name="T13" fmla="*/ 122 h 177"/>
                <a:gd name="T14" fmla="*/ 104 w 107"/>
                <a:gd name="T15" fmla="*/ 105 h 177"/>
                <a:gd name="T16" fmla="*/ 107 w 107"/>
                <a:gd name="T17" fmla="*/ 86 h 177"/>
                <a:gd name="T18" fmla="*/ 104 w 107"/>
                <a:gd name="T19" fmla="*/ 68 h 177"/>
                <a:gd name="T20" fmla="*/ 102 w 107"/>
                <a:gd name="T21" fmla="*/ 53 h 177"/>
                <a:gd name="T22" fmla="*/ 97 w 107"/>
                <a:gd name="T23" fmla="*/ 37 h 177"/>
                <a:gd name="T24" fmla="*/ 91 w 107"/>
                <a:gd name="T25" fmla="*/ 25 h 177"/>
                <a:gd name="T26" fmla="*/ 81 w 107"/>
                <a:gd name="T27" fmla="*/ 14 h 177"/>
                <a:gd name="T28" fmla="*/ 72 w 107"/>
                <a:gd name="T29" fmla="*/ 6 h 177"/>
                <a:gd name="T30" fmla="*/ 63 w 107"/>
                <a:gd name="T31" fmla="*/ 1 h 177"/>
                <a:gd name="T32" fmla="*/ 53 w 107"/>
                <a:gd name="T33" fmla="*/ 0 h 177"/>
                <a:gd name="T34" fmla="*/ 40 w 107"/>
                <a:gd name="T35" fmla="*/ 1 h 177"/>
                <a:gd name="T36" fmla="*/ 31 w 107"/>
                <a:gd name="T37" fmla="*/ 6 h 177"/>
                <a:gd name="T38" fmla="*/ 19 w 107"/>
                <a:gd name="T39" fmla="*/ 14 h 177"/>
                <a:gd name="T40" fmla="*/ 13 w 107"/>
                <a:gd name="T41" fmla="*/ 25 h 177"/>
                <a:gd name="T42" fmla="*/ 6 w 107"/>
                <a:gd name="T43" fmla="*/ 37 h 177"/>
                <a:gd name="T44" fmla="*/ 2 w 107"/>
                <a:gd name="T45" fmla="*/ 53 h 177"/>
                <a:gd name="T46" fmla="*/ 0 w 107"/>
                <a:gd name="T47" fmla="*/ 68 h 177"/>
                <a:gd name="T48" fmla="*/ 0 w 107"/>
                <a:gd name="T49" fmla="*/ 86 h 177"/>
                <a:gd name="T50" fmla="*/ 0 w 107"/>
                <a:gd name="T51" fmla="*/ 105 h 177"/>
                <a:gd name="T52" fmla="*/ 2 w 107"/>
                <a:gd name="T53" fmla="*/ 122 h 177"/>
                <a:gd name="T54" fmla="*/ 6 w 107"/>
                <a:gd name="T55" fmla="*/ 136 h 177"/>
                <a:gd name="T56" fmla="*/ 13 w 107"/>
                <a:gd name="T57" fmla="*/ 151 h 177"/>
                <a:gd name="T58" fmla="*/ 19 w 107"/>
                <a:gd name="T59" fmla="*/ 161 h 177"/>
                <a:gd name="T60" fmla="*/ 31 w 107"/>
                <a:gd name="T61" fmla="*/ 170 h 177"/>
                <a:gd name="T62" fmla="*/ 40 w 107"/>
                <a:gd name="T63" fmla="*/ 175 h 177"/>
                <a:gd name="T64" fmla="*/ 53 w 107"/>
                <a:gd name="T6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77">
                  <a:moveTo>
                    <a:pt x="53" y="177"/>
                  </a:moveTo>
                  <a:lnTo>
                    <a:pt x="63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91" y="151"/>
                  </a:lnTo>
                  <a:lnTo>
                    <a:pt x="97" y="136"/>
                  </a:lnTo>
                  <a:lnTo>
                    <a:pt x="102" y="122"/>
                  </a:lnTo>
                  <a:lnTo>
                    <a:pt x="104" y="105"/>
                  </a:lnTo>
                  <a:lnTo>
                    <a:pt x="107" y="86"/>
                  </a:lnTo>
                  <a:lnTo>
                    <a:pt x="104" y="68"/>
                  </a:lnTo>
                  <a:lnTo>
                    <a:pt x="102" y="53"/>
                  </a:lnTo>
                  <a:lnTo>
                    <a:pt x="97" y="37"/>
                  </a:lnTo>
                  <a:lnTo>
                    <a:pt x="91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0" y="1"/>
                  </a:lnTo>
                  <a:lnTo>
                    <a:pt x="31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86"/>
                  </a:lnTo>
                  <a:lnTo>
                    <a:pt x="0" y="105"/>
                  </a:lnTo>
                  <a:lnTo>
                    <a:pt x="2" y="122"/>
                  </a:lnTo>
                  <a:lnTo>
                    <a:pt x="6" y="136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31" y="170"/>
                  </a:lnTo>
                  <a:lnTo>
                    <a:pt x="40" y="175"/>
                  </a:lnTo>
                  <a:lnTo>
                    <a:pt x="53" y="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03" name="Freeform 91"/>
            <p:cNvSpPr>
              <a:spLocks/>
            </p:cNvSpPr>
            <p:nvPr/>
          </p:nvSpPr>
          <p:spPr bwMode="auto">
            <a:xfrm>
              <a:off x="1601" y="2896"/>
              <a:ext cx="103" cy="53"/>
            </a:xfrm>
            <a:custGeom>
              <a:avLst/>
              <a:gdLst>
                <a:gd name="T0" fmla="*/ 1 w 205"/>
                <a:gd name="T1" fmla="*/ 88 h 105"/>
                <a:gd name="T2" fmla="*/ 0 w 205"/>
                <a:gd name="T3" fmla="*/ 78 h 105"/>
                <a:gd name="T4" fmla="*/ 2 w 205"/>
                <a:gd name="T5" fmla="*/ 68 h 105"/>
                <a:gd name="T6" fmla="*/ 8 w 205"/>
                <a:gd name="T7" fmla="*/ 58 h 105"/>
                <a:gd name="T8" fmla="*/ 18 w 205"/>
                <a:gd name="T9" fmla="*/ 49 h 105"/>
                <a:gd name="T10" fmla="*/ 31 w 205"/>
                <a:gd name="T11" fmla="*/ 37 h 105"/>
                <a:gd name="T12" fmla="*/ 47 w 205"/>
                <a:gd name="T13" fmla="*/ 28 h 105"/>
                <a:gd name="T14" fmla="*/ 64 w 205"/>
                <a:gd name="T15" fmla="*/ 19 h 105"/>
                <a:gd name="T16" fmla="*/ 84 w 205"/>
                <a:gd name="T17" fmla="*/ 12 h 105"/>
                <a:gd name="T18" fmla="*/ 104 w 205"/>
                <a:gd name="T19" fmla="*/ 5 h 105"/>
                <a:gd name="T20" fmla="*/ 124 w 205"/>
                <a:gd name="T21" fmla="*/ 2 h 105"/>
                <a:gd name="T22" fmla="*/ 143 w 205"/>
                <a:gd name="T23" fmla="*/ 0 h 105"/>
                <a:gd name="T24" fmla="*/ 162 w 205"/>
                <a:gd name="T25" fmla="*/ 1 h 105"/>
                <a:gd name="T26" fmla="*/ 176 w 205"/>
                <a:gd name="T27" fmla="*/ 2 h 105"/>
                <a:gd name="T28" fmla="*/ 189 w 205"/>
                <a:gd name="T29" fmla="*/ 6 h 105"/>
                <a:gd name="T30" fmla="*/ 198 w 205"/>
                <a:gd name="T31" fmla="*/ 11 h 105"/>
                <a:gd name="T32" fmla="*/ 205 w 205"/>
                <a:gd name="T33" fmla="*/ 18 h 105"/>
                <a:gd name="T34" fmla="*/ 205 w 205"/>
                <a:gd name="T35" fmla="*/ 26 h 105"/>
                <a:gd name="T36" fmla="*/ 203 w 205"/>
                <a:gd name="T37" fmla="*/ 36 h 105"/>
                <a:gd name="T38" fmla="*/ 197 w 205"/>
                <a:gd name="T39" fmla="*/ 47 h 105"/>
                <a:gd name="T40" fmla="*/ 188 w 205"/>
                <a:gd name="T41" fmla="*/ 58 h 105"/>
                <a:gd name="T42" fmla="*/ 175 w 205"/>
                <a:gd name="T43" fmla="*/ 67 h 105"/>
                <a:gd name="T44" fmla="*/ 160 w 205"/>
                <a:gd name="T45" fmla="*/ 77 h 105"/>
                <a:gd name="T46" fmla="*/ 141 w 205"/>
                <a:gd name="T47" fmla="*/ 85 h 105"/>
                <a:gd name="T48" fmla="*/ 124 w 205"/>
                <a:gd name="T49" fmla="*/ 95 h 105"/>
                <a:gd name="T50" fmla="*/ 102 w 205"/>
                <a:gd name="T51" fmla="*/ 99 h 105"/>
                <a:gd name="T52" fmla="*/ 81 w 205"/>
                <a:gd name="T53" fmla="*/ 103 h 105"/>
                <a:gd name="T54" fmla="*/ 63 w 205"/>
                <a:gd name="T55" fmla="*/ 104 h 105"/>
                <a:gd name="T56" fmla="*/ 45 w 205"/>
                <a:gd name="T57" fmla="*/ 105 h 105"/>
                <a:gd name="T58" fmla="*/ 29 w 205"/>
                <a:gd name="T59" fmla="*/ 102 h 105"/>
                <a:gd name="T60" fmla="*/ 17 w 205"/>
                <a:gd name="T61" fmla="*/ 100 h 105"/>
                <a:gd name="T62" fmla="*/ 7 w 205"/>
                <a:gd name="T63" fmla="*/ 93 h 105"/>
                <a:gd name="T64" fmla="*/ 1 w 205"/>
                <a:gd name="T65" fmla="*/ 8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5" h="105">
                  <a:moveTo>
                    <a:pt x="1" y="88"/>
                  </a:moveTo>
                  <a:lnTo>
                    <a:pt x="0" y="78"/>
                  </a:lnTo>
                  <a:lnTo>
                    <a:pt x="2" y="68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1" y="37"/>
                  </a:lnTo>
                  <a:lnTo>
                    <a:pt x="47" y="28"/>
                  </a:lnTo>
                  <a:lnTo>
                    <a:pt x="64" y="19"/>
                  </a:lnTo>
                  <a:lnTo>
                    <a:pt x="84" y="12"/>
                  </a:lnTo>
                  <a:lnTo>
                    <a:pt x="104" y="5"/>
                  </a:lnTo>
                  <a:lnTo>
                    <a:pt x="124" y="2"/>
                  </a:lnTo>
                  <a:lnTo>
                    <a:pt x="143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8" y="11"/>
                  </a:lnTo>
                  <a:lnTo>
                    <a:pt x="205" y="18"/>
                  </a:lnTo>
                  <a:lnTo>
                    <a:pt x="205" y="26"/>
                  </a:lnTo>
                  <a:lnTo>
                    <a:pt x="203" y="36"/>
                  </a:lnTo>
                  <a:lnTo>
                    <a:pt x="197" y="47"/>
                  </a:lnTo>
                  <a:lnTo>
                    <a:pt x="188" y="58"/>
                  </a:lnTo>
                  <a:lnTo>
                    <a:pt x="175" y="67"/>
                  </a:lnTo>
                  <a:lnTo>
                    <a:pt x="160" y="77"/>
                  </a:lnTo>
                  <a:lnTo>
                    <a:pt x="141" y="85"/>
                  </a:lnTo>
                  <a:lnTo>
                    <a:pt x="124" y="95"/>
                  </a:lnTo>
                  <a:lnTo>
                    <a:pt x="102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7" y="100"/>
                  </a:lnTo>
                  <a:lnTo>
                    <a:pt x="7" y="93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04" name="Freeform 92"/>
            <p:cNvSpPr>
              <a:spLocks/>
            </p:cNvSpPr>
            <p:nvPr/>
          </p:nvSpPr>
          <p:spPr bwMode="auto">
            <a:xfrm>
              <a:off x="1573" y="2934"/>
              <a:ext cx="11" cy="20"/>
            </a:xfrm>
            <a:custGeom>
              <a:avLst/>
              <a:gdLst>
                <a:gd name="T0" fmla="*/ 22 w 22"/>
                <a:gd name="T1" fmla="*/ 27 h 40"/>
                <a:gd name="T2" fmla="*/ 22 w 22"/>
                <a:gd name="T3" fmla="*/ 20 h 40"/>
                <a:gd name="T4" fmla="*/ 22 w 22"/>
                <a:gd name="T5" fmla="*/ 12 h 40"/>
                <a:gd name="T6" fmla="*/ 17 w 22"/>
                <a:gd name="T7" fmla="*/ 5 h 40"/>
                <a:gd name="T8" fmla="*/ 12 w 22"/>
                <a:gd name="T9" fmla="*/ 0 h 40"/>
                <a:gd name="T10" fmla="*/ 9 w 22"/>
                <a:gd name="T11" fmla="*/ 9 h 40"/>
                <a:gd name="T12" fmla="*/ 6 w 22"/>
                <a:gd name="T13" fmla="*/ 20 h 40"/>
                <a:gd name="T14" fmla="*/ 3 w 22"/>
                <a:gd name="T15" fmla="*/ 30 h 40"/>
                <a:gd name="T16" fmla="*/ 0 w 22"/>
                <a:gd name="T17" fmla="*/ 40 h 40"/>
                <a:gd name="T18" fmla="*/ 12 w 22"/>
                <a:gd name="T19" fmla="*/ 35 h 40"/>
                <a:gd name="T20" fmla="*/ 22 w 22"/>
                <a:gd name="T21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40">
                  <a:moveTo>
                    <a:pt x="22" y="27"/>
                  </a:moveTo>
                  <a:lnTo>
                    <a:pt x="22" y="20"/>
                  </a:lnTo>
                  <a:lnTo>
                    <a:pt x="22" y="12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9" y="9"/>
                  </a:lnTo>
                  <a:lnTo>
                    <a:pt x="6" y="20"/>
                  </a:lnTo>
                  <a:lnTo>
                    <a:pt x="3" y="30"/>
                  </a:lnTo>
                  <a:lnTo>
                    <a:pt x="0" y="40"/>
                  </a:lnTo>
                  <a:lnTo>
                    <a:pt x="12" y="35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05" name="Freeform 93"/>
            <p:cNvSpPr>
              <a:spLocks/>
            </p:cNvSpPr>
            <p:nvPr/>
          </p:nvSpPr>
          <p:spPr bwMode="auto">
            <a:xfrm>
              <a:off x="1601" y="2943"/>
              <a:ext cx="103" cy="53"/>
            </a:xfrm>
            <a:custGeom>
              <a:avLst/>
              <a:gdLst>
                <a:gd name="T0" fmla="*/ 205 w 205"/>
                <a:gd name="T1" fmla="*/ 88 h 107"/>
                <a:gd name="T2" fmla="*/ 205 w 205"/>
                <a:gd name="T3" fmla="*/ 78 h 107"/>
                <a:gd name="T4" fmla="*/ 203 w 205"/>
                <a:gd name="T5" fmla="*/ 68 h 107"/>
                <a:gd name="T6" fmla="*/ 197 w 205"/>
                <a:gd name="T7" fmla="*/ 58 h 107"/>
                <a:gd name="T8" fmla="*/ 188 w 205"/>
                <a:gd name="T9" fmla="*/ 48 h 107"/>
                <a:gd name="T10" fmla="*/ 175 w 205"/>
                <a:gd name="T11" fmla="*/ 38 h 107"/>
                <a:gd name="T12" fmla="*/ 160 w 205"/>
                <a:gd name="T13" fmla="*/ 29 h 107"/>
                <a:gd name="T14" fmla="*/ 141 w 205"/>
                <a:gd name="T15" fmla="*/ 21 h 107"/>
                <a:gd name="T16" fmla="*/ 124 w 205"/>
                <a:gd name="T17" fmla="*/ 15 h 107"/>
                <a:gd name="T18" fmla="*/ 102 w 205"/>
                <a:gd name="T19" fmla="*/ 8 h 107"/>
                <a:gd name="T20" fmla="*/ 81 w 205"/>
                <a:gd name="T21" fmla="*/ 4 h 107"/>
                <a:gd name="T22" fmla="*/ 63 w 205"/>
                <a:gd name="T23" fmla="*/ 0 h 107"/>
                <a:gd name="T24" fmla="*/ 45 w 205"/>
                <a:gd name="T25" fmla="*/ 2 h 107"/>
                <a:gd name="T26" fmla="*/ 29 w 205"/>
                <a:gd name="T27" fmla="*/ 4 h 107"/>
                <a:gd name="T28" fmla="*/ 17 w 205"/>
                <a:gd name="T29" fmla="*/ 8 h 107"/>
                <a:gd name="T30" fmla="*/ 7 w 205"/>
                <a:gd name="T31" fmla="*/ 13 h 107"/>
                <a:gd name="T32" fmla="*/ 1 w 205"/>
                <a:gd name="T33" fmla="*/ 22 h 107"/>
                <a:gd name="T34" fmla="*/ 0 w 205"/>
                <a:gd name="T35" fmla="*/ 30 h 107"/>
                <a:gd name="T36" fmla="*/ 2 w 205"/>
                <a:gd name="T37" fmla="*/ 39 h 107"/>
                <a:gd name="T38" fmla="*/ 8 w 205"/>
                <a:gd name="T39" fmla="*/ 49 h 107"/>
                <a:gd name="T40" fmla="*/ 18 w 205"/>
                <a:gd name="T41" fmla="*/ 60 h 107"/>
                <a:gd name="T42" fmla="*/ 31 w 205"/>
                <a:gd name="T43" fmla="*/ 69 h 107"/>
                <a:gd name="T44" fmla="*/ 47 w 205"/>
                <a:gd name="T45" fmla="*/ 78 h 107"/>
                <a:gd name="T46" fmla="*/ 64 w 205"/>
                <a:gd name="T47" fmla="*/ 86 h 107"/>
                <a:gd name="T48" fmla="*/ 84 w 205"/>
                <a:gd name="T49" fmla="*/ 95 h 107"/>
                <a:gd name="T50" fmla="*/ 104 w 205"/>
                <a:gd name="T51" fmla="*/ 100 h 107"/>
                <a:gd name="T52" fmla="*/ 124 w 205"/>
                <a:gd name="T53" fmla="*/ 105 h 107"/>
                <a:gd name="T54" fmla="*/ 143 w 205"/>
                <a:gd name="T55" fmla="*/ 106 h 107"/>
                <a:gd name="T56" fmla="*/ 162 w 205"/>
                <a:gd name="T57" fmla="*/ 107 h 107"/>
                <a:gd name="T58" fmla="*/ 176 w 205"/>
                <a:gd name="T59" fmla="*/ 104 h 107"/>
                <a:gd name="T60" fmla="*/ 189 w 205"/>
                <a:gd name="T61" fmla="*/ 100 h 107"/>
                <a:gd name="T62" fmla="*/ 198 w 205"/>
                <a:gd name="T63" fmla="*/ 94 h 107"/>
                <a:gd name="T64" fmla="*/ 205 w 205"/>
                <a:gd name="T65" fmla="*/ 8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5" h="107">
                  <a:moveTo>
                    <a:pt x="205" y="88"/>
                  </a:moveTo>
                  <a:lnTo>
                    <a:pt x="205" y="78"/>
                  </a:lnTo>
                  <a:lnTo>
                    <a:pt x="203" y="68"/>
                  </a:lnTo>
                  <a:lnTo>
                    <a:pt x="197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1" y="21"/>
                  </a:lnTo>
                  <a:lnTo>
                    <a:pt x="124" y="15"/>
                  </a:lnTo>
                  <a:lnTo>
                    <a:pt x="102" y="8"/>
                  </a:lnTo>
                  <a:lnTo>
                    <a:pt x="81" y="4"/>
                  </a:lnTo>
                  <a:lnTo>
                    <a:pt x="63" y="0"/>
                  </a:lnTo>
                  <a:lnTo>
                    <a:pt x="45" y="2"/>
                  </a:lnTo>
                  <a:lnTo>
                    <a:pt x="29" y="4"/>
                  </a:lnTo>
                  <a:lnTo>
                    <a:pt x="17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60"/>
                  </a:lnTo>
                  <a:lnTo>
                    <a:pt x="31" y="69"/>
                  </a:lnTo>
                  <a:lnTo>
                    <a:pt x="47" y="78"/>
                  </a:lnTo>
                  <a:lnTo>
                    <a:pt x="64" y="86"/>
                  </a:lnTo>
                  <a:lnTo>
                    <a:pt x="84" y="95"/>
                  </a:lnTo>
                  <a:lnTo>
                    <a:pt x="104" y="100"/>
                  </a:lnTo>
                  <a:lnTo>
                    <a:pt x="124" y="105"/>
                  </a:lnTo>
                  <a:lnTo>
                    <a:pt x="143" y="106"/>
                  </a:lnTo>
                  <a:lnTo>
                    <a:pt x="162" y="107"/>
                  </a:lnTo>
                  <a:lnTo>
                    <a:pt x="176" y="104"/>
                  </a:lnTo>
                  <a:lnTo>
                    <a:pt x="189" y="100"/>
                  </a:lnTo>
                  <a:lnTo>
                    <a:pt x="198" y="94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06" name="Freeform 94"/>
            <p:cNvSpPr>
              <a:spLocks/>
            </p:cNvSpPr>
            <p:nvPr/>
          </p:nvSpPr>
          <p:spPr bwMode="auto">
            <a:xfrm>
              <a:off x="1563" y="2954"/>
              <a:ext cx="21" cy="34"/>
            </a:xfrm>
            <a:custGeom>
              <a:avLst/>
              <a:gdLst>
                <a:gd name="T0" fmla="*/ 20 w 42"/>
                <a:gd name="T1" fmla="*/ 0 h 69"/>
                <a:gd name="T2" fmla="*/ 32 w 42"/>
                <a:gd name="T3" fmla="*/ 5 h 69"/>
                <a:gd name="T4" fmla="*/ 42 w 42"/>
                <a:gd name="T5" fmla="*/ 13 h 69"/>
                <a:gd name="T6" fmla="*/ 42 w 42"/>
                <a:gd name="T7" fmla="*/ 19 h 69"/>
                <a:gd name="T8" fmla="*/ 42 w 42"/>
                <a:gd name="T9" fmla="*/ 25 h 69"/>
                <a:gd name="T10" fmla="*/ 37 w 42"/>
                <a:gd name="T11" fmla="*/ 33 h 69"/>
                <a:gd name="T12" fmla="*/ 34 w 42"/>
                <a:gd name="T13" fmla="*/ 40 h 69"/>
                <a:gd name="T14" fmla="*/ 26 w 42"/>
                <a:gd name="T15" fmla="*/ 46 h 69"/>
                <a:gd name="T16" fmla="*/ 19 w 42"/>
                <a:gd name="T17" fmla="*/ 54 h 69"/>
                <a:gd name="T18" fmla="*/ 9 w 42"/>
                <a:gd name="T19" fmla="*/ 61 h 69"/>
                <a:gd name="T20" fmla="*/ 0 w 42"/>
                <a:gd name="T21" fmla="*/ 69 h 69"/>
                <a:gd name="T22" fmla="*/ 0 w 42"/>
                <a:gd name="T23" fmla="*/ 60 h 69"/>
                <a:gd name="T24" fmla="*/ 3 w 42"/>
                <a:gd name="T25" fmla="*/ 52 h 69"/>
                <a:gd name="T26" fmla="*/ 5 w 42"/>
                <a:gd name="T27" fmla="*/ 43 h 69"/>
                <a:gd name="T28" fmla="*/ 8 w 42"/>
                <a:gd name="T29" fmla="*/ 35 h 69"/>
                <a:gd name="T30" fmla="*/ 10 w 42"/>
                <a:gd name="T31" fmla="*/ 25 h 69"/>
                <a:gd name="T32" fmla="*/ 14 w 42"/>
                <a:gd name="T33" fmla="*/ 17 h 69"/>
                <a:gd name="T34" fmla="*/ 16 w 42"/>
                <a:gd name="T35" fmla="*/ 8 h 69"/>
                <a:gd name="T36" fmla="*/ 20 w 42"/>
                <a:gd name="T3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69">
                  <a:moveTo>
                    <a:pt x="20" y="0"/>
                  </a:moveTo>
                  <a:lnTo>
                    <a:pt x="32" y="5"/>
                  </a:lnTo>
                  <a:lnTo>
                    <a:pt x="42" y="13"/>
                  </a:lnTo>
                  <a:lnTo>
                    <a:pt x="42" y="19"/>
                  </a:lnTo>
                  <a:lnTo>
                    <a:pt x="42" y="25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26" y="46"/>
                  </a:lnTo>
                  <a:lnTo>
                    <a:pt x="19" y="54"/>
                  </a:lnTo>
                  <a:lnTo>
                    <a:pt x="9" y="61"/>
                  </a:lnTo>
                  <a:lnTo>
                    <a:pt x="0" y="69"/>
                  </a:lnTo>
                  <a:lnTo>
                    <a:pt x="0" y="60"/>
                  </a:lnTo>
                  <a:lnTo>
                    <a:pt x="3" y="52"/>
                  </a:lnTo>
                  <a:lnTo>
                    <a:pt x="5" y="43"/>
                  </a:lnTo>
                  <a:lnTo>
                    <a:pt x="8" y="35"/>
                  </a:lnTo>
                  <a:lnTo>
                    <a:pt x="10" y="25"/>
                  </a:lnTo>
                  <a:lnTo>
                    <a:pt x="14" y="17"/>
                  </a:lnTo>
                  <a:lnTo>
                    <a:pt x="16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07" name="Freeform 95"/>
            <p:cNvSpPr>
              <a:spLocks/>
            </p:cNvSpPr>
            <p:nvPr/>
          </p:nvSpPr>
          <p:spPr bwMode="auto">
            <a:xfrm>
              <a:off x="1569" y="2920"/>
              <a:ext cx="68" cy="57"/>
            </a:xfrm>
            <a:custGeom>
              <a:avLst/>
              <a:gdLst>
                <a:gd name="T0" fmla="*/ 53 w 135"/>
                <a:gd name="T1" fmla="*/ 0 h 113"/>
                <a:gd name="T2" fmla="*/ 68 w 135"/>
                <a:gd name="T3" fmla="*/ 0 h 113"/>
                <a:gd name="T4" fmla="*/ 84 w 135"/>
                <a:gd name="T5" fmla="*/ 4 h 113"/>
                <a:gd name="T6" fmla="*/ 98 w 135"/>
                <a:gd name="T7" fmla="*/ 9 h 113"/>
                <a:gd name="T8" fmla="*/ 111 w 135"/>
                <a:gd name="T9" fmla="*/ 16 h 113"/>
                <a:gd name="T10" fmla="*/ 120 w 135"/>
                <a:gd name="T11" fmla="*/ 24 h 113"/>
                <a:gd name="T12" fmla="*/ 128 w 135"/>
                <a:gd name="T13" fmla="*/ 33 h 113"/>
                <a:gd name="T14" fmla="*/ 133 w 135"/>
                <a:gd name="T15" fmla="*/ 43 h 113"/>
                <a:gd name="T16" fmla="*/ 135 w 135"/>
                <a:gd name="T17" fmla="*/ 56 h 113"/>
                <a:gd name="T18" fmla="*/ 133 w 135"/>
                <a:gd name="T19" fmla="*/ 67 h 113"/>
                <a:gd name="T20" fmla="*/ 128 w 135"/>
                <a:gd name="T21" fmla="*/ 78 h 113"/>
                <a:gd name="T22" fmla="*/ 120 w 135"/>
                <a:gd name="T23" fmla="*/ 87 h 113"/>
                <a:gd name="T24" fmla="*/ 111 w 135"/>
                <a:gd name="T25" fmla="*/ 97 h 113"/>
                <a:gd name="T26" fmla="*/ 98 w 135"/>
                <a:gd name="T27" fmla="*/ 103 h 113"/>
                <a:gd name="T28" fmla="*/ 84 w 135"/>
                <a:gd name="T29" fmla="*/ 108 h 113"/>
                <a:gd name="T30" fmla="*/ 68 w 135"/>
                <a:gd name="T31" fmla="*/ 111 h 113"/>
                <a:gd name="T32" fmla="*/ 53 w 135"/>
                <a:gd name="T33" fmla="*/ 113 h 113"/>
                <a:gd name="T34" fmla="*/ 45 w 135"/>
                <a:gd name="T35" fmla="*/ 112 h 113"/>
                <a:gd name="T36" fmla="*/ 38 w 135"/>
                <a:gd name="T37" fmla="*/ 111 h 113"/>
                <a:gd name="T38" fmla="*/ 31 w 135"/>
                <a:gd name="T39" fmla="*/ 109 h 113"/>
                <a:gd name="T40" fmla="*/ 22 w 135"/>
                <a:gd name="T41" fmla="*/ 108 h 113"/>
                <a:gd name="T42" fmla="*/ 10 w 135"/>
                <a:gd name="T43" fmla="*/ 102 h 113"/>
                <a:gd name="T44" fmla="*/ 0 w 135"/>
                <a:gd name="T45" fmla="*/ 95 h 113"/>
                <a:gd name="T46" fmla="*/ 2 w 135"/>
                <a:gd name="T47" fmla="*/ 83 h 113"/>
                <a:gd name="T48" fmla="*/ 5 w 135"/>
                <a:gd name="T49" fmla="*/ 71 h 113"/>
                <a:gd name="T50" fmla="*/ 8 w 135"/>
                <a:gd name="T51" fmla="*/ 59 h 113"/>
                <a:gd name="T52" fmla="*/ 12 w 135"/>
                <a:gd name="T53" fmla="*/ 48 h 113"/>
                <a:gd name="T54" fmla="*/ 15 w 135"/>
                <a:gd name="T55" fmla="*/ 35 h 113"/>
                <a:gd name="T56" fmla="*/ 18 w 135"/>
                <a:gd name="T57" fmla="*/ 24 h 113"/>
                <a:gd name="T58" fmla="*/ 23 w 135"/>
                <a:gd name="T59" fmla="*/ 13 h 113"/>
                <a:gd name="T60" fmla="*/ 29 w 135"/>
                <a:gd name="T61" fmla="*/ 3 h 113"/>
                <a:gd name="T62" fmla="*/ 40 w 135"/>
                <a:gd name="T63" fmla="*/ 0 h 113"/>
                <a:gd name="T64" fmla="*/ 53 w 135"/>
                <a:gd name="T6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3">
                  <a:moveTo>
                    <a:pt x="53" y="0"/>
                  </a:moveTo>
                  <a:lnTo>
                    <a:pt x="68" y="0"/>
                  </a:lnTo>
                  <a:lnTo>
                    <a:pt x="84" y="4"/>
                  </a:lnTo>
                  <a:lnTo>
                    <a:pt x="98" y="9"/>
                  </a:lnTo>
                  <a:lnTo>
                    <a:pt x="111" y="16"/>
                  </a:lnTo>
                  <a:lnTo>
                    <a:pt x="120" y="24"/>
                  </a:lnTo>
                  <a:lnTo>
                    <a:pt x="128" y="33"/>
                  </a:lnTo>
                  <a:lnTo>
                    <a:pt x="133" y="43"/>
                  </a:lnTo>
                  <a:lnTo>
                    <a:pt x="135" y="56"/>
                  </a:lnTo>
                  <a:lnTo>
                    <a:pt x="133" y="67"/>
                  </a:lnTo>
                  <a:lnTo>
                    <a:pt x="128" y="78"/>
                  </a:lnTo>
                  <a:lnTo>
                    <a:pt x="120" y="87"/>
                  </a:lnTo>
                  <a:lnTo>
                    <a:pt x="111" y="97"/>
                  </a:lnTo>
                  <a:lnTo>
                    <a:pt x="98" y="103"/>
                  </a:lnTo>
                  <a:lnTo>
                    <a:pt x="84" y="108"/>
                  </a:lnTo>
                  <a:lnTo>
                    <a:pt x="68" y="111"/>
                  </a:lnTo>
                  <a:lnTo>
                    <a:pt x="53" y="113"/>
                  </a:lnTo>
                  <a:lnTo>
                    <a:pt x="45" y="112"/>
                  </a:lnTo>
                  <a:lnTo>
                    <a:pt x="38" y="111"/>
                  </a:lnTo>
                  <a:lnTo>
                    <a:pt x="31" y="109"/>
                  </a:lnTo>
                  <a:lnTo>
                    <a:pt x="22" y="108"/>
                  </a:lnTo>
                  <a:lnTo>
                    <a:pt x="10" y="102"/>
                  </a:lnTo>
                  <a:lnTo>
                    <a:pt x="0" y="95"/>
                  </a:lnTo>
                  <a:lnTo>
                    <a:pt x="2" y="83"/>
                  </a:lnTo>
                  <a:lnTo>
                    <a:pt x="5" y="71"/>
                  </a:lnTo>
                  <a:lnTo>
                    <a:pt x="8" y="59"/>
                  </a:lnTo>
                  <a:lnTo>
                    <a:pt x="12" y="48"/>
                  </a:lnTo>
                  <a:lnTo>
                    <a:pt x="15" y="35"/>
                  </a:lnTo>
                  <a:lnTo>
                    <a:pt x="18" y="24"/>
                  </a:lnTo>
                  <a:lnTo>
                    <a:pt x="23" y="13"/>
                  </a:lnTo>
                  <a:lnTo>
                    <a:pt x="29" y="3"/>
                  </a:lnTo>
                  <a:lnTo>
                    <a:pt x="40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08" name="Freeform 96"/>
            <p:cNvSpPr>
              <a:spLocks/>
            </p:cNvSpPr>
            <p:nvPr/>
          </p:nvSpPr>
          <p:spPr bwMode="auto">
            <a:xfrm>
              <a:off x="1268" y="2788"/>
              <a:ext cx="51" cy="89"/>
            </a:xfrm>
            <a:custGeom>
              <a:avLst/>
              <a:gdLst>
                <a:gd name="T0" fmla="*/ 48 w 102"/>
                <a:gd name="T1" fmla="*/ 0 h 178"/>
                <a:gd name="T2" fmla="*/ 59 w 102"/>
                <a:gd name="T3" fmla="*/ 1 h 178"/>
                <a:gd name="T4" fmla="*/ 70 w 102"/>
                <a:gd name="T5" fmla="*/ 7 h 178"/>
                <a:gd name="T6" fmla="*/ 79 w 102"/>
                <a:gd name="T7" fmla="*/ 15 h 178"/>
                <a:gd name="T8" fmla="*/ 87 w 102"/>
                <a:gd name="T9" fmla="*/ 26 h 178"/>
                <a:gd name="T10" fmla="*/ 92 w 102"/>
                <a:gd name="T11" fmla="*/ 38 h 178"/>
                <a:gd name="T12" fmla="*/ 97 w 102"/>
                <a:gd name="T13" fmla="*/ 55 h 178"/>
                <a:gd name="T14" fmla="*/ 99 w 102"/>
                <a:gd name="T15" fmla="*/ 71 h 178"/>
                <a:gd name="T16" fmla="*/ 102 w 102"/>
                <a:gd name="T17" fmla="*/ 90 h 178"/>
                <a:gd name="T18" fmla="*/ 99 w 102"/>
                <a:gd name="T19" fmla="*/ 106 h 178"/>
                <a:gd name="T20" fmla="*/ 97 w 102"/>
                <a:gd name="T21" fmla="*/ 122 h 178"/>
                <a:gd name="T22" fmla="*/ 92 w 102"/>
                <a:gd name="T23" fmla="*/ 136 h 178"/>
                <a:gd name="T24" fmla="*/ 87 w 102"/>
                <a:gd name="T25" fmla="*/ 150 h 178"/>
                <a:gd name="T26" fmla="*/ 79 w 102"/>
                <a:gd name="T27" fmla="*/ 161 h 178"/>
                <a:gd name="T28" fmla="*/ 70 w 102"/>
                <a:gd name="T29" fmla="*/ 171 h 178"/>
                <a:gd name="T30" fmla="*/ 59 w 102"/>
                <a:gd name="T31" fmla="*/ 176 h 178"/>
                <a:gd name="T32" fmla="*/ 48 w 102"/>
                <a:gd name="T33" fmla="*/ 178 h 178"/>
                <a:gd name="T34" fmla="*/ 40 w 102"/>
                <a:gd name="T35" fmla="*/ 176 h 178"/>
                <a:gd name="T36" fmla="*/ 33 w 102"/>
                <a:gd name="T37" fmla="*/ 174 h 178"/>
                <a:gd name="T38" fmla="*/ 26 w 102"/>
                <a:gd name="T39" fmla="*/ 169 h 178"/>
                <a:gd name="T40" fmla="*/ 21 w 102"/>
                <a:gd name="T41" fmla="*/ 163 h 178"/>
                <a:gd name="T42" fmla="*/ 14 w 102"/>
                <a:gd name="T43" fmla="*/ 154 h 178"/>
                <a:gd name="T44" fmla="*/ 10 w 102"/>
                <a:gd name="T45" fmla="*/ 146 h 178"/>
                <a:gd name="T46" fmla="*/ 6 w 102"/>
                <a:gd name="T47" fmla="*/ 136 h 178"/>
                <a:gd name="T48" fmla="*/ 3 w 102"/>
                <a:gd name="T49" fmla="*/ 127 h 178"/>
                <a:gd name="T50" fmla="*/ 1 w 102"/>
                <a:gd name="T51" fmla="*/ 119 h 178"/>
                <a:gd name="T52" fmla="*/ 0 w 102"/>
                <a:gd name="T53" fmla="*/ 111 h 178"/>
                <a:gd name="T54" fmla="*/ 0 w 102"/>
                <a:gd name="T55" fmla="*/ 102 h 178"/>
                <a:gd name="T56" fmla="*/ 0 w 102"/>
                <a:gd name="T57" fmla="*/ 94 h 178"/>
                <a:gd name="T58" fmla="*/ 0 w 102"/>
                <a:gd name="T59" fmla="*/ 86 h 178"/>
                <a:gd name="T60" fmla="*/ 0 w 102"/>
                <a:gd name="T61" fmla="*/ 78 h 178"/>
                <a:gd name="T62" fmla="*/ 0 w 102"/>
                <a:gd name="T63" fmla="*/ 70 h 178"/>
                <a:gd name="T64" fmla="*/ 0 w 102"/>
                <a:gd name="T65" fmla="*/ 64 h 178"/>
                <a:gd name="T66" fmla="*/ 1 w 102"/>
                <a:gd name="T67" fmla="*/ 49 h 178"/>
                <a:gd name="T68" fmla="*/ 5 w 102"/>
                <a:gd name="T69" fmla="*/ 37 h 178"/>
                <a:gd name="T70" fmla="*/ 8 w 102"/>
                <a:gd name="T71" fmla="*/ 26 h 178"/>
                <a:gd name="T72" fmla="*/ 16 w 102"/>
                <a:gd name="T73" fmla="*/ 18 h 178"/>
                <a:gd name="T74" fmla="*/ 22 w 102"/>
                <a:gd name="T75" fmla="*/ 10 h 178"/>
                <a:gd name="T76" fmla="*/ 29 w 102"/>
                <a:gd name="T77" fmla="*/ 5 h 178"/>
                <a:gd name="T78" fmla="*/ 38 w 102"/>
                <a:gd name="T79" fmla="*/ 0 h 178"/>
                <a:gd name="T80" fmla="*/ 48 w 102"/>
                <a:gd name="T8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" h="178">
                  <a:moveTo>
                    <a:pt x="48" y="0"/>
                  </a:moveTo>
                  <a:lnTo>
                    <a:pt x="59" y="1"/>
                  </a:lnTo>
                  <a:lnTo>
                    <a:pt x="70" y="7"/>
                  </a:lnTo>
                  <a:lnTo>
                    <a:pt x="79" y="15"/>
                  </a:lnTo>
                  <a:lnTo>
                    <a:pt x="87" y="26"/>
                  </a:lnTo>
                  <a:lnTo>
                    <a:pt x="92" y="38"/>
                  </a:lnTo>
                  <a:lnTo>
                    <a:pt x="97" y="55"/>
                  </a:lnTo>
                  <a:lnTo>
                    <a:pt x="99" y="71"/>
                  </a:lnTo>
                  <a:lnTo>
                    <a:pt x="102" y="90"/>
                  </a:lnTo>
                  <a:lnTo>
                    <a:pt x="99" y="106"/>
                  </a:lnTo>
                  <a:lnTo>
                    <a:pt x="97" y="122"/>
                  </a:lnTo>
                  <a:lnTo>
                    <a:pt x="92" y="136"/>
                  </a:lnTo>
                  <a:lnTo>
                    <a:pt x="87" y="150"/>
                  </a:lnTo>
                  <a:lnTo>
                    <a:pt x="79" y="161"/>
                  </a:lnTo>
                  <a:lnTo>
                    <a:pt x="70" y="171"/>
                  </a:lnTo>
                  <a:lnTo>
                    <a:pt x="59" y="176"/>
                  </a:lnTo>
                  <a:lnTo>
                    <a:pt x="48" y="178"/>
                  </a:lnTo>
                  <a:lnTo>
                    <a:pt x="40" y="176"/>
                  </a:lnTo>
                  <a:lnTo>
                    <a:pt x="33" y="174"/>
                  </a:lnTo>
                  <a:lnTo>
                    <a:pt x="26" y="169"/>
                  </a:lnTo>
                  <a:lnTo>
                    <a:pt x="21" y="163"/>
                  </a:lnTo>
                  <a:lnTo>
                    <a:pt x="14" y="154"/>
                  </a:lnTo>
                  <a:lnTo>
                    <a:pt x="10" y="146"/>
                  </a:lnTo>
                  <a:lnTo>
                    <a:pt x="6" y="136"/>
                  </a:lnTo>
                  <a:lnTo>
                    <a:pt x="3" y="127"/>
                  </a:lnTo>
                  <a:lnTo>
                    <a:pt x="1" y="119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1" y="49"/>
                  </a:lnTo>
                  <a:lnTo>
                    <a:pt x="5" y="37"/>
                  </a:lnTo>
                  <a:lnTo>
                    <a:pt x="8" y="26"/>
                  </a:lnTo>
                  <a:lnTo>
                    <a:pt x="16" y="18"/>
                  </a:lnTo>
                  <a:lnTo>
                    <a:pt x="22" y="10"/>
                  </a:lnTo>
                  <a:lnTo>
                    <a:pt x="29" y="5"/>
                  </a:lnTo>
                  <a:lnTo>
                    <a:pt x="3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09" name="Freeform 97"/>
            <p:cNvSpPr>
              <a:spLocks/>
            </p:cNvSpPr>
            <p:nvPr/>
          </p:nvSpPr>
          <p:spPr bwMode="auto">
            <a:xfrm>
              <a:off x="1274" y="2878"/>
              <a:ext cx="50" cy="90"/>
            </a:xfrm>
            <a:custGeom>
              <a:avLst/>
              <a:gdLst>
                <a:gd name="T0" fmla="*/ 49 w 101"/>
                <a:gd name="T1" fmla="*/ 179 h 179"/>
                <a:gd name="T2" fmla="*/ 59 w 101"/>
                <a:gd name="T3" fmla="*/ 176 h 179"/>
                <a:gd name="T4" fmla="*/ 69 w 101"/>
                <a:gd name="T5" fmla="*/ 171 h 179"/>
                <a:gd name="T6" fmla="*/ 76 w 101"/>
                <a:gd name="T7" fmla="*/ 162 h 179"/>
                <a:gd name="T8" fmla="*/ 85 w 101"/>
                <a:gd name="T9" fmla="*/ 152 h 179"/>
                <a:gd name="T10" fmla="*/ 91 w 101"/>
                <a:gd name="T11" fmla="*/ 138 h 179"/>
                <a:gd name="T12" fmla="*/ 96 w 101"/>
                <a:gd name="T13" fmla="*/ 123 h 179"/>
                <a:gd name="T14" fmla="*/ 99 w 101"/>
                <a:gd name="T15" fmla="*/ 106 h 179"/>
                <a:gd name="T16" fmla="*/ 101 w 101"/>
                <a:gd name="T17" fmla="*/ 90 h 179"/>
                <a:gd name="T18" fmla="*/ 99 w 101"/>
                <a:gd name="T19" fmla="*/ 70 h 179"/>
                <a:gd name="T20" fmla="*/ 96 w 101"/>
                <a:gd name="T21" fmla="*/ 54 h 179"/>
                <a:gd name="T22" fmla="*/ 91 w 101"/>
                <a:gd name="T23" fmla="*/ 38 h 179"/>
                <a:gd name="T24" fmla="*/ 85 w 101"/>
                <a:gd name="T25" fmla="*/ 25 h 179"/>
                <a:gd name="T26" fmla="*/ 76 w 101"/>
                <a:gd name="T27" fmla="*/ 14 h 179"/>
                <a:gd name="T28" fmla="*/ 69 w 101"/>
                <a:gd name="T29" fmla="*/ 6 h 179"/>
                <a:gd name="T30" fmla="*/ 59 w 101"/>
                <a:gd name="T31" fmla="*/ 1 h 179"/>
                <a:gd name="T32" fmla="*/ 49 w 101"/>
                <a:gd name="T33" fmla="*/ 0 h 179"/>
                <a:gd name="T34" fmla="*/ 38 w 101"/>
                <a:gd name="T35" fmla="*/ 0 h 179"/>
                <a:gd name="T36" fmla="*/ 31 w 101"/>
                <a:gd name="T37" fmla="*/ 3 h 179"/>
                <a:gd name="T38" fmla="*/ 22 w 101"/>
                <a:gd name="T39" fmla="*/ 8 h 179"/>
                <a:gd name="T40" fmla="*/ 17 w 101"/>
                <a:gd name="T41" fmla="*/ 15 h 179"/>
                <a:gd name="T42" fmla="*/ 10 w 101"/>
                <a:gd name="T43" fmla="*/ 22 h 179"/>
                <a:gd name="T44" fmla="*/ 6 w 101"/>
                <a:gd name="T45" fmla="*/ 32 h 179"/>
                <a:gd name="T46" fmla="*/ 2 w 101"/>
                <a:gd name="T47" fmla="*/ 41 h 179"/>
                <a:gd name="T48" fmla="*/ 0 w 101"/>
                <a:gd name="T49" fmla="*/ 53 h 179"/>
                <a:gd name="T50" fmla="*/ 0 w 101"/>
                <a:gd name="T51" fmla="*/ 65 h 179"/>
                <a:gd name="T52" fmla="*/ 0 w 101"/>
                <a:gd name="T53" fmla="*/ 77 h 179"/>
                <a:gd name="T54" fmla="*/ 0 w 101"/>
                <a:gd name="T55" fmla="*/ 90 h 179"/>
                <a:gd name="T56" fmla="*/ 1 w 101"/>
                <a:gd name="T57" fmla="*/ 102 h 179"/>
                <a:gd name="T58" fmla="*/ 2 w 101"/>
                <a:gd name="T59" fmla="*/ 113 h 179"/>
                <a:gd name="T60" fmla="*/ 4 w 101"/>
                <a:gd name="T61" fmla="*/ 125 h 179"/>
                <a:gd name="T62" fmla="*/ 5 w 101"/>
                <a:gd name="T63" fmla="*/ 138 h 179"/>
                <a:gd name="T64" fmla="*/ 7 w 101"/>
                <a:gd name="T65" fmla="*/ 150 h 179"/>
                <a:gd name="T66" fmla="*/ 10 w 101"/>
                <a:gd name="T67" fmla="*/ 155 h 179"/>
                <a:gd name="T68" fmla="*/ 14 w 101"/>
                <a:gd name="T69" fmla="*/ 161 h 179"/>
                <a:gd name="T70" fmla="*/ 18 w 101"/>
                <a:gd name="T71" fmla="*/ 165 h 179"/>
                <a:gd name="T72" fmla="*/ 25 w 101"/>
                <a:gd name="T73" fmla="*/ 170 h 179"/>
                <a:gd name="T74" fmla="*/ 36 w 101"/>
                <a:gd name="T75" fmla="*/ 176 h 179"/>
                <a:gd name="T76" fmla="*/ 49 w 101"/>
                <a:gd name="T77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" h="179">
                  <a:moveTo>
                    <a:pt x="49" y="179"/>
                  </a:moveTo>
                  <a:lnTo>
                    <a:pt x="59" y="176"/>
                  </a:lnTo>
                  <a:lnTo>
                    <a:pt x="69" y="171"/>
                  </a:lnTo>
                  <a:lnTo>
                    <a:pt x="76" y="162"/>
                  </a:lnTo>
                  <a:lnTo>
                    <a:pt x="85" y="152"/>
                  </a:lnTo>
                  <a:lnTo>
                    <a:pt x="91" y="138"/>
                  </a:lnTo>
                  <a:lnTo>
                    <a:pt x="96" y="123"/>
                  </a:lnTo>
                  <a:lnTo>
                    <a:pt x="99" y="106"/>
                  </a:lnTo>
                  <a:lnTo>
                    <a:pt x="101" y="90"/>
                  </a:lnTo>
                  <a:lnTo>
                    <a:pt x="99" y="70"/>
                  </a:lnTo>
                  <a:lnTo>
                    <a:pt x="96" y="54"/>
                  </a:lnTo>
                  <a:lnTo>
                    <a:pt x="91" y="38"/>
                  </a:lnTo>
                  <a:lnTo>
                    <a:pt x="85" y="25"/>
                  </a:lnTo>
                  <a:lnTo>
                    <a:pt x="76" y="14"/>
                  </a:lnTo>
                  <a:lnTo>
                    <a:pt x="69" y="6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0" y="22"/>
                  </a:lnTo>
                  <a:lnTo>
                    <a:pt x="6" y="32"/>
                  </a:lnTo>
                  <a:lnTo>
                    <a:pt x="2" y="41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102"/>
                  </a:lnTo>
                  <a:lnTo>
                    <a:pt x="2" y="113"/>
                  </a:lnTo>
                  <a:lnTo>
                    <a:pt x="4" y="125"/>
                  </a:lnTo>
                  <a:lnTo>
                    <a:pt x="5" y="138"/>
                  </a:lnTo>
                  <a:lnTo>
                    <a:pt x="7" y="150"/>
                  </a:lnTo>
                  <a:lnTo>
                    <a:pt x="10" y="155"/>
                  </a:lnTo>
                  <a:lnTo>
                    <a:pt x="14" y="161"/>
                  </a:lnTo>
                  <a:lnTo>
                    <a:pt x="18" y="165"/>
                  </a:lnTo>
                  <a:lnTo>
                    <a:pt x="25" y="170"/>
                  </a:lnTo>
                  <a:lnTo>
                    <a:pt x="36" y="176"/>
                  </a:lnTo>
                  <a:lnTo>
                    <a:pt x="49" y="1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10" name="Freeform 98"/>
            <p:cNvSpPr>
              <a:spLocks/>
            </p:cNvSpPr>
            <p:nvPr/>
          </p:nvSpPr>
          <p:spPr bwMode="auto">
            <a:xfrm>
              <a:off x="1304" y="2829"/>
              <a:ext cx="103" cy="52"/>
            </a:xfrm>
            <a:custGeom>
              <a:avLst/>
              <a:gdLst>
                <a:gd name="T0" fmla="*/ 3 w 207"/>
                <a:gd name="T1" fmla="*/ 87 h 106"/>
                <a:gd name="T2" fmla="*/ 0 w 207"/>
                <a:gd name="T3" fmla="*/ 76 h 106"/>
                <a:gd name="T4" fmla="*/ 3 w 207"/>
                <a:gd name="T5" fmla="*/ 66 h 106"/>
                <a:gd name="T6" fmla="*/ 8 w 207"/>
                <a:gd name="T7" fmla="*/ 56 h 106"/>
                <a:gd name="T8" fmla="*/ 17 w 207"/>
                <a:gd name="T9" fmla="*/ 47 h 106"/>
                <a:gd name="T10" fmla="*/ 28 w 207"/>
                <a:gd name="T11" fmla="*/ 38 h 106"/>
                <a:gd name="T12" fmla="*/ 44 w 207"/>
                <a:gd name="T13" fmla="*/ 29 h 106"/>
                <a:gd name="T14" fmla="*/ 63 w 207"/>
                <a:gd name="T15" fmla="*/ 19 h 106"/>
                <a:gd name="T16" fmla="*/ 84 w 207"/>
                <a:gd name="T17" fmla="*/ 12 h 106"/>
                <a:gd name="T18" fmla="*/ 104 w 207"/>
                <a:gd name="T19" fmla="*/ 6 h 106"/>
                <a:gd name="T20" fmla="*/ 126 w 207"/>
                <a:gd name="T21" fmla="*/ 3 h 106"/>
                <a:gd name="T22" fmla="*/ 143 w 207"/>
                <a:gd name="T23" fmla="*/ 0 h 106"/>
                <a:gd name="T24" fmla="*/ 161 w 207"/>
                <a:gd name="T25" fmla="*/ 0 h 106"/>
                <a:gd name="T26" fmla="*/ 177 w 207"/>
                <a:gd name="T27" fmla="*/ 1 h 106"/>
                <a:gd name="T28" fmla="*/ 190 w 207"/>
                <a:gd name="T29" fmla="*/ 5 h 106"/>
                <a:gd name="T30" fmla="*/ 200 w 207"/>
                <a:gd name="T31" fmla="*/ 10 h 106"/>
                <a:gd name="T32" fmla="*/ 207 w 207"/>
                <a:gd name="T33" fmla="*/ 19 h 106"/>
                <a:gd name="T34" fmla="*/ 207 w 207"/>
                <a:gd name="T35" fmla="*/ 28 h 106"/>
                <a:gd name="T36" fmla="*/ 205 w 207"/>
                <a:gd name="T37" fmla="*/ 37 h 106"/>
                <a:gd name="T38" fmla="*/ 197 w 207"/>
                <a:gd name="T39" fmla="*/ 47 h 106"/>
                <a:gd name="T40" fmla="*/ 189 w 207"/>
                <a:gd name="T41" fmla="*/ 57 h 106"/>
                <a:gd name="T42" fmla="*/ 174 w 207"/>
                <a:gd name="T43" fmla="*/ 66 h 106"/>
                <a:gd name="T44" fmla="*/ 160 w 207"/>
                <a:gd name="T45" fmla="*/ 76 h 106"/>
                <a:gd name="T46" fmla="*/ 143 w 207"/>
                <a:gd name="T47" fmla="*/ 85 h 106"/>
                <a:gd name="T48" fmla="*/ 126 w 207"/>
                <a:gd name="T49" fmla="*/ 93 h 106"/>
                <a:gd name="T50" fmla="*/ 102 w 207"/>
                <a:gd name="T51" fmla="*/ 99 h 106"/>
                <a:gd name="T52" fmla="*/ 83 w 207"/>
                <a:gd name="T53" fmla="*/ 103 h 106"/>
                <a:gd name="T54" fmla="*/ 63 w 207"/>
                <a:gd name="T55" fmla="*/ 105 h 106"/>
                <a:gd name="T56" fmla="*/ 46 w 207"/>
                <a:gd name="T57" fmla="*/ 106 h 106"/>
                <a:gd name="T58" fmla="*/ 30 w 207"/>
                <a:gd name="T59" fmla="*/ 103 h 106"/>
                <a:gd name="T60" fmla="*/ 17 w 207"/>
                <a:gd name="T61" fmla="*/ 100 h 106"/>
                <a:gd name="T62" fmla="*/ 8 w 207"/>
                <a:gd name="T63" fmla="*/ 94 h 106"/>
                <a:gd name="T64" fmla="*/ 3 w 207"/>
                <a:gd name="T65" fmla="*/ 8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06">
                  <a:moveTo>
                    <a:pt x="3" y="87"/>
                  </a:moveTo>
                  <a:lnTo>
                    <a:pt x="0" y="76"/>
                  </a:lnTo>
                  <a:lnTo>
                    <a:pt x="3" y="66"/>
                  </a:lnTo>
                  <a:lnTo>
                    <a:pt x="8" y="56"/>
                  </a:lnTo>
                  <a:lnTo>
                    <a:pt x="17" y="47"/>
                  </a:lnTo>
                  <a:lnTo>
                    <a:pt x="28" y="38"/>
                  </a:lnTo>
                  <a:lnTo>
                    <a:pt x="44" y="29"/>
                  </a:lnTo>
                  <a:lnTo>
                    <a:pt x="63" y="19"/>
                  </a:lnTo>
                  <a:lnTo>
                    <a:pt x="84" y="12"/>
                  </a:lnTo>
                  <a:lnTo>
                    <a:pt x="104" y="6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1" y="0"/>
                  </a:lnTo>
                  <a:lnTo>
                    <a:pt x="177" y="1"/>
                  </a:lnTo>
                  <a:lnTo>
                    <a:pt x="190" y="5"/>
                  </a:lnTo>
                  <a:lnTo>
                    <a:pt x="200" y="10"/>
                  </a:lnTo>
                  <a:lnTo>
                    <a:pt x="207" y="19"/>
                  </a:lnTo>
                  <a:lnTo>
                    <a:pt x="207" y="28"/>
                  </a:lnTo>
                  <a:lnTo>
                    <a:pt x="205" y="37"/>
                  </a:lnTo>
                  <a:lnTo>
                    <a:pt x="197" y="47"/>
                  </a:lnTo>
                  <a:lnTo>
                    <a:pt x="189" y="57"/>
                  </a:lnTo>
                  <a:lnTo>
                    <a:pt x="174" y="66"/>
                  </a:lnTo>
                  <a:lnTo>
                    <a:pt x="160" y="76"/>
                  </a:lnTo>
                  <a:lnTo>
                    <a:pt x="143" y="85"/>
                  </a:lnTo>
                  <a:lnTo>
                    <a:pt x="126" y="93"/>
                  </a:lnTo>
                  <a:lnTo>
                    <a:pt x="102" y="99"/>
                  </a:lnTo>
                  <a:lnTo>
                    <a:pt x="83" y="103"/>
                  </a:lnTo>
                  <a:lnTo>
                    <a:pt x="63" y="105"/>
                  </a:lnTo>
                  <a:lnTo>
                    <a:pt x="46" y="106"/>
                  </a:lnTo>
                  <a:lnTo>
                    <a:pt x="30" y="103"/>
                  </a:lnTo>
                  <a:lnTo>
                    <a:pt x="17" y="100"/>
                  </a:lnTo>
                  <a:lnTo>
                    <a:pt x="8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11" name="Freeform 99"/>
            <p:cNvSpPr>
              <a:spLocks/>
            </p:cNvSpPr>
            <p:nvPr/>
          </p:nvSpPr>
          <p:spPr bwMode="auto">
            <a:xfrm>
              <a:off x="1270" y="2853"/>
              <a:ext cx="16" cy="33"/>
            </a:xfrm>
            <a:custGeom>
              <a:avLst/>
              <a:gdLst>
                <a:gd name="T0" fmla="*/ 32 w 32"/>
                <a:gd name="T1" fmla="*/ 54 h 67"/>
                <a:gd name="T2" fmla="*/ 32 w 32"/>
                <a:gd name="T3" fmla="*/ 47 h 67"/>
                <a:gd name="T4" fmla="*/ 32 w 32"/>
                <a:gd name="T5" fmla="*/ 41 h 67"/>
                <a:gd name="T6" fmla="*/ 30 w 32"/>
                <a:gd name="T7" fmla="*/ 33 h 67"/>
                <a:gd name="T8" fmla="*/ 27 w 32"/>
                <a:gd name="T9" fmla="*/ 27 h 67"/>
                <a:gd name="T10" fmla="*/ 21 w 32"/>
                <a:gd name="T11" fmla="*/ 19 h 67"/>
                <a:gd name="T12" fmla="*/ 15 w 32"/>
                <a:gd name="T13" fmla="*/ 12 h 67"/>
                <a:gd name="T14" fmla="*/ 8 w 32"/>
                <a:gd name="T15" fmla="*/ 6 h 67"/>
                <a:gd name="T16" fmla="*/ 0 w 32"/>
                <a:gd name="T17" fmla="*/ 0 h 67"/>
                <a:gd name="T18" fmla="*/ 0 w 32"/>
                <a:gd name="T19" fmla="*/ 8 h 67"/>
                <a:gd name="T20" fmla="*/ 0 w 32"/>
                <a:gd name="T21" fmla="*/ 17 h 67"/>
                <a:gd name="T22" fmla="*/ 0 w 32"/>
                <a:gd name="T23" fmla="*/ 25 h 67"/>
                <a:gd name="T24" fmla="*/ 0 w 32"/>
                <a:gd name="T25" fmla="*/ 36 h 67"/>
                <a:gd name="T26" fmla="*/ 0 w 32"/>
                <a:gd name="T27" fmla="*/ 43 h 67"/>
                <a:gd name="T28" fmla="*/ 0 w 32"/>
                <a:gd name="T29" fmla="*/ 51 h 67"/>
                <a:gd name="T30" fmla="*/ 2 w 32"/>
                <a:gd name="T31" fmla="*/ 59 h 67"/>
                <a:gd name="T32" fmla="*/ 4 w 32"/>
                <a:gd name="T33" fmla="*/ 67 h 67"/>
                <a:gd name="T34" fmla="*/ 13 w 32"/>
                <a:gd name="T35" fmla="*/ 65 h 67"/>
                <a:gd name="T36" fmla="*/ 21 w 32"/>
                <a:gd name="T37" fmla="*/ 63 h 67"/>
                <a:gd name="T38" fmla="*/ 27 w 32"/>
                <a:gd name="T39" fmla="*/ 58 h 67"/>
                <a:gd name="T40" fmla="*/ 32 w 32"/>
                <a:gd name="T41" fmla="*/ 5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67">
                  <a:moveTo>
                    <a:pt x="32" y="54"/>
                  </a:moveTo>
                  <a:lnTo>
                    <a:pt x="32" y="47"/>
                  </a:lnTo>
                  <a:lnTo>
                    <a:pt x="32" y="41"/>
                  </a:lnTo>
                  <a:lnTo>
                    <a:pt x="30" y="33"/>
                  </a:lnTo>
                  <a:lnTo>
                    <a:pt x="27" y="27"/>
                  </a:lnTo>
                  <a:lnTo>
                    <a:pt x="21" y="19"/>
                  </a:lnTo>
                  <a:lnTo>
                    <a:pt x="15" y="12"/>
                  </a:lnTo>
                  <a:lnTo>
                    <a:pt x="8" y="6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4" y="67"/>
                  </a:lnTo>
                  <a:lnTo>
                    <a:pt x="13" y="65"/>
                  </a:lnTo>
                  <a:lnTo>
                    <a:pt x="21" y="63"/>
                  </a:lnTo>
                  <a:lnTo>
                    <a:pt x="27" y="58"/>
                  </a:lnTo>
                  <a:lnTo>
                    <a:pt x="32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12" name="Freeform 100"/>
            <p:cNvSpPr>
              <a:spLocks/>
            </p:cNvSpPr>
            <p:nvPr/>
          </p:nvSpPr>
          <p:spPr bwMode="auto">
            <a:xfrm>
              <a:off x="1304" y="2876"/>
              <a:ext cx="103" cy="52"/>
            </a:xfrm>
            <a:custGeom>
              <a:avLst/>
              <a:gdLst>
                <a:gd name="T0" fmla="*/ 207 w 207"/>
                <a:gd name="T1" fmla="*/ 85 h 104"/>
                <a:gd name="T2" fmla="*/ 207 w 207"/>
                <a:gd name="T3" fmla="*/ 75 h 104"/>
                <a:gd name="T4" fmla="*/ 205 w 207"/>
                <a:gd name="T5" fmla="*/ 67 h 104"/>
                <a:gd name="T6" fmla="*/ 197 w 207"/>
                <a:gd name="T7" fmla="*/ 57 h 104"/>
                <a:gd name="T8" fmla="*/ 189 w 207"/>
                <a:gd name="T9" fmla="*/ 48 h 104"/>
                <a:gd name="T10" fmla="*/ 174 w 207"/>
                <a:gd name="T11" fmla="*/ 38 h 104"/>
                <a:gd name="T12" fmla="*/ 160 w 207"/>
                <a:gd name="T13" fmla="*/ 27 h 104"/>
                <a:gd name="T14" fmla="*/ 143 w 207"/>
                <a:gd name="T15" fmla="*/ 18 h 104"/>
                <a:gd name="T16" fmla="*/ 126 w 207"/>
                <a:gd name="T17" fmla="*/ 11 h 104"/>
                <a:gd name="T18" fmla="*/ 102 w 207"/>
                <a:gd name="T19" fmla="*/ 5 h 104"/>
                <a:gd name="T20" fmla="*/ 83 w 207"/>
                <a:gd name="T21" fmla="*/ 2 h 104"/>
                <a:gd name="T22" fmla="*/ 63 w 207"/>
                <a:gd name="T23" fmla="*/ 0 h 104"/>
                <a:gd name="T24" fmla="*/ 46 w 207"/>
                <a:gd name="T25" fmla="*/ 1 h 104"/>
                <a:gd name="T26" fmla="*/ 30 w 207"/>
                <a:gd name="T27" fmla="*/ 2 h 104"/>
                <a:gd name="T28" fmla="*/ 17 w 207"/>
                <a:gd name="T29" fmla="*/ 6 h 104"/>
                <a:gd name="T30" fmla="*/ 8 w 207"/>
                <a:gd name="T31" fmla="*/ 11 h 104"/>
                <a:gd name="T32" fmla="*/ 3 w 207"/>
                <a:gd name="T33" fmla="*/ 18 h 104"/>
                <a:gd name="T34" fmla="*/ 0 w 207"/>
                <a:gd name="T35" fmla="*/ 26 h 104"/>
                <a:gd name="T36" fmla="*/ 3 w 207"/>
                <a:gd name="T37" fmla="*/ 37 h 104"/>
                <a:gd name="T38" fmla="*/ 8 w 207"/>
                <a:gd name="T39" fmla="*/ 46 h 104"/>
                <a:gd name="T40" fmla="*/ 17 w 207"/>
                <a:gd name="T41" fmla="*/ 57 h 104"/>
                <a:gd name="T42" fmla="*/ 28 w 207"/>
                <a:gd name="T43" fmla="*/ 66 h 104"/>
                <a:gd name="T44" fmla="*/ 44 w 207"/>
                <a:gd name="T45" fmla="*/ 75 h 104"/>
                <a:gd name="T46" fmla="*/ 63 w 207"/>
                <a:gd name="T47" fmla="*/ 84 h 104"/>
                <a:gd name="T48" fmla="*/ 84 w 207"/>
                <a:gd name="T49" fmla="*/ 92 h 104"/>
                <a:gd name="T50" fmla="*/ 104 w 207"/>
                <a:gd name="T51" fmla="*/ 97 h 104"/>
                <a:gd name="T52" fmla="*/ 126 w 207"/>
                <a:gd name="T53" fmla="*/ 101 h 104"/>
                <a:gd name="T54" fmla="*/ 143 w 207"/>
                <a:gd name="T55" fmla="*/ 103 h 104"/>
                <a:gd name="T56" fmla="*/ 161 w 207"/>
                <a:gd name="T57" fmla="*/ 104 h 104"/>
                <a:gd name="T58" fmla="*/ 177 w 207"/>
                <a:gd name="T59" fmla="*/ 101 h 104"/>
                <a:gd name="T60" fmla="*/ 190 w 207"/>
                <a:gd name="T61" fmla="*/ 98 h 104"/>
                <a:gd name="T62" fmla="*/ 200 w 207"/>
                <a:gd name="T63" fmla="*/ 92 h 104"/>
                <a:gd name="T64" fmla="*/ 207 w 207"/>
                <a:gd name="T6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5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4" y="38"/>
                  </a:lnTo>
                  <a:lnTo>
                    <a:pt x="160" y="27"/>
                  </a:lnTo>
                  <a:lnTo>
                    <a:pt x="143" y="18"/>
                  </a:lnTo>
                  <a:lnTo>
                    <a:pt x="126" y="11"/>
                  </a:lnTo>
                  <a:lnTo>
                    <a:pt x="102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2"/>
                  </a:lnTo>
                  <a:lnTo>
                    <a:pt x="17" y="6"/>
                  </a:lnTo>
                  <a:lnTo>
                    <a:pt x="8" y="11"/>
                  </a:lnTo>
                  <a:lnTo>
                    <a:pt x="3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6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4" y="75"/>
                  </a:lnTo>
                  <a:lnTo>
                    <a:pt x="63" y="84"/>
                  </a:lnTo>
                  <a:lnTo>
                    <a:pt x="84" y="92"/>
                  </a:lnTo>
                  <a:lnTo>
                    <a:pt x="104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1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13" name="Freeform 101"/>
            <p:cNvSpPr>
              <a:spLocks/>
            </p:cNvSpPr>
            <p:nvPr/>
          </p:nvSpPr>
          <p:spPr bwMode="auto">
            <a:xfrm>
              <a:off x="1272" y="2885"/>
              <a:ext cx="14" cy="30"/>
            </a:xfrm>
            <a:custGeom>
              <a:avLst/>
              <a:gdLst>
                <a:gd name="T0" fmla="*/ 0 w 28"/>
                <a:gd name="T1" fmla="*/ 0 h 60"/>
                <a:gd name="T2" fmla="*/ 9 w 28"/>
                <a:gd name="T3" fmla="*/ 2 h 60"/>
                <a:gd name="T4" fmla="*/ 17 w 28"/>
                <a:gd name="T5" fmla="*/ 5 h 60"/>
                <a:gd name="T6" fmla="*/ 23 w 28"/>
                <a:gd name="T7" fmla="*/ 9 h 60"/>
                <a:gd name="T8" fmla="*/ 28 w 28"/>
                <a:gd name="T9" fmla="*/ 17 h 60"/>
                <a:gd name="T10" fmla="*/ 28 w 28"/>
                <a:gd name="T11" fmla="*/ 21 h 60"/>
                <a:gd name="T12" fmla="*/ 28 w 28"/>
                <a:gd name="T13" fmla="*/ 27 h 60"/>
                <a:gd name="T14" fmla="*/ 27 w 28"/>
                <a:gd name="T15" fmla="*/ 32 h 60"/>
                <a:gd name="T16" fmla="*/ 26 w 28"/>
                <a:gd name="T17" fmla="*/ 38 h 60"/>
                <a:gd name="T18" fmla="*/ 21 w 28"/>
                <a:gd name="T19" fmla="*/ 43 h 60"/>
                <a:gd name="T20" fmla="*/ 17 w 28"/>
                <a:gd name="T21" fmla="*/ 49 h 60"/>
                <a:gd name="T22" fmla="*/ 11 w 28"/>
                <a:gd name="T23" fmla="*/ 54 h 60"/>
                <a:gd name="T24" fmla="*/ 5 w 28"/>
                <a:gd name="T25" fmla="*/ 60 h 60"/>
                <a:gd name="T26" fmla="*/ 4 w 28"/>
                <a:gd name="T27" fmla="*/ 52 h 60"/>
                <a:gd name="T28" fmla="*/ 4 w 28"/>
                <a:gd name="T29" fmla="*/ 45 h 60"/>
                <a:gd name="T30" fmla="*/ 3 w 28"/>
                <a:gd name="T31" fmla="*/ 37 h 60"/>
                <a:gd name="T32" fmla="*/ 3 w 28"/>
                <a:gd name="T33" fmla="*/ 30 h 60"/>
                <a:gd name="T34" fmla="*/ 1 w 28"/>
                <a:gd name="T35" fmla="*/ 22 h 60"/>
                <a:gd name="T36" fmla="*/ 0 w 28"/>
                <a:gd name="T37" fmla="*/ 15 h 60"/>
                <a:gd name="T38" fmla="*/ 0 w 28"/>
                <a:gd name="T39" fmla="*/ 7 h 60"/>
                <a:gd name="T40" fmla="*/ 0 w 28"/>
                <a:gd name="T4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60">
                  <a:moveTo>
                    <a:pt x="0" y="0"/>
                  </a:moveTo>
                  <a:lnTo>
                    <a:pt x="9" y="2"/>
                  </a:lnTo>
                  <a:lnTo>
                    <a:pt x="17" y="5"/>
                  </a:lnTo>
                  <a:lnTo>
                    <a:pt x="23" y="9"/>
                  </a:lnTo>
                  <a:lnTo>
                    <a:pt x="28" y="17"/>
                  </a:lnTo>
                  <a:lnTo>
                    <a:pt x="28" y="21"/>
                  </a:lnTo>
                  <a:lnTo>
                    <a:pt x="28" y="27"/>
                  </a:lnTo>
                  <a:lnTo>
                    <a:pt x="27" y="32"/>
                  </a:lnTo>
                  <a:lnTo>
                    <a:pt x="26" y="38"/>
                  </a:lnTo>
                  <a:lnTo>
                    <a:pt x="21" y="43"/>
                  </a:lnTo>
                  <a:lnTo>
                    <a:pt x="17" y="49"/>
                  </a:lnTo>
                  <a:lnTo>
                    <a:pt x="11" y="54"/>
                  </a:lnTo>
                  <a:lnTo>
                    <a:pt x="5" y="60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3" y="37"/>
                  </a:lnTo>
                  <a:lnTo>
                    <a:pt x="3" y="30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14" name="Freeform 102"/>
            <p:cNvSpPr>
              <a:spLocks/>
            </p:cNvSpPr>
            <p:nvPr/>
          </p:nvSpPr>
          <p:spPr bwMode="auto">
            <a:xfrm>
              <a:off x="1270" y="2852"/>
              <a:ext cx="69" cy="58"/>
            </a:xfrm>
            <a:custGeom>
              <a:avLst/>
              <a:gdLst>
                <a:gd name="T0" fmla="*/ 58 w 140"/>
                <a:gd name="T1" fmla="*/ 0 h 117"/>
                <a:gd name="T2" fmla="*/ 73 w 140"/>
                <a:gd name="T3" fmla="*/ 0 h 117"/>
                <a:gd name="T4" fmla="*/ 89 w 140"/>
                <a:gd name="T5" fmla="*/ 4 h 117"/>
                <a:gd name="T6" fmla="*/ 103 w 140"/>
                <a:gd name="T7" fmla="*/ 9 h 117"/>
                <a:gd name="T8" fmla="*/ 115 w 140"/>
                <a:gd name="T9" fmla="*/ 17 h 117"/>
                <a:gd name="T10" fmla="*/ 125 w 140"/>
                <a:gd name="T11" fmla="*/ 25 h 117"/>
                <a:gd name="T12" fmla="*/ 132 w 140"/>
                <a:gd name="T13" fmla="*/ 36 h 117"/>
                <a:gd name="T14" fmla="*/ 137 w 140"/>
                <a:gd name="T15" fmla="*/ 48 h 117"/>
                <a:gd name="T16" fmla="*/ 140 w 140"/>
                <a:gd name="T17" fmla="*/ 60 h 117"/>
                <a:gd name="T18" fmla="*/ 137 w 140"/>
                <a:gd name="T19" fmla="*/ 70 h 117"/>
                <a:gd name="T20" fmla="*/ 132 w 140"/>
                <a:gd name="T21" fmla="*/ 82 h 117"/>
                <a:gd name="T22" fmla="*/ 125 w 140"/>
                <a:gd name="T23" fmla="*/ 91 h 117"/>
                <a:gd name="T24" fmla="*/ 115 w 140"/>
                <a:gd name="T25" fmla="*/ 100 h 117"/>
                <a:gd name="T26" fmla="*/ 103 w 140"/>
                <a:gd name="T27" fmla="*/ 106 h 117"/>
                <a:gd name="T28" fmla="*/ 89 w 140"/>
                <a:gd name="T29" fmla="*/ 112 h 117"/>
                <a:gd name="T30" fmla="*/ 73 w 140"/>
                <a:gd name="T31" fmla="*/ 115 h 117"/>
                <a:gd name="T32" fmla="*/ 58 w 140"/>
                <a:gd name="T33" fmla="*/ 117 h 117"/>
                <a:gd name="T34" fmla="*/ 50 w 140"/>
                <a:gd name="T35" fmla="*/ 116 h 117"/>
                <a:gd name="T36" fmla="*/ 42 w 140"/>
                <a:gd name="T37" fmla="*/ 115 h 117"/>
                <a:gd name="T38" fmla="*/ 35 w 140"/>
                <a:gd name="T39" fmla="*/ 113 h 117"/>
                <a:gd name="T40" fmla="*/ 29 w 140"/>
                <a:gd name="T41" fmla="*/ 112 h 117"/>
                <a:gd name="T42" fmla="*/ 18 w 140"/>
                <a:gd name="T43" fmla="*/ 106 h 117"/>
                <a:gd name="T44" fmla="*/ 9 w 140"/>
                <a:gd name="T45" fmla="*/ 101 h 117"/>
                <a:gd name="T46" fmla="*/ 7 w 140"/>
                <a:gd name="T47" fmla="*/ 90 h 117"/>
                <a:gd name="T48" fmla="*/ 5 w 140"/>
                <a:gd name="T49" fmla="*/ 79 h 117"/>
                <a:gd name="T50" fmla="*/ 3 w 140"/>
                <a:gd name="T51" fmla="*/ 69 h 117"/>
                <a:gd name="T52" fmla="*/ 3 w 140"/>
                <a:gd name="T53" fmla="*/ 60 h 117"/>
                <a:gd name="T54" fmla="*/ 0 w 140"/>
                <a:gd name="T55" fmla="*/ 50 h 117"/>
                <a:gd name="T56" fmla="*/ 0 w 140"/>
                <a:gd name="T57" fmla="*/ 40 h 117"/>
                <a:gd name="T58" fmla="*/ 0 w 140"/>
                <a:gd name="T59" fmla="*/ 28 h 117"/>
                <a:gd name="T60" fmla="*/ 0 w 140"/>
                <a:gd name="T61" fmla="*/ 19 h 117"/>
                <a:gd name="T62" fmla="*/ 4 w 140"/>
                <a:gd name="T63" fmla="*/ 15 h 117"/>
                <a:gd name="T64" fmla="*/ 10 w 140"/>
                <a:gd name="T65" fmla="*/ 11 h 117"/>
                <a:gd name="T66" fmla="*/ 16 w 140"/>
                <a:gd name="T67" fmla="*/ 8 h 117"/>
                <a:gd name="T68" fmla="*/ 24 w 140"/>
                <a:gd name="T69" fmla="*/ 5 h 117"/>
                <a:gd name="T70" fmla="*/ 31 w 140"/>
                <a:gd name="T71" fmla="*/ 2 h 117"/>
                <a:gd name="T72" fmla="*/ 39 w 140"/>
                <a:gd name="T73" fmla="*/ 1 h 117"/>
                <a:gd name="T74" fmla="*/ 47 w 140"/>
                <a:gd name="T75" fmla="*/ 0 h 117"/>
                <a:gd name="T76" fmla="*/ 58 w 140"/>
                <a:gd name="T7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0" h="117">
                  <a:moveTo>
                    <a:pt x="58" y="0"/>
                  </a:moveTo>
                  <a:lnTo>
                    <a:pt x="73" y="0"/>
                  </a:lnTo>
                  <a:lnTo>
                    <a:pt x="89" y="4"/>
                  </a:lnTo>
                  <a:lnTo>
                    <a:pt x="103" y="9"/>
                  </a:lnTo>
                  <a:lnTo>
                    <a:pt x="115" y="17"/>
                  </a:lnTo>
                  <a:lnTo>
                    <a:pt x="125" y="25"/>
                  </a:lnTo>
                  <a:lnTo>
                    <a:pt x="132" y="36"/>
                  </a:lnTo>
                  <a:lnTo>
                    <a:pt x="137" y="48"/>
                  </a:lnTo>
                  <a:lnTo>
                    <a:pt x="140" y="60"/>
                  </a:lnTo>
                  <a:lnTo>
                    <a:pt x="137" y="70"/>
                  </a:lnTo>
                  <a:lnTo>
                    <a:pt x="132" y="82"/>
                  </a:lnTo>
                  <a:lnTo>
                    <a:pt x="125" y="91"/>
                  </a:lnTo>
                  <a:lnTo>
                    <a:pt x="115" y="100"/>
                  </a:lnTo>
                  <a:lnTo>
                    <a:pt x="103" y="106"/>
                  </a:lnTo>
                  <a:lnTo>
                    <a:pt x="89" y="112"/>
                  </a:lnTo>
                  <a:lnTo>
                    <a:pt x="73" y="115"/>
                  </a:lnTo>
                  <a:lnTo>
                    <a:pt x="58" y="117"/>
                  </a:lnTo>
                  <a:lnTo>
                    <a:pt x="50" y="116"/>
                  </a:lnTo>
                  <a:lnTo>
                    <a:pt x="42" y="115"/>
                  </a:lnTo>
                  <a:lnTo>
                    <a:pt x="35" y="113"/>
                  </a:lnTo>
                  <a:lnTo>
                    <a:pt x="29" y="112"/>
                  </a:lnTo>
                  <a:lnTo>
                    <a:pt x="18" y="106"/>
                  </a:lnTo>
                  <a:lnTo>
                    <a:pt x="9" y="101"/>
                  </a:lnTo>
                  <a:lnTo>
                    <a:pt x="7" y="90"/>
                  </a:lnTo>
                  <a:lnTo>
                    <a:pt x="5" y="79"/>
                  </a:lnTo>
                  <a:lnTo>
                    <a:pt x="3" y="69"/>
                  </a:lnTo>
                  <a:lnTo>
                    <a:pt x="3" y="6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10" y="11"/>
                  </a:lnTo>
                  <a:lnTo>
                    <a:pt x="16" y="8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15" name="Freeform 103"/>
            <p:cNvSpPr>
              <a:spLocks/>
            </p:cNvSpPr>
            <p:nvPr/>
          </p:nvSpPr>
          <p:spPr bwMode="auto">
            <a:xfrm>
              <a:off x="1735" y="1706"/>
              <a:ext cx="36" cy="87"/>
            </a:xfrm>
            <a:custGeom>
              <a:avLst/>
              <a:gdLst>
                <a:gd name="T0" fmla="*/ 50 w 74"/>
                <a:gd name="T1" fmla="*/ 174 h 174"/>
                <a:gd name="T2" fmla="*/ 62 w 74"/>
                <a:gd name="T3" fmla="*/ 171 h 174"/>
                <a:gd name="T4" fmla="*/ 74 w 74"/>
                <a:gd name="T5" fmla="*/ 167 h 174"/>
                <a:gd name="T6" fmla="*/ 68 w 74"/>
                <a:gd name="T7" fmla="*/ 142 h 174"/>
                <a:gd name="T8" fmla="*/ 65 w 74"/>
                <a:gd name="T9" fmla="*/ 118 h 174"/>
                <a:gd name="T10" fmla="*/ 63 w 74"/>
                <a:gd name="T11" fmla="*/ 95 h 174"/>
                <a:gd name="T12" fmla="*/ 62 w 74"/>
                <a:gd name="T13" fmla="*/ 72 h 174"/>
                <a:gd name="T14" fmla="*/ 58 w 74"/>
                <a:gd name="T15" fmla="*/ 50 h 174"/>
                <a:gd name="T16" fmla="*/ 55 w 74"/>
                <a:gd name="T17" fmla="*/ 31 h 174"/>
                <a:gd name="T18" fmla="*/ 49 w 74"/>
                <a:gd name="T19" fmla="*/ 13 h 174"/>
                <a:gd name="T20" fmla="*/ 42 w 74"/>
                <a:gd name="T21" fmla="*/ 0 h 174"/>
                <a:gd name="T22" fmla="*/ 32 w 74"/>
                <a:gd name="T23" fmla="*/ 3 h 174"/>
                <a:gd name="T24" fmla="*/ 25 w 74"/>
                <a:gd name="T25" fmla="*/ 9 h 174"/>
                <a:gd name="T26" fmla="*/ 17 w 74"/>
                <a:gd name="T27" fmla="*/ 17 h 174"/>
                <a:gd name="T28" fmla="*/ 11 w 74"/>
                <a:gd name="T29" fmla="*/ 29 h 174"/>
                <a:gd name="T30" fmla="*/ 5 w 74"/>
                <a:gd name="T31" fmla="*/ 40 h 174"/>
                <a:gd name="T32" fmla="*/ 2 w 74"/>
                <a:gd name="T33" fmla="*/ 54 h 174"/>
                <a:gd name="T34" fmla="*/ 0 w 74"/>
                <a:gd name="T35" fmla="*/ 69 h 174"/>
                <a:gd name="T36" fmla="*/ 0 w 74"/>
                <a:gd name="T37" fmla="*/ 87 h 174"/>
                <a:gd name="T38" fmla="*/ 0 w 74"/>
                <a:gd name="T39" fmla="*/ 102 h 174"/>
                <a:gd name="T40" fmla="*/ 2 w 74"/>
                <a:gd name="T41" fmla="*/ 118 h 174"/>
                <a:gd name="T42" fmla="*/ 6 w 74"/>
                <a:gd name="T43" fmla="*/ 133 h 174"/>
                <a:gd name="T44" fmla="*/ 15 w 74"/>
                <a:gd name="T45" fmla="*/ 147 h 174"/>
                <a:gd name="T46" fmla="*/ 21 w 74"/>
                <a:gd name="T47" fmla="*/ 157 h 174"/>
                <a:gd name="T48" fmla="*/ 30 w 74"/>
                <a:gd name="T49" fmla="*/ 167 h 174"/>
                <a:gd name="T50" fmla="*/ 39 w 74"/>
                <a:gd name="T51" fmla="*/ 172 h 174"/>
                <a:gd name="T52" fmla="*/ 50 w 74"/>
                <a:gd name="T5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4" h="174">
                  <a:moveTo>
                    <a:pt x="50" y="174"/>
                  </a:moveTo>
                  <a:lnTo>
                    <a:pt x="62" y="171"/>
                  </a:lnTo>
                  <a:lnTo>
                    <a:pt x="74" y="167"/>
                  </a:lnTo>
                  <a:lnTo>
                    <a:pt x="68" y="142"/>
                  </a:lnTo>
                  <a:lnTo>
                    <a:pt x="65" y="118"/>
                  </a:lnTo>
                  <a:lnTo>
                    <a:pt x="63" y="95"/>
                  </a:lnTo>
                  <a:lnTo>
                    <a:pt x="62" y="72"/>
                  </a:lnTo>
                  <a:lnTo>
                    <a:pt x="58" y="50"/>
                  </a:lnTo>
                  <a:lnTo>
                    <a:pt x="55" y="31"/>
                  </a:lnTo>
                  <a:lnTo>
                    <a:pt x="49" y="13"/>
                  </a:lnTo>
                  <a:lnTo>
                    <a:pt x="42" y="0"/>
                  </a:lnTo>
                  <a:lnTo>
                    <a:pt x="32" y="3"/>
                  </a:lnTo>
                  <a:lnTo>
                    <a:pt x="25" y="9"/>
                  </a:lnTo>
                  <a:lnTo>
                    <a:pt x="17" y="17"/>
                  </a:lnTo>
                  <a:lnTo>
                    <a:pt x="11" y="29"/>
                  </a:lnTo>
                  <a:lnTo>
                    <a:pt x="5" y="40"/>
                  </a:lnTo>
                  <a:lnTo>
                    <a:pt x="2" y="54"/>
                  </a:lnTo>
                  <a:lnTo>
                    <a:pt x="0" y="69"/>
                  </a:lnTo>
                  <a:lnTo>
                    <a:pt x="0" y="87"/>
                  </a:lnTo>
                  <a:lnTo>
                    <a:pt x="0" y="102"/>
                  </a:lnTo>
                  <a:lnTo>
                    <a:pt x="2" y="118"/>
                  </a:lnTo>
                  <a:lnTo>
                    <a:pt x="6" y="133"/>
                  </a:lnTo>
                  <a:lnTo>
                    <a:pt x="15" y="147"/>
                  </a:lnTo>
                  <a:lnTo>
                    <a:pt x="21" y="157"/>
                  </a:lnTo>
                  <a:lnTo>
                    <a:pt x="30" y="167"/>
                  </a:lnTo>
                  <a:lnTo>
                    <a:pt x="39" y="172"/>
                  </a:lnTo>
                  <a:lnTo>
                    <a:pt x="50" y="1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16" name="Freeform 104"/>
            <p:cNvSpPr>
              <a:spLocks/>
            </p:cNvSpPr>
            <p:nvPr/>
          </p:nvSpPr>
          <p:spPr bwMode="auto">
            <a:xfrm>
              <a:off x="1673" y="1691"/>
              <a:ext cx="76" cy="22"/>
            </a:xfrm>
            <a:custGeom>
              <a:avLst/>
              <a:gdLst>
                <a:gd name="T0" fmla="*/ 149 w 153"/>
                <a:gd name="T1" fmla="*/ 26 h 45"/>
                <a:gd name="T2" fmla="*/ 151 w 153"/>
                <a:gd name="T3" fmla="*/ 24 h 45"/>
                <a:gd name="T4" fmla="*/ 153 w 153"/>
                <a:gd name="T5" fmla="*/ 20 h 45"/>
                <a:gd name="T6" fmla="*/ 140 w 153"/>
                <a:gd name="T7" fmla="*/ 10 h 45"/>
                <a:gd name="T8" fmla="*/ 125 w 153"/>
                <a:gd name="T9" fmla="*/ 4 h 45"/>
                <a:gd name="T10" fmla="*/ 111 w 153"/>
                <a:gd name="T11" fmla="*/ 0 h 45"/>
                <a:gd name="T12" fmla="*/ 96 w 153"/>
                <a:gd name="T13" fmla="*/ 0 h 45"/>
                <a:gd name="T14" fmla="*/ 79 w 153"/>
                <a:gd name="T15" fmla="*/ 0 h 45"/>
                <a:gd name="T16" fmla="*/ 63 w 153"/>
                <a:gd name="T17" fmla="*/ 3 h 45"/>
                <a:gd name="T18" fmla="*/ 48 w 153"/>
                <a:gd name="T19" fmla="*/ 5 h 45"/>
                <a:gd name="T20" fmla="*/ 34 w 153"/>
                <a:gd name="T21" fmla="*/ 7 h 45"/>
                <a:gd name="T22" fmla="*/ 25 w 153"/>
                <a:gd name="T23" fmla="*/ 11 h 45"/>
                <a:gd name="T24" fmla="*/ 17 w 153"/>
                <a:gd name="T25" fmla="*/ 16 h 45"/>
                <a:gd name="T26" fmla="*/ 9 w 153"/>
                <a:gd name="T27" fmla="*/ 19 h 45"/>
                <a:gd name="T28" fmla="*/ 0 w 153"/>
                <a:gd name="T29" fmla="*/ 23 h 45"/>
                <a:gd name="T30" fmla="*/ 6 w 153"/>
                <a:gd name="T31" fmla="*/ 25 h 45"/>
                <a:gd name="T32" fmla="*/ 13 w 153"/>
                <a:gd name="T33" fmla="*/ 28 h 45"/>
                <a:gd name="T34" fmla="*/ 21 w 153"/>
                <a:gd name="T35" fmla="*/ 30 h 45"/>
                <a:gd name="T36" fmla="*/ 29 w 153"/>
                <a:gd name="T37" fmla="*/ 33 h 45"/>
                <a:gd name="T38" fmla="*/ 49 w 153"/>
                <a:gd name="T39" fmla="*/ 39 h 45"/>
                <a:gd name="T40" fmla="*/ 70 w 153"/>
                <a:gd name="T41" fmla="*/ 43 h 45"/>
                <a:gd name="T42" fmla="*/ 89 w 153"/>
                <a:gd name="T43" fmla="*/ 45 h 45"/>
                <a:gd name="T44" fmla="*/ 107 w 153"/>
                <a:gd name="T45" fmla="*/ 45 h 45"/>
                <a:gd name="T46" fmla="*/ 121 w 153"/>
                <a:gd name="T47" fmla="*/ 42 h 45"/>
                <a:gd name="T48" fmla="*/ 133 w 153"/>
                <a:gd name="T49" fmla="*/ 39 h 45"/>
                <a:gd name="T50" fmla="*/ 143 w 153"/>
                <a:gd name="T51" fmla="*/ 33 h 45"/>
                <a:gd name="T52" fmla="*/ 149 w 153"/>
                <a:gd name="T53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3" h="45">
                  <a:moveTo>
                    <a:pt x="149" y="26"/>
                  </a:moveTo>
                  <a:lnTo>
                    <a:pt x="151" y="24"/>
                  </a:lnTo>
                  <a:lnTo>
                    <a:pt x="153" y="20"/>
                  </a:lnTo>
                  <a:lnTo>
                    <a:pt x="140" y="10"/>
                  </a:lnTo>
                  <a:lnTo>
                    <a:pt x="125" y="4"/>
                  </a:lnTo>
                  <a:lnTo>
                    <a:pt x="111" y="0"/>
                  </a:lnTo>
                  <a:lnTo>
                    <a:pt x="96" y="0"/>
                  </a:lnTo>
                  <a:lnTo>
                    <a:pt x="79" y="0"/>
                  </a:lnTo>
                  <a:lnTo>
                    <a:pt x="63" y="3"/>
                  </a:lnTo>
                  <a:lnTo>
                    <a:pt x="48" y="5"/>
                  </a:lnTo>
                  <a:lnTo>
                    <a:pt x="34" y="7"/>
                  </a:lnTo>
                  <a:lnTo>
                    <a:pt x="25" y="11"/>
                  </a:lnTo>
                  <a:lnTo>
                    <a:pt x="17" y="16"/>
                  </a:lnTo>
                  <a:lnTo>
                    <a:pt x="9" y="19"/>
                  </a:lnTo>
                  <a:lnTo>
                    <a:pt x="0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1" y="30"/>
                  </a:lnTo>
                  <a:lnTo>
                    <a:pt x="29" y="33"/>
                  </a:lnTo>
                  <a:lnTo>
                    <a:pt x="49" y="39"/>
                  </a:lnTo>
                  <a:lnTo>
                    <a:pt x="70" y="43"/>
                  </a:lnTo>
                  <a:lnTo>
                    <a:pt x="89" y="45"/>
                  </a:lnTo>
                  <a:lnTo>
                    <a:pt x="107" y="45"/>
                  </a:lnTo>
                  <a:lnTo>
                    <a:pt x="121" y="42"/>
                  </a:lnTo>
                  <a:lnTo>
                    <a:pt x="133" y="39"/>
                  </a:lnTo>
                  <a:lnTo>
                    <a:pt x="143" y="33"/>
                  </a:lnTo>
                  <a:lnTo>
                    <a:pt x="149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17" name="Freeform 105"/>
            <p:cNvSpPr>
              <a:spLocks/>
            </p:cNvSpPr>
            <p:nvPr/>
          </p:nvSpPr>
          <p:spPr bwMode="auto">
            <a:xfrm>
              <a:off x="1646" y="1708"/>
              <a:ext cx="102" cy="53"/>
            </a:xfrm>
            <a:custGeom>
              <a:avLst/>
              <a:gdLst>
                <a:gd name="T0" fmla="*/ 1 w 203"/>
                <a:gd name="T1" fmla="*/ 88 h 105"/>
                <a:gd name="T2" fmla="*/ 0 w 203"/>
                <a:gd name="T3" fmla="*/ 78 h 105"/>
                <a:gd name="T4" fmla="*/ 2 w 203"/>
                <a:gd name="T5" fmla="*/ 67 h 105"/>
                <a:gd name="T6" fmla="*/ 7 w 203"/>
                <a:gd name="T7" fmla="*/ 57 h 105"/>
                <a:gd name="T8" fmla="*/ 17 w 203"/>
                <a:gd name="T9" fmla="*/ 48 h 105"/>
                <a:gd name="T10" fmla="*/ 28 w 203"/>
                <a:gd name="T11" fmla="*/ 38 h 105"/>
                <a:gd name="T12" fmla="*/ 43 w 203"/>
                <a:gd name="T13" fmla="*/ 28 h 105"/>
                <a:gd name="T14" fmla="*/ 62 w 203"/>
                <a:gd name="T15" fmla="*/ 19 h 105"/>
                <a:gd name="T16" fmla="*/ 82 w 203"/>
                <a:gd name="T17" fmla="*/ 11 h 105"/>
                <a:gd name="T18" fmla="*/ 102 w 203"/>
                <a:gd name="T19" fmla="*/ 5 h 105"/>
                <a:gd name="T20" fmla="*/ 123 w 203"/>
                <a:gd name="T21" fmla="*/ 2 h 105"/>
                <a:gd name="T22" fmla="*/ 142 w 203"/>
                <a:gd name="T23" fmla="*/ 0 h 105"/>
                <a:gd name="T24" fmla="*/ 160 w 203"/>
                <a:gd name="T25" fmla="*/ 1 h 105"/>
                <a:gd name="T26" fmla="*/ 174 w 203"/>
                <a:gd name="T27" fmla="*/ 3 h 105"/>
                <a:gd name="T28" fmla="*/ 186 w 203"/>
                <a:gd name="T29" fmla="*/ 7 h 105"/>
                <a:gd name="T30" fmla="*/ 196 w 203"/>
                <a:gd name="T31" fmla="*/ 12 h 105"/>
                <a:gd name="T32" fmla="*/ 202 w 203"/>
                <a:gd name="T33" fmla="*/ 22 h 105"/>
                <a:gd name="T34" fmla="*/ 203 w 203"/>
                <a:gd name="T35" fmla="*/ 29 h 105"/>
                <a:gd name="T36" fmla="*/ 202 w 203"/>
                <a:gd name="T37" fmla="*/ 38 h 105"/>
                <a:gd name="T38" fmla="*/ 196 w 203"/>
                <a:gd name="T39" fmla="*/ 47 h 105"/>
                <a:gd name="T40" fmla="*/ 186 w 203"/>
                <a:gd name="T41" fmla="*/ 57 h 105"/>
                <a:gd name="T42" fmla="*/ 174 w 203"/>
                <a:gd name="T43" fmla="*/ 66 h 105"/>
                <a:gd name="T44" fmla="*/ 159 w 203"/>
                <a:gd name="T45" fmla="*/ 77 h 105"/>
                <a:gd name="T46" fmla="*/ 142 w 203"/>
                <a:gd name="T47" fmla="*/ 86 h 105"/>
                <a:gd name="T48" fmla="*/ 123 w 203"/>
                <a:gd name="T49" fmla="*/ 95 h 105"/>
                <a:gd name="T50" fmla="*/ 101 w 203"/>
                <a:gd name="T51" fmla="*/ 99 h 105"/>
                <a:gd name="T52" fmla="*/ 81 w 203"/>
                <a:gd name="T53" fmla="*/ 103 h 105"/>
                <a:gd name="T54" fmla="*/ 63 w 203"/>
                <a:gd name="T55" fmla="*/ 104 h 105"/>
                <a:gd name="T56" fmla="*/ 44 w 203"/>
                <a:gd name="T57" fmla="*/ 105 h 105"/>
                <a:gd name="T58" fmla="*/ 28 w 203"/>
                <a:gd name="T59" fmla="*/ 102 h 105"/>
                <a:gd name="T60" fmla="*/ 17 w 203"/>
                <a:gd name="T61" fmla="*/ 99 h 105"/>
                <a:gd name="T62" fmla="*/ 7 w 203"/>
                <a:gd name="T63" fmla="*/ 94 h 105"/>
                <a:gd name="T64" fmla="*/ 1 w 203"/>
                <a:gd name="T65" fmla="*/ 8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3" h="105">
                  <a:moveTo>
                    <a:pt x="1" y="88"/>
                  </a:moveTo>
                  <a:lnTo>
                    <a:pt x="0" y="78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7" y="48"/>
                  </a:lnTo>
                  <a:lnTo>
                    <a:pt x="28" y="38"/>
                  </a:lnTo>
                  <a:lnTo>
                    <a:pt x="43" y="28"/>
                  </a:lnTo>
                  <a:lnTo>
                    <a:pt x="62" y="19"/>
                  </a:lnTo>
                  <a:lnTo>
                    <a:pt x="82" y="11"/>
                  </a:lnTo>
                  <a:lnTo>
                    <a:pt x="102" y="5"/>
                  </a:lnTo>
                  <a:lnTo>
                    <a:pt x="123" y="2"/>
                  </a:lnTo>
                  <a:lnTo>
                    <a:pt x="142" y="0"/>
                  </a:lnTo>
                  <a:lnTo>
                    <a:pt x="160" y="1"/>
                  </a:lnTo>
                  <a:lnTo>
                    <a:pt x="174" y="3"/>
                  </a:lnTo>
                  <a:lnTo>
                    <a:pt x="186" y="7"/>
                  </a:lnTo>
                  <a:lnTo>
                    <a:pt x="196" y="12"/>
                  </a:lnTo>
                  <a:lnTo>
                    <a:pt x="202" y="22"/>
                  </a:lnTo>
                  <a:lnTo>
                    <a:pt x="203" y="29"/>
                  </a:lnTo>
                  <a:lnTo>
                    <a:pt x="202" y="38"/>
                  </a:lnTo>
                  <a:lnTo>
                    <a:pt x="196" y="47"/>
                  </a:lnTo>
                  <a:lnTo>
                    <a:pt x="186" y="57"/>
                  </a:lnTo>
                  <a:lnTo>
                    <a:pt x="174" y="66"/>
                  </a:lnTo>
                  <a:lnTo>
                    <a:pt x="159" y="77"/>
                  </a:lnTo>
                  <a:lnTo>
                    <a:pt x="142" y="86"/>
                  </a:lnTo>
                  <a:lnTo>
                    <a:pt x="123" y="95"/>
                  </a:lnTo>
                  <a:lnTo>
                    <a:pt x="101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4" y="105"/>
                  </a:lnTo>
                  <a:lnTo>
                    <a:pt x="28" y="102"/>
                  </a:lnTo>
                  <a:lnTo>
                    <a:pt x="17" y="99"/>
                  </a:lnTo>
                  <a:lnTo>
                    <a:pt x="7" y="94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18" name="Freeform 106"/>
            <p:cNvSpPr>
              <a:spLocks/>
            </p:cNvSpPr>
            <p:nvPr/>
          </p:nvSpPr>
          <p:spPr bwMode="auto">
            <a:xfrm>
              <a:off x="1723" y="1690"/>
              <a:ext cx="40" cy="46"/>
            </a:xfrm>
            <a:custGeom>
              <a:avLst/>
              <a:gdLst>
                <a:gd name="T0" fmla="*/ 81 w 81"/>
                <a:gd name="T1" fmla="*/ 90 h 90"/>
                <a:gd name="T2" fmla="*/ 80 w 81"/>
                <a:gd name="T3" fmla="*/ 90 h 90"/>
                <a:gd name="T4" fmla="*/ 77 w 81"/>
                <a:gd name="T5" fmla="*/ 90 h 90"/>
                <a:gd name="T6" fmla="*/ 60 w 81"/>
                <a:gd name="T7" fmla="*/ 88 h 90"/>
                <a:gd name="T8" fmla="*/ 45 w 81"/>
                <a:gd name="T9" fmla="*/ 85 h 90"/>
                <a:gd name="T10" fmla="*/ 30 w 81"/>
                <a:gd name="T11" fmla="*/ 79 h 90"/>
                <a:gd name="T12" fmla="*/ 21 w 81"/>
                <a:gd name="T13" fmla="*/ 73 h 90"/>
                <a:gd name="T14" fmla="*/ 11 w 81"/>
                <a:gd name="T15" fmla="*/ 63 h 90"/>
                <a:gd name="T16" fmla="*/ 5 w 81"/>
                <a:gd name="T17" fmla="*/ 53 h 90"/>
                <a:gd name="T18" fmla="*/ 0 w 81"/>
                <a:gd name="T19" fmla="*/ 42 h 90"/>
                <a:gd name="T20" fmla="*/ 0 w 81"/>
                <a:gd name="T21" fmla="*/ 31 h 90"/>
                <a:gd name="T22" fmla="*/ 0 w 81"/>
                <a:gd name="T23" fmla="*/ 23 h 90"/>
                <a:gd name="T24" fmla="*/ 2 w 81"/>
                <a:gd name="T25" fmla="*/ 16 h 90"/>
                <a:gd name="T26" fmla="*/ 6 w 81"/>
                <a:gd name="T27" fmla="*/ 8 h 90"/>
                <a:gd name="T28" fmla="*/ 12 w 81"/>
                <a:gd name="T29" fmla="*/ 0 h 90"/>
                <a:gd name="T30" fmla="*/ 22 w 81"/>
                <a:gd name="T31" fmla="*/ 2 h 90"/>
                <a:gd name="T32" fmla="*/ 33 w 81"/>
                <a:gd name="T33" fmla="*/ 7 h 90"/>
                <a:gd name="T34" fmla="*/ 43 w 81"/>
                <a:gd name="T35" fmla="*/ 12 h 90"/>
                <a:gd name="T36" fmla="*/ 53 w 81"/>
                <a:gd name="T37" fmla="*/ 21 h 90"/>
                <a:gd name="T38" fmla="*/ 59 w 81"/>
                <a:gd name="T39" fmla="*/ 25 h 90"/>
                <a:gd name="T40" fmla="*/ 65 w 81"/>
                <a:gd name="T41" fmla="*/ 32 h 90"/>
                <a:gd name="T42" fmla="*/ 69 w 81"/>
                <a:gd name="T43" fmla="*/ 38 h 90"/>
                <a:gd name="T44" fmla="*/ 73 w 81"/>
                <a:gd name="T45" fmla="*/ 47 h 90"/>
                <a:gd name="T46" fmla="*/ 76 w 81"/>
                <a:gd name="T47" fmla="*/ 57 h 90"/>
                <a:gd name="T48" fmla="*/ 78 w 81"/>
                <a:gd name="T49" fmla="*/ 67 h 90"/>
                <a:gd name="T50" fmla="*/ 80 w 81"/>
                <a:gd name="T51" fmla="*/ 78 h 90"/>
                <a:gd name="T52" fmla="*/ 81 w 81"/>
                <a:gd name="T5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90">
                  <a:moveTo>
                    <a:pt x="81" y="90"/>
                  </a:moveTo>
                  <a:lnTo>
                    <a:pt x="80" y="90"/>
                  </a:lnTo>
                  <a:lnTo>
                    <a:pt x="77" y="90"/>
                  </a:lnTo>
                  <a:lnTo>
                    <a:pt x="60" y="88"/>
                  </a:lnTo>
                  <a:lnTo>
                    <a:pt x="45" y="85"/>
                  </a:lnTo>
                  <a:lnTo>
                    <a:pt x="30" y="79"/>
                  </a:lnTo>
                  <a:lnTo>
                    <a:pt x="21" y="73"/>
                  </a:lnTo>
                  <a:lnTo>
                    <a:pt x="11" y="63"/>
                  </a:lnTo>
                  <a:lnTo>
                    <a:pt x="5" y="53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33" y="7"/>
                  </a:lnTo>
                  <a:lnTo>
                    <a:pt x="43" y="12"/>
                  </a:lnTo>
                  <a:lnTo>
                    <a:pt x="53" y="21"/>
                  </a:lnTo>
                  <a:lnTo>
                    <a:pt x="59" y="25"/>
                  </a:lnTo>
                  <a:lnTo>
                    <a:pt x="65" y="32"/>
                  </a:lnTo>
                  <a:lnTo>
                    <a:pt x="69" y="38"/>
                  </a:lnTo>
                  <a:lnTo>
                    <a:pt x="73" y="47"/>
                  </a:lnTo>
                  <a:lnTo>
                    <a:pt x="76" y="57"/>
                  </a:lnTo>
                  <a:lnTo>
                    <a:pt x="78" y="67"/>
                  </a:lnTo>
                  <a:lnTo>
                    <a:pt x="80" y="78"/>
                  </a:lnTo>
                  <a:lnTo>
                    <a:pt x="81" y="9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19" name="Freeform 107"/>
            <p:cNvSpPr>
              <a:spLocks/>
            </p:cNvSpPr>
            <p:nvPr/>
          </p:nvSpPr>
          <p:spPr bwMode="auto">
            <a:xfrm>
              <a:off x="968" y="1636"/>
              <a:ext cx="54" cy="88"/>
            </a:xfrm>
            <a:custGeom>
              <a:avLst/>
              <a:gdLst>
                <a:gd name="T0" fmla="*/ 54 w 107"/>
                <a:gd name="T1" fmla="*/ 0 h 178"/>
                <a:gd name="T2" fmla="*/ 63 w 107"/>
                <a:gd name="T3" fmla="*/ 1 h 178"/>
                <a:gd name="T4" fmla="*/ 73 w 107"/>
                <a:gd name="T5" fmla="*/ 6 h 178"/>
                <a:gd name="T6" fmla="*/ 81 w 107"/>
                <a:gd name="T7" fmla="*/ 15 h 178"/>
                <a:gd name="T8" fmla="*/ 91 w 107"/>
                <a:gd name="T9" fmla="*/ 26 h 178"/>
                <a:gd name="T10" fmla="*/ 97 w 107"/>
                <a:gd name="T11" fmla="*/ 38 h 178"/>
                <a:gd name="T12" fmla="*/ 102 w 107"/>
                <a:gd name="T13" fmla="*/ 54 h 178"/>
                <a:gd name="T14" fmla="*/ 105 w 107"/>
                <a:gd name="T15" fmla="*/ 72 h 178"/>
                <a:gd name="T16" fmla="*/ 107 w 107"/>
                <a:gd name="T17" fmla="*/ 91 h 178"/>
                <a:gd name="T18" fmla="*/ 105 w 107"/>
                <a:gd name="T19" fmla="*/ 106 h 178"/>
                <a:gd name="T20" fmla="*/ 102 w 107"/>
                <a:gd name="T21" fmla="*/ 123 h 178"/>
                <a:gd name="T22" fmla="*/ 97 w 107"/>
                <a:gd name="T23" fmla="*/ 137 h 178"/>
                <a:gd name="T24" fmla="*/ 91 w 107"/>
                <a:gd name="T25" fmla="*/ 151 h 178"/>
                <a:gd name="T26" fmla="*/ 81 w 107"/>
                <a:gd name="T27" fmla="*/ 161 h 178"/>
                <a:gd name="T28" fmla="*/ 73 w 107"/>
                <a:gd name="T29" fmla="*/ 171 h 178"/>
                <a:gd name="T30" fmla="*/ 63 w 107"/>
                <a:gd name="T31" fmla="*/ 176 h 178"/>
                <a:gd name="T32" fmla="*/ 54 w 107"/>
                <a:gd name="T33" fmla="*/ 178 h 178"/>
                <a:gd name="T34" fmla="*/ 43 w 107"/>
                <a:gd name="T35" fmla="*/ 176 h 178"/>
                <a:gd name="T36" fmla="*/ 33 w 107"/>
                <a:gd name="T37" fmla="*/ 171 h 178"/>
                <a:gd name="T38" fmla="*/ 23 w 107"/>
                <a:gd name="T39" fmla="*/ 161 h 178"/>
                <a:gd name="T40" fmla="*/ 15 w 107"/>
                <a:gd name="T41" fmla="*/ 151 h 178"/>
                <a:gd name="T42" fmla="*/ 7 w 107"/>
                <a:gd name="T43" fmla="*/ 137 h 178"/>
                <a:gd name="T44" fmla="*/ 4 w 107"/>
                <a:gd name="T45" fmla="*/ 123 h 178"/>
                <a:gd name="T46" fmla="*/ 0 w 107"/>
                <a:gd name="T47" fmla="*/ 106 h 178"/>
                <a:gd name="T48" fmla="*/ 0 w 107"/>
                <a:gd name="T49" fmla="*/ 91 h 178"/>
                <a:gd name="T50" fmla="*/ 0 w 107"/>
                <a:gd name="T51" fmla="*/ 72 h 178"/>
                <a:gd name="T52" fmla="*/ 4 w 107"/>
                <a:gd name="T53" fmla="*/ 54 h 178"/>
                <a:gd name="T54" fmla="*/ 7 w 107"/>
                <a:gd name="T55" fmla="*/ 38 h 178"/>
                <a:gd name="T56" fmla="*/ 15 w 107"/>
                <a:gd name="T57" fmla="*/ 26 h 178"/>
                <a:gd name="T58" fmla="*/ 23 w 107"/>
                <a:gd name="T59" fmla="*/ 15 h 178"/>
                <a:gd name="T60" fmla="*/ 33 w 107"/>
                <a:gd name="T61" fmla="*/ 6 h 178"/>
                <a:gd name="T62" fmla="*/ 43 w 107"/>
                <a:gd name="T63" fmla="*/ 1 h 178"/>
                <a:gd name="T64" fmla="*/ 54 w 107"/>
                <a:gd name="T6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78">
                  <a:moveTo>
                    <a:pt x="54" y="0"/>
                  </a:moveTo>
                  <a:lnTo>
                    <a:pt x="63" y="1"/>
                  </a:lnTo>
                  <a:lnTo>
                    <a:pt x="73" y="6"/>
                  </a:lnTo>
                  <a:lnTo>
                    <a:pt x="81" y="15"/>
                  </a:lnTo>
                  <a:lnTo>
                    <a:pt x="91" y="26"/>
                  </a:lnTo>
                  <a:lnTo>
                    <a:pt x="97" y="38"/>
                  </a:lnTo>
                  <a:lnTo>
                    <a:pt x="102" y="54"/>
                  </a:lnTo>
                  <a:lnTo>
                    <a:pt x="105" y="72"/>
                  </a:lnTo>
                  <a:lnTo>
                    <a:pt x="107" y="91"/>
                  </a:lnTo>
                  <a:lnTo>
                    <a:pt x="105" y="106"/>
                  </a:lnTo>
                  <a:lnTo>
                    <a:pt x="102" y="123"/>
                  </a:lnTo>
                  <a:lnTo>
                    <a:pt x="97" y="137"/>
                  </a:lnTo>
                  <a:lnTo>
                    <a:pt x="91" y="151"/>
                  </a:lnTo>
                  <a:lnTo>
                    <a:pt x="81" y="161"/>
                  </a:lnTo>
                  <a:lnTo>
                    <a:pt x="73" y="171"/>
                  </a:lnTo>
                  <a:lnTo>
                    <a:pt x="63" y="176"/>
                  </a:lnTo>
                  <a:lnTo>
                    <a:pt x="54" y="178"/>
                  </a:lnTo>
                  <a:lnTo>
                    <a:pt x="43" y="176"/>
                  </a:lnTo>
                  <a:lnTo>
                    <a:pt x="33" y="171"/>
                  </a:lnTo>
                  <a:lnTo>
                    <a:pt x="23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6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4" y="54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3" y="15"/>
                  </a:lnTo>
                  <a:lnTo>
                    <a:pt x="33" y="6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20" name="Freeform 108"/>
            <p:cNvSpPr>
              <a:spLocks/>
            </p:cNvSpPr>
            <p:nvPr/>
          </p:nvSpPr>
          <p:spPr bwMode="auto">
            <a:xfrm>
              <a:off x="1005" y="1677"/>
              <a:ext cx="103" cy="52"/>
            </a:xfrm>
            <a:custGeom>
              <a:avLst/>
              <a:gdLst>
                <a:gd name="T0" fmla="*/ 4 w 207"/>
                <a:gd name="T1" fmla="*/ 85 h 104"/>
                <a:gd name="T2" fmla="*/ 0 w 207"/>
                <a:gd name="T3" fmla="*/ 75 h 104"/>
                <a:gd name="T4" fmla="*/ 2 w 207"/>
                <a:gd name="T5" fmla="*/ 67 h 104"/>
                <a:gd name="T6" fmla="*/ 7 w 207"/>
                <a:gd name="T7" fmla="*/ 57 h 104"/>
                <a:gd name="T8" fmla="*/ 18 w 207"/>
                <a:gd name="T9" fmla="*/ 48 h 104"/>
                <a:gd name="T10" fmla="*/ 30 w 207"/>
                <a:gd name="T11" fmla="*/ 38 h 104"/>
                <a:gd name="T12" fmla="*/ 46 w 207"/>
                <a:gd name="T13" fmla="*/ 27 h 104"/>
                <a:gd name="T14" fmla="*/ 64 w 207"/>
                <a:gd name="T15" fmla="*/ 18 h 104"/>
                <a:gd name="T16" fmla="*/ 86 w 207"/>
                <a:gd name="T17" fmla="*/ 11 h 104"/>
                <a:gd name="T18" fmla="*/ 105 w 207"/>
                <a:gd name="T19" fmla="*/ 5 h 104"/>
                <a:gd name="T20" fmla="*/ 124 w 207"/>
                <a:gd name="T21" fmla="*/ 2 h 104"/>
                <a:gd name="T22" fmla="*/ 144 w 207"/>
                <a:gd name="T23" fmla="*/ 0 h 104"/>
                <a:gd name="T24" fmla="*/ 162 w 207"/>
                <a:gd name="T25" fmla="*/ 1 h 104"/>
                <a:gd name="T26" fmla="*/ 177 w 207"/>
                <a:gd name="T27" fmla="*/ 2 h 104"/>
                <a:gd name="T28" fmla="*/ 190 w 207"/>
                <a:gd name="T29" fmla="*/ 6 h 104"/>
                <a:gd name="T30" fmla="*/ 198 w 207"/>
                <a:gd name="T31" fmla="*/ 11 h 104"/>
                <a:gd name="T32" fmla="*/ 206 w 207"/>
                <a:gd name="T33" fmla="*/ 18 h 104"/>
                <a:gd name="T34" fmla="*/ 207 w 207"/>
                <a:gd name="T35" fmla="*/ 26 h 104"/>
                <a:gd name="T36" fmla="*/ 206 w 207"/>
                <a:gd name="T37" fmla="*/ 36 h 104"/>
                <a:gd name="T38" fmla="*/ 198 w 207"/>
                <a:gd name="T39" fmla="*/ 46 h 104"/>
                <a:gd name="T40" fmla="*/ 190 w 207"/>
                <a:gd name="T41" fmla="*/ 56 h 104"/>
                <a:gd name="T42" fmla="*/ 176 w 207"/>
                <a:gd name="T43" fmla="*/ 65 h 104"/>
                <a:gd name="T44" fmla="*/ 161 w 207"/>
                <a:gd name="T45" fmla="*/ 74 h 104"/>
                <a:gd name="T46" fmla="*/ 143 w 207"/>
                <a:gd name="T47" fmla="*/ 83 h 104"/>
                <a:gd name="T48" fmla="*/ 123 w 207"/>
                <a:gd name="T49" fmla="*/ 91 h 104"/>
                <a:gd name="T50" fmla="*/ 102 w 207"/>
                <a:gd name="T51" fmla="*/ 97 h 104"/>
                <a:gd name="T52" fmla="*/ 84 w 207"/>
                <a:gd name="T53" fmla="*/ 101 h 104"/>
                <a:gd name="T54" fmla="*/ 64 w 207"/>
                <a:gd name="T55" fmla="*/ 103 h 104"/>
                <a:gd name="T56" fmla="*/ 48 w 207"/>
                <a:gd name="T57" fmla="*/ 104 h 104"/>
                <a:gd name="T58" fmla="*/ 32 w 207"/>
                <a:gd name="T59" fmla="*/ 101 h 104"/>
                <a:gd name="T60" fmla="*/ 21 w 207"/>
                <a:gd name="T61" fmla="*/ 98 h 104"/>
                <a:gd name="T62" fmla="*/ 11 w 207"/>
                <a:gd name="T63" fmla="*/ 92 h 104"/>
                <a:gd name="T64" fmla="*/ 4 w 207"/>
                <a:gd name="T6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04">
                  <a:moveTo>
                    <a:pt x="4" y="85"/>
                  </a:moveTo>
                  <a:lnTo>
                    <a:pt x="0" y="75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8" y="48"/>
                  </a:lnTo>
                  <a:lnTo>
                    <a:pt x="30" y="38"/>
                  </a:lnTo>
                  <a:lnTo>
                    <a:pt x="46" y="27"/>
                  </a:lnTo>
                  <a:lnTo>
                    <a:pt x="64" y="18"/>
                  </a:lnTo>
                  <a:lnTo>
                    <a:pt x="86" y="11"/>
                  </a:lnTo>
                  <a:lnTo>
                    <a:pt x="105" y="5"/>
                  </a:lnTo>
                  <a:lnTo>
                    <a:pt x="124" y="2"/>
                  </a:lnTo>
                  <a:lnTo>
                    <a:pt x="144" y="0"/>
                  </a:lnTo>
                  <a:lnTo>
                    <a:pt x="162" y="1"/>
                  </a:lnTo>
                  <a:lnTo>
                    <a:pt x="177" y="2"/>
                  </a:lnTo>
                  <a:lnTo>
                    <a:pt x="190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7" y="26"/>
                  </a:lnTo>
                  <a:lnTo>
                    <a:pt x="206" y="36"/>
                  </a:lnTo>
                  <a:lnTo>
                    <a:pt x="198" y="46"/>
                  </a:lnTo>
                  <a:lnTo>
                    <a:pt x="190" y="56"/>
                  </a:lnTo>
                  <a:lnTo>
                    <a:pt x="176" y="65"/>
                  </a:lnTo>
                  <a:lnTo>
                    <a:pt x="161" y="74"/>
                  </a:lnTo>
                  <a:lnTo>
                    <a:pt x="143" y="83"/>
                  </a:lnTo>
                  <a:lnTo>
                    <a:pt x="123" y="91"/>
                  </a:lnTo>
                  <a:lnTo>
                    <a:pt x="102" y="97"/>
                  </a:lnTo>
                  <a:lnTo>
                    <a:pt x="84" y="101"/>
                  </a:lnTo>
                  <a:lnTo>
                    <a:pt x="64" y="103"/>
                  </a:lnTo>
                  <a:lnTo>
                    <a:pt x="48" y="104"/>
                  </a:lnTo>
                  <a:lnTo>
                    <a:pt x="32" y="101"/>
                  </a:lnTo>
                  <a:lnTo>
                    <a:pt x="21" y="98"/>
                  </a:lnTo>
                  <a:lnTo>
                    <a:pt x="11" y="92"/>
                  </a:lnTo>
                  <a:lnTo>
                    <a:pt x="4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21" name="Freeform 109"/>
            <p:cNvSpPr>
              <a:spLocks/>
            </p:cNvSpPr>
            <p:nvPr/>
          </p:nvSpPr>
          <p:spPr bwMode="auto">
            <a:xfrm>
              <a:off x="885" y="1683"/>
              <a:ext cx="103" cy="53"/>
            </a:xfrm>
            <a:custGeom>
              <a:avLst/>
              <a:gdLst>
                <a:gd name="T0" fmla="*/ 204 w 205"/>
                <a:gd name="T1" fmla="*/ 88 h 104"/>
                <a:gd name="T2" fmla="*/ 205 w 205"/>
                <a:gd name="T3" fmla="*/ 78 h 104"/>
                <a:gd name="T4" fmla="*/ 203 w 205"/>
                <a:gd name="T5" fmla="*/ 67 h 104"/>
                <a:gd name="T6" fmla="*/ 197 w 205"/>
                <a:gd name="T7" fmla="*/ 57 h 104"/>
                <a:gd name="T8" fmla="*/ 189 w 205"/>
                <a:gd name="T9" fmla="*/ 48 h 104"/>
                <a:gd name="T10" fmla="*/ 175 w 205"/>
                <a:gd name="T11" fmla="*/ 38 h 104"/>
                <a:gd name="T12" fmla="*/ 160 w 205"/>
                <a:gd name="T13" fmla="*/ 29 h 104"/>
                <a:gd name="T14" fmla="*/ 143 w 205"/>
                <a:gd name="T15" fmla="*/ 21 h 104"/>
                <a:gd name="T16" fmla="*/ 125 w 205"/>
                <a:gd name="T17" fmla="*/ 14 h 104"/>
                <a:gd name="T18" fmla="*/ 102 w 205"/>
                <a:gd name="T19" fmla="*/ 7 h 104"/>
                <a:gd name="T20" fmla="*/ 82 w 205"/>
                <a:gd name="T21" fmla="*/ 3 h 104"/>
                <a:gd name="T22" fmla="*/ 64 w 205"/>
                <a:gd name="T23" fmla="*/ 0 h 104"/>
                <a:gd name="T24" fmla="*/ 45 w 205"/>
                <a:gd name="T25" fmla="*/ 1 h 104"/>
                <a:gd name="T26" fmla="*/ 29 w 205"/>
                <a:gd name="T27" fmla="*/ 3 h 104"/>
                <a:gd name="T28" fmla="*/ 18 w 205"/>
                <a:gd name="T29" fmla="*/ 7 h 104"/>
                <a:gd name="T30" fmla="*/ 8 w 205"/>
                <a:gd name="T31" fmla="*/ 12 h 104"/>
                <a:gd name="T32" fmla="*/ 2 w 205"/>
                <a:gd name="T33" fmla="*/ 22 h 104"/>
                <a:gd name="T34" fmla="*/ 0 w 205"/>
                <a:gd name="T35" fmla="*/ 28 h 104"/>
                <a:gd name="T36" fmla="*/ 1 w 205"/>
                <a:gd name="T37" fmla="*/ 35 h 104"/>
                <a:gd name="T38" fmla="*/ 4 w 205"/>
                <a:gd name="T39" fmla="*/ 42 h 104"/>
                <a:gd name="T40" fmla="*/ 10 w 205"/>
                <a:gd name="T41" fmla="*/ 51 h 104"/>
                <a:gd name="T42" fmla="*/ 17 w 205"/>
                <a:gd name="T43" fmla="*/ 59 h 104"/>
                <a:gd name="T44" fmla="*/ 28 w 205"/>
                <a:gd name="T45" fmla="*/ 67 h 104"/>
                <a:gd name="T46" fmla="*/ 39 w 205"/>
                <a:gd name="T47" fmla="*/ 76 h 104"/>
                <a:gd name="T48" fmla="*/ 55 w 205"/>
                <a:gd name="T49" fmla="*/ 85 h 104"/>
                <a:gd name="T50" fmla="*/ 66 w 205"/>
                <a:gd name="T51" fmla="*/ 87 h 104"/>
                <a:gd name="T52" fmla="*/ 77 w 205"/>
                <a:gd name="T53" fmla="*/ 90 h 104"/>
                <a:gd name="T54" fmla="*/ 87 w 205"/>
                <a:gd name="T55" fmla="*/ 92 h 104"/>
                <a:gd name="T56" fmla="*/ 98 w 205"/>
                <a:gd name="T57" fmla="*/ 95 h 104"/>
                <a:gd name="T58" fmla="*/ 109 w 205"/>
                <a:gd name="T59" fmla="*/ 97 h 104"/>
                <a:gd name="T60" fmla="*/ 121 w 205"/>
                <a:gd name="T61" fmla="*/ 100 h 104"/>
                <a:gd name="T62" fmla="*/ 134 w 205"/>
                <a:gd name="T63" fmla="*/ 102 h 104"/>
                <a:gd name="T64" fmla="*/ 146 w 205"/>
                <a:gd name="T65" fmla="*/ 104 h 104"/>
                <a:gd name="T66" fmla="*/ 156 w 205"/>
                <a:gd name="T67" fmla="*/ 104 h 104"/>
                <a:gd name="T68" fmla="*/ 166 w 205"/>
                <a:gd name="T69" fmla="*/ 104 h 104"/>
                <a:gd name="T70" fmla="*/ 175 w 205"/>
                <a:gd name="T71" fmla="*/ 103 h 104"/>
                <a:gd name="T72" fmla="*/ 183 w 205"/>
                <a:gd name="T73" fmla="*/ 102 h 104"/>
                <a:gd name="T74" fmla="*/ 191 w 205"/>
                <a:gd name="T75" fmla="*/ 99 h 104"/>
                <a:gd name="T76" fmla="*/ 197 w 205"/>
                <a:gd name="T77" fmla="*/ 96 h 104"/>
                <a:gd name="T78" fmla="*/ 201 w 205"/>
                <a:gd name="T79" fmla="*/ 92 h 104"/>
                <a:gd name="T80" fmla="*/ 204 w 205"/>
                <a:gd name="T81" fmla="*/ 8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5" h="104">
                  <a:moveTo>
                    <a:pt x="204" y="88"/>
                  </a:moveTo>
                  <a:lnTo>
                    <a:pt x="205" y="78"/>
                  </a:lnTo>
                  <a:lnTo>
                    <a:pt x="203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3" y="21"/>
                  </a:lnTo>
                  <a:lnTo>
                    <a:pt x="125" y="14"/>
                  </a:lnTo>
                  <a:lnTo>
                    <a:pt x="102" y="7"/>
                  </a:lnTo>
                  <a:lnTo>
                    <a:pt x="82" y="3"/>
                  </a:lnTo>
                  <a:lnTo>
                    <a:pt x="64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7"/>
                  </a:lnTo>
                  <a:lnTo>
                    <a:pt x="8" y="12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1" y="35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7" y="59"/>
                  </a:lnTo>
                  <a:lnTo>
                    <a:pt x="28" y="67"/>
                  </a:lnTo>
                  <a:lnTo>
                    <a:pt x="39" y="76"/>
                  </a:lnTo>
                  <a:lnTo>
                    <a:pt x="55" y="85"/>
                  </a:lnTo>
                  <a:lnTo>
                    <a:pt x="66" y="87"/>
                  </a:lnTo>
                  <a:lnTo>
                    <a:pt x="77" y="90"/>
                  </a:lnTo>
                  <a:lnTo>
                    <a:pt x="87" y="92"/>
                  </a:lnTo>
                  <a:lnTo>
                    <a:pt x="98" y="95"/>
                  </a:lnTo>
                  <a:lnTo>
                    <a:pt x="109" y="97"/>
                  </a:lnTo>
                  <a:lnTo>
                    <a:pt x="121" y="100"/>
                  </a:lnTo>
                  <a:lnTo>
                    <a:pt x="134" y="102"/>
                  </a:lnTo>
                  <a:lnTo>
                    <a:pt x="146" y="104"/>
                  </a:lnTo>
                  <a:lnTo>
                    <a:pt x="156" y="104"/>
                  </a:lnTo>
                  <a:lnTo>
                    <a:pt x="166" y="104"/>
                  </a:lnTo>
                  <a:lnTo>
                    <a:pt x="175" y="103"/>
                  </a:lnTo>
                  <a:lnTo>
                    <a:pt x="183" y="102"/>
                  </a:lnTo>
                  <a:lnTo>
                    <a:pt x="191" y="99"/>
                  </a:lnTo>
                  <a:lnTo>
                    <a:pt x="197" y="96"/>
                  </a:lnTo>
                  <a:lnTo>
                    <a:pt x="201" y="92"/>
                  </a:lnTo>
                  <a:lnTo>
                    <a:pt x="204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22" name="Freeform 110"/>
            <p:cNvSpPr>
              <a:spLocks/>
            </p:cNvSpPr>
            <p:nvPr/>
          </p:nvSpPr>
          <p:spPr bwMode="auto">
            <a:xfrm>
              <a:off x="1005" y="1723"/>
              <a:ext cx="98" cy="28"/>
            </a:xfrm>
            <a:custGeom>
              <a:avLst/>
              <a:gdLst>
                <a:gd name="T0" fmla="*/ 197 w 197"/>
                <a:gd name="T1" fmla="*/ 55 h 55"/>
                <a:gd name="T2" fmla="*/ 191 w 197"/>
                <a:gd name="T3" fmla="*/ 49 h 55"/>
                <a:gd name="T4" fmla="*/ 183 w 197"/>
                <a:gd name="T5" fmla="*/ 44 h 55"/>
                <a:gd name="T6" fmla="*/ 175 w 197"/>
                <a:gd name="T7" fmla="*/ 37 h 55"/>
                <a:gd name="T8" fmla="*/ 167 w 197"/>
                <a:gd name="T9" fmla="*/ 32 h 55"/>
                <a:gd name="T10" fmla="*/ 156 w 197"/>
                <a:gd name="T11" fmla="*/ 26 h 55"/>
                <a:gd name="T12" fmla="*/ 146 w 197"/>
                <a:gd name="T13" fmla="*/ 21 h 55"/>
                <a:gd name="T14" fmla="*/ 134 w 197"/>
                <a:gd name="T15" fmla="*/ 15 h 55"/>
                <a:gd name="T16" fmla="*/ 123 w 197"/>
                <a:gd name="T17" fmla="*/ 11 h 55"/>
                <a:gd name="T18" fmla="*/ 102 w 197"/>
                <a:gd name="T19" fmla="*/ 5 h 55"/>
                <a:gd name="T20" fmla="*/ 84 w 197"/>
                <a:gd name="T21" fmla="*/ 2 h 55"/>
                <a:gd name="T22" fmla="*/ 64 w 197"/>
                <a:gd name="T23" fmla="*/ 0 h 55"/>
                <a:gd name="T24" fmla="*/ 48 w 197"/>
                <a:gd name="T25" fmla="*/ 1 h 55"/>
                <a:gd name="T26" fmla="*/ 32 w 197"/>
                <a:gd name="T27" fmla="*/ 3 h 55"/>
                <a:gd name="T28" fmla="*/ 21 w 197"/>
                <a:gd name="T29" fmla="*/ 7 h 55"/>
                <a:gd name="T30" fmla="*/ 11 w 197"/>
                <a:gd name="T31" fmla="*/ 12 h 55"/>
                <a:gd name="T32" fmla="*/ 4 w 197"/>
                <a:gd name="T33" fmla="*/ 21 h 55"/>
                <a:gd name="T34" fmla="*/ 0 w 197"/>
                <a:gd name="T35" fmla="*/ 23 h 55"/>
                <a:gd name="T36" fmla="*/ 0 w 197"/>
                <a:gd name="T37" fmla="*/ 28 h 55"/>
                <a:gd name="T38" fmla="*/ 0 w 197"/>
                <a:gd name="T39" fmla="*/ 33 h 55"/>
                <a:gd name="T40" fmla="*/ 4 w 197"/>
                <a:gd name="T41" fmla="*/ 42 h 55"/>
                <a:gd name="T42" fmla="*/ 15 w 197"/>
                <a:gd name="T43" fmla="*/ 42 h 55"/>
                <a:gd name="T44" fmla="*/ 25 w 197"/>
                <a:gd name="T45" fmla="*/ 43 h 55"/>
                <a:gd name="T46" fmla="*/ 34 w 197"/>
                <a:gd name="T47" fmla="*/ 44 h 55"/>
                <a:gd name="T48" fmla="*/ 44 w 197"/>
                <a:gd name="T49" fmla="*/ 45 h 55"/>
                <a:gd name="T50" fmla="*/ 54 w 197"/>
                <a:gd name="T51" fmla="*/ 45 h 55"/>
                <a:gd name="T52" fmla="*/ 64 w 197"/>
                <a:gd name="T53" fmla="*/ 45 h 55"/>
                <a:gd name="T54" fmla="*/ 75 w 197"/>
                <a:gd name="T55" fmla="*/ 46 h 55"/>
                <a:gd name="T56" fmla="*/ 86 w 197"/>
                <a:gd name="T57" fmla="*/ 48 h 55"/>
                <a:gd name="T58" fmla="*/ 97 w 197"/>
                <a:gd name="T59" fmla="*/ 49 h 55"/>
                <a:gd name="T60" fmla="*/ 111 w 197"/>
                <a:gd name="T61" fmla="*/ 51 h 55"/>
                <a:gd name="T62" fmla="*/ 124 w 197"/>
                <a:gd name="T63" fmla="*/ 52 h 55"/>
                <a:gd name="T64" fmla="*/ 140 w 197"/>
                <a:gd name="T65" fmla="*/ 54 h 55"/>
                <a:gd name="T66" fmla="*/ 154 w 197"/>
                <a:gd name="T67" fmla="*/ 54 h 55"/>
                <a:gd name="T68" fmla="*/ 169 w 197"/>
                <a:gd name="T69" fmla="*/ 54 h 55"/>
                <a:gd name="T70" fmla="*/ 182 w 197"/>
                <a:gd name="T71" fmla="*/ 54 h 55"/>
                <a:gd name="T72" fmla="*/ 197 w 197"/>
                <a:gd name="T7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7" h="55">
                  <a:moveTo>
                    <a:pt x="197" y="55"/>
                  </a:moveTo>
                  <a:lnTo>
                    <a:pt x="191" y="49"/>
                  </a:lnTo>
                  <a:lnTo>
                    <a:pt x="183" y="44"/>
                  </a:lnTo>
                  <a:lnTo>
                    <a:pt x="175" y="37"/>
                  </a:lnTo>
                  <a:lnTo>
                    <a:pt x="167" y="32"/>
                  </a:lnTo>
                  <a:lnTo>
                    <a:pt x="156" y="26"/>
                  </a:lnTo>
                  <a:lnTo>
                    <a:pt x="146" y="21"/>
                  </a:lnTo>
                  <a:lnTo>
                    <a:pt x="134" y="15"/>
                  </a:lnTo>
                  <a:lnTo>
                    <a:pt x="123" y="11"/>
                  </a:lnTo>
                  <a:lnTo>
                    <a:pt x="102" y="5"/>
                  </a:lnTo>
                  <a:lnTo>
                    <a:pt x="84" y="2"/>
                  </a:lnTo>
                  <a:lnTo>
                    <a:pt x="64" y="0"/>
                  </a:lnTo>
                  <a:lnTo>
                    <a:pt x="48" y="1"/>
                  </a:lnTo>
                  <a:lnTo>
                    <a:pt x="32" y="3"/>
                  </a:lnTo>
                  <a:lnTo>
                    <a:pt x="21" y="7"/>
                  </a:lnTo>
                  <a:lnTo>
                    <a:pt x="11" y="12"/>
                  </a:lnTo>
                  <a:lnTo>
                    <a:pt x="4" y="21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4" y="42"/>
                  </a:lnTo>
                  <a:lnTo>
                    <a:pt x="15" y="42"/>
                  </a:lnTo>
                  <a:lnTo>
                    <a:pt x="25" y="43"/>
                  </a:lnTo>
                  <a:lnTo>
                    <a:pt x="34" y="44"/>
                  </a:lnTo>
                  <a:lnTo>
                    <a:pt x="44" y="45"/>
                  </a:lnTo>
                  <a:lnTo>
                    <a:pt x="54" y="45"/>
                  </a:lnTo>
                  <a:lnTo>
                    <a:pt x="64" y="45"/>
                  </a:lnTo>
                  <a:lnTo>
                    <a:pt x="75" y="46"/>
                  </a:lnTo>
                  <a:lnTo>
                    <a:pt x="86" y="48"/>
                  </a:lnTo>
                  <a:lnTo>
                    <a:pt x="97" y="49"/>
                  </a:lnTo>
                  <a:lnTo>
                    <a:pt x="111" y="51"/>
                  </a:lnTo>
                  <a:lnTo>
                    <a:pt x="124" y="52"/>
                  </a:lnTo>
                  <a:lnTo>
                    <a:pt x="140" y="54"/>
                  </a:lnTo>
                  <a:lnTo>
                    <a:pt x="154" y="54"/>
                  </a:lnTo>
                  <a:lnTo>
                    <a:pt x="169" y="54"/>
                  </a:lnTo>
                  <a:lnTo>
                    <a:pt x="182" y="54"/>
                  </a:lnTo>
                  <a:lnTo>
                    <a:pt x="197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23" name="Freeform 111"/>
            <p:cNvSpPr>
              <a:spLocks/>
            </p:cNvSpPr>
            <p:nvPr/>
          </p:nvSpPr>
          <p:spPr bwMode="auto">
            <a:xfrm>
              <a:off x="962" y="1701"/>
              <a:ext cx="77" cy="45"/>
            </a:xfrm>
            <a:custGeom>
              <a:avLst/>
              <a:gdLst>
                <a:gd name="T0" fmla="*/ 77 w 155"/>
                <a:gd name="T1" fmla="*/ 0 h 90"/>
                <a:gd name="T2" fmla="*/ 91 w 155"/>
                <a:gd name="T3" fmla="*/ 0 h 90"/>
                <a:gd name="T4" fmla="*/ 107 w 155"/>
                <a:gd name="T5" fmla="*/ 3 h 90"/>
                <a:gd name="T6" fmla="*/ 119 w 155"/>
                <a:gd name="T7" fmla="*/ 8 h 90"/>
                <a:gd name="T8" fmla="*/ 132 w 155"/>
                <a:gd name="T9" fmla="*/ 15 h 90"/>
                <a:gd name="T10" fmla="*/ 140 w 155"/>
                <a:gd name="T11" fmla="*/ 23 h 90"/>
                <a:gd name="T12" fmla="*/ 148 w 155"/>
                <a:gd name="T13" fmla="*/ 32 h 90"/>
                <a:gd name="T14" fmla="*/ 152 w 155"/>
                <a:gd name="T15" fmla="*/ 44 h 90"/>
                <a:gd name="T16" fmla="*/ 155 w 155"/>
                <a:gd name="T17" fmla="*/ 56 h 90"/>
                <a:gd name="T18" fmla="*/ 154 w 155"/>
                <a:gd name="T19" fmla="*/ 64 h 90"/>
                <a:gd name="T20" fmla="*/ 151 w 155"/>
                <a:gd name="T21" fmla="*/ 73 h 90"/>
                <a:gd name="T22" fmla="*/ 146 w 155"/>
                <a:gd name="T23" fmla="*/ 81 h 90"/>
                <a:gd name="T24" fmla="*/ 139 w 155"/>
                <a:gd name="T25" fmla="*/ 90 h 90"/>
                <a:gd name="T26" fmla="*/ 122 w 155"/>
                <a:gd name="T27" fmla="*/ 88 h 90"/>
                <a:gd name="T28" fmla="*/ 106 w 155"/>
                <a:gd name="T29" fmla="*/ 86 h 90"/>
                <a:gd name="T30" fmla="*/ 87 w 155"/>
                <a:gd name="T31" fmla="*/ 83 h 90"/>
                <a:gd name="T32" fmla="*/ 71 w 155"/>
                <a:gd name="T33" fmla="*/ 82 h 90"/>
                <a:gd name="T34" fmla="*/ 54 w 155"/>
                <a:gd name="T35" fmla="*/ 79 h 90"/>
                <a:gd name="T36" fmla="*/ 38 w 155"/>
                <a:gd name="T37" fmla="*/ 77 h 90"/>
                <a:gd name="T38" fmla="*/ 21 w 155"/>
                <a:gd name="T39" fmla="*/ 75 h 90"/>
                <a:gd name="T40" fmla="*/ 5 w 155"/>
                <a:gd name="T41" fmla="*/ 73 h 90"/>
                <a:gd name="T42" fmla="*/ 0 w 155"/>
                <a:gd name="T43" fmla="*/ 64 h 90"/>
                <a:gd name="T44" fmla="*/ 0 w 155"/>
                <a:gd name="T45" fmla="*/ 56 h 90"/>
                <a:gd name="T46" fmla="*/ 0 w 155"/>
                <a:gd name="T47" fmla="*/ 44 h 90"/>
                <a:gd name="T48" fmla="*/ 5 w 155"/>
                <a:gd name="T49" fmla="*/ 32 h 90"/>
                <a:gd name="T50" fmla="*/ 11 w 155"/>
                <a:gd name="T51" fmla="*/ 23 h 90"/>
                <a:gd name="T52" fmla="*/ 21 w 155"/>
                <a:gd name="T53" fmla="*/ 15 h 90"/>
                <a:gd name="T54" fmla="*/ 31 w 155"/>
                <a:gd name="T55" fmla="*/ 8 h 90"/>
                <a:gd name="T56" fmla="*/ 45 w 155"/>
                <a:gd name="T57" fmla="*/ 3 h 90"/>
                <a:gd name="T58" fmla="*/ 60 w 155"/>
                <a:gd name="T59" fmla="*/ 0 h 90"/>
                <a:gd name="T60" fmla="*/ 77 w 155"/>
                <a:gd name="T6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5" h="90">
                  <a:moveTo>
                    <a:pt x="77" y="0"/>
                  </a:moveTo>
                  <a:lnTo>
                    <a:pt x="91" y="0"/>
                  </a:lnTo>
                  <a:lnTo>
                    <a:pt x="107" y="3"/>
                  </a:lnTo>
                  <a:lnTo>
                    <a:pt x="119" y="8"/>
                  </a:lnTo>
                  <a:lnTo>
                    <a:pt x="132" y="15"/>
                  </a:lnTo>
                  <a:lnTo>
                    <a:pt x="140" y="23"/>
                  </a:lnTo>
                  <a:lnTo>
                    <a:pt x="148" y="32"/>
                  </a:lnTo>
                  <a:lnTo>
                    <a:pt x="152" y="44"/>
                  </a:lnTo>
                  <a:lnTo>
                    <a:pt x="155" y="56"/>
                  </a:lnTo>
                  <a:lnTo>
                    <a:pt x="154" y="64"/>
                  </a:lnTo>
                  <a:lnTo>
                    <a:pt x="151" y="73"/>
                  </a:lnTo>
                  <a:lnTo>
                    <a:pt x="146" y="81"/>
                  </a:lnTo>
                  <a:lnTo>
                    <a:pt x="139" y="90"/>
                  </a:lnTo>
                  <a:lnTo>
                    <a:pt x="122" y="88"/>
                  </a:lnTo>
                  <a:lnTo>
                    <a:pt x="106" y="86"/>
                  </a:lnTo>
                  <a:lnTo>
                    <a:pt x="87" y="83"/>
                  </a:lnTo>
                  <a:lnTo>
                    <a:pt x="71" y="82"/>
                  </a:lnTo>
                  <a:lnTo>
                    <a:pt x="54" y="79"/>
                  </a:lnTo>
                  <a:lnTo>
                    <a:pt x="38" y="77"/>
                  </a:lnTo>
                  <a:lnTo>
                    <a:pt x="21" y="75"/>
                  </a:lnTo>
                  <a:lnTo>
                    <a:pt x="5" y="73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2"/>
                  </a:lnTo>
                  <a:lnTo>
                    <a:pt x="11" y="23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5" y="3"/>
                  </a:lnTo>
                  <a:lnTo>
                    <a:pt x="6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24" name="Freeform 112"/>
            <p:cNvSpPr>
              <a:spLocks/>
            </p:cNvSpPr>
            <p:nvPr/>
          </p:nvSpPr>
          <p:spPr bwMode="auto">
            <a:xfrm>
              <a:off x="1934" y="2018"/>
              <a:ext cx="53" cy="89"/>
            </a:xfrm>
            <a:custGeom>
              <a:avLst/>
              <a:gdLst>
                <a:gd name="T0" fmla="*/ 70 w 106"/>
                <a:gd name="T1" fmla="*/ 4 h 178"/>
                <a:gd name="T2" fmla="*/ 76 w 106"/>
                <a:gd name="T3" fmla="*/ 9 h 178"/>
                <a:gd name="T4" fmla="*/ 84 w 106"/>
                <a:gd name="T5" fmla="*/ 17 h 178"/>
                <a:gd name="T6" fmla="*/ 89 w 106"/>
                <a:gd name="T7" fmla="*/ 26 h 178"/>
                <a:gd name="T8" fmla="*/ 95 w 106"/>
                <a:gd name="T9" fmla="*/ 37 h 178"/>
                <a:gd name="T10" fmla="*/ 98 w 106"/>
                <a:gd name="T11" fmla="*/ 48 h 178"/>
                <a:gd name="T12" fmla="*/ 102 w 106"/>
                <a:gd name="T13" fmla="*/ 60 h 178"/>
                <a:gd name="T14" fmla="*/ 105 w 106"/>
                <a:gd name="T15" fmla="*/ 74 h 178"/>
                <a:gd name="T16" fmla="*/ 106 w 106"/>
                <a:gd name="T17" fmla="*/ 88 h 178"/>
                <a:gd name="T18" fmla="*/ 103 w 106"/>
                <a:gd name="T19" fmla="*/ 105 h 178"/>
                <a:gd name="T20" fmla="*/ 101 w 106"/>
                <a:gd name="T21" fmla="*/ 123 h 178"/>
                <a:gd name="T22" fmla="*/ 96 w 106"/>
                <a:gd name="T23" fmla="*/ 137 h 178"/>
                <a:gd name="T24" fmla="*/ 90 w 106"/>
                <a:gd name="T25" fmla="*/ 151 h 178"/>
                <a:gd name="T26" fmla="*/ 81 w 106"/>
                <a:gd name="T27" fmla="*/ 161 h 178"/>
                <a:gd name="T28" fmla="*/ 74 w 106"/>
                <a:gd name="T29" fmla="*/ 171 h 178"/>
                <a:gd name="T30" fmla="*/ 64 w 106"/>
                <a:gd name="T31" fmla="*/ 176 h 178"/>
                <a:gd name="T32" fmla="*/ 53 w 106"/>
                <a:gd name="T33" fmla="*/ 178 h 178"/>
                <a:gd name="T34" fmla="*/ 42 w 106"/>
                <a:gd name="T35" fmla="*/ 176 h 178"/>
                <a:gd name="T36" fmla="*/ 32 w 106"/>
                <a:gd name="T37" fmla="*/ 171 h 178"/>
                <a:gd name="T38" fmla="*/ 22 w 106"/>
                <a:gd name="T39" fmla="*/ 161 h 178"/>
                <a:gd name="T40" fmla="*/ 15 w 106"/>
                <a:gd name="T41" fmla="*/ 151 h 178"/>
                <a:gd name="T42" fmla="*/ 7 w 106"/>
                <a:gd name="T43" fmla="*/ 137 h 178"/>
                <a:gd name="T44" fmla="*/ 4 w 106"/>
                <a:gd name="T45" fmla="*/ 123 h 178"/>
                <a:gd name="T46" fmla="*/ 0 w 106"/>
                <a:gd name="T47" fmla="*/ 105 h 178"/>
                <a:gd name="T48" fmla="*/ 0 w 106"/>
                <a:gd name="T49" fmla="*/ 88 h 178"/>
                <a:gd name="T50" fmla="*/ 0 w 106"/>
                <a:gd name="T51" fmla="*/ 72 h 178"/>
                <a:gd name="T52" fmla="*/ 2 w 106"/>
                <a:gd name="T53" fmla="*/ 57 h 178"/>
                <a:gd name="T54" fmla="*/ 5 w 106"/>
                <a:gd name="T55" fmla="*/ 43 h 178"/>
                <a:gd name="T56" fmla="*/ 11 w 106"/>
                <a:gd name="T57" fmla="*/ 32 h 178"/>
                <a:gd name="T58" fmla="*/ 16 w 106"/>
                <a:gd name="T59" fmla="*/ 21 h 178"/>
                <a:gd name="T60" fmla="*/ 23 w 106"/>
                <a:gd name="T61" fmla="*/ 12 h 178"/>
                <a:gd name="T62" fmla="*/ 31 w 106"/>
                <a:gd name="T63" fmla="*/ 4 h 178"/>
                <a:gd name="T64" fmla="*/ 41 w 106"/>
                <a:gd name="T65" fmla="*/ 0 h 178"/>
                <a:gd name="T66" fmla="*/ 52 w 106"/>
                <a:gd name="T67" fmla="*/ 8 h 178"/>
                <a:gd name="T68" fmla="*/ 65 w 106"/>
                <a:gd name="T69" fmla="*/ 14 h 178"/>
                <a:gd name="T70" fmla="*/ 68 w 106"/>
                <a:gd name="T71" fmla="*/ 8 h 178"/>
                <a:gd name="T72" fmla="*/ 70 w 106"/>
                <a:gd name="T73" fmla="*/ 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6" h="178">
                  <a:moveTo>
                    <a:pt x="70" y="4"/>
                  </a:moveTo>
                  <a:lnTo>
                    <a:pt x="76" y="9"/>
                  </a:lnTo>
                  <a:lnTo>
                    <a:pt x="84" y="17"/>
                  </a:lnTo>
                  <a:lnTo>
                    <a:pt x="89" y="26"/>
                  </a:lnTo>
                  <a:lnTo>
                    <a:pt x="95" y="37"/>
                  </a:lnTo>
                  <a:lnTo>
                    <a:pt x="98" y="48"/>
                  </a:lnTo>
                  <a:lnTo>
                    <a:pt x="102" y="60"/>
                  </a:lnTo>
                  <a:lnTo>
                    <a:pt x="105" y="74"/>
                  </a:lnTo>
                  <a:lnTo>
                    <a:pt x="106" y="88"/>
                  </a:lnTo>
                  <a:lnTo>
                    <a:pt x="103" y="105"/>
                  </a:lnTo>
                  <a:lnTo>
                    <a:pt x="101" y="123"/>
                  </a:lnTo>
                  <a:lnTo>
                    <a:pt x="96" y="137"/>
                  </a:lnTo>
                  <a:lnTo>
                    <a:pt x="90" y="151"/>
                  </a:lnTo>
                  <a:lnTo>
                    <a:pt x="81" y="161"/>
                  </a:lnTo>
                  <a:lnTo>
                    <a:pt x="74" y="171"/>
                  </a:lnTo>
                  <a:lnTo>
                    <a:pt x="64" y="176"/>
                  </a:lnTo>
                  <a:lnTo>
                    <a:pt x="53" y="178"/>
                  </a:lnTo>
                  <a:lnTo>
                    <a:pt x="42" y="176"/>
                  </a:lnTo>
                  <a:lnTo>
                    <a:pt x="32" y="171"/>
                  </a:lnTo>
                  <a:lnTo>
                    <a:pt x="22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5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5" y="43"/>
                  </a:lnTo>
                  <a:lnTo>
                    <a:pt x="11" y="32"/>
                  </a:lnTo>
                  <a:lnTo>
                    <a:pt x="16" y="21"/>
                  </a:lnTo>
                  <a:lnTo>
                    <a:pt x="23" y="12"/>
                  </a:lnTo>
                  <a:lnTo>
                    <a:pt x="31" y="4"/>
                  </a:lnTo>
                  <a:lnTo>
                    <a:pt x="41" y="0"/>
                  </a:lnTo>
                  <a:lnTo>
                    <a:pt x="52" y="8"/>
                  </a:lnTo>
                  <a:lnTo>
                    <a:pt x="65" y="14"/>
                  </a:lnTo>
                  <a:lnTo>
                    <a:pt x="68" y="8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25" name="Freeform 113"/>
            <p:cNvSpPr>
              <a:spLocks/>
            </p:cNvSpPr>
            <p:nvPr/>
          </p:nvSpPr>
          <p:spPr bwMode="auto">
            <a:xfrm>
              <a:off x="1971" y="2060"/>
              <a:ext cx="69" cy="51"/>
            </a:xfrm>
            <a:custGeom>
              <a:avLst/>
              <a:gdLst>
                <a:gd name="T0" fmla="*/ 4 w 139"/>
                <a:gd name="T1" fmla="*/ 84 h 100"/>
                <a:gd name="T2" fmla="*/ 0 w 139"/>
                <a:gd name="T3" fmla="*/ 73 h 100"/>
                <a:gd name="T4" fmla="*/ 2 w 139"/>
                <a:gd name="T5" fmla="*/ 64 h 100"/>
                <a:gd name="T6" fmla="*/ 7 w 139"/>
                <a:gd name="T7" fmla="*/ 54 h 100"/>
                <a:gd name="T8" fmla="*/ 17 w 139"/>
                <a:gd name="T9" fmla="*/ 45 h 100"/>
                <a:gd name="T10" fmla="*/ 28 w 139"/>
                <a:gd name="T11" fmla="*/ 35 h 100"/>
                <a:gd name="T12" fmla="*/ 44 w 139"/>
                <a:gd name="T13" fmla="*/ 25 h 100"/>
                <a:gd name="T14" fmla="*/ 61 w 139"/>
                <a:gd name="T15" fmla="*/ 16 h 100"/>
                <a:gd name="T16" fmla="*/ 81 w 139"/>
                <a:gd name="T17" fmla="*/ 10 h 100"/>
                <a:gd name="T18" fmla="*/ 88 w 139"/>
                <a:gd name="T19" fmla="*/ 7 h 100"/>
                <a:gd name="T20" fmla="*/ 96 w 139"/>
                <a:gd name="T21" fmla="*/ 5 h 100"/>
                <a:gd name="T22" fmla="*/ 103 w 139"/>
                <a:gd name="T23" fmla="*/ 3 h 100"/>
                <a:gd name="T24" fmla="*/ 112 w 139"/>
                <a:gd name="T25" fmla="*/ 2 h 100"/>
                <a:gd name="T26" fmla="*/ 118 w 139"/>
                <a:gd name="T27" fmla="*/ 0 h 100"/>
                <a:gd name="T28" fmla="*/ 125 w 139"/>
                <a:gd name="T29" fmla="*/ 0 h 100"/>
                <a:gd name="T30" fmla="*/ 132 w 139"/>
                <a:gd name="T31" fmla="*/ 0 h 100"/>
                <a:gd name="T32" fmla="*/ 139 w 139"/>
                <a:gd name="T33" fmla="*/ 0 h 100"/>
                <a:gd name="T34" fmla="*/ 136 w 139"/>
                <a:gd name="T35" fmla="*/ 6 h 100"/>
                <a:gd name="T36" fmla="*/ 132 w 139"/>
                <a:gd name="T37" fmla="*/ 16 h 100"/>
                <a:gd name="T38" fmla="*/ 123 w 139"/>
                <a:gd name="T39" fmla="*/ 16 h 100"/>
                <a:gd name="T40" fmla="*/ 116 w 139"/>
                <a:gd name="T41" fmla="*/ 26 h 100"/>
                <a:gd name="T42" fmla="*/ 108 w 139"/>
                <a:gd name="T43" fmla="*/ 38 h 100"/>
                <a:gd name="T44" fmla="*/ 101 w 139"/>
                <a:gd name="T45" fmla="*/ 48 h 100"/>
                <a:gd name="T46" fmla="*/ 95 w 139"/>
                <a:gd name="T47" fmla="*/ 59 h 100"/>
                <a:gd name="T48" fmla="*/ 87 w 139"/>
                <a:gd name="T49" fmla="*/ 69 h 100"/>
                <a:gd name="T50" fmla="*/ 80 w 139"/>
                <a:gd name="T51" fmla="*/ 79 h 100"/>
                <a:gd name="T52" fmla="*/ 72 w 139"/>
                <a:gd name="T53" fmla="*/ 90 h 100"/>
                <a:gd name="T54" fmla="*/ 65 w 139"/>
                <a:gd name="T55" fmla="*/ 100 h 100"/>
                <a:gd name="T56" fmla="*/ 54 w 139"/>
                <a:gd name="T57" fmla="*/ 100 h 100"/>
                <a:gd name="T58" fmla="*/ 42 w 139"/>
                <a:gd name="T59" fmla="*/ 100 h 100"/>
                <a:gd name="T60" fmla="*/ 32 w 139"/>
                <a:gd name="T61" fmla="*/ 99 h 100"/>
                <a:gd name="T62" fmla="*/ 24 w 139"/>
                <a:gd name="T63" fmla="*/ 98 h 100"/>
                <a:gd name="T64" fmla="*/ 16 w 139"/>
                <a:gd name="T65" fmla="*/ 95 h 100"/>
                <a:gd name="T66" fmla="*/ 10 w 139"/>
                <a:gd name="T67" fmla="*/ 92 h 100"/>
                <a:gd name="T68" fmla="*/ 6 w 139"/>
                <a:gd name="T69" fmla="*/ 88 h 100"/>
                <a:gd name="T70" fmla="*/ 4 w 139"/>
                <a:gd name="T71" fmla="*/ 8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9" h="100">
                  <a:moveTo>
                    <a:pt x="4" y="84"/>
                  </a:moveTo>
                  <a:lnTo>
                    <a:pt x="0" y="73"/>
                  </a:lnTo>
                  <a:lnTo>
                    <a:pt x="2" y="64"/>
                  </a:lnTo>
                  <a:lnTo>
                    <a:pt x="7" y="54"/>
                  </a:lnTo>
                  <a:lnTo>
                    <a:pt x="17" y="45"/>
                  </a:lnTo>
                  <a:lnTo>
                    <a:pt x="28" y="35"/>
                  </a:lnTo>
                  <a:lnTo>
                    <a:pt x="44" y="25"/>
                  </a:lnTo>
                  <a:lnTo>
                    <a:pt x="61" y="16"/>
                  </a:lnTo>
                  <a:lnTo>
                    <a:pt x="81" y="10"/>
                  </a:lnTo>
                  <a:lnTo>
                    <a:pt x="88" y="7"/>
                  </a:lnTo>
                  <a:lnTo>
                    <a:pt x="96" y="5"/>
                  </a:lnTo>
                  <a:lnTo>
                    <a:pt x="103" y="3"/>
                  </a:lnTo>
                  <a:lnTo>
                    <a:pt x="112" y="2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36" y="6"/>
                  </a:lnTo>
                  <a:lnTo>
                    <a:pt x="132" y="16"/>
                  </a:lnTo>
                  <a:lnTo>
                    <a:pt x="123" y="16"/>
                  </a:lnTo>
                  <a:lnTo>
                    <a:pt x="116" y="26"/>
                  </a:lnTo>
                  <a:lnTo>
                    <a:pt x="108" y="38"/>
                  </a:lnTo>
                  <a:lnTo>
                    <a:pt x="101" y="48"/>
                  </a:lnTo>
                  <a:lnTo>
                    <a:pt x="95" y="59"/>
                  </a:lnTo>
                  <a:lnTo>
                    <a:pt x="87" y="69"/>
                  </a:lnTo>
                  <a:lnTo>
                    <a:pt x="80" y="79"/>
                  </a:lnTo>
                  <a:lnTo>
                    <a:pt x="72" y="90"/>
                  </a:lnTo>
                  <a:lnTo>
                    <a:pt x="65" y="100"/>
                  </a:lnTo>
                  <a:lnTo>
                    <a:pt x="54" y="100"/>
                  </a:lnTo>
                  <a:lnTo>
                    <a:pt x="42" y="100"/>
                  </a:lnTo>
                  <a:lnTo>
                    <a:pt x="32" y="99"/>
                  </a:lnTo>
                  <a:lnTo>
                    <a:pt x="24" y="98"/>
                  </a:lnTo>
                  <a:lnTo>
                    <a:pt x="16" y="95"/>
                  </a:lnTo>
                  <a:lnTo>
                    <a:pt x="10" y="92"/>
                  </a:lnTo>
                  <a:lnTo>
                    <a:pt x="6" y="88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26" name="Freeform 114"/>
            <p:cNvSpPr>
              <a:spLocks/>
            </p:cNvSpPr>
            <p:nvPr/>
          </p:nvSpPr>
          <p:spPr bwMode="auto">
            <a:xfrm>
              <a:off x="1877" y="2067"/>
              <a:ext cx="76" cy="49"/>
            </a:xfrm>
            <a:custGeom>
              <a:avLst/>
              <a:gdLst>
                <a:gd name="T0" fmla="*/ 152 w 153"/>
                <a:gd name="T1" fmla="*/ 87 h 97"/>
                <a:gd name="T2" fmla="*/ 153 w 153"/>
                <a:gd name="T3" fmla="*/ 77 h 97"/>
                <a:gd name="T4" fmla="*/ 151 w 153"/>
                <a:gd name="T5" fmla="*/ 66 h 97"/>
                <a:gd name="T6" fmla="*/ 144 w 153"/>
                <a:gd name="T7" fmla="*/ 56 h 97"/>
                <a:gd name="T8" fmla="*/ 136 w 153"/>
                <a:gd name="T9" fmla="*/ 47 h 97"/>
                <a:gd name="T10" fmla="*/ 122 w 153"/>
                <a:gd name="T11" fmla="*/ 36 h 97"/>
                <a:gd name="T12" fmla="*/ 106 w 153"/>
                <a:gd name="T13" fmla="*/ 27 h 97"/>
                <a:gd name="T14" fmla="*/ 88 w 153"/>
                <a:gd name="T15" fmla="*/ 18 h 97"/>
                <a:gd name="T16" fmla="*/ 69 w 153"/>
                <a:gd name="T17" fmla="*/ 10 h 97"/>
                <a:gd name="T18" fmla="*/ 60 w 153"/>
                <a:gd name="T19" fmla="*/ 7 h 97"/>
                <a:gd name="T20" fmla="*/ 51 w 153"/>
                <a:gd name="T21" fmla="*/ 5 h 97"/>
                <a:gd name="T22" fmla="*/ 40 w 153"/>
                <a:gd name="T23" fmla="*/ 3 h 97"/>
                <a:gd name="T24" fmla="*/ 32 w 153"/>
                <a:gd name="T25" fmla="*/ 2 h 97"/>
                <a:gd name="T26" fmla="*/ 24 w 153"/>
                <a:gd name="T27" fmla="*/ 0 h 97"/>
                <a:gd name="T28" fmla="*/ 15 w 153"/>
                <a:gd name="T29" fmla="*/ 0 h 97"/>
                <a:gd name="T30" fmla="*/ 8 w 153"/>
                <a:gd name="T31" fmla="*/ 0 h 97"/>
                <a:gd name="T32" fmla="*/ 0 w 153"/>
                <a:gd name="T33" fmla="*/ 0 h 97"/>
                <a:gd name="T34" fmla="*/ 16 w 153"/>
                <a:gd name="T35" fmla="*/ 14 h 97"/>
                <a:gd name="T36" fmla="*/ 34 w 153"/>
                <a:gd name="T37" fmla="*/ 29 h 97"/>
                <a:gd name="T38" fmla="*/ 51 w 153"/>
                <a:gd name="T39" fmla="*/ 42 h 97"/>
                <a:gd name="T40" fmla="*/ 68 w 153"/>
                <a:gd name="T41" fmla="*/ 55 h 97"/>
                <a:gd name="T42" fmla="*/ 84 w 153"/>
                <a:gd name="T43" fmla="*/ 66 h 97"/>
                <a:gd name="T44" fmla="*/ 101 w 153"/>
                <a:gd name="T45" fmla="*/ 79 h 97"/>
                <a:gd name="T46" fmla="*/ 119 w 153"/>
                <a:gd name="T47" fmla="*/ 88 h 97"/>
                <a:gd name="T48" fmla="*/ 136 w 153"/>
                <a:gd name="T49" fmla="*/ 97 h 97"/>
                <a:gd name="T50" fmla="*/ 144 w 153"/>
                <a:gd name="T51" fmla="*/ 93 h 97"/>
                <a:gd name="T52" fmla="*/ 152 w 153"/>
                <a:gd name="T53" fmla="*/ 8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3" h="97">
                  <a:moveTo>
                    <a:pt x="152" y="87"/>
                  </a:moveTo>
                  <a:lnTo>
                    <a:pt x="153" y="77"/>
                  </a:lnTo>
                  <a:lnTo>
                    <a:pt x="151" y="66"/>
                  </a:lnTo>
                  <a:lnTo>
                    <a:pt x="144" y="56"/>
                  </a:lnTo>
                  <a:lnTo>
                    <a:pt x="136" y="47"/>
                  </a:lnTo>
                  <a:lnTo>
                    <a:pt x="122" y="36"/>
                  </a:lnTo>
                  <a:lnTo>
                    <a:pt x="106" y="27"/>
                  </a:lnTo>
                  <a:lnTo>
                    <a:pt x="88" y="18"/>
                  </a:lnTo>
                  <a:lnTo>
                    <a:pt x="69" y="10"/>
                  </a:lnTo>
                  <a:lnTo>
                    <a:pt x="60" y="7"/>
                  </a:lnTo>
                  <a:lnTo>
                    <a:pt x="51" y="5"/>
                  </a:lnTo>
                  <a:lnTo>
                    <a:pt x="40" y="3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14"/>
                  </a:lnTo>
                  <a:lnTo>
                    <a:pt x="34" y="29"/>
                  </a:lnTo>
                  <a:lnTo>
                    <a:pt x="51" y="42"/>
                  </a:lnTo>
                  <a:lnTo>
                    <a:pt x="68" y="55"/>
                  </a:lnTo>
                  <a:lnTo>
                    <a:pt x="84" y="66"/>
                  </a:lnTo>
                  <a:lnTo>
                    <a:pt x="101" y="79"/>
                  </a:lnTo>
                  <a:lnTo>
                    <a:pt x="119" y="88"/>
                  </a:lnTo>
                  <a:lnTo>
                    <a:pt x="136" y="97"/>
                  </a:lnTo>
                  <a:lnTo>
                    <a:pt x="144" y="93"/>
                  </a:lnTo>
                  <a:lnTo>
                    <a:pt x="152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27" name="Freeform 115"/>
            <p:cNvSpPr>
              <a:spLocks/>
            </p:cNvSpPr>
            <p:nvPr/>
          </p:nvSpPr>
          <p:spPr bwMode="auto">
            <a:xfrm>
              <a:off x="1971" y="2106"/>
              <a:ext cx="37" cy="23"/>
            </a:xfrm>
            <a:custGeom>
              <a:avLst/>
              <a:gdLst>
                <a:gd name="T0" fmla="*/ 74 w 74"/>
                <a:gd name="T1" fmla="*/ 2 h 46"/>
                <a:gd name="T2" fmla="*/ 61 w 74"/>
                <a:gd name="T3" fmla="*/ 0 h 46"/>
                <a:gd name="T4" fmla="*/ 49 w 74"/>
                <a:gd name="T5" fmla="*/ 1 h 46"/>
                <a:gd name="T6" fmla="*/ 37 w 74"/>
                <a:gd name="T7" fmla="*/ 1 h 46"/>
                <a:gd name="T8" fmla="*/ 28 w 74"/>
                <a:gd name="T9" fmla="*/ 4 h 46"/>
                <a:gd name="T10" fmla="*/ 20 w 74"/>
                <a:gd name="T11" fmla="*/ 6 h 46"/>
                <a:gd name="T12" fmla="*/ 12 w 74"/>
                <a:gd name="T13" fmla="*/ 10 h 46"/>
                <a:gd name="T14" fmla="*/ 6 w 74"/>
                <a:gd name="T15" fmla="*/ 13 h 46"/>
                <a:gd name="T16" fmla="*/ 4 w 74"/>
                <a:gd name="T17" fmla="*/ 19 h 46"/>
                <a:gd name="T18" fmla="*/ 0 w 74"/>
                <a:gd name="T19" fmla="*/ 23 h 46"/>
                <a:gd name="T20" fmla="*/ 0 w 74"/>
                <a:gd name="T21" fmla="*/ 29 h 46"/>
                <a:gd name="T22" fmla="*/ 0 w 74"/>
                <a:gd name="T23" fmla="*/ 34 h 46"/>
                <a:gd name="T24" fmla="*/ 4 w 74"/>
                <a:gd name="T25" fmla="*/ 43 h 46"/>
                <a:gd name="T26" fmla="*/ 12 w 74"/>
                <a:gd name="T27" fmla="*/ 44 h 46"/>
                <a:gd name="T28" fmla="*/ 22 w 74"/>
                <a:gd name="T29" fmla="*/ 45 h 46"/>
                <a:gd name="T30" fmla="*/ 31 w 74"/>
                <a:gd name="T31" fmla="*/ 45 h 46"/>
                <a:gd name="T32" fmla="*/ 40 w 74"/>
                <a:gd name="T33" fmla="*/ 46 h 46"/>
                <a:gd name="T34" fmla="*/ 49 w 74"/>
                <a:gd name="T35" fmla="*/ 35 h 46"/>
                <a:gd name="T36" fmla="*/ 58 w 74"/>
                <a:gd name="T37" fmla="*/ 25 h 46"/>
                <a:gd name="T38" fmla="*/ 61 w 74"/>
                <a:gd name="T39" fmla="*/ 19 h 46"/>
                <a:gd name="T40" fmla="*/ 65 w 74"/>
                <a:gd name="T41" fmla="*/ 13 h 46"/>
                <a:gd name="T42" fmla="*/ 69 w 74"/>
                <a:gd name="T43" fmla="*/ 7 h 46"/>
                <a:gd name="T44" fmla="*/ 74 w 74"/>
                <a:gd name="T4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46">
                  <a:moveTo>
                    <a:pt x="74" y="2"/>
                  </a:moveTo>
                  <a:lnTo>
                    <a:pt x="61" y="0"/>
                  </a:lnTo>
                  <a:lnTo>
                    <a:pt x="49" y="1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0" y="6"/>
                  </a:lnTo>
                  <a:lnTo>
                    <a:pt x="12" y="10"/>
                  </a:lnTo>
                  <a:lnTo>
                    <a:pt x="6" y="13"/>
                  </a:lnTo>
                  <a:lnTo>
                    <a:pt x="4" y="19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4" y="43"/>
                  </a:lnTo>
                  <a:lnTo>
                    <a:pt x="12" y="44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40" y="46"/>
                  </a:lnTo>
                  <a:lnTo>
                    <a:pt x="49" y="35"/>
                  </a:lnTo>
                  <a:lnTo>
                    <a:pt x="58" y="25"/>
                  </a:lnTo>
                  <a:lnTo>
                    <a:pt x="61" y="19"/>
                  </a:lnTo>
                  <a:lnTo>
                    <a:pt x="65" y="13"/>
                  </a:lnTo>
                  <a:lnTo>
                    <a:pt x="69" y="7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28" name="Freeform 116"/>
            <p:cNvSpPr>
              <a:spLocks/>
            </p:cNvSpPr>
            <p:nvPr/>
          </p:nvSpPr>
          <p:spPr bwMode="auto">
            <a:xfrm>
              <a:off x="1927" y="2084"/>
              <a:ext cx="79" cy="45"/>
            </a:xfrm>
            <a:custGeom>
              <a:avLst/>
              <a:gdLst>
                <a:gd name="T0" fmla="*/ 79 w 158"/>
                <a:gd name="T1" fmla="*/ 0 h 90"/>
                <a:gd name="T2" fmla="*/ 93 w 158"/>
                <a:gd name="T3" fmla="*/ 0 h 90"/>
                <a:gd name="T4" fmla="*/ 106 w 158"/>
                <a:gd name="T5" fmla="*/ 3 h 90"/>
                <a:gd name="T6" fmla="*/ 119 w 158"/>
                <a:gd name="T7" fmla="*/ 8 h 90"/>
                <a:gd name="T8" fmla="*/ 131 w 158"/>
                <a:gd name="T9" fmla="*/ 15 h 90"/>
                <a:gd name="T10" fmla="*/ 141 w 158"/>
                <a:gd name="T11" fmla="*/ 22 h 90"/>
                <a:gd name="T12" fmla="*/ 148 w 158"/>
                <a:gd name="T13" fmla="*/ 31 h 90"/>
                <a:gd name="T14" fmla="*/ 154 w 158"/>
                <a:gd name="T15" fmla="*/ 41 h 90"/>
                <a:gd name="T16" fmla="*/ 158 w 158"/>
                <a:gd name="T17" fmla="*/ 53 h 90"/>
                <a:gd name="T18" fmla="*/ 151 w 158"/>
                <a:gd name="T19" fmla="*/ 62 h 90"/>
                <a:gd name="T20" fmla="*/ 143 w 158"/>
                <a:gd name="T21" fmla="*/ 71 h 90"/>
                <a:gd name="T22" fmla="*/ 136 w 158"/>
                <a:gd name="T23" fmla="*/ 79 h 90"/>
                <a:gd name="T24" fmla="*/ 128 w 158"/>
                <a:gd name="T25" fmla="*/ 90 h 90"/>
                <a:gd name="T26" fmla="*/ 112 w 158"/>
                <a:gd name="T27" fmla="*/ 89 h 90"/>
                <a:gd name="T28" fmla="*/ 98 w 158"/>
                <a:gd name="T29" fmla="*/ 87 h 90"/>
                <a:gd name="T30" fmla="*/ 82 w 158"/>
                <a:gd name="T31" fmla="*/ 82 h 90"/>
                <a:gd name="T32" fmla="*/ 66 w 158"/>
                <a:gd name="T33" fmla="*/ 77 h 90"/>
                <a:gd name="T34" fmla="*/ 50 w 158"/>
                <a:gd name="T35" fmla="*/ 70 h 90"/>
                <a:gd name="T36" fmla="*/ 34 w 158"/>
                <a:gd name="T37" fmla="*/ 63 h 90"/>
                <a:gd name="T38" fmla="*/ 18 w 158"/>
                <a:gd name="T39" fmla="*/ 54 h 90"/>
                <a:gd name="T40" fmla="*/ 0 w 158"/>
                <a:gd name="T41" fmla="*/ 46 h 90"/>
                <a:gd name="T42" fmla="*/ 3 w 158"/>
                <a:gd name="T43" fmla="*/ 36 h 90"/>
                <a:gd name="T44" fmla="*/ 9 w 158"/>
                <a:gd name="T45" fmla="*/ 26 h 90"/>
                <a:gd name="T46" fmla="*/ 16 w 158"/>
                <a:gd name="T47" fmla="*/ 18 h 90"/>
                <a:gd name="T48" fmla="*/ 26 w 158"/>
                <a:gd name="T49" fmla="*/ 12 h 90"/>
                <a:gd name="T50" fmla="*/ 36 w 158"/>
                <a:gd name="T51" fmla="*/ 6 h 90"/>
                <a:gd name="T52" fmla="*/ 50 w 158"/>
                <a:gd name="T53" fmla="*/ 3 h 90"/>
                <a:gd name="T54" fmla="*/ 63 w 158"/>
                <a:gd name="T55" fmla="*/ 0 h 90"/>
                <a:gd name="T56" fmla="*/ 79 w 158"/>
                <a:gd name="T5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8" h="90">
                  <a:moveTo>
                    <a:pt x="79" y="0"/>
                  </a:moveTo>
                  <a:lnTo>
                    <a:pt x="93" y="0"/>
                  </a:lnTo>
                  <a:lnTo>
                    <a:pt x="106" y="3"/>
                  </a:lnTo>
                  <a:lnTo>
                    <a:pt x="119" y="8"/>
                  </a:lnTo>
                  <a:lnTo>
                    <a:pt x="131" y="15"/>
                  </a:lnTo>
                  <a:lnTo>
                    <a:pt x="141" y="22"/>
                  </a:lnTo>
                  <a:lnTo>
                    <a:pt x="148" y="31"/>
                  </a:lnTo>
                  <a:lnTo>
                    <a:pt x="154" y="41"/>
                  </a:lnTo>
                  <a:lnTo>
                    <a:pt x="158" y="53"/>
                  </a:lnTo>
                  <a:lnTo>
                    <a:pt x="151" y="62"/>
                  </a:lnTo>
                  <a:lnTo>
                    <a:pt x="143" y="71"/>
                  </a:lnTo>
                  <a:lnTo>
                    <a:pt x="136" y="79"/>
                  </a:lnTo>
                  <a:lnTo>
                    <a:pt x="128" y="90"/>
                  </a:lnTo>
                  <a:lnTo>
                    <a:pt x="112" y="89"/>
                  </a:lnTo>
                  <a:lnTo>
                    <a:pt x="98" y="87"/>
                  </a:lnTo>
                  <a:lnTo>
                    <a:pt x="82" y="82"/>
                  </a:lnTo>
                  <a:lnTo>
                    <a:pt x="66" y="77"/>
                  </a:lnTo>
                  <a:lnTo>
                    <a:pt x="50" y="70"/>
                  </a:lnTo>
                  <a:lnTo>
                    <a:pt x="34" y="63"/>
                  </a:lnTo>
                  <a:lnTo>
                    <a:pt x="18" y="54"/>
                  </a:lnTo>
                  <a:lnTo>
                    <a:pt x="0" y="46"/>
                  </a:lnTo>
                  <a:lnTo>
                    <a:pt x="3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50" y="3"/>
                  </a:lnTo>
                  <a:lnTo>
                    <a:pt x="63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29" name="Freeform 117"/>
            <p:cNvSpPr>
              <a:spLocks/>
            </p:cNvSpPr>
            <p:nvPr/>
          </p:nvSpPr>
          <p:spPr bwMode="auto">
            <a:xfrm>
              <a:off x="634" y="1270"/>
              <a:ext cx="318" cy="152"/>
            </a:xfrm>
            <a:custGeom>
              <a:avLst/>
              <a:gdLst>
                <a:gd name="T0" fmla="*/ 172 w 635"/>
                <a:gd name="T1" fmla="*/ 104 h 304"/>
                <a:gd name="T2" fmla="*/ 112 w 635"/>
                <a:gd name="T3" fmla="*/ 115 h 304"/>
                <a:gd name="T4" fmla="*/ 55 w 635"/>
                <a:gd name="T5" fmla="*/ 129 h 304"/>
                <a:gd name="T6" fmla="*/ 11 w 635"/>
                <a:gd name="T7" fmla="*/ 160 h 304"/>
                <a:gd name="T8" fmla="*/ 8 w 635"/>
                <a:gd name="T9" fmla="*/ 188 h 304"/>
                <a:gd name="T10" fmla="*/ 26 w 635"/>
                <a:gd name="T11" fmla="*/ 197 h 304"/>
                <a:gd name="T12" fmla="*/ 44 w 635"/>
                <a:gd name="T13" fmla="*/ 205 h 304"/>
                <a:gd name="T14" fmla="*/ 71 w 635"/>
                <a:gd name="T15" fmla="*/ 209 h 304"/>
                <a:gd name="T16" fmla="*/ 98 w 635"/>
                <a:gd name="T17" fmla="*/ 208 h 304"/>
                <a:gd name="T18" fmla="*/ 85 w 635"/>
                <a:gd name="T19" fmla="*/ 220 h 304"/>
                <a:gd name="T20" fmla="*/ 58 w 635"/>
                <a:gd name="T21" fmla="*/ 244 h 304"/>
                <a:gd name="T22" fmla="*/ 55 w 635"/>
                <a:gd name="T23" fmla="*/ 269 h 304"/>
                <a:gd name="T24" fmla="*/ 103 w 635"/>
                <a:gd name="T25" fmla="*/ 288 h 304"/>
                <a:gd name="T26" fmla="*/ 146 w 635"/>
                <a:gd name="T27" fmla="*/ 281 h 304"/>
                <a:gd name="T28" fmla="*/ 173 w 635"/>
                <a:gd name="T29" fmla="*/ 263 h 304"/>
                <a:gd name="T30" fmla="*/ 186 w 635"/>
                <a:gd name="T31" fmla="*/ 248 h 304"/>
                <a:gd name="T32" fmla="*/ 192 w 635"/>
                <a:gd name="T33" fmla="*/ 253 h 304"/>
                <a:gd name="T34" fmla="*/ 199 w 635"/>
                <a:gd name="T35" fmla="*/ 270 h 304"/>
                <a:gd name="T36" fmla="*/ 207 w 635"/>
                <a:gd name="T37" fmla="*/ 286 h 304"/>
                <a:gd name="T38" fmla="*/ 225 w 635"/>
                <a:gd name="T39" fmla="*/ 298 h 304"/>
                <a:gd name="T40" fmla="*/ 264 w 635"/>
                <a:gd name="T41" fmla="*/ 304 h 304"/>
                <a:gd name="T42" fmla="*/ 303 w 635"/>
                <a:gd name="T43" fmla="*/ 301 h 304"/>
                <a:gd name="T44" fmla="*/ 330 w 635"/>
                <a:gd name="T45" fmla="*/ 288 h 304"/>
                <a:gd name="T46" fmla="*/ 347 w 635"/>
                <a:gd name="T47" fmla="*/ 263 h 304"/>
                <a:gd name="T48" fmla="*/ 354 w 635"/>
                <a:gd name="T49" fmla="*/ 246 h 304"/>
                <a:gd name="T50" fmla="*/ 379 w 635"/>
                <a:gd name="T51" fmla="*/ 259 h 304"/>
                <a:gd name="T52" fmla="*/ 421 w 635"/>
                <a:gd name="T53" fmla="*/ 271 h 304"/>
                <a:gd name="T54" fmla="*/ 476 w 635"/>
                <a:gd name="T55" fmla="*/ 265 h 304"/>
                <a:gd name="T56" fmla="*/ 517 w 635"/>
                <a:gd name="T57" fmla="*/ 238 h 304"/>
                <a:gd name="T58" fmla="*/ 518 w 635"/>
                <a:gd name="T59" fmla="*/ 217 h 304"/>
                <a:gd name="T60" fmla="*/ 506 w 635"/>
                <a:gd name="T61" fmla="*/ 200 h 304"/>
                <a:gd name="T62" fmla="*/ 492 w 635"/>
                <a:gd name="T63" fmla="*/ 191 h 304"/>
                <a:gd name="T64" fmla="*/ 507 w 635"/>
                <a:gd name="T65" fmla="*/ 188 h 304"/>
                <a:gd name="T66" fmla="*/ 553 w 635"/>
                <a:gd name="T67" fmla="*/ 188 h 304"/>
                <a:gd name="T68" fmla="*/ 601 w 635"/>
                <a:gd name="T69" fmla="*/ 180 h 304"/>
                <a:gd name="T70" fmla="*/ 631 w 635"/>
                <a:gd name="T71" fmla="*/ 154 h 304"/>
                <a:gd name="T72" fmla="*/ 629 w 635"/>
                <a:gd name="T73" fmla="*/ 108 h 304"/>
                <a:gd name="T74" fmla="*/ 603 w 635"/>
                <a:gd name="T75" fmla="*/ 84 h 304"/>
                <a:gd name="T76" fmla="*/ 571 w 635"/>
                <a:gd name="T77" fmla="*/ 74 h 304"/>
                <a:gd name="T78" fmla="*/ 546 w 635"/>
                <a:gd name="T79" fmla="*/ 74 h 304"/>
                <a:gd name="T80" fmla="*/ 588 w 635"/>
                <a:gd name="T81" fmla="*/ 42 h 304"/>
                <a:gd name="T82" fmla="*/ 593 w 635"/>
                <a:gd name="T83" fmla="*/ 5 h 304"/>
                <a:gd name="T84" fmla="*/ 525 w 635"/>
                <a:gd name="T85" fmla="*/ 2 h 304"/>
                <a:gd name="T86" fmla="*/ 442 w 635"/>
                <a:gd name="T87" fmla="*/ 31 h 304"/>
                <a:gd name="T88" fmla="*/ 380 w 635"/>
                <a:gd name="T89" fmla="*/ 83 h 304"/>
                <a:gd name="T90" fmla="*/ 314 w 635"/>
                <a:gd name="T91" fmla="*/ 111 h 304"/>
                <a:gd name="T92" fmla="*/ 250 w 635"/>
                <a:gd name="T93" fmla="*/ 117 h 304"/>
                <a:gd name="T94" fmla="*/ 207 w 635"/>
                <a:gd name="T95" fmla="*/ 10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5" h="304">
                  <a:moveTo>
                    <a:pt x="200" y="96"/>
                  </a:moveTo>
                  <a:lnTo>
                    <a:pt x="172" y="104"/>
                  </a:lnTo>
                  <a:lnTo>
                    <a:pt x="144" y="110"/>
                  </a:lnTo>
                  <a:lnTo>
                    <a:pt x="112" y="115"/>
                  </a:lnTo>
                  <a:lnTo>
                    <a:pt x="83" y="122"/>
                  </a:lnTo>
                  <a:lnTo>
                    <a:pt x="55" y="129"/>
                  </a:lnTo>
                  <a:lnTo>
                    <a:pt x="31" y="143"/>
                  </a:lnTo>
                  <a:lnTo>
                    <a:pt x="11" y="160"/>
                  </a:lnTo>
                  <a:lnTo>
                    <a:pt x="0" y="186"/>
                  </a:lnTo>
                  <a:lnTo>
                    <a:pt x="8" y="188"/>
                  </a:lnTo>
                  <a:lnTo>
                    <a:pt x="17" y="193"/>
                  </a:lnTo>
                  <a:lnTo>
                    <a:pt x="26" y="197"/>
                  </a:lnTo>
                  <a:lnTo>
                    <a:pt x="35" y="202"/>
                  </a:lnTo>
                  <a:lnTo>
                    <a:pt x="44" y="205"/>
                  </a:lnTo>
                  <a:lnTo>
                    <a:pt x="58" y="208"/>
                  </a:lnTo>
                  <a:lnTo>
                    <a:pt x="71" y="209"/>
                  </a:lnTo>
                  <a:lnTo>
                    <a:pt x="90" y="209"/>
                  </a:lnTo>
                  <a:lnTo>
                    <a:pt x="98" y="208"/>
                  </a:lnTo>
                  <a:lnTo>
                    <a:pt x="96" y="213"/>
                  </a:lnTo>
                  <a:lnTo>
                    <a:pt x="85" y="220"/>
                  </a:lnTo>
                  <a:lnTo>
                    <a:pt x="71" y="232"/>
                  </a:lnTo>
                  <a:lnTo>
                    <a:pt x="58" y="244"/>
                  </a:lnTo>
                  <a:lnTo>
                    <a:pt x="50" y="257"/>
                  </a:lnTo>
                  <a:lnTo>
                    <a:pt x="55" y="269"/>
                  </a:lnTo>
                  <a:lnTo>
                    <a:pt x="77" y="283"/>
                  </a:lnTo>
                  <a:lnTo>
                    <a:pt x="103" y="288"/>
                  </a:lnTo>
                  <a:lnTo>
                    <a:pt x="128" y="288"/>
                  </a:lnTo>
                  <a:lnTo>
                    <a:pt x="146" y="281"/>
                  </a:lnTo>
                  <a:lnTo>
                    <a:pt x="162" y="273"/>
                  </a:lnTo>
                  <a:lnTo>
                    <a:pt x="173" y="263"/>
                  </a:lnTo>
                  <a:lnTo>
                    <a:pt x="182" y="255"/>
                  </a:lnTo>
                  <a:lnTo>
                    <a:pt x="186" y="248"/>
                  </a:lnTo>
                  <a:lnTo>
                    <a:pt x="188" y="246"/>
                  </a:lnTo>
                  <a:lnTo>
                    <a:pt x="192" y="253"/>
                  </a:lnTo>
                  <a:lnTo>
                    <a:pt x="196" y="262"/>
                  </a:lnTo>
                  <a:lnTo>
                    <a:pt x="199" y="270"/>
                  </a:lnTo>
                  <a:lnTo>
                    <a:pt x="203" y="278"/>
                  </a:lnTo>
                  <a:lnTo>
                    <a:pt x="207" y="286"/>
                  </a:lnTo>
                  <a:lnTo>
                    <a:pt x="215" y="293"/>
                  </a:lnTo>
                  <a:lnTo>
                    <a:pt x="225" y="298"/>
                  </a:lnTo>
                  <a:lnTo>
                    <a:pt x="240" y="303"/>
                  </a:lnTo>
                  <a:lnTo>
                    <a:pt x="264" y="304"/>
                  </a:lnTo>
                  <a:lnTo>
                    <a:pt x="285" y="304"/>
                  </a:lnTo>
                  <a:lnTo>
                    <a:pt x="303" y="301"/>
                  </a:lnTo>
                  <a:lnTo>
                    <a:pt x="319" y="296"/>
                  </a:lnTo>
                  <a:lnTo>
                    <a:pt x="330" y="288"/>
                  </a:lnTo>
                  <a:lnTo>
                    <a:pt x="340" y="277"/>
                  </a:lnTo>
                  <a:lnTo>
                    <a:pt x="347" y="263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3" y="251"/>
                  </a:lnTo>
                  <a:lnTo>
                    <a:pt x="379" y="259"/>
                  </a:lnTo>
                  <a:lnTo>
                    <a:pt x="399" y="267"/>
                  </a:lnTo>
                  <a:lnTo>
                    <a:pt x="421" y="271"/>
                  </a:lnTo>
                  <a:lnTo>
                    <a:pt x="448" y="272"/>
                  </a:lnTo>
                  <a:lnTo>
                    <a:pt x="476" y="265"/>
                  </a:lnTo>
                  <a:lnTo>
                    <a:pt x="508" y="249"/>
                  </a:lnTo>
                  <a:lnTo>
                    <a:pt x="517" y="238"/>
                  </a:lnTo>
                  <a:lnTo>
                    <a:pt x="519" y="227"/>
                  </a:lnTo>
                  <a:lnTo>
                    <a:pt x="518" y="217"/>
                  </a:lnTo>
                  <a:lnTo>
                    <a:pt x="513" y="209"/>
                  </a:lnTo>
                  <a:lnTo>
                    <a:pt x="506" y="200"/>
                  </a:lnTo>
                  <a:lnTo>
                    <a:pt x="498" y="195"/>
                  </a:lnTo>
                  <a:lnTo>
                    <a:pt x="492" y="191"/>
                  </a:lnTo>
                  <a:lnTo>
                    <a:pt x="491" y="190"/>
                  </a:lnTo>
                  <a:lnTo>
                    <a:pt x="507" y="188"/>
                  </a:lnTo>
                  <a:lnTo>
                    <a:pt x="528" y="188"/>
                  </a:lnTo>
                  <a:lnTo>
                    <a:pt x="553" y="188"/>
                  </a:lnTo>
                  <a:lnTo>
                    <a:pt x="578" y="187"/>
                  </a:lnTo>
                  <a:lnTo>
                    <a:pt x="601" y="180"/>
                  </a:lnTo>
                  <a:lnTo>
                    <a:pt x="619" y="171"/>
                  </a:lnTo>
                  <a:lnTo>
                    <a:pt x="631" y="154"/>
                  </a:lnTo>
                  <a:lnTo>
                    <a:pt x="635" y="129"/>
                  </a:lnTo>
                  <a:lnTo>
                    <a:pt x="629" y="108"/>
                  </a:lnTo>
                  <a:lnTo>
                    <a:pt x="618" y="94"/>
                  </a:lnTo>
                  <a:lnTo>
                    <a:pt x="603" y="84"/>
                  </a:lnTo>
                  <a:lnTo>
                    <a:pt x="587" y="78"/>
                  </a:lnTo>
                  <a:lnTo>
                    <a:pt x="571" y="74"/>
                  </a:lnTo>
                  <a:lnTo>
                    <a:pt x="556" y="74"/>
                  </a:lnTo>
                  <a:lnTo>
                    <a:pt x="546" y="74"/>
                  </a:lnTo>
                  <a:lnTo>
                    <a:pt x="544" y="75"/>
                  </a:lnTo>
                  <a:lnTo>
                    <a:pt x="588" y="42"/>
                  </a:lnTo>
                  <a:lnTo>
                    <a:pt x="603" y="19"/>
                  </a:lnTo>
                  <a:lnTo>
                    <a:pt x="593" y="5"/>
                  </a:lnTo>
                  <a:lnTo>
                    <a:pt x="566" y="0"/>
                  </a:lnTo>
                  <a:lnTo>
                    <a:pt x="525" y="2"/>
                  </a:lnTo>
                  <a:lnTo>
                    <a:pt x="482" y="13"/>
                  </a:lnTo>
                  <a:lnTo>
                    <a:pt x="442" y="31"/>
                  </a:lnTo>
                  <a:lnTo>
                    <a:pt x="409" y="58"/>
                  </a:lnTo>
                  <a:lnTo>
                    <a:pt x="380" y="83"/>
                  </a:lnTo>
                  <a:lnTo>
                    <a:pt x="348" y="100"/>
                  </a:lnTo>
                  <a:lnTo>
                    <a:pt x="314" y="111"/>
                  </a:lnTo>
                  <a:lnTo>
                    <a:pt x="280" y="117"/>
                  </a:lnTo>
                  <a:lnTo>
                    <a:pt x="250" y="117"/>
                  </a:lnTo>
                  <a:lnTo>
                    <a:pt x="224" y="114"/>
                  </a:lnTo>
                  <a:lnTo>
                    <a:pt x="207" y="106"/>
                  </a:lnTo>
                  <a:lnTo>
                    <a:pt x="200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30" name="Freeform 118"/>
            <p:cNvSpPr>
              <a:spLocks/>
            </p:cNvSpPr>
            <p:nvPr/>
          </p:nvSpPr>
          <p:spPr bwMode="auto">
            <a:xfrm>
              <a:off x="1903" y="1789"/>
              <a:ext cx="318" cy="120"/>
            </a:xfrm>
            <a:custGeom>
              <a:avLst/>
              <a:gdLst>
                <a:gd name="T0" fmla="*/ 192 w 637"/>
                <a:gd name="T1" fmla="*/ 16 h 239"/>
                <a:gd name="T2" fmla="*/ 132 w 637"/>
                <a:gd name="T3" fmla="*/ 14 h 239"/>
                <a:gd name="T4" fmla="*/ 72 w 637"/>
                <a:gd name="T5" fmla="*/ 15 h 239"/>
                <a:gd name="T6" fmla="*/ 19 w 637"/>
                <a:gd name="T7" fmla="*/ 32 h 239"/>
                <a:gd name="T8" fmla="*/ 8 w 637"/>
                <a:gd name="T9" fmla="*/ 59 h 239"/>
                <a:gd name="T10" fmla="*/ 24 w 637"/>
                <a:gd name="T11" fmla="*/ 73 h 239"/>
                <a:gd name="T12" fmla="*/ 37 w 637"/>
                <a:gd name="T13" fmla="*/ 85 h 239"/>
                <a:gd name="T14" fmla="*/ 61 w 637"/>
                <a:gd name="T15" fmla="*/ 94 h 239"/>
                <a:gd name="T16" fmla="*/ 87 w 637"/>
                <a:gd name="T17" fmla="*/ 98 h 239"/>
                <a:gd name="T18" fmla="*/ 69 w 637"/>
                <a:gd name="T19" fmla="*/ 106 h 239"/>
                <a:gd name="T20" fmla="*/ 36 w 637"/>
                <a:gd name="T21" fmla="*/ 122 h 239"/>
                <a:gd name="T22" fmla="*/ 25 w 637"/>
                <a:gd name="T23" fmla="*/ 146 h 239"/>
                <a:gd name="T24" fmla="*/ 66 w 637"/>
                <a:gd name="T25" fmla="*/ 176 h 239"/>
                <a:gd name="T26" fmla="*/ 107 w 637"/>
                <a:gd name="T27" fmla="*/ 180 h 239"/>
                <a:gd name="T28" fmla="*/ 141 w 637"/>
                <a:gd name="T29" fmla="*/ 169 h 239"/>
                <a:gd name="T30" fmla="*/ 157 w 637"/>
                <a:gd name="T31" fmla="*/ 155 h 239"/>
                <a:gd name="T32" fmla="*/ 160 w 637"/>
                <a:gd name="T33" fmla="*/ 161 h 239"/>
                <a:gd name="T34" fmla="*/ 160 w 637"/>
                <a:gd name="T35" fmla="*/ 180 h 239"/>
                <a:gd name="T36" fmla="*/ 164 w 637"/>
                <a:gd name="T37" fmla="*/ 199 h 239"/>
                <a:gd name="T38" fmla="*/ 178 w 637"/>
                <a:gd name="T39" fmla="*/ 216 h 239"/>
                <a:gd name="T40" fmla="*/ 216 w 637"/>
                <a:gd name="T41" fmla="*/ 229 h 239"/>
                <a:gd name="T42" fmla="*/ 254 w 637"/>
                <a:gd name="T43" fmla="*/ 234 h 239"/>
                <a:gd name="T44" fmla="*/ 282 w 637"/>
                <a:gd name="T45" fmla="*/ 228 h 239"/>
                <a:gd name="T46" fmla="*/ 304 w 637"/>
                <a:gd name="T47" fmla="*/ 207 h 239"/>
                <a:gd name="T48" fmla="*/ 319 w 637"/>
                <a:gd name="T49" fmla="*/ 192 h 239"/>
                <a:gd name="T50" fmla="*/ 338 w 637"/>
                <a:gd name="T51" fmla="*/ 209 h 239"/>
                <a:gd name="T52" fmla="*/ 372 w 637"/>
                <a:gd name="T53" fmla="*/ 231 h 239"/>
                <a:gd name="T54" fmla="*/ 428 w 637"/>
                <a:gd name="T55" fmla="*/ 239 h 239"/>
                <a:gd name="T56" fmla="*/ 476 w 637"/>
                <a:gd name="T57" fmla="*/ 222 h 239"/>
                <a:gd name="T58" fmla="*/ 485 w 637"/>
                <a:gd name="T59" fmla="*/ 203 h 239"/>
                <a:gd name="T60" fmla="*/ 481 w 637"/>
                <a:gd name="T61" fmla="*/ 184 h 239"/>
                <a:gd name="T62" fmla="*/ 473 w 637"/>
                <a:gd name="T63" fmla="*/ 172 h 239"/>
                <a:gd name="T64" fmla="*/ 487 w 637"/>
                <a:gd name="T65" fmla="*/ 172 h 239"/>
                <a:gd name="T66" fmla="*/ 532 w 637"/>
                <a:gd name="T67" fmla="*/ 182 h 239"/>
                <a:gd name="T68" fmla="*/ 580 w 637"/>
                <a:gd name="T69" fmla="*/ 186 h 239"/>
                <a:gd name="T70" fmla="*/ 618 w 637"/>
                <a:gd name="T71" fmla="*/ 167 h 239"/>
                <a:gd name="T72" fmla="*/ 632 w 637"/>
                <a:gd name="T73" fmla="*/ 123 h 239"/>
                <a:gd name="T74" fmla="*/ 614 w 637"/>
                <a:gd name="T75" fmla="*/ 94 h 239"/>
                <a:gd name="T76" fmla="*/ 586 w 637"/>
                <a:gd name="T77" fmla="*/ 79 h 239"/>
                <a:gd name="T78" fmla="*/ 566 w 637"/>
                <a:gd name="T79" fmla="*/ 74 h 239"/>
                <a:gd name="T80" fmla="*/ 615 w 637"/>
                <a:gd name="T81" fmla="*/ 53 h 239"/>
                <a:gd name="T82" fmla="*/ 631 w 637"/>
                <a:gd name="T83" fmla="*/ 19 h 239"/>
                <a:gd name="T84" fmla="*/ 567 w 637"/>
                <a:gd name="T85" fmla="*/ 0 h 239"/>
                <a:gd name="T86" fmla="*/ 474 w 637"/>
                <a:gd name="T87" fmla="*/ 8 h 239"/>
                <a:gd name="T88" fmla="*/ 399 w 637"/>
                <a:gd name="T89" fmla="*/ 42 h 239"/>
                <a:gd name="T90" fmla="*/ 327 w 637"/>
                <a:gd name="T91" fmla="*/ 54 h 239"/>
                <a:gd name="T92" fmla="*/ 264 w 637"/>
                <a:gd name="T93" fmla="*/ 45 h 239"/>
                <a:gd name="T94" fmla="*/ 226 w 637"/>
                <a:gd name="T95" fmla="*/ 2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7" h="239">
                  <a:moveTo>
                    <a:pt x="222" y="14"/>
                  </a:moveTo>
                  <a:lnTo>
                    <a:pt x="192" y="16"/>
                  </a:lnTo>
                  <a:lnTo>
                    <a:pt x="162" y="16"/>
                  </a:lnTo>
                  <a:lnTo>
                    <a:pt x="132" y="14"/>
                  </a:lnTo>
                  <a:lnTo>
                    <a:pt x="101" y="14"/>
                  </a:lnTo>
                  <a:lnTo>
                    <a:pt x="72" y="15"/>
                  </a:lnTo>
                  <a:lnTo>
                    <a:pt x="43" y="21"/>
                  </a:lnTo>
                  <a:lnTo>
                    <a:pt x="19" y="32"/>
                  </a:lnTo>
                  <a:lnTo>
                    <a:pt x="0" y="53"/>
                  </a:lnTo>
                  <a:lnTo>
                    <a:pt x="8" y="59"/>
                  </a:lnTo>
                  <a:lnTo>
                    <a:pt x="16" y="67"/>
                  </a:lnTo>
                  <a:lnTo>
                    <a:pt x="24" y="73"/>
                  </a:lnTo>
                  <a:lnTo>
                    <a:pt x="31" y="80"/>
                  </a:lnTo>
                  <a:lnTo>
                    <a:pt x="37" y="85"/>
                  </a:lnTo>
                  <a:lnTo>
                    <a:pt x="47" y="90"/>
                  </a:lnTo>
                  <a:lnTo>
                    <a:pt x="61" y="94"/>
                  </a:lnTo>
                  <a:lnTo>
                    <a:pt x="78" y="97"/>
                  </a:lnTo>
                  <a:lnTo>
                    <a:pt x="87" y="98"/>
                  </a:lnTo>
                  <a:lnTo>
                    <a:pt x="83" y="101"/>
                  </a:lnTo>
                  <a:lnTo>
                    <a:pt x="69" y="106"/>
                  </a:lnTo>
                  <a:lnTo>
                    <a:pt x="52" y="114"/>
                  </a:lnTo>
                  <a:lnTo>
                    <a:pt x="36" y="122"/>
                  </a:lnTo>
                  <a:lnTo>
                    <a:pt x="26" y="133"/>
                  </a:lnTo>
                  <a:lnTo>
                    <a:pt x="25" y="146"/>
                  </a:lnTo>
                  <a:lnTo>
                    <a:pt x="41" y="164"/>
                  </a:lnTo>
                  <a:lnTo>
                    <a:pt x="66" y="176"/>
                  </a:lnTo>
                  <a:lnTo>
                    <a:pt x="88" y="181"/>
                  </a:lnTo>
                  <a:lnTo>
                    <a:pt x="107" y="180"/>
                  </a:lnTo>
                  <a:lnTo>
                    <a:pt x="127" y="176"/>
                  </a:lnTo>
                  <a:lnTo>
                    <a:pt x="141" y="169"/>
                  </a:lnTo>
                  <a:lnTo>
                    <a:pt x="151" y="161"/>
                  </a:lnTo>
                  <a:lnTo>
                    <a:pt x="157" y="155"/>
                  </a:lnTo>
                  <a:lnTo>
                    <a:pt x="160" y="153"/>
                  </a:lnTo>
                  <a:lnTo>
                    <a:pt x="160" y="161"/>
                  </a:lnTo>
                  <a:lnTo>
                    <a:pt x="160" y="171"/>
                  </a:lnTo>
                  <a:lnTo>
                    <a:pt x="160" y="180"/>
                  </a:lnTo>
                  <a:lnTo>
                    <a:pt x="162" y="190"/>
                  </a:lnTo>
                  <a:lnTo>
                    <a:pt x="164" y="199"/>
                  </a:lnTo>
                  <a:lnTo>
                    <a:pt x="169" y="208"/>
                  </a:lnTo>
                  <a:lnTo>
                    <a:pt x="178" y="216"/>
                  </a:lnTo>
                  <a:lnTo>
                    <a:pt x="194" y="224"/>
                  </a:lnTo>
                  <a:lnTo>
                    <a:pt x="216" y="229"/>
                  </a:lnTo>
                  <a:lnTo>
                    <a:pt x="236" y="233"/>
                  </a:lnTo>
                  <a:lnTo>
                    <a:pt x="254" y="234"/>
                  </a:lnTo>
                  <a:lnTo>
                    <a:pt x="270" y="233"/>
                  </a:lnTo>
                  <a:lnTo>
                    <a:pt x="282" y="228"/>
                  </a:lnTo>
                  <a:lnTo>
                    <a:pt x="295" y="220"/>
                  </a:lnTo>
                  <a:lnTo>
                    <a:pt x="304" y="207"/>
                  </a:lnTo>
                  <a:lnTo>
                    <a:pt x="317" y="193"/>
                  </a:lnTo>
                  <a:lnTo>
                    <a:pt x="319" y="192"/>
                  </a:lnTo>
                  <a:lnTo>
                    <a:pt x="327" y="199"/>
                  </a:lnTo>
                  <a:lnTo>
                    <a:pt x="338" y="209"/>
                  </a:lnTo>
                  <a:lnTo>
                    <a:pt x="354" y="222"/>
                  </a:lnTo>
                  <a:lnTo>
                    <a:pt x="372" y="231"/>
                  </a:lnTo>
                  <a:lnTo>
                    <a:pt x="399" y="239"/>
                  </a:lnTo>
                  <a:lnTo>
                    <a:pt x="428" y="239"/>
                  </a:lnTo>
                  <a:lnTo>
                    <a:pt x="463" y="230"/>
                  </a:lnTo>
                  <a:lnTo>
                    <a:pt x="476" y="222"/>
                  </a:lnTo>
                  <a:lnTo>
                    <a:pt x="484" y="214"/>
                  </a:lnTo>
                  <a:lnTo>
                    <a:pt x="485" y="203"/>
                  </a:lnTo>
                  <a:lnTo>
                    <a:pt x="485" y="194"/>
                  </a:lnTo>
                  <a:lnTo>
                    <a:pt x="481" y="184"/>
                  </a:lnTo>
                  <a:lnTo>
                    <a:pt x="477" y="177"/>
                  </a:lnTo>
                  <a:lnTo>
                    <a:pt x="473" y="172"/>
                  </a:lnTo>
                  <a:lnTo>
                    <a:pt x="472" y="171"/>
                  </a:lnTo>
                  <a:lnTo>
                    <a:pt x="487" y="172"/>
                  </a:lnTo>
                  <a:lnTo>
                    <a:pt x="509" y="177"/>
                  </a:lnTo>
                  <a:lnTo>
                    <a:pt x="532" y="182"/>
                  </a:lnTo>
                  <a:lnTo>
                    <a:pt x="557" y="187"/>
                  </a:lnTo>
                  <a:lnTo>
                    <a:pt x="580" y="186"/>
                  </a:lnTo>
                  <a:lnTo>
                    <a:pt x="602" y="181"/>
                  </a:lnTo>
                  <a:lnTo>
                    <a:pt x="618" y="167"/>
                  </a:lnTo>
                  <a:lnTo>
                    <a:pt x="632" y="143"/>
                  </a:lnTo>
                  <a:lnTo>
                    <a:pt x="632" y="123"/>
                  </a:lnTo>
                  <a:lnTo>
                    <a:pt x="625" y="106"/>
                  </a:lnTo>
                  <a:lnTo>
                    <a:pt x="614" y="94"/>
                  </a:lnTo>
                  <a:lnTo>
                    <a:pt x="601" y="86"/>
                  </a:lnTo>
                  <a:lnTo>
                    <a:pt x="586" y="79"/>
                  </a:lnTo>
                  <a:lnTo>
                    <a:pt x="574" y="76"/>
                  </a:lnTo>
                  <a:lnTo>
                    <a:pt x="566" y="74"/>
                  </a:lnTo>
                  <a:lnTo>
                    <a:pt x="562" y="74"/>
                  </a:lnTo>
                  <a:lnTo>
                    <a:pt x="615" y="53"/>
                  </a:lnTo>
                  <a:lnTo>
                    <a:pt x="637" y="35"/>
                  </a:lnTo>
                  <a:lnTo>
                    <a:pt x="631" y="19"/>
                  </a:lnTo>
                  <a:lnTo>
                    <a:pt x="605" y="7"/>
                  </a:lnTo>
                  <a:lnTo>
                    <a:pt x="567" y="0"/>
                  </a:lnTo>
                  <a:lnTo>
                    <a:pt x="521" y="0"/>
                  </a:lnTo>
                  <a:lnTo>
                    <a:pt x="474" y="8"/>
                  </a:lnTo>
                  <a:lnTo>
                    <a:pt x="434" y="27"/>
                  </a:lnTo>
                  <a:lnTo>
                    <a:pt x="399" y="42"/>
                  </a:lnTo>
                  <a:lnTo>
                    <a:pt x="364" y="51"/>
                  </a:lnTo>
                  <a:lnTo>
                    <a:pt x="327" y="54"/>
                  </a:lnTo>
                  <a:lnTo>
                    <a:pt x="293" y="52"/>
                  </a:lnTo>
                  <a:lnTo>
                    <a:pt x="264" y="45"/>
                  </a:lnTo>
                  <a:lnTo>
                    <a:pt x="240" y="36"/>
                  </a:lnTo>
                  <a:lnTo>
                    <a:pt x="226" y="25"/>
                  </a:lnTo>
                  <a:lnTo>
                    <a:pt x="22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31" name="Freeform 119"/>
            <p:cNvSpPr>
              <a:spLocks/>
            </p:cNvSpPr>
            <p:nvPr/>
          </p:nvSpPr>
          <p:spPr bwMode="auto">
            <a:xfrm>
              <a:off x="1430" y="3206"/>
              <a:ext cx="317" cy="121"/>
            </a:xfrm>
            <a:custGeom>
              <a:avLst/>
              <a:gdLst>
                <a:gd name="T0" fmla="*/ 190 w 635"/>
                <a:gd name="T1" fmla="*/ 18 h 242"/>
                <a:gd name="T2" fmla="*/ 130 w 635"/>
                <a:gd name="T3" fmla="*/ 15 h 242"/>
                <a:gd name="T4" fmla="*/ 70 w 635"/>
                <a:gd name="T5" fmla="*/ 15 h 242"/>
                <a:gd name="T6" fmla="*/ 18 w 635"/>
                <a:gd name="T7" fmla="*/ 33 h 242"/>
                <a:gd name="T8" fmla="*/ 6 w 635"/>
                <a:gd name="T9" fmla="*/ 62 h 242"/>
                <a:gd name="T10" fmla="*/ 20 w 635"/>
                <a:gd name="T11" fmla="*/ 75 h 242"/>
                <a:gd name="T12" fmla="*/ 35 w 635"/>
                <a:gd name="T13" fmla="*/ 88 h 242"/>
                <a:gd name="T14" fmla="*/ 60 w 635"/>
                <a:gd name="T15" fmla="*/ 98 h 242"/>
                <a:gd name="T16" fmla="*/ 86 w 635"/>
                <a:gd name="T17" fmla="*/ 102 h 242"/>
                <a:gd name="T18" fmla="*/ 68 w 635"/>
                <a:gd name="T19" fmla="*/ 110 h 242"/>
                <a:gd name="T20" fmla="*/ 34 w 635"/>
                <a:gd name="T21" fmla="*/ 125 h 242"/>
                <a:gd name="T22" fmla="*/ 24 w 635"/>
                <a:gd name="T23" fmla="*/ 151 h 242"/>
                <a:gd name="T24" fmla="*/ 65 w 635"/>
                <a:gd name="T25" fmla="*/ 179 h 242"/>
                <a:gd name="T26" fmla="*/ 107 w 635"/>
                <a:gd name="T27" fmla="*/ 182 h 242"/>
                <a:gd name="T28" fmla="*/ 139 w 635"/>
                <a:gd name="T29" fmla="*/ 169 h 242"/>
                <a:gd name="T30" fmla="*/ 155 w 635"/>
                <a:gd name="T31" fmla="*/ 156 h 242"/>
                <a:gd name="T32" fmla="*/ 158 w 635"/>
                <a:gd name="T33" fmla="*/ 163 h 242"/>
                <a:gd name="T34" fmla="*/ 160 w 635"/>
                <a:gd name="T35" fmla="*/ 182 h 242"/>
                <a:gd name="T36" fmla="*/ 162 w 635"/>
                <a:gd name="T37" fmla="*/ 200 h 242"/>
                <a:gd name="T38" fmla="*/ 177 w 635"/>
                <a:gd name="T39" fmla="*/ 216 h 242"/>
                <a:gd name="T40" fmla="*/ 213 w 635"/>
                <a:gd name="T41" fmla="*/ 229 h 242"/>
                <a:gd name="T42" fmla="*/ 251 w 635"/>
                <a:gd name="T43" fmla="*/ 235 h 242"/>
                <a:gd name="T44" fmla="*/ 280 w 635"/>
                <a:gd name="T45" fmla="*/ 229 h 242"/>
                <a:gd name="T46" fmla="*/ 302 w 635"/>
                <a:gd name="T47" fmla="*/ 209 h 242"/>
                <a:gd name="T48" fmla="*/ 318 w 635"/>
                <a:gd name="T49" fmla="*/ 195 h 242"/>
                <a:gd name="T50" fmla="*/ 337 w 635"/>
                <a:gd name="T51" fmla="*/ 212 h 242"/>
                <a:gd name="T52" fmla="*/ 373 w 635"/>
                <a:gd name="T53" fmla="*/ 234 h 242"/>
                <a:gd name="T54" fmla="*/ 427 w 635"/>
                <a:gd name="T55" fmla="*/ 242 h 242"/>
                <a:gd name="T56" fmla="*/ 475 w 635"/>
                <a:gd name="T57" fmla="*/ 225 h 242"/>
                <a:gd name="T58" fmla="*/ 482 w 635"/>
                <a:gd name="T59" fmla="*/ 207 h 242"/>
                <a:gd name="T60" fmla="*/ 476 w 635"/>
                <a:gd name="T61" fmla="*/ 187 h 242"/>
                <a:gd name="T62" fmla="*/ 467 w 635"/>
                <a:gd name="T63" fmla="*/ 175 h 242"/>
                <a:gd name="T64" fmla="*/ 482 w 635"/>
                <a:gd name="T65" fmla="*/ 174 h 242"/>
                <a:gd name="T66" fmla="*/ 527 w 635"/>
                <a:gd name="T67" fmla="*/ 184 h 242"/>
                <a:gd name="T68" fmla="*/ 576 w 635"/>
                <a:gd name="T69" fmla="*/ 190 h 242"/>
                <a:gd name="T70" fmla="*/ 614 w 635"/>
                <a:gd name="T71" fmla="*/ 170 h 242"/>
                <a:gd name="T72" fmla="*/ 629 w 635"/>
                <a:gd name="T73" fmla="*/ 126 h 242"/>
                <a:gd name="T74" fmla="*/ 611 w 635"/>
                <a:gd name="T75" fmla="*/ 98 h 242"/>
                <a:gd name="T76" fmla="*/ 584 w 635"/>
                <a:gd name="T77" fmla="*/ 82 h 242"/>
                <a:gd name="T78" fmla="*/ 563 w 635"/>
                <a:gd name="T79" fmla="*/ 77 h 242"/>
                <a:gd name="T80" fmla="*/ 613 w 635"/>
                <a:gd name="T81" fmla="*/ 56 h 242"/>
                <a:gd name="T82" fmla="*/ 629 w 635"/>
                <a:gd name="T83" fmla="*/ 18 h 242"/>
                <a:gd name="T84" fmla="*/ 565 w 635"/>
                <a:gd name="T85" fmla="*/ 0 h 242"/>
                <a:gd name="T86" fmla="*/ 472 w 635"/>
                <a:gd name="T87" fmla="*/ 8 h 242"/>
                <a:gd name="T88" fmla="*/ 397 w 635"/>
                <a:gd name="T89" fmla="*/ 43 h 242"/>
                <a:gd name="T90" fmla="*/ 323 w 635"/>
                <a:gd name="T91" fmla="*/ 57 h 242"/>
                <a:gd name="T92" fmla="*/ 259 w 635"/>
                <a:gd name="T93" fmla="*/ 47 h 242"/>
                <a:gd name="T94" fmla="*/ 222 w 635"/>
                <a:gd name="T95" fmla="*/ 2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5" h="242">
                  <a:moveTo>
                    <a:pt x="220" y="16"/>
                  </a:moveTo>
                  <a:lnTo>
                    <a:pt x="190" y="18"/>
                  </a:lnTo>
                  <a:lnTo>
                    <a:pt x="160" y="17"/>
                  </a:lnTo>
                  <a:lnTo>
                    <a:pt x="130" y="15"/>
                  </a:lnTo>
                  <a:lnTo>
                    <a:pt x="99" y="14"/>
                  </a:lnTo>
                  <a:lnTo>
                    <a:pt x="70" y="15"/>
                  </a:lnTo>
                  <a:lnTo>
                    <a:pt x="43" y="21"/>
                  </a:lnTo>
                  <a:lnTo>
                    <a:pt x="18" y="33"/>
                  </a:lnTo>
                  <a:lnTo>
                    <a:pt x="0" y="57"/>
                  </a:lnTo>
                  <a:lnTo>
                    <a:pt x="6" y="62"/>
                  </a:lnTo>
                  <a:lnTo>
                    <a:pt x="13" y="69"/>
                  </a:lnTo>
                  <a:lnTo>
                    <a:pt x="20" y="75"/>
                  </a:lnTo>
                  <a:lnTo>
                    <a:pt x="28" y="82"/>
                  </a:lnTo>
                  <a:lnTo>
                    <a:pt x="35" y="88"/>
                  </a:lnTo>
                  <a:lnTo>
                    <a:pt x="46" y="94"/>
                  </a:lnTo>
                  <a:lnTo>
                    <a:pt x="60" y="98"/>
                  </a:lnTo>
                  <a:lnTo>
                    <a:pt x="77" y="101"/>
                  </a:lnTo>
                  <a:lnTo>
                    <a:pt x="86" y="102"/>
                  </a:lnTo>
                  <a:lnTo>
                    <a:pt x="82" y="105"/>
                  </a:lnTo>
                  <a:lnTo>
                    <a:pt x="68" y="110"/>
                  </a:lnTo>
                  <a:lnTo>
                    <a:pt x="52" y="117"/>
                  </a:lnTo>
                  <a:lnTo>
                    <a:pt x="34" y="125"/>
                  </a:lnTo>
                  <a:lnTo>
                    <a:pt x="24" y="137"/>
                  </a:lnTo>
                  <a:lnTo>
                    <a:pt x="24" y="151"/>
                  </a:lnTo>
                  <a:lnTo>
                    <a:pt x="40" y="167"/>
                  </a:lnTo>
                  <a:lnTo>
                    <a:pt x="65" y="179"/>
                  </a:lnTo>
                  <a:lnTo>
                    <a:pt x="87" y="184"/>
                  </a:lnTo>
                  <a:lnTo>
                    <a:pt x="107" y="182"/>
                  </a:lnTo>
                  <a:lnTo>
                    <a:pt x="125" y="177"/>
                  </a:lnTo>
                  <a:lnTo>
                    <a:pt x="139" y="169"/>
                  </a:lnTo>
                  <a:lnTo>
                    <a:pt x="149" y="162"/>
                  </a:lnTo>
                  <a:lnTo>
                    <a:pt x="155" y="156"/>
                  </a:lnTo>
                  <a:lnTo>
                    <a:pt x="158" y="154"/>
                  </a:lnTo>
                  <a:lnTo>
                    <a:pt x="158" y="163"/>
                  </a:lnTo>
                  <a:lnTo>
                    <a:pt x="160" y="173"/>
                  </a:lnTo>
                  <a:lnTo>
                    <a:pt x="160" y="182"/>
                  </a:lnTo>
                  <a:lnTo>
                    <a:pt x="161" y="192"/>
                  </a:lnTo>
                  <a:lnTo>
                    <a:pt x="162" y="200"/>
                  </a:lnTo>
                  <a:lnTo>
                    <a:pt x="167" y="209"/>
                  </a:lnTo>
                  <a:lnTo>
                    <a:pt x="177" y="216"/>
                  </a:lnTo>
                  <a:lnTo>
                    <a:pt x="192" y="224"/>
                  </a:lnTo>
                  <a:lnTo>
                    <a:pt x="213" y="229"/>
                  </a:lnTo>
                  <a:lnTo>
                    <a:pt x="232" y="233"/>
                  </a:lnTo>
                  <a:lnTo>
                    <a:pt x="251" y="235"/>
                  </a:lnTo>
                  <a:lnTo>
                    <a:pt x="267" y="234"/>
                  </a:lnTo>
                  <a:lnTo>
                    <a:pt x="280" y="229"/>
                  </a:lnTo>
                  <a:lnTo>
                    <a:pt x="293" y="221"/>
                  </a:lnTo>
                  <a:lnTo>
                    <a:pt x="302" y="209"/>
                  </a:lnTo>
                  <a:lnTo>
                    <a:pt x="315" y="194"/>
                  </a:lnTo>
                  <a:lnTo>
                    <a:pt x="318" y="195"/>
                  </a:lnTo>
                  <a:lnTo>
                    <a:pt x="326" y="202"/>
                  </a:lnTo>
                  <a:lnTo>
                    <a:pt x="337" y="212"/>
                  </a:lnTo>
                  <a:lnTo>
                    <a:pt x="353" y="224"/>
                  </a:lnTo>
                  <a:lnTo>
                    <a:pt x="373" y="234"/>
                  </a:lnTo>
                  <a:lnTo>
                    <a:pt x="398" y="242"/>
                  </a:lnTo>
                  <a:lnTo>
                    <a:pt x="427" y="242"/>
                  </a:lnTo>
                  <a:lnTo>
                    <a:pt x="462" y="234"/>
                  </a:lnTo>
                  <a:lnTo>
                    <a:pt x="475" y="225"/>
                  </a:lnTo>
                  <a:lnTo>
                    <a:pt x="481" y="217"/>
                  </a:lnTo>
                  <a:lnTo>
                    <a:pt x="482" y="207"/>
                  </a:lnTo>
                  <a:lnTo>
                    <a:pt x="481" y="198"/>
                  </a:lnTo>
                  <a:lnTo>
                    <a:pt x="476" y="187"/>
                  </a:lnTo>
                  <a:lnTo>
                    <a:pt x="471" y="180"/>
                  </a:lnTo>
                  <a:lnTo>
                    <a:pt x="467" y="175"/>
                  </a:lnTo>
                  <a:lnTo>
                    <a:pt x="466" y="174"/>
                  </a:lnTo>
                  <a:lnTo>
                    <a:pt x="482" y="174"/>
                  </a:lnTo>
                  <a:lnTo>
                    <a:pt x="503" y="179"/>
                  </a:lnTo>
                  <a:lnTo>
                    <a:pt x="527" y="184"/>
                  </a:lnTo>
                  <a:lnTo>
                    <a:pt x="551" y="190"/>
                  </a:lnTo>
                  <a:lnTo>
                    <a:pt x="576" y="190"/>
                  </a:lnTo>
                  <a:lnTo>
                    <a:pt x="597" y="184"/>
                  </a:lnTo>
                  <a:lnTo>
                    <a:pt x="614" y="170"/>
                  </a:lnTo>
                  <a:lnTo>
                    <a:pt x="627" y="148"/>
                  </a:lnTo>
                  <a:lnTo>
                    <a:pt x="629" y="126"/>
                  </a:lnTo>
                  <a:lnTo>
                    <a:pt x="623" y="111"/>
                  </a:lnTo>
                  <a:lnTo>
                    <a:pt x="611" y="98"/>
                  </a:lnTo>
                  <a:lnTo>
                    <a:pt x="599" y="90"/>
                  </a:lnTo>
                  <a:lnTo>
                    <a:pt x="584" y="82"/>
                  </a:lnTo>
                  <a:lnTo>
                    <a:pt x="572" y="79"/>
                  </a:lnTo>
                  <a:lnTo>
                    <a:pt x="563" y="77"/>
                  </a:lnTo>
                  <a:lnTo>
                    <a:pt x="561" y="77"/>
                  </a:lnTo>
                  <a:lnTo>
                    <a:pt x="613" y="56"/>
                  </a:lnTo>
                  <a:lnTo>
                    <a:pt x="635" y="36"/>
                  </a:lnTo>
                  <a:lnTo>
                    <a:pt x="629" y="18"/>
                  </a:lnTo>
                  <a:lnTo>
                    <a:pt x="604" y="7"/>
                  </a:lnTo>
                  <a:lnTo>
                    <a:pt x="565" y="0"/>
                  </a:lnTo>
                  <a:lnTo>
                    <a:pt x="519" y="0"/>
                  </a:lnTo>
                  <a:lnTo>
                    <a:pt x="472" y="8"/>
                  </a:lnTo>
                  <a:lnTo>
                    <a:pt x="434" y="26"/>
                  </a:lnTo>
                  <a:lnTo>
                    <a:pt x="397" y="43"/>
                  </a:lnTo>
                  <a:lnTo>
                    <a:pt x="360" y="54"/>
                  </a:lnTo>
                  <a:lnTo>
                    <a:pt x="323" y="57"/>
                  </a:lnTo>
                  <a:lnTo>
                    <a:pt x="289" y="55"/>
                  </a:lnTo>
                  <a:lnTo>
                    <a:pt x="259" y="47"/>
                  </a:lnTo>
                  <a:lnTo>
                    <a:pt x="236" y="38"/>
                  </a:lnTo>
                  <a:lnTo>
                    <a:pt x="222" y="26"/>
                  </a:lnTo>
                  <a:lnTo>
                    <a:pt x="22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32" name="Freeform 120"/>
            <p:cNvSpPr>
              <a:spLocks/>
            </p:cNvSpPr>
            <p:nvPr/>
          </p:nvSpPr>
          <p:spPr bwMode="auto">
            <a:xfrm>
              <a:off x="1132" y="3323"/>
              <a:ext cx="318" cy="121"/>
            </a:xfrm>
            <a:custGeom>
              <a:avLst/>
              <a:gdLst>
                <a:gd name="T0" fmla="*/ 190 w 636"/>
                <a:gd name="T1" fmla="*/ 20 h 243"/>
                <a:gd name="T2" fmla="*/ 129 w 636"/>
                <a:gd name="T3" fmla="*/ 17 h 243"/>
                <a:gd name="T4" fmla="*/ 70 w 636"/>
                <a:gd name="T5" fmla="*/ 17 h 243"/>
                <a:gd name="T6" fmla="*/ 21 w 636"/>
                <a:gd name="T7" fmla="*/ 35 h 243"/>
                <a:gd name="T8" fmla="*/ 7 w 636"/>
                <a:gd name="T9" fmla="*/ 64 h 243"/>
                <a:gd name="T10" fmla="*/ 21 w 636"/>
                <a:gd name="T11" fmla="*/ 76 h 243"/>
                <a:gd name="T12" fmla="*/ 34 w 636"/>
                <a:gd name="T13" fmla="*/ 89 h 243"/>
                <a:gd name="T14" fmla="*/ 56 w 636"/>
                <a:gd name="T15" fmla="*/ 99 h 243"/>
                <a:gd name="T16" fmla="*/ 85 w 636"/>
                <a:gd name="T17" fmla="*/ 103 h 243"/>
                <a:gd name="T18" fmla="*/ 67 w 636"/>
                <a:gd name="T19" fmla="*/ 112 h 243"/>
                <a:gd name="T20" fmla="*/ 34 w 636"/>
                <a:gd name="T21" fmla="*/ 127 h 243"/>
                <a:gd name="T22" fmla="*/ 24 w 636"/>
                <a:gd name="T23" fmla="*/ 151 h 243"/>
                <a:gd name="T24" fmla="*/ 65 w 636"/>
                <a:gd name="T25" fmla="*/ 181 h 243"/>
                <a:gd name="T26" fmla="*/ 107 w 636"/>
                <a:gd name="T27" fmla="*/ 184 h 243"/>
                <a:gd name="T28" fmla="*/ 136 w 636"/>
                <a:gd name="T29" fmla="*/ 171 h 243"/>
                <a:gd name="T30" fmla="*/ 154 w 636"/>
                <a:gd name="T31" fmla="*/ 157 h 243"/>
                <a:gd name="T32" fmla="*/ 157 w 636"/>
                <a:gd name="T33" fmla="*/ 165 h 243"/>
                <a:gd name="T34" fmla="*/ 158 w 636"/>
                <a:gd name="T35" fmla="*/ 184 h 243"/>
                <a:gd name="T36" fmla="*/ 161 w 636"/>
                <a:gd name="T37" fmla="*/ 202 h 243"/>
                <a:gd name="T38" fmla="*/ 176 w 636"/>
                <a:gd name="T39" fmla="*/ 218 h 243"/>
                <a:gd name="T40" fmla="*/ 213 w 636"/>
                <a:gd name="T41" fmla="*/ 231 h 243"/>
                <a:gd name="T42" fmla="*/ 251 w 636"/>
                <a:gd name="T43" fmla="*/ 238 h 243"/>
                <a:gd name="T44" fmla="*/ 282 w 636"/>
                <a:gd name="T45" fmla="*/ 232 h 243"/>
                <a:gd name="T46" fmla="*/ 305 w 636"/>
                <a:gd name="T47" fmla="*/ 213 h 243"/>
                <a:gd name="T48" fmla="*/ 318 w 636"/>
                <a:gd name="T49" fmla="*/ 197 h 243"/>
                <a:gd name="T50" fmla="*/ 338 w 636"/>
                <a:gd name="T51" fmla="*/ 215 h 243"/>
                <a:gd name="T52" fmla="*/ 373 w 636"/>
                <a:gd name="T53" fmla="*/ 235 h 243"/>
                <a:gd name="T54" fmla="*/ 428 w 636"/>
                <a:gd name="T55" fmla="*/ 243 h 243"/>
                <a:gd name="T56" fmla="*/ 476 w 636"/>
                <a:gd name="T57" fmla="*/ 227 h 243"/>
                <a:gd name="T58" fmla="*/ 483 w 636"/>
                <a:gd name="T59" fmla="*/ 207 h 243"/>
                <a:gd name="T60" fmla="*/ 477 w 636"/>
                <a:gd name="T61" fmla="*/ 188 h 243"/>
                <a:gd name="T62" fmla="*/ 470 w 636"/>
                <a:gd name="T63" fmla="*/ 176 h 243"/>
                <a:gd name="T64" fmla="*/ 483 w 636"/>
                <a:gd name="T65" fmla="*/ 176 h 243"/>
                <a:gd name="T66" fmla="*/ 529 w 636"/>
                <a:gd name="T67" fmla="*/ 186 h 243"/>
                <a:gd name="T68" fmla="*/ 576 w 636"/>
                <a:gd name="T69" fmla="*/ 191 h 243"/>
                <a:gd name="T70" fmla="*/ 615 w 636"/>
                <a:gd name="T71" fmla="*/ 172 h 243"/>
                <a:gd name="T72" fmla="*/ 629 w 636"/>
                <a:gd name="T73" fmla="*/ 127 h 243"/>
                <a:gd name="T74" fmla="*/ 613 w 636"/>
                <a:gd name="T75" fmla="*/ 98 h 243"/>
                <a:gd name="T76" fmla="*/ 587 w 636"/>
                <a:gd name="T77" fmla="*/ 84 h 243"/>
                <a:gd name="T78" fmla="*/ 565 w 636"/>
                <a:gd name="T79" fmla="*/ 79 h 243"/>
                <a:gd name="T80" fmla="*/ 615 w 636"/>
                <a:gd name="T81" fmla="*/ 56 h 243"/>
                <a:gd name="T82" fmla="*/ 630 w 636"/>
                <a:gd name="T83" fmla="*/ 20 h 243"/>
                <a:gd name="T84" fmla="*/ 565 w 636"/>
                <a:gd name="T85" fmla="*/ 0 h 243"/>
                <a:gd name="T86" fmla="*/ 471 w 636"/>
                <a:gd name="T87" fmla="*/ 10 h 243"/>
                <a:gd name="T88" fmla="*/ 396 w 636"/>
                <a:gd name="T89" fmla="*/ 44 h 243"/>
                <a:gd name="T90" fmla="*/ 322 w 636"/>
                <a:gd name="T91" fmla="*/ 59 h 243"/>
                <a:gd name="T92" fmla="*/ 259 w 636"/>
                <a:gd name="T93" fmla="*/ 49 h 243"/>
                <a:gd name="T94" fmla="*/ 225 w 636"/>
                <a:gd name="T95" fmla="*/ 2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6" h="243">
                  <a:moveTo>
                    <a:pt x="222" y="18"/>
                  </a:moveTo>
                  <a:lnTo>
                    <a:pt x="190" y="20"/>
                  </a:lnTo>
                  <a:lnTo>
                    <a:pt x="161" y="19"/>
                  </a:lnTo>
                  <a:lnTo>
                    <a:pt x="129" y="17"/>
                  </a:lnTo>
                  <a:lnTo>
                    <a:pt x="101" y="16"/>
                  </a:lnTo>
                  <a:lnTo>
                    <a:pt x="70" y="17"/>
                  </a:lnTo>
                  <a:lnTo>
                    <a:pt x="44" y="23"/>
                  </a:lnTo>
                  <a:lnTo>
                    <a:pt x="21" y="35"/>
                  </a:lnTo>
                  <a:lnTo>
                    <a:pt x="0" y="59"/>
                  </a:lnTo>
                  <a:lnTo>
                    <a:pt x="7" y="64"/>
                  </a:lnTo>
                  <a:lnTo>
                    <a:pt x="16" y="70"/>
                  </a:lnTo>
                  <a:lnTo>
                    <a:pt x="21" y="76"/>
                  </a:lnTo>
                  <a:lnTo>
                    <a:pt x="28" y="83"/>
                  </a:lnTo>
                  <a:lnTo>
                    <a:pt x="34" y="89"/>
                  </a:lnTo>
                  <a:lnTo>
                    <a:pt x="44" y="95"/>
                  </a:lnTo>
                  <a:lnTo>
                    <a:pt x="56" y="99"/>
                  </a:lnTo>
                  <a:lnTo>
                    <a:pt x="75" y="102"/>
                  </a:lnTo>
                  <a:lnTo>
                    <a:pt x="85" y="103"/>
                  </a:lnTo>
                  <a:lnTo>
                    <a:pt x="82" y="106"/>
                  </a:lnTo>
                  <a:lnTo>
                    <a:pt x="67" y="112"/>
                  </a:lnTo>
                  <a:lnTo>
                    <a:pt x="51" y="119"/>
                  </a:lnTo>
                  <a:lnTo>
                    <a:pt x="34" y="127"/>
                  </a:lnTo>
                  <a:lnTo>
                    <a:pt x="24" y="138"/>
                  </a:lnTo>
                  <a:lnTo>
                    <a:pt x="24" y="151"/>
                  </a:lnTo>
                  <a:lnTo>
                    <a:pt x="41" y="169"/>
                  </a:lnTo>
                  <a:lnTo>
                    <a:pt x="65" y="181"/>
                  </a:lnTo>
                  <a:lnTo>
                    <a:pt x="88" y="186"/>
                  </a:lnTo>
                  <a:lnTo>
                    <a:pt x="107" y="184"/>
                  </a:lnTo>
                  <a:lnTo>
                    <a:pt x="124" y="179"/>
                  </a:lnTo>
                  <a:lnTo>
                    <a:pt x="136" y="171"/>
                  </a:lnTo>
                  <a:lnTo>
                    <a:pt x="147" y="164"/>
                  </a:lnTo>
                  <a:lnTo>
                    <a:pt x="154" y="157"/>
                  </a:lnTo>
                  <a:lnTo>
                    <a:pt x="156" y="155"/>
                  </a:lnTo>
                  <a:lnTo>
                    <a:pt x="157" y="165"/>
                  </a:lnTo>
                  <a:lnTo>
                    <a:pt x="158" y="175"/>
                  </a:lnTo>
                  <a:lnTo>
                    <a:pt x="158" y="184"/>
                  </a:lnTo>
                  <a:lnTo>
                    <a:pt x="160" y="194"/>
                  </a:lnTo>
                  <a:lnTo>
                    <a:pt x="161" y="202"/>
                  </a:lnTo>
                  <a:lnTo>
                    <a:pt x="167" y="212"/>
                  </a:lnTo>
                  <a:lnTo>
                    <a:pt x="176" y="218"/>
                  </a:lnTo>
                  <a:lnTo>
                    <a:pt x="189" y="225"/>
                  </a:lnTo>
                  <a:lnTo>
                    <a:pt x="213" y="231"/>
                  </a:lnTo>
                  <a:lnTo>
                    <a:pt x="232" y="236"/>
                  </a:lnTo>
                  <a:lnTo>
                    <a:pt x="251" y="238"/>
                  </a:lnTo>
                  <a:lnTo>
                    <a:pt x="268" y="237"/>
                  </a:lnTo>
                  <a:lnTo>
                    <a:pt x="282" y="232"/>
                  </a:lnTo>
                  <a:lnTo>
                    <a:pt x="294" y="225"/>
                  </a:lnTo>
                  <a:lnTo>
                    <a:pt x="305" y="213"/>
                  </a:lnTo>
                  <a:lnTo>
                    <a:pt x="316" y="198"/>
                  </a:lnTo>
                  <a:lnTo>
                    <a:pt x="318" y="197"/>
                  </a:lnTo>
                  <a:lnTo>
                    <a:pt x="326" y="204"/>
                  </a:lnTo>
                  <a:lnTo>
                    <a:pt x="338" y="215"/>
                  </a:lnTo>
                  <a:lnTo>
                    <a:pt x="354" y="226"/>
                  </a:lnTo>
                  <a:lnTo>
                    <a:pt x="373" y="235"/>
                  </a:lnTo>
                  <a:lnTo>
                    <a:pt x="400" y="242"/>
                  </a:lnTo>
                  <a:lnTo>
                    <a:pt x="428" y="243"/>
                  </a:lnTo>
                  <a:lnTo>
                    <a:pt x="464" y="235"/>
                  </a:lnTo>
                  <a:lnTo>
                    <a:pt x="476" y="227"/>
                  </a:lnTo>
                  <a:lnTo>
                    <a:pt x="482" y="218"/>
                  </a:lnTo>
                  <a:lnTo>
                    <a:pt x="483" y="207"/>
                  </a:lnTo>
                  <a:lnTo>
                    <a:pt x="482" y="198"/>
                  </a:lnTo>
                  <a:lnTo>
                    <a:pt x="477" y="188"/>
                  </a:lnTo>
                  <a:lnTo>
                    <a:pt x="474" y="181"/>
                  </a:lnTo>
                  <a:lnTo>
                    <a:pt x="470" y="176"/>
                  </a:lnTo>
                  <a:lnTo>
                    <a:pt x="469" y="175"/>
                  </a:lnTo>
                  <a:lnTo>
                    <a:pt x="483" y="176"/>
                  </a:lnTo>
                  <a:lnTo>
                    <a:pt x="504" y="181"/>
                  </a:lnTo>
                  <a:lnTo>
                    <a:pt x="529" y="186"/>
                  </a:lnTo>
                  <a:lnTo>
                    <a:pt x="554" y="191"/>
                  </a:lnTo>
                  <a:lnTo>
                    <a:pt x="576" y="191"/>
                  </a:lnTo>
                  <a:lnTo>
                    <a:pt x="599" y="186"/>
                  </a:lnTo>
                  <a:lnTo>
                    <a:pt x="615" y="172"/>
                  </a:lnTo>
                  <a:lnTo>
                    <a:pt x="628" y="148"/>
                  </a:lnTo>
                  <a:lnTo>
                    <a:pt x="629" y="127"/>
                  </a:lnTo>
                  <a:lnTo>
                    <a:pt x="623" y="112"/>
                  </a:lnTo>
                  <a:lnTo>
                    <a:pt x="613" y="98"/>
                  </a:lnTo>
                  <a:lnTo>
                    <a:pt x="600" y="90"/>
                  </a:lnTo>
                  <a:lnTo>
                    <a:pt x="587" y="84"/>
                  </a:lnTo>
                  <a:lnTo>
                    <a:pt x="573" y="81"/>
                  </a:lnTo>
                  <a:lnTo>
                    <a:pt x="565" y="79"/>
                  </a:lnTo>
                  <a:lnTo>
                    <a:pt x="562" y="79"/>
                  </a:lnTo>
                  <a:lnTo>
                    <a:pt x="615" y="56"/>
                  </a:lnTo>
                  <a:lnTo>
                    <a:pt x="636" y="37"/>
                  </a:lnTo>
                  <a:lnTo>
                    <a:pt x="630" y="20"/>
                  </a:lnTo>
                  <a:lnTo>
                    <a:pt x="605" y="9"/>
                  </a:lnTo>
                  <a:lnTo>
                    <a:pt x="565" y="0"/>
                  </a:lnTo>
                  <a:lnTo>
                    <a:pt x="520" y="1"/>
                  </a:lnTo>
                  <a:lnTo>
                    <a:pt x="471" y="10"/>
                  </a:lnTo>
                  <a:lnTo>
                    <a:pt x="431" y="28"/>
                  </a:lnTo>
                  <a:lnTo>
                    <a:pt x="396" y="44"/>
                  </a:lnTo>
                  <a:lnTo>
                    <a:pt x="360" y="54"/>
                  </a:lnTo>
                  <a:lnTo>
                    <a:pt x="322" y="59"/>
                  </a:lnTo>
                  <a:lnTo>
                    <a:pt x="290" y="56"/>
                  </a:lnTo>
                  <a:lnTo>
                    <a:pt x="259" y="49"/>
                  </a:lnTo>
                  <a:lnTo>
                    <a:pt x="238" y="40"/>
                  </a:lnTo>
                  <a:lnTo>
                    <a:pt x="225" y="29"/>
                  </a:lnTo>
                  <a:lnTo>
                    <a:pt x="22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33" name="Freeform 121"/>
            <p:cNvSpPr>
              <a:spLocks/>
            </p:cNvSpPr>
            <p:nvPr/>
          </p:nvSpPr>
          <p:spPr bwMode="auto">
            <a:xfrm>
              <a:off x="1316" y="1296"/>
              <a:ext cx="364" cy="177"/>
            </a:xfrm>
            <a:custGeom>
              <a:avLst/>
              <a:gdLst>
                <a:gd name="T0" fmla="*/ 410 w 726"/>
                <a:gd name="T1" fmla="*/ 25 h 355"/>
                <a:gd name="T2" fmla="*/ 421 w 726"/>
                <a:gd name="T3" fmla="*/ 41 h 355"/>
                <a:gd name="T4" fmla="*/ 430 w 726"/>
                <a:gd name="T5" fmla="*/ 55 h 355"/>
                <a:gd name="T6" fmla="*/ 444 w 726"/>
                <a:gd name="T7" fmla="*/ 67 h 355"/>
                <a:gd name="T8" fmla="*/ 459 w 726"/>
                <a:gd name="T9" fmla="*/ 60 h 355"/>
                <a:gd name="T10" fmla="*/ 475 w 726"/>
                <a:gd name="T11" fmla="*/ 42 h 355"/>
                <a:gd name="T12" fmla="*/ 492 w 726"/>
                <a:gd name="T13" fmla="*/ 25 h 355"/>
                <a:gd name="T14" fmla="*/ 513 w 726"/>
                <a:gd name="T15" fmla="*/ 9 h 355"/>
                <a:gd name="T16" fmla="*/ 544 w 726"/>
                <a:gd name="T17" fmla="*/ 5 h 355"/>
                <a:gd name="T18" fmla="*/ 570 w 726"/>
                <a:gd name="T19" fmla="*/ 23 h 355"/>
                <a:gd name="T20" fmla="*/ 584 w 726"/>
                <a:gd name="T21" fmla="*/ 50 h 355"/>
                <a:gd name="T22" fmla="*/ 595 w 726"/>
                <a:gd name="T23" fmla="*/ 80 h 355"/>
                <a:gd name="T24" fmla="*/ 609 w 726"/>
                <a:gd name="T25" fmla="*/ 115 h 355"/>
                <a:gd name="T26" fmla="*/ 634 w 726"/>
                <a:gd name="T27" fmla="*/ 158 h 355"/>
                <a:gd name="T28" fmla="*/ 665 w 726"/>
                <a:gd name="T29" fmla="*/ 200 h 355"/>
                <a:gd name="T30" fmla="*/ 702 w 726"/>
                <a:gd name="T31" fmla="*/ 237 h 355"/>
                <a:gd name="T32" fmla="*/ 725 w 726"/>
                <a:gd name="T33" fmla="*/ 261 h 355"/>
                <a:gd name="T34" fmla="*/ 714 w 726"/>
                <a:gd name="T35" fmla="*/ 268 h 355"/>
                <a:gd name="T36" fmla="*/ 702 w 726"/>
                <a:gd name="T37" fmla="*/ 265 h 355"/>
                <a:gd name="T38" fmla="*/ 687 w 726"/>
                <a:gd name="T39" fmla="*/ 249 h 355"/>
                <a:gd name="T40" fmla="*/ 676 w 726"/>
                <a:gd name="T41" fmla="*/ 228 h 355"/>
                <a:gd name="T42" fmla="*/ 666 w 726"/>
                <a:gd name="T43" fmla="*/ 209 h 355"/>
                <a:gd name="T44" fmla="*/ 633 w 726"/>
                <a:gd name="T45" fmla="*/ 185 h 355"/>
                <a:gd name="T46" fmla="*/ 576 w 726"/>
                <a:gd name="T47" fmla="*/ 160 h 355"/>
                <a:gd name="T48" fmla="*/ 520 w 726"/>
                <a:gd name="T49" fmla="*/ 137 h 355"/>
                <a:gd name="T50" fmla="*/ 469 w 726"/>
                <a:gd name="T51" fmla="*/ 109 h 355"/>
                <a:gd name="T52" fmla="*/ 415 w 726"/>
                <a:gd name="T53" fmla="*/ 102 h 355"/>
                <a:gd name="T54" fmla="*/ 361 w 726"/>
                <a:gd name="T55" fmla="*/ 140 h 355"/>
                <a:gd name="T56" fmla="*/ 321 w 726"/>
                <a:gd name="T57" fmla="*/ 190 h 355"/>
                <a:gd name="T58" fmla="*/ 298 w 726"/>
                <a:gd name="T59" fmla="*/ 245 h 355"/>
                <a:gd name="T60" fmla="*/ 292 w 726"/>
                <a:gd name="T61" fmla="*/ 283 h 355"/>
                <a:gd name="T62" fmla="*/ 298 w 726"/>
                <a:gd name="T63" fmla="*/ 303 h 355"/>
                <a:gd name="T64" fmla="*/ 300 w 726"/>
                <a:gd name="T65" fmla="*/ 323 h 355"/>
                <a:gd name="T66" fmla="*/ 299 w 726"/>
                <a:gd name="T67" fmla="*/ 339 h 355"/>
                <a:gd name="T68" fmla="*/ 286 w 726"/>
                <a:gd name="T69" fmla="*/ 344 h 355"/>
                <a:gd name="T70" fmla="*/ 263 w 726"/>
                <a:gd name="T71" fmla="*/ 340 h 355"/>
                <a:gd name="T72" fmla="*/ 243 w 726"/>
                <a:gd name="T73" fmla="*/ 336 h 355"/>
                <a:gd name="T74" fmla="*/ 220 w 726"/>
                <a:gd name="T75" fmla="*/ 342 h 355"/>
                <a:gd name="T76" fmla="*/ 139 w 726"/>
                <a:gd name="T77" fmla="*/ 355 h 355"/>
                <a:gd name="T78" fmla="*/ 137 w 726"/>
                <a:gd name="T79" fmla="*/ 317 h 355"/>
                <a:gd name="T80" fmla="*/ 143 w 726"/>
                <a:gd name="T81" fmla="*/ 281 h 355"/>
                <a:gd name="T82" fmla="*/ 154 w 726"/>
                <a:gd name="T83" fmla="*/ 247 h 355"/>
                <a:gd name="T84" fmla="*/ 169 w 726"/>
                <a:gd name="T85" fmla="*/ 214 h 355"/>
                <a:gd name="T86" fmla="*/ 148 w 726"/>
                <a:gd name="T87" fmla="*/ 215 h 355"/>
                <a:gd name="T88" fmla="*/ 132 w 726"/>
                <a:gd name="T89" fmla="*/ 239 h 355"/>
                <a:gd name="T90" fmla="*/ 118 w 726"/>
                <a:gd name="T91" fmla="*/ 264 h 355"/>
                <a:gd name="T92" fmla="*/ 96 w 726"/>
                <a:gd name="T93" fmla="*/ 283 h 355"/>
                <a:gd name="T94" fmla="*/ 68 w 726"/>
                <a:gd name="T95" fmla="*/ 291 h 355"/>
                <a:gd name="T96" fmla="*/ 48 w 726"/>
                <a:gd name="T97" fmla="*/ 295 h 355"/>
                <a:gd name="T98" fmla="*/ 28 w 726"/>
                <a:gd name="T99" fmla="*/ 295 h 355"/>
                <a:gd name="T100" fmla="*/ 9 w 726"/>
                <a:gd name="T101" fmla="*/ 296 h 355"/>
                <a:gd name="T102" fmla="*/ 43 w 726"/>
                <a:gd name="T103" fmla="*/ 263 h 355"/>
                <a:gd name="T104" fmla="*/ 111 w 726"/>
                <a:gd name="T105" fmla="*/ 185 h 355"/>
                <a:gd name="T106" fmla="*/ 169 w 726"/>
                <a:gd name="T107" fmla="*/ 102 h 355"/>
                <a:gd name="T108" fmla="*/ 244 w 726"/>
                <a:gd name="T109" fmla="*/ 30 h 355"/>
                <a:gd name="T110" fmla="*/ 308 w 726"/>
                <a:gd name="T111" fmla="*/ 1 h 355"/>
                <a:gd name="T112" fmla="*/ 334 w 726"/>
                <a:gd name="T113" fmla="*/ 3 h 355"/>
                <a:gd name="T114" fmla="*/ 361 w 726"/>
                <a:gd name="T115" fmla="*/ 5 h 355"/>
                <a:gd name="T116" fmla="*/ 387 w 726"/>
                <a:gd name="T117" fmla="*/ 12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6" h="355">
                  <a:moveTo>
                    <a:pt x="401" y="20"/>
                  </a:moveTo>
                  <a:lnTo>
                    <a:pt x="410" y="25"/>
                  </a:lnTo>
                  <a:lnTo>
                    <a:pt x="416" y="33"/>
                  </a:lnTo>
                  <a:lnTo>
                    <a:pt x="421" y="41"/>
                  </a:lnTo>
                  <a:lnTo>
                    <a:pt x="426" y="49"/>
                  </a:lnTo>
                  <a:lnTo>
                    <a:pt x="430" y="55"/>
                  </a:lnTo>
                  <a:lnTo>
                    <a:pt x="437" y="62"/>
                  </a:lnTo>
                  <a:lnTo>
                    <a:pt x="444" y="67"/>
                  </a:lnTo>
                  <a:lnTo>
                    <a:pt x="456" y="70"/>
                  </a:lnTo>
                  <a:lnTo>
                    <a:pt x="459" y="60"/>
                  </a:lnTo>
                  <a:lnTo>
                    <a:pt x="468" y="51"/>
                  </a:lnTo>
                  <a:lnTo>
                    <a:pt x="475" y="42"/>
                  </a:lnTo>
                  <a:lnTo>
                    <a:pt x="484" y="34"/>
                  </a:lnTo>
                  <a:lnTo>
                    <a:pt x="492" y="25"/>
                  </a:lnTo>
                  <a:lnTo>
                    <a:pt x="502" y="17"/>
                  </a:lnTo>
                  <a:lnTo>
                    <a:pt x="513" y="9"/>
                  </a:lnTo>
                  <a:lnTo>
                    <a:pt x="524" y="3"/>
                  </a:lnTo>
                  <a:lnTo>
                    <a:pt x="544" y="5"/>
                  </a:lnTo>
                  <a:lnTo>
                    <a:pt x="559" y="13"/>
                  </a:lnTo>
                  <a:lnTo>
                    <a:pt x="570" y="23"/>
                  </a:lnTo>
                  <a:lnTo>
                    <a:pt x="579" y="37"/>
                  </a:lnTo>
                  <a:lnTo>
                    <a:pt x="584" y="50"/>
                  </a:lnTo>
                  <a:lnTo>
                    <a:pt x="589" y="65"/>
                  </a:lnTo>
                  <a:lnTo>
                    <a:pt x="595" y="80"/>
                  </a:lnTo>
                  <a:lnTo>
                    <a:pt x="600" y="94"/>
                  </a:lnTo>
                  <a:lnTo>
                    <a:pt x="609" y="115"/>
                  </a:lnTo>
                  <a:lnTo>
                    <a:pt x="622" y="137"/>
                  </a:lnTo>
                  <a:lnTo>
                    <a:pt x="634" y="158"/>
                  </a:lnTo>
                  <a:lnTo>
                    <a:pt x="649" y="180"/>
                  </a:lnTo>
                  <a:lnTo>
                    <a:pt x="665" y="200"/>
                  </a:lnTo>
                  <a:lnTo>
                    <a:pt x="683" y="219"/>
                  </a:lnTo>
                  <a:lnTo>
                    <a:pt x="702" y="237"/>
                  </a:lnTo>
                  <a:lnTo>
                    <a:pt x="726" y="254"/>
                  </a:lnTo>
                  <a:lnTo>
                    <a:pt x="725" y="261"/>
                  </a:lnTo>
                  <a:lnTo>
                    <a:pt x="722" y="265"/>
                  </a:lnTo>
                  <a:lnTo>
                    <a:pt x="714" y="268"/>
                  </a:lnTo>
                  <a:lnTo>
                    <a:pt x="713" y="271"/>
                  </a:lnTo>
                  <a:lnTo>
                    <a:pt x="702" y="265"/>
                  </a:lnTo>
                  <a:lnTo>
                    <a:pt x="694" y="258"/>
                  </a:lnTo>
                  <a:lnTo>
                    <a:pt x="687" y="249"/>
                  </a:lnTo>
                  <a:lnTo>
                    <a:pt x="682" y="240"/>
                  </a:lnTo>
                  <a:lnTo>
                    <a:pt x="676" y="228"/>
                  </a:lnTo>
                  <a:lnTo>
                    <a:pt x="671" y="219"/>
                  </a:lnTo>
                  <a:lnTo>
                    <a:pt x="666" y="209"/>
                  </a:lnTo>
                  <a:lnTo>
                    <a:pt x="661" y="201"/>
                  </a:lnTo>
                  <a:lnTo>
                    <a:pt x="633" y="185"/>
                  </a:lnTo>
                  <a:lnTo>
                    <a:pt x="606" y="172"/>
                  </a:lnTo>
                  <a:lnTo>
                    <a:pt x="576" y="160"/>
                  </a:lnTo>
                  <a:lnTo>
                    <a:pt x="549" y="150"/>
                  </a:lnTo>
                  <a:lnTo>
                    <a:pt x="520" y="137"/>
                  </a:lnTo>
                  <a:lnTo>
                    <a:pt x="494" y="124"/>
                  </a:lnTo>
                  <a:lnTo>
                    <a:pt x="469" y="109"/>
                  </a:lnTo>
                  <a:lnTo>
                    <a:pt x="447" y="91"/>
                  </a:lnTo>
                  <a:lnTo>
                    <a:pt x="415" y="102"/>
                  </a:lnTo>
                  <a:lnTo>
                    <a:pt x="385" y="119"/>
                  </a:lnTo>
                  <a:lnTo>
                    <a:pt x="361" y="140"/>
                  </a:lnTo>
                  <a:lnTo>
                    <a:pt x="339" y="164"/>
                  </a:lnTo>
                  <a:lnTo>
                    <a:pt x="321" y="190"/>
                  </a:lnTo>
                  <a:lnTo>
                    <a:pt x="308" y="217"/>
                  </a:lnTo>
                  <a:lnTo>
                    <a:pt x="298" y="245"/>
                  </a:lnTo>
                  <a:lnTo>
                    <a:pt x="292" y="274"/>
                  </a:lnTo>
                  <a:lnTo>
                    <a:pt x="292" y="283"/>
                  </a:lnTo>
                  <a:lnTo>
                    <a:pt x="295" y="293"/>
                  </a:lnTo>
                  <a:lnTo>
                    <a:pt x="298" y="303"/>
                  </a:lnTo>
                  <a:lnTo>
                    <a:pt x="300" y="314"/>
                  </a:lnTo>
                  <a:lnTo>
                    <a:pt x="300" y="323"/>
                  </a:lnTo>
                  <a:lnTo>
                    <a:pt x="302" y="332"/>
                  </a:lnTo>
                  <a:lnTo>
                    <a:pt x="299" y="339"/>
                  </a:lnTo>
                  <a:lnTo>
                    <a:pt x="295" y="345"/>
                  </a:lnTo>
                  <a:lnTo>
                    <a:pt x="286" y="344"/>
                  </a:lnTo>
                  <a:lnTo>
                    <a:pt x="275" y="342"/>
                  </a:lnTo>
                  <a:lnTo>
                    <a:pt x="263" y="340"/>
                  </a:lnTo>
                  <a:lnTo>
                    <a:pt x="254" y="338"/>
                  </a:lnTo>
                  <a:lnTo>
                    <a:pt x="243" y="336"/>
                  </a:lnTo>
                  <a:lnTo>
                    <a:pt x="231" y="338"/>
                  </a:lnTo>
                  <a:lnTo>
                    <a:pt x="220" y="342"/>
                  </a:lnTo>
                  <a:lnTo>
                    <a:pt x="209" y="352"/>
                  </a:lnTo>
                  <a:lnTo>
                    <a:pt x="139" y="355"/>
                  </a:lnTo>
                  <a:lnTo>
                    <a:pt x="137" y="336"/>
                  </a:lnTo>
                  <a:lnTo>
                    <a:pt x="137" y="317"/>
                  </a:lnTo>
                  <a:lnTo>
                    <a:pt x="138" y="299"/>
                  </a:lnTo>
                  <a:lnTo>
                    <a:pt x="143" y="281"/>
                  </a:lnTo>
                  <a:lnTo>
                    <a:pt x="146" y="264"/>
                  </a:lnTo>
                  <a:lnTo>
                    <a:pt x="154" y="247"/>
                  </a:lnTo>
                  <a:lnTo>
                    <a:pt x="161" y="229"/>
                  </a:lnTo>
                  <a:lnTo>
                    <a:pt x="169" y="214"/>
                  </a:lnTo>
                  <a:lnTo>
                    <a:pt x="161" y="207"/>
                  </a:lnTo>
                  <a:lnTo>
                    <a:pt x="148" y="215"/>
                  </a:lnTo>
                  <a:lnTo>
                    <a:pt x="139" y="226"/>
                  </a:lnTo>
                  <a:lnTo>
                    <a:pt x="132" y="239"/>
                  </a:lnTo>
                  <a:lnTo>
                    <a:pt x="127" y="252"/>
                  </a:lnTo>
                  <a:lnTo>
                    <a:pt x="118" y="264"/>
                  </a:lnTo>
                  <a:lnTo>
                    <a:pt x="110" y="274"/>
                  </a:lnTo>
                  <a:lnTo>
                    <a:pt x="96" y="283"/>
                  </a:lnTo>
                  <a:lnTo>
                    <a:pt x="78" y="288"/>
                  </a:lnTo>
                  <a:lnTo>
                    <a:pt x="68" y="291"/>
                  </a:lnTo>
                  <a:lnTo>
                    <a:pt x="58" y="294"/>
                  </a:lnTo>
                  <a:lnTo>
                    <a:pt x="48" y="295"/>
                  </a:lnTo>
                  <a:lnTo>
                    <a:pt x="39" y="296"/>
                  </a:lnTo>
                  <a:lnTo>
                    <a:pt x="28" y="295"/>
                  </a:lnTo>
                  <a:lnTo>
                    <a:pt x="18" y="295"/>
                  </a:lnTo>
                  <a:lnTo>
                    <a:pt x="9" y="296"/>
                  </a:lnTo>
                  <a:lnTo>
                    <a:pt x="0" y="298"/>
                  </a:lnTo>
                  <a:lnTo>
                    <a:pt x="43" y="263"/>
                  </a:lnTo>
                  <a:lnTo>
                    <a:pt x="79" y="224"/>
                  </a:lnTo>
                  <a:lnTo>
                    <a:pt x="111" y="185"/>
                  </a:lnTo>
                  <a:lnTo>
                    <a:pt x="139" y="144"/>
                  </a:lnTo>
                  <a:lnTo>
                    <a:pt x="169" y="102"/>
                  </a:lnTo>
                  <a:lnTo>
                    <a:pt x="203" y="64"/>
                  </a:lnTo>
                  <a:lnTo>
                    <a:pt x="244" y="30"/>
                  </a:lnTo>
                  <a:lnTo>
                    <a:pt x="295" y="0"/>
                  </a:lnTo>
                  <a:lnTo>
                    <a:pt x="308" y="1"/>
                  </a:lnTo>
                  <a:lnTo>
                    <a:pt x="321" y="2"/>
                  </a:lnTo>
                  <a:lnTo>
                    <a:pt x="334" y="3"/>
                  </a:lnTo>
                  <a:lnTo>
                    <a:pt x="348" y="4"/>
                  </a:lnTo>
                  <a:lnTo>
                    <a:pt x="361" y="5"/>
                  </a:lnTo>
                  <a:lnTo>
                    <a:pt x="374" y="8"/>
                  </a:lnTo>
                  <a:lnTo>
                    <a:pt x="387" y="12"/>
                  </a:lnTo>
                  <a:lnTo>
                    <a:pt x="401" y="2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34" name="Freeform 122"/>
            <p:cNvSpPr>
              <a:spLocks/>
            </p:cNvSpPr>
            <p:nvPr/>
          </p:nvSpPr>
          <p:spPr bwMode="auto">
            <a:xfrm>
              <a:off x="1453" y="1353"/>
              <a:ext cx="171" cy="318"/>
            </a:xfrm>
            <a:custGeom>
              <a:avLst/>
              <a:gdLst>
                <a:gd name="T0" fmla="*/ 334 w 342"/>
                <a:gd name="T1" fmla="*/ 311 h 636"/>
                <a:gd name="T2" fmla="*/ 319 w 342"/>
                <a:gd name="T3" fmla="*/ 340 h 636"/>
                <a:gd name="T4" fmla="*/ 303 w 342"/>
                <a:gd name="T5" fmla="*/ 367 h 636"/>
                <a:gd name="T6" fmla="*/ 287 w 342"/>
                <a:gd name="T7" fmla="*/ 395 h 636"/>
                <a:gd name="T8" fmla="*/ 273 w 342"/>
                <a:gd name="T9" fmla="*/ 415 h 636"/>
                <a:gd name="T10" fmla="*/ 252 w 342"/>
                <a:gd name="T11" fmla="*/ 428 h 636"/>
                <a:gd name="T12" fmla="*/ 230 w 342"/>
                <a:gd name="T13" fmla="*/ 435 h 636"/>
                <a:gd name="T14" fmla="*/ 207 w 342"/>
                <a:gd name="T15" fmla="*/ 438 h 636"/>
                <a:gd name="T16" fmla="*/ 187 w 342"/>
                <a:gd name="T17" fmla="*/ 436 h 636"/>
                <a:gd name="T18" fmla="*/ 174 w 342"/>
                <a:gd name="T19" fmla="*/ 430 h 636"/>
                <a:gd name="T20" fmla="*/ 160 w 342"/>
                <a:gd name="T21" fmla="*/ 421 h 636"/>
                <a:gd name="T22" fmla="*/ 147 w 342"/>
                <a:gd name="T23" fmla="*/ 413 h 636"/>
                <a:gd name="T24" fmla="*/ 128 w 342"/>
                <a:gd name="T25" fmla="*/ 417 h 636"/>
                <a:gd name="T26" fmla="*/ 122 w 342"/>
                <a:gd name="T27" fmla="*/ 432 h 636"/>
                <a:gd name="T28" fmla="*/ 129 w 342"/>
                <a:gd name="T29" fmla="*/ 444 h 636"/>
                <a:gd name="T30" fmla="*/ 144 w 342"/>
                <a:gd name="T31" fmla="*/ 453 h 636"/>
                <a:gd name="T32" fmla="*/ 184 w 342"/>
                <a:gd name="T33" fmla="*/ 457 h 636"/>
                <a:gd name="T34" fmla="*/ 219 w 342"/>
                <a:gd name="T35" fmla="*/ 488 h 636"/>
                <a:gd name="T36" fmla="*/ 227 w 342"/>
                <a:gd name="T37" fmla="*/ 540 h 636"/>
                <a:gd name="T38" fmla="*/ 223 w 342"/>
                <a:gd name="T39" fmla="*/ 595 h 636"/>
                <a:gd name="T40" fmla="*/ 216 w 342"/>
                <a:gd name="T41" fmla="*/ 630 h 636"/>
                <a:gd name="T42" fmla="*/ 168 w 342"/>
                <a:gd name="T43" fmla="*/ 636 h 636"/>
                <a:gd name="T44" fmla="*/ 97 w 342"/>
                <a:gd name="T45" fmla="*/ 622 h 636"/>
                <a:gd name="T46" fmla="*/ 28 w 342"/>
                <a:gd name="T47" fmla="*/ 598 h 636"/>
                <a:gd name="T48" fmla="*/ 0 w 342"/>
                <a:gd name="T49" fmla="*/ 569 h 636"/>
                <a:gd name="T50" fmla="*/ 15 w 342"/>
                <a:gd name="T51" fmla="*/ 502 h 636"/>
                <a:gd name="T52" fmla="*/ 36 w 342"/>
                <a:gd name="T53" fmla="*/ 409 h 636"/>
                <a:gd name="T54" fmla="*/ 41 w 342"/>
                <a:gd name="T55" fmla="*/ 325 h 636"/>
                <a:gd name="T56" fmla="*/ 25 w 342"/>
                <a:gd name="T57" fmla="*/ 288 h 636"/>
                <a:gd name="T58" fmla="*/ 28 w 342"/>
                <a:gd name="T59" fmla="*/ 269 h 636"/>
                <a:gd name="T60" fmla="*/ 39 w 342"/>
                <a:gd name="T61" fmla="*/ 259 h 636"/>
                <a:gd name="T62" fmla="*/ 55 w 342"/>
                <a:gd name="T63" fmla="*/ 266 h 636"/>
                <a:gd name="T64" fmla="*/ 72 w 342"/>
                <a:gd name="T65" fmla="*/ 274 h 636"/>
                <a:gd name="T66" fmla="*/ 86 w 342"/>
                <a:gd name="T67" fmla="*/ 275 h 636"/>
                <a:gd name="T68" fmla="*/ 83 w 342"/>
                <a:gd name="T69" fmla="*/ 245 h 636"/>
                <a:gd name="T70" fmla="*/ 64 w 342"/>
                <a:gd name="T71" fmla="*/ 195 h 636"/>
                <a:gd name="T72" fmla="*/ 62 w 342"/>
                <a:gd name="T73" fmla="*/ 144 h 636"/>
                <a:gd name="T74" fmla="*/ 79 w 342"/>
                <a:gd name="T75" fmla="*/ 95 h 636"/>
                <a:gd name="T76" fmla="*/ 168 w 342"/>
                <a:gd name="T77" fmla="*/ 0 h 636"/>
                <a:gd name="T78" fmla="*/ 203 w 342"/>
                <a:gd name="T79" fmla="*/ 23 h 636"/>
                <a:gd name="T80" fmla="*/ 239 w 342"/>
                <a:gd name="T81" fmla="*/ 45 h 636"/>
                <a:gd name="T82" fmla="*/ 277 w 342"/>
                <a:gd name="T83" fmla="*/ 62 h 636"/>
                <a:gd name="T84" fmla="*/ 319 w 342"/>
                <a:gd name="T85" fmla="*/ 73 h 636"/>
                <a:gd name="T86" fmla="*/ 339 w 342"/>
                <a:gd name="T87" fmla="*/ 125 h 636"/>
                <a:gd name="T88" fmla="*/ 342 w 342"/>
                <a:gd name="T89" fmla="*/ 183 h 636"/>
                <a:gd name="T90" fmla="*/ 339 w 342"/>
                <a:gd name="T91" fmla="*/ 240 h 636"/>
                <a:gd name="T92" fmla="*/ 340 w 342"/>
                <a:gd name="T93" fmla="*/ 297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2" h="636">
                  <a:moveTo>
                    <a:pt x="340" y="297"/>
                  </a:moveTo>
                  <a:lnTo>
                    <a:pt x="334" y="311"/>
                  </a:lnTo>
                  <a:lnTo>
                    <a:pt x="328" y="326"/>
                  </a:lnTo>
                  <a:lnTo>
                    <a:pt x="319" y="340"/>
                  </a:lnTo>
                  <a:lnTo>
                    <a:pt x="312" y="354"/>
                  </a:lnTo>
                  <a:lnTo>
                    <a:pt x="303" y="367"/>
                  </a:lnTo>
                  <a:lnTo>
                    <a:pt x="294" y="381"/>
                  </a:lnTo>
                  <a:lnTo>
                    <a:pt x="287" y="395"/>
                  </a:lnTo>
                  <a:lnTo>
                    <a:pt x="282" y="408"/>
                  </a:lnTo>
                  <a:lnTo>
                    <a:pt x="273" y="415"/>
                  </a:lnTo>
                  <a:lnTo>
                    <a:pt x="265" y="422"/>
                  </a:lnTo>
                  <a:lnTo>
                    <a:pt x="252" y="428"/>
                  </a:lnTo>
                  <a:lnTo>
                    <a:pt x="243" y="433"/>
                  </a:lnTo>
                  <a:lnTo>
                    <a:pt x="230" y="435"/>
                  </a:lnTo>
                  <a:lnTo>
                    <a:pt x="218" y="438"/>
                  </a:lnTo>
                  <a:lnTo>
                    <a:pt x="207" y="438"/>
                  </a:lnTo>
                  <a:lnTo>
                    <a:pt x="197" y="438"/>
                  </a:lnTo>
                  <a:lnTo>
                    <a:pt x="187" y="436"/>
                  </a:lnTo>
                  <a:lnTo>
                    <a:pt x="180" y="434"/>
                  </a:lnTo>
                  <a:lnTo>
                    <a:pt x="174" y="430"/>
                  </a:lnTo>
                  <a:lnTo>
                    <a:pt x="168" y="427"/>
                  </a:lnTo>
                  <a:lnTo>
                    <a:pt x="160" y="421"/>
                  </a:lnTo>
                  <a:lnTo>
                    <a:pt x="154" y="417"/>
                  </a:lnTo>
                  <a:lnTo>
                    <a:pt x="147" y="413"/>
                  </a:lnTo>
                  <a:lnTo>
                    <a:pt x="139" y="411"/>
                  </a:lnTo>
                  <a:lnTo>
                    <a:pt x="128" y="417"/>
                  </a:lnTo>
                  <a:lnTo>
                    <a:pt x="123" y="425"/>
                  </a:lnTo>
                  <a:lnTo>
                    <a:pt x="122" y="432"/>
                  </a:lnTo>
                  <a:lnTo>
                    <a:pt x="126" y="439"/>
                  </a:lnTo>
                  <a:lnTo>
                    <a:pt x="129" y="444"/>
                  </a:lnTo>
                  <a:lnTo>
                    <a:pt x="137" y="450"/>
                  </a:lnTo>
                  <a:lnTo>
                    <a:pt x="144" y="453"/>
                  </a:lnTo>
                  <a:lnTo>
                    <a:pt x="152" y="455"/>
                  </a:lnTo>
                  <a:lnTo>
                    <a:pt x="184" y="457"/>
                  </a:lnTo>
                  <a:lnTo>
                    <a:pt x="207" y="469"/>
                  </a:lnTo>
                  <a:lnTo>
                    <a:pt x="219" y="488"/>
                  </a:lnTo>
                  <a:lnTo>
                    <a:pt x="225" y="513"/>
                  </a:lnTo>
                  <a:lnTo>
                    <a:pt x="227" y="540"/>
                  </a:lnTo>
                  <a:lnTo>
                    <a:pt x="225" y="568"/>
                  </a:lnTo>
                  <a:lnTo>
                    <a:pt x="223" y="595"/>
                  </a:lnTo>
                  <a:lnTo>
                    <a:pt x="224" y="618"/>
                  </a:lnTo>
                  <a:lnTo>
                    <a:pt x="216" y="630"/>
                  </a:lnTo>
                  <a:lnTo>
                    <a:pt x="197" y="636"/>
                  </a:lnTo>
                  <a:lnTo>
                    <a:pt x="168" y="636"/>
                  </a:lnTo>
                  <a:lnTo>
                    <a:pt x="136" y="632"/>
                  </a:lnTo>
                  <a:lnTo>
                    <a:pt x="97" y="622"/>
                  </a:lnTo>
                  <a:lnTo>
                    <a:pt x="60" y="611"/>
                  </a:lnTo>
                  <a:lnTo>
                    <a:pt x="28" y="598"/>
                  </a:lnTo>
                  <a:lnTo>
                    <a:pt x="3" y="585"/>
                  </a:lnTo>
                  <a:lnTo>
                    <a:pt x="0" y="569"/>
                  </a:lnTo>
                  <a:lnTo>
                    <a:pt x="6" y="542"/>
                  </a:lnTo>
                  <a:lnTo>
                    <a:pt x="15" y="502"/>
                  </a:lnTo>
                  <a:lnTo>
                    <a:pt x="27" y="457"/>
                  </a:lnTo>
                  <a:lnTo>
                    <a:pt x="36" y="409"/>
                  </a:lnTo>
                  <a:lnTo>
                    <a:pt x="42" y="363"/>
                  </a:lnTo>
                  <a:lnTo>
                    <a:pt x="41" y="325"/>
                  </a:lnTo>
                  <a:lnTo>
                    <a:pt x="32" y="297"/>
                  </a:lnTo>
                  <a:lnTo>
                    <a:pt x="25" y="288"/>
                  </a:lnTo>
                  <a:lnTo>
                    <a:pt x="26" y="280"/>
                  </a:lnTo>
                  <a:lnTo>
                    <a:pt x="28" y="269"/>
                  </a:lnTo>
                  <a:lnTo>
                    <a:pt x="32" y="260"/>
                  </a:lnTo>
                  <a:lnTo>
                    <a:pt x="39" y="259"/>
                  </a:lnTo>
                  <a:lnTo>
                    <a:pt x="48" y="262"/>
                  </a:lnTo>
                  <a:lnTo>
                    <a:pt x="55" y="266"/>
                  </a:lnTo>
                  <a:lnTo>
                    <a:pt x="64" y="272"/>
                  </a:lnTo>
                  <a:lnTo>
                    <a:pt x="72" y="274"/>
                  </a:lnTo>
                  <a:lnTo>
                    <a:pt x="79" y="277"/>
                  </a:lnTo>
                  <a:lnTo>
                    <a:pt x="86" y="275"/>
                  </a:lnTo>
                  <a:lnTo>
                    <a:pt x="94" y="271"/>
                  </a:lnTo>
                  <a:lnTo>
                    <a:pt x="83" y="245"/>
                  </a:lnTo>
                  <a:lnTo>
                    <a:pt x="73" y="221"/>
                  </a:lnTo>
                  <a:lnTo>
                    <a:pt x="64" y="195"/>
                  </a:lnTo>
                  <a:lnTo>
                    <a:pt x="62" y="171"/>
                  </a:lnTo>
                  <a:lnTo>
                    <a:pt x="62" y="144"/>
                  </a:lnTo>
                  <a:lnTo>
                    <a:pt x="67" y="120"/>
                  </a:lnTo>
                  <a:lnTo>
                    <a:pt x="79" y="95"/>
                  </a:lnTo>
                  <a:lnTo>
                    <a:pt x="97" y="73"/>
                  </a:lnTo>
                  <a:lnTo>
                    <a:pt x="168" y="0"/>
                  </a:lnTo>
                  <a:lnTo>
                    <a:pt x="185" y="10"/>
                  </a:lnTo>
                  <a:lnTo>
                    <a:pt x="203" y="23"/>
                  </a:lnTo>
                  <a:lnTo>
                    <a:pt x="220" y="34"/>
                  </a:lnTo>
                  <a:lnTo>
                    <a:pt x="239" y="45"/>
                  </a:lnTo>
                  <a:lnTo>
                    <a:pt x="257" y="53"/>
                  </a:lnTo>
                  <a:lnTo>
                    <a:pt x="277" y="62"/>
                  </a:lnTo>
                  <a:lnTo>
                    <a:pt x="297" y="69"/>
                  </a:lnTo>
                  <a:lnTo>
                    <a:pt x="319" y="73"/>
                  </a:lnTo>
                  <a:lnTo>
                    <a:pt x="331" y="97"/>
                  </a:lnTo>
                  <a:lnTo>
                    <a:pt x="339" y="125"/>
                  </a:lnTo>
                  <a:lnTo>
                    <a:pt x="341" y="153"/>
                  </a:lnTo>
                  <a:lnTo>
                    <a:pt x="342" y="183"/>
                  </a:lnTo>
                  <a:lnTo>
                    <a:pt x="340" y="210"/>
                  </a:lnTo>
                  <a:lnTo>
                    <a:pt x="339" y="240"/>
                  </a:lnTo>
                  <a:lnTo>
                    <a:pt x="337" y="268"/>
                  </a:lnTo>
                  <a:lnTo>
                    <a:pt x="340" y="297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35" name="Freeform 123"/>
            <p:cNvSpPr>
              <a:spLocks/>
            </p:cNvSpPr>
            <p:nvPr/>
          </p:nvSpPr>
          <p:spPr bwMode="auto">
            <a:xfrm>
              <a:off x="1202" y="1270"/>
              <a:ext cx="611" cy="143"/>
            </a:xfrm>
            <a:custGeom>
              <a:avLst/>
              <a:gdLst>
                <a:gd name="T0" fmla="*/ 591 w 1223"/>
                <a:gd name="T1" fmla="*/ 49 h 287"/>
                <a:gd name="T2" fmla="*/ 713 w 1223"/>
                <a:gd name="T3" fmla="*/ 29 h 287"/>
                <a:gd name="T4" fmla="*/ 829 w 1223"/>
                <a:gd name="T5" fmla="*/ 13 h 287"/>
                <a:gd name="T6" fmla="*/ 932 w 1223"/>
                <a:gd name="T7" fmla="*/ 3 h 287"/>
                <a:gd name="T8" fmla="*/ 1027 w 1223"/>
                <a:gd name="T9" fmla="*/ 0 h 287"/>
                <a:gd name="T10" fmla="*/ 1104 w 1223"/>
                <a:gd name="T11" fmla="*/ 0 h 287"/>
                <a:gd name="T12" fmla="*/ 1165 w 1223"/>
                <a:gd name="T13" fmla="*/ 6 h 287"/>
                <a:gd name="T14" fmla="*/ 1205 w 1223"/>
                <a:gd name="T15" fmla="*/ 17 h 287"/>
                <a:gd name="T16" fmla="*/ 1223 w 1223"/>
                <a:gd name="T17" fmla="*/ 36 h 287"/>
                <a:gd name="T18" fmla="*/ 1213 w 1223"/>
                <a:gd name="T19" fmla="*/ 55 h 287"/>
                <a:gd name="T20" fmla="*/ 1181 w 1223"/>
                <a:gd name="T21" fmla="*/ 79 h 287"/>
                <a:gd name="T22" fmla="*/ 1127 w 1223"/>
                <a:gd name="T23" fmla="*/ 105 h 287"/>
                <a:gd name="T24" fmla="*/ 1056 w 1223"/>
                <a:gd name="T25" fmla="*/ 133 h 287"/>
                <a:gd name="T26" fmla="*/ 969 w 1223"/>
                <a:gd name="T27" fmla="*/ 159 h 287"/>
                <a:gd name="T28" fmla="*/ 868 w 1223"/>
                <a:gd name="T29" fmla="*/ 186 h 287"/>
                <a:gd name="T30" fmla="*/ 755 w 1223"/>
                <a:gd name="T31" fmla="*/ 212 h 287"/>
                <a:gd name="T32" fmla="*/ 637 w 1223"/>
                <a:gd name="T33" fmla="*/ 237 h 287"/>
                <a:gd name="T34" fmla="*/ 512 w 1223"/>
                <a:gd name="T35" fmla="*/ 256 h 287"/>
                <a:gd name="T36" fmla="*/ 395 w 1223"/>
                <a:gd name="T37" fmla="*/ 271 h 287"/>
                <a:gd name="T38" fmla="*/ 288 w 1223"/>
                <a:gd name="T39" fmla="*/ 280 h 287"/>
                <a:gd name="T40" fmla="*/ 196 w 1223"/>
                <a:gd name="T41" fmla="*/ 287 h 287"/>
                <a:gd name="T42" fmla="*/ 116 w 1223"/>
                <a:gd name="T43" fmla="*/ 286 h 287"/>
                <a:gd name="T44" fmla="*/ 55 w 1223"/>
                <a:gd name="T45" fmla="*/ 280 h 287"/>
                <a:gd name="T46" fmla="*/ 16 w 1223"/>
                <a:gd name="T47" fmla="*/ 269 h 287"/>
                <a:gd name="T48" fmla="*/ 0 w 1223"/>
                <a:gd name="T49" fmla="*/ 254 h 287"/>
                <a:gd name="T50" fmla="*/ 7 w 1223"/>
                <a:gd name="T51" fmla="*/ 231 h 287"/>
                <a:gd name="T52" fmla="*/ 38 w 1223"/>
                <a:gd name="T53" fmla="*/ 207 h 287"/>
                <a:gd name="T54" fmla="*/ 91 w 1223"/>
                <a:gd name="T55" fmla="*/ 180 h 287"/>
                <a:gd name="T56" fmla="*/ 164 w 1223"/>
                <a:gd name="T57" fmla="*/ 154 h 287"/>
                <a:gd name="T58" fmla="*/ 252 w 1223"/>
                <a:gd name="T59" fmla="*/ 125 h 287"/>
                <a:gd name="T60" fmla="*/ 355 w 1223"/>
                <a:gd name="T61" fmla="*/ 99 h 287"/>
                <a:gd name="T62" fmla="*/ 468 w 1223"/>
                <a:gd name="T63" fmla="*/ 71 h 287"/>
                <a:gd name="T64" fmla="*/ 591 w 1223"/>
                <a:gd name="T65" fmla="*/ 4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3" h="287">
                  <a:moveTo>
                    <a:pt x="591" y="49"/>
                  </a:moveTo>
                  <a:lnTo>
                    <a:pt x="713" y="29"/>
                  </a:lnTo>
                  <a:lnTo>
                    <a:pt x="829" y="13"/>
                  </a:lnTo>
                  <a:lnTo>
                    <a:pt x="932" y="3"/>
                  </a:lnTo>
                  <a:lnTo>
                    <a:pt x="1027" y="0"/>
                  </a:lnTo>
                  <a:lnTo>
                    <a:pt x="1104" y="0"/>
                  </a:lnTo>
                  <a:lnTo>
                    <a:pt x="1165" y="6"/>
                  </a:lnTo>
                  <a:lnTo>
                    <a:pt x="1205" y="17"/>
                  </a:lnTo>
                  <a:lnTo>
                    <a:pt x="1223" y="36"/>
                  </a:lnTo>
                  <a:lnTo>
                    <a:pt x="1213" y="55"/>
                  </a:lnTo>
                  <a:lnTo>
                    <a:pt x="1181" y="79"/>
                  </a:lnTo>
                  <a:lnTo>
                    <a:pt x="1127" y="105"/>
                  </a:lnTo>
                  <a:lnTo>
                    <a:pt x="1056" y="133"/>
                  </a:lnTo>
                  <a:lnTo>
                    <a:pt x="969" y="159"/>
                  </a:lnTo>
                  <a:lnTo>
                    <a:pt x="868" y="186"/>
                  </a:lnTo>
                  <a:lnTo>
                    <a:pt x="755" y="212"/>
                  </a:lnTo>
                  <a:lnTo>
                    <a:pt x="637" y="237"/>
                  </a:lnTo>
                  <a:lnTo>
                    <a:pt x="512" y="256"/>
                  </a:lnTo>
                  <a:lnTo>
                    <a:pt x="395" y="271"/>
                  </a:lnTo>
                  <a:lnTo>
                    <a:pt x="288" y="280"/>
                  </a:lnTo>
                  <a:lnTo>
                    <a:pt x="196" y="287"/>
                  </a:lnTo>
                  <a:lnTo>
                    <a:pt x="116" y="286"/>
                  </a:lnTo>
                  <a:lnTo>
                    <a:pt x="55" y="280"/>
                  </a:lnTo>
                  <a:lnTo>
                    <a:pt x="16" y="269"/>
                  </a:lnTo>
                  <a:lnTo>
                    <a:pt x="0" y="254"/>
                  </a:lnTo>
                  <a:lnTo>
                    <a:pt x="7" y="231"/>
                  </a:lnTo>
                  <a:lnTo>
                    <a:pt x="38" y="207"/>
                  </a:lnTo>
                  <a:lnTo>
                    <a:pt x="91" y="180"/>
                  </a:lnTo>
                  <a:lnTo>
                    <a:pt x="164" y="154"/>
                  </a:lnTo>
                  <a:lnTo>
                    <a:pt x="252" y="125"/>
                  </a:lnTo>
                  <a:lnTo>
                    <a:pt x="355" y="99"/>
                  </a:lnTo>
                  <a:lnTo>
                    <a:pt x="468" y="71"/>
                  </a:lnTo>
                  <a:lnTo>
                    <a:pt x="591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36" name="Freeform 124"/>
            <p:cNvSpPr>
              <a:spLocks/>
            </p:cNvSpPr>
            <p:nvPr/>
          </p:nvSpPr>
          <p:spPr bwMode="auto">
            <a:xfrm>
              <a:off x="1660" y="1383"/>
              <a:ext cx="44" cy="34"/>
            </a:xfrm>
            <a:custGeom>
              <a:avLst/>
              <a:gdLst>
                <a:gd name="T0" fmla="*/ 2 w 87"/>
                <a:gd name="T1" fmla="*/ 0 h 68"/>
                <a:gd name="T2" fmla="*/ 87 w 87"/>
                <a:gd name="T3" fmla="*/ 18 h 68"/>
                <a:gd name="T4" fmla="*/ 71 w 87"/>
                <a:gd name="T5" fmla="*/ 51 h 68"/>
                <a:gd name="T6" fmla="*/ 57 w 87"/>
                <a:gd name="T7" fmla="*/ 68 h 68"/>
                <a:gd name="T8" fmla="*/ 41 w 87"/>
                <a:gd name="T9" fmla="*/ 67 h 68"/>
                <a:gd name="T10" fmla="*/ 26 w 87"/>
                <a:gd name="T11" fmla="*/ 58 h 68"/>
                <a:gd name="T12" fmla="*/ 12 w 87"/>
                <a:gd name="T13" fmla="*/ 40 h 68"/>
                <a:gd name="T14" fmla="*/ 5 w 87"/>
                <a:gd name="T15" fmla="*/ 23 h 68"/>
                <a:gd name="T16" fmla="*/ 0 w 87"/>
                <a:gd name="T17" fmla="*/ 8 h 68"/>
                <a:gd name="T18" fmla="*/ 2 w 87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68">
                  <a:moveTo>
                    <a:pt x="2" y="0"/>
                  </a:moveTo>
                  <a:lnTo>
                    <a:pt x="87" y="18"/>
                  </a:lnTo>
                  <a:lnTo>
                    <a:pt x="71" y="51"/>
                  </a:lnTo>
                  <a:lnTo>
                    <a:pt x="57" y="68"/>
                  </a:lnTo>
                  <a:lnTo>
                    <a:pt x="41" y="67"/>
                  </a:lnTo>
                  <a:lnTo>
                    <a:pt x="26" y="58"/>
                  </a:lnTo>
                  <a:lnTo>
                    <a:pt x="12" y="40"/>
                  </a:lnTo>
                  <a:lnTo>
                    <a:pt x="5" y="23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37" name="Freeform 125"/>
            <p:cNvSpPr>
              <a:spLocks/>
            </p:cNvSpPr>
            <p:nvPr/>
          </p:nvSpPr>
          <p:spPr bwMode="auto">
            <a:xfrm>
              <a:off x="1507" y="1414"/>
              <a:ext cx="31" cy="16"/>
            </a:xfrm>
            <a:custGeom>
              <a:avLst/>
              <a:gdLst>
                <a:gd name="T0" fmla="*/ 0 w 61"/>
                <a:gd name="T1" fmla="*/ 33 h 33"/>
                <a:gd name="T2" fmla="*/ 3 w 61"/>
                <a:gd name="T3" fmla="*/ 27 h 33"/>
                <a:gd name="T4" fmla="*/ 10 w 61"/>
                <a:gd name="T5" fmla="*/ 20 h 33"/>
                <a:gd name="T6" fmla="*/ 17 w 61"/>
                <a:gd name="T7" fmla="*/ 14 h 33"/>
                <a:gd name="T8" fmla="*/ 26 w 61"/>
                <a:gd name="T9" fmla="*/ 9 h 33"/>
                <a:gd name="T10" fmla="*/ 33 w 61"/>
                <a:gd name="T11" fmla="*/ 4 h 33"/>
                <a:gd name="T12" fmla="*/ 43 w 61"/>
                <a:gd name="T13" fmla="*/ 2 h 33"/>
                <a:gd name="T14" fmla="*/ 51 w 61"/>
                <a:gd name="T15" fmla="*/ 0 h 33"/>
                <a:gd name="T16" fmla="*/ 61 w 61"/>
                <a:gd name="T17" fmla="*/ 2 h 33"/>
                <a:gd name="T18" fmla="*/ 54 w 61"/>
                <a:gd name="T19" fmla="*/ 5 h 33"/>
                <a:gd name="T20" fmla="*/ 46 w 61"/>
                <a:gd name="T21" fmla="*/ 10 h 33"/>
                <a:gd name="T22" fmla="*/ 39 w 61"/>
                <a:gd name="T23" fmla="*/ 14 h 33"/>
                <a:gd name="T24" fmla="*/ 33 w 61"/>
                <a:gd name="T25" fmla="*/ 19 h 33"/>
                <a:gd name="T26" fmla="*/ 24 w 61"/>
                <a:gd name="T27" fmla="*/ 23 h 33"/>
                <a:gd name="T28" fmla="*/ 16 w 61"/>
                <a:gd name="T29" fmla="*/ 28 h 33"/>
                <a:gd name="T30" fmla="*/ 7 w 61"/>
                <a:gd name="T31" fmla="*/ 30 h 33"/>
                <a:gd name="T32" fmla="*/ 0 w 61"/>
                <a:gd name="T3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3">
                  <a:moveTo>
                    <a:pt x="0" y="33"/>
                  </a:moveTo>
                  <a:lnTo>
                    <a:pt x="3" y="27"/>
                  </a:lnTo>
                  <a:lnTo>
                    <a:pt x="10" y="20"/>
                  </a:lnTo>
                  <a:lnTo>
                    <a:pt x="17" y="14"/>
                  </a:lnTo>
                  <a:lnTo>
                    <a:pt x="26" y="9"/>
                  </a:lnTo>
                  <a:lnTo>
                    <a:pt x="33" y="4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54" y="5"/>
                  </a:lnTo>
                  <a:lnTo>
                    <a:pt x="46" y="10"/>
                  </a:lnTo>
                  <a:lnTo>
                    <a:pt x="39" y="14"/>
                  </a:lnTo>
                  <a:lnTo>
                    <a:pt x="33" y="19"/>
                  </a:lnTo>
                  <a:lnTo>
                    <a:pt x="24" y="23"/>
                  </a:lnTo>
                  <a:lnTo>
                    <a:pt x="16" y="28"/>
                  </a:lnTo>
                  <a:lnTo>
                    <a:pt x="7" y="3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38" name="Freeform 126"/>
            <p:cNvSpPr>
              <a:spLocks/>
            </p:cNvSpPr>
            <p:nvPr/>
          </p:nvSpPr>
          <p:spPr bwMode="auto">
            <a:xfrm>
              <a:off x="1586" y="1406"/>
              <a:ext cx="32" cy="9"/>
            </a:xfrm>
            <a:custGeom>
              <a:avLst/>
              <a:gdLst>
                <a:gd name="T0" fmla="*/ 65 w 65"/>
                <a:gd name="T1" fmla="*/ 17 h 17"/>
                <a:gd name="T2" fmla="*/ 58 w 65"/>
                <a:gd name="T3" fmla="*/ 13 h 17"/>
                <a:gd name="T4" fmla="*/ 49 w 65"/>
                <a:gd name="T5" fmla="*/ 8 h 17"/>
                <a:gd name="T6" fmla="*/ 41 w 65"/>
                <a:gd name="T7" fmla="*/ 5 h 17"/>
                <a:gd name="T8" fmla="*/ 33 w 65"/>
                <a:gd name="T9" fmla="*/ 3 h 17"/>
                <a:gd name="T10" fmla="*/ 23 w 65"/>
                <a:gd name="T11" fmla="*/ 0 h 17"/>
                <a:gd name="T12" fmla="*/ 15 w 65"/>
                <a:gd name="T13" fmla="*/ 1 h 17"/>
                <a:gd name="T14" fmla="*/ 7 w 65"/>
                <a:gd name="T15" fmla="*/ 2 h 17"/>
                <a:gd name="T16" fmla="*/ 0 w 65"/>
                <a:gd name="T17" fmla="*/ 7 h 17"/>
                <a:gd name="T18" fmla="*/ 7 w 65"/>
                <a:gd name="T19" fmla="*/ 7 h 17"/>
                <a:gd name="T20" fmla="*/ 15 w 65"/>
                <a:gd name="T21" fmla="*/ 9 h 17"/>
                <a:gd name="T22" fmla="*/ 23 w 65"/>
                <a:gd name="T23" fmla="*/ 12 h 17"/>
                <a:gd name="T24" fmla="*/ 32 w 65"/>
                <a:gd name="T25" fmla="*/ 15 h 17"/>
                <a:gd name="T26" fmla="*/ 39 w 65"/>
                <a:gd name="T27" fmla="*/ 16 h 17"/>
                <a:gd name="T28" fmla="*/ 48 w 65"/>
                <a:gd name="T29" fmla="*/ 17 h 17"/>
                <a:gd name="T30" fmla="*/ 57 w 65"/>
                <a:gd name="T31" fmla="*/ 17 h 17"/>
                <a:gd name="T32" fmla="*/ 65 w 65"/>
                <a:gd name="T3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7">
                  <a:moveTo>
                    <a:pt x="65" y="17"/>
                  </a:moveTo>
                  <a:lnTo>
                    <a:pt x="58" y="13"/>
                  </a:lnTo>
                  <a:lnTo>
                    <a:pt x="49" y="8"/>
                  </a:lnTo>
                  <a:lnTo>
                    <a:pt x="41" y="5"/>
                  </a:lnTo>
                  <a:lnTo>
                    <a:pt x="33" y="3"/>
                  </a:lnTo>
                  <a:lnTo>
                    <a:pt x="23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0" y="7"/>
                  </a:lnTo>
                  <a:lnTo>
                    <a:pt x="7" y="7"/>
                  </a:lnTo>
                  <a:lnTo>
                    <a:pt x="15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8" y="17"/>
                  </a:lnTo>
                  <a:lnTo>
                    <a:pt x="57" y="17"/>
                  </a:lnTo>
                  <a:lnTo>
                    <a:pt x="6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39" name="Freeform 127"/>
            <p:cNvSpPr>
              <a:spLocks/>
            </p:cNvSpPr>
            <p:nvPr/>
          </p:nvSpPr>
          <p:spPr bwMode="auto">
            <a:xfrm>
              <a:off x="1569" y="1425"/>
              <a:ext cx="26" cy="77"/>
            </a:xfrm>
            <a:custGeom>
              <a:avLst/>
              <a:gdLst>
                <a:gd name="T0" fmla="*/ 12 w 53"/>
                <a:gd name="T1" fmla="*/ 0 h 154"/>
                <a:gd name="T2" fmla="*/ 11 w 53"/>
                <a:gd name="T3" fmla="*/ 17 h 154"/>
                <a:gd name="T4" fmla="*/ 13 w 53"/>
                <a:gd name="T5" fmla="*/ 35 h 154"/>
                <a:gd name="T6" fmla="*/ 16 w 53"/>
                <a:gd name="T7" fmla="*/ 51 h 154"/>
                <a:gd name="T8" fmla="*/ 22 w 53"/>
                <a:gd name="T9" fmla="*/ 67 h 154"/>
                <a:gd name="T10" fmla="*/ 29 w 53"/>
                <a:gd name="T11" fmla="*/ 83 h 154"/>
                <a:gd name="T12" fmla="*/ 37 w 53"/>
                <a:gd name="T13" fmla="*/ 98 h 154"/>
                <a:gd name="T14" fmla="*/ 44 w 53"/>
                <a:gd name="T15" fmla="*/ 114 h 154"/>
                <a:gd name="T16" fmla="*/ 53 w 53"/>
                <a:gd name="T17" fmla="*/ 131 h 154"/>
                <a:gd name="T18" fmla="*/ 53 w 53"/>
                <a:gd name="T19" fmla="*/ 136 h 154"/>
                <a:gd name="T20" fmla="*/ 52 w 53"/>
                <a:gd name="T21" fmla="*/ 142 h 154"/>
                <a:gd name="T22" fmla="*/ 48 w 53"/>
                <a:gd name="T23" fmla="*/ 146 h 154"/>
                <a:gd name="T24" fmla="*/ 44 w 53"/>
                <a:gd name="T25" fmla="*/ 150 h 154"/>
                <a:gd name="T26" fmla="*/ 37 w 53"/>
                <a:gd name="T27" fmla="*/ 152 h 154"/>
                <a:gd name="T28" fmla="*/ 31 w 53"/>
                <a:gd name="T29" fmla="*/ 154 h 154"/>
                <a:gd name="T30" fmla="*/ 22 w 53"/>
                <a:gd name="T31" fmla="*/ 154 h 154"/>
                <a:gd name="T32" fmla="*/ 16 w 53"/>
                <a:gd name="T33" fmla="*/ 154 h 154"/>
                <a:gd name="T34" fmla="*/ 0 w 53"/>
                <a:gd name="T35" fmla="*/ 154 h 154"/>
                <a:gd name="T36" fmla="*/ 2 w 53"/>
                <a:gd name="T37" fmla="*/ 149 h 154"/>
                <a:gd name="T38" fmla="*/ 10 w 53"/>
                <a:gd name="T39" fmla="*/ 146 h 154"/>
                <a:gd name="T40" fmla="*/ 17 w 53"/>
                <a:gd name="T41" fmla="*/ 144 h 154"/>
                <a:gd name="T42" fmla="*/ 28 w 53"/>
                <a:gd name="T43" fmla="*/ 142 h 154"/>
                <a:gd name="T44" fmla="*/ 34 w 53"/>
                <a:gd name="T45" fmla="*/ 138 h 154"/>
                <a:gd name="T46" fmla="*/ 39 w 53"/>
                <a:gd name="T47" fmla="*/ 135 h 154"/>
                <a:gd name="T48" fmla="*/ 38 w 53"/>
                <a:gd name="T49" fmla="*/ 129 h 154"/>
                <a:gd name="T50" fmla="*/ 33 w 53"/>
                <a:gd name="T51" fmla="*/ 121 h 154"/>
                <a:gd name="T52" fmla="*/ 23 w 53"/>
                <a:gd name="T53" fmla="*/ 106 h 154"/>
                <a:gd name="T54" fmla="*/ 16 w 53"/>
                <a:gd name="T55" fmla="*/ 92 h 154"/>
                <a:gd name="T56" fmla="*/ 8 w 53"/>
                <a:gd name="T57" fmla="*/ 77 h 154"/>
                <a:gd name="T58" fmla="*/ 3 w 53"/>
                <a:gd name="T59" fmla="*/ 61 h 154"/>
                <a:gd name="T60" fmla="*/ 0 w 53"/>
                <a:gd name="T61" fmla="*/ 45 h 154"/>
                <a:gd name="T62" fmla="*/ 0 w 53"/>
                <a:gd name="T63" fmla="*/ 30 h 154"/>
                <a:gd name="T64" fmla="*/ 3 w 53"/>
                <a:gd name="T65" fmla="*/ 14 h 154"/>
                <a:gd name="T66" fmla="*/ 12 w 53"/>
                <a:gd name="T6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" h="154">
                  <a:moveTo>
                    <a:pt x="12" y="0"/>
                  </a:moveTo>
                  <a:lnTo>
                    <a:pt x="11" y="17"/>
                  </a:lnTo>
                  <a:lnTo>
                    <a:pt x="13" y="35"/>
                  </a:lnTo>
                  <a:lnTo>
                    <a:pt x="16" y="51"/>
                  </a:lnTo>
                  <a:lnTo>
                    <a:pt x="22" y="67"/>
                  </a:lnTo>
                  <a:lnTo>
                    <a:pt x="29" y="83"/>
                  </a:lnTo>
                  <a:lnTo>
                    <a:pt x="37" y="98"/>
                  </a:lnTo>
                  <a:lnTo>
                    <a:pt x="44" y="114"/>
                  </a:lnTo>
                  <a:lnTo>
                    <a:pt x="53" y="131"/>
                  </a:lnTo>
                  <a:lnTo>
                    <a:pt x="53" y="136"/>
                  </a:lnTo>
                  <a:lnTo>
                    <a:pt x="52" y="142"/>
                  </a:lnTo>
                  <a:lnTo>
                    <a:pt x="48" y="146"/>
                  </a:lnTo>
                  <a:lnTo>
                    <a:pt x="44" y="150"/>
                  </a:lnTo>
                  <a:lnTo>
                    <a:pt x="37" y="152"/>
                  </a:lnTo>
                  <a:lnTo>
                    <a:pt x="31" y="154"/>
                  </a:lnTo>
                  <a:lnTo>
                    <a:pt x="22" y="154"/>
                  </a:lnTo>
                  <a:lnTo>
                    <a:pt x="16" y="154"/>
                  </a:lnTo>
                  <a:lnTo>
                    <a:pt x="0" y="154"/>
                  </a:lnTo>
                  <a:lnTo>
                    <a:pt x="2" y="149"/>
                  </a:lnTo>
                  <a:lnTo>
                    <a:pt x="10" y="146"/>
                  </a:lnTo>
                  <a:lnTo>
                    <a:pt x="17" y="144"/>
                  </a:lnTo>
                  <a:lnTo>
                    <a:pt x="28" y="142"/>
                  </a:lnTo>
                  <a:lnTo>
                    <a:pt x="34" y="138"/>
                  </a:lnTo>
                  <a:lnTo>
                    <a:pt x="39" y="135"/>
                  </a:lnTo>
                  <a:lnTo>
                    <a:pt x="38" y="129"/>
                  </a:lnTo>
                  <a:lnTo>
                    <a:pt x="33" y="121"/>
                  </a:lnTo>
                  <a:lnTo>
                    <a:pt x="23" y="106"/>
                  </a:lnTo>
                  <a:lnTo>
                    <a:pt x="16" y="92"/>
                  </a:lnTo>
                  <a:lnTo>
                    <a:pt x="8" y="77"/>
                  </a:lnTo>
                  <a:lnTo>
                    <a:pt x="3" y="6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3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40" name="Freeform 128"/>
            <p:cNvSpPr>
              <a:spLocks/>
            </p:cNvSpPr>
            <p:nvPr/>
          </p:nvSpPr>
          <p:spPr bwMode="auto">
            <a:xfrm>
              <a:off x="1515" y="1431"/>
              <a:ext cx="35" cy="18"/>
            </a:xfrm>
            <a:custGeom>
              <a:avLst/>
              <a:gdLst>
                <a:gd name="T0" fmla="*/ 3 w 70"/>
                <a:gd name="T1" fmla="*/ 31 h 36"/>
                <a:gd name="T2" fmla="*/ 0 w 70"/>
                <a:gd name="T3" fmla="*/ 23 h 36"/>
                <a:gd name="T4" fmla="*/ 1 w 70"/>
                <a:gd name="T5" fmla="*/ 18 h 36"/>
                <a:gd name="T6" fmla="*/ 3 w 70"/>
                <a:gd name="T7" fmla="*/ 12 h 36"/>
                <a:gd name="T8" fmla="*/ 12 w 70"/>
                <a:gd name="T9" fmla="*/ 8 h 36"/>
                <a:gd name="T10" fmla="*/ 18 w 70"/>
                <a:gd name="T11" fmla="*/ 5 h 36"/>
                <a:gd name="T12" fmla="*/ 27 w 70"/>
                <a:gd name="T13" fmla="*/ 2 h 36"/>
                <a:gd name="T14" fmla="*/ 34 w 70"/>
                <a:gd name="T15" fmla="*/ 0 h 36"/>
                <a:gd name="T16" fmla="*/ 42 w 70"/>
                <a:gd name="T17" fmla="*/ 0 h 36"/>
                <a:gd name="T18" fmla="*/ 45 w 70"/>
                <a:gd name="T19" fmla="*/ 0 h 36"/>
                <a:gd name="T20" fmla="*/ 51 w 70"/>
                <a:gd name="T21" fmla="*/ 2 h 36"/>
                <a:gd name="T22" fmla="*/ 56 w 70"/>
                <a:gd name="T23" fmla="*/ 5 h 36"/>
                <a:gd name="T24" fmla="*/ 62 w 70"/>
                <a:gd name="T25" fmla="*/ 8 h 36"/>
                <a:gd name="T26" fmla="*/ 70 w 70"/>
                <a:gd name="T27" fmla="*/ 16 h 36"/>
                <a:gd name="T28" fmla="*/ 65 w 70"/>
                <a:gd name="T29" fmla="*/ 21 h 36"/>
                <a:gd name="T30" fmla="*/ 56 w 70"/>
                <a:gd name="T31" fmla="*/ 21 h 36"/>
                <a:gd name="T32" fmla="*/ 49 w 70"/>
                <a:gd name="T33" fmla="*/ 24 h 36"/>
                <a:gd name="T34" fmla="*/ 40 w 70"/>
                <a:gd name="T35" fmla="*/ 27 h 36"/>
                <a:gd name="T36" fmla="*/ 33 w 70"/>
                <a:gd name="T37" fmla="*/ 32 h 36"/>
                <a:gd name="T38" fmla="*/ 24 w 70"/>
                <a:gd name="T39" fmla="*/ 34 h 36"/>
                <a:gd name="T40" fmla="*/ 17 w 70"/>
                <a:gd name="T41" fmla="*/ 36 h 36"/>
                <a:gd name="T42" fmla="*/ 10 w 70"/>
                <a:gd name="T43" fmla="*/ 35 h 36"/>
                <a:gd name="T44" fmla="*/ 3 w 70"/>
                <a:gd name="T4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36">
                  <a:moveTo>
                    <a:pt x="3" y="31"/>
                  </a:moveTo>
                  <a:lnTo>
                    <a:pt x="0" y="23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12" y="8"/>
                  </a:lnTo>
                  <a:lnTo>
                    <a:pt x="18" y="5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6" y="5"/>
                  </a:lnTo>
                  <a:lnTo>
                    <a:pt x="62" y="8"/>
                  </a:lnTo>
                  <a:lnTo>
                    <a:pt x="70" y="16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49" y="24"/>
                  </a:lnTo>
                  <a:lnTo>
                    <a:pt x="40" y="27"/>
                  </a:lnTo>
                  <a:lnTo>
                    <a:pt x="33" y="32"/>
                  </a:lnTo>
                  <a:lnTo>
                    <a:pt x="24" y="34"/>
                  </a:lnTo>
                  <a:lnTo>
                    <a:pt x="17" y="36"/>
                  </a:lnTo>
                  <a:lnTo>
                    <a:pt x="10" y="35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41" name="Freeform 129"/>
            <p:cNvSpPr>
              <a:spLocks/>
            </p:cNvSpPr>
            <p:nvPr/>
          </p:nvSpPr>
          <p:spPr bwMode="auto">
            <a:xfrm>
              <a:off x="1584" y="1425"/>
              <a:ext cx="33" cy="14"/>
            </a:xfrm>
            <a:custGeom>
              <a:avLst/>
              <a:gdLst>
                <a:gd name="T0" fmla="*/ 64 w 65"/>
                <a:gd name="T1" fmla="*/ 21 h 29"/>
                <a:gd name="T2" fmla="*/ 65 w 65"/>
                <a:gd name="T3" fmla="*/ 14 h 29"/>
                <a:gd name="T4" fmla="*/ 65 w 65"/>
                <a:gd name="T5" fmla="*/ 10 h 29"/>
                <a:gd name="T6" fmla="*/ 61 w 65"/>
                <a:gd name="T7" fmla="*/ 6 h 29"/>
                <a:gd name="T8" fmla="*/ 55 w 65"/>
                <a:gd name="T9" fmla="*/ 4 h 29"/>
                <a:gd name="T10" fmla="*/ 48 w 65"/>
                <a:gd name="T11" fmla="*/ 0 h 29"/>
                <a:gd name="T12" fmla="*/ 40 w 65"/>
                <a:gd name="T13" fmla="*/ 0 h 29"/>
                <a:gd name="T14" fmla="*/ 33 w 65"/>
                <a:gd name="T15" fmla="*/ 0 h 29"/>
                <a:gd name="T16" fmla="*/ 27 w 65"/>
                <a:gd name="T17" fmla="*/ 0 h 29"/>
                <a:gd name="T18" fmla="*/ 21 w 65"/>
                <a:gd name="T19" fmla="*/ 1 h 29"/>
                <a:gd name="T20" fmla="*/ 16 w 65"/>
                <a:gd name="T21" fmla="*/ 5 h 29"/>
                <a:gd name="T22" fmla="*/ 8 w 65"/>
                <a:gd name="T23" fmla="*/ 8 h 29"/>
                <a:gd name="T24" fmla="*/ 5 w 65"/>
                <a:gd name="T25" fmla="*/ 12 h 29"/>
                <a:gd name="T26" fmla="*/ 0 w 65"/>
                <a:gd name="T27" fmla="*/ 18 h 29"/>
                <a:gd name="T28" fmla="*/ 6 w 65"/>
                <a:gd name="T29" fmla="*/ 21 h 29"/>
                <a:gd name="T30" fmla="*/ 13 w 65"/>
                <a:gd name="T31" fmla="*/ 21 h 29"/>
                <a:gd name="T32" fmla="*/ 22 w 65"/>
                <a:gd name="T33" fmla="*/ 23 h 29"/>
                <a:gd name="T34" fmla="*/ 29 w 65"/>
                <a:gd name="T35" fmla="*/ 26 h 29"/>
                <a:gd name="T36" fmla="*/ 39 w 65"/>
                <a:gd name="T37" fmla="*/ 29 h 29"/>
                <a:gd name="T38" fmla="*/ 45 w 65"/>
                <a:gd name="T39" fmla="*/ 29 h 29"/>
                <a:gd name="T40" fmla="*/ 53 w 65"/>
                <a:gd name="T41" fmla="*/ 29 h 29"/>
                <a:gd name="T42" fmla="*/ 59 w 65"/>
                <a:gd name="T43" fmla="*/ 26 h 29"/>
                <a:gd name="T44" fmla="*/ 64 w 65"/>
                <a:gd name="T45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29">
                  <a:moveTo>
                    <a:pt x="64" y="21"/>
                  </a:moveTo>
                  <a:lnTo>
                    <a:pt x="65" y="14"/>
                  </a:lnTo>
                  <a:lnTo>
                    <a:pt x="65" y="10"/>
                  </a:lnTo>
                  <a:lnTo>
                    <a:pt x="61" y="6"/>
                  </a:lnTo>
                  <a:lnTo>
                    <a:pt x="55" y="4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1"/>
                  </a:lnTo>
                  <a:lnTo>
                    <a:pt x="16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0" y="18"/>
                  </a:lnTo>
                  <a:lnTo>
                    <a:pt x="6" y="21"/>
                  </a:lnTo>
                  <a:lnTo>
                    <a:pt x="13" y="21"/>
                  </a:lnTo>
                  <a:lnTo>
                    <a:pt x="22" y="23"/>
                  </a:lnTo>
                  <a:lnTo>
                    <a:pt x="29" y="26"/>
                  </a:lnTo>
                  <a:lnTo>
                    <a:pt x="39" y="29"/>
                  </a:lnTo>
                  <a:lnTo>
                    <a:pt x="45" y="29"/>
                  </a:lnTo>
                  <a:lnTo>
                    <a:pt x="53" y="29"/>
                  </a:lnTo>
                  <a:lnTo>
                    <a:pt x="59" y="26"/>
                  </a:lnTo>
                  <a:lnTo>
                    <a:pt x="6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42" name="Freeform 130"/>
            <p:cNvSpPr>
              <a:spLocks/>
            </p:cNvSpPr>
            <p:nvPr/>
          </p:nvSpPr>
          <p:spPr bwMode="auto">
            <a:xfrm>
              <a:off x="2290" y="1430"/>
              <a:ext cx="20" cy="28"/>
            </a:xfrm>
            <a:custGeom>
              <a:avLst/>
              <a:gdLst>
                <a:gd name="T0" fmla="*/ 8 w 38"/>
                <a:gd name="T1" fmla="*/ 56 h 57"/>
                <a:gd name="T2" fmla="*/ 5 w 38"/>
                <a:gd name="T3" fmla="*/ 57 h 57"/>
                <a:gd name="T4" fmla="*/ 2 w 38"/>
                <a:gd name="T5" fmla="*/ 53 h 57"/>
                <a:gd name="T6" fmla="*/ 0 w 38"/>
                <a:gd name="T7" fmla="*/ 45 h 57"/>
                <a:gd name="T8" fmla="*/ 1 w 38"/>
                <a:gd name="T9" fmla="*/ 35 h 57"/>
                <a:gd name="T10" fmla="*/ 2 w 38"/>
                <a:gd name="T11" fmla="*/ 24 h 57"/>
                <a:gd name="T12" fmla="*/ 7 w 38"/>
                <a:gd name="T13" fmla="*/ 12 h 57"/>
                <a:gd name="T14" fmla="*/ 16 w 38"/>
                <a:gd name="T15" fmla="*/ 4 h 57"/>
                <a:gd name="T16" fmla="*/ 28 w 38"/>
                <a:gd name="T17" fmla="*/ 0 h 57"/>
                <a:gd name="T18" fmla="*/ 36 w 38"/>
                <a:gd name="T19" fmla="*/ 2 h 57"/>
                <a:gd name="T20" fmla="*/ 38 w 38"/>
                <a:gd name="T21" fmla="*/ 7 h 57"/>
                <a:gd name="T22" fmla="*/ 36 w 38"/>
                <a:gd name="T23" fmla="*/ 16 h 57"/>
                <a:gd name="T24" fmla="*/ 29 w 38"/>
                <a:gd name="T25" fmla="*/ 26 h 57"/>
                <a:gd name="T26" fmla="*/ 22 w 38"/>
                <a:gd name="T27" fmla="*/ 35 h 57"/>
                <a:gd name="T28" fmla="*/ 15 w 38"/>
                <a:gd name="T29" fmla="*/ 44 h 57"/>
                <a:gd name="T30" fmla="*/ 10 w 38"/>
                <a:gd name="T31" fmla="*/ 51 h 57"/>
                <a:gd name="T32" fmla="*/ 8 w 38"/>
                <a:gd name="T33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57">
                  <a:moveTo>
                    <a:pt x="8" y="56"/>
                  </a:moveTo>
                  <a:lnTo>
                    <a:pt x="5" y="57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2" y="24"/>
                  </a:lnTo>
                  <a:lnTo>
                    <a:pt x="7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38" y="7"/>
                  </a:lnTo>
                  <a:lnTo>
                    <a:pt x="36" y="16"/>
                  </a:lnTo>
                  <a:lnTo>
                    <a:pt x="29" y="26"/>
                  </a:lnTo>
                  <a:lnTo>
                    <a:pt x="22" y="35"/>
                  </a:lnTo>
                  <a:lnTo>
                    <a:pt x="15" y="44"/>
                  </a:lnTo>
                  <a:lnTo>
                    <a:pt x="10" y="51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43" name="Freeform 131"/>
            <p:cNvSpPr>
              <a:spLocks/>
            </p:cNvSpPr>
            <p:nvPr/>
          </p:nvSpPr>
          <p:spPr bwMode="auto">
            <a:xfrm>
              <a:off x="2092" y="1433"/>
              <a:ext cx="254" cy="261"/>
            </a:xfrm>
            <a:custGeom>
              <a:avLst/>
              <a:gdLst>
                <a:gd name="T0" fmla="*/ 390 w 510"/>
                <a:gd name="T1" fmla="*/ 191 h 523"/>
                <a:gd name="T2" fmla="*/ 403 w 510"/>
                <a:gd name="T3" fmla="*/ 198 h 523"/>
                <a:gd name="T4" fmla="*/ 414 w 510"/>
                <a:gd name="T5" fmla="*/ 182 h 523"/>
                <a:gd name="T6" fmla="*/ 438 w 510"/>
                <a:gd name="T7" fmla="*/ 144 h 523"/>
                <a:gd name="T8" fmla="*/ 469 w 510"/>
                <a:gd name="T9" fmla="*/ 102 h 523"/>
                <a:gd name="T10" fmla="*/ 498 w 510"/>
                <a:gd name="T11" fmla="*/ 68 h 523"/>
                <a:gd name="T12" fmla="*/ 510 w 510"/>
                <a:gd name="T13" fmla="*/ 84 h 523"/>
                <a:gd name="T14" fmla="*/ 480 w 510"/>
                <a:gd name="T15" fmla="*/ 129 h 523"/>
                <a:gd name="T16" fmla="*/ 451 w 510"/>
                <a:gd name="T17" fmla="*/ 174 h 523"/>
                <a:gd name="T18" fmla="*/ 418 w 510"/>
                <a:gd name="T19" fmla="*/ 217 h 523"/>
                <a:gd name="T20" fmla="*/ 382 w 510"/>
                <a:gd name="T21" fmla="*/ 258 h 523"/>
                <a:gd name="T22" fmla="*/ 357 w 510"/>
                <a:gd name="T23" fmla="*/ 284 h 523"/>
                <a:gd name="T24" fmla="*/ 328 w 510"/>
                <a:gd name="T25" fmla="*/ 305 h 523"/>
                <a:gd name="T26" fmla="*/ 292 w 510"/>
                <a:gd name="T27" fmla="*/ 322 h 523"/>
                <a:gd name="T28" fmla="*/ 259 w 510"/>
                <a:gd name="T29" fmla="*/ 338 h 523"/>
                <a:gd name="T30" fmla="*/ 195 w 510"/>
                <a:gd name="T31" fmla="*/ 371 h 523"/>
                <a:gd name="T32" fmla="*/ 147 w 510"/>
                <a:gd name="T33" fmla="*/ 415 h 523"/>
                <a:gd name="T34" fmla="*/ 110 w 510"/>
                <a:gd name="T35" fmla="*/ 466 h 523"/>
                <a:gd name="T36" fmla="*/ 83 w 510"/>
                <a:gd name="T37" fmla="*/ 523 h 523"/>
                <a:gd name="T38" fmla="*/ 31 w 510"/>
                <a:gd name="T39" fmla="*/ 496 h 523"/>
                <a:gd name="T40" fmla="*/ 8 w 510"/>
                <a:gd name="T41" fmla="*/ 433 h 523"/>
                <a:gd name="T42" fmla="*/ 0 w 510"/>
                <a:gd name="T43" fmla="*/ 361 h 523"/>
                <a:gd name="T44" fmla="*/ 1 w 510"/>
                <a:gd name="T45" fmla="*/ 305 h 523"/>
                <a:gd name="T46" fmla="*/ 32 w 510"/>
                <a:gd name="T47" fmla="*/ 248 h 523"/>
                <a:gd name="T48" fmla="*/ 99 w 510"/>
                <a:gd name="T49" fmla="*/ 180 h 523"/>
                <a:gd name="T50" fmla="*/ 164 w 510"/>
                <a:gd name="T51" fmla="*/ 129 h 523"/>
                <a:gd name="T52" fmla="*/ 193 w 510"/>
                <a:gd name="T53" fmla="*/ 124 h 523"/>
                <a:gd name="T54" fmla="*/ 184 w 510"/>
                <a:gd name="T55" fmla="*/ 151 h 523"/>
                <a:gd name="T56" fmla="*/ 168 w 510"/>
                <a:gd name="T57" fmla="*/ 173 h 523"/>
                <a:gd name="T58" fmla="*/ 142 w 510"/>
                <a:gd name="T59" fmla="*/ 189 h 523"/>
                <a:gd name="T60" fmla="*/ 107 w 510"/>
                <a:gd name="T61" fmla="*/ 204 h 523"/>
                <a:gd name="T62" fmla="*/ 92 w 510"/>
                <a:gd name="T63" fmla="*/ 203 h 523"/>
                <a:gd name="T64" fmla="*/ 89 w 510"/>
                <a:gd name="T65" fmla="*/ 223 h 523"/>
                <a:gd name="T66" fmla="*/ 91 w 510"/>
                <a:gd name="T67" fmla="*/ 248 h 523"/>
                <a:gd name="T68" fmla="*/ 102 w 510"/>
                <a:gd name="T69" fmla="*/ 269 h 523"/>
                <a:gd name="T70" fmla="*/ 121 w 510"/>
                <a:gd name="T71" fmla="*/ 276 h 523"/>
                <a:gd name="T72" fmla="*/ 144 w 510"/>
                <a:gd name="T73" fmla="*/ 265 h 523"/>
                <a:gd name="T74" fmla="*/ 171 w 510"/>
                <a:gd name="T75" fmla="*/ 245 h 523"/>
                <a:gd name="T76" fmla="*/ 206 w 510"/>
                <a:gd name="T77" fmla="*/ 232 h 523"/>
                <a:gd name="T78" fmla="*/ 230 w 510"/>
                <a:gd name="T79" fmla="*/ 220 h 523"/>
                <a:gd name="T80" fmla="*/ 257 w 510"/>
                <a:gd name="T81" fmla="*/ 206 h 523"/>
                <a:gd name="T82" fmla="*/ 286 w 510"/>
                <a:gd name="T83" fmla="*/ 193 h 523"/>
                <a:gd name="T84" fmla="*/ 320 w 510"/>
                <a:gd name="T85" fmla="*/ 187 h 523"/>
                <a:gd name="T86" fmla="*/ 397 w 510"/>
                <a:gd name="T87" fmla="*/ 118 h 523"/>
                <a:gd name="T88" fmla="*/ 421 w 510"/>
                <a:gd name="T89" fmla="*/ 83 h 523"/>
                <a:gd name="T90" fmla="*/ 452 w 510"/>
                <a:gd name="T91" fmla="*/ 51 h 523"/>
                <a:gd name="T92" fmla="*/ 482 w 510"/>
                <a:gd name="T93" fmla="*/ 20 h 523"/>
                <a:gd name="T94" fmla="*/ 510 w 510"/>
                <a:gd name="T95" fmla="*/ 0 h 523"/>
                <a:gd name="T96" fmla="*/ 488 w 510"/>
                <a:gd name="T97" fmla="*/ 49 h 523"/>
                <a:gd name="T98" fmla="*/ 456 w 510"/>
                <a:gd name="T99" fmla="*/ 94 h 523"/>
                <a:gd name="T100" fmla="*/ 419 w 510"/>
                <a:gd name="T101" fmla="*/ 138 h 523"/>
                <a:gd name="T102" fmla="*/ 390 w 510"/>
                <a:gd name="T103" fmla="*/ 18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0" h="523">
                  <a:moveTo>
                    <a:pt x="390" y="184"/>
                  </a:moveTo>
                  <a:lnTo>
                    <a:pt x="390" y="191"/>
                  </a:lnTo>
                  <a:lnTo>
                    <a:pt x="397" y="196"/>
                  </a:lnTo>
                  <a:lnTo>
                    <a:pt x="403" y="198"/>
                  </a:lnTo>
                  <a:lnTo>
                    <a:pt x="406" y="194"/>
                  </a:lnTo>
                  <a:lnTo>
                    <a:pt x="414" y="182"/>
                  </a:lnTo>
                  <a:lnTo>
                    <a:pt x="425" y="165"/>
                  </a:lnTo>
                  <a:lnTo>
                    <a:pt x="438" y="144"/>
                  </a:lnTo>
                  <a:lnTo>
                    <a:pt x="454" y="124"/>
                  </a:lnTo>
                  <a:lnTo>
                    <a:pt x="469" y="102"/>
                  </a:lnTo>
                  <a:lnTo>
                    <a:pt x="484" y="83"/>
                  </a:lnTo>
                  <a:lnTo>
                    <a:pt x="498" y="68"/>
                  </a:lnTo>
                  <a:lnTo>
                    <a:pt x="510" y="57"/>
                  </a:lnTo>
                  <a:lnTo>
                    <a:pt x="510" y="84"/>
                  </a:lnTo>
                  <a:lnTo>
                    <a:pt x="494" y="105"/>
                  </a:lnTo>
                  <a:lnTo>
                    <a:pt x="480" y="129"/>
                  </a:lnTo>
                  <a:lnTo>
                    <a:pt x="466" y="150"/>
                  </a:lnTo>
                  <a:lnTo>
                    <a:pt x="451" y="174"/>
                  </a:lnTo>
                  <a:lnTo>
                    <a:pt x="434" y="195"/>
                  </a:lnTo>
                  <a:lnTo>
                    <a:pt x="418" y="217"/>
                  </a:lnTo>
                  <a:lnTo>
                    <a:pt x="399" y="238"/>
                  </a:lnTo>
                  <a:lnTo>
                    <a:pt x="382" y="258"/>
                  </a:lnTo>
                  <a:lnTo>
                    <a:pt x="370" y="272"/>
                  </a:lnTo>
                  <a:lnTo>
                    <a:pt x="357" y="284"/>
                  </a:lnTo>
                  <a:lnTo>
                    <a:pt x="342" y="295"/>
                  </a:lnTo>
                  <a:lnTo>
                    <a:pt x="328" y="305"/>
                  </a:lnTo>
                  <a:lnTo>
                    <a:pt x="309" y="313"/>
                  </a:lnTo>
                  <a:lnTo>
                    <a:pt x="292" y="322"/>
                  </a:lnTo>
                  <a:lnTo>
                    <a:pt x="275" y="330"/>
                  </a:lnTo>
                  <a:lnTo>
                    <a:pt x="259" y="338"/>
                  </a:lnTo>
                  <a:lnTo>
                    <a:pt x="224" y="352"/>
                  </a:lnTo>
                  <a:lnTo>
                    <a:pt x="195" y="371"/>
                  </a:lnTo>
                  <a:lnTo>
                    <a:pt x="168" y="391"/>
                  </a:lnTo>
                  <a:lnTo>
                    <a:pt x="147" y="415"/>
                  </a:lnTo>
                  <a:lnTo>
                    <a:pt x="127" y="440"/>
                  </a:lnTo>
                  <a:lnTo>
                    <a:pt x="110" y="466"/>
                  </a:lnTo>
                  <a:lnTo>
                    <a:pt x="94" y="495"/>
                  </a:lnTo>
                  <a:lnTo>
                    <a:pt x="83" y="523"/>
                  </a:lnTo>
                  <a:lnTo>
                    <a:pt x="52" y="515"/>
                  </a:lnTo>
                  <a:lnTo>
                    <a:pt x="31" y="496"/>
                  </a:lnTo>
                  <a:lnTo>
                    <a:pt x="15" y="466"/>
                  </a:lnTo>
                  <a:lnTo>
                    <a:pt x="8" y="433"/>
                  </a:lnTo>
                  <a:lnTo>
                    <a:pt x="1" y="396"/>
                  </a:lnTo>
                  <a:lnTo>
                    <a:pt x="0" y="361"/>
                  </a:lnTo>
                  <a:lnTo>
                    <a:pt x="0" y="329"/>
                  </a:lnTo>
                  <a:lnTo>
                    <a:pt x="1" y="305"/>
                  </a:lnTo>
                  <a:lnTo>
                    <a:pt x="9" y="280"/>
                  </a:lnTo>
                  <a:lnTo>
                    <a:pt x="32" y="248"/>
                  </a:lnTo>
                  <a:lnTo>
                    <a:pt x="63" y="213"/>
                  </a:lnTo>
                  <a:lnTo>
                    <a:pt x="99" y="180"/>
                  </a:lnTo>
                  <a:lnTo>
                    <a:pt x="133" y="149"/>
                  </a:lnTo>
                  <a:lnTo>
                    <a:pt x="164" y="129"/>
                  </a:lnTo>
                  <a:lnTo>
                    <a:pt x="184" y="119"/>
                  </a:lnTo>
                  <a:lnTo>
                    <a:pt x="193" y="124"/>
                  </a:lnTo>
                  <a:lnTo>
                    <a:pt x="190" y="138"/>
                  </a:lnTo>
                  <a:lnTo>
                    <a:pt x="184" y="151"/>
                  </a:lnTo>
                  <a:lnTo>
                    <a:pt x="176" y="163"/>
                  </a:lnTo>
                  <a:lnTo>
                    <a:pt x="168" y="173"/>
                  </a:lnTo>
                  <a:lnTo>
                    <a:pt x="155" y="181"/>
                  </a:lnTo>
                  <a:lnTo>
                    <a:pt x="142" y="189"/>
                  </a:lnTo>
                  <a:lnTo>
                    <a:pt x="126" y="196"/>
                  </a:lnTo>
                  <a:lnTo>
                    <a:pt x="107" y="204"/>
                  </a:lnTo>
                  <a:lnTo>
                    <a:pt x="99" y="200"/>
                  </a:lnTo>
                  <a:lnTo>
                    <a:pt x="92" y="203"/>
                  </a:lnTo>
                  <a:lnTo>
                    <a:pt x="89" y="212"/>
                  </a:lnTo>
                  <a:lnTo>
                    <a:pt x="89" y="223"/>
                  </a:lnTo>
                  <a:lnTo>
                    <a:pt x="89" y="235"/>
                  </a:lnTo>
                  <a:lnTo>
                    <a:pt x="91" y="248"/>
                  </a:lnTo>
                  <a:lnTo>
                    <a:pt x="95" y="259"/>
                  </a:lnTo>
                  <a:lnTo>
                    <a:pt x="102" y="269"/>
                  </a:lnTo>
                  <a:lnTo>
                    <a:pt x="111" y="275"/>
                  </a:lnTo>
                  <a:lnTo>
                    <a:pt x="121" y="276"/>
                  </a:lnTo>
                  <a:lnTo>
                    <a:pt x="132" y="272"/>
                  </a:lnTo>
                  <a:lnTo>
                    <a:pt x="144" y="265"/>
                  </a:lnTo>
                  <a:lnTo>
                    <a:pt x="157" y="254"/>
                  </a:lnTo>
                  <a:lnTo>
                    <a:pt x="171" y="245"/>
                  </a:lnTo>
                  <a:lnTo>
                    <a:pt x="186" y="237"/>
                  </a:lnTo>
                  <a:lnTo>
                    <a:pt x="206" y="232"/>
                  </a:lnTo>
                  <a:lnTo>
                    <a:pt x="218" y="225"/>
                  </a:lnTo>
                  <a:lnTo>
                    <a:pt x="230" y="220"/>
                  </a:lnTo>
                  <a:lnTo>
                    <a:pt x="243" y="213"/>
                  </a:lnTo>
                  <a:lnTo>
                    <a:pt x="257" y="206"/>
                  </a:lnTo>
                  <a:lnTo>
                    <a:pt x="271" y="199"/>
                  </a:lnTo>
                  <a:lnTo>
                    <a:pt x="286" y="193"/>
                  </a:lnTo>
                  <a:lnTo>
                    <a:pt x="301" y="189"/>
                  </a:lnTo>
                  <a:lnTo>
                    <a:pt x="320" y="187"/>
                  </a:lnTo>
                  <a:lnTo>
                    <a:pt x="390" y="137"/>
                  </a:lnTo>
                  <a:lnTo>
                    <a:pt x="397" y="118"/>
                  </a:lnTo>
                  <a:lnTo>
                    <a:pt x="408" y="100"/>
                  </a:lnTo>
                  <a:lnTo>
                    <a:pt x="421" y="83"/>
                  </a:lnTo>
                  <a:lnTo>
                    <a:pt x="436" y="68"/>
                  </a:lnTo>
                  <a:lnTo>
                    <a:pt x="452" y="51"/>
                  </a:lnTo>
                  <a:lnTo>
                    <a:pt x="468" y="36"/>
                  </a:lnTo>
                  <a:lnTo>
                    <a:pt x="482" y="20"/>
                  </a:lnTo>
                  <a:lnTo>
                    <a:pt x="496" y="4"/>
                  </a:lnTo>
                  <a:lnTo>
                    <a:pt x="510" y="0"/>
                  </a:lnTo>
                  <a:lnTo>
                    <a:pt x="499" y="25"/>
                  </a:lnTo>
                  <a:lnTo>
                    <a:pt x="488" y="49"/>
                  </a:lnTo>
                  <a:lnTo>
                    <a:pt x="472" y="72"/>
                  </a:lnTo>
                  <a:lnTo>
                    <a:pt x="456" y="94"/>
                  </a:lnTo>
                  <a:lnTo>
                    <a:pt x="436" y="116"/>
                  </a:lnTo>
                  <a:lnTo>
                    <a:pt x="419" y="138"/>
                  </a:lnTo>
                  <a:lnTo>
                    <a:pt x="403" y="159"/>
                  </a:lnTo>
                  <a:lnTo>
                    <a:pt x="390" y="184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44" name="Freeform 132"/>
            <p:cNvSpPr>
              <a:spLocks/>
            </p:cNvSpPr>
            <p:nvPr/>
          </p:nvSpPr>
          <p:spPr bwMode="auto">
            <a:xfrm>
              <a:off x="1561" y="1513"/>
              <a:ext cx="33" cy="14"/>
            </a:xfrm>
            <a:custGeom>
              <a:avLst/>
              <a:gdLst>
                <a:gd name="T0" fmla="*/ 65 w 65"/>
                <a:gd name="T1" fmla="*/ 14 h 27"/>
                <a:gd name="T2" fmla="*/ 59 w 65"/>
                <a:gd name="T3" fmla="*/ 17 h 27"/>
                <a:gd name="T4" fmla="*/ 52 w 65"/>
                <a:gd name="T5" fmla="*/ 21 h 27"/>
                <a:gd name="T6" fmla="*/ 43 w 65"/>
                <a:gd name="T7" fmla="*/ 23 h 27"/>
                <a:gd name="T8" fmla="*/ 34 w 65"/>
                <a:gd name="T9" fmla="*/ 25 h 27"/>
                <a:gd name="T10" fmla="*/ 24 w 65"/>
                <a:gd name="T11" fmla="*/ 25 h 27"/>
                <a:gd name="T12" fmla="*/ 16 w 65"/>
                <a:gd name="T13" fmla="*/ 26 h 27"/>
                <a:gd name="T14" fmla="*/ 7 w 65"/>
                <a:gd name="T15" fmla="*/ 26 h 27"/>
                <a:gd name="T16" fmla="*/ 0 w 65"/>
                <a:gd name="T17" fmla="*/ 27 h 27"/>
                <a:gd name="T18" fmla="*/ 2 w 65"/>
                <a:gd name="T19" fmla="*/ 17 h 27"/>
                <a:gd name="T20" fmla="*/ 11 w 65"/>
                <a:gd name="T21" fmla="*/ 11 h 27"/>
                <a:gd name="T22" fmla="*/ 21 w 65"/>
                <a:gd name="T23" fmla="*/ 5 h 27"/>
                <a:gd name="T24" fmla="*/ 32 w 65"/>
                <a:gd name="T25" fmla="*/ 0 h 27"/>
                <a:gd name="T26" fmla="*/ 40 w 65"/>
                <a:gd name="T27" fmla="*/ 0 h 27"/>
                <a:gd name="T28" fmla="*/ 50 w 65"/>
                <a:gd name="T29" fmla="*/ 2 h 27"/>
                <a:gd name="T30" fmla="*/ 58 w 65"/>
                <a:gd name="T31" fmla="*/ 6 h 27"/>
                <a:gd name="T32" fmla="*/ 65 w 65"/>
                <a:gd name="T33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27">
                  <a:moveTo>
                    <a:pt x="65" y="14"/>
                  </a:moveTo>
                  <a:lnTo>
                    <a:pt x="59" y="17"/>
                  </a:lnTo>
                  <a:lnTo>
                    <a:pt x="52" y="21"/>
                  </a:lnTo>
                  <a:lnTo>
                    <a:pt x="43" y="23"/>
                  </a:lnTo>
                  <a:lnTo>
                    <a:pt x="34" y="25"/>
                  </a:lnTo>
                  <a:lnTo>
                    <a:pt x="24" y="25"/>
                  </a:lnTo>
                  <a:lnTo>
                    <a:pt x="16" y="26"/>
                  </a:lnTo>
                  <a:lnTo>
                    <a:pt x="7" y="26"/>
                  </a:lnTo>
                  <a:lnTo>
                    <a:pt x="0" y="27"/>
                  </a:lnTo>
                  <a:lnTo>
                    <a:pt x="2" y="17"/>
                  </a:lnTo>
                  <a:lnTo>
                    <a:pt x="11" y="11"/>
                  </a:lnTo>
                  <a:lnTo>
                    <a:pt x="21" y="5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45" name="Freeform 133"/>
            <p:cNvSpPr>
              <a:spLocks/>
            </p:cNvSpPr>
            <p:nvPr/>
          </p:nvSpPr>
          <p:spPr bwMode="auto">
            <a:xfrm>
              <a:off x="1567" y="1529"/>
              <a:ext cx="28" cy="16"/>
            </a:xfrm>
            <a:custGeom>
              <a:avLst/>
              <a:gdLst>
                <a:gd name="T0" fmla="*/ 57 w 57"/>
                <a:gd name="T1" fmla="*/ 9 h 33"/>
                <a:gd name="T2" fmla="*/ 47 w 57"/>
                <a:gd name="T3" fmla="*/ 17 h 33"/>
                <a:gd name="T4" fmla="*/ 37 w 57"/>
                <a:gd name="T5" fmla="*/ 26 h 33"/>
                <a:gd name="T6" fmla="*/ 31 w 57"/>
                <a:gd name="T7" fmla="*/ 28 h 33"/>
                <a:gd name="T8" fmla="*/ 23 w 57"/>
                <a:gd name="T9" fmla="*/ 31 h 33"/>
                <a:gd name="T10" fmla="*/ 15 w 57"/>
                <a:gd name="T11" fmla="*/ 32 h 33"/>
                <a:gd name="T12" fmla="*/ 7 w 57"/>
                <a:gd name="T13" fmla="*/ 33 h 33"/>
                <a:gd name="T14" fmla="*/ 1 w 57"/>
                <a:gd name="T15" fmla="*/ 29 h 33"/>
                <a:gd name="T16" fmla="*/ 0 w 57"/>
                <a:gd name="T17" fmla="*/ 24 h 33"/>
                <a:gd name="T18" fmla="*/ 0 w 57"/>
                <a:gd name="T19" fmla="*/ 18 h 33"/>
                <a:gd name="T20" fmla="*/ 0 w 57"/>
                <a:gd name="T21" fmla="*/ 13 h 33"/>
                <a:gd name="T22" fmla="*/ 4 w 57"/>
                <a:gd name="T23" fmla="*/ 7 h 33"/>
                <a:gd name="T24" fmla="*/ 11 w 57"/>
                <a:gd name="T25" fmla="*/ 4 h 33"/>
                <a:gd name="T26" fmla="*/ 19 w 57"/>
                <a:gd name="T27" fmla="*/ 1 h 33"/>
                <a:gd name="T28" fmla="*/ 28 w 57"/>
                <a:gd name="T29" fmla="*/ 1 h 33"/>
                <a:gd name="T30" fmla="*/ 37 w 57"/>
                <a:gd name="T31" fmla="*/ 0 h 33"/>
                <a:gd name="T32" fmla="*/ 46 w 57"/>
                <a:gd name="T33" fmla="*/ 2 h 33"/>
                <a:gd name="T34" fmla="*/ 52 w 57"/>
                <a:gd name="T35" fmla="*/ 4 h 33"/>
                <a:gd name="T36" fmla="*/ 57 w 57"/>
                <a:gd name="T37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33">
                  <a:moveTo>
                    <a:pt x="57" y="9"/>
                  </a:moveTo>
                  <a:lnTo>
                    <a:pt x="47" y="17"/>
                  </a:lnTo>
                  <a:lnTo>
                    <a:pt x="37" y="26"/>
                  </a:lnTo>
                  <a:lnTo>
                    <a:pt x="31" y="28"/>
                  </a:lnTo>
                  <a:lnTo>
                    <a:pt x="23" y="31"/>
                  </a:lnTo>
                  <a:lnTo>
                    <a:pt x="15" y="32"/>
                  </a:lnTo>
                  <a:lnTo>
                    <a:pt x="7" y="33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4" y="7"/>
                  </a:lnTo>
                  <a:lnTo>
                    <a:pt x="11" y="4"/>
                  </a:lnTo>
                  <a:lnTo>
                    <a:pt x="19" y="1"/>
                  </a:lnTo>
                  <a:lnTo>
                    <a:pt x="28" y="1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46" name="Freeform 134"/>
            <p:cNvSpPr>
              <a:spLocks/>
            </p:cNvSpPr>
            <p:nvPr/>
          </p:nvSpPr>
          <p:spPr bwMode="auto">
            <a:xfrm>
              <a:off x="1464" y="3346"/>
              <a:ext cx="267" cy="314"/>
            </a:xfrm>
            <a:custGeom>
              <a:avLst/>
              <a:gdLst>
                <a:gd name="T0" fmla="*/ 215 w 534"/>
                <a:gd name="T1" fmla="*/ 139 h 627"/>
                <a:gd name="T2" fmla="*/ 211 w 534"/>
                <a:gd name="T3" fmla="*/ 196 h 627"/>
                <a:gd name="T4" fmla="*/ 221 w 534"/>
                <a:gd name="T5" fmla="*/ 251 h 627"/>
                <a:gd name="T6" fmla="*/ 253 w 534"/>
                <a:gd name="T7" fmla="*/ 299 h 627"/>
                <a:gd name="T8" fmla="*/ 297 w 534"/>
                <a:gd name="T9" fmla="*/ 361 h 627"/>
                <a:gd name="T10" fmla="*/ 332 w 534"/>
                <a:gd name="T11" fmla="*/ 452 h 627"/>
                <a:gd name="T12" fmla="*/ 377 w 534"/>
                <a:gd name="T13" fmla="*/ 536 h 627"/>
                <a:gd name="T14" fmla="*/ 463 w 534"/>
                <a:gd name="T15" fmla="*/ 586 h 627"/>
                <a:gd name="T16" fmla="*/ 534 w 534"/>
                <a:gd name="T17" fmla="*/ 594 h 627"/>
                <a:gd name="T18" fmla="*/ 532 w 534"/>
                <a:gd name="T19" fmla="*/ 603 h 627"/>
                <a:gd name="T20" fmla="*/ 525 w 534"/>
                <a:gd name="T21" fmla="*/ 614 h 627"/>
                <a:gd name="T22" fmla="*/ 516 w 534"/>
                <a:gd name="T23" fmla="*/ 625 h 627"/>
                <a:gd name="T24" fmla="*/ 498 w 534"/>
                <a:gd name="T25" fmla="*/ 627 h 627"/>
                <a:gd name="T26" fmla="*/ 462 w 534"/>
                <a:gd name="T27" fmla="*/ 626 h 627"/>
                <a:gd name="T28" fmla="*/ 427 w 534"/>
                <a:gd name="T29" fmla="*/ 617 h 627"/>
                <a:gd name="T30" fmla="*/ 401 w 534"/>
                <a:gd name="T31" fmla="*/ 600 h 627"/>
                <a:gd name="T32" fmla="*/ 390 w 534"/>
                <a:gd name="T33" fmla="*/ 583 h 627"/>
                <a:gd name="T34" fmla="*/ 367 w 534"/>
                <a:gd name="T35" fmla="*/ 570 h 627"/>
                <a:gd name="T36" fmla="*/ 338 w 534"/>
                <a:gd name="T37" fmla="*/ 554 h 627"/>
                <a:gd name="T38" fmla="*/ 316 w 534"/>
                <a:gd name="T39" fmla="*/ 544 h 627"/>
                <a:gd name="T40" fmla="*/ 266 w 534"/>
                <a:gd name="T41" fmla="*/ 516 h 627"/>
                <a:gd name="T42" fmla="*/ 206 w 534"/>
                <a:gd name="T43" fmla="*/ 430 h 627"/>
                <a:gd name="T44" fmla="*/ 157 w 534"/>
                <a:gd name="T45" fmla="*/ 336 h 627"/>
                <a:gd name="T46" fmla="*/ 87 w 534"/>
                <a:gd name="T47" fmla="*/ 276 h 627"/>
                <a:gd name="T48" fmla="*/ 23 w 534"/>
                <a:gd name="T49" fmla="*/ 270 h 627"/>
                <a:gd name="T50" fmla="*/ 3 w 534"/>
                <a:gd name="T51" fmla="*/ 256 h 627"/>
                <a:gd name="T52" fmla="*/ 4 w 534"/>
                <a:gd name="T53" fmla="*/ 216 h 627"/>
                <a:gd name="T54" fmla="*/ 34 w 534"/>
                <a:gd name="T55" fmla="*/ 156 h 627"/>
                <a:gd name="T56" fmla="*/ 78 w 534"/>
                <a:gd name="T57" fmla="*/ 100 h 627"/>
                <a:gd name="T58" fmla="*/ 119 w 534"/>
                <a:gd name="T59" fmla="*/ 43 h 627"/>
                <a:gd name="T60" fmla="*/ 138 w 534"/>
                <a:gd name="T61" fmla="*/ 5 h 627"/>
                <a:gd name="T62" fmla="*/ 159 w 534"/>
                <a:gd name="T63" fmla="*/ 0 h 627"/>
                <a:gd name="T64" fmla="*/ 189 w 534"/>
                <a:gd name="T65" fmla="*/ 4 h 627"/>
                <a:gd name="T66" fmla="*/ 213 w 534"/>
                <a:gd name="T67" fmla="*/ 12 h 627"/>
                <a:gd name="T68" fmla="*/ 222 w 534"/>
                <a:gd name="T69" fmla="*/ 11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4" h="627">
                  <a:moveTo>
                    <a:pt x="222" y="111"/>
                  </a:moveTo>
                  <a:lnTo>
                    <a:pt x="215" y="139"/>
                  </a:lnTo>
                  <a:lnTo>
                    <a:pt x="212" y="168"/>
                  </a:lnTo>
                  <a:lnTo>
                    <a:pt x="211" y="196"/>
                  </a:lnTo>
                  <a:lnTo>
                    <a:pt x="215" y="225"/>
                  </a:lnTo>
                  <a:lnTo>
                    <a:pt x="221" y="251"/>
                  </a:lnTo>
                  <a:lnTo>
                    <a:pt x="233" y="277"/>
                  </a:lnTo>
                  <a:lnTo>
                    <a:pt x="253" y="299"/>
                  </a:lnTo>
                  <a:lnTo>
                    <a:pt x="279" y="320"/>
                  </a:lnTo>
                  <a:lnTo>
                    <a:pt x="297" y="361"/>
                  </a:lnTo>
                  <a:lnTo>
                    <a:pt x="316" y="406"/>
                  </a:lnTo>
                  <a:lnTo>
                    <a:pt x="332" y="452"/>
                  </a:lnTo>
                  <a:lnTo>
                    <a:pt x="351" y="498"/>
                  </a:lnTo>
                  <a:lnTo>
                    <a:pt x="377" y="536"/>
                  </a:lnTo>
                  <a:lnTo>
                    <a:pt x="414" y="566"/>
                  </a:lnTo>
                  <a:lnTo>
                    <a:pt x="463" y="586"/>
                  </a:lnTo>
                  <a:lnTo>
                    <a:pt x="530" y="593"/>
                  </a:lnTo>
                  <a:lnTo>
                    <a:pt x="534" y="594"/>
                  </a:lnTo>
                  <a:lnTo>
                    <a:pt x="534" y="598"/>
                  </a:lnTo>
                  <a:lnTo>
                    <a:pt x="532" y="603"/>
                  </a:lnTo>
                  <a:lnTo>
                    <a:pt x="530" y="609"/>
                  </a:lnTo>
                  <a:lnTo>
                    <a:pt x="525" y="614"/>
                  </a:lnTo>
                  <a:lnTo>
                    <a:pt x="521" y="620"/>
                  </a:lnTo>
                  <a:lnTo>
                    <a:pt x="516" y="625"/>
                  </a:lnTo>
                  <a:lnTo>
                    <a:pt x="514" y="627"/>
                  </a:lnTo>
                  <a:lnTo>
                    <a:pt x="498" y="627"/>
                  </a:lnTo>
                  <a:lnTo>
                    <a:pt x="479" y="627"/>
                  </a:lnTo>
                  <a:lnTo>
                    <a:pt x="462" y="626"/>
                  </a:lnTo>
                  <a:lnTo>
                    <a:pt x="445" y="624"/>
                  </a:lnTo>
                  <a:lnTo>
                    <a:pt x="427" y="617"/>
                  </a:lnTo>
                  <a:lnTo>
                    <a:pt x="412" y="611"/>
                  </a:lnTo>
                  <a:lnTo>
                    <a:pt x="401" y="600"/>
                  </a:lnTo>
                  <a:lnTo>
                    <a:pt x="394" y="587"/>
                  </a:lnTo>
                  <a:lnTo>
                    <a:pt x="390" y="583"/>
                  </a:lnTo>
                  <a:lnTo>
                    <a:pt x="381" y="578"/>
                  </a:lnTo>
                  <a:lnTo>
                    <a:pt x="367" y="570"/>
                  </a:lnTo>
                  <a:lnTo>
                    <a:pt x="353" y="563"/>
                  </a:lnTo>
                  <a:lnTo>
                    <a:pt x="338" y="554"/>
                  </a:lnTo>
                  <a:lnTo>
                    <a:pt x="326" y="548"/>
                  </a:lnTo>
                  <a:lnTo>
                    <a:pt x="316" y="544"/>
                  </a:lnTo>
                  <a:lnTo>
                    <a:pt x="313" y="543"/>
                  </a:lnTo>
                  <a:lnTo>
                    <a:pt x="266" y="516"/>
                  </a:lnTo>
                  <a:lnTo>
                    <a:pt x="232" y="477"/>
                  </a:lnTo>
                  <a:lnTo>
                    <a:pt x="206" y="430"/>
                  </a:lnTo>
                  <a:lnTo>
                    <a:pt x="184" y="382"/>
                  </a:lnTo>
                  <a:lnTo>
                    <a:pt x="157" y="336"/>
                  </a:lnTo>
                  <a:lnTo>
                    <a:pt x="127" y="299"/>
                  </a:lnTo>
                  <a:lnTo>
                    <a:pt x="87" y="276"/>
                  </a:lnTo>
                  <a:lnTo>
                    <a:pt x="34" y="273"/>
                  </a:lnTo>
                  <a:lnTo>
                    <a:pt x="23" y="270"/>
                  </a:lnTo>
                  <a:lnTo>
                    <a:pt x="12" y="264"/>
                  </a:lnTo>
                  <a:lnTo>
                    <a:pt x="3" y="256"/>
                  </a:lnTo>
                  <a:lnTo>
                    <a:pt x="0" y="248"/>
                  </a:lnTo>
                  <a:lnTo>
                    <a:pt x="4" y="216"/>
                  </a:lnTo>
                  <a:lnTo>
                    <a:pt x="16" y="186"/>
                  </a:lnTo>
                  <a:lnTo>
                    <a:pt x="34" y="156"/>
                  </a:lnTo>
                  <a:lnTo>
                    <a:pt x="57" y="129"/>
                  </a:lnTo>
                  <a:lnTo>
                    <a:pt x="78" y="100"/>
                  </a:lnTo>
                  <a:lnTo>
                    <a:pt x="99" y="72"/>
                  </a:lnTo>
                  <a:lnTo>
                    <a:pt x="119" y="43"/>
                  </a:lnTo>
                  <a:lnTo>
                    <a:pt x="132" y="15"/>
                  </a:lnTo>
                  <a:lnTo>
                    <a:pt x="138" y="5"/>
                  </a:lnTo>
                  <a:lnTo>
                    <a:pt x="148" y="1"/>
                  </a:lnTo>
                  <a:lnTo>
                    <a:pt x="159" y="0"/>
                  </a:lnTo>
                  <a:lnTo>
                    <a:pt x="175" y="2"/>
                  </a:lnTo>
                  <a:lnTo>
                    <a:pt x="189" y="4"/>
                  </a:lnTo>
                  <a:lnTo>
                    <a:pt x="202" y="7"/>
                  </a:lnTo>
                  <a:lnTo>
                    <a:pt x="213" y="12"/>
                  </a:lnTo>
                  <a:lnTo>
                    <a:pt x="222" y="15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47" name="Freeform 135"/>
            <p:cNvSpPr>
              <a:spLocks/>
            </p:cNvSpPr>
            <p:nvPr/>
          </p:nvSpPr>
          <p:spPr bwMode="auto">
            <a:xfrm>
              <a:off x="1177" y="3528"/>
              <a:ext cx="197" cy="241"/>
            </a:xfrm>
            <a:custGeom>
              <a:avLst/>
              <a:gdLst>
                <a:gd name="T0" fmla="*/ 257 w 396"/>
                <a:gd name="T1" fmla="*/ 240 h 482"/>
                <a:gd name="T2" fmla="*/ 257 w 396"/>
                <a:gd name="T3" fmla="*/ 295 h 482"/>
                <a:gd name="T4" fmla="*/ 257 w 396"/>
                <a:gd name="T5" fmla="*/ 351 h 482"/>
                <a:gd name="T6" fmla="*/ 246 w 396"/>
                <a:gd name="T7" fmla="*/ 408 h 482"/>
                <a:gd name="T8" fmla="*/ 225 w 396"/>
                <a:gd name="T9" fmla="*/ 433 h 482"/>
                <a:gd name="T10" fmla="*/ 210 w 396"/>
                <a:gd name="T11" fmla="*/ 424 h 482"/>
                <a:gd name="T12" fmla="*/ 195 w 396"/>
                <a:gd name="T13" fmla="*/ 414 h 482"/>
                <a:gd name="T14" fmla="*/ 179 w 396"/>
                <a:gd name="T15" fmla="*/ 409 h 482"/>
                <a:gd name="T16" fmla="*/ 146 w 396"/>
                <a:gd name="T17" fmla="*/ 415 h 482"/>
                <a:gd name="T18" fmla="*/ 105 w 396"/>
                <a:gd name="T19" fmla="*/ 438 h 482"/>
                <a:gd name="T20" fmla="*/ 67 w 396"/>
                <a:gd name="T21" fmla="*/ 467 h 482"/>
                <a:gd name="T22" fmla="*/ 26 w 396"/>
                <a:gd name="T23" fmla="*/ 482 h 482"/>
                <a:gd name="T24" fmla="*/ 0 w 396"/>
                <a:gd name="T25" fmla="*/ 477 h 482"/>
                <a:gd name="T26" fmla="*/ 8 w 396"/>
                <a:gd name="T27" fmla="*/ 471 h 482"/>
                <a:gd name="T28" fmla="*/ 24 w 396"/>
                <a:gd name="T29" fmla="*/ 465 h 482"/>
                <a:gd name="T30" fmla="*/ 37 w 396"/>
                <a:gd name="T31" fmla="*/ 455 h 482"/>
                <a:gd name="T32" fmla="*/ 50 w 396"/>
                <a:gd name="T33" fmla="*/ 432 h 482"/>
                <a:gd name="T34" fmla="*/ 74 w 396"/>
                <a:gd name="T35" fmla="*/ 393 h 482"/>
                <a:gd name="T36" fmla="*/ 106 w 396"/>
                <a:gd name="T37" fmla="*/ 343 h 482"/>
                <a:gd name="T38" fmla="*/ 137 w 396"/>
                <a:gd name="T39" fmla="*/ 280 h 482"/>
                <a:gd name="T40" fmla="*/ 156 w 396"/>
                <a:gd name="T41" fmla="*/ 210 h 482"/>
                <a:gd name="T42" fmla="*/ 180 w 396"/>
                <a:gd name="T43" fmla="*/ 149 h 482"/>
                <a:gd name="T44" fmla="*/ 213 w 396"/>
                <a:gd name="T45" fmla="*/ 93 h 482"/>
                <a:gd name="T46" fmla="*/ 259 w 396"/>
                <a:gd name="T47" fmla="*/ 38 h 482"/>
                <a:gd name="T48" fmla="*/ 303 w 396"/>
                <a:gd name="T49" fmla="*/ 3 h 482"/>
                <a:gd name="T50" fmla="*/ 335 w 396"/>
                <a:gd name="T51" fmla="*/ 0 h 482"/>
                <a:gd name="T52" fmla="*/ 365 w 396"/>
                <a:gd name="T53" fmla="*/ 12 h 482"/>
                <a:gd name="T54" fmla="*/ 387 w 396"/>
                <a:gd name="T55" fmla="*/ 35 h 482"/>
                <a:gd name="T56" fmla="*/ 396 w 396"/>
                <a:gd name="T57" fmla="*/ 74 h 482"/>
                <a:gd name="T58" fmla="*/ 364 w 396"/>
                <a:gd name="T59" fmla="*/ 112 h 482"/>
                <a:gd name="T60" fmla="*/ 314 w 396"/>
                <a:gd name="T61" fmla="*/ 146 h 482"/>
                <a:gd name="T62" fmla="*/ 270 w 396"/>
                <a:gd name="T63" fmla="*/ 187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6" h="482">
                  <a:moveTo>
                    <a:pt x="260" y="213"/>
                  </a:moveTo>
                  <a:lnTo>
                    <a:pt x="257" y="240"/>
                  </a:lnTo>
                  <a:lnTo>
                    <a:pt x="257" y="268"/>
                  </a:lnTo>
                  <a:lnTo>
                    <a:pt x="257" y="295"/>
                  </a:lnTo>
                  <a:lnTo>
                    <a:pt x="258" y="324"/>
                  </a:lnTo>
                  <a:lnTo>
                    <a:pt x="257" y="351"/>
                  </a:lnTo>
                  <a:lnTo>
                    <a:pt x="253" y="381"/>
                  </a:lnTo>
                  <a:lnTo>
                    <a:pt x="246" y="408"/>
                  </a:lnTo>
                  <a:lnTo>
                    <a:pt x="234" y="437"/>
                  </a:lnTo>
                  <a:lnTo>
                    <a:pt x="225" y="433"/>
                  </a:lnTo>
                  <a:lnTo>
                    <a:pt x="217" y="429"/>
                  </a:lnTo>
                  <a:lnTo>
                    <a:pt x="210" y="424"/>
                  </a:lnTo>
                  <a:lnTo>
                    <a:pt x="204" y="419"/>
                  </a:lnTo>
                  <a:lnTo>
                    <a:pt x="195" y="414"/>
                  </a:lnTo>
                  <a:lnTo>
                    <a:pt x="188" y="411"/>
                  </a:lnTo>
                  <a:lnTo>
                    <a:pt x="179" y="409"/>
                  </a:lnTo>
                  <a:lnTo>
                    <a:pt x="169" y="410"/>
                  </a:lnTo>
                  <a:lnTo>
                    <a:pt x="146" y="415"/>
                  </a:lnTo>
                  <a:lnTo>
                    <a:pt x="126" y="425"/>
                  </a:lnTo>
                  <a:lnTo>
                    <a:pt x="105" y="438"/>
                  </a:lnTo>
                  <a:lnTo>
                    <a:pt x="87" y="453"/>
                  </a:lnTo>
                  <a:lnTo>
                    <a:pt x="67" y="467"/>
                  </a:lnTo>
                  <a:lnTo>
                    <a:pt x="47" y="477"/>
                  </a:lnTo>
                  <a:lnTo>
                    <a:pt x="26" y="482"/>
                  </a:lnTo>
                  <a:lnTo>
                    <a:pt x="5" y="480"/>
                  </a:lnTo>
                  <a:lnTo>
                    <a:pt x="0" y="477"/>
                  </a:lnTo>
                  <a:lnTo>
                    <a:pt x="3" y="474"/>
                  </a:lnTo>
                  <a:lnTo>
                    <a:pt x="8" y="471"/>
                  </a:lnTo>
                  <a:lnTo>
                    <a:pt x="16" y="469"/>
                  </a:lnTo>
                  <a:lnTo>
                    <a:pt x="24" y="465"/>
                  </a:lnTo>
                  <a:lnTo>
                    <a:pt x="31" y="460"/>
                  </a:lnTo>
                  <a:lnTo>
                    <a:pt x="37" y="455"/>
                  </a:lnTo>
                  <a:lnTo>
                    <a:pt x="42" y="450"/>
                  </a:lnTo>
                  <a:lnTo>
                    <a:pt x="50" y="432"/>
                  </a:lnTo>
                  <a:lnTo>
                    <a:pt x="61" y="414"/>
                  </a:lnTo>
                  <a:lnTo>
                    <a:pt x="74" y="393"/>
                  </a:lnTo>
                  <a:lnTo>
                    <a:pt x="90" y="371"/>
                  </a:lnTo>
                  <a:lnTo>
                    <a:pt x="106" y="343"/>
                  </a:lnTo>
                  <a:lnTo>
                    <a:pt x="124" y="315"/>
                  </a:lnTo>
                  <a:lnTo>
                    <a:pt x="137" y="280"/>
                  </a:lnTo>
                  <a:lnTo>
                    <a:pt x="149" y="242"/>
                  </a:lnTo>
                  <a:lnTo>
                    <a:pt x="156" y="210"/>
                  </a:lnTo>
                  <a:lnTo>
                    <a:pt x="167" y="179"/>
                  </a:lnTo>
                  <a:lnTo>
                    <a:pt x="180" y="149"/>
                  </a:lnTo>
                  <a:lnTo>
                    <a:pt x="196" y="121"/>
                  </a:lnTo>
                  <a:lnTo>
                    <a:pt x="213" y="93"/>
                  </a:lnTo>
                  <a:lnTo>
                    <a:pt x="236" y="66"/>
                  </a:lnTo>
                  <a:lnTo>
                    <a:pt x="259" y="38"/>
                  </a:lnTo>
                  <a:lnTo>
                    <a:pt x="285" y="12"/>
                  </a:lnTo>
                  <a:lnTo>
                    <a:pt x="303" y="3"/>
                  </a:lnTo>
                  <a:lnTo>
                    <a:pt x="321" y="0"/>
                  </a:lnTo>
                  <a:lnTo>
                    <a:pt x="335" y="0"/>
                  </a:lnTo>
                  <a:lnTo>
                    <a:pt x="351" y="6"/>
                  </a:lnTo>
                  <a:lnTo>
                    <a:pt x="365" y="12"/>
                  </a:lnTo>
                  <a:lnTo>
                    <a:pt x="377" y="23"/>
                  </a:lnTo>
                  <a:lnTo>
                    <a:pt x="387" y="35"/>
                  </a:lnTo>
                  <a:lnTo>
                    <a:pt x="396" y="51"/>
                  </a:lnTo>
                  <a:lnTo>
                    <a:pt x="396" y="74"/>
                  </a:lnTo>
                  <a:lnTo>
                    <a:pt x="385" y="94"/>
                  </a:lnTo>
                  <a:lnTo>
                    <a:pt x="364" y="112"/>
                  </a:lnTo>
                  <a:lnTo>
                    <a:pt x="340" y="130"/>
                  </a:lnTo>
                  <a:lnTo>
                    <a:pt x="314" y="146"/>
                  </a:lnTo>
                  <a:lnTo>
                    <a:pt x="290" y="166"/>
                  </a:lnTo>
                  <a:lnTo>
                    <a:pt x="270" y="187"/>
                  </a:lnTo>
                  <a:lnTo>
                    <a:pt x="260" y="213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48" name="Freeform 136"/>
            <p:cNvSpPr>
              <a:spLocks/>
            </p:cNvSpPr>
            <p:nvPr/>
          </p:nvSpPr>
          <p:spPr bwMode="auto">
            <a:xfrm>
              <a:off x="1696" y="3618"/>
              <a:ext cx="27" cy="9"/>
            </a:xfrm>
            <a:custGeom>
              <a:avLst/>
              <a:gdLst>
                <a:gd name="T0" fmla="*/ 51 w 55"/>
                <a:gd name="T1" fmla="*/ 9 h 19"/>
                <a:gd name="T2" fmla="*/ 55 w 55"/>
                <a:gd name="T3" fmla="*/ 19 h 19"/>
                <a:gd name="T4" fmla="*/ 46 w 55"/>
                <a:gd name="T5" fmla="*/ 18 h 19"/>
                <a:gd name="T6" fmla="*/ 39 w 55"/>
                <a:gd name="T7" fmla="*/ 17 h 19"/>
                <a:gd name="T8" fmla="*/ 30 w 55"/>
                <a:gd name="T9" fmla="*/ 15 h 19"/>
                <a:gd name="T10" fmla="*/ 21 w 55"/>
                <a:gd name="T11" fmla="*/ 14 h 19"/>
                <a:gd name="T12" fmla="*/ 13 w 55"/>
                <a:gd name="T13" fmla="*/ 11 h 19"/>
                <a:gd name="T14" fmla="*/ 7 w 55"/>
                <a:gd name="T15" fmla="*/ 8 h 19"/>
                <a:gd name="T16" fmla="*/ 3 w 55"/>
                <a:gd name="T17" fmla="*/ 5 h 19"/>
                <a:gd name="T18" fmla="*/ 0 w 55"/>
                <a:gd name="T19" fmla="*/ 3 h 19"/>
                <a:gd name="T20" fmla="*/ 5 w 55"/>
                <a:gd name="T21" fmla="*/ 1 h 19"/>
                <a:gd name="T22" fmla="*/ 13 w 55"/>
                <a:gd name="T23" fmla="*/ 0 h 19"/>
                <a:gd name="T24" fmla="*/ 19 w 55"/>
                <a:gd name="T25" fmla="*/ 0 h 19"/>
                <a:gd name="T26" fmla="*/ 28 w 55"/>
                <a:gd name="T27" fmla="*/ 0 h 19"/>
                <a:gd name="T28" fmla="*/ 40 w 55"/>
                <a:gd name="T29" fmla="*/ 3 h 19"/>
                <a:gd name="T30" fmla="*/ 51 w 55"/>
                <a:gd name="T3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19">
                  <a:moveTo>
                    <a:pt x="51" y="9"/>
                  </a:moveTo>
                  <a:lnTo>
                    <a:pt x="55" y="19"/>
                  </a:lnTo>
                  <a:lnTo>
                    <a:pt x="46" y="18"/>
                  </a:lnTo>
                  <a:lnTo>
                    <a:pt x="39" y="17"/>
                  </a:lnTo>
                  <a:lnTo>
                    <a:pt x="30" y="15"/>
                  </a:lnTo>
                  <a:lnTo>
                    <a:pt x="21" y="14"/>
                  </a:lnTo>
                  <a:lnTo>
                    <a:pt x="13" y="11"/>
                  </a:lnTo>
                  <a:lnTo>
                    <a:pt x="7" y="8"/>
                  </a:lnTo>
                  <a:lnTo>
                    <a:pt x="3" y="5"/>
                  </a:lnTo>
                  <a:lnTo>
                    <a:pt x="0" y="3"/>
                  </a:lnTo>
                  <a:lnTo>
                    <a:pt x="5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40" y="3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49" name="Freeform 137"/>
            <p:cNvSpPr>
              <a:spLocks/>
            </p:cNvSpPr>
            <p:nvPr/>
          </p:nvSpPr>
          <p:spPr bwMode="auto">
            <a:xfrm>
              <a:off x="1219" y="3699"/>
              <a:ext cx="5" cy="7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11 w 11"/>
                <a:gd name="T5" fmla="*/ 4 h 13"/>
                <a:gd name="T6" fmla="*/ 0 w 11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lnTo>
                    <a:pt x="8" y="0"/>
                  </a:lnTo>
                  <a:lnTo>
                    <a:pt x="11" y="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50" name="Freeform 138"/>
            <p:cNvSpPr>
              <a:spLocks/>
            </p:cNvSpPr>
            <p:nvPr/>
          </p:nvSpPr>
          <p:spPr bwMode="auto">
            <a:xfrm>
              <a:off x="1208" y="3728"/>
              <a:ext cx="1" cy="3"/>
            </a:xfrm>
            <a:custGeom>
              <a:avLst/>
              <a:gdLst>
                <a:gd name="T0" fmla="*/ 6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51" name="Freeform 139"/>
            <p:cNvSpPr>
              <a:spLocks/>
            </p:cNvSpPr>
            <p:nvPr/>
          </p:nvSpPr>
          <p:spPr bwMode="auto">
            <a:xfrm>
              <a:off x="1229" y="3743"/>
              <a:ext cx="41" cy="20"/>
            </a:xfrm>
            <a:custGeom>
              <a:avLst/>
              <a:gdLst>
                <a:gd name="T0" fmla="*/ 8 w 83"/>
                <a:gd name="T1" fmla="*/ 39 h 40"/>
                <a:gd name="T2" fmla="*/ 0 w 83"/>
                <a:gd name="T3" fmla="*/ 36 h 40"/>
                <a:gd name="T4" fmla="*/ 3 w 83"/>
                <a:gd name="T5" fmla="*/ 30 h 40"/>
                <a:gd name="T6" fmla="*/ 11 w 83"/>
                <a:gd name="T7" fmla="*/ 24 h 40"/>
                <a:gd name="T8" fmla="*/ 24 w 83"/>
                <a:gd name="T9" fmla="*/ 18 h 40"/>
                <a:gd name="T10" fmla="*/ 35 w 83"/>
                <a:gd name="T11" fmla="*/ 12 h 40"/>
                <a:gd name="T12" fmla="*/ 47 w 83"/>
                <a:gd name="T13" fmla="*/ 7 h 40"/>
                <a:gd name="T14" fmla="*/ 56 w 83"/>
                <a:gd name="T15" fmla="*/ 3 h 40"/>
                <a:gd name="T16" fmla="*/ 60 w 83"/>
                <a:gd name="T17" fmla="*/ 2 h 40"/>
                <a:gd name="T18" fmla="*/ 69 w 83"/>
                <a:gd name="T19" fmla="*/ 0 h 40"/>
                <a:gd name="T20" fmla="*/ 79 w 83"/>
                <a:gd name="T21" fmla="*/ 2 h 40"/>
                <a:gd name="T22" fmla="*/ 83 w 83"/>
                <a:gd name="T23" fmla="*/ 7 h 40"/>
                <a:gd name="T24" fmla="*/ 81 w 83"/>
                <a:gd name="T25" fmla="*/ 16 h 40"/>
                <a:gd name="T26" fmla="*/ 78 w 83"/>
                <a:gd name="T27" fmla="*/ 22 h 40"/>
                <a:gd name="T28" fmla="*/ 69 w 83"/>
                <a:gd name="T29" fmla="*/ 29 h 40"/>
                <a:gd name="T30" fmla="*/ 60 w 83"/>
                <a:gd name="T31" fmla="*/ 32 h 40"/>
                <a:gd name="T32" fmla="*/ 51 w 83"/>
                <a:gd name="T33" fmla="*/ 37 h 40"/>
                <a:gd name="T34" fmla="*/ 40 w 83"/>
                <a:gd name="T35" fmla="*/ 39 h 40"/>
                <a:gd name="T36" fmla="*/ 28 w 83"/>
                <a:gd name="T37" fmla="*/ 40 h 40"/>
                <a:gd name="T38" fmla="*/ 17 w 83"/>
                <a:gd name="T39" fmla="*/ 39 h 40"/>
                <a:gd name="T40" fmla="*/ 8 w 83"/>
                <a:gd name="T41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40">
                  <a:moveTo>
                    <a:pt x="8" y="39"/>
                  </a:moveTo>
                  <a:lnTo>
                    <a:pt x="0" y="36"/>
                  </a:lnTo>
                  <a:lnTo>
                    <a:pt x="3" y="30"/>
                  </a:lnTo>
                  <a:lnTo>
                    <a:pt x="11" y="24"/>
                  </a:lnTo>
                  <a:lnTo>
                    <a:pt x="24" y="18"/>
                  </a:lnTo>
                  <a:lnTo>
                    <a:pt x="35" y="12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0" y="2"/>
                  </a:lnTo>
                  <a:lnTo>
                    <a:pt x="69" y="0"/>
                  </a:lnTo>
                  <a:lnTo>
                    <a:pt x="79" y="2"/>
                  </a:lnTo>
                  <a:lnTo>
                    <a:pt x="83" y="7"/>
                  </a:lnTo>
                  <a:lnTo>
                    <a:pt x="81" y="16"/>
                  </a:lnTo>
                  <a:lnTo>
                    <a:pt x="78" y="22"/>
                  </a:lnTo>
                  <a:lnTo>
                    <a:pt x="69" y="29"/>
                  </a:lnTo>
                  <a:lnTo>
                    <a:pt x="60" y="32"/>
                  </a:lnTo>
                  <a:lnTo>
                    <a:pt x="51" y="37"/>
                  </a:lnTo>
                  <a:lnTo>
                    <a:pt x="40" y="39"/>
                  </a:lnTo>
                  <a:lnTo>
                    <a:pt x="28" y="40"/>
                  </a:lnTo>
                  <a:lnTo>
                    <a:pt x="17" y="39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52" name="Freeform 140"/>
            <p:cNvSpPr>
              <a:spLocks/>
            </p:cNvSpPr>
            <p:nvPr/>
          </p:nvSpPr>
          <p:spPr bwMode="auto">
            <a:xfrm>
              <a:off x="1224" y="1277"/>
              <a:ext cx="567" cy="124"/>
            </a:xfrm>
            <a:custGeom>
              <a:avLst/>
              <a:gdLst>
                <a:gd name="T0" fmla="*/ 547 w 1133"/>
                <a:gd name="T1" fmla="*/ 42 h 248"/>
                <a:gd name="T2" fmla="*/ 660 w 1133"/>
                <a:gd name="T3" fmla="*/ 24 h 248"/>
                <a:gd name="T4" fmla="*/ 767 w 1133"/>
                <a:gd name="T5" fmla="*/ 11 h 248"/>
                <a:gd name="T6" fmla="*/ 866 w 1133"/>
                <a:gd name="T7" fmla="*/ 3 h 248"/>
                <a:gd name="T8" fmla="*/ 952 w 1133"/>
                <a:gd name="T9" fmla="*/ 0 h 248"/>
                <a:gd name="T10" fmla="*/ 1023 w 1133"/>
                <a:gd name="T11" fmla="*/ 0 h 248"/>
                <a:gd name="T12" fmla="*/ 1080 w 1133"/>
                <a:gd name="T13" fmla="*/ 6 h 248"/>
                <a:gd name="T14" fmla="*/ 1117 w 1133"/>
                <a:gd name="T15" fmla="*/ 16 h 248"/>
                <a:gd name="T16" fmla="*/ 1133 w 1133"/>
                <a:gd name="T17" fmla="*/ 32 h 248"/>
                <a:gd name="T18" fmla="*/ 1124 w 1133"/>
                <a:gd name="T19" fmla="*/ 49 h 248"/>
                <a:gd name="T20" fmla="*/ 1095 w 1133"/>
                <a:gd name="T21" fmla="*/ 71 h 248"/>
                <a:gd name="T22" fmla="*/ 1046 w 1133"/>
                <a:gd name="T23" fmla="*/ 92 h 248"/>
                <a:gd name="T24" fmla="*/ 980 w 1133"/>
                <a:gd name="T25" fmla="*/ 115 h 248"/>
                <a:gd name="T26" fmla="*/ 898 w 1133"/>
                <a:gd name="T27" fmla="*/ 139 h 248"/>
                <a:gd name="T28" fmla="*/ 804 w 1133"/>
                <a:gd name="T29" fmla="*/ 162 h 248"/>
                <a:gd name="T30" fmla="*/ 698 w 1133"/>
                <a:gd name="T31" fmla="*/ 185 h 248"/>
                <a:gd name="T32" fmla="*/ 586 w 1133"/>
                <a:gd name="T33" fmla="*/ 206 h 248"/>
                <a:gd name="T34" fmla="*/ 472 w 1133"/>
                <a:gd name="T35" fmla="*/ 223 h 248"/>
                <a:gd name="T36" fmla="*/ 365 w 1133"/>
                <a:gd name="T37" fmla="*/ 236 h 248"/>
                <a:gd name="T38" fmla="*/ 265 w 1133"/>
                <a:gd name="T39" fmla="*/ 244 h 248"/>
                <a:gd name="T40" fmla="*/ 180 w 1133"/>
                <a:gd name="T41" fmla="*/ 248 h 248"/>
                <a:gd name="T42" fmla="*/ 106 w 1133"/>
                <a:gd name="T43" fmla="*/ 247 h 248"/>
                <a:gd name="T44" fmla="*/ 51 w 1133"/>
                <a:gd name="T45" fmla="*/ 242 h 248"/>
                <a:gd name="T46" fmla="*/ 14 w 1133"/>
                <a:gd name="T47" fmla="*/ 233 h 248"/>
                <a:gd name="T48" fmla="*/ 0 w 1133"/>
                <a:gd name="T49" fmla="*/ 220 h 248"/>
                <a:gd name="T50" fmla="*/ 6 w 1133"/>
                <a:gd name="T51" fmla="*/ 200 h 248"/>
                <a:gd name="T52" fmla="*/ 36 w 1133"/>
                <a:gd name="T53" fmla="*/ 179 h 248"/>
                <a:gd name="T54" fmla="*/ 85 w 1133"/>
                <a:gd name="T55" fmla="*/ 155 h 248"/>
                <a:gd name="T56" fmla="*/ 152 w 1133"/>
                <a:gd name="T57" fmla="*/ 133 h 248"/>
                <a:gd name="T58" fmla="*/ 232 w 1133"/>
                <a:gd name="T59" fmla="*/ 108 h 248"/>
                <a:gd name="T60" fmla="*/ 327 w 1133"/>
                <a:gd name="T61" fmla="*/ 86 h 248"/>
                <a:gd name="T62" fmla="*/ 431 w 1133"/>
                <a:gd name="T63" fmla="*/ 63 h 248"/>
                <a:gd name="T64" fmla="*/ 547 w 1133"/>
                <a:gd name="T65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3" h="248">
                  <a:moveTo>
                    <a:pt x="547" y="42"/>
                  </a:moveTo>
                  <a:lnTo>
                    <a:pt x="660" y="24"/>
                  </a:lnTo>
                  <a:lnTo>
                    <a:pt x="767" y="11"/>
                  </a:lnTo>
                  <a:lnTo>
                    <a:pt x="866" y="3"/>
                  </a:lnTo>
                  <a:lnTo>
                    <a:pt x="952" y="0"/>
                  </a:lnTo>
                  <a:lnTo>
                    <a:pt x="1023" y="0"/>
                  </a:lnTo>
                  <a:lnTo>
                    <a:pt x="1080" y="6"/>
                  </a:lnTo>
                  <a:lnTo>
                    <a:pt x="1117" y="16"/>
                  </a:lnTo>
                  <a:lnTo>
                    <a:pt x="1133" y="32"/>
                  </a:lnTo>
                  <a:lnTo>
                    <a:pt x="1124" y="49"/>
                  </a:lnTo>
                  <a:lnTo>
                    <a:pt x="1095" y="71"/>
                  </a:lnTo>
                  <a:lnTo>
                    <a:pt x="1046" y="92"/>
                  </a:lnTo>
                  <a:lnTo>
                    <a:pt x="980" y="115"/>
                  </a:lnTo>
                  <a:lnTo>
                    <a:pt x="898" y="139"/>
                  </a:lnTo>
                  <a:lnTo>
                    <a:pt x="804" y="162"/>
                  </a:lnTo>
                  <a:lnTo>
                    <a:pt x="698" y="185"/>
                  </a:lnTo>
                  <a:lnTo>
                    <a:pt x="586" y="206"/>
                  </a:lnTo>
                  <a:lnTo>
                    <a:pt x="472" y="223"/>
                  </a:lnTo>
                  <a:lnTo>
                    <a:pt x="365" y="236"/>
                  </a:lnTo>
                  <a:lnTo>
                    <a:pt x="265" y="244"/>
                  </a:lnTo>
                  <a:lnTo>
                    <a:pt x="180" y="248"/>
                  </a:lnTo>
                  <a:lnTo>
                    <a:pt x="106" y="247"/>
                  </a:lnTo>
                  <a:lnTo>
                    <a:pt x="51" y="242"/>
                  </a:lnTo>
                  <a:lnTo>
                    <a:pt x="14" y="233"/>
                  </a:lnTo>
                  <a:lnTo>
                    <a:pt x="0" y="220"/>
                  </a:lnTo>
                  <a:lnTo>
                    <a:pt x="6" y="200"/>
                  </a:lnTo>
                  <a:lnTo>
                    <a:pt x="36" y="179"/>
                  </a:lnTo>
                  <a:lnTo>
                    <a:pt x="85" y="155"/>
                  </a:lnTo>
                  <a:lnTo>
                    <a:pt x="152" y="133"/>
                  </a:lnTo>
                  <a:lnTo>
                    <a:pt x="232" y="108"/>
                  </a:lnTo>
                  <a:lnTo>
                    <a:pt x="327" y="86"/>
                  </a:lnTo>
                  <a:lnTo>
                    <a:pt x="431" y="63"/>
                  </a:lnTo>
                  <a:lnTo>
                    <a:pt x="547" y="42"/>
                  </a:lnTo>
                  <a:close/>
                </a:path>
              </a:pathLst>
            </a:custGeom>
            <a:solidFill>
              <a:srgbClr val="B0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53" name="Freeform 141"/>
            <p:cNvSpPr>
              <a:spLocks/>
            </p:cNvSpPr>
            <p:nvPr/>
          </p:nvSpPr>
          <p:spPr bwMode="auto">
            <a:xfrm>
              <a:off x="1387" y="1219"/>
              <a:ext cx="229" cy="132"/>
            </a:xfrm>
            <a:custGeom>
              <a:avLst/>
              <a:gdLst>
                <a:gd name="T0" fmla="*/ 460 w 460"/>
                <a:gd name="T1" fmla="*/ 182 h 265"/>
                <a:gd name="T2" fmla="*/ 404 w 460"/>
                <a:gd name="T3" fmla="*/ 202 h 265"/>
                <a:gd name="T4" fmla="*/ 350 w 460"/>
                <a:gd name="T5" fmla="*/ 221 h 265"/>
                <a:gd name="T6" fmla="*/ 295 w 460"/>
                <a:gd name="T7" fmla="*/ 238 h 265"/>
                <a:gd name="T8" fmla="*/ 240 w 460"/>
                <a:gd name="T9" fmla="*/ 251 h 265"/>
                <a:gd name="T10" fmla="*/ 184 w 460"/>
                <a:gd name="T11" fmla="*/ 259 h 265"/>
                <a:gd name="T12" fmla="*/ 127 w 460"/>
                <a:gd name="T13" fmla="*/ 265 h 265"/>
                <a:gd name="T14" fmla="*/ 71 w 460"/>
                <a:gd name="T15" fmla="*/ 265 h 265"/>
                <a:gd name="T16" fmla="*/ 16 w 460"/>
                <a:gd name="T17" fmla="*/ 261 h 265"/>
                <a:gd name="T18" fmla="*/ 0 w 460"/>
                <a:gd name="T19" fmla="*/ 153 h 265"/>
                <a:gd name="T20" fmla="*/ 29 w 460"/>
                <a:gd name="T21" fmla="*/ 74 h 265"/>
                <a:gd name="T22" fmla="*/ 88 w 460"/>
                <a:gd name="T23" fmla="*/ 23 h 265"/>
                <a:gd name="T24" fmla="*/ 167 w 460"/>
                <a:gd name="T25" fmla="*/ 0 h 265"/>
                <a:gd name="T26" fmla="*/ 253 w 460"/>
                <a:gd name="T27" fmla="*/ 3 h 265"/>
                <a:gd name="T28" fmla="*/ 339 w 460"/>
                <a:gd name="T29" fmla="*/ 35 h 265"/>
                <a:gd name="T30" fmla="*/ 410 w 460"/>
                <a:gd name="T31" fmla="*/ 94 h 265"/>
                <a:gd name="T32" fmla="*/ 460 w 460"/>
                <a:gd name="T33" fmla="*/ 18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0" h="265">
                  <a:moveTo>
                    <a:pt x="460" y="182"/>
                  </a:moveTo>
                  <a:lnTo>
                    <a:pt x="404" y="202"/>
                  </a:lnTo>
                  <a:lnTo>
                    <a:pt x="350" y="221"/>
                  </a:lnTo>
                  <a:lnTo>
                    <a:pt x="295" y="238"/>
                  </a:lnTo>
                  <a:lnTo>
                    <a:pt x="240" y="251"/>
                  </a:lnTo>
                  <a:lnTo>
                    <a:pt x="184" y="259"/>
                  </a:lnTo>
                  <a:lnTo>
                    <a:pt x="127" y="265"/>
                  </a:lnTo>
                  <a:lnTo>
                    <a:pt x="71" y="265"/>
                  </a:lnTo>
                  <a:lnTo>
                    <a:pt x="16" y="261"/>
                  </a:lnTo>
                  <a:lnTo>
                    <a:pt x="0" y="153"/>
                  </a:lnTo>
                  <a:lnTo>
                    <a:pt x="29" y="74"/>
                  </a:lnTo>
                  <a:lnTo>
                    <a:pt x="88" y="23"/>
                  </a:lnTo>
                  <a:lnTo>
                    <a:pt x="167" y="0"/>
                  </a:lnTo>
                  <a:lnTo>
                    <a:pt x="253" y="3"/>
                  </a:lnTo>
                  <a:lnTo>
                    <a:pt x="339" y="35"/>
                  </a:lnTo>
                  <a:lnTo>
                    <a:pt x="410" y="94"/>
                  </a:lnTo>
                  <a:lnTo>
                    <a:pt x="460" y="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54" name="Freeform 142"/>
            <p:cNvSpPr>
              <a:spLocks/>
            </p:cNvSpPr>
            <p:nvPr/>
          </p:nvSpPr>
          <p:spPr bwMode="auto">
            <a:xfrm>
              <a:off x="1392" y="1226"/>
              <a:ext cx="214" cy="126"/>
            </a:xfrm>
            <a:custGeom>
              <a:avLst/>
              <a:gdLst>
                <a:gd name="T0" fmla="*/ 428 w 428"/>
                <a:gd name="T1" fmla="*/ 173 h 252"/>
                <a:gd name="T2" fmla="*/ 376 w 428"/>
                <a:gd name="T3" fmla="*/ 191 h 252"/>
                <a:gd name="T4" fmla="*/ 325 w 428"/>
                <a:gd name="T5" fmla="*/ 209 h 252"/>
                <a:gd name="T6" fmla="*/ 274 w 428"/>
                <a:gd name="T7" fmla="*/ 224 h 252"/>
                <a:gd name="T8" fmla="*/ 223 w 428"/>
                <a:gd name="T9" fmla="*/ 237 h 252"/>
                <a:gd name="T10" fmla="*/ 170 w 428"/>
                <a:gd name="T11" fmla="*/ 245 h 252"/>
                <a:gd name="T12" fmla="*/ 119 w 428"/>
                <a:gd name="T13" fmla="*/ 251 h 252"/>
                <a:gd name="T14" fmla="*/ 67 w 428"/>
                <a:gd name="T15" fmla="*/ 252 h 252"/>
                <a:gd name="T16" fmla="*/ 14 w 428"/>
                <a:gd name="T17" fmla="*/ 249 h 252"/>
                <a:gd name="T18" fmla="*/ 0 w 428"/>
                <a:gd name="T19" fmla="*/ 146 h 252"/>
                <a:gd name="T20" fmla="*/ 26 w 428"/>
                <a:gd name="T21" fmla="*/ 71 h 252"/>
                <a:gd name="T22" fmla="*/ 82 w 428"/>
                <a:gd name="T23" fmla="*/ 22 h 252"/>
                <a:gd name="T24" fmla="*/ 156 w 428"/>
                <a:gd name="T25" fmla="*/ 0 h 252"/>
                <a:gd name="T26" fmla="*/ 236 w 428"/>
                <a:gd name="T27" fmla="*/ 2 h 252"/>
                <a:gd name="T28" fmla="*/ 317 w 428"/>
                <a:gd name="T29" fmla="*/ 33 h 252"/>
                <a:gd name="T30" fmla="*/ 383 w 428"/>
                <a:gd name="T31" fmla="*/ 89 h 252"/>
                <a:gd name="T32" fmla="*/ 428 w 428"/>
                <a:gd name="T33" fmla="*/ 17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8" h="252">
                  <a:moveTo>
                    <a:pt x="428" y="173"/>
                  </a:moveTo>
                  <a:lnTo>
                    <a:pt x="376" y="191"/>
                  </a:lnTo>
                  <a:lnTo>
                    <a:pt x="325" y="209"/>
                  </a:lnTo>
                  <a:lnTo>
                    <a:pt x="274" y="224"/>
                  </a:lnTo>
                  <a:lnTo>
                    <a:pt x="223" y="237"/>
                  </a:lnTo>
                  <a:lnTo>
                    <a:pt x="170" y="245"/>
                  </a:lnTo>
                  <a:lnTo>
                    <a:pt x="119" y="251"/>
                  </a:lnTo>
                  <a:lnTo>
                    <a:pt x="67" y="252"/>
                  </a:lnTo>
                  <a:lnTo>
                    <a:pt x="14" y="249"/>
                  </a:lnTo>
                  <a:lnTo>
                    <a:pt x="0" y="146"/>
                  </a:lnTo>
                  <a:lnTo>
                    <a:pt x="26" y="71"/>
                  </a:lnTo>
                  <a:lnTo>
                    <a:pt x="82" y="22"/>
                  </a:lnTo>
                  <a:lnTo>
                    <a:pt x="156" y="0"/>
                  </a:lnTo>
                  <a:lnTo>
                    <a:pt x="236" y="2"/>
                  </a:lnTo>
                  <a:lnTo>
                    <a:pt x="317" y="33"/>
                  </a:lnTo>
                  <a:lnTo>
                    <a:pt x="383" y="89"/>
                  </a:lnTo>
                  <a:lnTo>
                    <a:pt x="428" y="173"/>
                  </a:lnTo>
                  <a:close/>
                </a:path>
              </a:pathLst>
            </a:custGeom>
            <a:solidFill>
              <a:srgbClr val="009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55" name="Freeform 143"/>
            <p:cNvSpPr>
              <a:spLocks/>
            </p:cNvSpPr>
            <p:nvPr/>
          </p:nvSpPr>
          <p:spPr bwMode="auto">
            <a:xfrm>
              <a:off x="1592" y="1268"/>
              <a:ext cx="22" cy="36"/>
            </a:xfrm>
            <a:custGeom>
              <a:avLst/>
              <a:gdLst>
                <a:gd name="T0" fmla="*/ 24 w 46"/>
                <a:gd name="T1" fmla="*/ 0 h 73"/>
                <a:gd name="T2" fmla="*/ 31 w 46"/>
                <a:gd name="T3" fmla="*/ 2 h 73"/>
                <a:gd name="T4" fmla="*/ 39 w 46"/>
                <a:gd name="T5" fmla="*/ 10 h 73"/>
                <a:gd name="T6" fmla="*/ 40 w 46"/>
                <a:gd name="T7" fmla="*/ 15 h 73"/>
                <a:gd name="T8" fmla="*/ 42 w 46"/>
                <a:gd name="T9" fmla="*/ 21 h 73"/>
                <a:gd name="T10" fmla="*/ 45 w 46"/>
                <a:gd name="T11" fmla="*/ 28 h 73"/>
                <a:gd name="T12" fmla="*/ 46 w 46"/>
                <a:gd name="T13" fmla="*/ 37 h 73"/>
                <a:gd name="T14" fmla="*/ 45 w 46"/>
                <a:gd name="T15" fmla="*/ 44 h 73"/>
                <a:gd name="T16" fmla="*/ 42 w 46"/>
                <a:gd name="T17" fmla="*/ 51 h 73"/>
                <a:gd name="T18" fmla="*/ 40 w 46"/>
                <a:gd name="T19" fmla="*/ 56 h 73"/>
                <a:gd name="T20" fmla="*/ 39 w 46"/>
                <a:gd name="T21" fmla="*/ 62 h 73"/>
                <a:gd name="T22" fmla="*/ 31 w 46"/>
                <a:gd name="T23" fmla="*/ 70 h 73"/>
                <a:gd name="T24" fmla="*/ 24 w 46"/>
                <a:gd name="T25" fmla="*/ 73 h 73"/>
                <a:gd name="T26" fmla="*/ 14 w 46"/>
                <a:gd name="T27" fmla="*/ 70 h 73"/>
                <a:gd name="T28" fmla="*/ 8 w 46"/>
                <a:gd name="T29" fmla="*/ 62 h 73"/>
                <a:gd name="T30" fmla="*/ 4 w 46"/>
                <a:gd name="T31" fmla="*/ 56 h 73"/>
                <a:gd name="T32" fmla="*/ 2 w 46"/>
                <a:gd name="T33" fmla="*/ 51 h 73"/>
                <a:gd name="T34" fmla="*/ 0 w 46"/>
                <a:gd name="T35" fmla="*/ 44 h 73"/>
                <a:gd name="T36" fmla="*/ 0 w 46"/>
                <a:gd name="T37" fmla="*/ 37 h 73"/>
                <a:gd name="T38" fmla="*/ 0 w 46"/>
                <a:gd name="T39" fmla="*/ 28 h 73"/>
                <a:gd name="T40" fmla="*/ 2 w 46"/>
                <a:gd name="T41" fmla="*/ 21 h 73"/>
                <a:gd name="T42" fmla="*/ 4 w 46"/>
                <a:gd name="T43" fmla="*/ 15 h 73"/>
                <a:gd name="T44" fmla="*/ 8 w 46"/>
                <a:gd name="T45" fmla="*/ 10 h 73"/>
                <a:gd name="T46" fmla="*/ 14 w 46"/>
                <a:gd name="T47" fmla="*/ 2 h 73"/>
                <a:gd name="T48" fmla="*/ 24 w 46"/>
                <a:gd name="T4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73">
                  <a:moveTo>
                    <a:pt x="24" y="0"/>
                  </a:moveTo>
                  <a:lnTo>
                    <a:pt x="31" y="2"/>
                  </a:lnTo>
                  <a:lnTo>
                    <a:pt x="39" y="10"/>
                  </a:lnTo>
                  <a:lnTo>
                    <a:pt x="40" y="15"/>
                  </a:lnTo>
                  <a:lnTo>
                    <a:pt x="42" y="21"/>
                  </a:lnTo>
                  <a:lnTo>
                    <a:pt x="45" y="28"/>
                  </a:lnTo>
                  <a:lnTo>
                    <a:pt x="46" y="37"/>
                  </a:lnTo>
                  <a:lnTo>
                    <a:pt x="45" y="44"/>
                  </a:lnTo>
                  <a:lnTo>
                    <a:pt x="42" y="51"/>
                  </a:lnTo>
                  <a:lnTo>
                    <a:pt x="40" y="56"/>
                  </a:lnTo>
                  <a:lnTo>
                    <a:pt x="39" y="62"/>
                  </a:lnTo>
                  <a:lnTo>
                    <a:pt x="31" y="70"/>
                  </a:lnTo>
                  <a:lnTo>
                    <a:pt x="24" y="73"/>
                  </a:lnTo>
                  <a:lnTo>
                    <a:pt x="14" y="70"/>
                  </a:lnTo>
                  <a:lnTo>
                    <a:pt x="8" y="62"/>
                  </a:lnTo>
                  <a:lnTo>
                    <a:pt x="4" y="56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56" name="Freeform 144"/>
            <p:cNvSpPr>
              <a:spLocks/>
            </p:cNvSpPr>
            <p:nvPr/>
          </p:nvSpPr>
          <p:spPr bwMode="auto">
            <a:xfrm>
              <a:off x="1512" y="1310"/>
              <a:ext cx="16" cy="31"/>
            </a:xfrm>
            <a:custGeom>
              <a:avLst/>
              <a:gdLst>
                <a:gd name="T0" fmla="*/ 18 w 34"/>
                <a:gd name="T1" fmla="*/ 0 h 63"/>
                <a:gd name="T2" fmla="*/ 24 w 34"/>
                <a:gd name="T3" fmla="*/ 2 h 63"/>
                <a:gd name="T4" fmla="*/ 29 w 34"/>
                <a:gd name="T5" fmla="*/ 8 h 63"/>
                <a:gd name="T6" fmla="*/ 30 w 34"/>
                <a:gd name="T7" fmla="*/ 11 h 63"/>
                <a:gd name="T8" fmla="*/ 32 w 34"/>
                <a:gd name="T9" fmla="*/ 17 h 63"/>
                <a:gd name="T10" fmla="*/ 32 w 34"/>
                <a:gd name="T11" fmla="*/ 23 h 63"/>
                <a:gd name="T12" fmla="*/ 34 w 34"/>
                <a:gd name="T13" fmla="*/ 29 h 63"/>
                <a:gd name="T14" fmla="*/ 32 w 34"/>
                <a:gd name="T15" fmla="*/ 35 h 63"/>
                <a:gd name="T16" fmla="*/ 32 w 34"/>
                <a:gd name="T17" fmla="*/ 42 h 63"/>
                <a:gd name="T18" fmla="*/ 30 w 34"/>
                <a:gd name="T19" fmla="*/ 47 h 63"/>
                <a:gd name="T20" fmla="*/ 29 w 34"/>
                <a:gd name="T21" fmla="*/ 54 h 63"/>
                <a:gd name="T22" fmla="*/ 24 w 34"/>
                <a:gd name="T23" fmla="*/ 60 h 63"/>
                <a:gd name="T24" fmla="*/ 18 w 34"/>
                <a:gd name="T25" fmla="*/ 63 h 63"/>
                <a:gd name="T26" fmla="*/ 9 w 34"/>
                <a:gd name="T27" fmla="*/ 60 h 63"/>
                <a:gd name="T28" fmla="*/ 4 w 34"/>
                <a:gd name="T29" fmla="*/ 54 h 63"/>
                <a:gd name="T30" fmla="*/ 2 w 34"/>
                <a:gd name="T31" fmla="*/ 47 h 63"/>
                <a:gd name="T32" fmla="*/ 0 w 34"/>
                <a:gd name="T33" fmla="*/ 42 h 63"/>
                <a:gd name="T34" fmla="*/ 0 w 34"/>
                <a:gd name="T35" fmla="*/ 35 h 63"/>
                <a:gd name="T36" fmla="*/ 0 w 34"/>
                <a:gd name="T37" fmla="*/ 29 h 63"/>
                <a:gd name="T38" fmla="*/ 0 w 34"/>
                <a:gd name="T39" fmla="*/ 23 h 63"/>
                <a:gd name="T40" fmla="*/ 0 w 34"/>
                <a:gd name="T41" fmla="*/ 17 h 63"/>
                <a:gd name="T42" fmla="*/ 2 w 34"/>
                <a:gd name="T43" fmla="*/ 11 h 63"/>
                <a:gd name="T44" fmla="*/ 4 w 34"/>
                <a:gd name="T45" fmla="*/ 8 h 63"/>
                <a:gd name="T46" fmla="*/ 9 w 34"/>
                <a:gd name="T47" fmla="*/ 2 h 63"/>
                <a:gd name="T48" fmla="*/ 18 w 34"/>
                <a:gd name="T4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63">
                  <a:moveTo>
                    <a:pt x="18" y="0"/>
                  </a:moveTo>
                  <a:lnTo>
                    <a:pt x="24" y="2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2" y="17"/>
                  </a:lnTo>
                  <a:lnTo>
                    <a:pt x="32" y="23"/>
                  </a:lnTo>
                  <a:lnTo>
                    <a:pt x="34" y="29"/>
                  </a:lnTo>
                  <a:lnTo>
                    <a:pt x="32" y="35"/>
                  </a:lnTo>
                  <a:lnTo>
                    <a:pt x="32" y="42"/>
                  </a:lnTo>
                  <a:lnTo>
                    <a:pt x="30" y="47"/>
                  </a:lnTo>
                  <a:lnTo>
                    <a:pt x="29" y="54"/>
                  </a:lnTo>
                  <a:lnTo>
                    <a:pt x="24" y="60"/>
                  </a:lnTo>
                  <a:lnTo>
                    <a:pt x="18" y="63"/>
                  </a:lnTo>
                  <a:lnTo>
                    <a:pt x="9" y="60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57" name="Freeform 145"/>
            <p:cNvSpPr>
              <a:spLocks/>
            </p:cNvSpPr>
            <p:nvPr/>
          </p:nvSpPr>
          <p:spPr bwMode="auto">
            <a:xfrm>
              <a:off x="1594" y="1306"/>
              <a:ext cx="22" cy="37"/>
            </a:xfrm>
            <a:custGeom>
              <a:avLst/>
              <a:gdLst>
                <a:gd name="T0" fmla="*/ 25 w 46"/>
                <a:gd name="T1" fmla="*/ 74 h 74"/>
                <a:gd name="T2" fmla="*/ 32 w 46"/>
                <a:gd name="T3" fmla="*/ 71 h 74"/>
                <a:gd name="T4" fmla="*/ 38 w 46"/>
                <a:gd name="T5" fmla="*/ 63 h 74"/>
                <a:gd name="T6" fmla="*/ 41 w 46"/>
                <a:gd name="T7" fmla="*/ 56 h 74"/>
                <a:gd name="T8" fmla="*/ 43 w 46"/>
                <a:gd name="T9" fmla="*/ 51 h 74"/>
                <a:gd name="T10" fmla="*/ 44 w 46"/>
                <a:gd name="T11" fmla="*/ 44 h 74"/>
                <a:gd name="T12" fmla="*/ 46 w 46"/>
                <a:gd name="T13" fmla="*/ 37 h 74"/>
                <a:gd name="T14" fmla="*/ 44 w 46"/>
                <a:gd name="T15" fmla="*/ 29 h 74"/>
                <a:gd name="T16" fmla="*/ 43 w 46"/>
                <a:gd name="T17" fmla="*/ 22 h 74"/>
                <a:gd name="T18" fmla="*/ 41 w 46"/>
                <a:gd name="T19" fmla="*/ 16 h 74"/>
                <a:gd name="T20" fmla="*/ 38 w 46"/>
                <a:gd name="T21" fmla="*/ 11 h 74"/>
                <a:gd name="T22" fmla="*/ 32 w 46"/>
                <a:gd name="T23" fmla="*/ 2 h 74"/>
                <a:gd name="T24" fmla="*/ 25 w 46"/>
                <a:gd name="T25" fmla="*/ 0 h 74"/>
                <a:gd name="T26" fmla="*/ 15 w 46"/>
                <a:gd name="T27" fmla="*/ 2 h 74"/>
                <a:gd name="T28" fmla="*/ 7 w 46"/>
                <a:gd name="T29" fmla="*/ 11 h 74"/>
                <a:gd name="T30" fmla="*/ 4 w 46"/>
                <a:gd name="T31" fmla="*/ 16 h 74"/>
                <a:gd name="T32" fmla="*/ 1 w 46"/>
                <a:gd name="T33" fmla="*/ 22 h 74"/>
                <a:gd name="T34" fmla="*/ 0 w 46"/>
                <a:gd name="T35" fmla="*/ 29 h 74"/>
                <a:gd name="T36" fmla="*/ 0 w 46"/>
                <a:gd name="T37" fmla="*/ 37 h 74"/>
                <a:gd name="T38" fmla="*/ 0 w 46"/>
                <a:gd name="T39" fmla="*/ 44 h 74"/>
                <a:gd name="T40" fmla="*/ 1 w 46"/>
                <a:gd name="T41" fmla="*/ 51 h 74"/>
                <a:gd name="T42" fmla="*/ 4 w 46"/>
                <a:gd name="T43" fmla="*/ 56 h 74"/>
                <a:gd name="T44" fmla="*/ 7 w 46"/>
                <a:gd name="T45" fmla="*/ 63 h 74"/>
                <a:gd name="T46" fmla="*/ 15 w 46"/>
                <a:gd name="T47" fmla="*/ 71 h 74"/>
                <a:gd name="T48" fmla="*/ 25 w 46"/>
                <a:gd name="T4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74">
                  <a:moveTo>
                    <a:pt x="25" y="74"/>
                  </a:moveTo>
                  <a:lnTo>
                    <a:pt x="32" y="71"/>
                  </a:lnTo>
                  <a:lnTo>
                    <a:pt x="38" y="63"/>
                  </a:lnTo>
                  <a:lnTo>
                    <a:pt x="41" y="56"/>
                  </a:lnTo>
                  <a:lnTo>
                    <a:pt x="43" y="51"/>
                  </a:lnTo>
                  <a:lnTo>
                    <a:pt x="44" y="44"/>
                  </a:lnTo>
                  <a:lnTo>
                    <a:pt x="46" y="37"/>
                  </a:lnTo>
                  <a:lnTo>
                    <a:pt x="44" y="29"/>
                  </a:lnTo>
                  <a:lnTo>
                    <a:pt x="43" y="22"/>
                  </a:lnTo>
                  <a:lnTo>
                    <a:pt x="41" y="16"/>
                  </a:lnTo>
                  <a:lnTo>
                    <a:pt x="38" y="11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11"/>
                  </a:lnTo>
                  <a:lnTo>
                    <a:pt x="4" y="16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4" y="56"/>
                  </a:lnTo>
                  <a:lnTo>
                    <a:pt x="7" y="63"/>
                  </a:lnTo>
                  <a:lnTo>
                    <a:pt x="15" y="71"/>
                  </a:lnTo>
                  <a:lnTo>
                    <a:pt x="25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58" name="Freeform 146"/>
            <p:cNvSpPr>
              <a:spLocks/>
            </p:cNvSpPr>
            <p:nvPr/>
          </p:nvSpPr>
          <p:spPr bwMode="auto">
            <a:xfrm>
              <a:off x="1512" y="1341"/>
              <a:ext cx="18" cy="31"/>
            </a:xfrm>
            <a:custGeom>
              <a:avLst/>
              <a:gdLst>
                <a:gd name="T0" fmla="*/ 21 w 37"/>
                <a:gd name="T1" fmla="*/ 60 h 60"/>
                <a:gd name="T2" fmla="*/ 26 w 37"/>
                <a:gd name="T3" fmla="*/ 57 h 60"/>
                <a:gd name="T4" fmla="*/ 31 w 37"/>
                <a:gd name="T5" fmla="*/ 51 h 60"/>
                <a:gd name="T6" fmla="*/ 32 w 37"/>
                <a:gd name="T7" fmla="*/ 46 h 60"/>
                <a:gd name="T8" fmla="*/ 35 w 37"/>
                <a:gd name="T9" fmla="*/ 41 h 60"/>
                <a:gd name="T10" fmla="*/ 36 w 37"/>
                <a:gd name="T11" fmla="*/ 34 h 60"/>
                <a:gd name="T12" fmla="*/ 37 w 37"/>
                <a:gd name="T13" fmla="*/ 29 h 60"/>
                <a:gd name="T14" fmla="*/ 36 w 37"/>
                <a:gd name="T15" fmla="*/ 23 h 60"/>
                <a:gd name="T16" fmla="*/ 35 w 37"/>
                <a:gd name="T17" fmla="*/ 17 h 60"/>
                <a:gd name="T18" fmla="*/ 32 w 37"/>
                <a:gd name="T19" fmla="*/ 11 h 60"/>
                <a:gd name="T20" fmla="*/ 31 w 37"/>
                <a:gd name="T21" fmla="*/ 8 h 60"/>
                <a:gd name="T22" fmla="*/ 26 w 37"/>
                <a:gd name="T23" fmla="*/ 2 h 60"/>
                <a:gd name="T24" fmla="*/ 21 w 37"/>
                <a:gd name="T25" fmla="*/ 0 h 60"/>
                <a:gd name="T26" fmla="*/ 11 w 37"/>
                <a:gd name="T27" fmla="*/ 2 h 60"/>
                <a:gd name="T28" fmla="*/ 5 w 37"/>
                <a:gd name="T29" fmla="*/ 8 h 60"/>
                <a:gd name="T30" fmla="*/ 2 w 37"/>
                <a:gd name="T31" fmla="*/ 11 h 60"/>
                <a:gd name="T32" fmla="*/ 0 w 37"/>
                <a:gd name="T33" fmla="*/ 17 h 60"/>
                <a:gd name="T34" fmla="*/ 0 w 37"/>
                <a:gd name="T35" fmla="*/ 23 h 60"/>
                <a:gd name="T36" fmla="*/ 0 w 37"/>
                <a:gd name="T37" fmla="*/ 29 h 60"/>
                <a:gd name="T38" fmla="*/ 0 w 37"/>
                <a:gd name="T39" fmla="*/ 34 h 60"/>
                <a:gd name="T40" fmla="*/ 0 w 37"/>
                <a:gd name="T41" fmla="*/ 41 h 60"/>
                <a:gd name="T42" fmla="*/ 2 w 37"/>
                <a:gd name="T43" fmla="*/ 46 h 60"/>
                <a:gd name="T44" fmla="*/ 5 w 37"/>
                <a:gd name="T45" fmla="*/ 51 h 60"/>
                <a:gd name="T46" fmla="*/ 11 w 37"/>
                <a:gd name="T47" fmla="*/ 57 h 60"/>
                <a:gd name="T48" fmla="*/ 21 w 37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5" y="41"/>
                  </a:lnTo>
                  <a:lnTo>
                    <a:pt x="36" y="34"/>
                  </a:lnTo>
                  <a:lnTo>
                    <a:pt x="37" y="29"/>
                  </a:lnTo>
                  <a:lnTo>
                    <a:pt x="36" y="23"/>
                  </a:lnTo>
                  <a:lnTo>
                    <a:pt x="35" y="17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59" name="Freeform 147"/>
            <p:cNvSpPr>
              <a:spLocks/>
            </p:cNvSpPr>
            <p:nvPr/>
          </p:nvSpPr>
          <p:spPr bwMode="auto">
            <a:xfrm>
              <a:off x="1608" y="1285"/>
              <a:ext cx="43" cy="21"/>
            </a:xfrm>
            <a:custGeom>
              <a:avLst/>
              <a:gdLst>
                <a:gd name="T0" fmla="*/ 0 w 88"/>
                <a:gd name="T1" fmla="*/ 35 h 43"/>
                <a:gd name="T2" fmla="*/ 0 w 88"/>
                <a:gd name="T3" fmla="*/ 26 h 43"/>
                <a:gd name="T4" fmla="*/ 7 w 88"/>
                <a:gd name="T5" fmla="*/ 18 h 43"/>
                <a:gd name="T6" fmla="*/ 10 w 88"/>
                <a:gd name="T7" fmla="*/ 14 h 43"/>
                <a:gd name="T8" fmla="*/ 19 w 88"/>
                <a:gd name="T9" fmla="*/ 10 h 43"/>
                <a:gd name="T10" fmla="*/ 26 w 88"/>
                <a:gd name="T11" fmla="*/ 7 h 43"/>
                <a:gd name="T12" fmla="*/ 34 w 88"/>
                <a:gd name="T13" fmla="*/ 5 h 43"/>
                <a:gd name="T14" fmla="*/ 42 w 88"/>
                <a:gd name="T15" fmla="*/ 2 h 43"/>
                <a:gd name="T16" fmla="*/ 51 w 88"/>
                <a:gd name="T17" fmla="*/ 1 h 43"/>
                <a:gd name="T18" fmla="*/ 58 w 88"/>
                <a:gd name="T19" fmla="*/ 0 h 43"/>
                <a:gd name="T20" fmla="*/ 66 w 88"/>
                <a:gd name="T21" fmla="*/ 1 h 43"/>
                <a:gd name="T22" fmla="*/ 78 w 88"/>
                <a:gd name="T23" fmla="*/ 3 h 43"/>
                <a:gd name="T24" fmla="*/ 88 w 88"/>
                <a:gd name="T25" fmla="*/ 9 h 43"/>
                <a:gd name="T26" fmla="*/ 87 w 88"/>
                <a:gd name="T27" fmla="*/ 16 h 43"/>
                <a:gd name="T28" fmla="*/ 79 w 88"/>
                <a:gd name="T29" fmla="*/ 24 h 43"/>
                <a:gd name="T30" fmla="*/ 72 w 88"/>
                <a:gd name="T31" fmla="*/ 27 h 43"/>
                <a:gd name="T32" fmla="*/ 66 w 88"/>
                <a:gd name="T33" fmla="*/ 31 h 43"/>
                <a:gd name="T34" fmla="*/ 57 w 88"/>
                <a:gd name="T35" fmla="*/ 34 h 43"/>
                <a:gd name="T36" fmla="*/ 50 w 88"/>
                <a:gd name="T37" fmla="*/ 38 h 43"/>
                <a:gd name="T38" fmla="*/ 41 w 88"/>
                <a:gd name="T39" fmla="*/ 39 h 43"/>
                <a:gd name="T40" fmla="*/ 34 w 88"/>
                <a:gd name="T41" fmla="*/ 42 h 43"/>
                <a:gd name="T42" fmla="*/ 26 w 88"/>
                <a:gd name="T43" fmla="*/ 42 h 43"/>
                <a:gd name="T44" fmla="*/ 19 w 88"/>
                <a:gd name="T45" fmla="*/ 43 h 43"/>
                <a:gd name="T46" fmla="*/ 5 w 88"/>
                <a:gd name="T47" fmla="*/ 39 h 43"/>
                <a:gd name="T48" fmla="*/ 0 w 88"/>
                <a:gd name="T49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" h="43">
                  <a:moveTo>
                    <a:pt x="0" y="35"/>
                  </a:moveTo>
                  <a:lnTo>
                    <a:pt x="0" y="26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2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6" y="1"/>
                  </a:lnTo>
                  <a:lnTo>
                    <a:pt x="78" y="3"/>
                  </a:lnTo>
                  <a:lnTo>
                    <a:pt x="88" y="9"/>
                  </a:lnTo>
                  <a:lnTo>
                    <a:pt x="87" y="16"/>
                  </a:lnTo>
                  <a:lnTo>
                    <a:pt x="79" y="24"/>
                  </a:lnTo>
                  <a:lnTo>
                    <a:pt x="72" y="27"/>
                  </a:lnTo>
                  <a:lnTo>
                    <a:pt x="66" y="31"/>
                  </a:lnTo>
                  <a:lnTo>
                    <a:pt x="57" y="34"/>
                  </a:lnTo>
                  <a:lnTo>
                    <a:pt x="50" y="38"/>
                  </a:lnTo>
                  <a:lnTo>
                    <a:pt x="41" y="39"/>
                  </a:lnTo>
                  <a:lnTo>
                    <a:pt x="34" y="42"/>
                  </a:lnTo>
                  <a:lnTo>
                    <a:pt x="26" y="42"/>
                  </a:lnTo>
                  <a:lnTo>
                    <a:pt x="19" y="43"/>
                  </a:lnTo>
                  <a:lnTo>
                    <a:pt x="5" y="3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60" name="Freeform 148"/>
            <p:cNvSpPr>
              <a:spLocks/>
            </p:cNvSpPr>
            <p:nvPr/>
          </p:nvSpPr>
          <p:spPr bwMode="auto">
            <a:xfrm>
              <a:off x="1523" y="1324"/>
              <a:ext cx="36" cy="18"/>
            </a:xfrm>
            <a:custGeom>
              <a:avLst/>
              <a:gdLst>
                <a:gd name="T0" fmla="*/ 1 w 71"/>
                <a:gd name="T1" fmla="*/ 32 h 36"/>
                <a:gd name="T2" fmla="*/ 0 w 71"/>
                <a:gd name="T3" fmla="*/ 24 h 36"/>
                <a:gd name="T4" fmla="*/ 6 w 71"/>
                <a:gd name="T5" fmla="*/ 16 h 36"/>
                <a:gd name="T6" fmla="*/ 10 w 71"/>
                <a:gd name="T7" fmla="*/ 12 h 36"/>
                <a:gd name="T8" fmla="*/ 16 w 71"/>
                <a:gd name="T9" fmla="*/ 9 h 36"/>
                <a:gd name="T10" fmla="*/ 22 w 71"/>
                <a:gd name="T11" fmla="*/ 6 h 36"/>
                <a:gd name="T12" fmla="*/ 29 w 71"/>
                <a:gd name="T13" fmla="*/ 4 h 36"/>
                <a:gd name="T14" fmla="*/ 40 w 71"/>
                <a:gd name="T15" fmla="*/ 0 h 36"/>
                <a:gd name="T16" fmla="*/ 54 w 71"/>
                <a:gd name="T17" fmla="*/ 0 h 36"/>
                <a:gd name="T18" fmla="*/ 64 w 71"/>
                <a:gd name="T19" fmla="*/ 2 h 36"/>
                <a:gd name="T20" fmla="*/ 71 w 71"/>
                <a:gd name="T21" fmla="*/ 8 h 36"/>
                <a:gd name="T22" fmla="*/ 70 w 71"/>
                <a:gd name="T23" fmla="*/ 13 h 36"/>
                <a:gd name="T24" fmla="*/ 65 w 71"/>
                <a:gd name="T25" fmla="*/ 19 h 36"/>
                <a:gd name="T26" fmla="*/ 60 w 71"/>
                <a:gd name="T27" fmla="*/ 23 h 36"/>
                <a:gd name="T28" fmla="*/ 55 w 71"/>
                <a:gd name="T29" fmla="*/ 26 h 36"/>
                <a:gd name="T30" fmla="*/ 48 w 71"/>
                <a:gd name="T31" fmla="*/ 29 h 36"/>
                <a:gd name="T32" fmla="*/ 42 w 71"/>
                <a:gd name="T33" fmla="*/ 32 h 36"/>
                <a:gd name="T34" fmla="*/ 33 w 71"/>
                <a:gd name="T35" fmla="*/ 33 h 36"/>
                <a:gd name="T36" fmla="*/ 26 w 71"/>
                <a:gd name="T37" fmla="*/ 35 h 36"/>
                <a:gd name="T38" fmla="*/ 19 w 71"/>
                <a:gd name="T39" fmla="*/ 35 h 36"/>
                <a:gd name="T40" fmla="*/ 14 w 71"/>
                <a:gd name="T41" fmla="*/ 36 h 36"/>
                <a:gd name="T42" fmla="*/ 5 w 71"/>
                <a:gd name="T43" fmla="*/ 35 h 36"/>
                <a:gd name="T44" fmla="*/ 1 w 71"/>
                <a:gd name="T4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36">
                  <a:moveTo>
                    <a:pt x="1" y="32"/>
                  </a:moveTo>
                  <a:lnTo>
                    <a:pt x="0" y="2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29" y="4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1" y="8"/>
                  </a:lnTo>
                  <a:lnTo>
                    <a:pt x="70" y="13"/>
                  </a:lnTo>
                  <a:lnTo>
                    <a:pt x="65" y="19"/>
                  </a:lnTo>
                  <a:lnTo>
                    <a:pt x="60" y="23"/>
                  </a:lnTo>
                  <a:lnTo>
                    <a:pt x="55" y="26"/>
                  </a:lnTo>
                  <a:lnTo>
                    <a:pt x="48" y="29"/>
                  </a:lnTo>
                  <a:lnTo>
                    <a:pt x="42" y="32"/>
                  </a:lnTo>
                  <a:lnTo>
                    <a:pt x="33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6"/>
                  </a:lnTo>
                  <a:lnTo>
                    <a:pt x="5" y="35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61" name="Freeform 149"/>
            <p:cNvSpPr>
              <a:spLocks/>
            </p:cNvSpPr>
            <p:nvPr/>
          </p:nvSpPr>
          <p:spPr bwMode="auto">
            <a:xfrm>
              <a:off x="1558" y="1288"/>
              <a:ext cx="42" cy="22"/>
            </a:xfrm>
            <a:custGeom>
              <a:avLst/>
              <a:gdLst>
                <a:gd name="T0" fmla="*/ 82 w 82"/>
                <a:gd name="T1" fmla="*/ 36 h 44"/>
                <a:gd name="T2" fmla="*/ 81 w 82"/>
                <a:gd name="T3" fmla="*/ 27 h 44"/>
                <a:gd name="T4" fmla="*/ 76 w 82"/>
                <a:gd name="T5" fmla="*/ 19 h 44"/>
                <a:gd name="T6" fmla="*/ 70 w 82"/>
                <a:gd name="T7" fmla="*/ 14 h 44"/>
                <a:gd name="T8" fmla="*/ 65 w 82"/>
                <a:gd name="T9" fmla="*/ 11 h 44"/>
                <a:gd name="T10" fmla="*/ 58 w 82"/>
                <a:gd name="T11" fmla="*/ 8 h 44"/>
                <a:gd name="T12" fmla="*/ 50 w 82"/>
                <a:gd name="T13" fmla="*/ 6 h 44"/>
                <a:gd name="T14" fmla="*/ 39 w 82"/>
                <a:gd name="T15" fmla="*/ 3 h 44"/>
                <a:gd name="T16" fmla="*/ 31 w 82"/>
                <a:gd name="T17" fmla="*/ 1 h 44"/>
                <a:gd name="T18" fmla="*/ 23 w 82"/>
                <a:gd name="T19" fmla="*/ 0 h 44"/>
                <a:gd name="T20" fmla="*/ 17 w 82"/>
                <a:gd name="T21" fmla="*/ 1 h 44"/>
                <a:gd name="T22" fmla="*/ 6 w 82"/>
                <a:gd name="T23" fmla="*/ 3 h 44"/>
                <a:gd name="T24" fmla="*/ 1 w 82"/>
                <a:gd name="T25" fmla="*/ 9 h 44"/>
                <a:gd name="T26" fmla="*/ 0 w 82"/>
                <a:gd name="T27" fmla="*/ 15 h 44"/>
                <a:gd name="T28" fmla="*/ 6 w 82"/>
                <a:gd name="T29" fmla="*/ 23 h 44"/>
                <a:gd name="T30" fmla="*/ 10 w 82"/>
                <a:gd name="T31" fmla="*/ 27 h 44"/>
                <a:gd name="T32" fmla="*/ 16 w 82"/>
                <a:gd name="T33" fmla="*/ 31 h 44"/>
                <a:gd name="T34" fmla="*/ 23 w 82"/>
                <a:gd name="T35" fmla="*/ 34 h 44"/>
                <a:gd name="T36" fmla="*/ 33 w 82"/>
                <a:gd name="T37" fmla="*/ 39 h 44"/>
                <a:gd name="T38" fmla="*/ 40 w 82"/>
                <a:gd name="T39" fmla="*/ 40 h 44"/>
                <a:gd name="T40" fmla="*/ 50 w 82"/>
                <a:gd name="T41" fmla="*/ 42 h 44"/>
                <a:gd name="T42" fmla="*/ 58 w 82"/>
                <a:gd name="T43" fmla="*/ 42 h 44"/>
                <a:gd name="T44" fmla="*/ 65 w 82"/>
                <a:gd name="T45" fmla="*/ 44 h 44"/>
                <a:gd name="T46" fmla="*/ 75 w 82"/>
                <a:gd name="T47" fmla="*/ 41 h 44"/>
                <a:gd name="T48" fmla="*/ 82 w 82"/>
                <a:gd name="T4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44">
                  <a:moveTo>
                    <a:pt x="82" y="36"/>
                  </a:moveTo>
                  <a:lnTo>
                    <a:pt x="81" y="27"/>
                  </a:lnTo>
                  <a:lnTo>
                    <a:pt x="76" y="19"/>
                  </a:lnTo>
                  <a:lnTo>
                    <a:pt x="70" y="14"/>
                  </a:lnTo>
                  <a:lnTo>
                    <a:pt x="65" y="11"/>
                  </a:lnTo>
                  <a:lnTo>
                    <a:pt x="58" y="8"/>
                  </a:lnTo>
                  <a:lnTo>
                    <a:pt x="50" y="6"/>
                  </a:lnTo>
                  <a:lnTo>
                    <a:pt x="39" y="3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6" y="3"/>
                  </a:lnTo>
                  <a:lnTo>
                    <a:pt x="1" y="9"/>
                  </a:lnTo>
                  <a:lnTo>
                    <a:pt x="0" y="15"/>
                  </a:lnTo>
                  <a:lnTo>
                    <a:pt x="6" y="23"/>
                  </a:lnTo>
                  <a:lnTo>
                    <a:pt x="10" y="27"/>
                  </a:lnTo>
                  <a:lnTo>
                    <a:pt x="16" y="31"/>
                  </a:lnTo>
                  <a:lnTo>
                    <a:pt x="23" y="34"/>
                  </a:lnTo>
                  <a:lnTo>
                    <a:pt x="33" y="39"/>
                  </a:lnTo>
                  <a:lnTo>
                    <a:pt x="40" y="40"/>
                  </a:lnTo>
                  <a:lnTo>
                    <a:pt x="50" y="42"/>
                  </a:lnTo>
                  <a:lnTo>
                    <a:pt x="58" y="42"/>
                  </a:lnTo>
                  <a:lnTo>
                    <a:pt x="65" y="44"/>
                  </a:lnTo>
                  <a:lnTo>
                    <a:pt x="75" y="41"/>
                  </a:lnTo>
                  <a:lnTo>
                    <a:pt x="82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62" name="Freeform 150"/>
            <p:cNvSpPr>
              <a:spLocks/>
            </p:cNvSpPr>
            <p:nvPr/>
          </p:nvSpPr>
          <p:spPr bwMode="auto">
            <a:xfrm>
              <a:off x="1409" y="1310"/>
              <a:ext cx="90" cy="34"/>
            </a:xfrm>
            <a:custGeom>
              <a:avLst/>
              <a:gdLst>
                <a:gd name="T0" fmla="*/ 181 w 181"/>
                <a:gd name="T1" fmla="*/ 42 h 69"/>
                <a:gd name="T2" fmla="*/ 179 w 181"/>
                <a:gd name="T3" fmla="*/ 26 h 69"/>
                <a:gd name="T4" fmla="*/ 163 w 181"/>
                <a:gd name="T5" fmla="*/ 16 h 69"/>
                <a:gd name="T6" fmla="*/ 136 w 181"/>
                <a:gd name="T7" fmla="*/ 8 h 69"/>
                <a:gd name="T8" fmla="*/ 106 w 181"/>
                <a:gd name="T9" fmla="*/ 4 h 69"/>
                <a:gd name="T10" fmla="*/ 70 w 181"/>
                <a:gd name="T11" fmla="*/ 1 h 69"/>
                <a:gd name="T12" fmla="*/ 39 w 181"/>
                <a:gd name="T13" fmla="*/ 0 h 69"/>
                <a:gd name="T14" fmla="*/ 13 w 181"/>
                <a:gd name="T15" fmla="*/ 0 h 69"/>
                <a:gd name="T16" fmla="*/ 0 w 181"/>
                <a:gd name="T17" fmla="*/ 0 h 69"/>
                <a:gd name="T18" fmla="*/ 1 w 181"/>
                <a:gd name="T19" fmla="*/ 2 h 69"/>
                <a:gd name="T20" fmla="*/ 8 w 181"/>
                <a:gd name="T21" fmla="*/ 10 h 69"/>
                <a:gd name="T22" fmla="*/ 21 w 181"/>
                <a:gd name="T23" fmla="*/ 20 h 69"/>
                <a:gd name="T24" fmla="*/ 38 w 181"/>
                <a:gd name="T25" fmla="*/ 32 h 69"/>
                <a:gd name="T26" fmla="*/ 55 w 181"/>
                <a:gd name="T27" fmla="*/ 44 h 69"/>
                <a:gd name="T28" fmla="*/ 75 w 181"/>
                <a:gd name="T29" fmla="*/ 56 h 69"/>
                <a:gd name="T30" fmla="*/ 93 w 181"/>
                <a:gd name="T31" fmla="*/ 64 h 69"/>
                <a:gd name="T32" fmla="*/ 110 w 181"/>
                <a:gd name="T33" fmla="*/ 69 h 69"/>
                <a:gd name="T34" fmla="*/ 122 w 181"/>
                <a:gd name="T35" fmla="*/ 69 h 69"/>
                <a:gd name="T36" fmla="*/ 133 w 181"/>
                <a:gd name="T37" fmla="*/ 69 h 69"/>
                <a:gd name="T38" fmla="*/ 142 w 181"/>
                <a:gd name="T39" fmla="*/ 68 h 69"/>
                <a:gd name="T40" fmla="*/ 152 w 181"/>
                <a:gd name="T41" fmla="*/ 66 h 69"/>
                <a:gd name="T42" fmla="*/ 161 w 181"/>
                <a:gd name="T43" fmla="*/ 62 h 69"/>
                <a:gd name="T44" fmla="*/ 168 w 181"/>
                <a:gd name="T45" fmla="*/ 57 h 69"/>
                <a:gd name="T46" fmla="*/ 175 w 181"/>
                <a:gd name="T47" fmla="*/ 49 h 69"/>
                <a:gd name="T48" fmla="*/ 181 w 181"/>
                <a:gd name="T4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1" h="69">
                  <a:moveTo>
                    <a:pt x="181" y="42"/>
                  </a:moveTo>
                  <a:lnTo>
                    <a:pt x="179" y="26"/>
                  </a:lnTo>
                  <a:lnTo>
                    <a:pt x="163" y="16"/>
                  </a:lnTo>
                  <a:lnTo>
                    <a:pt x="136" y="8"/>
                  </a:lnTo>
                  <a:lnTo>
                    <a:pt x="106" y="4"/>
                  </a:lnTo>
                  <a:lnTo>
                    <a:pt x="70" y="1"/>
                  </a:lnTo>
                  <a:lnTo>
                    <a:pt x="3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8" y="10"/>
                  </a:lnTo>
                  <a:lnTo>
                    <a:pt x="21" y="20"/>
                  </a:lnTo>
                  <a:lnTo>
                    <a:pt x="38" y="32"/>
                  </a:lnTo>
                  <a:lnTo>
                    <a:pt x="55" y="44"/>
                  </a:lnTo>
                  <a:lnTo>
                    <a:pt x="75" y="56"/>
                  </a:lnTo>
                  <a:lnTo>
                    <a:pt x="93" y="64"/>
                  </a:lnTo>
                  <a:lnTo>
                    <a:pt x="110" y="69"/>
                  </a:lnTo>
                  <a:lnTo>
                    <a:pt x="122" y="69"/>
                  </a:lnTo>
                  <a:lnTo>
                    <a:pt x="133" y="69"/>
                  </a:lnTo>
                  <a:lnTo>
                    <a:pt x="142" y="68"/>
                  </a:lnTo>
                  <a:lnTo>
                    <a:pt x="152" y="66"/>
                  </a:lnTo>
                  <a:lnTo>
                    <a:pt x="161" y="62"/>
                  </a:lnTo>
                  <a:lnTo>
                    <a:pt x="168" y="57"/>
                  </a:lnTo>
                  <a:lnTo>
                    <a:pt x="175" y="49"/>
                  </a:lnTo>
                  <a:lnTo>
                    <a:pt x="181" y="42"/>
                  </a:lnTo>
                  <a:close/>
                </a:path>
              </a:pathLst>
            </a:custGeom>
            <a:solidFill>
              <a:srgbClr val="52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63" name="Freeform 151"/>
            <p:cNvSpPr>
              <a:spLocks/>
            </p:cNvSpPr>
            <p:nvPr/>
          </p:nvSpPr>
          <p:spPr bwMode="auto">
            <a:xfrm>
              <a:off x="1446" y="1350"/>
              <a:ext cx="64" cy="40"/>
            </a:xfrm>
            <a:custGeom>
              <a:avLst/>
              <a:gdLst>
                <a:gd name="T0" fmla="*/ 126 w 129"/>
                <a:gd name="T1" fmla="*/ 15 h 79"/>
                <a:gd name="T2" fmla="*/ 129 w 129"/>
                <a:gd name="T3" fmla="*/ 27 h 79"/>
                <a:gd name="T4" fmla="*/ 120 w 129"/>
                <a:gd name="T5" fmla="*/ 38 h 79"/>
                <a:gd name="T6" fmla="*/ 103 w 129"/>
                <a:gd name="T7" fmla="*/ 48 h 79"/>
                <a:gd name="T8" fmla="*/ 80 w 129"/>
                <a:gd name="T9" fmla="*/ 58 h 79"/>
                <a:gd name="T10" fmla="*/ 54 w 129"/>
                <a:gd name="T11" fmla="*/ 65 h 79"/>
                <a:gd name="T12" fmla="*/ 30 w 129"/>
                <a:gd name="T13" fmla="*/ 72 h 79"/>
                <a:gd name="T14" fmla="*/ 9 w 129"/>
                <a:gd name="T15" fmla="*/ 76 h 79"/>
                <a:gd name="T16" fmla="*/ 0 w 129"/>
                <a:gd name="T17" fmla="*/ 79 h 79"/>
                <a:gd name="T18" fmla="*/ 0 w 129"/>
                <a:gd name="T19" fmla="*/ 77 h 79"/>
                <a:gd name="T20" fmla="*/ 3 w 129"/>
                <a:gd name="T21" fmla="*/ 70 h 79"/>
                <a:gd name="T22" fmla="*/ 9 w 129"/>
                <a:gd name="T23" fmla="*/ 59 h 79"/>
                <a:gd name="T24" fmla="*/ 20 w 129"/>
                <a:gd name="T25" fmla="*/ 48 h 79"/>
                <a:gd name="T26" fmla="*/ 30 w 129"/>
                <a:gd name="T27" fmla="*/ 35 h 79"/>
                <a:gd name="T28" fmla="*/ 41 w 129"/>
                <a:gd name="T29" fmla="*/ 23 h 79"/>
                <a:gd name="T30" fmla="*/ 52 w 129"/>
                <a:gd name="T31" fmla="*/ 12 h 79"/>
                <a:gd name="T32" fmla="*/ 65 w 129"/>
                <a:gd name="T33" fmla="*/ 6 h 79"/>
                <a:gd name="T34" fmla="*/ 73 w 129"/>
                <a:gd name="T35" fmla="*/ 3 h 79"/>
                <a:gd name="T36" fmla="*/ 83 w 129"/>
                <a:gd name="T37" fmla="*/ 1 h 79"/>
                <a:gd name="T38" fmla="*/ 91 w 129"/>
                <a:gd name="T39" fmla="*/ 0 h 79"/>
                <a:gd name="T40" fmla="*/ 99 w 129"/>
                <a:gd name="T41" fmla="*/ 1 h 79"/>
                <a:gd name="T42" fmla="*/ 105 w 129"/>
                <a:gd name="T43" fmla="*/ 2 h 79"/>
                <a:gd name="T44" fmla="*/ 113 w 129"/>
                <a:gd name="T45" fmla="*/ 5 h 79"/>
                <a:gd name="T46" fmla="*/ 119 w 129"/>
                <a:gd name="T47" fmla="*/ 9 h 79"/>
                <a:gd name="T48" fmla="*/ 126 w 129"/>
                <a:gd name="T49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" h="79">
                  <a:moveTo>
                    <a:pt x="126" y="15"/>
                  </a:moveTo>
                  <a:lnTo>
                    <a:pt x="129" y="27"/>
                  </a:lnTo>
                  <a:lnTo>
                    <a:pt x="120" y="38"/>
                  </a:lnTo>
                  <a:lnTo>
                    <a:pt x="103" y="48"/>
                  </a:lnTo>
                  <a:lnTo>
                    <a:pt x="80" y="58"/>
                  </a:lnTo>
                  <a:lnTo>
                    <a:pt x="54" y="65"/>
                  </a:lnTo>
                  <a:lnTo>
                    <a:pt x="30" y="72"/>
                  </a:lnTo>
                  <a:lnTo>
                    <a:pt x="9" y="76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9" y="59"/>
                  </a:lnTo>
                  <a:lnTo>
                    <a:pt x="20" y="48"/>
                  </a:lnTo>
                  <a:lnTo>
                    <a:pt x="30" y="35"/>
                  </a:lnTo>
                  <a:lnTo>
                    <a:pt x="41" y="23"/>
                  </a:lnTo>
                  <a:lnTo>
                    <a:pt x="52" y="12"/>
                  </a:lnTo>
                  <a:lnTo>
                    <a:pt x="65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1" y="0"/>
                  </a:lnTo>
                  <a:lnTo>
                    <a:pt x="99" y="1"/>
                  </a:lnTo>
                  <a:lnTo>
                    <a:pt x="105" y="2"/>
                  </a:lnTo>
                  <a:lnTo>
                    <a:pt x="113" y="5"/>
                  </a:lnTo>
                  <a:lnTo>
                    <a:pt x="119" y="9"/>
                  </a:lnTo>
                  <a:lnTo>
                    <a:pt x="126" y="15"/>
                  </a:lnTo>
                  <a:close/>
                </a:path>
              </a:pathLst>
            </a:custGeom>
            <a:solidFill>
              <a:srgbClr val="52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64" name="Freeform 152"/>
            <p:cNvSpPr>
              <a:spLocks/>
            </p:cNvSpPr>
            <p:nvPr/>
          </p:nvSpPr>
          <p:spPr bwMode="auto">
            <a:xfrm>
              <a:off x="1637" y="1285"/>
              <a:ext cx="67" cy="34"/>
            </a:xfrm>
            <a:custGeom>
              <a:avLst/>
              <a:gdLst>
                <a:gd name="T0" fmla="*/ 3 w 133"/>
                <a:gd name="T1" fmla="*/ 51 h 69"/>
                <a:gd name="T2" fmla="*/ 0 w 133"/>
                <a:gd name="T3" fmla="*/ 36 h 69"/>
                <a:gd name="T4" fmla="*/ 9 w 133"/>
                <a:gd name="T5" fmla="*/ 27 h 69"/>
                <a:gd name="T6" fmla="*/ 28 w 133"/>
                <a:gd name="T7" fmla="*/ 19 h 69"/>
                <a:gd name="T8" fmla="*/ 52 w 133"/>
                <a:gd name="T9" fmla="*/ 13 h 69"/>
                <a:gd name="T10" fmla="*/ 77 w 133"/>
                <a:gd name="T11" fmla="*/ 7 h 69"/>
                <a:gd name="T12" fmla="*/ 103 w 133"/>
                <a:gd name="T13" fmla="*/ 3 h 69"/>
                <a:gd name="T14" fmla="*/ 121 w 133"/>
                <a:gd name="T15" fmla="*/ 0 h 69"/>
                <a:gd name="T16" fmla="*/ 133 w 133"/>
                <a:gd name="T17" fmla="*/ 0 h 69"/>
                <a:gd name="T18" fmla="*/ 132 w 133"/>
                <a:gd name="T19" fmla="*/ 0 h 69"/>
                <a:gd name="T20" fmla="*/ 127 w 133"/>
                <a:gd name="T21" fmla="*/ 6 h 69"/>
                <a:gd name="T22" fmla="*/ 120 w 133"/>
                <a:gd name="T23" fmla="*/ 15 h 69"/>
                <a:gd name="T24" fmla="*/ 110 w 133"/>
                <a:gd name="T25" fmla="*/ 27 h 69"/>
                <a:gd name="T26" fmla="*/ 98 w 133"/>
                <a:gd name="T27" fmla="*/ 38 h 69"/>
                <a:gd name="T28" fmla="*/ 85 w 133"/>
                <a:gd name="T29" fmla="*/ 51 h 69"/>
                <a:gd name="T30" fmla="*/ 71 w 133"/>
                <a:gd name="T31" fmla="*/ 60 h 69"/>
                <a:gd name="T32" fmla="*/ 61 w 133"/>
                <a:gd name="T33" fmla="*/ 67 h 69"/>
                <a:gd name="T34" fmla="*/ 51 w 133"/>
                <a:gd name="T35" fmla="*/ 68 h 69"/>
                <a:gd name="T36" fmla="*/ 42 w 133"/>
                <a:gd name="T37" fmla="*/ 69 h 69"/>
                <a:gd name="T38" fmla="*/ 34 w 133"/>
                <a:gd name="T39" fmla="*/ 69 h 69"/>
                <a:gd name="T40" fmla="*/ 26 w 133"/>
                <a:gd name="T41" fmla="*/ 68 h 69"/>
                <a:gd name="T42" fmla="*/ 19 w 133"/>
                <a:gd name="T43" fmla="*/ 65 h 69"/>
                <a:gd name="T44" fmla="*/ 12 w 133"/>
                <a:gd name="T45" fmla="*/ 62 h 69"/>
                <a:gd name="T46" fmla="*/ 5 w 133"/>
                <a:gd name="T47" fmla="*/ 56 h 69"/>
                <a:gd name="T48" fmla="*/ 3 w 133"/>
                <a:gd name="T49" fmla="*/ 5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3" h="69">
                  <a:moveTo>
                    <a:pt x="3" y="5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28" y="19"/>
                  </a:lnTo>
                  <a:lnTo>
                    <a:pt x="52" y="13"/>
                  </a:lnTo>
                  <a:lnTo>
                    <a:pt x="77" y="7"/>
                  </a:lnTo>
                  <a:lnTo>
                    <a:pt x="103" y="3"/>
                  </a:lnTo>
                  <a:lnTo>
                    <a:pt x="121" y="0"/>
                  </a:lnTo>
                  <a:lnTo>
                    <a:pt x="133" y="0"/>
                  </a:lnTo>
                  <a:lnTo>
                    <a:pt x="132" y="0"/>
                  </a:lnTo>
                  <a:lnTo>
                    <a:pt x="127" y="6"/>
                  </a:lnTo>
                  <a:lnTo>
                    <a:pt x="120" y="15"/>
                  </a:lnTo>
                  <a:lnTo>
                    <a:pt x="110" y="27"/>
                  </a:lnTo>
                  <a:lnTo>
                    <a:pt x="98" y="38"/>
                  </a:lnTo>
                  <a:lnTo>
                    <a:pt x="85" y="51"/>
                  </a:lnTo>
                  <a:lnTo>
                    <a:pt x="71" y="60"/>
                  </a:lnTo>
                  <a:lnTo>
                    <a:pt x="61" y="67"/>
                  </a:lnTo>
                  <a:lnTo>
                    <a:pt x="51" y="68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8"/>
                  </a:lnTo>
                  <a:lnTo>
                    <a:pt x="19" y="65"/>
                  </a:lnTo>
                  <a:lnTo>
                    <a:pt x="12" y="62"/>
                  </a:lnTo>
                  <a:lnTo>
                    <a:pt x="5" y="56"/>
                  </a:lnTo>
                  <a:lnTo>
                    <a:pt x="3" y="51"/>
                  </a:lnTo>
                  <a:close/>
                </a:path>
              </a:pathLst>
            </a:custGeom>
            <a:solidFill>
              <a:srgbClr val="52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65" name="Freeform 153"/>
            <p:cNvSpPr>
              <a:spLocks/>
            </p:cNvSpPr>
            <p:nvPr/>
          </p:nvSpPr>
          <p:spPr bwMode="auto">
            <a:xfrm>
              <a:off x="1482" y="1326"/>
              <a:ext cx="35" cy="19"/>
            </a:xfrm>
            <a:custGeom>
              <a:avLst/>
              <a:gdLst>
                <a:gd name="T0" fmla="*/ 70 w 70"/>
                <a:gd name="T1" fmla="*/ 30 h 37"/>
                <a:gd name="T2" fmla="*/ 70 w 70"/>
                <a:gd name="T3" fmla="*/ 23 h 37"/>
                <a:gd name="T4" fmla="*/ 65 w 70"/>
                <a:gd name="T5" fmla="*/ 16 h 37"/>
                <a:gd name="T6" fmla="*/ 61 w 70"/>
                <a:gd name="T7" fmla="*/ 12 h 37"/>
                <a:gd name="T8" fmla="*/ 56 w 70"/>
                <a:gd name="T9" fmla="*/ 9 h 37"/>
                <a:gd name="T10" fmla="*/ 48 w 70"/>
                <a:gd name="T11" fmla="*/ 6 h 37"/>
                <a:gd name="T12" fmla="*/ 42 w 70"/>
                <a:gd name="T13" fmla="*/ 3 h 37"/>
                <a:gd name="T14" fmla="*/ 35 w 70"/>
                <a:gd name="T15" fmla="*/ 1 h 37"/>
                <a:gd name="T16" fmla="*/ 27 w 70"/>
                <a:gd name="T17" fmla="*/ 0 h 37"/>
                <a:gd name="T18" fmla="*/ 20 w 70"/>
                <a:gd name="T19" fmla="*/ 0 h 37"/>
                <a:gd name="T20" fmla="*/ 16 w 70"/>
                <a:gd name="T21" fmla="*/ 0 h 37"/>
                <a:gd name="T22" fmla="*/ 5 w 70"/>
                <a:gd name="T23" fmla="*/ 1 h 37"/>
                <a:gd name="T24" fmla="*/ 1 w 70"/>
                <a:gd name="T25" fmla="*/ 6 h 37"/>
                <a:gd name="T26" fmla="*/ 0 w 70"/>
                <a:gd name="T27" fmla="*/ 13 h 37"/>
                <a:gd name="T28" fmla="*/ 5 w 70"/>
                <a:gd name="T29" fmla="*/ 21 h 37"/>
                <a:gd name="T30" fmla="*/ 14 w 70"/>
                <a:gd name="T31" fmla="*/ 27 h 37"/>
                <a:gd name="T32" fmla="*/ 26 w 70"/>
                <a:gd name="T33" fmla="*/ 33 h 37"/>
                <a:gd name="T34" fmla="*/ 32 w 70"/>
                <a:gd name="T35" fmla="*/ 34 h 37"/>
                <a:gd name="T36" fmla="*/ 40 w 70"/>
                <a:gd name="T37" fmla="*/ 36 h 37"/>
                <a:gd name="T38" fmla="*/ 47 w 70"/>
                <a:gd name="T39" fmla="*/ 36 h 37"/>
                <a:gd name="T40" fmla="*/ 54 w 70"/>
                <a:gd name="T41" fmla="*/ 37 h 37"/>
                <a:gd name="T42" fmla="*/ 64 w 70"/>
                <a:gd name="T43" fmla="*/ 35 h 37"/>
                <a:gd name="T44" fmla="*/ 70 w 70"/>
                <a:gd name="T45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37">
                  <a:moveTo>
                    <a:pt x="70" y="30"/>
                  </a:moveTo>
                  <a:lnTo>
                    <a:pt x="70" y="23"/>
                  </a:lnTo>
                  <a:lnTo>
                    <a:pt x="65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48" y="6"/>
                  </a:lnTo>
                  <a:lnTo>
                    <a:pt x="42" y="3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5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4" y="27"/>
                  </a:lnTo>
                  <a:lnTo>
                    <a:pt x="26" y="33"/>
                  </a:lnTo>
                  <a:lnTo>
                    <a:pt x="32" y="34"/>
                  </a:lnTo>
                  <a:lnTo>
                    <a:pt x="40" y="36"/>
                  </a:lnTo>
                  <a:lnTo>
                    <a:pt x="47" y="36"/>
                  </a:lnTo>
                  <a:lnTo>
                    <a:pt x="54" y="37"/>
                  </a:lnTo>
                  <a:lnTo>
                    <a:pt x="64" y="35"/>
                  </a:lnTo>
                  <a:lnTo>
                    <a:pt x="7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66" name="Freeform 154"/>
            <p:cNvSpPr>
              <a:spLocks/>
            </p:cNvSpPr>
            <p:nvPr/>
          </p:nvSpPr>
          <p:spPr bwMode="auto">
            <a:xfrm>
              <a:off x="1608" y="1305"/>
              <a:ext cx="43" cy="21"/>
            </a:xfrm>
            <a:custGeom>
              <a:avLst/>
              <a:gdLst>
                <a:gd name="T0" fmla="*/ 88 w 88"/>
                <a:gd name="T1" fmla="*/ 37 h 44"/>
                <a:gd name="T2" fmla="*/ 87 w 88"/>
                <a:gd name="T3" fmla="*/ 28 h 44"/>
                <a:gd name="T4" fmla="*/ 79 w 88"/>
                <a:gd name="T5" fmla="*/ 20 h 44"/>
                <a:gd name="T6" fmla="*/ 72 w 88"/>
                <a:gd name="T7" fmla="*/ 16 h 44"/>
                <a:gd name="T8" fmla="*/ 66 w 88"/>
                <a:gd name="T9" fmla="*/ 12 h 44"/>
                <a:gd name="T10" fmla="*/ 57 w 88"/>
                <a:gd name="T11" fmla="*/ 8 h 44"/>
                <a:gd name="T12" fmla="*/ 50 w 88"/>
                <a:gd name="T13" fmla="*/ 6 h 44"/>
                <a:gd name="T14" fmla="*/ 41 w 88"/>
                <a:gd name="T15" fmla="*/ 3 h 44"/>
                <a:gd name="T16" fmla="*/ 34 w 88"/>
                <a:gd name="T17" fmla="*/ 1 h 44"/>
                <a:gd name="T18" fmla="*/ 26 w 88"/>
                <a:gd name="T19" fmla="*/ 0 h 44"/>
                <a:gd name="T20" fmla="*/ 19 w 88"/>
                <a:gd name="T21" fmla="*/ 1 h 44"/>
                <a:gd name="T22" fmla="*/ 5 w 88"/>
                <a:gd name="T23" fmla="*/ 4 h 44"/>
                <a:gd name="T24" fmla="*/ 0 w 88"/>
                <a:gd name="T25" fmla="*/ 11 h 44"/>
                <a:gd name="T26" fmla="*/ 0 w 88"/>
                <a:gd name="T27" fmla="*/ 18 h 44"/>
                <a:gd name="T28" fmla="*/ 7 w 88"/>
                <a:gd name="T29" fmla="*/ 27 h 44"/>
                <a:gd name="T30" fmla="*/ 10 w 88"/>
                <a:gd name="T31" fmla="*/ 30 h 44"/>
                <a:gd name="T32" fmla="*/ 19 w 88"/>
                <a:gd name="T33" fmla="*/ 34 h 44"/>
                <a:gd name="T34" fmla="*/ 26 w 88"/>
                <a:gd name="T35" fmla="*/ 37 h 44"/>
                <a:gd name="T36" fmla="*/ 34 w 88"/>
                <a:gd name="T37" fmla="*/ 40 h 44"/>
                <a:gd name="T38" fmla="*/ 42 w 88"/>
                <a:gd name="T39" fmla="*/ 41 h 44"/>
                <a:gd name="T40" fmla="*/ 51 w 88"/>
                <a:gd name="T41" fmla="*/ 43 h 44"/>
                <a:gd name="T42" fmla="*/ 58 w 88"/>
                <a:gd name="T43" fmla="*/ 43 h 44"/>
                <a:gd name="T44" fmla="*/ 66 w 88"/>
                <a:gd name="T45" fmla="*/ 44 h 44"/>
                <a:gd name="T46" fmla="*/ 78 w 88"/>
                <a:gd name="T47" fmla="*/ 42 h 44"/>
                <a:gd name="T48" fmla="*/ 88 w 88"/>
                <a:gd name="T4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" h="44">
                  <a:moveTo>
                    <a:pt x="88" y="37"/>
                  </a:moveTo>
                  <a:lnTo>
                    <a:pt x="87" y="28"/>
                  </a:lnTo>
                  <a:lnTo>
                    <a:pt x="79" y="20"/>
                  </a:lnTo>
                  <a:lnTo>
                    <a:pt x="72" y="16"/>
                  </a:lnTo>
                  <a:lnTo>
                    <a:pt x="66" y="12"/>
                  </a:lnTo>
                  <a:lnTo>
                    <a:pt x="57" y="8"/>
                  </a:lnTo>
                  <a:lnTo>
                    <a:pt x="50" y="6"/>
                  </a:lnTo>
                  <a:lnTo>
                    <a:pt x="41" y="3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19" y="1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9" y="34"/>
                  </a:lnTo>
                  <a:lnTo>
                    <a:pt x="26" y="37"/>
                  </a:lnTo>
                  <a:lnTo>
                    <a:pt x="34" y="40"/>
                  </a:lnTo>
                  <a:lnTo>
                    <a:pt x="42" y="41"/>
                  </a:lnTo>
                  <a:lnTo>
                    <a:pt x="51" y="43"/>
                  </a:lnTo>
                  <a:lnTo>
                    <a:pt x="58" y="43"/>
                  </a:lnTo>
                  <a:lnTo>
                    <a:pt x="66" y="44"/>
                  </a:lnTo>
                  <a:lnTo>
                    <a:pt x="78" y="42"/>
                  </a:lnTo>
                  <a:lnTo>
                    <a:pt x="8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67" name="Freeform 155"/>
            <p:cNvSpPr>
              <a:spLocks/>
            </p:cNvSpPr>
            <p:nvPr/>
          </p:nvSpPr>
          <p:spPr bwMode="auto">
            <a:xfrm>
              <a:off x="1523" y="1340"/>
              <a:ext cx="36" cy="18"/>
            </a:xfrm>
            <a:custGeom>
              <a:avLst/>
              <a:gdLst>
                <a:gd name="T0" fmla="*/ 71 w 71"/>
                <a:gd name="T1" fmla="*/ 28 h 35"/>
                <a:gd name="T2" fmla="*/ 70 w 71"/>
                <a:gd name="T3" fmla="*/ 22 h 35"/>
                <a:gd name="T4" fmla="*/ 65 w 71"/>
                <a:gd name="T5" fmla="*/ 16 h 35"/>
                <a:gd name="T6" fmla="*/ 60 w 71"/>
                <a:gd name="T7" fmla="*/ 13 h 35"/>
                <a:gd name="T8" fmla="*/ 55 w 71"/>
                <a:gd name="T9" fmla="*/ 10 h 35"/>
                <a:gd name="T10" fmla="*/ 48 w 71"/>
                <a:gd name="T11" fmla="*/ 7 h 35"/>
                <a:gd name="T12" fmla="*/ 42 w 71"/>
                <a:gd name="T13" fmla="*/ 5 h 35"/>
                <a:gd name="T14" fmla="*/ 33 w 71"/>
                <a:gd name="T15" fmla="*/ 2 h 35"/>
                <a:gd name="T16" fmla="*/ 26 w 71"/>
                <a:gd name="T17" fmla="*/ 1 h 35"/>
                <a:gd name="T18" fmla="*/ 19 w 71"/>
                <a:gd name="T19" fmla="*/ 0 h 35"/>
                <a:gd name="T20" fmla="*/ 14 w 71"/>
                <a:gd name="T21" fmla="*/ 0 h 35"/>
                <a:gd name="T22" fmla="*/ 5 w 71"/>
                <a:gd name="T23" fmla="*/ 1 h 35"/>
                <a:gd name="T24" fmla="*/ 1 w 71"/>
                <a:gd name="T25" fmla="*/ 5 h 35"/>
                <a:gd name="T26" fmla="*/ 0 w 71"/>
                <a:gd name="T27" fmla="*/ 12 h 35"/>
                <a:gd name="T28" fmla="*/ 6 w 71"/>
                <a:gd name="T29" fmla="*/ 19 h 35"/>
                <a:gd name="T30" fmla="*/ 10 w 71"/>
                <a:gd name="T31" fmla="*/ 22 h 35"/>
                <a:gd name="T32" fmla="*/ 16 w 71"/>
                <a:gd name="T33" fmla="*/ 25 h 35"/>
                <a:gd name="T34" fmla="*/ 22 w 71"/>
                <a:gd name="T35" fmla="*/ 28 h 35"/>
                <a:gd name="T36" fmla="*/ 29 w 71"/>
                <a:gd name="T37" fmla="*/ 31 h 35"/>
                <a:gd name="T38" fmla="*/ 40 w 71"/>
                <a:gd name="T39" fmla="*/ 34 h 35"/>
                <a:gd name="T40" fmla="*/ 54 w 71"/>
                <a:gd name="T41" fmla="*/ 35 h 35"/>
                <a:gd name="T42" fmla="*/ 64 w 71"/>
                <a:gd name="T43" fmla="*/ 33 h 35"/>
                <a:gd name="T44" fmla="*/ 71 w 71"/>
                <a:gd name="T4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35">
                  <a:moveTo>
                    <a:pt x="71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0" y="13"/>
                  </a:lnTo>
                  <a:lnTo>
                    <a:pt x="55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33" y="2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1"/>
                  </a:lnTo>
                  <a:lnTo>
                    <a:pt x="1" y="5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29" y="31"/>
                  </a:lnTo>
                  <a:lnTo>
                    <a:pt x="40" y="34"/>
                  </a:lnTo>
                  <a:lnTo>
                    <a:pt x="54" y="35"/>
                  </a:lnTo>
                  <a:lnTo>
                    <a:pt x="64" y="33"/>
                  </a:lnTo>
                  <a:lnTo>
                    <a:pt x="7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68" name="Freeform 156"/>
            <p:cNvSpPr>
              <a:spLocks/>
            </p:cNvSpPr>
            <p:nvPr/>
          </p:nvSpPr>
          <p:spPr bwMode="auto">
            <a:xfrm>
              <a:off x="1558" y="1308"/>
              <a:ext cx="42" cy="22"/>
            </a:xfrm>
            <a:custGeom>
              <a:avLst/>
              <a:gdLst>
                <a:gd name="T0" fmla="*/ 1 w 82"/>
                <a:gd name="T1" fmla="*/ 36 h 44"/>
                <a:gd name="T2" fmla="*/ 0 w 82"/>
                <a:gd name="T3" fmla="*/ 28 h 44"/>
                <a:gd name="T4" fmla="*/ 6 w 82"/>
                <a:gd name="T5" fmla="*/ 20 h 44"/>
                <a:gd name="T6" fmla="*/ 10 w 82"/>
                <a:gd name="T7" fmla="*/ 16 h 44"/>
                <a:gd name="T8" fmla="*/ 16 w 82"/>
                <a:gd name="T9" fmla="*/ 12 h 44"/>
                <a:gd name="T10" fmla="*/ 23 w 82"/>
                <a:gd name="T11" fmla="*/ 9 h 44"/>
                <a:gd name="T12" fmla="*/ 33 w 82"/>
                <a:gd name="T13" fmla="*/ 7 h 44"/>
                <a:gd name="T14" fmla="*/ 40 w 82"/>
                <a:gd name="T15" fmla="*/ 4 h 44"/>
                <a:gd name="T16" fmla="*/ 50 w 82"/>
                <a:gd name="T17" fmla="*/ 1 h 44"/>
                <a:gd name="T18" fmla="*/ 58 w 82"/>
                <a:gd name="T19" fmla="*/ 0 h 44"/>
                <a:gd name="T20" fmla="*/ 65 w 82"/>
                <a:gd name="T21" fmla="*/ 0 h 44"/>
                <a:gd name="T22" fmla="*/ 75 w 82"/>
                <a:gd name="T23" fmla="*/ 1 h 44"/>
                <a:gd name="T24" fmla="*/ 82 w 82"/>
                <a:gd name="T25" fmla="*/ 7 h 44"/>
                <a:gd name="T26" fmla="*/ 81 w 82"/>
                <a:gd name="T27" fmla="*/ 14 h 44"/>
                <a:gd name="T28" fmla="*/ 76 w 82"/>
                <a:gd name="T29" fmla="*/ 23 h 44"/>
                <a:gd name="T30" fmla="*/ 70 w 82"/>
                <a:gd name="T31" fmla="*/ 27 h 44"/>
                <a:gd name="T32" fmla="*/ 65 w 82"/>
                <a:gd name="T33" fmla="*/ 31 h 44"/>
                <a:gd name="T34" fmla="*/ 58 w 82"/>
                <a:gd name="T35" fmla="*/ 35 h 44"/>
                <a:gd name="T36" fmla="*/ 50 w 82"/>
                <a:gd name="T37" fmla="*/ 40 h 44"/>
                <a:gd name="T38" fmla="*/ 39 w 82"/>
                <a:gd name="T39" fmla="*/ 41 h 44"/>
                <a:gd name="T40" fmla="*/ 31 w 82"/>
                <a:gd name="T41" fmla="*/ 43 h 44"/>
                <a:gd name="T42" fmla="*/ 23 w 82"/>
                <a:gd name="T43" fmla="*/ 43 h 44"/>
                <a:gd name="T44" fmla="*/ 17 w 82"/>
                <a:gd name="T45" fmla="*/ 44 h 44"/>
                <a:gd name="T46" fmla="*/ 6 w 82"/>
                <a:gd name="T47" fmla="*/ 41 h 44"/>
                <a:gd name="T48" fmla="*/ 1 w 82"/>
                <a:gd name="T4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44">
                  <a:moveTo>
                    <a:pt x="1" y="36"/>
                  </a:moveTo>
                  <a:lnTo>
                    <a:pt x="0" y="28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3" y="9"/>
                  </a:lnTo>
                  <a:lnTo>
                    <a:pt x="33" y="7"/>
                  </a:lnTo>
                  <a:lnTo>
                    <a:pt x="40" y="4"/>
                  </a:lnTo>
                  <a:lnTo>
                    <a:pt x="50" y="1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5" y="1"/>
                  </a:lnTo>
                  <a:lnTo>
                    <a:pt x="82" y="7"/>
                  </a:lnTo>
                  <a:lnTo>
                    <a:pt x="81" y="14"/>
                  </a:lnTo>
                  <a:lnTo>
                    <a:pt x="76" y="23"/>
                  </a:lnTo>
                  <a:lnTo>
                    <a:pt x="70" y="27"/>
                  </a:lnTo>
                  <a:lnTo>
                    <a:pt x="65" y="31"/>
                  </a:lnTo>
                  <a:lnTo>
                    <a:pt x="58" y="35"/>
                  </a:lnTo>
                  <a:lnTo>
                    <a:pt x="50" y="40"/>
                  </a:lnTo>
                  <a:lnTo>
                    <a:pt x="39" y="41"/>
                  </a:lnTo>
                  <a:lnTo>
                    <a:pt x="31" y="43"/>
                  </a:lnTo>
                  <a:lnTo>
                    <a:pt x="23" y="43"/>
                  </a:lnTo>
                  <a:lnTo>
                    <a:pt x="17" y="44"/>
                  </a:lnTo>
                  <a:lnTo>
                    <a:pt x="6" y="41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69" name="Freeform 157"/>
            <p:cNvSpPr>
              <a:spLocks/>
            </p:cNvSpPr>
            <p:nvPr/>
          </p:nvSpPr>
          <p:spPr bwMode="auto">
            <a:xfrm>
              <a:off x="1482" y="1343"/>
              <a:ext cx="35" cy="18"/>
            </a:xfrm>
            <a:custGeom>
              <a:avLst/>
              <a:gdLst>
                <a:gd name="T0" fmla="*/ 1 w 70"/>
                <a:gd name="T1" fmla="*/ 29 h 36"/>
                <a:gd name="T2" fmla="*/ 0 w 70"/>
                <a:gd name="T3" fmla="*/ 23 h 36"/>
                <a:gd name="T4" fmla="*/ 5 w 70"/>
                <a:gd name="T5" fmla="*/ 16 h 36"/>
                <a:gd name="T6" fmla="*/ 14 w 70"/>
                <a:gd name="T7" fmla="*/ 8 h 36"/>
                <a:gd name="T8" fmla="*/ 26 w 70"/>
                <a:gd name="T9" fmla="*/ 3 h 36"/>
                <a:gd name="T10" fmla="*/ 32 w 70"/>
                <a:gd name="T11" fmla="*/ 1 h 36"/>
                <a:gd name="T12" fmla="*/ 40 w 70"/>
                <a:gd name="T13" fmla="*/ 0 h 36"/>
                <a:gd name="T14" fmla="*/ 47 w 70"/>
                <a:gd name="T15" fmla="*/ 0 h 36"/>
                <a:gd name="T16" fmla="*/ 54 w 70"/>
                <a:gd name="T17" fmla="*/ 1 h 36"/>
                <a:gd name="T18" fmla="*/ 64 w 70"/>
                <a:gd name="T19" fmla="*/ 2 h 36"/>
                <a:gd name="T20" fmla="*/ 70 w 70"/>
                <a:gd name="T21" fmla="*/ 7 h 36"/>
                <a:gd name="T22" fmla="*/ 70 w 70"/>
                <a:gd name="T23" fmla="*/ 12 h 36"/>
                <a:gd name="T24" fmla="*/ 65 w 70"/>
                <a:gd name="T25" fmla="*/ 19 h 36"/>
                <a:gd name="T26" fmla="*/ 61 w 70"/>
                <a:gd name="T27" fmla="*/ 22 h 36"/>
                <a:gd name="T28" fmla="*/ 56 w 70"/>
                <a:gd name="T29" fmla="*/ 26 h 36"/>
                <a:gd name="T30" fmla="*/ 48 w 70"/>
                <a:gd name="T31" fmla="*/ 29 h 36"/>
                <a:gd name="T32" fmla="*/ 42 w 70"/>
                <a:gd name="T33" fmla="*/ 33 h 36"/>
                <a:gd name="T34" fmla="*/ 35 w 70"/>
                <a:gd name="T35" fmla="*/ 34 h 36"/>
                <a:gd name="T36" fmla="*/ 27 w 70"/>
                <a:gd name="T37" fmla="*/ 36 h 36"/>
                <a:gd name="T38" fmla="*/ 20 w 70"/>
                <a:gd name="T39" fmla="*/ 36 h 36"/>
                <a:gd name="T40" fmla="*/ 16 w 70"/>
                <a:gd name="T41" fmla="*/ 36 h 36"/>
                <a:gd name="T42" fmla="*/ 5 w 70"/>
                <a:gd name="T43" fmla="*/ 33 h 36"/>
                <a:gd name="T44" fmla="*/ 1 w 70"/>
                <a:gd name="T45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36">
                  <a:moveTo>
                    <a:pt x="1" y="29"/>
                  </a:moveTo>
                  <a:lnTo>
                    <a:pt x="0" y="23"/>
                  </a:lnTo>
                  <a:lnTo>
                    <a:pt x="5" y="16"/>
                  </a:lnTo>
                  <a:lnTo>
                    <a:pt x="14" y="8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1"/>
                  </a:lnTo>
                  <a:lnTo>
                    <a:pt x="64" y="2"/>
                  </a:lnTo>
                  <a:lnTo>
                    <a:pt x="70" y="7"/>
                  </a:lnTo>
                  <a:lnTo>
                    <a:pt x="70" y="12"/>
                  </a:lnTo>
                  <a:lnTo>
                    <a:pt x="65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29"/>
                  </a:lnTo>
                  <a:lnTo>
                    <a:pt x="42" y="33"/>
                  </a:lnTo>
                  <a:lnTo>
                    <a:pt x="35" y="34"/>
                  </a:lnTo>
                  <a:lnTo>
                    <a:pt x="27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70" name="Freeform 158"/>
            <p:cNvSpPr>
              <a:spLocks/>
            </p:cNvSpPr>
            <p:nvPr/>
          </p:nvSpPr>
          <p:spPr bwMode="auto">
            <a:xfrm>
              <a:off x="1590" y="1294"/>
              <a:ext cx="32" cy="25"/>
            </a:xfrm>
            <a:custGeom>
              <a:avLst/>
              <a:gdLst>
                <a:gd name="T0" fmla="*/ 32 w 65"/>
                <a:gd name="T1" fmla="*/ 0 h 51"/>
                <a:gd name="T2" fmla="*/ 43 w 65"/>
                <a:gd name="T3" fmla="*/ 2 h 51"/>
                <a:gd name="T4" fmla="*/ 54 w 65"/>
                <a:gd name="T5" fmla="*/ 8 h 51"/>
                <a:gd name="T6" fmla="*/ 61 w 65"/>
                <a:gd name="T7" fmla="*/ 16 h 51"/>
                <a:gd name="T8" fmla="*/ 65 w 65"/>
                <a:gd name="T9" fmla="*/ 27 h 51"/>
                <a:gd name="T10" fmla="*/ 61 w 65"/>
                <a:gd name="T11" fmla="*/ 37 h 51"/>
                <a:gd name="T12" fmla="*/ 54 w 65"/>
                <a:gd name="T13" fmla="*/ 44 h 51"/>
                <a:gd name="T14" fmla="*/ 43 w 65"/>
                <a:gd name="T15" fmla="*/ 49 h 51"/>
                <a:gd name="T16" fmla="*/ 32 w 65"/>
                <a:gd name="T17" fmla="*/ 51 h 51"/>
                <a:gd name="T18" fmla="*/ 23 w 65"/>
                <a:gd name="T19" fmla="*/ 50 h 51"/>
                <a:gd name="T20" fmla="*/ 17 w 65"/>
                <a:gd name="T21" fmla="*/ 49 h 51"/>
                <a:gd name="T22" fmla="*/ 11 w 65"/>
                <a:gd name="T23" fmla="*/ 46 h 51"/>
                <a:gd name="T24" fmla="*/ 7 w 65"/>
                <a:gd name="T25" fmla="*/ 44 h 51"/>
                <a:gd name="T26" fmla="*/ 1 w 65"/>
                <a:gd name="T27" fmla="*/ 37 h 51"/>
                <a:gd name="T28" fmla="*/ 0 w 65"/>
                <a:gd name="T29" fmla="*/ 27 h 51"/>
                <a:gd name="T30" fmla="*/ 1 w 65"/>
                <a:gd name="T31" fmla="*/ 16 h 51"/>
                <a:gd name="T32" fmla="*/ 7 w 65"/>
                <a:gd name="T33" fmla="*/ 8 h 51"/>
                <a:gd name="T34" fmla="*/ 11 w 65"/>
                <a:gd name="T35" fmla="*/ 4 h 51"/>
                <a:gd name="T36" fmla="*/ 17 w 65"/>
                <a:gd name="T37" fmla="*/ 2 h 51"/>
                <a:gd name="T38" fmla="*/ 23 w 65"/>
                <a:gd name="T39" fmla="*/ 0 h 51"/>
                <a:gd name="T40" fmla="*/ 32 w 65"/>
                <a:gd name="T4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" h="51">
                  <a:moveTo>
                    <a:pt x="32" y="0"/>
                  </a:moveTo>
                  <a:lnTo>
                    <a:pt x="43" y="2"/>
                  </a:lnTo>
                  <a:lnTo>
                    <a:pt x="54" y="8"/>
                  </a:lnTo>
                  <a:lnTo>
                    <a:pt x="61" y="16"/>
                  </a:lnTo>
                  <a:lnTo>
                    <a:pt x="65" y="27"/>
                  </a:lnTo>
                  <a:lnTo>
                    <a:pt x="61" y="37"/>
                  </a:lnTo>
                  <a:lnTo>
                    <a:pt x="54" y="44"/>
                  </a:lnTo>
                  <a:lnTo>
                    <a:pt x="43" y="49"/>
                  </a:lnTo>
                  <a:lnTo>
                    <a:pt x="32" y="51"/>
                  </a:lnTo>
                  <a:lnTo>
                    <a:pt x="23" y="50"/>
                  </a:lnTo>
                  <a:lnTo>
                    <a:pt x="17" y="49"/>
                  </a:lnTo>
                  <a:lnTo>
                    <a:pt x="11" y="46"/>
                  </a:lnTo>
                  <a:lnTo>
                    <a:pt x="7" y="44"/>
                  </a:lnTo>
                  <a:lnTo>
                    <a:pt x="1" y="37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71" name="Freeform 159"/>
            <p:cNvSpPr>
              <a:spLocks/>
            </p:cNvSpPr>
            <p:nvPr/>
          </p:nvSpPr>
          <p:spPr bwMode="auto">
            <a:xfrm>
              <a:off x="1507" y="1332"/>
              <a:ext cx="27" cy="21"/>
            </a:xfrm>
            <a:custGeom>
              <a:avLst/>
              <a:gdLst>
                <a:gd name="T0" fmla="*/ 29 w 53"/>
                <a:gd name="T1" fmla="*/ 0 h 41"/>
                <a:gd name="T2" fmla="*/ 39 w 53"/>
                <a:gd name="T3" fmla="*/ 1 h 41"/>
                <a:gd name="T4" fmla="*/ 46 w 53"/>
                <a:gd name="T5" fmla="*/ 6 h 41"/>
                <a:gd name="T6" fmla="*/ 50 w 53"/>
                <a:gd name="T7" fmla="*/ 12 h 41"/>
                <a:gd name="T8" fmla="*/ 53 w 53"/>
                <a:gd name="T9" fmla="*/ 21 h 41"/>
                <a:gd name="T10" fmla="*/ 50 w 53"/>
                <a:gd name="T11" fmla="*/ 28 h 41"/>
                <a:gd name="T12" fmla="*/ 46 w 53"/>
                <a:gd name="T13" fmla="*/ 34 h 41"/>
                <a:gd name="T14" fmla="*/ 39 w 53"/>
                <a:gd name="T15" fmla="*/ 39 h 41"/>
                <a:gd name="T16" fmla="*/ 29 w 53"/>
                <a:gd name="T17" fmla="*/ 41 h 41"/>
                <a:gd name="T18" fmla="*/ 16 w 53"/>
                <a:gd name="T19" fmla="*/ 39 h 41"/>
                <a:gd name="T20" fmla="*/ 7 w 53"/>
                <a:gd name="T21" fmla="*/ 34 h 41"/>
                <a:gd name="T22" fmla="*/ 1 w 53"/>
                <a:gd name="T23" fmla="*/ 28 h 41"/>
                <a:gd name="T24" fmla="*/ 0 w 53"/>
                <a:gd name="T25" fmla="*/ 21 h 41"/>
                <a:gd name="T26" fmla="*/ 1 w 53"/>
                <a:gd name="T27" fmla="*/ 12 h 41"/>
                <a:gd name="T28" fmla="*/ 7 w 53"/>
                <a:gd name="T29" fmla="*/ 6 h 41"/>
                <a:gd name="T30" fmla="*/ 16 w 53"/>
                <a:gd name="T31" fmla="*/ 1 h 41"/>
                <a:gd name="T32" fmla="*/ 29 w 53"/>
                <a:gd name="T3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41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3" y="21"/>
                  </a:lnTo>
                  <a:lnTo>
                    <a:pt x="50" y="28"/>
                  </a:lnTo>
                  <a:lnTo>
                    <a:pt x="46" y="34"/>
                  </a:lnTo>
                  <a:lnTo>
                    <a:pt x="39" y="39"/>
                  </a:lnTo>
                  <a:lnTo>
                    <a:pt x="29" y="41"/>
                  </a:lnTo>
                  <a:lnTo>
                    <a:pt x="16" y="39"/>
                  </a:lnTo>
                  <a:lnTo>
                    <a:pt x="7" y="34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72" name="Freeform 160"/>
            <p:cNvSpPr>
              <a:spLocks/>
            </p:cNvSpPr>
            <p:nvPr/>
          </p:nvSpPr>
          <p:spPr bwMode="auto">
            <a:xfrm>
              <a:off x="634" y="1270"/>
              <a:ext cx="301" cy="143"/>
            </a:xfrm>
            <a:custGeom>
              <a:avLst/>
              <a:gdLst>
                <a:gd name="T0" fmla="*/ 161 w 602"/>
                <a:gd name="T1" fmla="*/ 99 h 287"/>
                <a:gd name="T2" fmla="*/ 106 w 602"/>
                <a:gd name="T3" fmla="*/ 110 h 287"/>
                <a:gd name="T4" fmla="*/ 51 w 602"/>
                <a:gd name="T5" fmla="*/ 123 h 287"/>
                <a:gd name="T6" fmla="*/ 11 w 602"/>
                <a:gd name="T7" fmla="*/ 151 h 287"/>
                <a:gd name="T8" fmla="*/ 8 w 602"/>
                <a:gd name="T9" fmla="*/ 176 h 287"/>
                <a:gd name="T10" fmla="*/ 24 w 602"/>
                <a:gd name="T11" fmla="*/ 188 h 287"/>
                <a:gd name="T12" fmla="*/ 42 w 602"/>
                <a:gd name="T13" fmla="*/ 195 h 287"/>
                <a:gd name="T14" fmla="*/ 67 w 602"/>
                <a:gd name="T15" fmla="*/ 198 h 287"/>
                <a:gd name="T16" fmla="*/ 93 w 602"/>
                <a:gd name="T17" fmla="*/ 196 h 287"/>
                <a:gd name="T18" fmla="*/ 79 w 602"/>
                <a:gd name="T19" fmla="*/ 207 h 287"/>
                <a:gd name="T20" fmla="*/ 54 w 602"/>
                <a:gd name="T21" fmla="*/ 229 h 287"/>
                <a:gd name="T22" fmla="*/ 51 w 602"/>
                <a:gd name="T23" fmla="*/ 254 h 287"/>
                <a:gd name="T24" fmla="*/ 98 w 602"/>
                <a:gd name="T25" fmla="*/ 272 h 287"/>
                <a:gd name="T26" fmla="*/ 139 w 602"/>
                <a:gd name="T27" fmla="*/ 266 h 287"/>
                <a:gd name="T28" fmla="*/ 162 w 602"/>
                <a:gd name="T29" fmla="*/ 248 h 287"/>
                <a:gd name="T30" fmla="*/ 172 w 602"/>
                <a:gd name="T31" fmla="*/ 233 h 287"/>
                <a:gd name="T32" fmla="*/ 178 w 602"/>
                <a:gd name="T33" fmla="*/ 237 h 287"/>
                <a:gd name="T34" fmla="*/ 187 w 602"/>
                <a:gd name="T35" fmla="*/ 254 h 287"/>
                <a:gd name="T36" fmla="*/ 194 w 602"/>
                <a:gd name="T37" fmla="*/ 270 h 287"/>
                <a:gd name="T38" fmla="*/ 214 w 602"/>
                <a:gd name="T39" fmla="*/ 282 h 287"/>
                <a:gd name="T40" fmla="*/ 252 w 602"/>
                <a:gd name="T41" fmla="*/ 286 h 287"/>
                <a:gd name="T42" fmla="*/ 285 w 602"/>
                <a:gd name="T43" fmla="*/ 282 h 287"/>
                <a:gd name="T44" fmla="*/ 311 w 602"/>
                <a:gd name="T45" fmla="*/ 272 h 287"/>
                <a:gd name="T46" fmla="*/ 326 w 602"/>
                <a:gd name="T47" fmla="*/ 249 h 287"/>
                <a:gd name="T48" fmla="*/ 333 w 602"/>
                <a:gd name="T49" fmla="*/ 233 h 287"/>
                <a:gd name="T50" fmla="*/ 356 w 602"/>
                <a:gd name="T51" fmla="*/ 245 h 287"/>
                <a:gd name="T52" fmla="*/ 396 w 602"/>
                <a:gd name="T53" fmla="*/ 256 h 287"/>
                <a:gd name="T54" fmla="*/ 449 w 602"/>
                <a:gd name="T55" fmla="*/ 251 h 287"/>
                <a:gd name="T56" fmla="*/ 487 w 602"/>
                <a:gd name="T57" fmla="*/ 225 h 287"/>
                <a:gd name="T58" fmla="*/ 489 w 602"/>
                <a:gd name="T59" fmla="*/ 206 h 287"/>
                <a:gd name="T60" fmla="*/ 479 w 602"/>
                <a:gd name="T61" fmla="*/ 190 h 287"/>
                <a:gd name="T62" fmla="*/ 468 w 602"/>
                <a:gd name="T63" fmla="*/ 180 h 287"/>
                <a:gd name="T64" fmla="*/ 480 w 602"/>
                <a:gd name="T65" fmla="*/ 177 h 287"/>
                <a:gd name="T66" fmla="*/ 524 w 602"/>
                <a:gd name="T67" fmla="*/ 176 h 287"/>
                <a:gd name="T68" fmla="*/ 571 w 602"/>
                <a:gd name="T69" fmla="*/ 170 h 287"/>
                <a:gd name="T70" fmla="*/ 598 w 602"/>
                <a:gd name="T71" fmla="*/ 146 h 287"/>
                <a:gd name="T72" fmla="*/ 594 w 602"/>
                <a:gd name="T73" fmla="*/ 103 h 287"/>
                <a:gd name="T74" fmla="*/ 570 w 602"/>
                <a:gd name="T75" fmla="*/ 78 h 287"/>
                <a:gd name="T76" fmla="*/ 539 w 602"/>
                <a:gd name="T77" fmla="*/ 68 h 287"/>
                <a:gd name="T78" fmla="*/ 518 w 602"/>
                <a:gd name="T79" fmla="*/ 68 h 287"/>
                <a:gd name="T80" fmla="*/ 557 w 602"/>
                <a:gd name="T81" fmla="*/ 39 h 287"/>
                <a:gd name="T82" fmla="*/ 561 w 602"/>
                <a:gd name="T83" fmla="*/ 5 h 287"/>
                <a:gd name="T84" fmla="*/ 498 w 602"/>
                <a:gd name="T85" fmla="*/ 2 h 287"/>
                <a:gd name="T86" fmla="*/ 415 w 602"/>
                <a:gd name="T87" fmla="*/ 30 h 287"/>
                <a:gd name="T88" fmla="*/ 357 w 602"/>
                <a:gd name="T89" fmla="*/ 78 h 287"/>
                <a:gd name="T90" fmla="*/ 295 w 602"/>
                <a:gd name="T91" fmla="*/ 103 h 287"/>
                <a:gd name="T92" fmla="*/ 234 w 602"/>
                <a:gd name="T93" fmla="*/ 109 h 287"/>
                <a:gd name="T94" fmla="*/ 193 w 602"/>
                <a:gd name="T95" fmla="*/ 10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2" h="287">
                  <a:moveTo>
                    <a:pt x="188" y="91"/>
                  </a:moveTo>
                  <a:lnTo>
                    <a:pt x="161" y="99"/>
                  </a:lnTo>
                  <a:lnTo>
                    <a:pt x="135" y="105"/>
                  </a:lnTo>
                  <a:lnTo>
                    <a:pt x="106" y="110"/>
                  </a:lnTo>
                  <a:lnTo>
                    <a:pt x="79" y="116"/>
                  </a:lnTo>
                  <a:lnTo>
                    <a:pt x="51" y="123"/>
                  </a:lnTo>
                  <a:lnTo>
                    <a:pt x="29" y="135"/>
                  </a:lnTo>
                  <a:lnTo>
                    <a:pt x="11" y="151"/>
                  </a:lnTo>
                  <a:lnTo>
                    <a:pt x="0" y="173"/>
                  </a:lnTo>
                  <a:lnTo>
                    <a:pt x="8" y="176"/>
                  </a:lnTo>
                  <a:lnTo>
                    <a:pt x="17" y="183"/>
                  </a:lnTo>
                  <a:lnTo>
                    <a:pt x="24" y="188"/>
                  </a:lnTo>
                  <a:lnTo>
                    <a:pt x="34" y="193"/>
                  </a:lnTo>
                  <a:lnTo>
                    <a:pt x="42" y="195"/>
                  </a:lnTo>
                  <a:lnTo>
                    <a:pt x="54" y="198"/>
                  </a:lnTo>
                  <a:lnTo>
                    <a:pt x="67" y="198"/>
                  </a:lnTo>
                  <a:lnTo>
                    <a:pt x="85" y="197"/>
                  </a:lnTo>
                  <a:lnTo>
                    <a:pt x="93" y="196"/>
                  </a:lnTo>
                  <a:lnTo>
                    <a:pt x="90" y="200"/>
                  </a:lnTo>
                  <a:lnTo>
                    <a:pt x="79" y="207"/>
                  </a:lnTo>
                  <a:lnTo>
                    <a:pt x="66" y="218"/>
                  </a:lnTo>
                  <a:lnTo>
                    <a:pt x="54" y="229"/>
                  </a:lnTo>
                  <a:lnTo>
                    <a:pt x="48" y="242"/>
                  </a:lnTo>
                  <a:lnTo>
                    <a:pt x="51" y="254"/>
                  </a:lnTo>
                  <a:lnTo>
                    <a:pt x="74" y="267"/>
                  </a:lnTo>
                  <a:lnTo>
                    <a:pt x="98" y="272"/>
                  </a:lnTo>
                  <a:lnTo>
                    <a:pt x="122" y="272"/>
                  </a:lnTo>
                  <a:lnTo>
                    <a:pt x="139" y="266"/>
                  </a:lnTo>
                  <a:lnTo>
                    <a:pt x="152" y="258"/>
                  </a:lnTo>
                  <a:lnTo>
                    <a:pt x="162" y="248"/>
                  </a:lnTo>
                  <a:lnTo>
                    <a:pt x="168" y="240"/>
                  </a:lnTo>
                  <a:lnTo>
                    <a:pt x="172" y="233"/>
                  </a:lnTo>
                  <a:lnTo>
                    <a:pt x="175" y="230"/>
                  </a:lnTo>
                  <a:lnTo>
                    <a:pt x="178" y="237"/>
                  </a:lnTo>
                  <a:lnTo>
                    <a:pt x="183" y="246"/>
                  </a:lnTo>
                  <a:lnTo>
                    <a:pt x="187" y="254"/>
                  </a:lnTo>
                  <a:lnTo>
                    <a:pt x="191" y="263"/>
                  </a:lnTo>
                  <a:lnTo>
                    <a:pt x="194" y="270"/>
                  </a:lnTo>
                  <a:lnTo>
                    <a:pt x="203" y="277"/>
                  </a:lnTo>
                  <a:lnTo>
                    <a:pt x="214" y="282"/>
                  </a:lnTo>
                  <a:lnTo>
                    <a:pt x="229" y="287"/>
                  </a:lnTo>
                  <a:lnTo>
                    <a:pt x="252" y="286"/>
                  </a:lnTo>
                  <a:lnTo>
                    <a:pt x="271" y="286"/>
                  </a:lnTo>
                  <a:lnTo>
                    <a:pt x="285" y="282"/>
                  </a:lnTo>
                  <a:lnTo>
                    <a:pt x="300" y="279"/>
                  </a:lnTo>
                  <a:lnTo>
                    <a:pt x="311" y="272"/>
                  </a:lnTo>
                  <a:lnTo>
                    <a:pt x="320" y="262"/>
                  </a:lnTo>
                  <a:lnTo>
                    <a:pt x="326" y="249"/>
                  </a:lnTo>
                  <a:lnTo>
                    <a:pt x="331" y="234"/>
                  </a:lnTo>
                  <a:lnTo>
                    <a:pt x="333" y="233"/>
                  </a:lnTo>
                  <a:lnTo>
                    <a:pt x="342" y="238"/>
                  </a:lnTo>
                  <a:lnTo>
                    <a:pt x="356" y="245"/>
                  </a:lnTo>
                  <a:lnTo>
                    <a:pt x="375" y="252"/>
                  </a:lnTo>
                  <a:lnTo>
                    <a:pt x="396" y="256"/>
                  </a:lnTo>
                  <a:lnTo>
                    <a:pt x="422" y="257"/>
                  </a:lnTo>
                  <a:lnTo>
                    <a:pt x="449" y="251"/>
                  </a:lnTo>
                  <a:lnTo>
                    <a:pt x="479" y="237"/>
                  </a:lnTo>
                  <a:lnTo>
                    <a:pt x="487" y="225"/>
                  </a:lnTo>
                  <a:lnTo>
                    <a:pt x="491" y="216"/>
                  </a:lnTo>
                  <a:lnTo>
                    <a:pt x="489" y="206"/>
                  </a:lnTo>
                  <a:lnTo>
                    <a:pt x="485" y="198"/>
                  </a:lnTo>
                  <a:lnTo>
                    <a:pt x="479" y="190"/>
                  </a:lnTo>
                  <a:lnTo>
                    <a:pt x="473" y="185"/>
                  </a:lnTo>
                  <a:lnTo>
                    <a:pt x="468" y="180"/>
                  </a:lnTo>
                  <a:lnTo>
                    <a:pt x="466" y="180"/>
                  </a:lnTo>
                  <a:lnTo>
                    <a:pt x="480" y="177"/>
                  </a:lnTo>
                  <a:lnTo>
                    <a:pt x="502" y="177"/>
                  </a:lnTo>
                  <a:lnTo>
                    <a:pt x="524" y="176"/>
                  </a:lnTo>
                  <a:lnTo>
                    <a:pt x="549" y="175"/>
                  </a:lnTo>
                  <a:lnTo>
                    <a:pt x="571" y="170"/>
                  </a:lnTo>
                  <a:lnTo>
                    <a:pt x="588" y="161"/>
                  </a:lnTo>
                  <a:lnTo>
                    <a:pt x="598" y="146"/>
                  </a:lnTo>
                  <a:lnTo>
                    <a:pt x="602" y="123"/>
                  </a:lnTo>
                  <a:lnTo>
                    <a:pt x="594" y="103"/>
                  </a:lnTo>
                  <a:lnTo>
                    <a:pt x="583" y="89"/>
                  </a:lnTo>
                  <a:lnTo>
                    <a:pt x="570" y="78"/>
                  </a:lnTo>
                  <a:lnTo>
                    <a:pt x="554" y="73"/>
                  </a:lnTo>
                  <a:lnTo>
                    <a:pt x="539" y="68"/>
                  </a:lnTo>
                  <a:lnTo>
                    <a:pt x="527" y="68"/>
                  </a:lnTo>
                  <a:lnTo>
                    <a:pt x="518" y="68"/>
                  </a:lnTo>
                  <a:lnTo>
                    <a:pt x="516" y="69"/>
                  </a:lnTo>
                  <a:lnTo>
                    <a:pt x="557" y="39"/>
                  </a:lnTo>
                  <a:lnTo>
                    <a:pt x="572" y="18"/>
                  </a:lnTo>
                  <a:lnTo>
                    <a:pt x="561" y="5"/>
                  </a:lnTo>
                  <a:lnTo>
                    <a:pt x="535" y="0"/>
                  </a:lnTo>
                  <a:lnTo>
                    <a:pt x="498" y="2"/>
                  </a:lnTo>
                  <a:lnTo>
                    <a:pt x="457" y="12"/>
                  </a:lnTo>
                  <a:lnTo>
                    <a:pt x="415" y="30"/>
                  </a:lnTo>
                  <a:lnTo>
                    <a:pt x="385" y="56"/>
                  </a:lnTo>
                  <a:lnTo>
                    <a:pt x="357" y="78"/>
                  </a:lnTo>
                  <a:lnTo>
                    <a:pt x="328" y="94"/>
                  </a:lnTo>
                  <a:lnTo>
                    <a:pt x="295" y="103"/>
                  </a:lnTo>
                  <a:lnTo>
                    <a:pt x="264" y="109"/>
                  </a:lnTo>
                  <a:lnTo>
                    <a:pt x="234" y="109"/>
                  </a:lnTo>
                  <a:lnTo>
                    <a:pt x="210" y="106"/>
                  </a:lnTo>
                  <a:lnTo>
                    <a:pt x="193" y="100"/>
                  </a:lnTo>
                  <a:lnTo>
                    <a:pt x="188" y="91"/>
                  </a:lnTo>
                  <a:close/>
                </a:path>
              </a:pathLst>
            </a:custGeom>
            <a:solidFill>
              <a:srgbClr val="DEF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73" name="Freeform 161"/>
            <p:cNvSpPr>
              <a:spLocks/>
            </p:cNvSpPr>
            <p:nvPr/>
          </p:nvSpPr>
          <p:spPr bwMode="auto">
            <a:xfrm>
              <a:off x="1911" y="1785"/>
              <a:ext cx="302" cy="114"/>
            </a:xfrm>
            <a:custGeom>
              <a:avLst/>
              <a:gdLst>
                <a:gd name="T0" fmla="*/ 183 w 604"/>
                <a:gd name="T1" fmla="*/ 18 h 228"/>
                <a:gd name="T2" fmla="*/ 125 w 604"/>
                <a:gd name="T3" fmla="*/ 15 h 228"/>
                <a:gd name="T4" fmla="*/ 68 w 604"/>
                <a:gd name="T5" fmla="*/ 14 h 228"/>
                <a:gd name="T6" fmla="*/ 19 w 604"/>
                <a:gd name="T7" fmla="*/ 31 h 228"/>
                <a:gd name="T8" fmla="*/ 8 w 604"/>
                <a:gd name="T9" fmla="*/ 56 h 228"/>
                <a:gd name="T10" fmla="*/ 23 w 604"/>
                <a:gd name="T11" fmla="*/ 68 h 228"/>
                <a:gd name="T12" fmla="*/ 37 w 604"/>
                <a:gd name="T13" fmla="*/ 81 h 228"/>
                <a:gd name="T14" fmla="*/ 58 w 604"/>
                <a:gd name="T15" fmla="*/ 90 h 228"/>
                <a:gd name="T16" fmla="*/ 83 w 604"/>
                <a:gd name="T17" fmla="*/ 94 h 228"/>
                <a:gd name="T18" fmla="*/ 67 w 604"/>
                <a:gd name="T19" fmla="*/ 102 h 228"/>
                <a:gd name="T20" fmla="*/ 35 w 604"/>
                <a:gd name="T21" fmla="*/ 116 h 228"/>
                <a:gd name="T22" fmla="*/ 25 w 604"/>
                <a:gd name="T23" fmla="*/ 140 h 228"/>
                <a:gd name="T24" fmla="*/ 64 w 604"/>
                <a:gd name="T25" fmla="*/ 168 h 228"/>
                <a:gd name="T26" fmla="*/ 105 w 604"/>
                <a:gd name="T27" fmla="*/ 172 h 228"/>
                <a:gd name="T28" fmla="*/ 133 w 604"/>
                <a:gd name="T29" fmla="*/ 160 h 228"/>
                <a:gd name="T30" fmla="*/ 149 w 604"/>
                <a:gd name="T31" fmla="*/ 148 h 228"/>
                <a:gd name="T32" fmla="*/ 153 w 604"/>
                <a:gd name="T33" fmla="*/ 154 h 228"/>
                <a:gd name="T34" fmla="*/ 154 w 604"/>
                <a:gd name="T35" fmla="*/ 173 h 228"/>
                <a:gd name="T36" fmla="*/ 157 w 604"/>
                <a:gd name="T37" fmla="*/ 190 h 228"/>
                <a:gd name="T38" fmla="*/ 172 w 604"/>
                <a:gd name="T39" fmla="*/ 205 h 228"/>
                <a:gd name="T40" fmla="*/ 205 w 604"/>
                <a:gd name="T41" fmla="*/ 218 h 228"/>
                <a:gd name="T42" fmla="*/ 242 w 604"/>
                <a:gd name="T43" fmla="*/ 224 h 228"/>
                <a:gd name="T44" fmla="*/ 269 w 604"/>
                <a:gd name="T45" fmla="*/ 217 h 228"/>
                <a:gd name="T46" fmla="*/ 290 w 604"/>
                <a:gd name="T47" fmla="*/ 199 h 228"/>
                <a:gd name="T48" fmla="*/ 303 w 604"/>
                <a:gd name="T49" fmla="*/ 185 h 228"/>
                <a:gd name="T50" fmla="*/ 322 w 604"/>
                <a:gd name="T51" fmla="*/ 201 h 228"/>
                <a:gd name="T52" fmla="*/ 356 w 604"/>
                <a:gd name="T53" fmla="*/ 221 h 228"/>
                <a:gd name="T54" fmla="*/ 409 w 604"/>
                <a:gd name="T55" fmla="*/ 228 h 228"/>
                <a:gd name="T56" fmla="*/ 455 w 604"/>
                <a:gd name="T57" fmla="*/ 210 h 228"/>
                <a:gd name="T58" fmla="*/ 461 w 604"/>
                <a:gd name="T59" fmla="*/ 193 h 228"/>
                <a:gd name="T60" fmla="*/ 455 w 604"/>
                <a:gd name="T61" fmla="*/ 175 h 228"/>
                <a:gd name="T62" fmla="*/ 447 w 604"/>
                <a:gd name="T63" fmla="*/ 163 h 228"/>
                <a:gd name="T64" fmla="*/ 461 w 604"/>
                <a:gd name="T65" fmla="*/ 163 h 228"/>
                <a:gd name="T66" fmla="*/ 503 w 604"/>
                <a:gd name="T67" fmla="*/ 173 h 228"/>
                <a:gd name="T68" fmla="*/ 550 w 604"/>
                <a:gd name="T69" fmla="*/ 178 h 228"/>
                <a:gd name="T70" fmla="*/ 588 w 604"/>
                <a:gd name="T71" fmla="*/ 160 h 228"/>
                <a:gd name="T72" fmla="*/ 599 w 604"/>
                <a:gd name="T73" fmla="*/ 118 h 228"/>
                <a:gd name="T74" fmla="*/ 583 w 604"/>
                <a:gd name="T75" fmla="*/ 91 h 228"/>
                <a:gd name="T76" fmla="*/ 557 w 604"/>
                <a:gd name="T77" fmla="*/ 77 h 228"/>
                <a:gd name="T78" fmla="*/ 536 w 604"/>
                <a:gd name="T79" fmla="*/ 73 h 228"/>
                <a:gd name="T80" fmla="*/ 584 w 604"/>
                <a:gd name="T81" fmla="*/ 52 h 228"/>
                <a:gd name="T82" fmla="*/ 599 w 604"/>
                <a:gd name="T83" fmla="*/ 18 h 228"/>
                <a:gd name="T84" fmla="*/ 538 w 604"/>
                <a:gd name="T85" fmla="*/ 0 h 228"/>
                <a:gd name="T86" fmla="*/ 452 w 604"/>
                <a:gd name="T87" fmla="*/ 8 h 228"/>
                <a:gd name="T88" fmla="*/ 381 w 604"/>
                <a:gd name="T89" fmla="*/ 40 h 228"/>
                <a:gd name="T90" fmla="*/ 312 w 604"/>
                <a:gd name="T91" fmla="*/ 51 h 228"/>
                <a:gd name="T92" fmla="*/ 250 w 604"/>
                <a:gd name="T93" fmla="*/ 45 h 228"/>
                <a:gd name="T94" fmla="*/ 212 w 604"/>
                <a:gd name="T95" fmla="*/ 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4" h="228">
                  <a:moveTo>
                    <a:pt x="210" y="16"/>
                  </a:moveTo>
                  <a:lnTo>
                    <a:pt x="183" y="18"/>
                  </a:lnTo>
                  <a:lnTo>
                    <a:pt x="153" y="17"/>
                  </a:lnTo>
                  <a:lnTo>
                    <a:pt x="125" y="15"/>
                  </a:lnTo>
                  <a:lnTo>
                    <a:pt x="96" y="14"/>
                  </a:lnTo>
                  <a:lnTo>
                    <a:pt x="68" y="14"/>
                  </a:lnTo>
                  <a:lnTo>
                    <a:pt x="43" y="20"/>
                  </a:lnTo>
                  <a:lnTo>
                    <a:pt x="19" y="31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6" y="62"/>
                  </a:lnTo>
                  <a:lnTo>
                    <a:pt x="23" y="68"/>
                  </a:lnTo>
                  <a:lnTo>
                    <a:pt x="30" y="76"/>
                  </a:lnTo>
                  <a:lnTo>
                    <a:pt x="37" y="81"/>
                  </a:lnTo>
                  <a:lnTo>
                    <a:pt x="47" y="86"/>
                  </a:lnTo>
                  <a:lnTo>
                    <a:pt x="58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2" y="109"/>
                  </a:lnTo>
                  <a:lnTo>
                    <a:pt x="35" y="116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2" y="156"/>
                  </a:lnTo>
                  <a:lnTo>
                    <a:pt x="64" y="168"/>
                  </a:lnTo>
                  <a:lnTo>
                    <a:pt x="85" y="174"/>
                  </a:lnTo>
                  <a:lnTo>
                    <a:pt x="105" y="172"/>
                  </a:lnTo>
                  <a:lnTo>
                    <a:pt x="121" y="167"/>
                  </a:lnTo>
                  <a:lnTo>
                    <a:pt x="133" y="160"/>
                  </a:lnTo>
                  <a:lnTo>
                    <a:pt x="143" y="153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3" y="154"/>
                  </a:lnTo>
                  <a:lnTo>
                    <a:pt x="154" y="163"/>
                  </a:lnTo>
                  <a:lnTo>
                    <a:pt x="154" y="173"/>
                  </a:lnTo>
                  <a:lnTo>
                    <a:pt x="156" y="182"/>
                  </a:lnTo>
                  <a:lnTo>
                    <a:pt x="157" y="190"/>
                  </a:lnTo>
                  <a:lnTo>
                    <a:pt x="163" y="198"/>
                  </a:lnTo>
                  <a:lnTo>
                    <a:pt x="172" y="205"/>
                  </a:lnTo>
                  <a:lnTo>
                    <a:pt x="185" y="212"/>
                  </a:lnTo>
                  <a:lnTo>
                    <a:pt x="205" y="218"/>
                  </a:lnTo>
                  <a:lnTo>
                    <a:pt x="224" y="223"/>
                  </a:lnTo>
                  <a:lnTo>
                    <a:pt x="242" y="224"/>
                  </a:lnTo>
                  <a:lnTo>
                    <a:pt x="258" y="223"/>
                  </a:lnTo>
                  <a:lnTo>
                    <a:pt x="269" y="217"/>
                  </a:lnTo>
                  <a:lnTo>
                    <a:pt x="280" y="210"/>
                  </a:lnTo>
                  <a:lnTo>
                    <a:pt x="290" y="199"/>
                  </a:lnTo>
                  <a:lnTo>
                    <a:pt x="301" y="186"/>
                  </a:lnTo>
                  <a:lnTo>
                    <a:pt x="303" y="185"/>
                  </a:lnTo>
                  <a:lnTo>
                    <a:pt x="311" y="191"/>
                  </a:lnTo>
                  <a:lnTo>
                    <a:pt x="322" y="201"/>
                  </a:lnTo>
                  <a:lnTo>
                    <a:pt x="338" y="212"/>
                  </a:lnTo>
                  <a:lnTo>
                    <a:pt x="356" y="221"/>
                  </a:lnTo>
                  <a:lnTo>
                    <a:pt x="381" y="228"/>
                  </a:lnTo>
                  <a:lnTo>
                    <a:pt x="409" y="228"/>
                  </a:lnTo>
                  <a:lnTo>
                    <a:pt x="444" y="219"/>
                  </a:lnTo>
                  <a:lnTo>
                    <a:pt x="455" y="210"/>
                  </a:lnTo>
                  <a:lnTo>
                    <a:pt x="461" y="202"/>
                  </a:lnTo>
                  <a:lnTo>
                    <a:pt x="461" y="193"/>
                  </a:lnTo>
                  <a:lnTo>
                    <a:pt x="460" y="184"/>
                  </a:lnTo>
                  <a:lnTo>
                    <a:pt x="455" y="175"/>
                  </a:lnTo>
                  <a:lnTo>
                    <a:pt x="451" y="168"/>
                  </a:lnTo>
                  <a:lnTo>
                    <a:pt x="447" y="163"/>
                  </a:lnTo>
                  <a:lnTo>
                    <a:pt x="447" y="162"/>
                  </a:lnTo>
                  <a:lnTo>
                    <a:pt x="461" y="163"/>
                  </a:lnTo>
                  <a:lnTo>
                    <a:pt x="481" y="168"/>
                  </a:lnTo>
                  <a:lnTo>
                    <a:pt x="503" y="173"/>
                  </a:lnTo>
                  <a:lnTo>
                    <a:pt x="527" y="178"/>
                  </a:lnTo>
                  <a:lnTo>
                    <a:pt x="550" y="178"/>
                  </a:lnTo>
                  <a:lnTo>
                    <a:pt x="570" y="173"/>
                  </a:lnTo>
                  <a:lnTo>
                    <a:pt x="588" y="160"/>
                  </a:lnTo>
                  <a:lnTo>
                    <a:pt x="599" y="139"/>
                  </a:lnTo>
                  <a:lnTo>
                    <a:pt x="599" y="118"/>
                  </a:lnTo>
                  <a:lnTo>
                    <a:pt x="594" y="103"/>
                  </a:lnTo>
                  <a:lnTo>
                    <a:pt x="583" y="91"/>
                  </a:lnTo>
                  <a:lnTo>
                    <a:pt x="570" y="83"/>
                  </a:lnTo>
                  <a:lnTo>
                    <a:pt x="557" y="77"/>
                  </a:lnTo>
                  <a:lnTo>
                    <a:pt x="545" y="74"/>
                  </a:lnTo>
                  <a:lnTo>
                    <a:pt x="536" y="73"/>
                  </a:lnTo>
                  <a:lnTo>
                    <a:pt x="534" y="73"/>
                  </a:lnTo>
                  <a:lnTo>
                    <a:pt x="584" y="52"/>
                  </a:lnTo>
                  <a:lnTo>
                    <a:pt x="604" y="34"/>
                  </a:lnTo>
                  <a:lnTo>
                    <a:pt x="599" y="18"/>
                  </a:lnTo>
                  <a:lnTo>
                    <a:pt x="577" y="7"/>
                  </a:lnTo>
                  <a:lnTo>
                    <a:pt x="538" y="0"/>
                  </a:lnTo>
                  <a:lnTo>
                    <a:pt x="497" y="0"/>
                  </a:lnTo>
                  <a:lnTo>
                    <a:pt x="452" y="8"/>
                  </a:lnTo>
                  <a:lnTo>
                    <a:pt x="414" y="26"/>
                  </a:lnTo>
                  <a:lnTo>
                    <a:pt x="381" y="40"/>
                  </a:lnTo>
                  <a:lnTo>
                    <a:pt x="346" y="48"/>
                  </a:lnTo>
                  <a:lnTo>
                    <a:pt x="312" y="51"/>
                  </a:lnTo>
                  <a:lnTo>
                    <a:pt x="280" y="50"/>
                  </a:lnTo>
                  <a:lnTo>
                    <a:pt x="250" y="45"/>
                  </a:lnTo>
                  <a:lnTo>
                    <a:pt x="227" y="37"/>
                  </a:lnTo>
                  <a:lnTo>
                    <a:pt x="212" y="27"/>
                  </a:lnTo>
                  <a:lnTo>
                    <a:pt x="210" y="16"/>
                  </a:lnTo>
                  <a:close/>
                </a:path>
              </a:pathLst>
            </a:custGeom>
            <a:solidFill>
              <a:srgbClr val="DEF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74" name="Freeform 162"/>
            <p:cNvSpPr>
              <a:spLocks/>
            </p:cNvSpPr>
            <p:nvPr/>
          </p:nvSpPr>
          <p:spPr bwMode="auto">
            <a:xfrm>
              <a:off x="1432" y="3199"/>
              <a:ext cx="299" cy="113"/>
            </a:xfrm>
            <a:custGeom>
              <a:avLst/>
              <a:gdLst>
                <a:gd name="T0" fmla="*/ 166 w 600"/>
                <a:gd name="T1" fmla="*/ 14 h 227"/>
                <a:gd name="T2" fmla="*/ 115 w 600"/>
                <a:gd name="T3" fmla="*/ 12 h 227"/>
                <a:gd name="T4" fmla="*/ 62 w 600"/>
                <a:gd name="T5" fmla="*/ 13 h 227"/>
                <a:gd name="T6" fmla="*/ 17 w 600"/>
                <a:gd name="T7" fmla="*/ 30 h 227"/>
                <a:gd name="T8" fmla="*/ 8 w 600"/>
                <a:gd name="T9" fmla="*/ 56 h 227"/>
                <a:gd name="T10" fmla="*/ 20 w 600"/>
                <a:gd name="T11" fmla="*/ 69 h 227"/>
                <a:gd name="T12" fmla="*/ 33 w 600"/>
                <a:gd name="T13" fmla="*/ 81 h 227"/>
                <a:gd name="T14" fmla="*/ 57 w 600"/>
                <a:gd name="T15" fmla="*/ 89 h 227"/>
                <a:gd name="T16" fmla="*/ 81 w 600"/>
                <a:gd name="T17" fmla="*/ 93 h 227"/>
                <a:gd name="T18" fmla="*/ 65 w 600"/>
                <a:gd name="T19" fmla="*/ 101 h 227"/>
                <a:gd name="T20" fmla="*/ 33 w 600"/>
                <a:gd name="T21" fmla="*/ 117 h 227"/>
                <a:gd name="T22" fmla="*/ 25 w 600"/>
                <a:gd name="T23" fmla="*/ 139 h 227"/>
                <a:gd name="T24" fmla="*/ 63 w 600"/>
                <a:gd name="T25" fmla="*/ 167 h 227"/>
                <a:gd name="T26" fmla="*/ 101 w 600"/>
                <a:gd name="T27" fmla="*/ 171 h 227"/>
                <a:gd name="T28" fmla="*/ 132 w 600"/>
                <a:gd name="T29" fmla="*/ 160 h 227"/>
                <a:gd name="T30" fmla="*/ 149 w 600"/>
                <a:gd name="T31" fmla="*/ 147 h 227"/>
                <a:gd name="T32" fmla="*/ 152 w 600"/>
                <a:gd name="T33" fmla="*/ 154 h 227"/>
                <a:gd name="T34" fmla="*/ 150 w 600"/>
                <a:gd name="T35" fmla="*/ 172 h 227"/>
                <a:gd name="T36" fmla="*/ 153 w 600"/>
                <a:gd name="T37" fmla="*/ 189 h 227"/>
                <a:gd name="T38" fmla="*/ 166 w 600"/>
                <a:gd name="T39" fmla="*/ 205 h 227"/>
                <a:gd name="T40" fmla="*/ 201 w 600"/>
                <a:gd name="T41" fmla="*/ 218 h 227"/>
                <a:gd name="T42" fmla="*/ 238 w 600"/>
                <a:gd name="T43" fmla="*/ 223 h 227"/>
                <a:gd name="T44" fmla="*/ 265 w 600"/>
                <a:gd name="T45" fmla="*/ 218 h 227"/>
                <a:gd name="T46" fmla="*/ 286 w 600"/>
                <a:gd name="T47" fmla="*/ 199 h 227"/>
                <a:gd name="T48" fmla="*/ 297 w 600"/>
                <a:gd name="T49" fmla="*/ 185 h 227"/>
                <a:gd name="T50" fmla="*/ 317 w 600"/>
                <a:gd name="T51" fmla="*/ 200 h 227"/>
                <a:gd name="T52" fmla="*/ 351 w 600"/>
                <a:gd name="T53" fmla="*/ 221 h 227"/>
                <a:gd name="T54" fmla="*/ 405 w 600"/>
                <a:gd name="T55" fmla="*/ 227 h 227"/>
                <a:gd name="T56" fmla="*/ 451 w 600"/>
                <a:gd name="T57" fmla="*/ 211 h 227"/>
                <a:gd name="T58" fmla="*/ 457 w 600"/>
                <a:gd name="T59" fmla="*/ 193 h 227"/>
                <a:gd name="T60" fmla="*/ 451 w 600"/>
                <a:gd name="T61" fmla="*/ 175 h 227"/>
                <a:gd name="T62" fmla="*/ 443 w 600"/>
                <a:gd name="T63" fmla="*/ 164 h 227"/>
                <a:gd name="T64" fmla="*/ 457 w 600"/>
                <a:gd name="T65" fmla="*/ 164 h 227"/>
                <a:gd name="T66" fmla="*/ 499 w 600"/>
                <a:gd name="T67" fmla="*/ 173 h 227"/>
                <a:gd name="T68" fmla="*/ 543 w 600"/>
                <a:gd name="T69" fmla="*/ 178 h 227"/>
                <a:gd name="T70" fmla="*/ 583 w 600"/>
                <a:gd name="T71" fmla="*/ 161 h 227"/>
                <a:gd name="T72" fmla="*/ 594 w 600"/>
                <a:gd name="T73" fmla="*/ 118 h 227"/>
                <a:gd name="T74" fmla="*/ 578 w 600"/>
                <a:gd name="T75" fmla="*/ 90 h 227"/>
                <a:gd name="T76" fmla="*/ 551 w 600"/>
                <a:gd name="T77" fmla="*/ 76 h 227"/>
                <a:gd name="T78" fmla="*/ 531 w 600"/>
                <a:gd name="T79" fmla="*/ 72 h 227"/>
                <a:gd name="T80" fmla="*/ 579 w 600"/>
                <a:gd name="T81" fmla="*/ 51 h 227"/>
                <a:gd name="T82" fmla="*/ 595 w 600"/>
                <a:gd name="T83" fmla="*/ 17 h 227"/>
                <a:gd name="T84" fmla="*/ 535 w 600"/>
                <a:gd name="T85" fmla="*/ 0 h 227"/>
                <a:gd name="T86" fmla="*/ 448 w 600"/>
                <a:gd name="T87" fmla="*/ 8 h 227"/>
                <a:gd name="T88" fmla="*/ 377 w 600"/>
                <a:gd name="T89" fmla="*/ 39 h 227"/>
                <a:gd name="T90" fmla="*/ 303 w 600"/>
                <a:gd name="T91" fmla="*/ 49 h 227"/>
                <a:gd name="T92" fmla="*/ 235 w 600"/>
                <a:gd name="T93" fmla="*/ 41 h 227"/>
                <a:gd name="T94" fmla="*/ 197 w 600"/>
                <a:gd name="T95" fmla="*/ 2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0" h="227">
                  <a:moveTo>
                    <a:pt x="194" y="12"/>
                  </a:moveTo>
                  <a:lnTo>
                    <a:pt x="166" y="14"/>
                  </a:lnTo>
                  <a:lnTo>
                    <a:pt x="141" y="14"/>
                  </a:lnTo>
                  <a:lnTo>
                    <a:pt x="115" y="12"/>
                  </a:lnTo>
                  <a:lnTo>
                    <a:pt x="88" y="12"/>
                  </a:lnTo>
                  <a:lnTo>
                    <a:pt x="62" y="13"/>
                  </a:lnTo>
                  <a:lnTo>
                    <a:pt x="38" y="19"/>
                  </a:lnTo>
                  <a:lnTo>
                    <a:pt x="17" y="30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0" y="69"/>
                  </a:lnTo>
                  <a:lnTo>
                    <a:pt x="27" y="76"/>
                  </a:lnTo>
                  <a:lnTo>
                    <a:pt x="33" y="81"/>
                  </a:lnTo>
                  <a:lnTo>
                    <a:pt x="43" y="86"/>
                  </a:lnTo>
                  <a:lnTo>
                    <a:pt x="57" y="89"/>
                  </a:lnTo>
                  <a:lnTo>
                    <a:pt x="74" y="92"/>
                  </a:lnTo>
                  <a:lnTo>
                    <a:pt x="81" y="93"/>
                  </a:lnTo>
                  <a:lnTo>
                    <a:pt x="78" y="96"/>
                  </a:lnTo>
                  <a:lnTo>
                    <a:pt x="65" y="101"/>
                  </a:lnTo>
                  <a:lnTo>
                    <a:pt x="51" y="109"/>
                  </a:lnTo>
                  <a:lnTo>
                    <a:pt x="33" y="117"/>
                  </a:lnTo>
                  <a:lnTo>
                    <a:pt x="25" y="127"/>
                  </a:lnTo>
                  <a:lnTo>
                    <a:pt x="25" y="139"/>
                  </a:lnTo>
                  <a:lnTo>
                    <a:pt x="41" y="156"/>
                  </a:lnTo>
                  <a:lnTo>
                    <a:pt x="63" y="167"/>
                  </a:lnTo>
                  <a:lnTo>
                    <a:pt x="84" y="172"/>
                  </a:lnTo>
                  <a:lnTo>
                    <a:pt x="101" y="171"/>
                  </a:lnTo>
                  <a:lnTo>
                    <a:pt x="120" y="167"/>
                  </a:lnTo>
                  <a:lnTo>
                    <a:pt x="132" y="160"/>
                  </a:lnTo>
                  <a:lnTo>
                    <a:pt x="143" y="152"/>
                  </a:lnTo>
                  <a:lnTo>
                    <a:pt x="149" y="147"/>
                  </a:lnTo>
                  <a:lnTo>
                    <a:pt x="152" y="145"/>
                  </a:lnTo>
                  <a:lnTo>
                    <a:pt x="152" y="154"/>
                  </a:lnTo>
                  <a:lnTo>
                    <a:pt x="152" y="163"/>
                  </a:lnTo>
                  <a:lnTo>
                    <a:pt x="150" y="172"/>
                  </a:lnTo>
                  <a:lnTo>
                    <a:pt x="152" y="181"/>
                  </a:lnTo>
                  <a:lnTo>
                    <a:pt x="153" y="189"/>
                  </a:lnTo>
                  <a:lnTo>
                    <a:pt x="158" y="197"/>
                  </a:lnTo>
                  <a:lnTo>
                    <a:pt x="166" y="205"/>
                  </a:lnTo>
                  <a:lnTo>
                    <a:pt x="181" y="213"/>
                  </a:lnTo>
                  <a:lnTo>
                    <a:pt x="201" y="218"/>
                  </a:lnTo>
                  <a:lnTo>
                    <a:pt x="221" y="222"/>
                  </a:lnTo>
                  <a:lnTo>
                    <a:pt x="238" y="223"/>
                  </a:lnTo>
                  <a:lnTo>
                    <a:pt x="253" y="222"/>
                  </a:lnTo>
                  <a:lnTo>
                    <a:pt x="265" y="218"/>
                  </a:lnTo>
                  <a:lnTo>
                    <a:pt x="276" y="211"/>
                  </a:lnTo>
                  <a:lnTo>
                    <a:pt x="286" y="199"/>
                  </a:lnTo>
                  <a:lnTo>
                    <a:pt x="294" y="186"/>
                  </a:lnTo>
                  <a:lnTo>
                    <a:pt x="297" y="185"/>
                  </a:lnTo>
                  <a:lnTo>
                    <a:pt x="306" y="191"/>
                  </a:lnTo>
                  <a:lnTo>
                    <a:pt x="317" y="200"/>
                  </a:lnTo>
                  <a:lnTo>
                    <a:pt x="333" y="212"/>
                  </a:lnTo>
                  <a:lnTo>
                    <a:pt x="351" y="221"/>
                  </a:lnTo>
                  <a:lnTo>
                    <a:pt x="377" y="227"/>
                  </a:lnTo>
                  <a:lnTo>
                    <a:pt x="405" y="227"/>
                  </a:lnTo>
                  <a:lnTo>
                    <a:pt x="440" y="219"/>
                  </a:lnTo>
                  <a:lnTo>
                    <a:pt x="451" y="211"/>
                  </a:lnTo>
                  <a:lnTo>
                    <a:pt x="456" y="202"/>
                  </a:lnTo>
                  <a:lnTo>
                    <a:pt x="457" y="193"/>
                  </a:lnTo>
                  <a:lnTo>
                    <a:pt x="456" y="184"/>
                  </a:lnTo>
                  <a:lnTo>
                    <a:pt x="451" y="175"/>
                  </a:lnTo>
                  <a:lnTo>
                    <a:pt x="447" y="169"/>
                  </a:lnTo>
                  <a:lnTo>
                    <a:pt x="443" y="164"/>
                  </a:lnTo>
                  <a:lnTo>
                    <a:pt x="443" y="163"/>
                  </a:lnTo>
                  <a:lnTo>
                    <a:pt x="457" y="164"/>
                  </a:lnTo>
                  <a:lnTo>
                    <a:pt x="477" y="169"/>
                  </a:lnTo>
                  <a:lnTo>
                    <a:pt x="499" y="173"/>
                  </a:lnTo>
                  <a:lnTo>
                    <a:pt x="522" y="178"/>
                  </a:lnTo>
                  <a:lnTo>
                    <a:pt x="543" y="178"/>
                  </a:lnTo>
                  <a:lnTo>
                    <a:pt x="567" y="173"/>
                  </a:lnTo>
                  <a:lnTo>
                    <a:pt x="583" y="161"/>
                  </a:lnTo>
                  <a:lnTo>
                    <a:pt x="595" y="139"/>
                  </a:lnTo>
                  <a:lnTo>
                    <a:pt x="594" y="118"/>
                  </a:lnTo>
                  <a:lnTo>
                    <a:pt x="589" y="103"/>
                  </a:lnTo>
                  <a:lnTo>
                    <a:pt x="578" y="90"/>
                  </a:lnTo>
                  <a:lnTo>
                    <a:pt x="565" y="82"/>
                  </a:lnTo>
                  <a:lnTo>
                    <a:pt x="551" y="76"/>
                  </a:lnTo>
                  <a:lnTo>
                    <a:pt x="540" y="73"/>
                  </a:lnTo>
                  <a:lnTo>
                    <a:pt x="531" y="72"/>
                  </a:lnTo>
                  <a:lnTo>
                    <a:pt x="528" y="72"/>
                  </a:lnTo>
                  <a:lnTo>
                    <a:pt x="579" y="51"/>
                  </a:lnTo>
                  <a:lnTo>
                    <a:pt x="600" y="32"/>
                  </a:lnTo>
                  <a:lnTo>
                    <a:pt x="595" y="17"/>
                  </a:lnTo>
                  <a:lnTo>
                    <a:pt x="573" y="7"/>
                  </a:lnTo>
                  <a:lnTo>
                    <a:pt x="535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5"/>
                  </a:lnTo>
                  <a:lnTo>
                    <a:pt x="377" y="39"/>
                  </a:lnTo>
                  <a:lnTo>
                    <a:pt x="340" y="47"/>
                  </a:lnTo>
                  <a:lnTo>
                    <a:pt x="303" y="49"/>
                  </a:lnTo>
                  <a:lnTo>
                    <a:pt x="269" y="47"/>
                  </a:lnTo>
                  <a:lnTo>
                    <a:pt x="235" y="41"/>
                  </a:lnTo>
                  <a:lnTo>
                    <a:pt x="212" y="32"/>
                  </a:lnTo>
                  <a:lnTo>
                    <a:pt x="197" y="22"/>
                  </a:lnTo>
                  <a:lnTo>
                    <a:pt x="194" y="12"/>
                  </a:lnTo>
                  <a:close/>
                </a:path>
              </a:pathLst>
            </a:custGeom>
            <a:solidFill>
              <a:srgbClr val="DEF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75" name="Freeform 163"/>
            <p:cNvSpPr>
              <a:spLocks/>
            </p:cNvSpPr>
            <p:nvPr/>
          </p:nvSpPr>
          <p:spPr bwMode="auto">
            <a:xfrm>
              <a:off x="1139" y="3319"/>
              <a:ext cx="301" cy="114"/>
            </a:xfrm>
            <a:custGeom>
              <a:avLst/>
              <a:gdLst>
                <a:gd name="T0" fmla="*/ 201 w 603"/>
                <a:gd name="T1" fmla="*/ 24 h 228"/>
                <a:gd name="T2" fmla="*/ 137 w 603"/>
                <a:gd name="T3" fmla="*/ 20 h 228"/>
                <a:gd name="T4" fmla="*/ 73 w 603"/>
                <a:gd name="T5" fmla="*/ 16 h 228"/>
                <a:gd name="T6" fmla="*/ 19 w 603"/>
                <a:gd name="T7" fmla="*/ 32 h 228"/>
                <a:gd name="T8" fmla="*/ 8 w 603"/>
                <a:gd name="T9" fmla="*/ 56 h 228"/>
                <a:gd name="T10" fmla="*/ 21 w 603"/>
                <a:gd name="T11" fmla="*/ 70 h 228"/>
                <a:gd name="T12" fmla="*/ 36 w 603"/>
                <a:gd name="T13" fmla="*/ 82 h 228"/>
                <a:gd name="T14" fmla="*/ 57 w 603"/>
                <a:gd name="T15" fmla="*/ 90 h 228"/>
                <a:gd name="T16" fmla="*/ 83 w 603"/>
                <a:gd name="T17" fmla="*/ 94 h 228"/>
                <a:gd name="T18" fmla="*/ 67 w 603"/>
                <a:gd name="T19" fmla="*/ 102 h 228"/>
                <a:gd name="T20" fmla="*/ 35 w 603"/>
                <a:gd name="T21" fmla="*/ 118 h 228"/>
                <a:gd name="T22" fmla="*/ 25 w 603"/>
                <a:gd name="T23" fmla="*/ 140 h 228"/>
                <a:gd name="T24" fmla="*/ 64 w 603"/>
                <a:gd name="T25" fmla="*/ 169 h 228"/>
                <a:gd name="T26" fmla="*/ 104 w 603"/>
                <a:gd name="T27" fmla="*/ 173 h 228"/>
                <a:gd name="T28" fmla="*/ 133 w 603"/>
                <a:gd name="T29" fmla="*/ 161 h 228"/>
                <a:gd name="T30" fmla="*/ 149 w 603"/>
                <a:gd name="T31" fmla="*/ 148 h 228"/>
                <a:gd name="T32" fmla="*/ 152 w 603"/>
                <a:gd name="T33" fmla="*/ 154 h 228"/>
                <a:gd name="T34" fmla="*/ 153 w 603"/>
                <a:gd name="T35" fmla="*/ 173 h 228"/>
                <a:gd name="T36" fmla="*/ 155 w 603"/>
                <a:gd name="T37" fmla="*/ 190 h 228"/>
                <a:gd name="T38" fmla="*/ 168 w 603"/>
                <a:gd name="T39" fmla="*/ 205 h 228"/>
                <a:gd name="T40" fmla="*/ 201 w 603"/>
                <a:gd name="T41" fmla="*/ 218 h 228"/>
                <a:gd name="T42" fmla="*/ 237 w 603"/>
                <a:gd name="T43" fmla="*/ 224 h 228"/>
                <a:gd name="T44" fmla="*/ 266 w 603"/>
                <a:gd name="T45" fmla="*/ 218 h 228"/>
                <a:gd name="T46" fmla="*/ 288 w 603"/>
                <a:gd name="T47" fmla="*/ 200 h 228"/>
                <a:gd name="T48" fmla="*/ 302 w 603"/>
                <a:gd name="T49" fmla="*/ 186 h 228"/>
                <a:gd name="T50" fmla="*/ 322 w 603"/>
                <a:gd name="T51" fmla="*/ 201 h 228"/>
                <a:gd name="T52" fmla="*/ 355 w 603"/>
                <a:gd name="T53" fmla="*/ 222 h 228"/>
                <a:gd name="T54" fmla="*/ 406 w 603"/>
                <a:gd name="T55" fmla="*/ 228 h 228"/>
                <a:gd name="T56" fmla="*/ 452 w 603"/>
                <a:gd name="T57" fmla="*/ 211 h 228"/>
                <a:gd name="T58" fmla="*/ 459 w 603"/>
                <a:gd name="T59" fmla="*/ 194 h 228"/>
                <a:gd name="T60" fmla="*/ 453 w 603"/>
                <a:gd name="T61" fmla="*/ 176 h 228"/>
                <a:gd name="T62" fmla="*/ 445 w 603"/>
                <a:gd name="T63" fmla="*/ 164 h 228"/>
                <a:gd name="T64" fmla="*/ 458 w 603"/>
                <a:gd name="T65" fmla="*/ 164 h 228"/>
                <a:gd name="T66" fmla="*/ 500 w 603"/>
                <a:gd name="T67" fmla="*/ 174 h 228"/>
                <a:gd name="T68" fmla="*/ 547 w 603"/>
                <a:gd name="T69" fmla="*/ 179 h 228"/>
                <a:gd name="T70" fmla="*/ 584 w 603"/>
                <a:gd name="T71" fmla="*/ 161 h 228"/>
                <a:gd name="T72" fmla="*/ 596 w 603"/>
                <a:gd name="T73" fmla="*/ 119 h 228"/>
                <a:gd name="T74" fmla="*/ 581 w 603"/>
                <a:gd name="T75" fmla="*/ 91 h 228"/>
                <a:gd name="T76" fmla="*/ 555 w 603"/>
                <a:gd name="T77" fmla="*/ 78 h 228"/>
                <a:gd name="T78" fmla="*/ 536 w 603"/>
                <a:gd name="T79" fmla="*/ 74 h 228"/>
                <a:gd name="T80" fmla="*/ 584 w 603"/>
                <a:gd name="T81" fmla="*/ 51 h 228"/>
                <a:gd name="T82" fmla="*/ 599 w 603"/>
                <a:gd name="T83" fmla="*/ 19 h 228"/>
                <a:gd name="T84" fmla="*/ 537 w 603"/>
                <a:gd name="T85" fmla="*/ 0 h 228"/>
                <a:gd name="T86" fmla="*/ 448 w 603"/>
                <a:gd name="T87" fmla="*/ 8 h 228"/>
                <a:gd name="T88" fmla="*/ 377 w 603"/>
                <a:gd name="T89" fmla="*/ 40 h 228"/>
                <a:gd name="T90" fmla="*/ 317 w 603"/>
                <a:gd name="T91" fmla="*/ 53 h 228"/>
                <a:gd name="T92" fmla="*/ 265 w 603"/>
                <a:gd name="T93" fmla="*/ 48 h 228"/>
                <a:gd name="T94" fmla="*/ 233 w 603"/>
                <a:gd name="T95" fmla="*/ 3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3" h="228">
                  <a:moveTo>
                    <a:pt x="229" y="23"/>
                  </a:moveTo>
                  <a:lnTo>
                    <a:pt x="201" y="24"/>
                  </a:lnTo>
                  <a:lnTo>
                    <a:pt x="169" y="23"/>
                  </a:lnTo>
                  <a:lnTo>
                    <a:pt x="137" y="20"/>
                  </a:lnTo>
                  <a:lnTo>
                    <a:pt x="105" y="18"/>
                  </a:lnTo>
                  <a:lnTo>
                    <a:pt x="73" y="16"/>
                  </a:lnTo>
                  <a:lnTo>
                    <a:pt x="44" y="21"/>
                  </a:lnTo>
                  <a:lnTo>
                    <a:pt x="19" y="32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1" y="70"/>
                  </a:lnTo>
                  <a:lnTo>
                    <a:pt x="28" y="77"/>
                  </a:lnTo>
                  <a:lnTo>
                    <a:pt x="36" y="82"/>
                  </a:lnTo>
                  <a:lnTo>
                    <a:pt x="46" y="87"/>
                  </a:lnTo>
                  <a:lnTo>
                    <a:pt x="57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1" y="109"/>
                  </a:lnTo>
                  <a:lnTo>
                    <a:pt x="35" y="118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1" y="156"/>
                  </a:lnTo>
                  <a:lnTo>
                    <a:pt x="64" y="169"/>
                  </a:lnTo>
                  <a:lnTo>
                    <a:pt x="85" y="174"/>
                  </a:lnTo>
                  <a:lnTo>
                    <a:pt x="104" y="173"/>
                  </a:lnTo>
                  <a:lnTo>
                    <a:pt x="120" y="169"/>
                  </a:lnTo>
                  <a:lnTo>
                    <a:pt x="133" y="161"/>
                  </a:lnTo>
                  <a:lnTo>
                    <a:pt x="143" y="154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2" y="154"/>
                  </a:lnTo>
                  <a:lnTo>
                    <a:pt x="153" y="163"/>
                  </a:lnTo>
                  <a:lnTo>
                    <a:pt x="153" y="173"/>
                  </a:lnTo>
                  <a:lnTo>
                    <a:pt x="154" y="182"/>
                  </a:lnTo>
                  <a:lnTo>
                    <a:pt x="155" y="190"/>
                  </a:lnTo>
                  <a:lnTo>
                    <a:pt x="160" y="198"/>
                  </a:lnTo>
                  <a:lnTo>
                    <a:pt x="168" y="205"/>
                  </a:lnTo>
                  <a:lnTo>
                    <a:pt x="180" y="213"/>
                  </a:lnTo>
                  <a:lnTo>
                    <a:pt x="201" y="218"/>
                  </a:lnTo>
                  <a:lnTo>
                    <a:pt x="221" y="223"/>
                  </a:lnTo>
                  <a:lnTo>
                    <a:pt x="237" y="224"/>
                  </a:lnTo>
                  <a:lnTo>
                    <a:pt x="254" y="223"/>
                  </a:lnTo>
                  <a:lnTo>
                    <a:pt x="266" y="218"/>
                  </a:lnTo>
                  <a:lnTo>
                    <a:pt x="278" y="211"/>
                  </a:lnTo>
                  <a:lnTo>
                    <a:pt x="288" y="200"/>
                  </a:lnTo>
                  <a:lnTo>
                    <a:pt x="299" y="187"/>
                  </a:lnTo>
                  <a:lnTo>
                    <a:pt x="302" y="186"/>
                  </a:lnTo>
                  <a:lnTo>
                    <a:pt x="309" y="192"/>
                  </a:lnTo>
                  <a:lnTo>
                    <a:pt x="322" y="201"/>
                  </a:lnTo>
                  <a:lnTo>
                    <a:pt x="336" y="212"/>
                  </a:lnTo>
                  <a:lnTo>
                    <a:pt x="355" y="222"/>
                  </a:lnTo>
                  <a:lnTo>
                    <a:pt x="379" y="228"/>
                  </a:lnTo>
                  <a:lnTo>
                    <a:pt x="406" y="228"/>
                  </a:lnTo>
                  <a:lnTo>
                    <a:pt x="438" y="220"/>
                  </a:lnTo>
                  <a:lnTo>
                    <a:pt x="452" y="211"/>
                  </a:lnTo>
                  <a:lnTo>
                    <a:pt x="458" y="203"/>
                  </a:lnTo>
                  <a:lnTo>
                    <a:pt x="459" y="194"/>
                  </a:lnTo>
                  <a:lnTo>
                    <a:pt x="458" y="185"/>
                  </a:lnTo>
                  <a:lnTo>
                    <a:pt x="453" y="176"/>
                  </a:lnTo>
                  <a:lnTo>
                    <a:pt x="448" y="170"/>
                  </a:lnTo>
                  <a:lnTo>
                    <a:pt x="445" y="164"/>
                  </a:lnTo>
                  <a:lnTo>
                    <a:pt x="443" y="163"/>
                  </a:lnTo>
                  <a:lnTo>
                    <a:pt x="458" y="164"/>
                  </a:lnTo>
                  <a:lnTo>
                    <a:pt x="478" y="170"/>
                  </a:lnTo>
                  <a:lnTo>
                    <a:pt x="500" y="174"/>
                  </a:lnTo>
                  <a:lnTo>
                    <a:pt x="526" y="179"/>
                  </a:lnTo>
                  <a:lnTo>
                    <a:pt x="547" y="179"/>
                  </a:lnTo>
                  <a:lnTo>
                    <a:pt x="568" y="174"/>
                  </a:lnTo>
                  <a:lnTo>
                    <a:pt x="584" y="161"/>
                  </a:lnTo>
                  <a:lnTo>
                    <a:pt x="595" y="140"/>
                  </a:lnTo>
                  <a:lnTo>
                    <a:pt x="596" y="119"/>
                  </a:lnTo>
                  <a:lnTo>
                    <a:pt x="591" y="103"/>
                  </a:lnTo>
                  <a:lnTo>
                    <a:pt x="581" y="91"/>
                  </a:lnTo>
                  <a:lnTo>
                    <a:pt x="570" y="84"/>
                  </a:lnTo>
                  <a:lnTo>
                    <a:pt x="555" y="78"/>
                  </a:lnTo>
                  <a:lnTo>
                    <a:pt x="544" y="75"/>
                  </a:lnTo>
                  <a:lnTo>
                    <a:pt x="536" y="74"/>
                  </a:lnTo>
                  <a:lnTo>
                    <a:pt x="533" y="74"/>
                  </a:lnTo>
                  <a:lnTo>
                    <a:pt x="584" y="51"/>
                  </a:lnTo>
                  <a:lnTo>
                    <a:pt x="603" y="34"/>
                  </a:lnTo>
                  <a:lnTo>
                    <a:pt x="599" y="19"/>
                  </a:lnTo>
                  <a:lnTo>
                    <a:pt x="575" y="7"/>
                  </a:lnTo>
                  <a:lnTo>
                    <a:pt x="537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6"/>
                  </a:lnTo>
                  <a:lnTo>
                    <a:pt x="377" y="40"/>
                  </a:lnTo>
                  <a:lnTo>
                    <a:pt x="346" y="50"/>
                  </a:lnTo>
                  <a:lnTo>
                    <a:pt x="317" y="53"/>
                  </a:lnTo>
                  <a:lnTo>
                    <a:pt x="289" y="53"/>
                  </a:lnTo>
                  <a:lnTo>
                    <a:pt x="265" y="48"/>
                  </a:lnTo>
                  <a:lnTo>
                    <a:pt x="246" y="42"/>
                  </a:lnTo>
                  <a:lnTo>
                    <a:pt x="233" y="32"/>
                  </a:lnTo>
                  <a:lnTo>
                    <a:pt x="229" y="23"/>
                  </a:lnTo>
                  <a:close/>
                </a:path>
              </a:pathLst>
            </a:custGeom>
            <a:solidFill>
              <a:srgbClr val="DEF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76" name="Freeform 164"/>
            <p:cNvSpPr>
              <a:spLocks/>
            </p:cNvSpPr>
            <p:nvPr/>
          </p:nvSpPr>
          <p:spPr bwMode="auto">
            <a:xfrm>
              <a:off x="704" y="1326"/>
              <a:ext cx="18" cy="30"/>
            </a:xfrm>
            <a:custGeom>
              <a:avLst/>
              <a:gdLst>
                <a:gd name="T0" fmla="*/ 20 w 36"/>
                <a:gd name="T1" fmla="*/ 0 h 60"/>
                <a:gd name="T2" fmla="*/ 24 w 36"/>
                <a:gd name="T3" fmla="*/ 2 h 60"/>
                <a:gd name="T4" fmla="*/ 31 w 36"/>
                <a:gd name="T5" fmla="*/ 8 h 60"/>
                <a:gd name="T6" fmla="*/ 32 w 36"/>
                <a:gd name="T7" fmla="*/ 12 h 60"/>
                <a:gd name="T8" fmla="*/ 33 w 36"/>
                <a:gd name="T9" fmla="*/ 17 h 60"/>
                <a:gd name="T10" fmla="*/ 34 w 36"/>
                <a:gd name="T11" fmla="*/ 24 h 60"/>
                <a:gd name="T12" fmla="*/ 36 w 36"/>
                <a:gd name="T13" fmla="*/ 31 h 60"/>
                <a:gd name="T14" fmla="*/ 34 w 36"/>
                <a:gd name="T15" fmla="*/ 36 h 60"/>
                <a:gd name="T16" fmla="*/ 33 w 36"/>
                <a:gd name="T17" fmla="*/ 42 h 60"/>
                <a:gd name="T18" fmla="*/ 32 w 36"/>
                <a:gd name="T19" fmla="*/ 46 h 60"/>
                <a:gd name="T20" fmla="*/ 31 w 36"/>
                <a:gd name="T21" fmla="*/ 51 h 60"/>
                <a:gd name="T22" fmla="*/ 24 w 36"/>
                <a:gd name="T23" fmla="*/ 57 h 60"/>
                <a:gd name="T24" fmla="*/ 20 w 36"/>
                <a:gd name="T25" fmla="*/ 60 h 60"/>
                <a:gd name="T26" fmla="*/ 11 w 36"/>
                <a:gd name="T27" fmla="*/ 57 h 60"/>
                <a:gd name="T28" fmla="*/ 5 w 36"/>
                <a:gd name="T29" fmla="*/ 51 h 60"/>
                <a:gd name="T30" fmla="*/ 1 w 36"/>
                <a:gd name="T31" fmla="*/ 46 h 60"/>
                <a:gd name="T32" fmla="*/ 0 w 36"/>
                <a:gd name="T33" fmla="*/ 42 h 60"/>
                <a:gd name="T34" fmla="*/ 0 w 36"/>
                <a:gd name="T35" fmla="*/ 36 h 60"/>
                <a:gd name="T36" fmla="*/ 0 w 36"/>
                <a:gd name="T37" fmla="*/ 31 h 60"/>
                <a:gd name="T38" fmla="*/ 0 w 36"/>
                <a:gd name="T39" fmla="*/ 24 h 60"/>
                <a:gd name="T40" fmla="*/ 0 w 36"/>
                <a:gd name="T41" fmla="*/ 17 h 60"/>
                <a:gd name="T42" fmla="*/ 1 w 36"/>
                <a:gd name="T43" fmla="*/ 12 h 60"/>
                <a:gd name="T44" fmla="*/ 5 w 36"/>
                <a:gd name="T45" fmla="*/ 8 h 60"/>
                <a:gd name="T46" fmla="*/ 11 w 36"/>
                <a:gd name="T47" fmla="*/ 2 h 60"/>
                <a:gd name="T48" fmla="*/ 20 w 36"/>
                <a:gd name="T4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60">
                  <a:moveTo>
                    <a:pt x="20" y="0"/>
                  </a:moveTo>
                  <a:lnTo>
                    <a:pt x="24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3" y="17"/>
                  </a:lnTo>
                  <a:lnTo>
                    <a:pt x="34" y="24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1"/>
                  </a:lnTo>
                  <a:lnTo>
                    <a:pt x="24" y="57"/>
                  </a:lnTo>
                  <a:lnTo>
                    <a:pt x="20" y="60"/>
                  </a:lnTo>
                  <a:lnTo>
                    <a:pt x="11" y="57"/>
                  </a:lnTo>
                  <a:lnTo>
                    <a:pt x="5" y="51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77" name="Freeform 165"/>
            <p:cNvSpPr>
              <a:spLocks/>
            </p:cNvSpPr>
            <p:nvPr/>
          </p:nvSpPr>
          <p:spPr bwMode="auto">
            <a:xfrm>
              <a:off x="706" y="1356"/>
              <a:ext cx="16" cy="31"/>
            </a:xfrm>
            <a:custGeom>
              <a:avLst/>
              <a:gdLst>
                <a:gd name="T0" fmla="*/ 16 w 32"/>
                <a:gd name="T1" fmla="*/ 61 h 61"/>
                <a:gd name="T2" fmla="*/ 20 w 32"/>
                <a:gd name="T3" fmla="*/ 57 h 61"/>
                <a:gd name="T4" fmla="*/ 27 w 32"/>
                <a:gd name="T5" fmla="*/ 51 h 61"/>
                <a:gd name="T6" fmla="*/ 28 w 32"/>
                <a:gd name="T7" fmla="*/ 46 h 61"/>
                <a:gd name="T8" fmla="*/ 29 w 32"/>
                <a:gd name="T9" fmla="*/ 42 h 61"/>
                <a:gd name="T10" fmla="*/ 30 w 32"/>
                <a:gd name="T11" fmla="*/ 36 h 61"/>
                <a:gd name="T12" fmla="*/ 32 w 32"/>
                <a:gd name="T13" fmla="*/ 31 h 61"/>
                <a:gd name="T14" fmla="*/ 30 w 32"/>
                <a:gd name="T15" fmla="*/ 24 h 61"/>
                <a:gd name="T16" fmla="*/ 29 w 32"/>
                <a:gd name="T17" fmla="*/ 18 h 61"/>
                <a:gd name="T18" fmla="*/ 28 w 32"/>
                <a:gd name="T19" fmla="*/ 13 h 61"/>
                <a:gd name="T20" fmla="*/ 27 w 32"/>
                <a:gd name="T21" fmla="*/ 8 h 61"/>
                <a:gd name="T22" fmla="*/ 20 w 32"/>
                <a:gd name="T23" fmla="*/ 2 h 61"/>
                <a:gd name="T24" fmla="*/ 16 w 32"/>
                <a:gd name="T25" fmla="*/ 0 h 61"/>
                <a:gd name="T26" fmla="*/ 9 w 32"/>
                <a:gd name="T27" fmla="*/ 2 h 61"/>
                <a:gd name="T28" fmla="*/ 4 w 32"/>
                <a:gd name="T29" fmla="*/ 8 h 61"/>
                <a:gd name="T30" fmla="*/ 1 w 32"/>
                <a:gd name="T31" fmla="*/ 13 h 61"/>
                <a:gd name="T32" fmla="*/ 0 w 32"/>
                <a:gd name="T33" fmla="*/ 18 h 61"/>
                <a:gd name="T34" fmla="*/ 0 w 32"/>
                <a:gd name="T35" fmla="*/ 24 h 61"/>
                <a:gd name="T36" fmla="*/ 0 w 32"/>
                <a:gd name="T37" fmla="*/ 31 h 61"/>
                <a:gd name="T38" fmla="*/ 0 w 32"/>
                <a:gd name="T39" fmla="*/ 36 h 61"/>
                <a:gd name="T40" fmla="*/ 0 w 32"/>
                <a:gd name="T41" fmla="*/ 42 h 61"/>
                <a:gd name="T42" fmla="*/ 1 w 32"/>
                <a:gd name="T43" fmla="*/ 46 h 61"/>
                <a:gd name="T44" fmla="*/ 4 w 32"/>
                <a:gd name="T45" fmla="*/ 51 h 61"/>
                <a:gd name="T46" fmla="*/ 9 w 32"/>
                <a:gd name="T47" fmla="*/ 57 h 61"/>
                <a:gd name="T48" fmla="*/ 16 w 32"/>
                <a:gd name="T4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61">
                  <a:moveTo>
                    <a:pt x="16" y="61"/>
                  </a:moveTo>
                  <a:lnTo>
                    <a:pt x="20" y="57"/>
                  </a:lnTo>
                  <a:lnTo>
                    <a:pt x="27" y="51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0" y="24"/>
                  </a:lnTo>
                  <a:lnTo>
                    <a:pt x="29" y="18"/>
                  </a:lnTo>
                  <a:lnTo>
                    <a:pt x="28" y="13"/>
                  </a:lnTo>
                  <a:lnTo>
                    <a:pt x="27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6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78" name="Freeform 166"/>
            <p:cNvSpPr>
              <a:spLocks/>
            </p:cNvSpPr>
            <p:nvPr/>
          </p:nvSpPr>
          <p:spPr bwMode="auto">
            <a:xfrm>
              <a:off x="716" y="1340"/>
              <a:ext cx="35" cy="16"/>
            </a:xfrm>
            <a:custGeom>
              <a:avLst/>
              <a:gdLst>
                <a:gd name="T0" fmla="*/ 0 w 70"/>
                <a:gd name="T1" fmla="*/ 28 h 32"/>
                <a:gd name="T2" fmla="*/ 0 w 70"/>
                <a:gd name="T3" fmla="*/ 20 h 32"/>
                <a:gd name="T4" fmla="*/ 6 w 70"/>
                <a:gd name="T5" fmla="*/ 13 h 32"/>
                <a:gd name="T6" fmla="*/ 16 w 70"/>
                <a:gd name="T7" fmla="*/ 7 h 32"/>
                <a:gd name="T8" fmla="*/ 30 w 70"/>
                <a:gd name="T9" fmla="*/ 5 h 32"/>
                <a:gd name="T10" fmla="*/ 36 w 70"/>
                <a:gd name="T11" fmla="*/ 2 h 32"/>
                <a:gd name="T12" fmla="*/ 43 w 70"/>
                <a:gd name="T13" fmla="*/ 1 h 32"/>
                <a:gd name="T14" fmla="*/ 50 w 70"/>
                <a:gd name="T15" fmla="*/ 0 h 32"/>
                <a:gd name="T16" fmla="*/ 56 w 70"/>
                <a:gd name="T17" fmla="*/ 0 h 32"/>
                <a:gd name="T18" fmla="*/ 64 w 70"/>
                <a:gd name="T19" fmla="*/ 1 h 32"/>
                <a:gd name="T20" fmla="*/ 70 w 70"/>
                <a:gd name="T21" fmla="*/ 5 h 32"/>
                <a:gd name="T22" fmla="*/ 69 w 70"/>
                <a:gd name="T23" fmla="*/ 10 h 32"/>
                <a:gd name="T24" fmla="*/ 64 w 70"/>
                <a:gd name="T25" fmla="*/ 18 h 32"/>
                <a:gd name="T26" fmla="*/ 59 w 70"/>
                <a:gd name="T27" fmla="*/ 20 h 32"/>
                <a:gd name="T28" fmla="*/ 54 w 70"/>
                <a:gd name="T29" fmla="*/ 23 h 32"/>
                <a:gd name="T30" fmla="*/ 48 w 70"/>
                <a:gd name="T31" fmla="*/ 25 h 32"/>
                <a:gd name="T32" fmla="*/ 42 w 70"/>
                <a:gd name="T33" fmla="*/ 28 h 32"/>
                <a:gd name="T34" fmla="*/ 29 w 70"/>
                <a:gd name="T35" fmla="*/ 31 h 32"/>
                <a:gd name="T36" fmla="*/ 16 w 70"/>
                <a:gd name="T37" fmla="*/ 32 h 32"/>
                <a:gd name="T38" fmla="*/ 6 w 70"/>
                <a:gd name="T39" fmla="*/ 31 h 32"/>
                <a:gd name="T40" fmla="*/ 0 w 70"/>
                <a:gd name="T41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32">
                  <a:moveTo>
                    <a:pt x="0" y="28"/>
                  </a:moveTo>
                  <a:lnTo>
                    <a:pt x="0" y="20"/>
                  </a:lnTo>
                  <a:lnTo>
                    <a:pt x="6" y="13"/>
                  </a:lnTo>
                  <a:lnTo>
                    <a:pt x="16" y="7"/>
                  </a:lnTo>
                  <a:lnTo>
                    <a:pt x="30" y="5"/>
                  </a:lnTo>
                  <a:lnTo>
                    <a:pt x="36" y="2"/>
                  </a:lnTo>
                  <a:lnTo>
                    <a:pt x="43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9" y="10"/>
                  </a:lnTo>
                  <a:lnTo>
                    <a:pt x="64" y="18"/>
                  </a:lnTo>
                  <a:lnTo>
                    <a:pt x="59" y="20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29" y="31"/>
                  </a:lnTo>
                  <a:lnTo>
                    <a:pt x="16" y="32"/>
                  </a:lnTo>
                  <a:lnTo>
                    <a:pt x="6" y="3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79" name="Freeform 167"/>
            <p:cNvSpPr>
              <a:spLocks/>
            </p:cNvSpPr>
            <p:nvPr/>
          </p:nvSpPr>
          <p:spPr bwMode="auto">
            <a:xfrm>
              <a:off x="676" y="1342"/>
              <a:ext cx="34" cy="17"/>
            </a:xfrm>
            <a:custGeom>
              <a:avLst/>
              <a:gdLst>
                <a:gd name="T0" fmla="*/ 68 w 68"/>
                <a:gd name="T1" fmla="*/ 28 h 35"/>
                <a:gd name="T2" fmla="*/ 67 w 68"/>
                <a:gd name="T3" fmla="*/ 22 h 35"/>
                <a:gd name="T4" fmla="*/ 63 w 68"/>
                <a:gd name="T5" fmla="*/ 16 h 35"/>
                <a:gd name="T6" fmla="*/ 53 w 68"/>
                <a:gd name="T7" fmla="*/ 10 h 35"/>
                <a:gd name="T8" fmla="*/ 44 w 68"/>
                <a:gd name="T9" fmla="*/ 5 h 35"/>
                <a:gd name="T10" fmla="*/ 36 w 68"/>
                <a:gd name="T11" fmla="*/ 2 h 35"/>
                <a:gd name="T12" fmla="*/ 28 w 68"/>
                <a:gd name="T13" fmla="*/ 1 h 35"/>
                <a:gd name="T14" fmla="*/ 20 w 68"/>
                <a:gd name="T15" fmla="*/ 0 h 35"/>
                <a:gd name="T16" fmla="*/ 16 w 68"/>
                <a:gd name="T17" fmla="*/ 1 h 35"/>
                <a:gd name="T18" fmla="*/ 7 w 68"/>
                <a:gd name="T19" fmla="*/ 3 h 35"/>
                <a:gd name="T20" fmla="*/ 2 w 68"/>
                <a:gd name="T21" fmla="*/ 9 h 35"/>
                <a:gd name="T22" fmla="*/ 0 w 68"/>
                <a:gd name="T23" fmla="*/ 14 h 35"/>
                <a:gd name="T24" fmla="*/ 7 w 68"/>
                <a:gd name="T25" fmla="*/ 20 h 35"/>
                <a:gd name="T26" fmla="*/ 14 w 68"/>
                <a:gd name="T27" fmla="*/ 25 h 35"/>
                <a:gd name="T28" fmla="*/ 26 w 68"/>
                <a:gd name="T29" fmla="*/ 31 h 35"/>
                <a:gd name="T30" fmla="*/ 34 w 68"/>
                <a:gd name="T31" fmla="*/ 32 h 35"/>
                <a:gd name="T32" fmla="*/ 41 w 68"/>
                <a:gd name="T33" fmla="*/ 34 h 35"/>
                <a:gd name="T34" fmla="*/ 47 w 68"/>
                <a:gd name="T35" fmla="*/ 34 h 35"/>
                <a:gd name="T36" fmla="*/ 53 w 68"/>
                <a:gd name="T37" fmla="*/ 35 h 35"/>
                <a:gd name="T38" fmla="*/ 62 w 68"/>
                <a:gd name="T39" fmla="*/ 33 h 35"/>
                <a:gd name="T40" fmla="*/ 68 w 68"/>
                <a:gd name="T41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35">
                  <a:moveTo>
                    <a:pt x="68" y="28"/>
                  </a:moveTo>
                  <a:lnTo>
                    <a:pt x="67" y="22"/>
                  </a:lnTo>
                  <a:lnTo>
                    <a:pt x="63" y="16"/>
                  </a:lnTo>
                  <a:lnTo>
                    <a:pt x="53" y="10"/>
                  </a:lnTo>
                  <a:lnTo>
                    <a:pt x="44" y="5"/>
                  </a:lnTo>
                  <a:lnTo>
                    <a:pt x="36" y="2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7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7" y="20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4" y="32"/>
                  </a:lnTo>
                  <a:lnTo>
                    <a:pt x="41" y="34"/>
                  </a:lnTo>
                  <a:lnTo>
                    <a:pt x="47" y="34"/>
                  </a:lnTo>
                  <a:lnTo>
                    <a:pt x="53" y="35"/>
                  </a:lnTo>
                  <a:lnTo>
                    <a:pt x="62" y="33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80" name="Freeform 168"/>
            <p:cNvSpPr>
              <a:spLocks/>
            </p:cNvSpPr>
            <p:nvPr/>
          </p:nvSpPr>
          <p:spPr bwMode="auto">
            <a:xfrm>
              <a:off x="716" y="1355"/>
              <a:ext cx="35" cy="18"/>
            </a:xfrm>
            <a:custGeom>
              <a:avLst/>
              <a:gdLst>
                <a:gd name="T0" fmla="*/ 70 w 70"/>
                <a:gd name="T1" fmla="*/ 28 h 34"/>
                <a:gd name="T2" fmla="*/ 69 w 70"/>
                <a:gd name="T3" fmla="*/ 22 h 34"/>
                <a:gd name="T4" fmla="*/ 64 w 70"/>
                <a:gd name="T5" fmla="*/ 16 h 34"/>
                <a:gd name="T6" fmla="*/ 59 w 70"/>
                <a:gd name="T7" fmla="*/ 13 h 34"/>
                <a:gd name="T8" fmla="*/ 54 w 70"/>
                <a:gd name="T9" fmla="*/ 9 h 34"/>
                <a:gd name="T10" fmla="*/ 48 w 70"/>
                <a:gd name="T11" fmla="*/ 6 h 34"/>
                <a:gd name="T12" fmla="*/ 42 w 70"/>
                <a:gd name="T13" fmla="*/ 4 h 34"/>
                <a:gd name="T14" fmla="*/ 29 w 70"/>
                <a:gd name="T15" fmla="*/ 0 h 34"/>
                <a:gd name="T16" fmla="*/ 16 w 70"/>
                <a:gd name="T17" fmla="*/ 0 h 34"/>
                <a:gd name="T18" fmla="*/ 6 w 70"/>
                <a:gd name="T19" fmla="*/ 2 h 34"/>
                <a:gd name="T20" fmla="*/ 0 w 70"/>
                <a:gd name="T21" fmla="*/ 8 h 34"/>
                <a:gd name="T22" fmla="*/ 0 w 70"/>
                <a:gd name="T23" fmla="*/ 14 h 34"/>
                <a:gd name="T24" fmla="*/ 6 w 70"/>
                <a:gd name="T25" fmla="*/ 20 h 34"/>
                <a:gd name="T26" fmla="*/ 16 w 70"/>
                <a:gd name="T27" fmla="*/ 26 h 34"/>
                <a:gd name="T28" fmla="*/ 30 w 70"/>
                <a:gd name="T29" fmla="*/ 32 h 34"/>
                <a:gd name="T30" fmla="*/ 36 w 70"/>
                <a:gd name="T31" fmla="*/ 33 h 34"/>
                <a:gd name="T32" fmla="*/ 43 w 70"/>
                <a:gd name="T33" fmla="*/ 34 h 34"/>
                <a:gd name="T34" fmla="*/ 50 w 70"/>
                <a:gd name="T35" fmla="*/ 34 h 34"/>
                <a:gd name="T36" fmla="*/ 56 w 70"/>
                <a:gd name="T37" fmla="*/ 34 h 34"/>
                <a:gd name="T38" fmla="*/ 64 w 70"/>
                <a:gd name="T39" fmla="*/ 32 h 34"/>
                <a:gd name="T40" fmla="*/ 70 w 70"/>
                <a:gd name="T4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34">
                  <a:moveTo>
                    <a:pt x="70" y="28"/>
                  </a:moveTo>
                  <a:lnTo>
                    <a:pt x="69" y="22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54" y="9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20"/>
                  </a:lnTo>
                  <a:lnTo>
                    <a:pt x="16" y="26"/>
                  </a:lnTo>
                  <a:lnTo>
                    <a:pt x="30" y="32"/>
                  </a:lnTo>
                  <a:lnTo>
                    <a:pt x="36" y="33"/>
                  </a:lnTo>
                  <a:lnTo>
                    <a:pt x="43" y="34"/>
                  </a:lnTo>
                  <a:lnTo>
                    <a:pt x="50" y="34"/>
                  </a:lnTo>
                  <a:lnTo>
                    <a:pt x="56" y="34"/>
                  </a:lnTo>
                  <a:lnTo>
                    <a:pt x="64" y="32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81" name="Freeform 169"/>
            <p:cNvSpPr>
              <a:spLocks/>
            </p:cNvSpPr>
            <p:nvPr/>
          </p:nvSpPr>
          <p:spPr bwMode="auto">
            <a:xfrm>
              <a:off x="676" y="1357"/>
              <a:ext cx="34" cy="18"/>
            </a:xfrm>
            <a:custGeom>
              <a:avLst/>
              <a:gdLst>
                <a:gd name="T0" fmla="*/ 2 w 68"/>
                <a:gd name="T1" fmla="*/ 32 h 36"/>
                <a:gd name="T2" fmla="*/ 0 w 68"/>
                <a:gd name="T3" fmla="*/ 24 h 36"/>
                <a:gd name="T4" fmla="*/ 7 w 68"/>
                <a:gd name="T5" fmla="*/ 17 h 36"/>
                <a:gd name="T6" fmla="*/ 14 w 68"/>
                <a:gd name="T7" fmla="*/ 11 h 36"/>
                <a:gd name="T8" fmla="*/ 26 w 68"/>
                <a:gd name="T9" fmla="*/ 5 h 36"/>
                <a:gd name="T10" fmla="*/ 34 w 68"/>
                <a:gd name="T11" fmla="*/ 2 h 36"/>
                <a:gd name="T12" fmla="*/ 41 w 68"/>
                <a:gd name="T13" fmla="*/ 1 h 36"/>
                <a:gd name="T14" fmla="*/ 47 w 68"/>
                <a:gd name="T15" fmla="*/ 0 h 36"/>
                <a:gd name="T16" fmla="*/ 53 w 68"/>
                <a:gd name="T17" fmla="*/ 1 h 36"/>
                <a:gd name="T18" fmla="*/ 62 w 68"/>
                <a:gd name="T19" fmla="*/ 3 h 36"/>
                <a:gd name="T20" fmla="*/ 68 w 68"/>
                <a:gd name="T21" fmla="*/ 9 h 36"/>
                <a:gd name="T22" fmla="*/ 67 w 68"/>
                <a:gd name="T23" fmla="*/ 14 h 36"/>
                <a:gd name="T24" fmla="*/ 63 w 68"/>
                <a:gd name="T25" fmla="*/ 22 h 36"/>
                <a:gd name="T26" fmla="*/ 53 w 68"/>
                <a:gd name="T27" fmla="*/ 27 h 36"/>
                <a:gd name="T28" fmla="*/ 44 w 68"/>
                <a:gd name="T29" fmla="*/ 32 h 36"/>
                <a:gd name="T30" fmla="*/ 36 w 68"/>
                <a:gd name="T31" fmla="*/ 33 h 36"/>
                <a:gd name="T32" fmla="*/ 28 w 68"/>
                <a:gd name="T33" fmla="*/ 35 h 36"/>
                <a:gd name="T34" fmla="*/ 20 w 68"/>
                <a:gd name="T35" fmla="*/ 35 h 36"/>
                <a:gd name="T36" fmla="*/ 16 w 68"/>
                <a:gd name="T37" fmla="*/ 36 h 36"/>
                <a:gd name="T38" fmla="*/ 7 w 68"/>
                <a:gd name="T39" fmla="*/ 35 h 36"/>
                <a:gd name="T40" fmla="*/ 2 w 68"/>
                <a:gd name="T41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36">
                  <a:moveTo>
                    <a:pt x="2" y="32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11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3" y="22"/>
                  </a:lnTo>
                  <a:lnTo>
                    <a:pt x="53" y="27"/>
                  </a:lnTo>
                  <a:lnTo>
                    <a:pt x="44" y="32"/>
                  </a:lnTo>
                  <a:lnTo>
                    <a:pt x="36" y="33"/>
                  </a:lnTo>
                  <a:lnTo>
                    <a:pt x="28" y="35"/>
                  </a:lnTo>
                  <a:lnTo>
                    <a:pt x="20" y="35"/>
                  </a:lnTo>
                  <a:lnTo>
                    <a:pt x="16" y="36"/>
                  </a:lnTo>
                  <a:lnTo>
                    <a:pt x="7" y="35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82" name="Freeform 170"/>
            <p:cNvSpPr>
              <a:spLocks/>
            </p:cNvSpPr>
            <p:nvPr/>
          </p:nvSpPr>
          <p:spPr bwMode="auto">
            <a:xfrm>
              <a:off x="702" y="1348"/>
              <a:ext cx="27" cy="19"/>
            </a:xfrm>
            <a:custGeom>
              <a:avLst/>
              <a:gdLst>
                <a:gd name="T0" fmla="*/ 24 w 53"/>
                <a:gd name="T1" fmla="*/ 0 h 37"/>
                <a:gd name="T2" fmla="*/ 33 w 53"/>
                <a:gd name="T3" fmla="*/ 0 h 37"/>
                <a:gd name="T4" fmla="*/ 43 w 53"/>
                <a:gd name="T5" fmla="*/ 4 h 37"/>
                <a:gd name="T6" fmla="*/ 51 w 53"/>
                <a:gd name="T7" fmla="*/ 9 h 37"/>
                <a:gd name="T8" fmla="*/ 53 w 53"/>
                <a:gd name="T9" fmla="*/ 16 h 37"/>
                <a:gd name="T10" fmla="*/ 51 w 53"/>
                <a:gd name="T11" fmla="*/ 24 h 37"/>
                <a:gd name="T12" fmla="*/ 43 w 53"/>
                <a:gd name="T13" fmla="*/ 31 h 37"/>
                <a:gd name="T14" fmla="*/ 33 w 53"/>
                <a:gd name="T15" fmla="*/ 35 h 37"/>
                <a:gd name="T16" fmla="*/ 24 w 53"/>
                <a:gd name="T17" fmla="*/ 37 h 37"/>
                <a:gd name="T18" fmla="*/ 14 w 53"/>
                <a:gd name="T19" fmla="*/ 35 h 37"/>
                <a:gd name="T20" fmla="*/ 6 w 53"/>
                <a:gd name="T21" fmla="*/ 31 h 37"/>
                <a:gd name="T22" fmla="*/ 1 w 53"/>
                <a:gd name="T23" fmla="*/ 24 h 37"/>
                <a:gd name="T24" fmla="*/ 0 w 53"/>
                <a:gd name="T25" fmla="*/ 16 h 37"/>
                <a:gd name="T26" fmla="*/ 1 w 53"/>
                <a:gd name="T27" fmla="*/ 9 h 37"/>
                <a:gd name="T28" fmla="*/ 6 w 53"/>
                <a:gd name="T29" fmla="*/ 4 h 37"/>
                <a:gd name="T30" fmla="*/ 14 w 53"/>
                <a:gd name="T31" fmla="*/ 0 h 37"/>
                <a:gd name="T32" fmla="*/ 24 w 5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37">
                  <a:moveTo>
                    <a:pt x="24" y="0"/>
                  </a:moveTo>
                  <a:lnTo>
                    <a:pt x="33" y="0"/>
                  </a:lnTo>
                  <a:lnTo>
                    <a:pt x="43" y="4"/>
                  </a:lnTo>
                  <a:lnTo>
                    <a:pt x="51" y="9"/>
                  </a:lnTo>
                  <a:lnTo>
                    <a:pt x="53" y="16"/>
                  </a:lnTo>
                  <a:lnTo>
                    <a:pt x="51" y="24"/>
                  </a:lnTo>
                  <a:lnTo>
                    <a:pt x="43" y="31"/>
                  </a:lnTo>
                  <a:lnTo>
                    <a:pt x="33" y="35"/>
                  </a:lnTo>
                  <a:lnTo>
                    <a:pt x="24" y="37"/>
                  </a:lnTo>
                  <a:lnTo>
                    <a:pt x="14" y="35"/>
                  </a:lnTo>
                  <a:lnTo>
                    <a:pt x="6" y="31"/>
                  </a:lnTo>
                  <a:lnTo>
                    <a:pt x="1" y="24"/>
                  </a:lnTo>
                  <a:lnTo>
                    <a:pt x="0" y="16"/>
                  </a:lnTo>
                  <a:lnTo>
                    <a:pt x="1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83" name="Freeform 171"/>
            <p:cNvSpPr>
              <a:spLocks/>
            </p:cNvSpPr>
            <p:nvPr/>
          </p:nvSpPr>
          <p:spPr bwMode="auto">
            <a:xfrm>
              <a:off x="788" y="1321"/>
              <a:ext cx="16" cy="28"/>
            </a:xfrm>
            <a:custGeom>
              <a:avLst/>
              <a:gdLst>
                <a:gd name="T0" fmla="*/ 16 w 32"/>
                <a:gd name="T1" fmla="*/ 0 h 56"/>
                <a:gd name="T2" fmla="*/ 20 w 32"/>
                <a:gd name="T3" fmla="*/ 2 h 56"/>
                <a:gd name="T4" fmla="*/ 25 w 32"/>
                <a:gd name="T5" fmla="*/ 8 h 56"/>
                <a:gd name="T6" fmla="*/ 27 w 32"/>
                <a:gd name="T7" fmla="*/ 11 h 56"/>
                <a:gd name="T8" fmla="*/ 29 w 32"/>
                <a:gd name="T9" fmla="*/ 17 h 56"/>
                <a:gd name="T10" fmla="*/ 30 w 32"/>
                <a:gd name="T11" fmla="*/ 23 h 56"/>
                <a:gd name="T12" fmla="*/ 32 w 32"/>
                <a:gd name="T13" fmla="*/ 30 h 56"/>
                <a:gd name="T14" fmla="*/ 30 w 32"/>
                <a:gd name="T15" fmla="*/ 35 h 56"/>
                <a:gd name="T16" fmla="*/ 29 w 32"/>
                <a:gd name="T17" fmla="*/ 40 h 56"/>
                <a:gd name="T18" fmla="*/ 27 w 32"/>
                <a:gd name="T19" fmla="*/ 44 h 56"/>
                <a:gd name="T20" fmla="*/ 25 w 32"/>
                <a:gd name="T21" fmla="*/ 49 h 56"/>
                <a:gd name="T22" fmla="*/ 20 w 32"/>
                <a:gd name="T23" fmla="*/ 54 h 56"/>
                <a:gd name="T24" fmla="*/ 16 w 32"/>
                <a:gd name="T25" fmla="*/ 56 h 56"/>
                <a:gd name="T26" fmla="*/ 8 w 32"/>
                <a:gd name="T27" fmla="*/ 54 h 56"/>
                <a:gd name="T28" fmla="*/ 3 w 32"/>
                <a:gd name="T29" fmla="*/ 49 h 56"/>
                <a:gd name="T30" fmla="*/ 1 w 32"/>
                <a:gd name="T31" fmla="*/ 44 h 56"/>
                <a:gd name="T32" fmla="*/ 0 w 32"/>
                <a:gd name="T33" fmla="*/ 40 h 56"/>
                <a:gd name="T34" fmla="*/ 0 w 32"/>
                <a:gd name="T35" fmla="*/ 35 h 56"/>
                <a:gd name="T36" fmla="*/ 0 w 32"/>
                <a:gd name="T37" fmla="*/ 30 h 56"/>
                <a:gd name="T38" fmla="*/ 0 w 32"/>
                <a:gd name="T39" fmla="*/ 23 h 56"/>
                <a:gd name="T40" fmla="*/ 0 w 32"/>
                <a:gd name="T41" fmla="*/ 17 h 56"/>
                <a:gd name="T42" fmla="*/ 1 w 32"/>
                <a:gd name="T43" fmla="*/ 11 h 56"/>
                <a:gd name="T44" fmla="*/ 3 w 32"/>
                <a:gd name="T45" fmla="*/ 8 h 56"/>
                <a:gd name="T46" fmla="*/ 8 w 32"/>
                <a:gd name="T47" fmla="*/ 2 h 56"/>
                <a:gd name="T48" fmla="*/ 16 w 32"/>
                <a:gd name="T4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56">
                  <a:moveTo>
                    <a:pt x="16" y="0"/>
                  </a:moveTo>
                  <a:lnTo>
                    <a:pt x="20" y="2"/>
                  </a:lnTo>
                  <a:lnTo>
                    <a:pt x="25" y="8"/>
                  </a:lnTo>
                  <a:lnTo>
                    <a:pt x="27" y="11"/>
                  </a:lnTo>
                  <a:lnTo>
                    <a:pt x="29" y="17"/>
                  </a:lnTo>
                  <a:lnTo>
                    <a:pt x="30" y="23"/>
                  </a:lnTo>
                  <a:lnTo>
                    <a:pt x="32" y="30"/>
                  </a:lnTo>
                  <a:lnTo>
                    <a:pt x="30" y="35"/>
                  </a:lnTo>
                  <a:lnTo>
                    <a:pt x="29" y="40"/>
                  </a:lnTo>
                  <a:lnTo>
                    <a:pt x="27" y="44"/>
                  </a:lnTo>
                  <a:lnTo>
                    <a:pt x="25" y="49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84" name="Freeform 172"/>
            <p:cNvSpPr>
              <a:spLocks/>
            </p:cNvSpPr>
            <p:nvPr/>
          </p:nvSpPr>
          <p:spPr bwMode="auto">
            <a:xfrm>
              <a:off x="788" y="1351"/>
              <a:ext cx="18" cy="30"/>
            </a:xfrm>
            <a:custGeom>
              <a:avLst/>
              <a:gdLst>
                <a:gd name="T0" fmla="*/ 19 w 35"/>
                <a:gd name="T1" fmla="*/ 60 h 60"/>
                <a:gd name="T2" fmla="*/ 24 w 35"/>
                <a:gd name="T3" fmla="*/ 57 h 60"/>
                <a:gd name="T4" fmla="*/ 30 w 35"/>
                <a:gd name="T5" fmla="*/ 51 h 60"/>
                <a:gd name="T6" fmla="*/ 32 w 35"/>
                <a:gd name="T7" fmla="*/ 46 h 60"/>
                <a:gd name="T8" fmla="*/ 33 w 35"/>
                <a:gd name="T9" fmla="*/ 42 h 60"/>
                <a:gd name="T10" fmla="*/ 34 w 35"/>
                <a:gd name="T11" fmla="*/ 36 h 60"/>
                <a:gd name="T12" fmla="*/ 35 w 35"/>
                <a:gd name="T13" fmla="*/ 31 h 60"/>
                <a:gd name="T14" fmla="*/ 34 w 35"/>
                <a:gd name="T15" fmla="*/ 24 h 60"/>
                <a:gd name="T16" fmla="*/ 33 w 35"/>
                <a:gd name="T17" fmla="*/ 17 h 60"/>
                <a:gd name="T18" fmla="*/ 32 w 35"/>
                <a:gd name="T19" fmla="*/ 12 h 60"/>
                <a:gd name="T20" fmla="*/ 30 w 35"/>
                <a:gd name="T21" fmla="*/ 8 h 60"/>
                <a:gd name="T22" fmla="*/ 24 w 35"/>
                <a:gd name="T23" fmla="*/ 2 h 60"/>
                <a:gd name="T24" fmla="*/ 19 w 35"/>
                <a:gd name="T25" fmla="*/ 0 h 60"/>
                <a:gd name="T26" fmla="*/ 11 w 35"/>
                <a:gd name="T27" fmla="*/ 2 h 60"/>
                <a:gd name="T28" fmla="*/ 4 w 35"/>
                <a:gd name="T29" fmla="*/ 8 h 60"/>
                <a:gd name="T30" fmla="*/ 1 w 35"/>
                <a:gd name="T31" fmla="*/ 12 h 60"/>
                <a:gd name="T32" fmla="*/ 0 w 35"/>
                <a:gd name="T33" fmla="*/ 17 h 60"/>
                <a:gd name="T34" fmla="*/ 0 w 35"/>
                <a:gd name="T35" fmla="*/ 24 h 60"/>
                <a:gd name="T36" fmla="*/ 0 w 35"/>
                <a:gd name="T37" fmla="*/ 31 h 60"/>
                <a:gd name="T38" fmla="*/ 0 w 35"/>
                <a:gd name="T39" fmla="*/ 36 h 60"/>
                <a:gd name="T40" fmla="*/ 0 w 35"/>
                <a:gd name="T41" fmla="*/ 42 h 60"/>
                <a:gd name="T42" fmla="*/ 1 w 35"/>
                <a:gd name="T43" fmla="*/ 46 h 60"/>
                <a:gd name="T44" fmla="*/ 4 w 35"/>
                <a:gd name="T45" fmla="*/ 51 h 60"/>
                <a:gd name="T46" fmla="*/ 11 w 35"/>
                <a:gd name="T47" fmla="*/ 57 h 60"/>
                <a:gd name="T48" fmla="*/ 19 w 35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60">
                  <a:moveTo>
                    <a:pt x="19" y="60"/>
                  </a:moveTo>
                  <a:lnTo>
                    <a:pt x="24" y="57"/>
                  </a:lnTo>
                  <a:lnTo>
                    <a:pt x="30" y="51"/>
                  </a:lnTo>
                  <a:lnTo>
                    <a:pt x="32" y="46"/>
                  </a:lnTo>
                  <a:lnTo>
                    <a:pt x="33" y="42"/>
                  </a:lnTo>
                  <a:lnTo>
                    <a:pt x="34" y="36"/>
                  </a:lnTo>
                  <a:lnTo>
                    <a:pt x="35" y="31"/>
                  </a:lnTo>
                  <a:lnTo>
                    <a:pt x="34" y="24"/>
                  </a:lnTo>
                  <a:lnTo>
                    <a:pt x="33" y="17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11" y="57"/>
                  </a:lnTo>
                  <a:lnTo>
                    <a:pt x="19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85" name="Freeform 173"/>
            <p:cNvSpPr>
              <a:spLocks/>
            </p:cNvSpPr>
            <p:nvPr/>
          </p:nvSpPr>
          <p:spPr bwMode="auto">
            <a:xfrm>
              <a:off x="799" y="1334"/>
              <a:ext cx="34" cy="18"/>
            </a:xfrm>
            <a:custGeom>
              <a:avLst/>
              <a:gdLst>
                <a:gd name="T0" fmla="*/ 1 w 67"/>
                <a:gd name="T1" fmla="*/ 31 h 36"/>
                <a:gd name="T2" fmla="*/ 0 w 67"/>
                <a:gd name="T3" fmla="*/ 23 h 36"/>
                <a:gd name="T4" fmla="*/ 6 w 67"/>
                <a:gd name="T5" fmla="*/ 16 h 36"/>
                <a:gd name="T6" fmla="*/ 10 w 67"/>
                <a:gd name="T7" fmla="*/ 13 h 36"/>
                <a:gd name="T8" fmla="*/ 16 w 67"/>
                <a:gd name="T9" fmla="*/ 10 h 36"/>
                <a:gd name="T10" fmla="*/ 22 w 67"/>
                <a:gd name="T11" fmla="*/ 7 h 36"/>
                <a:gd name="T12" fmla="*/ 29 w 67"/>
                <a:gd name="T13" fmla="*/ 5 h 36"/>
                <a:gd name="T14" fmla="*/ 42 w 67"/>
                <a:gd name="T15" fmla="*/ 0 h 36"/>
                <a:gd name="T16" fmla="*/ 53 w 67"/>
                <a:gd name="T17" fmla="*/ 0 h 36"/>
                <a:gd name="T18" fmla="*/ 61 w 67"/>
                <a:gd name="T19" fmla="*/ 3 h 36"/>
                <a:gd name="T20" fmla="*/ 67 w 67"/>
                <a:gd name="T21" fmla="*/ 8 h 36"/>
                <a:gd name="T22" fmla="*/ 66 w 67"/>
                <a:gd name="T23" fmla="*/ 13 h 36"/>
                <a:gd name="T24" fmla="*/ 63 w 67"/>
                <a:gd name="T25" fmla="*/ 19 h 36"/>
                <a:gd name="T26" fmla="*/ 53 w 67"/>
                <a:gd name="T27" fmla="*/ 25 h 36"/>
                <a:gd name="T28" fmla="*/ 43 w 67"/>
                <a:gd name="T29" fmla="*/ 31 h 36"/>
                <a:gd name="T30" fmla="*/ 34 w 67"/>
                <a:gd name="T31" fmla="*/ 32 h 36"/>
                <a:gd name="T32" fmla="*/ 27 w 67"/>
                <a:gd name="T33" fmla="*/ 34 h 36"/>
                <a:gd name="T34" fmla="*/ 19 w 67"/>
                <a:gd name="T35" fmla="*/ 35 h 36"/>
                <a:gd name="T36" fmla="*/ 16 w 67"/>
                <a:gd name="T37" fmla="*/ 36 h 36"/>
                <a:gd name="T38" fmla="*/ 6 w 67"/>
                <a:gd name="T39" fmla="*/ 34 h 36"/>
                <a:gd name="T40" fmla="*/ 1 w 67"/>
                <a:gd name="T41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6">
                  <a:moveTo>
                    <a:pt x="1" y="31"/>
                  </a:moveTo>
                  <a:lnTo>
                    <a:pt x="0" y="23"/>
                  </a:lnTo>
                  <a:lnTo>
                    <a:pt x="6" y="16"/>
                  </a:lnTo>
                  <a:lnTo>
                    <a:pt x="10" y="13"/>
                  </a:lnTo>
                  <a:lnTo>
                    <a:pt x="16" y="10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7" y="8"/>
                  </a:lnTo>
                  <a:lnTo>
                    <a:pt x="66" y="13"/>
                  </a:lnTo>
                  <a:lnTo>
                    <a:pt x="63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4" y="32"/>
                  </a:lnTo>
                  <a:lnTo>
                    <a:pt x="27" y="34"/>
                  </a:lnTo>
                  <a:lnTo>
                    <a:pt x="19" y="35"/>
                  </a:lnTo>
                  <a:lnTo>
                    <a:pt x="16" y="36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86" name="Freeform 174"/>
            <p:cNvSpPr>
              <a:spLocks/>
            </p:cNvSpPr>
            <p:nvPr/>
          </p:nvSpPr>
          <p:spPr bwMode="auto">
            <a:xfrm>
              <a:off x="759" y="1337"/>
              <a:ext cx="35" cy="17"/>
            </a:xfrm>
            <a:custGeom>
              <a:avLst/>
              <a:gdLst>
                <a:gd name="T0" fmla="*/ 72 w 72"/>
                <a:gd name="T1" fmla="*/ 28 h 34"/>
                <a:gd name="T2" fmla="*/ 71 w 72"/>
                <a:gd name="T3" fmla="*/ 22 h 34"/>
                <a:gd name="T4" fmla="*/ 66 w 72"/>
                <a:gd name="T5" fmla="*/ 17 h 34"/>
                <a:gd name="T6" fmla="*/ 61 w 72"/>
                <a:gd name="T7" fmla="*/ 14 h 34"/>
                <a:gd name="T8" fmla="*/ 55 w 72"/>
                <a:gd name="T9" fmla="*/ 11 h 34"/>
                <a:gd name="T10" fmla="*/ 48 w 72"/>
                <a:gd name="T11" fmla="*/ 8 h 34"/>
                <a:gd name="T12" fmla="*/ 42 w 72"/>
                <a:gd name="T13" fmla="*/ 6 h 34"/>
                <a:gd name="T14" fmla="*/ 34 w 72"/>
                <a:gd name="T15" fmla="*/ 3 h 34"/>
                <a:gd name="T16" fmla="*/ 26 w 72"/>
                <a:gd name="T17" fmla="*/ 1 h 34"/>
                <a:gd name="T18" fmla="*/ 20 w 72"/>
                <a:gd name="T19" fmla="*/ 0 h 34"/>
                <a:gd name="T20" fmla="*/ 15 w 72"/>
                <a:gd name="T21" fmla="*/ 0 h 34"/>
                <a:gd name="T22" fmla="*/ 5 w 72"/>
                <a:gd name="T23" fmla="*/ 1 h 34"/>
                <a:gd name="T24" fmla="*/ 2 w 72"/>
                <a:gd name="T25" fmla="*/ 6 h 34"/>
                <a:gd name="T26" fmla="*/ 0 w 72"/>
                <a:gd name="T27" fmla="*/ 12 h 34"/>
                <a:gd name="T28" fmla="*/ 7 w 72"/>
                <a:gd name="T29" fmla="*/ 19 h 34"/>
                <a:gd name="T30" fmla="*/ 10 w 72"/>
                <a:gd name="T31" fmla="*/ 22 h 34"/>
                <a:gd name="T32" fmla="*/ 16 w 72"/>
                <a:gd name="T33" fmla="*/ 25 h 34"/>
                <a:gd name="T34" fmla="*/ 23 w 72"/>
                <a:gd name="T35" fmla="*/ 28 h 34"/>
                <a:gd name="T36" fmla="*/ 30 w 72"/>
                <a:gd name="T37" fmla="*/ 32 h 34"/>
                <a:gd name="T38" fmla="*/ 41 w 72"/>
                <a:gd name="T39" fmla="*/ 34 h 34"/>
                <a:gd name="T40" fmla="*/ 53 w 72"/>
                <a:gd name="T41" fmla="*/ 34 h 34"/>
                <a:gd name="T42" fmla="*/ 64 w 72"/>
                <a:gd name="T43" fmla="*/ 32 h 34"/>
                <a:gd name="T44" fmla="*/ 72 w 72"/>
                <a:gd name="T4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7"/>
                  </a:lnTo>
                  <a:lnTo>
                    <a:pt x="61" y="14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4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2"/>
                  </a:lnTo>
                  <a:lnTo>
                    <a:pt x="41" y="34"/>
                  </a:lnTo>
                  <a:lnTo>
                    <a:pt x="53" y="34"/>
                  </a:lnTo>
                  <a:lnTo>
                    <a:pt x="64" y="32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87" name="Freeform 175"/>
            <p:cNvSpPr>
              <a:spLocks/>
            </p:cNvSpPr>
            <p:nvPr/>
          </p:nvSpPr>
          <p:spPr bwMode="auto">
            <a:xfrm>
              <a:off x="799" y="1350"/>
              <a:ext cx="34" cy="17"/>
            </a:xfrm>
            <a:custGeom>
              <a:avLst/>
              <a:gdLst>
                <a:gd name="T0" fmla="*/ 67 w 67"/>
                <a:gd name="T1" fmla="*/ 30 h 34"/>
                <a:gd name="T2" fmla="*/ 66 w 67"/>
                <a:gd name="T3" fmla="*/ 24 h 34"/>
                <a:gd name="T4" fmla="*/ 63 w 67"/>
                <a:gd name="T5" fmla="*/ 17 h 34"/>
                <a:gd name="T6" fmla="*/ 53 w 67"/>
                <a:gd name="T7" fmla="*/ 11 h 34"/>
                <a:gd name="T8" fmla="*/ 43 w 67"/>
                <a:gd name="T9" fmla="*/ 6 h 34"/>
                <a:gd name="T10" fmla="*/ 34 w 67"/>
                <a:gd name="T11" fmla="*/ 3 h 34"/>
                <a:gd name="T12" fmla="*/ 27 w 67"/>
                <a:gd name="T13" fmla="*/ 1 h 34"/>
                <a:gd name="T14" fmla="*/ 19 w 67"/>
                <a:gd name="T15" fmla="*/ 0 h 34"/>
                <a:gd name="T16" fmla="*/ 16 w 67"/>
                <a:gd name="T17" fmla="*/ 0 h 34"/>
                <a:gd name="T18" fmla="*/ 6 w 67"/>
                <a:gd name="T19" fmla="*/ 1 h 34"/>
                <a:gd name="T20" fmla="*/ 1 w 67"/>
                <a:gd name="T21" fmla="*/ 6 h 34"/>
                <a:gd name="T22" fmla="*/ 0 w 67"/>
                <a:gd name="T23" fmla="*/ 11 h 34"/>
                <a:gd name="T24" fmla="*/ 6 w 67"/>
                <a:gd name="T25" fmla="*/ 18 h 34"/>
                <a:gd name="T26" fmla="*/ 10 w 67"/>
                <a:gd name="T27" fmla="*/ 22 h 34"/>
                <a:gd name="T28" fmla="*/ 16 w 67"/>
                <a:gd name="T29" fmla="*/ 26 h 34"/>
                <a:gd name="T30" fmla="*/ 22 w 67"/>
                <a:gd name="T31" fmla="*/ 29 h 34"/>
                <a:gd name="T32" fmla="*/ 29 w 67"/>
                <a:gd name="T33" fmla="*/ 33 h 34"/>
                <a:gd name="T34" fmla="*/ 42 w 67"/>
                <a:gd name="T35" fmla="*/ 34 h 34"/>
                <a:gd name="T36" fmla="*/ 53 w 67"/>
                <a:gd name="T37" fmla="*/ 34 h 34"/>
                <a:gd name="T38" fmla="*/ 61 w 67"/>
                <a:gd name="T39" fmla="*/ 33 h 34"/>
                <a:gd name="T40" fmla="*/ 67 w 67"/>
                <a:gd name="T41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4">
                  <a:moveTo>
                    <a:pt x="67" y="30"/>
                  </a:moveTo>
                  <a:lnTo>
                    <a:pt x="66" y="24"/>
                  </a:lnTo>
                  <a:lnTo>
                    <a:pt x="63" y="17"/>
                  </a:lnTo>
                  <a:lnTo>
                    <a:pt x="53" y="11"/>
                  </a:lnTo>
                  <a:lnTo>
                    <a:pt x="43" y="6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1"/>
                  </a:lnTo>
                  <a:lnTo>
                    <a:pt x="6" y="18"/>
                  </a:lnTo>
                  <a:lnTo>
                    <a:pt x="10" y="22"/>
                  </a:lnTo>
                  <a:lnTo>
                    <a:pt x="16" y="26"/>
                  </a:lnTo>
                  <a:lnTo>
                    <a:pt x="22" y="29"/>
                  </a:lnTo>
                  <a:lnTo>
                    <a:pt x="29" y="33"/>
                  </a:lnTo>
                  <a:lnTo>
                    <a:pt x="42" y="34"/>
                  </a:lnTo>
                  <a:lnTo>
                    <a:pt x="53" y="34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88" name="Freeform 176"/>
            <p:cNvSpPr>
              <a:spLocks/>
            </p:cNvSpPr>
            <p:nvPr/>
          </p:nvSpPr>
          <p:spPr bwMode="auto">
            <a:xfrm>
              <a:off x="759" y="1352"/>
              <a:ext cx="35" cy="19"/>
            </a:xfrm>
            <a:custGeom>
              <a:avLst/>
              <a:gdLst>
                <a:gd name="T0" fmla="*/ 2 w 72"/>
                <a:gd name="T1" fmla="*/ 31 h 36"/>
                <a:gd name="T2" fmla="*/ 0 w 72"/>
                <a:gd name="T3" fmla="*/ 23 h 36"/>
                <a:gd name="T4" fmla="*/ 7 w 72"/>
                <a:gd name="T5" fmla="*/ 15 h 36"/>
                <a:gd name="T6" fmla="*/ 10 w 72"/>
                <a:gd name="T7" fmla="*/ 12 h 36"/>
                <a:gd name="T8" fmla="*/ 16 w 72"/>
                <a:gd name="T9" fmla="*/ 9 h 36"/>
                <a:gd name="T10" fmla="*/ 23 w 72"/>
                <a:gd name="T11" fmla="*/ 6 h 36"/>
                <a:gd name="T12" fmla="*/ 30 w 72"/>
                <a:gd name="T13" fmla="*/ 4 h 36"/>
                <a:gd name="T14" fmla="*/ 41 w 72"/>
                <a:gd name="T15" fmla="*/ 0 h 36"/>
                <a:gd name="T16" fmla="*/ 53 w 72"/>
                <a:gd name="T17" fmla="*/ 0 h 36"/>
                <a:gd name="T18" fmla="*/ 64 w 72"/>
                <a:gd name="T19" fmla="*/ 2 h 36"/>
                <a:gd name="T20" fmla="*/ 72 w 72"/>
                <a:gd name="T21" fmla="*/ 7 h 36"/>
                <a:gd name="T22" fmla="*/ 71 w 72"/>
                <a:gd name="T23" fmla="*/ 12 h 36"/>
                <a:gd name="T24" fmla="*/ 66 w 72"/>
                <a:gd name="T25" fmla="*/ 19 h 36"/>
                <a:gd name="T26" fmla="*/ 61 w 72"/>
                <a:gd name="T27" fmla="*/ 22 h 36"/>
                <a:gd name="T28" fmla="*/ 55 w 72"/>
                <a:gd name="T29" fmla="*/ 25 h 36"/>
                <a:gd name="T30" fmla="*/ 48 w 72"/>
                <a:gd name="T31" fmla="*/ 28 h 36"/>
                <a:gd name="T32" fmla="*/ 42 w 72"/>
                <a:gd name="T33" fmla="*/ 31 h 36"/>
                <a:gd name="T34" fmla="*/ 34 w 72"/>
                <a:gd name="T35" fmla="*/ 32 h 36"/>
                <a:gd name="T36" fmla="*/ 26 w 72"/>
                <a:gd name="T37" fmla="*/ 34 h 36"/>
                <a:gd name="T38" fmla="*/ 20 w 72"/>
                <a:gd name="T39" fmla="*/ 35 h 36"/>
                <a:gd name="T40" fmla="*/ 15 w 72"/>
                <a:gd name="T41" fmla="*/ 36 h 36"/>
                <a:gd name="T42" fmla="*/ 5 w 72"/>
                <a:gd name="T43" fmla="*/ 34 h 36"/>
                <a:gd name="T44" fmla="*/ 2 w 72"/>
                <a:gd name="T4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36">
                  <a:moveTo>
                    <a:pt x="2" y="31"/>
                  </a:moveTo>
                  <a:lnTo>
                    <a:pt x="0" y="23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4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5" y="25"/>
                  </a:lnTo>
                  <a:lnTo>
                    <a:pt x="48" y="28"/>
                  </a:lnTo>
                  <a:lnTo>
                    <a:pt x="42" y="31"/>
                  </a:lnTo>
                  <a:lnTo>
                    <a:pt x="34" y="32"/>
                  </a:lnTo>
                  <a:lnTo>
                    <a:pt x="26" y="34"/>
                  </a:lnTo>
                  <a:lnTo>
                    <a:pt x="20" y="35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89" name="Freeform 177"/>
            <p:cNvSpPr>
              <a:spLocks/>
            </p:cNvSpPr>
            <p:nvPr/>
          </p:nvSpPr>
          <p:spPr bwMode="auto">
            <a:xfrm>
              <a:off x="783" y="1343"/>
              <a:ext cx="27" cy="18"/>
            </a:xfrm>
            <a:custGeom>
              <a:avLst/>
              <a:gdLst>
                <a:gd name="T0" fmla="*/ 29 w 54"/>
                <a:gd name="T1" fmla="*/ 0 h 37"/>
                <a:gd name="T2" fmla="*/ 38 w 54"/>
                <a:gd name="T3" fmla="*/ 0 h 37"/>
                <a:gd name="T4" fmla="*/ 45 w 54"/>
                <a:gd name="T5" fmla="*/ 4 h 37"/>
                <a:gd name="T6" fmla="*/ 51 w 54"/>
                <a:gd name="T7" fmla="*/ 9 h 37"/>
                <a:gd name="T8" fmla="*/ 54 w 54"/>
                <a:gd name="T9" fmla="*/ 16 h 37"/>
                <a:gd name="T10" fmla="*/ 51 w 54"/>
                <a:gd name="T11" fmla="*/ 23 h 37"/>
                <a:gd name="T12" fmla="*/ 45 w 54"/>
                <a:gd name="T13" fmla="*/ 29 h 37"/>
                <a:gd name="T14" fmla="*/ 38 w 54"/>
                <a:gd name="T15" fmla="*/ 34 h 37"/>
                <a:gd name="T16" fmla="*/ 29 w 54"/>
                <a:gd name="T17" fmla="*/ 37 h 37"/>
                <a:gd name="T18" fmla="*/ 17 w 54"/>
                <a:gd name="T19" fmla="*/ 34 h 37"/>
                <a:gd name="T20" fmla="*/ 7 w 54"/>
                <a:gd name="T21" fmla="*/ 29 h 37"/>
                <a:gd name="T22" fmla="*/ 1 w 54"/>
                <a:gd name="T23" fmla="*/ 23 h 37"/>
                <a:gd name="T24" fmla="*/ 0 w 54"/>
                <a:gd name="T25" fmla="*/ 16 h 37"/>
                <a:gd name="T26" fmla="*/ 1 w 54"/>
                <a:gd name="T27" fmla="*/ 9 h 37"/>
                <a:gd name="T28" fmla="*/ 7 w 54"/>
                <a:gd name="T29" fmla="*/ 4 h 37"/>
                <a:gd name="T30" fmla="*/ 17 w 54"/>
                <a:gd name="T31" fmla="*/ 0 h 37"/>
                <a:gd name="T32" fmla="*/ 29 w 54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37">
                  <a:moveTo>
                    <a:pt x="29" y="0"/>
                  </a:moveTo>
                  <a:lnTo>
                    <a:pt x="38" y="0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4" y="16"/>
                  </a:lnTo>
                  <a:lnTo>
                    <a:pt x="51" y="23"/>
                  </a:lnTo>
                  <a:lnTo>
                    <a:pt x="45" y="29"/>
                  </a:lnTo>
                  <a:lnTo>
                    <a:pt x="38" y="34"/>
                  </a:lnTo>
                  <a:lnTo>
                    <a:pt x="29" y="37"/>
                  </a:lnTo>
                  <a:lnTo>
                    <a:pt x="17" y="34"/>
                  </a:lnTo>
                  <a:lnTo>
                    <a:pt x="7" y="29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4"/>
                  </a:lnTo>
                  <a:lnTo>
                    <a:pt x="1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90" name="Freeform 178"/>
            <p:cNvSpPr>
              <a:spLocks/>
            </p:cNvSpPr>
            <p:nvPr/>
          </p:nvSpPr>
          <p:spPr bwMode="auto">
            <a:xfrm>
              <a:off x="854" y="1285"/>
              <a:ext cx="18" cy="30"/>
            </a:xfrm>
            <a:custGeom>
              <a:avLst/>
              <a:gdLst>
                <a:gd name="T0" fmla="*/ 21 w 37"/>
                <a:gd name="T1" fmla="*/ 0 h 61"/>
                <a:gd name="T2" fmla="*/ 26 w 37"/>
                <a:gd name="T3" fmla="*/ 2 h 61"/>
                <a:gd name="T4" fmla="*/ 31 w 37"/>
                <a:gd name="T5" fmla="*/ 8 h 61"/>
                <a:gd name="T6" fmla="*/ 32 w 37"/>
                <a:gd name="T7" fmla="*/ 11 h 61"/>
                <a:gd name="T8" fmla="*/ 35 w 37"/>
                <a:gd name="T9" fmla="*/ 17 h 61"/>
                <a:gd name="T10" fmla="*/ 36 w 37"/>
                <a:gd name="T11" fmla="*/ 23 h 61"/>
                <a:gd name="T12" fmla="*/ 37 w 37"/>
                <a:gd name="T13" fmla="*/ 29 h 61"/>
                <a:gd name="T14" fmla="*/ 36 w 37"/>
                <a:gd name="T15" fmla="*/ 34 h 61"/>
                <a:gd name="T16" fmla="*/ 35 w 37"/>
                <a:gd name="T17" fmla="*/ 40 h 61"/>
                <a:gd name="T18" fmla="*/ 32 w 37"/>
                <a:gd name="T19" fmla="*/ 46 h 61"/>
                <a:gd name="T20" fmla="*/ 31 w 37"/>
                <a:gd name="T21" fmla="*/ 52 h 61"/>
                <a:gd name="T22" fmla="*/ 26 w 37"/>
                <a:gd name="T23" fmla="*/ 58 h 61"/>
                <a:gd name="T24" fmla="*/ 21 w 37"/>
                <a:gd name="T25" fmla="*/ 61 h 61"/>
                <a:gd name="T26" fmla="*/ 11 w 37"/>
                <a:gd name="T27" fmla="*/ 58 h 61"/>
                <a:gd name="T28" fmla="*/ 5 w 37"/>
                <a:gd name="T29" fmla="*/ 52 h 61"/>
                <a:gd name="T30" fmla="*/ 1 w 37"/>
                <a:gd name="T31" fmla="*/ 46 h 61"/>
                <a:gd name="T32" fmla="*/ 0 w 37"/>
                <a:gd name="T33" fmla="*/ 40 h 61"/>
                <a:gd name="T34" fmla="*/ 0 w 37"/>
                <a:gd name="T35" fmla="*/ 34 h 61"/>
                <a:gd name="T36" fmla="*/ 0 w 37"/>
                <a:gd name="T37" fmla="*/ 29 h 61"/>
                <a:gd name="T38" fmla="*/ 0 w 37"/>
                <a:gd name="T39" fmla="*/ 23 h 61"/>
                <a:gd name="T40" fmla="*/ 0 w 37"/>
                <a:gd name="T41" fmla="*/ 17 h 61"/>
                <a:gd name="T42" fmla="*/ 1 w 37"/>
                <a:gd name="T43" fmla="*/ 11 h 61"/>
                <a:gd name="T44" fmla="*/ 5 w 37"/>
                <a:gd name="T45" fmla="*/ 8 h 61"/>
                <a:gd name="T46" fmla="*/ 11 w 37"/>
                <a:gd name="T47" fmla="*/ 2 h 61"/>
                <a:gd name="T48" fmla="*/ 21 w 37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61">
                  <a:moveTo>
                    <a:pt x="21" y="0"/>
                  </a:moveTo>
                  <a:lnTo>
                    <a:pt x="26" y="2"/>
                  </a:lnTo>
                  <a:lnTo>
                    <a:pt x="31" y="8"/>
                  </a:lnTo>
                  <a:lnTo>
                    <a:pt x="32" y="11"/>
                  </a:lnTo>
                  <a:lnTo>
                    <a:pt x="35" y="17"/>
                  </a:lnTo>
                  <a:lnTo>
                    <a:pt x="36" y="23"/>
                  </a:lnTo>
                  <a:lnTo>
                    <a:pt x="37" y="29"/>
                  </a:lnTo>
                  <a:lnTo>
                    <a:pt x="36" y="34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26" y="58"/>
                  </a:lnTo>
                  <a:lnTo>
                    <a:pt x="21" y="61"/>
                  </a:lnTo>
                  <a:lnTo>
                    <a:pt x="11" y="58"/>
                  </a:lnTo>
                  <a:lnTo>
                    <a:pt x="5" y="52"/>
                  </a:lnTo>
                  <a:lnTo>
                    <a:pt x="1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91" name="Freeform 179"/>
            <p:cNvSpPr>
              <a:spLocks/>
            </p:cNvSpPr>
            <p:nvPr/>
          </p:nvSpPr>
          <p:spPr bwMode="auto">
            <a:xfrm>
              <a:off x="856" y="1315"/>
              <a:ext cx="18" cy="29"/>
            </a:xfrm>
            <a:custGeom>
              <a:avLst/>
              <a:gdLst>
                <a:gd name="T0" fmla="*/ 20 w 36"/>
                <a:gd name="T1" fmla="*/ 59 h 59"/>
                <a:gd name="T2" fmla="*/ 25 w 36"/>
                <a:gd name="T3" fmla="*/ 56 h 59"/>
                <a:gd name="T4" fmla="*/ 30 w 36"/>
                <a:gd name="T5" fmla="*/ 50 h 59"/>
                <a:gd name="T6" fmla="*/ 31 w 36"/>
                <a:gd name="T7" fmla="*/ 45 h 59"/>
                <a:gd name="T8" fmla="*/ 33 w 36"/>
                <a:gd name="T9" fmla="*/ 41 h 59"/>
                <a:gd name="T10" fmla="*/ 34 w 36"/>
                <a:gd name="T11" fmla="*/ 34 h 59"/>
                <a:gd name="T12" fmla="*/ 36 w 36"/>
                <a:gd name="T13" fmla="*/ 29 h 59"/>
                <a:gd name="T14" fmla="*/ 34 w 36"/>
                <a:gd name="T15" fmla="*/ 23 h 59"/>
                <a:gd name="T16" fmla="*/ 33 w 36"/>
                <a:gd name="T17" fmla="*/ 17 h 59"/>
                <a:gd name="T18" fmla="*/ 31 w 36"/>
                <a:gd name="T19" fmla="*/ 11 h 59"/>
                <a:gd name="T20" fmla="*/ 30 w 36"/>
                <a:gd name="T21" fmla="*/ 8 h 59"/>
                <a:gd name="T22" fmla="*/ 25 w 36"/>
                <a:gd name="T23" fmla="*/ 2 h 59"/>
                <a:gd name="T24" fmla="*/ 20 w 36"/>
                <a:gd name="T25" fmla="*/ 0 h 59"/>
                <a:gd name="T26" fmla="*/ 11 w 36"/>
                <a:gd name="T27" fmla="*/ 2 h 59"/>
                <a:gd name="T28" fmla="*/ 5 w 36"/>
                <a:gd name="T29" fmla="*/ 8 h 59"/>
                <a:gd name="T30" fmla="*/ 1 w 36"/>
                <a:gd name="T31" fmla="*/ 11 h 59"/>
                <a:gd name="T32" fmla="*/ 0 w 36"/>
                <a:gd name="T33" fmla="*/ 17 h 59"/>
                <a:gd name="T34" fmla="*/ 0 w 36"/>
                <a:gd name="T35" fmla="*/ 23 h 59"/>
                <a:gd name="T36" fmla="*/ 0 w 36"/>
                <a:gd name="T37" fmla="*/ 29 h 59"/>
                <a:gd name="T38" fmla="*/ 0 w 36"/>
                <a:gd name="T39" fmla="*/ 34 h 59"/>
                <a:gd name="T40" fmla="*/ 0 w 36"/>
                <a:gd name="T41" fmla="*/ 41 h 59"/>
                <a:gd name="T42" fmla="*/ 1 w 36"/>
                <a:gd name="T43" fmla="*/ 45 h 59"/>
                <a:gd name="T44" fmla="*/ 5 w 36"/>
                <a:gd name="T45" fmla="*/ 50 h 59"/>
                <a:gd name="T46" fmla="*/ 11 w 36"/>
                <a:gd name="T47" fmla="*/ 56 h 59"/>
                <a:gd name="T48" fmla="*/ 20 w 36"/>
                <a:gd name="T4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59">
                  <a:moveTo>
                    <a:pt x="20" y="59"/>
                  </a:moveTo>
                  <a:lnTo>
                    <a:pt x="25" y="56"/>
                  </a:lnTo>
                  <a:lnTo>
                    <a:pt x="30" y="50"/>
                  </a:lnTo>
                  <a:lnTo>
                    <a:pt x="31" y="45"/>
                  </a:lnTo>
                  <a:lnTo>
                    <a:pt x="33" y="41"/>
                  </a:lnTo>
                  <a:lnTo>
                    <a:pt x="34" y="34"/>
                  </a:lnTo>
                  <a:lnTo>
                    <a:pt x="36" y="29"/>
                  </a:lnTo>
                  <a:lnTo>
                    <a:pt x="34" y="23"/>
                  </a:lnTo>
                  <a:lnTo>
                    <a:pt x="33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2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92" name="Freeform 180"/>
            <p:cNvSpPr>
              <a:spLocks/>
            </p:cNvSpPr>
            <p:nvPr/>
          </p:nvSpPr>
          <p:spPr bwMode="auto">
            <a:xfrm>
              <a:off x="867" y="1298"/>
              <a:ext cx="33" cy="18"/>
            </a:xfrm>
            <a:custGeom>
              <a:avLst/>
              <a:gdLst>
                <a:gd name="T0" fmla="*/ 1 w 67"/>
                <a:gd name="T1" fmla="*/ 30 h 36"/>
                <a:gd name="T2" fmla="*/ 0 w 67"/>
                <a:gd name="T3" fmla="*/ 24 h 36"/>
                <a:gd name="T4" fmla="*/ 6 w 67"/>
                <a:gd name="T5" fmla="*/ 17 h 36"/>
                <a:gd name="T6" fmla="*/ 14 w 67"/>
                <a:gd name="T7" fmla="*/ 10 h 36"/>
                <a:gd name="T8" fmla="*/ 26 w 67"/>
                <a:gd name="T9" fmla="*/ 5 h 36"/>
                <a:gd name="T10" fmla="*/ 33 w 67"/>
                <a:gd name="T11" fmla="*/ 2 h 36"/>
                <a:gd name="T12" fmla="*/ 41 w 67"/>
                <a:gd name="T13" fmla="*/ 1 h 36"/>
                <a:gd name="T14" fmla="*/ 46 w 67"/>
                <a:gd name="T15" fmla="*/ 0 h 36"/>
                <a:gd name="T16" fmla="*/ 52 w 67"/>
                <a:gd name="T17" fmla="*/ 0 h 36"/>
                <a:gd name="T18" fmla="*/ 60 w 67"/>
                <a:gd name="T19" fmla="*/ 1 h 36"/>
                <a:gd name="T20" fmla="*/ 67 w 67"/>
                <a:gd name="T21" fmla="*/ 5 h 36"/>
                <a:gd name="T22" fmla="*/ 67 w 67"/>
                <a:gd name="T23" fmla="*/ 12 h 36"/>
                <a:gd name="T24" fmla="*/ 62 w 67"/>
                <a:gd name="T25" fmla="*/ 20 h 36"/>
                <a:gd name="T26" fmla="*/ 53 w 67"/>
                <a:gd name="T27" fmla="*/ 27 h 36"/>
                <a:gd name="T28" fmla="*/ 43 w 67"/>
                <a:gd name="T29" fmla="*/ 34 h 36"/>
                <a:gd name="T30" fmla="*/ 35 w 67"/>
                <a:gd name="T31" fmla="*/ 35 h 36"/>
                <a:gd name="T32" fmla="*/ 26 w 67"/>
                <a:gd name="T33" fmla="*/ 36 h 36"/>
                <a:gd name="T34" fmla="*/ 20 w 67"/>
                <a:gd name="T35" fmla="*/ 36 h 36"/>
                <a:gd name="T36" fmla="*/ 15 w 67"/>
                <a:gd name="T37" fmla="*/ 36 h 36"/>
                <a:gd name="T38" fmla="*/ 5 w 67"/>
                <a:gd name="T39" fmla="*/ 34 h 36"/>
                <a:gd name="T40" fmla="*/ 1 w 67"/>
                <a:gd name="T4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6" y="17"/>
                  </a:lnTo>
                  <a:lnTo>
                    <a:pt x="14" y="10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2"/>
                  </a:lnTo>
                  <a:lnTo>
                    <a:pt x="62" y="20"/>
                  </a:lnTo>
                  <a:lnTo>
                    <a:pt x="53" y="27"/>
                  </a:lnTo>
                  <a:lnTo>
                    <a:pt x="43" y="34"/>
                  </a:lnTo>
                  <a:lnTo>
                    <a:pt x="35" y="35"/>
                  </a:lnTo>
                  <a:lnTo>
                    <a:pt x="26" y="36"/>
                  </a:lnTo>
                  <a:lnTo>
                    <a:pt x="20" y="36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93" name="Freeform 181"/>
            <p:cNvSpPr>
              <a:spLocks/>
            </p:cNvSpPr>
            <p:nvPr/>
          </p:nvSpPr>
          <p:spPr bwMode="auto">
            <a:xfrm>
              <a:off x="826" y="1301"/>
              <a:ext cx="36" cy="17"/>
            </a:xfrm>
            <a:custGeom>
              <a:avLst/>
              <a:gdLst>
                <a:gd name="T0" fmla="*/ 70 w 70"/>
                <a:gd name="T1" fmla="*/ 31 h 35"/>
                <a:gd name="T2" fmla="*/ 68 w 70"/>
                <a:gd name="T3" fmla="*/ 23 h 35"/>
                <a:gd name="T4" fmla="*/ 63 w 70"/>
                <a:gd name="T5" fmla="*/ 15 h 35"/>
                <a:gd name="T6" fmla="*/ 58 w 70"/>
                <a:gd name="T7" fmla="*/ 12 h 35"/>
                <a:gd name="T8" fmla="*/ 54 w 70"/>
                <a:gd name="T9" fmla="*/ 8 h 35"/>
                <a:gd name="T10" fmla="*/ 47 w 70"/>
                <a:gd name="T11" fmla="*/ 5 h 35"/>
                <a:gd name="T12" fmla="*/ 41 w 70"/>
                <a:gd name="T13" fmla="*/ 3 h 35"/>
                <a:gd name="T14" fmla="*/ 27 w 70"/>
                <a:gd name="T15" fmla="*/ 0 h 35"/>
                <a:gd name="T16" fmla="*/ 16 w 70"/>
                <a:gd name="T17" fmla="*/ 0 h 35"/>
                <a:gd name="T18" fmla="*/ 6 w 70"/>
                <a:gd name="T19" fmla="*/ 1 h 35"/>
                <a:gd name="T20" fmla="*/ 1 w 70"/>
                <a:gd name="T21" fmla="*/ 6 h 35"/>
                <a:gd name="T22" fmla="*/ 0 w 70"/>
                <a:gd name="T23" fmla="*/ 12 h 35"/>
                <a:gd name="T24" fmla="*/ 6 w 70"/>
                <a:gd name="T25" fmla="*/ 20 h 35"/>
                <a:gd name="T26" fmla="*/ 10 w 70"/>
                <a:gd name="T27" fmla="*/ 23 h 35"/>
                <a:gd name="T28" fmla="*/ 15 w 70"/>
                <a:gd name="T29" fmla="*/ 26 h 35"/>
                <a:gd name="T30" fmla="*/ 21 w 70"/>
                <a:gd name="T31" fmla="*/ 28 h 35"/>
                <a:gd name="T32" fmla="*/ 29 w 70"/>
                <a:gd name="T33" fmla="*/ 31 h 35"/>
                <a:gd name="T34" fmla="*/ 41 w 70"/>
                <a:gd name="T35" fmla="*/ 34 h 35"/>
                <a:gd name="T36" fmla="*/ 54 w 70"/>
                <a:gd name="T37" fmla="*/ 35 h 35"/>
                <a:gd name="T38" fmla="*/ 64 w 70"/>
                <a:gd name="T39" fmla="*/ 34 h 35"/>
                <a:gd name="T40" fmla="*/ 70 w 70"/>
                <a:gd name="T4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35">
                  <a:moveTo>
                    <a:pt x="70" y="31"/>
                  </a:moveTo>
                  <a:lnTo>
                    <a:pt x="68" y="23"/>
                  </a:lnTo>
                  <a:lnTo>
                    <a:pt x="63" y="15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41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23"/>
                  </a:lnTo>
                  <a:lnTo>
                    <a:pt x="15" y="26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1" y="34"/>
                  </a:lnTo>
                  <a:lnTo>
                    <a:pt x="54" y="35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94" name="Freeform 182"/>
            <p:cNvSpPr>
              <a:spLocks/>
            </p:cNvSpPr>
            <p:nvPr/>
          </p:nvSpPr>
          <p:spPr bwMode="auto">
            <a:xfrm>
              <a:off x="867" y="1314"/>
              <a:ext cx="33" cy="17"/>
            </a:xfrm>
            <a:custGeom>
              <a:avLst/>
              <a:gdLst>
                <a:gd name="T0" fmla="*/ 67 w 67"/>
                <a:gd name="T1" fmla="*/ 28 h 35"/>
                <a:gd name="T2" fmla="*/ 67 w 67"/>
                <a:gd name="T3" fmla="*/ 22 h 35"/>
                <a:gd name="T4" fmla="*/ 62 w 67"/>
                <a:gd name="T5" fmla="*/ 16 h 35"/>
                <a:gd name="T6" fmla="*/ 53 w 67"/>
                <a:gd name="T7" fmla="*/ 10 h 35"/>
                <a:gd name="T8" fmla="*/ 43 w 67"/>
                <a:gd name="T9" fmla="*/ 5 h 35"/>
                <a:gd name="T10" fmla="*/ 35 w 67"/>
                <a:gd name="T11" fmla="*/ 2 h 35"/>
                <a:gd name="T12" fmla="*/ 26 w 67"/>
                <a:gd name="T13" fmla="*/ 1 h 35"/>
                <a:gd name="T14" fmla="*/ 20 w 67"/>
                <a:gd name="T15" fmla="*/ 0 h 35"/>
                <a:gd name="T16" fmla="*/ 15 w 67"/>
                <a:gd name="T17" fmla="*/ 1 h 35"/>
                <a:gd name="T18" fmla="*/ 5 w 67"/>
                <a:gd name="T19" fmla="*/ 3 h 35"/>
                <a:gd name="T20" fmla="*/ 1 w 67"/>
                <a:gd name="T21" fmla="*/ 8 h 35"/>
                <a:gd name="T22" fmla="*/ 0 w 67"/>
                <a:gd name="T23" fmla="*/ 13 h 35"/>
                <a:gd name="T24" fmla="*/ 6 w 67"/>
                <a:gd name="T25" fmla="*/ 19 h 35"/>
                <a:gd name="T26" fmla="*/ 14 w 67"/>
                <a:gd name="T27" fmla="*/ 25 h 35"/>
                <a:gd name="T28" fmla="*/ 26 w 67"/>
                <a:gd name="T29" fmla="*/ 31 h 35"/>
                <a:gd name="T30" fmla="*/ 33 w 67"/>
                <a:gd name="T31" fmla="*/ 32 h 35"/>
                <a:gd name="T32" fmla="*/ 41 w 67"/>
                <a:gd name="T33" fmla="*/ 34 h 35"/>
                <a:gd name="T34" fmla="*/ 46 w 67"/>
                <a:gd name="T35" fmla="*/ 34 h 35"/>
                <a:gd name="T36" fmla="*/ 52 w 67"/>
                <a:gd name="T37" fmla="*/ 35 h 35"/>
                <a:gd name="T38" fmla="*/ 60 w 67"/>
                <a:gd name="T39" fmla="*/ 32 h 35"/>
                <a:gd name="T40" fmla="*/ 67 w 67"/>
                <a:gd name="T41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5">
                  <a:moveTo>
                    <a:pt x="67" y="28"/>
                  </a:moveTo>
                  <a:lnTo>
                    <a:pt x="67" y="22"/>
                  </a:lnTo>
                  <a:lnTo>
                    <a:pt x="62" y="16"/>
                  </a:lnTo>
                  <a:lnTo>
                    <a:pt x="53" y="10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0" y="32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95" name="Freeform 183"/>
            <p:cNvSpPr>
              <a:spLocks/>
            </p:cNvSpPr>
            <p:nvPr/>
          </p:nvSpPr>
          <p:spPr bwMode="auto">
            <a:xfrm>
              <a:off x="826" y="1317"/>
              <a:ext cx="36" cy="17"/>
            </a:xfrm>
            <a:custGeom>
              <a:avLst/>
              <a:gdLst>
                <a:gd name="T0" fmla="*/ 1 w 70"/>
                <a:gd name="T1" fmla="*/ 28 h 34"/>
                <a:gd name="T2" fmla="*/ 0 w 70"/>
                <a:gd name="T3" fmla="*/ 22 h 34"/>
                <a:gd name="T4" fmla="*/ 6 w 70"/>
                <a:gd name="T5" fmla="*/ 15 h 34"/>
                <a:gd name="T6" fmla="*/ 10 w 70"/>
                <a:gd name="T7" fmla="*/ 12 h 34"/>
                <a:gd name="T8" fmla="*/ 15 w 70"/>
                <a:gd name="T9" fmla="*/ 9 h 34"/>
                <a:gd name="T10" fmla="*/ 21 w 70"/>
                <a:gd name="T11" fmla="*/ 6 h 34"/>
                <a:gd name="T12" fmla="*/ 29 w 70"/>
                <a:gd name="T13" fmla="*/ 5 h 34"/>
                <a:gd name="T14" fmla="*/ 41 w 70"/>
                <a:gd name="T15" fmla="*/ 1 h 34"/>
                <a:gd name="T16" fmla="*/ 54 w 70"/>
                <a:gd name="T17" fmla="*/ 0 h 34"/>
                <a:gd name="T18" fmla="*/ 64 w 70"/>
                <a:gd name="T19" fmla="*/ 1 h 34"/>
                <a:gd name="T20" fmla="*/ 70 w 70"/>
                <a:gd name="T21" fmla="*/ 5 h 34"/>
                <a:gd name="T22" fmla="*/ 68 w 70"/>
                <a:gd name="T23" fmla="*/ 12 h 34"/>
                <a:gd name="T24" fmla="*/ 63 w 70"/>
                <a:gd name="T25" fmla="*/ 19 h 34"/>
                <a:gd name="T26" fmla="*/ 58 w 70"/>
                <a:gd name="T27" fmla="*/ 22 h 34"/>
                <a:gd name="T28" fmla="*/ 54 w 70"/>
                <a:gd name="T29" fmla="*/ 25 h 34"/>
                <a:gd name="T30" fmla="*/ 47 w 70"/>
                <a:gd name="T31" fmla="*/ 28 h 34"/>
                <a:gd name="T32" fmla="*/ 41 w 70"/>
                <a:gd name="T33" fmla="*/ 31 h 34"/>
                <a:gd name="T34" fmla="*/ 27 w 70"/>
                <a:gd name="T35" fmla="*/ 34 h 34"/>
                <a:gd name="T36" fmla="*/ 16 w 70"/>
                <a:gd name="T37" fmla="*/ 34 h 34"/>
                <a:gd name="T38" fmla="*/ 6 w 70"/>
                <a:gd name="T39" fmla="*/ 32 h 34"/>
                <a:gd name="T40" fmla="*/ 1 w 70"/>
                <a:gd name="T4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34">
                  <a:moveTo>
                    <a:pt x="1" y="28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5" y="9"/>
                  </a:lnTo>
                  <a:lnTo>
                    <a:pt x="21" y="6"/>
                  </a:lnTo>
                  <a:lnTo>
                    <a:pt x="29" y="5"/>
                  </a:lnTo>
                  <a:lnTo>
                    <a:pt x="41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8" y="12"/>
                  </a:lnTo>
                  <a:lnTo>
                    <a:pt x="63" y="19"/>
                  </a:lnTo>
                  <a:lnTo>
                    <a:pt x="58" y="22"/>
                  </a:lnTo>
                  <a:lnTo>
                    <a:pt x="54" y="25"/>
                  </a:lnTo>
                  <a:lnTo>
                    <a:pt x="47" y="28"/>
                  </a:lnTo>
                  <a:lnTo>
                    <a:pt x="41" y="31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2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96" name="Freeform 184"/>
            <p:cNvSpPr>
              <a:spLocks/>
            </p:cNvSpPr>
            <p:nvPr/>
          </p:nvSpPr>
          <p:spPr bwMode="auto">
            <a:xfrm>
              <a:off x="854" y="1306"/>
              <a:ext cx="24" cy="20"/>
            </a:xfrm>
            <a:custGeom>
              <a:avLst/>
              <a:gdLst>
                <a:gd name="T0" fmla="*/ 25 w 48"/>
                <a:gd name="T1" fmla="*/ 0 h 40"/>
                <a:gd name="T2" fmla="*/ 32 w 48"/>
                <a:gd name="T3" fmla="*/ 1 h 40"/>
                <a:gd name="T4" fmla="*/ 41 w 48"/>
                <a:gd name="T5" fmla="*/ 6 h 40"/>
                <a:gd name="T6" fmla="*/ 46 w 48"/>
                <a:gd name="T7" fmla="*/ 13 h 40"/>
                <a:gd name="T8" fmla="*/ 48 w 48"/>
                <a:gd name="T9" fmla="*/ 21 h 40"/>
                <a:gd name="T10" fmla="*/ 46 w 48"/>
                <a:gd name="T11" fmla="*/ 27 h 40"/>
                <a:gd name="T12" fmla="*/ 41 w 48"/>
                <a:gd name="T13" fmla="*/ 34 h 40"/>
                <a:gd name="T14" fmla="*/ 32 w 48"/>
                <a:gd name="T15" fmla="*/ 38 h 40"/>
                <a:gd name="T16" fmla="*/ 25 w 48"/>
                <a:gd name="T17" fmla="*/ 40 h 40"/>
                <a:gd name="T18" fmla="*/ 14 w 48"/>
                <a:gd name="T19" fmla="*/ 38 h 40"/>
                <a:gd name="T20" fmla="*/ 6 w 48"/>
                <a:gd name="T21" fmla="*/ 34 h 40"/>
                <a:gd name="T22" fmla="*/ 1 w 48"/>
                <a:gd name="T23" fmla="*/ 27 h 40"/>
                <a:gd name="T24" fmla="*/ 0 w 48"/>
                <a:gd name="T25" fmla="*/ 21 h 40"/>
                <a:gd name="T26" fmla="*/ 1 w 48"/>
                <a:gd name="T27" fmla="*/ 13 h 40"/>
                <a:gd name="T28" fmla="*/ 6 w 48"/>
                <a:gd name="T29" fmla="*/ 6 h 40"/>
                <a:gd name="T30" fmla="*/ 14 w 48"/>
                <a:gd name="T31" fmla="*/ 1 h 40"/>
                <a:gd name="T32" fmla="*/ 25 w 48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40">
                  <a:moveTo>
                    <a:pt x="25" y="0"/>
                  </a:moveTo>
                  <a:lnTo>
                    <a:pt x="32" y="1"/>
                  </a:lnTo>
                  <a:lnTo>
                    <a:pt x="41" y="6"/>
                  </a:lnTo>
                  <a:lnTo>
                    <a:pt x="46" y="13"/>
                  </a:lnTo>
                  <a:lnTo>
                    <a:pt x="48" y="21"/>
                  </a:lnTo>
                  <a:lnTo>
                    <a:pt x="46" y="27"/>
                  </a:lnTo>
                  <a:lnTo>
                    <a:pt x="41" y="34"/>
                  </a:lnTo>
                  <a:lnTo>
                    <a:pt x="32" y="38"/>
                  </a:lnTo>
                  <a:lnTo>
                    <a:pt x="25" y="40"/>
                  </a:lnTo>
                  <a:lnTo>
                    <a:pt x="14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97" name="Freeform 185"/>
            <p:cNvSpPr>
              <a:spLocks/>
            </p:cNvSpPr>
            <p:nvPr/>
          </p:nvSpPr>
          <p:spPr bwMode="auto">
            <a:xfrm>
              <a:off x="1975" y="1798"/>
              <a:ext cx="16" cy="30"/>
            </a:xfrm>
            <a:custGeom>
              <a:avLst/>
              <a:gdLst>
                <a:gd name="T0" fmla="*/ 16 w 32"/>
                <a:gd name="T1" fmla="*/ 0 h 60"/>
                <a:gd name="T2" fmla="*/ 21 w 32"/>
                <a:gd name="T3" fmla="*/ 2 h 60"/>
                <a:gd name="T4" fmla="*/ 26 w 32"/>
                <a:gd name="T5" fmla="*/ 8 h 60"/>
                <a:gd name="T6" fmla="*/ 28 w 32"/>
                <a:gd name="T7" fmla="*/ 12 h 60"/>
                <a:gd name="T8" fmla="*/ 30 w 32"/>
                <a:gd name="T9" fmla="*/ 17 h 60"/>
                <a:gd name="T10" fmla="*/ 31 w 32"/>
                <a:gd name="T11" fmla="*/ 23 h 60"/>
                <a:gd name="T12" fmla="*/ 32 w 32"/>
                <a:gd name="T13" fmla="*/ 30 h 60"/>
                <a:gd name="T14" fmla="*/ 31 w 32"/>
                <a:gd name="T15" fmla="*/ 35 h 60"/>
                <a:gd name="T16" fmla="*/ 30 w 32"/>
                <a:gd name="T17" fmla="*/ 41 h 60"/>
                <a:gd name="T18" fmla="*/ 28 w 32"/>
                <a:gd name="T19" fmla="*/ 46 h 60"/>
                <a:gd name="T20" fmla="*/ 26 w 32"/>
                <a:gd name="T21" fmla="*/ 51 h 60"/>
                <a:gd name="T22" fmla="*/ 21 w 32"/>
                <a:gd name="T23" fmla="*/ 57 h 60"/>
                <a:gd name="T24" fmla="*/ 16 w 32"/>
                <a:gd name="T25" fmla="*/ 60 h 60"/>
                <a:gd name="T26" fmla="*/ 8 w 32"/>
                <a:gd name="T27" fmla="*/ 57 h 60"/>
                <a:gd name="T28" fmla="*/ 3 w 32"/>
                <a:gd name="T29" fmla="*/ 51 h 60"/>
                <a:gd name="T30" fmla="*/ 0 w 32"/>
                <a:gd name="T31" fmla="*/ 46 h 60"/>
                <a:gd name="T32" fmla="*/ 0 w 32"/>
                <a:gd name="T33" fmla="*/ 41 h 60"/>
                <a:gd name="T34" fmla="*/ 0 w 32"/>
                <a:gd name="T35" fmla="*/ 35 h 60"/>
                <a:gd name="T36" fmla="*/ 0 w 32"/>
                <a:gd name="T37" fmla="*/ 30 h 60"/>
                <a:gd name="T38" fmla="*/ 0 w 32"/>
                <a:gd name="T39" fmla="*/ 23 h 60"/>
                <a:gd name="T40" fmla="*/ 0 w 32"/>
                <a:gd name="T41" fmla="*/ 17 h 60"/>
                <a:gd name="T42" fmla="*/ 0 w 32"/>
                <a:gd name="T43" fmla="*/ 12 h 60"/>
                <a:gd name="T44" fmla="*/ 3 w 32"/>
                <a:gd name="T45" fmla="*/ 8 h 60"/>
                <a:gd name="T46" fmla="*/ 8 w 32"/>
                <a:gd name="T47" fmla="*/ 2 h 60"/>
                <a:gd name="T48" fmla="*/ 16 w 32"/>
                <a:gd name="T4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60">
                  <a:moveTo>
                    <a:pt x="16" y="0"/>
                  </a:moveTo>
                  <a:lnTo>
                    <a:pt x="21" y="2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30" y="17"/>
                  </a:lnTo>
                  <a:lnTo>
                    <a:pt x="31" y="23"/>
                  </a:lnTo>
                  <a:lnTo>
                    <a:pt x="32" y="30"/>
                  </a:lnTo>
                  <a:lnTo>
                    <a:pt x="31" y="35"/>
                  </a:lnTo>
                  <a:lnTo>
                    <a:pt x="30" y="41"/>
                  </a:lnTo>
                  <a:lnTo>
                    <a:pt x="28" y="46"/>
                  </a:lnTo>
                  <a:lnTo>
                    <a:pt x="26" y="51"/>
                  </a:lnTo>
                  <a:lnTo>
                    <a:pt x="21" y="57"/>
                  </a:lnTo>
                  <a:lnTo>
                    <a:pt x="16" y="60"/>
                  </a:lnTo>
                  <a:lnTo>
                    <a:pt x="8" y="57"/>
                  </a:lnTo>
                  <a:lnTo>
                    <a:pt x="3" y="51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98" name="Freeform 186"/>
            <p:cNvSpPr>
              <a:spLocks/>
            </p:cNvSpPr>
            <p:nvPr/>
          </p:nvSpPr>
          <p:spPr bwMode="auto">
            <a:xfrm>
              <a:off x="1975" y="1828"/>
              <a:ext cx="18" cy="30"/>
            </a:xfrm>
            <a:custGeom>
              <a:avLst/>
              <a:gdLst>
                <a:gd name="T0" fmla="*/ 20 w 36"/>
                <a:gd name="T1" fmla="*/ 60 h 60"/>
                <a:gd name="T2" fmla="*/ 25 w 36"/>
                <a:gd name="T3" fmla="*/ 57 h 60"/>
                <a:gd name="T4" fmla="*/ 30 w 36"/>
                <a:gd name="T5" fmla="*/ 51 h 60"/>
                <a:gd name="T6" fmla="*/ 31 w 36"/>
                <a:gd name="T7" fmla="*/ 46 h 60"/>
                <a:gd name="T8" fmla="*/ 34 w 36"/>
                <a:gd name="T9" fmla="*/ 41 h 60"/>
                <a:gd name="T10" fmla="*/ 35 w 36"/>
                <a:gd name="T11" fmla="*/ 34 h 60"/>
                <a:gd name="T12" fmla="*/ 36 w 36"/>
                <a:gd name="T13" fmla="*/ 29 h 60"/>
                <a:gd name="T14" fmla="*/ 35 w 36"/>
                <a:gd name="T15" fmla="*/ 23 h 60"/>
                <a:gd name="T16" fmla="*/ 34 w 36"/>
                <a:gd name="T17" fmla="*/ 17 h 60"/>
                <a:gd name="T18" fmla="*/ 31 w 36"/>
                <a:gd name="T19" fmla="*/ 11 h 60"/>
                <a:gd name="T20" fmla="*/ 30 w 36"/>
                <a:gd name="T21" fmla="*/ 8 h 60"/>
                <a:gd name="T22" fmla="*/ 25 w 36"/>
                <a:gd name="T23" fmla="*/ 2 h 60"/>
                <a:gd name="T24" fmla="*/ 20 w 36"/>
                <a:gd name="T25" fmla="*/ 0 h 60"/>
                <a:gd name="T26" fmla="*/ 12 w 36"/>
                <a:gd name="T27" fmla="*/ 2 h 60"/>
                <a:gd name="T28" fmla="*/ 5 w 36"/>
                <a:gd name="T29" fmla="*/ 8 h 60"/>
                <a:gd name="T30" fmla="*/ 2 w 36"/>
                <a:gd name="T31" fmla="*/ 11 h 60"/>
                <a:gd name="T32" fmla="*/ 0 w 36"/>
                <a:gd name="T33" fmla="*/ 17 h 60"/>
                <a:gd name="T34" fmla="*/ 0 w 36"/>
                <a:gd name="T35" fmla="*/ 23 h 60"/>
                <a:gd name="T36" fmla="*/ 0 w 36"/>
                <a:gd name="T37" fmla="*/ 29 h 60"/>
                <a:gd name="T38" fmla="*/ 0 w 36"/>
                <a:gd name="T39" fmla="*/ 34 h 60"/>
                <a:gd name="T40" fmla="*/ 0 w 36"/>
                <a:gd name="T41" fmla="*/ 41 h 60"/>
                <a:gd name="T42" fmla="*/ 2 w 36"/>
                <a:gd name="T43" fmla="*/ 46 h 60"/>
                <a:gd name="T44" fmla="*/ 5 w 36"/>
                <a:gd name="T45" fmla="*/ 51 h 60"/>
                <a:gd name="T46" fmla="*/ 12 w 36"/>
                <a:gd name="T47" fmla="*/ 57 h 60"/>
                <a:gd name="T48" fmla="*/ 20 w 36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60">
                  <a:moveTo>
                    <a:pt x="20" y="60"/>
                  </a:moveTo>
                  <a:lnTo>
                    <a:pt x="25" y="57"/>
                  </a:lnTo>
                  <a:lnTo>
                    <a:pt x="30" y="51"/>
                  </a:lnTo>
                  <a:lnTo>
                    <a:pt x="31" y="46"/>
                  </a:lnTo>
                  <a:lnTo>
                    <a:pt x="34" y="41"/>
                  </a:lnTo>
                  <a:lnTo>
                    <a:pt x="35" y="34"/>
                  </a:lnTo>
                  <a:lnTo>
                    <a:pt x="36" y="29"/>
                  </a:lnTo>
                  <a:lnTo>
                    <a:pt x="35" y="23"/>
                  </a:lnTo>
                  <a:lnTo>
                    <a:pt x="34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2" y="57"/>
                  </a:lnTo>
                  <a:lnTo>
                    <a:pt x="20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99" name="Freeform 187"/>
            <p:cNvSpPr>
              <a:spLocks/>
            </p:cNvSpPr>
            <p:nvPr/>
          </p:nvSpPr>
          <p:spPr bwMode="auto">
            <a:xfrm>
              <a:off x="1986" y="1811"/>
              <a:ext cx="34" cy="18"/>
            </a:xfrm>
            <a:custGeom>
              <a:avLst/>
              <a:gdLst>
                <a:gd name="T0" fmla="*/ 1 w 66"/>
                <a:gd name="T1" fmla="*/ 30 h 36"/>
                <a:gd name="T2" fmla="*/ 0 w 66"/>
                <a:gd name="T3" fmla="*/ 24 h 36"/>
                <a:gd name="T4" fmla="*/ 6 w 66"/>
                <a:gd name="T5" fmla="*/ 18 h 36"/>
                <a:gd name="T6" fmla="*/ 13 w 66"/>
                <a:gd name="T7" fmla="*/ 11 h 36"/>
                <a:gd name="T8" fmla="*/ 27 w 66"/>
                <a:gd name="T9" fmla="*/ 6 h 36"/>
                <a:gd name="T10" fmla="*/ 33 w 66"/>
                <a:gd name="T11" fmla="*/ 3 h 36"/>
                <a:gd name="T12" fmla="*/ 40 w 66"/>
                <a:gd name="T13" fmla="*/ 1 h 36"/>
                <a:gd name="T14" fmla="*/ 45 w 66"/>
                <a:gd name="T15" fmla="*/ 0 h 36"/>
                <a:gd name="T16" fmla="*/ 51 w 66"/>
                <a:gd name="T17" fmla="*/ 0 h 36"/>
                <a:gd name="T18" fmla="*/ 60 w 66"/>
                <a:gd name="T19" fmla="*/ 1 h 36"/>
                <a:gd name="T20" fmla="*/ 66 w 66"/>
                <a:gd name="T21" fmla="*/ 6 h 36"/>
                <a:gd name="T22" fmla="*/ 66 w 66"/>
                <a:gd name="T23" fmla="*/ 11 h 36"/>
                <a:gd name="T24" fmla="*/ 61 w 66"/>
                <a:gd name="T25" fmla="*/ 20 h 36"/>
                <a:gd name="T26" fmla="*/ 53 w 66"/>
                <a:gd name="T27" fmla="*/ 27 h 36"/>
                <a:gd name="T28" fmla="*/ 43 w 66"/>
                <a:gd name="T29" fmla="*/ 33 h 36"/>
                <a:gd name="T30" fmla="*/ 34 w 66"/>
                <a:gd name="T31" fmla="*/ 34 h 36"/>
                <a:gd name="T32" fmla="*/ 27 w 66"/>
                <a:gd name="T33" fmla="*/ 36 h 36"/>
                <a:gd name="T34" fmla="*/ 21 w 66"/>
                <a:gd name="T35" fmla="*/ 36 h 36"/>
                <a:gd name="T36" fmla="*/ 14 w 66"/>
                <a:gd name="T37" fmla="*/ 36 h 36"/>
                <a:gd name="T38" fmla="*/ 5 w 66"/>
                <a:gd name="T39" fmla="*/ 33 h 36"/>
                <a:gd name="T40" fmla="*/ 1 w 66"/>
                <a:gd name="T4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3" y="11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6" y="11"/>
                  </a:lnTo>
                  <a:lnTo>
                    <a:pt x="61" y="20"/>
                  </a:lnTo>
                  <a:lnTo>
                    <a:pt x="53" y="27"/>
                  </a:lnTo>
                  <a:lnTo>
                    <a:pt x="43" y="33"/>
                  </a:lnTo>
                  <a:lnTo>
                    <a:pt x="34" y="34"/>
                  </a:lnTo>
                  <a:lnTo>
                    <a:pt x="27" y="36"/>
                  </a:lnTo>
                  <a:lnTo>
                    <a:pt x="21" y="36"/>
                  </a:lnTo>
                  <a:lnTo>
                    <a:pt x="14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00" name="Freeform 188"/>
            <p:cNvSpPr>
              <a:spLocks/>
            </p:cNvSpPr>
            <p:nvPr/>
          </p:nvSpPr>
          <p:spPr bwMode="auto">
            <a:xfrm>
              <a:off x="1946" y="1814"/>
              <a:ext cx="35" cy="17"/>
            </a:xfrm>
            <a:custGeom>
              <a:avLst/>
              <a:gdLst>
                <a:gd name="T0" fmla="*/ 71 w 71"/>
                <a:gd name="T1" fmla="*/ 27 h 34"/>
                <a:gd name="T2" fmla="*/ 71 w 71"/>
                <a:gd name="T3" fmla="*/ 21 h 34"/>
                <a:gd name="T4" fmla="*/ 66 w 71"/>
                <a:gd name="T5" fmla="*/ 15 h 34"/>
                <a:gd name="T6" fmla="*/ 61 w 71"/>
                <a:gd name="T7" fmla="*/ 12 h 34"/>
                <a:gd name="T8" fmla="*/ 56 w 71"/>
                <a:gd name="T9" fmla="*/ 8 h 34"/>
                <a:gd name="T10" fmla="*/ 48 w 71"/>
                <a:gd name="T11" fmla="*/ 5 h 34"/>
                <a:gd name="T12" fmla="*/ 42 w 71"/>
                <a:gd name="T13" fmla="*/ 3 h 34"/>
                <a:gd name="T14" fmla="*/ 27 w 71"/>
                <a:gd name="T15" fmla="*/ 0 h 34"/>
                <a:gd name="T16" fmla="*/ 16 w 71"/>
                <a:gd name="T17" fmla="*/ 0 h 34"/>
                <a:gd name="T18" fmla="*/ 6 w 71"/>
                <a:gd name="T19" fmla="*/ 1 h 34"/>
                <a:gd name="T20" fmla="*/ 2 w 71"/>
                <a:gd name="T21" fmla="*/ 6 h 34"/>
                <a:gd name="T22" fmla="*/ 0 w 71"/>
                <a:gd name="T23" fmla="*/ 12 h 34"/>
                <a:gd name="T24" fmla="*/ 6 w 71"/>
                <a:gd name="T25" fmla="*/ 18 h 34"/>
                <a:gd name="T26" fmla="*/ 10 w 71"/>
                <a:gd name="T27" fmla="*/ 21 h 34"/>
                <a:gd name="T28" fmla="*/ 15 w 71"/>
                <a:gd name="T29" fmla="*/ 24 h 34"/>
                <a:gd name="T30" fmla="*/ 21 w 71"/>
                <a:gd name="T31" fmla="*/ 27 h 34"/>
                <a:gd name="T32" fmla="*/ 30 w 71"/>
                <a:gd name="T33" fmla="*/ 30 h 34"/>
                <a:gd name="T34" fmla="*/ 42 w 71"/>
                <a:gd name="T35" fmla="*/ 33 h 34"/>
                <a:gd name="T36" fmla="*/ 55 w 71"/>
                <a:gd name="T37" fmla="*/ 34 h 34"/>
                <a:gd name="T38" fmla="*/ 64 w 71"/>
                <a:gd name="T39" fmla="*/ 32 h 34"/>
                <a:gd name="T40" fmla="*/ 71 w 71"/>
                <a:gd name="T41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34">
                  <a:moveTo>
                    <a:pt x="71" y="27"/>
                  </a:moveTo>
                  <a:lnTo>
                    <a:pt x="71" y="21"/>
                  </a:lnTo>
                  <a:lnTo>
                    <a:pt x="66" y="15"/>
                  </a:lnTo>
                  <a:lnTo>
                    <a:pt x="61" y="12"/>
                  </a:lnTo>
                  <a:lnTo>
                    <a:pt x="56" y="8"/>
                  </a:lnTo>
                  <a:lnTo>
                    <a:pt x="48" y="5"/>
                  </a:lnTo>
                  <a:lnTo>
                    <a:pt x="42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0" y="21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30" y="30"/>
                  </a:lnTo>
                  <a:lnTo>
                    <a:pt x="42" y="33"/>
                  </a:lnTo>
                  <a:lnTo>
                    <a:pt x="55" y="34"/>
                  </a:lnTo>
                  <a:lnTo>
                    <a:pt x="64" y="32"/>
                  </a:lnTo>
                  <a:lnTo>
                    <a:pt x="71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01" name="Freeform 189"/>
            <p:cNvSpPr>
              <a:spLocks/>
            </p:cNvSpPr>
            <p:nvPr/>
          </p:nvSpPr>
          <p:spPr bwMode="auto">
            <a:xfrm>
              <a:off x="1986" y="1827"/>
              <a:ext cx="34" cy="17"/>
            </a:xfrm>
            <a:custGeom>
              <a:avLst/>
              <a:gdLst>
                <a:gd name="T0" fmla="*/ 66 w 66"/>
                <a:gd name="T1" fmla="*/ 27 h 34"/>
                <a:gd name="T2" fmla="*/ 66 w 66"/>
                <a:gd name="T3" fmla="*/ 21 h 34"/>
                <a:gd name="T4" fmla="*/ 61 w 66"/>
                <a:gd name="T5" fmla="*/ 15 h 34"/>
                <a:gd name="T6" fmla="*/ 53 w 66"/>
                <a:gd name="T7" fmla="*/ 9 h 34"/>
                <a:gd name="T8" fmla="*/ 43 w 66"/>
                <a:gd name="T9" fmla="*/ 4 h 34"/>
                <a:gd name="T10" fmla="*/ 34 w 66"/>
                <a:gd name="T11" fmla="*/ 1 h 34"/>
                <a:gd name="T12" fmla="*/ 27 w 66"/>
                <a:gd name="T13" fmla="*/ 1 h 34"/>
                <a:gd name="T14" fmla="*/ 21 w 66"/>
                <a:gd name="T15" fmla="*/ 0 h 34"/>
                <a:gd name="T16" fmla="*/ 14 w 66"/>
                <a:gd name="T17" fmla="*/ 1 h 34"/>
                <a:gd name="T18" fmla="*/ 5 w 66"/>
                <a:gd name="T19" fmla="*/ 3 h 34"/>
                <a:gd name="T20" fmla="*/ 1 w 66"/>
                <a:gd name="T21" fmla="*/ 8 h 34"/>
                <a:gd name="T22" fmla="*/ 0 w 66"/>
                <a:gd name="T23" fmla="*/ 13 h 34"/>
                <a:gd name="T24" fmla="*/ 6 w 66"/>
                <a:gd name="T25" fmla="*/ 19 h 34"/>
                <a:gd name="T26" fmla="*/ 13 w 66"/>
                <a:gd name="T27" fmla="*/ 24 h 34"/>
                <a:gd name="T28" fmla="*/ 27 w 66"/>
                <a:gd name="T29" fmla="*/ 30 h 34"/>
                <a:gd name="T30" fmla="*/ 33 w 66"/>
                <a:gd name="T31" fmla="*/ 31 h 34"/>
                <a:gd name="T32" fmla="*/ 40 w 66"/>
                <a:gd name="T33" fmla="*/ 33 h 34"/>
                <a:gd name="T34" fmla="*/ 45 w 66"/>
                <a:gd name="T35" fmla="*/ 33 h 34"/>
                <a:gd name="T36" fmla="*/ 51 w 66"/>
                <a:gd name="T37" fmla="*/ 34 h 34"/>
                <a:gd name="T38" fmla="*/ 60 w 66"/>
                <a:gd name="T39" fmla="*/ 32 h 34"/>
                <a:gd name="T40" fmla="*/ 66 w 66"/>
                <a:gd name="T41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4">
                  <a:moveTo>
                    <a:pt x="66" y="27"/>
                  </a:moveTo>
                  <a:lnTo>
                    <a:pt x="66" y="21"/>
                  </a:lnTo>
                  <a:lnTo>
                    <a:pt x="61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4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24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40" y="33"/>
                  </a:lnTo>
                  <a:lnTo>
                    <a:pt x="45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02" name="Freeform 190"/>
            <p:cNvSpPr>
              <a:spLocks/>
            </p:cNvSpPr>
            <p:nvPr/>
          </p:nvSpPr>
          <p:spPr bwMode="auto">
            <a:xfrm>
              <a:off x="1946" y="1830"/>
              <a:ext cx="35" cy="17"/>
            </a:xfrm>
            <a:custGeom>
              <a:avLst/>
              <a:gdLst>
                <a:gd name="T0" fmla="*/ 2 w 71"/>
                <a:gd name="T1" fmla="*/ 29 h 34"/>
                <a:gd name="T2" fmla="*/ 0 w 71"/>
                <a:gd name="T3" fmla="*/ 22 h 34"/>
                <a:gd name="T4" fmla="*/ 6 w 71"/>
                <a:gd name="T5" fmla="*/ 15 h 34"/>
                <a:gd name="T6" fmla="*/ 10 w 71"/>
                <a:gd name="T7" fmla="*/ 11 h 34"/>
                <a:gd name="T8" fmla="*/ 15 w 71"/>
                <a:gd name="T9" fmla="*/ 8 h 34"/>
                <a:gd name="T10" fmla="*/ 21 w 71"/>
                <a:gd name="T11" fmla="*/ 5 h 34"/>
                <a:gd name="T12" fmla="*/ 30 w 71"/>
                <a:gd name="T13" fmla="*/ 3 h 34"/>
                <a:gd name="T14" fmla="*/ 42 w 71"/>
                <a:gd name="T15" fmla="*/ 0 h 34"/>
                <a:gd name="T16" fmla="*/ 55 w 71"/>
                <a:gd name="T17" fmla="*/ 0 h 34"/>
                <a:gd name="T18" fmla="*/ 64 w 71"/>
                <a:gd name="T19" fmla="*/ 1 h 34"/>
                <a:gd name="T20" fmla="*/ 71 w 71"/>
                <a:gd name="T21" fmla="*/ 6 h 34"/>
                <a:gd name="T22" fmla="*/ 71 w 71"/>
                <a:gd name="T23" fmla="*/ 11 h 34"/>
                <a:gd name="T24" fmla="*/ 66 w 71"/>
                <a:gd name="T25" fmla="*/ 18 h 34"/>
                <a:gd name="T26" fmla="*/ 61 w 71"/>
                <a:gd name="T27" fmla="*/ 21 h 34"/>
                <a:gd name="T28" fmla="*/ 56 w 71"/>
                <a:gd name="T29" fmla="*/ 25 h 34"/>
                <a:gd name="T30" fmla="*/ 48 w 71"/>
                <a:gd name="T31" fmla="*/ 28 h 34"/>
                <a:gd name="T32" fmla="*/ 42 w 71"/>
                <a:gd name="T33" fmla="*/ 33 h 34"/>
                <a:gd name="T34" fmla="*/ 27 w 71"/>
                <a:gd name="T35" fmla="*/ 34 h 34"/>
                <a:gd name="T36" fmla="*/ 16 w 71"/>
                <a:gd name="T37" fmla="*/ 34 h 34"/>
                <a:gd name="T38" fmla="*/ 6 w 71"/>
                <a:gd name="T39" fmla="*/ 33 h 34"/>
                <a:gd name="T40" fmla="*/ 2 w 71"/>
                <a:gd name="T41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34">
                  <a:moveTo>
                    <a:pt x="2" y="29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1"/>
                  </a:lnTo>
                  <a:lnTo>
                    <a:pt x="15" y="8"/>
                  </a:lnTo>
                  <a:lnTo>
                    <a:pt x="21" y="5"/>
                  </a:lnTo>
                  <a:lnTo>
                    <a:pt x="30" y="3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1"/>
                  </a:lnTo>
                  <a:lnTo>
                    <a:pt x="71" y="6"/>
                  </a:lnTo>
                  <a:lnTo>
                    <a:pt x="71" y="11"/>
                  </a:lnTo>
                  <a:lnTo>
                    <a:pt x="66" y="18"/>
                  </a:lnTo>
                  <a:lnTo>
                    <a:pt x="61" y="21"/>
                  </a:lnTo>
                  <a:lnTo>
                    <a:pt x="56" y="25"/>
                  </a:lnTo>
                  <a:lnTo>
                    <a:pt x="48" y="28"/>
                  </a:lnTo>
                  <a:lnTo>
                    <a:pt x="42" y="33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3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03" name="Freeform 191"/>
            <p:cNvSpPr>
              <a:spLocks/>
            </p:cNvSpPr>
            <p:nvPr/>
          </p:nvSpPr>
          <p:spPr bwMode="auto">
            <a:xfrm>
              <a:off x="1973" y="1819"/>
              <a:ext cx="24" cy="19"/>
            </a:xfrm>
            <a:custGeom>
              <a:avLst/>
              <a:gdLst>
                <a:gd name="T0" fmla="*/ 24 w 49"/>
                <a:gd name="T1" fmla="*/ 0 h 37"/>
                <a:gd name="T2" fmla="*/ 32 w 49"/>
                <a:gd name="T3" fmla="*/ 2 h 37"/>
                <a:gd name="T4" fmla="*/ 40 w 49"/>
                <a:gd name="T5" fmla="*/ 7 h 37"/>
                <a:gd name="T6" fmla="*/ 46 w 49"/>
                <a:gd name="T7" fmla="*/ 12 h 37"/>
                <a:gd name="T8" fmla="*/ 49 w 49"/>
                <a:gd name="T9" fmla="*/ 20 h 37"/>
                <a:gd name="T10" fmla="*/ 46 w 49"/>
                <a:gd name="T11" fmla="*/ 26 h 37"/>
                <a:gd name="T12" fmla="*/ 40 w 49"/>
                <a:gd name="T13" fmla="*/ 32 h 37"/>
                <a:gd name="T14" fmla="*/ 32 w 49"/>
                <a:gd name="T15" fmla="*/ 35 h 37"/>
                <a:gd name="T16" fmla="*/ 24 w 49"/>
                <a:gd name="T17" fmla="*/ 37 h 37"/>
                <a:gd name="T18" fmla="*/ 13 w 49"/>
                <a:gd name="T19" fmla="*/ 35 h 37"/>
                <a:gd name="T20" fmla="*/ 6 w 49"/>
                <a:gd name="T21" fmla="*/ 32 h 37"/>
                <a:gd name="T22" fmla="*/ 1 w 49"/>
                <a:gd name="T23" fmla="*/ 26 h 37"/>
                <a:gd name="T24" fmla="*/ 0 w 49"/>
                <a:gd name="T25" fmla="*/ 20 h 37"/>
                <a:gd name="T26" fmla="*/ 1 w 49"/>
                <a:gd name="T27" fmla="*/ 12 h 37"/>
                <a:gd name="T28" fmla="*/ 6 w 49"/>
                <a:gd name="T29" fmla="*/ 7 h 37"/>
                <a:gd name="T30" fmla="*/ 13 w 49"/>
                <a:gd name="T31" fmla="*/ 2 h 37"/>
                <a:gd name="T32" fmla="*/ 24 w 49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37">
                  <a:moveTo>
                    <a:pt x="24" y="0"/>
                  </a:moveTo>
                  <a:lnTo>
                    <a:pt x="32" y="2"/>
                  </a:lnTo>
                  <a:lnTo>
                    <a:pt x="40" y="7"/>
                  </a:lnTo>
                  <a:lnTo>
                    <a:pt x="46" y="12"/>
                  </a:lnTo>
                  <a:lnTo>
                    <a:pt x="49" y="20"/>
                  </a:lnTo>
                  <a:lnTo>
                    <a:pt x="46" y="26"/>
                  </a:lnTo>
                  <a:lnTo>
                    <a:pt x="40" y="32"/>
                  </a:lnTo>
                  <a:lnTo>
                    <a:pt x="32" y="35"/>
                  </a:lnTo>
                  <a:lnTo>
                    <a:pt x="24" y="37"/>
                  </a:lnTo>
                  <a:lnTo>
                    <a:pt x="13" y="35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04" name="Freeform 192"/>
            <p:cNvSpPr>
              <a:spLocks/>
            </p:cNvSpPr>
            <p:nvPr/>
          </p:nvSpPr>
          <p:spPr bwMode="auto">
            <a:xfrm>
              <a:off x="2056" y="1819"/>
              <a:ext cx="20" cy="29"/>
            </a:xfrm>
            <a:custGeom>
              <a:avLst/>
              <a:gdLst>
                <a:gd name="T0" fmla="*/ 17 w 38"/>
                <a:gd name="T1" fmla="*/ 0 h 57"/>
                <a:gd name="T2" fmla="*/ 25 w 38"/>
                <a:gd name="T3" fmla="*/ 3 h 57"/>
                <a:gd name="T4" fmla="*/ 32 w 38"/>
                <a:gd name="T5" fmla="*/ 9 h 57"/>
                <a:gd name="T6" fmla="*/ 36 w 38"/>
                <a:gd name="T7" fmla="*/ 17 h 57"/>
                <a:gd name="T8" fmla="*/ 38 w 38"/>
                <a:gd name="T9" fmla="*/ 27 h 57"/>
                <a:gd name="T10" fmla="*/ 37 w 38"/>
                <a:gd name="T11" fmla="*/ 32 h 57"/>
                <a:gd name="T12" fmla="*/ 36 w 38"/>
                <a:gd name="T13" fmla="*/ 38 h 57"/>
                <a:gd name="T14" fmla="*/ 33 w 38"/>
                <a:gd name="T15" fmla="*/ 42 h 57"/>
                <a:gd name="T16" fmla="*/ 32 w 38"/>
                <a:gd name="T17" fmla="*/ 47 h 57"/>
                <a:gd name="T18" fmla="*/ 25 w 38"/>
                <a:gd name="T19" fmla="*/ 54 h 57"/>
                <a:gd name="T20" fmla="*/ 17 w 38"/>
                <a:gd name="T21" fmla="*/ 57 h 57"/>
                <a:gd name="T22" fmla="*/ 11 w 38"/>
                <a:gd name="T23" fmla="*/ 54 h 57"/>
                <a:gd name="T24" fmla="*/ 6 w 38"/>
                <a:gd name="T25" fmla="*/ 47 h 57"/>
                <a:gd name="T26" fmla="*/ 1 w 38"/>
                <a:gd name="T27" fmla="*/ 42 h 57"/>
                <a:gd name="T28" fmla="*/ 0 w 38"/>
                <a:gd name="T29" fmla="*/ 38 h 57"/>
                <a:gd name="T30" fmla="*/ 0 w 38"/>
                <a:gd name="T31" fmla="*/ 32 h 57"/>
                <a:gd name="T32" fmla="*/ 0 w 38"/>
                <a:gd name="T33" fmla="*/ 27 h 57"/>
                <a:gd name="T34" fmla="*/ 0 w 38"/>
                <a:gd name="T35" fmla="*/ 17 h 57"/>
                <a:gd name="T36" fmla="*/ 6 w 38"/>
                <a:gd name="T37" fmla="*/ 9 h 57"/>
                <a:gd name="T38" fmla="*/ 11 w 38"/>
                <a:gd name="T39" fmla="*/ 3 h 57"/>
                <a:gd name="T40" fmla="*/ 17 w 38"/>
                <a:gd name="T4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57">
                  <a:moveTo>
                    <a:pt x="17" y="0"/>
                  </a:moveTo>
                  <a:lnTo>
                    <a:pt x="25" y="3"/>
                  </a:lnTo>
                  <a:lnTo>
                    <a:pt x="32" y="9"/>
                  </a:lnTo>
                  <a:lnTo>
                    <a:pt x="36" y="17"/>
                  </a:lnTo>
                  <a:lnTo>
                    <a:pt x="38" y="27"/>
                  </a:lnTo>
                  <a:lnTo>
                    <a:pt x="37" y="32"/>
                  </a:lnTo>
                  <a:lnTo>
                    <a:pt x="36" y="38"/>
                  </a:lnTo>
                  <a:lnTo>
                    <a:pt x="33" y="42"/>
                  </a:lnTo>
                  <a:lnTo>
                    <a:pt x="32" y="47"/>
                  </a:lnTo>
                  <a:lnTo>
                    <a:pt x="25" y="54"/>
                  </a:lnTo>
                  <a:lnTo>
                    <a:pt x="17" y="57"/>
                  </a:lnTo>
                  <a:lnTo>
                    <a:pt x="11" y="54"/>
                  </a:lnTo>
                  <a:lnTo>
                    <a:pt x="6" y="47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6" y="9"/>
                  </a:lnTo>
                  <a:lnTo>
                    <a:pt x="11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05" name="Freeform 193"/>
            <p:cNvSpPr>
              <a:spLocks/>
            </p:cNvSpPr>
            <p:nvPr/>
          </p:nvSpPr>
          <p:spPr bwMode="auto">
            <a:xfrm>
              <a:off x="2059" y="1850"/>
              <a:ext cx="18" cy="28"/>
            </a:xfrm>
            <a:custGeom>
              <a:avLst/>
              <a:gdLst>
                <a:gd name="T0" fmla="*/ 16 w 37"/>
                <a:gd name="T1" fmla="*/ 56 h 56"/>
                <a:gd name="T2" fmla="*/ 23 w 37"/>
                <a:gd name="T3" fmla="*/ 53 h 56"/>
                <a:gd name="T4" fmla="*/ 31 w 37"/>
                <a:gd name="T5" fmla="*/ 47 h 56"/>
                <a:gd name="T6" fmla="*/ 32 w 37"/>
                <a:gd name="T7" fmla="*/ 42 h 56"/>
                <a:gd name="T8" fmla="*/ 34 w 37"/>
                <a:gd name="T9" fmla="*/ 37 h 56"/>
                <a:gd name="T10" fmla="*/ 36 w 37"/>
                <a:gd name="T11" fmla="*/ 31 h 56"/>
                <a:gd name="T12" fmla="*/ 37 w 37"/>
                <a:gd name="T13" fmla="*/ 26 h 56"/>
                <a:gd name="T14" fmla="*/ 34 w 37"/>
                <a:gd name="T15" fmla="*/ 16 h 56"/>
                <a:gd name="T16" fmla="*/ 31 w 37"/>
                <a:gd name="T17" fmla="*/ 8 h 56"/>
                <a:gd name="T18" fmla="*/ 23 w 37"/>
                <a:gd name="T19" fmla="*/ 2 h 56"/>
                <a:gd name="T20" fmla="*/ 16 w 37"/>
                <a:gd name="T21" fmla="*/ 0 h 56"/>
                <a:gd name="T22" fmla="*/ 10 w 37"/>
                <a:gd name="T23" fmla="*/ 2 h 56"/>
                <a:gd name="T24" fmla="*/ 5 w 37"/>
                <a:gd name="T25" fmla="*/ 8 h 56"/>
                <a:gd name="T26" fmla="*/ 0 w 37"/>
                <a:gd name="T27" fmla="*/ 16 h 56"/>
                <a:gd name="T28" fmla="*/ 0 w 37"/>
                <a:gd name="T29" fmla="*/ 26 h 56"/>
                <a:gd name="T30" fmla="*/ 0 w 37"/>
                <a:gd name="T31" fmla="*/ 31 h 56"/>
                <a:gd name="T32" fmla="*/ 0 w 37"/>
                <a:gd name="T33" fmla="*/ 37 h 56"/>
                <a:gd name="T34" fmla="*/ 1 w 37"/>
                <a:gd name="T35" fmla="*/ 42 h 56"/>
                <a:gd name="T36" fmla="*/ 5 w 37"/>
                <a:gd name="T37" fmla="*/ 47 h 56"/>
                <a:gd name="T38" fmla="*/ 10 w 37"/>
                <a:gd name="T39" fmla="*/ 53 h 56"/>
                <a:gd name="T40" fmla="*/ 16 w 37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5" y="47"/>
                  </a:lnTo>
                  <a:lnTo>
                    <a:pt x="10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06" name="Freeform 194"/>
            <p:cNvSpPr>
              <a:spLocks/>
            </p:cNvSpPr>
            <p:nvPr/>
          </p:nvSpPr>
          <p:spPr bwMode="auto">
            <a:xfrm>
              <a:off x="2069" y="1832"/>
              <a:ext cx="35" cy="18"/>
            </a:xfrm>
            <a:custGeom>
              <a:avLst/>
              <a:gdLst>
                <a:gd name="T0" fmla="*/ 0 w 69"/>
                <a:gd name="T1" fmla="*/ 29 h 35"/>
                <a:gd name="T2" fmla="*/ 1 w 69"/>
                <a:gd name="T3" fmla="*/ 22 h 35"/>
                <a:gd name="T4" fmla="*/ 6 w 69"/>
                <a:gd name="T5" fmla="*/ 16 h 35"/>
                <a:gd name="T6" fmla="*/ 8 w 69"/>
                <a:gd name="T7" fmla="*/ 13 h 35"/>
                <a:gd name="T8" fmla="*/ 13 w 69"/>
                <a:gd name="T9" fmla="*/ 10 h 35"/>
                <a:gd name="T10" fmla="*/ 20 w 69"/>
                <a:gd name="T11" fmla="*/ 7 h 35"/>
                <a:gd name="T12" fmla="*/ 28 w 69"/>
                <a:gd name="T13" fmla="*/ 5 h 35"/>
                <a:gd name="T14" fmla="*/ 39 w 69"/>
                <a:gd name="T15" fmla="*/ 1 h 35"/>
                <a:gd name="T16" fmla="*/ 53 w 69"/>
                <a:gd name="T17" fmla="*/ 0 h 35"/>
                <a:gd name="T18" fmla="*/ 63 w 69"/>
                <a:gd name="T19" fmla="*/ 2 h 35"/>
                <a:gd name="T20" fmla="*/ 69 w 69"/>
                <a:gd name="T21" fmla="*/ 8 h 35"/>
                <a:gd name="T22" fmla="*/ 69 w 69"/>
                <a:gd name="T23" fmla="*/ 13 h 35"/>
                <a:gd name="T24" fmla="*/ 64 w 69"/>
                <a:gd name="T25" fmla="*/ 19 h 35"/>
                <a:gd name="T26" fmla="*/ 59 w 69"/>
                <a:gd name="T27" fmla="*/ 22 h 35"/>
                <a:gd name="T28" fmla="*/ 54 w 69"/>
                <a:gd name="T29" fmla="*/ 25 h 35"/>
                <a:gd name="T30" fmla="*/ 47 w 69"/>
                <a:gd name="T31" fmla="*/ 29 h 35"/>
                <a:gd name="T32" fmla="*/ 39 w 69"/>
                <a:gd name="T33" fmla="*/ 32 h 35"/>
                <a:gd name="T34" fmla="*/ 26 w 69"/>
                <a:gd name="T35" fmla="*/ 35 h 35"/>
                <a:gd name="T36" fmla="*/ 15 w 69"/>
                <a:gd name="T37" fmla="*/ 35 h 35"/>
                <a:gd name="T38" fmla="*/ 5 w 69"/>
                <a:gd name="T39" fmla="*/ 33 h 35"/>
                <a:gd name="T40" fmla="*/ 0 w 69"/>
                <a:gd name="T41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35">
                  <a:moveTo>
                    <a:pt x="0" y="29"/>
                  </a:moveTo>
                  <a:lnTo>
                    <a:pt x="1" y="22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0"/>
                  </a:lnTo>
                  <a:lnTo>
                    <a:pt x="20" y="7"/>
                  </a:lnTo>
                  <a:lnTo>
                    <a:pt x="28" y="5"/>
                  </a:lnTo>
                  <a:lnTo>
                    <a:pt x="39" y="1"/>
                  </a:lnTo>
                  <a:lnTo>
                    <a:pt x="53" y="0"/>
                  </a:lnTo>
                  <a:lnTo>
                    <a:pt x="63" y="2"/>
                  </a:lnTo>
                  <a:lnTo>
                    <a:pt x="69" y="8"/>
                  </a:lnTo>
                  <a:lnTo>
                    <a:pt x="69" y="13"/>
                  </a:lnTo>
                  <a:lnTo>
                    <a:pt x="64" y="19"/>
                  </a:lnTo>
                  <a:lnTo>
                    <a:pt x="59" y="22"/>
                  </a:lnTo>
                  <a:lnTo>
                    <a:pt x="54" y="25"/>
                  </a:lnTo>
                  <a:lnTo>
                    <a:pt x="47" y="29"/>
                  </a:lnTo>
                  <a:lnTo>
                    <a:pt x="39" y="32"/>
                  </a:lnTo>
                  <a:lnTo>
                    <a:pt x="26" y="35"/>
                  </a:lnTo>
                  <a:lnTo>
                    <a:pt x="15" y="35"/>
                  </a:lnTo>
                  <a:lnTo>
                    <a:pt x="5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07" name="Freeform 195"/>
            <p:cNvSpPr>
              <a:spLocks/>
            </p:cNvSpPr>
            <p:nvPr/>
          </p:nvSpPr>
          <p:spPr bwMode="auto">
            <a:xfrm>
              <a:off x="2030" y="1834"/>
              <a:ext cx="33" cy="18"/>
            </a:xfrm>
            <a:custGeom>
              <a:avLst/>
              <a:gdLst>
                <a:gd name="T0" fmla="*/ 67 w 67"/>
                <a:gd name="T1" fmla="*/ 31 h 35"/>
                <a:gd name="T2" fmla="*/ 65 w 67"/>
                <a:gd name="T3" fmla="*/ 24 h 35"/>
                <a:gd name="T4" fmla="*/ 62 w 67"/>
                <a:gd name="T5" fmla="*/ 16 h 35"/>
                <a:gd name="T6" fmla="*/ 50 w 67"/>
                <a:gd name="T7" fmla="*/ 8 h 35"/>
                <a:gd name="T8" fmla="*/ 41 w 67"/>
                <a:gd name="T9" fmla="*/ 3 h 35"/>
                <a:gd name="T10" fmla="*/ 33 w 67"/>
                <a:gd name="T11" fmla="*/ 1 h 35"/>
                <a:gd name="T12" fmla="*/ 26 w 67"/>
                <a:gd name="T13" fmla="*/ 0 h 35"/>
                <a:gd name="T14" fmla="*/ 18 w 67"/>
                <a:gd name="T15" fmla="*/ 0 h 35"/>
                <a:gd name="T16" fmla="*/ 15 w 67"/>
                <a:gd name="T17" fmla="*/ 1 h 35"/>
                <a:gd name="T18" fmla="*/ 5 w 67"/>
                <a:gd name="T19" fmla="*/ 2 h 35"/>
                <a:gd name="T20" fmla="*/ 1 w 67"/>
                <a:gd name="T21" fmla="*/ 7 h 35"/>
                <a:gd name="T22" fmla="*/ 0 w 67"/>
                <a:gd name="T23" fmla="*/ 12 h 35"/>
                <a:gd name="T24" fmla="*/ 5 w 67"/>
                <a:gd name="T25" fmla="*/ 19 h 35"/>
                <a:gd name="T26" fmla="*/ 12 w 67"/>
                <a:gd name="T27" fmla="*/ 26 h 35"/>
                <a:gd name="T28" fmla="*/ 25 w 67"/>
                <a:gd name="T29" fmla="*/ 31 h 35"/>
                <a:gd name="T30" fmla="*/ 31 w 67"/>
                <a:gd name="T31" fmla="*/ 32 h 35"/>
                <a:gd name="T32" fmla="*/ 38 w 67"/>
                <a:gd name="T33" fmla="*/ 34 h 35"/>
                <a:gd name="T34" fmla="*/ 44 w 67"/>
                <a:gd name="T35" fmla="*/ 34 h 35"/>
                <a:gd name="T36" fmla="*/ 50 w 67"/>
                <a:gd name="T37" fmla="*/ 35 h 35"/>
                <a:gd name="T38" fmla="*/ 60 w 67"/>
                <a:gd name="T39" fmla="*/ 34 h 35"/>
                <a:gd name="T40" fmla="*/ 67 w 67"/>
                <a:gd name="T4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5">
                  <a:moveTo>
                    <a:pt x="67" y="31"/>
                  </a:moveTo>
                  <a:lnTo>
                    <a:pt x="65" y="24"/>
                  </a:lnTo>
                  <a:lnTo>
                    <a:pt x="62" y="16"/>
                  </a:lnTo>
                  <a:lnTo>
                    <a:pt x="50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12" y="26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4"/>
                  </a:lnTo>
                  <a:lnTo>
                    <a:pt x="50" y="35"/>
                  </a:lnTo>
                  <a:lnTo>
                    <a:pt x="60" y="34"/>
                  </a:lnTo>
                  <a:lnTo>
                    <a:pt x="67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08" name="Freeform 196"/>
            <p:cNvSpPr>
              <a:spLocks/>
            </p:cNvSpPr>
            <p:nvPr/>
          </p:nvSpPr>
          <p:spPr bwMode="auto">
            <a:xfrm>
              <a:off x="2069" y="1849"/>
              <a:ext cx="35" cy="16"/>
            </a:xfrm>
            <a:custGeom>
              <a:avLst/>
              <a:gdLst>
                <a:gd name="T0" fmla="*/ 69 w 69"/>
                <a:gd name="T1" fmla="*/ 29 h 33"/>
                <a:gd name="T2" fmla="*/ 69 w 69"/>
                <a:gd name="T3" fmla="*/ 22 h 33"/>
                <a:gd name="T4" fmla="*/ 64 w 69"/>
                <a:gd name="T5" fmla="*/ 15 h 33"/>
                <a:gd name="T6" fmla="*/ 59 w 69"/>
                <a:gd name="T7" fmla="*/ 11 h 33"/>
                <a:gd name="T8" fmla="*/ 54 w 69"/>
                <a:gd name="T9" fmla="*/ 8 h 33"/>
                <a:gd name="T10" fmla="*/ 47 w 69"/>
                <a:gd name="T11" fmla="*/ 5 h 33"/>
                <a:gd name="T12" fmla="*/ 39 w 69"/>
                <a:gd name="T13" fmla="*/ 3 h 33"/>
                <a:gd name="T14" fmla="*/ 26 w 69"/>
                <a:gd name="T15" fmla="*/ 0 h 33"/>
                <a:gd name="T16" fmla="*/ 15 w 69"/>
                <a:gd name="T17" fmla="*/ 0 h 33"/>
                <a:gd name="T18" fmla="*/ 5 w 69"/>
                <a:gd name="T19" fmla="*/ 1 h 33"/>
                <a:gd name="T20" fmla="*/ 0 w 69"/>
                <a:gd name="T21" fmla="*/ 6 h 33"/>
                <a:gd name="T22" fmla="*/ 1 w 69"/>
                <a:gd name="T23" fmla="*/ 11 h 33"/>
                <a:gd name="T24" fmla="*/ 6 w 69"/>
                <a:gd name="T25" fmla="*/ 17 h 33"/>
                <a:gd name="T26" fmla="*/ 8 w 69"/>
                <a:gd name="T27" fmla="*/ 20 h 33"/>
                <a:gd name="T28" fmla="*/ 13 w 69"/>
                <a:gd name="T29" fmla="*/ 23 h 33"/>
                <a:gd name="T30" fmla="*/ 20 w 69"/>
                <a:gd name="T31" fmla="*/ 26 h 33"/>
                <a:gd name="T32" fmla="*/ 28 w 69"/>
                <a:gd name="T33" fmla="*/ 29 h 33"/>
                <a:gd name="T34" fmla="*/ 39 w 69"/>
                <a:gd name="T35" fmla="*/ 32 h 33"/>
                <a:gd name="T36" fmla="*/ 53 w 69"/>
                <a:gd name="T37" fmla="*/ 33 h 33"/>
                <a:gd name="T38" fmla="*/ 63 w 69"/>
                <a:gd name="T39" fmla="*/ 32 h 33"/>
                <a:gd name="T40" fmla="*/ 69 w 69"/>
                <a:gd name="T4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33">
                  <a:moveTo>
                    <a:pt x="69" y="29"/>
                  </a:moveTo>
                  <a:lnTo>
                    <a:pt x="69" y="22"/>
                  </a:lnTo>
                  <a:lnTo>
                    <a:pt x="64" y="15"/>
                  </a:lnTo>
                  <a:lnTo>
                    <a:pt x="59" y="11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39" y="3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6" y="17"/>
                  </a:lnTo>
                  <a:lnTo>
                    <a:pt x="8" y="20"/>
                  </a:lnTo>
                  <a:lnTo>
                    <a:pt x="13" y="23"/>
                  </a:lnTo>
                  <a:lnTo>
                    <a:pt x="20" y="26"/>
                  </a:lnTo>
                  <a:lnTo>
                    <a:pt x="28" y="29"/>
                  </a:lnTo>
                  <a:lnTo>
                    <a:pt x="39" y="32"/>
                  </a:lnTo>
                  <a:lnTo>
                    <a:pt x="53" y="33"/>
                  </a:lnTo>
                  <a:lnTo>
                    <a:pt x="63" y="32"/>
                  </a:lnTo>
                  <a:lnTo>
                    <a:pt x="69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09" name="Freeform 197"/>
            <p:cNvSpPr>
              <a:spLocks/>
            </p:cNvSpPr>
            <p:nvPr/>
          </p:nvSpPr>
          <p:spPr bwMode="auto">
            <a:xfrm>
              <a:off x="2030" y="1851"/>
              <a:ext cx="33" cy="17"/>
            </a:xfrm>
            <a:custGeom>
              <a:avLst/>
              <a:gdLst>
                <a:gd name="T0" fmla="*/ 1 w 67"/>
                <a:gd name="T1" fmla="*/ 28 h 34"/>
                <a:gd name="T2" fmla="*/ 0 w 67"/>
                <a:gd name="T3" fmla="*/ 22 h 34"/>
                <a:gd name="T4" fmla="*/ 5 w 67"/>
                <a:gd name="T5" fmla="*/ 16 h 34"/>
                <a:gd name="T6" fmla="*/ 12 w 67"/>
                <a:gd name="T7" fmla="*/ 10 h 34"/>
                <a:gd name="T8" fmla="*/ 25 w 67"/>
                <a:gd name="T9" fmla="*/ 5 h 34"/>
                <a:gd name="T10" fmla="*/ 31 w 67"/>
                <a:gd name="T11" fmla="*/ 2 h 34"/>
                <a:gd name="T12" fmla="*/ 38 w 67"/>
                <a:gd name="T13" fmla="*/ 1 h 34"/>
                <a:gd name="T14" fmla="*/ 44 w 67"/>
                <a:gd name="T15" fmla="*/ 0 h 34"/>
                <a:gd name="T16" fmla="*/ 50 w 67"/>
                <a:gd name="T17" fmla="*/ 0 h 34"/>
                <a:gd name="T18" fmla="*/ 60 w 67"/>
                <a:gd name="T19" fmla="*/ 1 h 34"/>
                <a:gd name="T20" fmla="*/ 67 w 67"/>
                <a:gd name="T21" fmla="*/ 5 h 34"/>
                <a:gd name="T22" fmla="*/ 65 w 67"/>
                <a:gd name="T23" fmla="*/ 12 h 34"/>
                <a:gd name="T24" fmla="*/ 62 w 67"/>
                <a:gd name="T25" fmla="*/ 19 h 34"/>
                <a:gd name="T26" fmla="*/ 50 w 67"/>
                <a:gd name="T27" fmla="*/ 25 h 34"/>
                <a:gd name="T28" fmla="*/ 41 w 67"/>
                <a:gd name="T29" fmla="*/ 31 h 34"/>
                <a:gd name="T30" fmla="*/ 33 w 67"/>
                <a:gd name="T31" fmla="*/ 32 h 34"/>
                <a:gd name="T32" fmla="*/ 26 w 67"/>
                <a:gd name="T33" fmla="*/ 34 h 34"/>
                <a:gd name="T34" fmla="*/ 18 w 67"/>
                <a:gd name="T35" fmla="*/ 34 h 34"/>
                <a:gd name="T36" fmla="*/ 15 w 67"/>
                <a:gd name="T37" fmla="*/ 34 h 34"/>
                <a:gd name="T38" fmla="*/ 5 w 67"/>
                <a:gd name="T39" fmla="*/ 31 h 34"/>
                <a:gd name="T40" fmla="*/ 1 w 67"/>
                <a:gd name="T4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4">
                  <a:moveTo>
                    <a:pt x="1" y="28"/>
                  </a:moveTo>
                  <a:lnTo>
                    <a:pt x="0" y="22"/>
                  </a:lnTo>
                  <a:lnTo>
                    <a:pt x="5" y="16"/>
                  </a:lnTo>
                  <a:lnTo>
                    <a:pt x="12" y="10"/>
                  </a:lnTo>
                  <a:lnTo>
                    <a:pt x="25" y="5"/>
                  </a:lnTo>
                  <a:lnTo>
                    <a:pt x="31" y="2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5" y="12"/>
                  </a:lnTo>
                  <a:lnTo>
                    <a:pt x="62" y="19"/>
                  </a:lnTo>
                  <a:lnTo>
                    <a:pt x="50" y="25"/>
                  </a:lnTo>
                  <a:lnTo>
                    <a:pt x="41" y="31"/>
                  </a:lnTo>
                  <a:lnTo>
                    <a:pt x="33" y="32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1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10" name="Freeform 198"/>
            <p:cNvSpPr>
              <a:spLocks/>
            </p:cNvSpPr>
            <p:nvPr/>
          </p:nvSpPr>
          <p:spPr bwMode="auto">
            <a:xfrm>
              <a:off x="2055" y="1839"/>
              <a:ext cx="26" cy="21"/>
            </a:xfrm>
            <a:custGeom>
              <a:avLst/>
              <a:gdLst>
                <a:gd name="T0" fmla="*/ 25 w 53"/>
                <a:gd name="T1" fmla="*/ 0 h 40"/>
                <a:gd name="T2" fmla="*/ 36 w 53"/>
                <a:gd name="T3" fmla="*/ 1 h 40"/>
                <a:gd name="T4" fmla="*/ 45 w 53"/>
                <a:gd name="T5" fmla="*/ 6 h 40"/>
                <a:gd name="T6" fmla="*/ 51 w 53"/>
                <a:gd name="T7" fmla="*/ 13 h 40"/>
                <a:gd name="T8" fmla="*/ 53 w 53"/>
                <a:gd name="T9" fmla="*/ 21 h 40"/>
                <a:gd name="T10" fmla="*/ 51 w 53"/>
                <a:gd name="T11" fmla="*/ 27 h 40"/>
                <a:gd name="T12" fmla="*/ 45 w 53"/>
                <a:gd name="T13" fmla="*/ 33 h 40"/>
                <a:gd name="T14" fmla="*/ 36 w 53"/>
                <a:gd name="T15" fmla="*/ 38 h 40"/>
                <a:gd name="T16" fmla="*/ 25 w 53"/>
                <a:gd name="T17" fmla="*/ 40 h 40"/>
                <a:gd name="T18" fmla="*/ 15 w 53"/>
                <a:gd name="T19" fmla="*/ 38 h 40"/>
                <a:gd name="T20" fmla="*/ 9 w 53"/>
                <a:gd name="T21" fmla="*/ 33 h 40"/>
                <a:gd name="T22" fmla="*/ 1 w 53"/>
                <a:gd name="T23" fmla="*/ 27 h 40"/>
                <a:gd name="T24" fmla="*/ 0 w 53"/>
                <a:gd name="T25" fmla="*/ 21 h 40"/>
                <a:gd name="T26" fmla="*/ 1 w 53"/>
                <a:gd name="T27" fmla="*/ 13 h 40"/>
                <a:gd name="T28" fmla="*/ 9 w 53"/>
                <a:gd name="T29" fmla="*/ 6 h 40"/>
                <a:gd name="T30" fmla="*/ 15 w 53"/>
                <a:gd name="T31" fmla="*/ 1 h 40"/>
                <a:gd name="T32" fmla="*/ 25 w 53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40">
                  <a:moveTo>
                    <a:pt x="25" y="0"/>
                  </a:moveTo>
                  <a:lnTo>
                    <a:pt x="36" y="1"/>
                  </a:lnTo>
                  <a:lnTo>
                    <a:pt x="45" y="6"/>
                  </a:lnTo>
                  <a:lnTo>
                    <a:pt x="51" y="13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3"/>
                  </a:lnTo>
                  <a:lnTo>
                    <a:pt x="36" y="38"/>
                  </a:lnTo>
                  <a:lnTo>
                    <a:pt x="25" y="40"/>
                  </a:lnTo>
                  <a:lnTo>
                    <a:pt x="15" y="38"/>
                  </a:lnTo>
                  <a:lnTo>
                    <a:pt x="9" y="33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9" y="6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11" name="Freeform 199"/>
            <p:cNvSpPr>
              <a:spLocks/>
            </p:cNvSpPr>
            <p:nvPr/>
          </p:nvSpPr>
          <p:spPr bwMode="auto">
            <a:xfrm>
              <a:off x="1305" y="2280"/>
              <a:ext cx="53" cy="88"/>
            </a:xfrm>
            <a:custGeom>
              <a:avLst/>
              <a:gdLst>
                <a:gd name="T0" fmla="*/ 53 w 105"/>
                <a:gd name="T1" fmla="*/ 0 h 176"/>
                <a:gd name="T2" fmla="*/ 62 w 105"/>
                <a:gd name="T3" fmla="*/ 1 h 176"/>
                <a:gd name="T4" fmla="*/ 72 w 105"/>
                <a:gd name="T5" fmla="*/ 6 h 176"/>
                <a:gd name="T6" fmla="*/ 81 w 105"/>
                <a:gd name="T7" fmla="*/ 14 h 176"/>
                <a:gd name="T8" fmla="*/ 89 w 105"/>
                <a:gd name="T9" fmla="*/ 25 h 176"/>
                <a:gd name="T10" fmla="*/ 96 w 105"/>
                <a:gd name="T11" fmla="*/ 37 h 176"/>
                <a:gd name="T12" fmla="*/ 101 w 105"/>
                <a:gd name="T13" fmla="*/ 53 h 176"/>
                <a:gd name="T14" fmla="*/ 103 w 105"/>
                <a:gd name="T15" fmla="*/ 68 h 176"/>
                <a:gd name="T16" fmla="*/ 105 w 105"/>
                <a:gd name="T17" fmla="*/ 86 h 176"/>
                <a:gd name="T18" fmla="*/ 103 w 105"/>
                <a:gd name="T19" fmla="*/ 104 h 176"/>
                <a:gd name="T20" fmla="*/ 101 w 105"/>
                <a:gd name="T21" fmla="*/ 121 h 176"/>
                <a:gd name="T22" fmla="*/ 96 w 105"/>
                <a:gd name="T23" fmla="*/ 135 h 176"/>
                <a:gd name="T24" fmla="*/ 89 w 105"/>
                <a:gd name="T25" fmla="*/ 149 h 176"/>
                <a:gd name="T26" fmla="*/ 81 w 105"/>
                <a:gd name="T27" fmla="*/ 160 h 176"/>
                <a:gd name="T28" fmla="*/ 72 w 105"/>
                <a:gd name="T29" fmla="*/ 169 h 176"/>
                <a:gd name="T30" fmla="*/ 62 w 105"/>
                <a:gd name="T31" fmla="*/ 174 h 176"/>
                <a:gd name="T32" fmla="*/ 53 w 105"/>
                <a:gd name="T33" fmla="*/ 176 h 176"/>
                <a:gd name="T34" fmla="*/ 40 w 105"/>
                <a:gd name="T35" fmla="*/ 174 h 176"/>
                <a:gd name="T36" fmla="*/ 30 w 105"/>
                <a:gd name="T37" fmla="*/ 169 h 176"/>
                <a:gd name="T38" fmla="*/ 22 w 105"/>
                <a:gd name="T39" fmla="*/ 160 h 176"/>
                <a:gd name="T40" fmla="*/ 14 w 105"/>
                <a:gd name="T41" fmla="*/ 149 h 176"/>
                <a:gd name="T42" fmla="*/ 7 w 105"/>
                <a:gd name="T43" fmla="*/ 135 h 176"/>
                <a:gd name="T44" fmla="*/ 3 w 105"/>
                <a:gd name="T45" fmla="*/ 121 h 176"/>
                <a:gd name="T46" fmla="*/ 0 w 105"/>
                <a:gd name="T47" fmla="*/ 104 h 176"/>
                <a:gd name="T48" fmla="*/ 0 w 105"/>
                <a:gd name="T49" fmla="*/ 86 h 176"/>
                <a:gd name="T50" fmla="*/ 0 w 105"/>
                <a:gd name="T51" fmla="*/ 68 h 176"/>
                <a:gd name="T52" fmla="*/ 3 w 105"/>
                <a:gd name="T53" fmla="*/ 53 h 176"/>
                <a:gd name="T54" fmla="*/ 7 w 105"/>
                <a:gd name="T55" fmla="*/ 37 h 176"/>
                <a:gd name="T56" fmla="*/ 14 w 105"/>
                <a:gd name="T57" fmla="*/ 25 h 176"/>
                <a:gd name="T58" fmla="*/ 22 w 105"/>
                <a:gd name="T59" fmla="*/ 14 h 176"/>
                <a:gd name="T60" fmla="*/ 30 w 105"/>
                <a:gd name="T61" fmla="*/ 6 h 176"/>
                <a:gd name="T62" fmla="*/ 40 w 105"/>
                <a:gd name="T63" fmla="*/ 1 h 176"/>
                <a:gd name="T64" fmla="*/ 53 w 105"/>
                <a:gd name="T6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176">
                  <a:moveTo>
                    <a:pt x="53" y="0"/>
                  </a:moveTo>
                  <a:lnTo>
                    <a:pt x="62" y="1"/>
                  </a:lnTo>
                  <a:lnTo>
                    <a:pt x="72" y="6"/>
                  </a:lnTo>
                  <a:lnTo>
                    <a:pt x="81" y="14"/>
                  </a:lnTo>
                  <a:lnTo>
                    <a:pt x="89" y="25"/>
                  </a:lnTo>
                  <a:lnTo>
                    <a:pt x="96" y="37"/>
                  </a:lnTo>
                  <a:lnTo>
                    <a:pt x="101" y="53"/>
                  </a:lnTo>
                  <a:lnTo>
                    <a:pt x="103" y="68"/>
                  </a:lnTo>
                  <a:lnTo>
                    <a:pt x="105" y="86"/>
                  </a:lnTo>
                  <a:lnTo>
                    <a:pt x="103" y="104"/>
                  </a:lnTo>
                  <a:lnTo>
                    <a:pt x="101" y="121"/>
                  </a:lnTo>
                  <a:lnTo>
                    <a:pt x="96" y="135"/>
                  </a:lnTo>
                  <a:lnTo>
                    <a:pt x="89" y="149"/>
                  </a:lnTo>
                  <a:lnTo>
                    <a:pt x="81" y="160"/>
                  </a:lnTo>
                  <a:lnTo>
                    <a:pt x="72" y="169"/>
                  </a:lnTo>
                  <a:lnTo>
                    <a:pt x="62" y="174"/>
                  </a:lnTo>
                  <a:lnTo>
                    <a:pt x="53" y="176"/>
                  </a:lnTo>
                  <a:lnTo>
                    <a:pt x="40" y="174"/>
                  </a:lnTo>
                  <a:lnTo>
                    <a:pt x="30" y="169"/>
                  </a:lnTo>
                  <a:lnTo>
                    <a:pt x="22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3" y="121"/>
                  </a:lnTo>
                  <a:lnTo>
                    <a:pt x="0" y="104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3" y="53"/>
                  </a:lnTo>
                  <a:lnTo>
                    <a:pt x="7" y="37"/>
                  </a:lnTo>
                  <a:lnTo>
                    <a:pt x="14" y="25"/>
                  </a:lnTo>
                  <a:lnTo>
                    <a:pt x="22" y="14"/>
                  </a:lnTo>
                  <a:lnTo>
                    <a:pt x="30" y="6"/>
                  </a:lnTo>
                  <a:lnTo>
                    <a:pt x="40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12" name="Freeform 200"/>
            <p:cNvSpPr>
              <a:spLocks/>
            </p:cNvSpPr>
            <p:nvPr/>
          </p:nvSpPr>
          <p:spPr bwMode="auto">
            <a:xfrm>
              <a:off x="1308" y="2370"/>
              <a:ext cx="54" cy="89"/>
            </a:xfrm>
            <a:custGeom>
              <a:avLst/>
              <a:gdLst>
                <a:gd name="T0" fmla="*/ 54 w 107"/>
                <a:gd name="T1" fmla="*/ 178 h 178"/>
                <a:gd name="T2" fmla="*/ 64 w 107"/>
                <a:gd name="T3" fmla="*/ 175 h 178"/>
                <a:gd name="T4" fmla="*/ 75 w 107"/>
                <a:gd name="T5" fmla="*/ 170 h 178"/>
                <a:gd name="T6" fmla="*/ 82 w 107"/>
                <a:gd name="T7" fmla="*/ 161 h 178"/>
                <a:gd name="T8" fmla="*/ 91 w 107"/>
                <a:gd name="T9" fmla="*/ 151 h 178"/>
                <a:gd name="T10" fmla="*/ 97 w 107"/>
                <a:gd name="T11" fmla="*/ 138 h 178"/>
                <a:gd name="T12" fmla="*/ 103 w 107"/>
                <a:gd name="T13" fmla="*/ 123 h 178"/>
                <a:gd name="T14" fmla="*/ 106 w 107"/>
                <a:gd name="T15" fmla="*/ 107 h 178"/>
                <a:gd name="T16" fmla="*/ 107 w 107"/>
                <a:gd name="T17" fmla="*/ 91 h 178"/>
                <a:gd name="T18" fmla="*/ 106 w 107"/>
                <a:gd name="T19" fmla="*/ 71 h 178"/>
                <a:gd name="T20" fmla="*/ 103 w 107"/>
                <a:gd name="T21" fmla="*/ 55 h 178"/>
                <a:gd name="T22" fmla="*/ 97 w 107"/>
                <a:gd name="T23" fmla="*/ 38 h 178"/>
                <a:gd name="T24" fmla="*/ 91 w 107"/>
                <a:gd name="T25" fmla="*/ 26 h 178"/>
                <a:gd name="T26" fmla="*/ 82 w 107"/>
                <a:gd name="T27" fmla="*/ 14 h 178"/>
                <a:gd name="T28" fmla="*/ 75 w 107"/>
                <a:gd name="T29" fmla="*/ 6 h 178"/>
                <a:gd name="T30" fmla="*/ 64 w 107"/>
                <a:gd name="T31" fmla="*/ 1 h 178"/>
                <a:gd name="T32" fmla="*/ 54 w 107"/>
                <a:gd name="T33" fmla="*/ 0 h 178"/>
                <a:gd name="T34" fmla="*/ 43 w 107"/>
                <a:gd name="T35" fmla="*/ 1 h 178"/>
                <a:gd name="T36" fmla="*/ 32 w 107"/>
                <a:gd name="T37" fmla="*/ 6 h 178"/>
                <a:gd name="T38" fmla="*/ 22 w 107"/>
                <a:gd name="T39" fmla="*/ 14 h 178"/>
                <a:gd name="T40" fmla="*/ 15 w 107"/>
                <a:gd name="T41" fmla="*/ 26 h 178"/>
                <a:gd name="T42" fmla="*/ 7 w 107"/>
                <a:gd name="T43" fmla="*/ 38 h 178"/>
                <a:gd name="T44" fmla="*/ 4 w 107"/>
                <a:gd name="T45" fmla="*/ 55 h 178"/>
                <a:gd name="T46" fmla="*/ 0 w 107"/>
                <a:gd name="T47" fmla="*/ 71 h 178"/>
                <a:gd name="T48" fmla="*/ 0 w 107"/>
                <a:gd name="T49" fmla="*/ 91 h 178"/>
                <a:gd name="T50" fmla="*/ 0 w 107"/>
                <a:gd name="T51" fmla="*/ 107 h 178"/>
                <a:gd name="T52" fmla="*/ 4 w 107"/>
                <a:gd name="T53" fmla="*/ 123 h 178"/>
                <a:gd name="T54" fmla="*/ 7 w 107"/>
                <a:gd name="T55" fmla="*/ 138 h 178"/>
                <a:gd name="T56" fmla="*/ 15 w 107"/>
                <a:gd name="T57" fmla="*/ 151 h 178"/>
                <a:gd name="T58" fmla="*/ 22 w 107"/>
                <a:gd name="T59" fmla="*/ 161 h 178"/>
                <a:gd name="T60" fmla="*/ 32 w 107"/>
                <a:gd name="T61" fmla="*/ 170 h 178"/>
                <a:gd name="T62" fmla="*/ 43 w 107"/>
                <a:gd name="T63" fmla="*/ 175 h 178"/>
                <a:gd name="T64" fmla="*/ 54 w 107"/>
                <a:gd name="T6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78">
                  <a:moveTo>
                    <a:pt x="54" y="178"/>
                  </a:moveTo>
                  <a:lnTo>
                    <a:pt x="64" y="175"/>
                  </a:lnTo>
                  <a:lnTo>
                    <a:pt x="75" y="170"/>
                  </a:lnTo>
                  <a:lnTo>
                    <a:pt x="82" y="161"/>
                  </a:lnTo>
                  <a:lnTo>
                    <a:pt x="91" y="151"/>
                  </a:lnTo>
                  <a:lnTo>
                    <a:pt x="97" y="138"/>
                  </a:lnTo>
                  <a:lnTo>
                    <a:pt x="103" y="123"/>
                  </a:lnTo>
                  <a:lnTo>
                    <a:pt x="106" y="107"/>
                  </a:lnTo>
                  <a:lnTo>
                    <a:pt x="107" y="91"/>
                  </a:lnTo>
                  <a:lnTo>
                    <a:pt x="106" y="71"/>
                  </a:lnTo>
                  <a:lnTo>
                    <a:pt x="103" y="55"/>
                  </a:lnTo>
                  <a:lnTo>
                    <a:pt x="97" y="38"/>
                  </a:lnTo>
                  <a:lnTo>
                    <a:pt x="91" y="26"/>
                  </a:lnTo>
                  <a:lnTo>
                    <a:pt x="82" y="14"/>
                  </a:lnTo>
                  <a:lnTo>
                    <a:pt x="75" y="6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6"/>
                  </a:lnTo>
                  <a:lnTo>
                    <a:pt x="22" y="14"/>
                  </a:lnTo>
                  <a:lnTo>
                    <a:pt x="15" y="26"/>
                  </a:lnTo>
                  <a:lnTo>
                    <a:pt x="7" y="38"/>
                  </a:lnTo>
                  <a:lnTo>
                    <a:pt x="4" y="55"/>
                  </a:lnTo>
                  <a:lnTo>
                    <a:pt x="0" y="71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4" y="123"/>
                  </a:lnTo>
                  <a:lnTo>
                    <a:pt x="7" y="138"/>
                  </a:lnTo>
                  <a:lnTo>
                    <a:pt x="15" y="151"/>
                  </a:lnTo>
                  <a:lnTo>
                    <a:pt x="22" y="161"/>
                  </a:lnTo>
                  <a:lnTo>
                    <a:pt x="32" y="170"/>
                  </a:lnTo>
                  <a:lnTo>
                    <a:pt x="43" y="175"/>
                  </a:lnTo>
                  <a:lnTo>
                    <a:pt x="54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13" name="Freeform 201"/>
            <p:cNvSpPr>
              <a:spLocks/>
            </p:cNvSpPr>
            <p:nvPr/>
          </p:nvSpPr>
          <p:spPr bwMode="auto">
            <a:xfrm>
              <a:off x="1342" y="2319"/>
              <a:ext cx="103" cy="53"/>
            </a:xfrm>
            <a:custGeom>
              <a:avLst/>
              <a:gdLst>
                <a:gd name="T0" fmla="*/ 4 w 206"/>
                <a:gd name="T1" fmla="*/ 88 h 106"/>
                <a:gd name="T2" fmla="*/ 0 w 206"/>
                <a:gd name="T3" fmla="*/ 78 h 106"/>
                <a:gd name="T4" fmla="*/ 3 w 206"/>
                <a:gd name="T5" fmla="*/ 67 h 106"/>
                <a:gd name="T6" fmla="*/ 8 w 206"/>
                <a:gd name="T7" fmla="*/ 57 h 106"/>
                <a:gd name="T8" fmla="*/ 18 w 206"/>
                <a:gd name="T9" fmla="*/ 48 h 106"/>
                <a:gd name="T10" fmla="*/ 29 w 206"/>
                <a:gd name="T11" fmla="*/ 38 h 106"/>
                <a:gd name="T12" fmla="*/ 46 w 206"/>
                <a:gd name="T13" fmla="*/ 29 h 106"/>
                <a:gd name="T14" fmla="*/ 64 w 206"/>
                <a:gd name="T15" fmla="*/ 20 h 106"/>
                <a:gd name="T16" fmla="*/ 85 w 206"/>
                <a:gd name="T17" fmla="*/ 14 h 106"/>
                <a:gd name="T18" fmla="*/ 106 w 206"/>
                <a:gd name="T19" fmla="*/ 7 h 106"/>
                <a:gd name="T20" fmla="*/ 127 w 206"/>
                <a:gd name="T21" fmla="*/ 3 h 106"/>
                <a:gd name="T22" fmla="*/ 145 w 206"/>
                <a:gd name="T23" fmla="*/ 0 h 106"/>
                <a:gd name="T24" fmla="*/ 164 w 206"/>
                <a:gd name="T25" fmla="*/ 1 h 106"/>
                <a:gd name="T26" fmla="*/ 178 w 206"/>
                <a:gd name="T27" fmla="*/ 3 h 106"/>
                <a:gd name="T28" fmla="*/ 190 w 206"/>
                <a:gd name="T29" fmla="*/ 7 h 106"/>
                <a:gd name="T30" fmla="*/ 199 w 206"/>
                <a:gd name="T31" fmla="*/ 12 h 106"/>
                <a:gd name="T32" fmla="*/ 205 w 206"/>
                <a:gd name="T33" fmla="*/ 21 h 106"/>
                <a:gd name="T34" fmla="*/ 206 w 206"/>
                <a:gd name="T35" fmla="*/ 30 h 106"/>
                <a:gd name="T36" fmla="*/ 205 w 206"/>
                <a:gd name="T37" fmla="*/ 39 h 106"/>
                <a:gd name="T38" fmla="*/ 199 w 206"/>
                <a:gd name="T39" fmla="*/ 49 h 106"/>
                <a:gd name="T40" fmla="*/ 190 w 206"/>
                <a:gd name="T41" fmla="*/ 59 h 106"/>
                <a:gd name="T42" fmla="*/ 178 w 206"/>
                <a:gd name="T43" fmla="*/ 68 h 106"/>
                <a:gd name="T44" fmla="*/ 162 w 206"/>
                <a:gd name="T45" fmla="*/ 78 h 106"/>
                <a:gd name="T46" fmla="*/ 145 w 206"/>
                <a:gd name="T47" fmla="*/ 86 h 106"/>
                <a:gd name="T48" fmla="*/ 127 w 206"/>
                <a:gd name="T49" fmla="*/ 95 h 106"/>
                <a:gd name="T50" fmla="*/ 105 w 206"/>
                <a:gd name="T51" fmla="*/ 100 h 106"/>
                <a:gd name="T52" fmla="*/ 84 w 206"/>
                <a:gd name="T53" fmla="*/ 104 h 106"/>
                <a:gd name="T54" fmla="*/ 66 w 206"/>
                <a:gd name="T55" fmla="*/ 105 h 106"/>
                <a:gd name="T56" fmla="*/ 48 w 206"/>
                <a:gd name="T57" fmla="*/ 106 h 106"/>
                <a:gd name="T58" fmla="*/ 31 w 206"/>
                <a:gd name="T59" fmla="*/ 103 h 106"/>
                <a:gd name="T60" fmla="*/ 20 w 206"/>
                <a:gd name="T61" fmla="*/ 100 h 106"/>
                <a:gd name="T62" fmla="*/ 10 w 206"/>
                <a:gd name="T63" fmla="*/ 94 h 106"/>
                <a:gd name="T64" fmla="*/ 4 w 206"/>
                <a:gd name="T65" fmla="*/ 8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6">
                  <a:moveTo>
                    <a:pt x="4" y="88"/>
                  </a:moveTo>
                  <a:lnTo>
                    <a:pt x="0" y="78"/>
                  </a:lnTo>
                  <a:lnTo>
                    <a:pt x="3" y="67"/>
                  </a:lnTo>
                  <a:lnTo>
                    <a:pt x="8" y="57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6" y="29"/>
                  </a:lnTo>
                  <a:lnTo>
                    <a:pt x="64" y="20"/>
                  </a:lnTo>
                  <a:lnTo>
                    <a:pt x="85" y="14"/>
                  </a:lnTo>
                  <a:lnTo>
                    <a:pt x="106" y="7"/>
                  </a:lnTo>
                  <a:lnTo>
                    <a:pt x="127" y="3"/>
                  </a:lnTo>
                  <a:lnTo>
                    <a:pt x="145" y="0"/>
                  </a:lnTo>
                  <a:lnTo>
                    <a:pt x="164" y="1"/>
                  </a:lnTo>
                  <a:lnTo>
                    <a:pt x="178" y="3"/>
                  </a:lnTo>
                  <a:lnTo>
                    <a:pt x="190" y="7"/>
                  </a:lnTo>
                  <a:lnTo>
                    <a:pt x="199" y="12"/>
                  </a:lnTo>
                  <a:lnTo>
                    <a:pt x="205" y="21"/>
                  </a:lnTo>
                  <a:lnTo>
                    <a:pt x="206" y="30"/>
                  </a:lnTo>
                  <a:lnTo>
                    <a:pt x="205" y="39"/>
                  </a:lnTo>
                  <a:lnTo>
                    <a:pt x="199" y="49"/>
                  </a:lnTo>
                  <a:lnTo>
                    <a:pt x="190" y="59"/>
                  </a:lnTo>
                  <a:lnTo>
                    <a:pt x="178" y="68"/>
                  </a:lnTo>
                  <a:lnTo>
                    <a:pt x="162" y="78"/>
                  </a:lnTo>
                  <a:lnTo>
                    <a:pt x="145" y="86"/>
                  </a:lnTo>
                  <a:lnTo>
                    <a:pt x="127" y="95"/>
                  </a:lnTo>
                  <a:lnTo>
                    <a:pt x="105" y="100"/>
                  </a:lnTo>
                  <a:lnTo>
                    <a:pt x="84" y="104"/>
                  </a:lnTo>
                  <a:lnTo>
                    <a:pt x="66" y="105"/>
                  </a:lnTo>
                  <a:lnTo>
                    <a:pt x="48" y="106"/>
                  </a:lnTo>
                  <a:lnTo>
                    <a:pt x="31" y="103"/>
                  </a:lnTo>
                  <a:lnTo>
                    <a:pt x="20" y="100"/>
                  </a:lnTo>
                  <a:lnTo>
                    <a:pt x="10" y="94"/>
                  </a:lnTo>
                  <a:lnTo>
                    <a:pt x="4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14" name="Freeform 202"/>
            <p:cNvSpPr>
              <a:spLocks/>
            </p:cNvSpPr>
            <p:nvPr/>
          </p:nvSpPr>
          <p:spPr bwMode="auto">
            <a:xfrm>
              <a:off x="1222" y="2327"/>
              <a:ext cx="102" cy="52"/>
            </a:xfrm>
            <a:custGeom>
              <a:avLst/>
              <a:gdLst>
                <a:gd name="T0" fmla="*/ 206 w 206"/>
                <a:gd name="T1" fmla="*/ 85 h 104"/>
                <a:gd name="T2" fmla="*/ 206 w 206"/>
                <a:gd name="T3" fmla="*/ 76 h 104"/>
                <a:gd name="T4" fmla="*/ 204 w 206"/>
                <a:gd name="T5" fmla="*/ 68 h 104"/>
                <a:gd name="T6" fmla="*/ 196 w 206"/>
                <a:gd name="T7" fmla="*/ 58 h 104"/>
                <a:gd name="T8" fmla="*/ 188 w 206"/>
                <a:gd name="T9" fmla="*/ 48 h 104"/>
                <a:gd name="T10" fmla="*/ 175 w 206"/>
                <a:gd name="T11" fmla="*/ 38 h 104"/>
                <a:gd name="T12" fmla="*/ 160 w 206"/>
                <a:gd name="T13" fmla="*/ 28 h 104"/>
                <a:gd name="T14" fmla="*/ 142 w 206"/>
                <a:gd name="T15" fmla="*/ 19 h 104"/>
                <a:gd name="T16" fmla="*/ 125 w 206"/>
                <a:gd name="T17" fmla="*/ 12 h 104"/>
                <a:gd name="T18" fmla="*/ 103 w 206"/>
                <a:gd name="T19" fmla="*/ 5 h 104"/>
                <a:gd name="T20" fmla="*/ 82 w 206"/>
                <a:gd name="T21" fmla="*/ 2 h 104"/>
                <a:gd name="T22" fmla="*/ 63 w 206"/>
                <a:gd name="T23" fmla="*/ 0 h 104"/>
                <a:gd name="T24" fmla="*/ 46 w 206"/>
                <a:gd name="T25" fmla="*/ 1 h 104"/>
                <a:gd name="T26" fmla="*/ 30 w 206"/>
                <a:gd name="T27" fmla="*/ 3 h 104"/>
                <a:gd name="T28" fmla="*/ 18 w 206"/>
                <a:gd name="T29" fmla="*/ 8 h 104"/>
                <a:gd name="T30" fmla="*/ 8 w 206"/>
                <a:gd name="T31" fmla="*/ 13 h 104"/>
                <a:gd name="T32" fmla="*/ 2 w 206"/>
                <a:gd name="T33" fmla="*/ 22 h 104"/>
                <a:gd name="T34" fmla="*/ 0 w 206"/>
                <a:gd name="T35" fmla="*/ 29 h 104"/>
                <a:gd name="T36" fmla="*/ 3 w 206"/>
                <a:gd name="T37" fmla="*/ 38 h 104"/>
                <a:gd name="T38" fmla="*/ 8 w 206"/>
                <a:gd name="T39" fmla="*/ 47 h 104"/>
                <a:gd name="T40" fmla="*/ 18 w 206"/>
                <a:gd name="T41" fmla="*/ 58 h 104"/>
                <a:gd name="T42" fmla="*/ 30 w 206"/>
                <a:gd name="T43" fmla="*/ 67 h 104"/>
                <a:gd name="T44" fmla="*/ 45 w 206"/>
                <a:gd name="T45" fmla="*/ 76 h 104"/>
                <a:gd name="T46" fmla="*/ 62 w 206"/>
                <a:gd name="T47" fmla="*/ 84 h 104"/>
                <a:gd name="T48" fmla="*/ 83 w 206"/>
                <a:gd name="T49" fmla="*/ 92 h 104"/>
                <a:gd name="T50" fmla="*/ 104 w 206"/>
                <a:gd name="T51" fmla="*/ 97 h 104"/>
                <a:gd name="T52" fmla="*/ 125 w 206"/>
                <a:gd name="T53" fmla="*/ 101 h 104"/>
                <a:gd name="T54" fmla="*/ 142 w 206"/>
                <a:gd name="T55" fmla="*/ 103 h 104"/>
                <a:gd name="T56" fmla="*/ 162 w 206"/>
                <a:gd name="T57" fmla="*/ 104 h 104"/>
                <a:gd name="T58" fmla="*/ 176 w 206"/>
                <a:gd name="T59" fmla="*/ 101 h 104"/>
                <a:gd name="T60" fmla="*/ 189 w 206"/>
                <a:gd name="T61" fmla="*/ 98 h 104"/>
                <a:gd name="T62" fmla="*/ 199 w 206"/>
                <a:gd name="T63" fmla="*/ 92 h 104"/>
                <a:gd name="T64" fmla="*/ 206 w 206"/>
                <a:gd name="T6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4">
                  <a:moveTo>
                    <a:pt x="206" y="85"/>
                  </a:moveTo>
                  <a:lnTo>
                    <a:pt x="206" y="76"/>
                  </a:lnTo>
                  <a:lnTo>
                    <a:pt x="204" y="68"/>
                  </a:lnTo>
                  <a:lnTo>
                    <a:pt x="196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8"/>
                  </a:lnTo>
                  <a:lnTo>
                    <a:pt x="142" y="19"/>
                  </a:lnTo>
                  <a:lnTo>
                    <a:pt x="125" y="12"/>
                  </a:lnTo>
                  <a:lnTo>
                    <a:pt x="103" y="5"/>
                  </a:lnTo>
                  <a:lnTo>
                    <a:pt x="82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3"/>
                  </a:lnTo>
                  <a:lnTo>
                    <a:pt x="18" y="8"/>
                  </a:lnTo>
                  <a:lnTo>
                    <a:pt x="8" y="13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30" y="67"/>
                  </a:lnTo>
                  <a:lnTo>
                    <a:pt x="45" y="76"/>
                  </a:lnTo>
                  <a:lnTo>
                    <a:pt x="62" y="84"/>
                  </a:lnTo>
                  <a:lnTo>
                    <a:pt x="83" y="92"/>
                  </a:lnTo>
                  <a:lnTo>
                    <a:pt x="104" y="97"/>
                  </a:lnTo>
                  <a:lnTo>
                    <a:pt x="125" y="101"/>
                  </a:lnTo>
                  <a:lnTo>
                    <a:pt x="142" y="103"/>
                  </a:lnTo>
                  <a:lnTo>
                    <a:pt x="162" y="104"/>
                  </a:lnTo>
                  <a:lnTo>
                    <a:pt x="176" y="101"/>
                  </a:lnTo>
                  <a:lnTo>
                    <a:pt x="189" y="98"/>
                  </a:lnTo>
                  <a:lnTo>
                    <a:pt x="199" y="92"/>
                  </a:lnTo>
                  <a:lnTo>
                    <a:pt x="206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15" name="Freeform 203"/>
            <p:cNvSpPr>
              <a:spLocks/>
            </p:cNvSpPr>
            <p:nvPr/>
          </p:nvSpPr>
          <p:spPr bwMode="auto">
            <a:xfrm>
              <a:off x="1342" y="2367"/>
              <a:ext cx="103" cy="52"/>
            </a:xfrm>
            <a:custGeom>
              <a:avLst/>
              <a:gdLst>
                <a:gd name="T0" fmla="*/ 205 w 206"/>
                <a:gd name="T1" fmla="*/ 87 h 105"/>
                <a:gd name="T2" fmla="*/ 206 w 206"/>
                <a:gd name="T3" fmla="*/ 77 h 105"/>
                <a:gd name="T4" fmla="*/ 205 w 206"/>
                <a:gd name="T5" fmla="*/ 68 h 105"/>
                <a:gd name="T6" fmla="*/ 199 w 206"/>
                <a:gd name="T7" fmla="*/ 58 h 105"/>
                <a:gd name="T8" fmla="*/ 190 w 206"/>
                <a:gd name="T9" fmla="*/ 49 h 105"/>
                <a:gd name="T10" fmla="*/ 178 w 206"/>
                <a:gd name="T11" fmla="*/ 38 h 105"/>
                <a:gd name="T12" fmla="*/ 162 w 206"/>
                <a:gd name="T13" fmla="*/ 29 h 105"/>
                <a:gd name="T14" fmla="*/ 145 w 206"/>
                <a:gd name="T15" fmla="*/ 19 h 105"/>
                <a:gd name="T16" fmla="*/ 127 w 206"/>
                <a:gd name="T17" fmla="*/ 12 h 105"/>
                <a:gd name="T18" fmla="*/ 105 w 206"/>
                <a:gd name="T19" fmla="*/ 5 h 105"/>
                <a:gd name="T20" fmla="*/ 84 w 206"/>
                <a:gd name="T21" fmla="*/ 2 h 105"/>
                <a:gd name="T22" fmla="*/ 66 w 206"/>
                <a:gd name="T23" fmla="*/ 0 h 105"/>
                <a:gd name="T24" fmla="*/ 48 w 206"/>
                <a:gd name="T25" fmla="*/ 1 h 105"/>
                <a:gd name="T26" fmla="*/ 31 w 206"/>
                <a:gd name="T27" fmla="*/ 2 h 105"/>
                <a:gd name="T28" fmla="*/ 20 w 206"/>
                <a:gd name="T29" fmla="*/ 6 h 105"/>
                <a:gd name="T30" fmla="*/ 10 w 206"/>
                <a:gd name="T31" fmla="*/ 11 h 105"/>
                <a:gd name="T32" fmla="*/ 4 w 206"/>
                <a:gd name="T33" fmla="*/ 18 h 105"/>
                <a:gd name="T34" fmla="*/ 0 w 206"/>
                <a:gd name="T35" fmla="*/ 26 h 105"/>
                <a:gd name="T36" fmla="*/ 3 w 206"/>
                <a:gd name="T37" fmla="*/ 37 h 105"/>
                <a:gd name="T38" fmla="*/ 8 w 206"/>
                <a:gd name="T39" fmla="*/ 47 h 105"/>
                <a:gd name="T40" fmla="*/ 18 w 206"/>
                <a:gd name="T41" fmla="*/ 58 h 105"/>
                <a:gd name="T42" fmla="*/ 29 w 206"/>
                <a:gd name="T43" fmla="*/ 67 h 105"/>
                <a:gd name="T44" fmla="*/ 46 w 206"/>
                <a:gd name="T45" fmla="*/ 76 h 105"/>
                <a:gd name="T46" fmla="*/ 64 w 206"/>
                <a:gd name="T47" fmla="*/ 85 h 105"/>
                <a:gd name="T48" fmla="*/ 85 w 206"/>
                <a:gd name="T49" fmla="*/ 93 h 105"/>
                <a:gd name="T50" fmla="*/ 106 w 206"/>
                <a:gd name="T51" fmla="*/ 99 h 105"/>
                <a:gd name="T52" fmla="*/ 127 w 206"/>
                <a:gd name="T53" fmla="*/ 103 h 105"/>
                <a:gd name="T54" fmla="*/ 145 w 206"/>
                <a:gd name="T55" fmla="*/ 105 h 105"/>
                <a:gd name="T56" fmla="*/ 164 w 206"/>
                <a:gd name="T57" fmla="*/ 105 h 105"/>
                <a:gd name="T58" fmla="*/ 178 w 206"/>
                <a:gd name="T59" fmla="*/ 102 h 105"/>
                <a:gd name="T60" fmla="*/ 190 w 206"/>
                <a:gd name="T61" fmla="*/ 99 h 105"/>
                <a:gd name="T62" fmla="*/ 199 w 206"/>
                <a:gd name="T63" fmla="*/ 93 h 105"/>
                <a:gd name="T64" fmla="*/ 205 w 206"/>
                <a:gd name="T65" fmla="*/ 8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5">
                  <a:moveTo>
                    <a:pt x="205" y="87"/>
                  </a:moveTo>
                  <a:lnTo>
                    <a:pt x="206" y="77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90" y="49"/>
                  </a:lnTo>
                  <a:lnTo>
                    <a:pt x="178" y="38"/>
                  </a:lnTo>
                  <a:lnTo>
                    <a:pt x="162" y="29"/>
                  </a:lnTo>
                  <a:lnTo>
                    <a:pt x="145" y="19"/>
                  </a:lnTo>
                  <a:lnTo>
                    <a:pt x="127" y="12"/>
                  </a:lnTo>
                  <a:lnTo>
                    <a:pt x="105" y="5"/>
                  </a:lnTo>
                  <a:lnTo>
                    <a:pt x="84" y="2"/>
                  </a:lnTo>
                  <a:lnTo>
                    <a:pt x="66" y="0"/>
                  </a:lnTo>
                  <a:lnTo>
                    <a:pt x="48" y="1"/>
                  </a:lnTo>
                  <a:lnTo>
                    <a:pt x="31" y="2"/>
                  </a:lnTo>
                  <a:lnTo>
                    <a:pt x="20" y="6"/>
                  </a:lnTo>
                  <a:lnTo>
                    <a:pt x="10" y="11"/>
                  </a:lnTo>
                  <a:lnTo>
                    <a:pt x="4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29" y="67"/>
                  </a:lnTo>
                  <a:lnTo>
                    <a:pt x="46" y="76"/>
                  </a:lnTo>
                  <a:lnTo>
                    <a:pt x="64" y="85"/>
                  </a:lnTo>
                  <a:lnTo>
                    <a:pt x="85" y="93"/>
                  </a:lnTo>
                  <a:lnTo>
                    <a:pt x="106" y="99"/>
                  </a:lnTo>
                  <a:lnTo>
                    <a:pt x="127" y="103"/>
                  </a:lnTo>
                  <a:lnTo>
                    <a:pt x="145" y="105"/>
                  </a:lnTo>
                  <a:lnTo>
                    <a:pt x="164" y="105"/>
                  </a:lnTo>
                  <a:lnTo>
                    <a:pt x="178" y="102"/>
                  </a:lnTo>
                  <a:lnTo>
                    <a:pt x="190" y="99"/>
                  </a:lnTo>
                  <a:lnTo>
                    <a:pt x="199" y="93"/>
                  </a:lnTo>
                  <a:lnTo>
                    <a:pt x="205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16" name="Freeform 204"/>
            <p:cNvSpPr>
              <a:spLocks/>
            </p:cNvSpPr>
            <p:nvPr/>
          </p:nvSpPr>
          <p:spPr bwMode="auto">
            <a:xfrm>
              <a:off x="1222" y="2374"/>
              <a:ext cx="102" cy="52"/>
            </a:xfrm>
            <a:custGeom>
              <a:avLst/>
              <a:gdLst>
                <a:gd name="T0" fmla="*/ 2 w 206"/>
                <a:gd name="T1" fmla="*/ 89 h 105"/>
                <a:gd name="T2" fmla="*/ 0 w 206"/>
                <a:gd name="T3" fmla="*/ 79 h 105"/>
                <a:gd name="T4" fmla="*/ 3 w 206"/>
                <a:gd name="T5" fmla="*/ 69 h 105"/>
                <a:gd name="T6" fmla="*/ 8 w 206"/>
                <a:gd name="T7" fmla="*/ 58 h 105"/>
                <a:gd name="T8" fmla="*/ 18 w 206"/>
                <a:gd name="T9" fmla="*/ 49 h 105"/>
                <a:gd name="T10" fmla="*/ 30 w 206"/>
                <a:gd name="T11" fmla="*/ 39 h 105"/>
                <a:gd name="T12" fmla="*/ 45 w 206"/>
                <a:gd name="T13" fmla="*/ 29 h 105"/>
                <a:gd name="T14" fmla="*/ 62 w 206"/>
                <a:gd name="T15" fmla="*/ 21 h 105"/>
                <a:gd name="T16" fmla="*/ 83 w 206"/>
                <a:gd name="T17" fmla="*/ 15 h 105"/>
                <a:gd name="T18" fmla="*/ 104 w 206"/>
                <a:gd name="T19" fmla="*/ 7 h 105"/>
                <a:gd name="T20" fmla="*/ 125 w 206"/>
                <a:gd name="T21" fmla="*/ 3 h 105"/>
                <a:gd name="T22" fmla="*/ 142 w 206"/>
                <a:gd name="T23" fmla="*/ 0 h 105"/>
                <a:gd name="T24" fmla="*/ 162 w 206"/>
                <a:gd name="T25" fmla="*/ 1 h 105"/>
                <a:gd name="T26" fmla="*/ 176 w 206"/>
                <a:gd name="T27" fmla="*/ 2 h 105"/>
                <a:gd name="T28" fmla="*/ 189 w 206"/>
                <a:gd name="T29" fmla="*/ 6 h 105"/>
                <a:gd name="T30" fmla="*/ 199 w 206"/>
                <a:gd name="T31" fmla="*/ 12 h 105"/>
                <a:gd name="T32" fmla="*/ 206 w 206"/>
                <a:gd name="T33" fmla="*/ 22 h 105"/>
                <a:gd name="T34" fmla="*/ 206 w 206"/>
                <a:gd name="T35" fmla="*/ 29 h 105"/>
                <a:gd name="T36" fmla="*/ 204 w 206"/>
                <a:gd name="T37" fmla="*/ 39 h 105"/>
                <a:gd name="T38" fmla="*/ 196 w 206"/>
                <a:gd name="T39" fmla="*/ 48 h 105"/>
                <a:gd name="T40" fmla="*/ 188 w 206"/>
                <a:gd name="T41" fmla="*/ 58 h 105"/>
                <a:gd name="T42" fmla="*/ 175 w 206"/>
                <a:gd name="T43" fmla="*/ 68 h 105"/>
                <a:gd name="T44" fmla="*/ 160 w 206"/>
                <a:gd name="T45" fmla="*/ 78 h 105"/>
                <a:gd name="T46" fmla="*/ 142 w 206"/>
                <a:gd name="T47" fmla="*/ 86 h 105"/>
                <a:gd name="T48" fmla="*/ 125 w 206"/>
                <a:gd name="T49" fmla="*/ 95 h 105"/>
                <a:gd name="T50" fmla="*/ 103 w 206"/>
                <a:gd name="T51" fmla="*/ 99 h 105"/>
                <a:gd name="T52" fmla="*/ 82 w 206"/>
                <a:gd name="T53" fmla="*/ 103 h 105"/>
                <a:gd name="T54" fmla="*/ 63 w 206"/>
                <a:gd name="T55" fmla="*/ 104 h 105"/>
                <a:gd name="T56" fmla="*/ 46 w 206"/>
                <a:gd name="T57" fmla="*/ 105 h 105"/>
                <a:gd name="T58" fmla="*/ 30 w 206"/>
                <a:gd name="T59" fmla="*/ 102 h 105"/>
                <a:gd name="T60" fmla="*/ 18 w 206"/>
                <a:gd name="T61" fmla="*/ 100 h 105"/>
                <a:gd name="T62" fmla="*/ 8 w 206"/>
                <a:gd name="T63" fmla="*/ 94 h 105"/>
                <a:gd name="T64" fmla="*/ 2 w 206"/>
                <a:gd name="T65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05">
                  <a:moveTo>
                    <a:pt x="2" y="89"/>
                  </a:moveTo>
                  <a:lnTo>
                    <a:pt x="0" y="79"/>
                  </a:lnTo>
                  <a:lnTo>
                    <a:pt x="3" y="69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0" y="39"/>
                  </a:lnTo>
                  <a:lnTo>
                    <a:pt x="45" y="29"/>
                  </a:lnTo>
                  <a:lnTo>
                    <a:pt x="62" y="21"/>
                  </a:lnTo>
                  <a:lnTo>
                    <a:pt x="83" y="15"/>
                  </a:lnTo>
                  <a:lnTo>
                    <a:pt x="104" y="7"/>
                  </a:lnTo>
                  <a:lnTo>
                    <a:pt x="125" y="3"/>
                  </a:lnTo>
                  <a:lnTo>
                    <a:pt x="142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6" y="22"/>
                  </a:lnTo>
                  <a:lnTo>
                    <a:pt x="206" y="29"/>
                  </a:lnTo>
                  <a:lnTo>
                    <a:pt x="204" y="39"/>
                  </a:lnTo>
                  <a:lnTo>
                    <a:pt x="196" y="48"/>
                  </a:lnTo>
                  <a:lnTo>
                    <a:pt x="188" y="58"/>
                  </a:lnTo>
                  <a:lnTo>
                    <a:pt x="175" y="68"/>
                  </a:lnTo>
                  <a:lnTo>
                    <a:pt x="160" y="78"/>
                  </a:lnTo>
                  <a:lnTo>
                    <a:pt x="142" y="86"/>
                  </a:lnTo>
                  <a:lnTo>
                    <a:pt x="125" y="95"/>
                  </a:lnTo>
                  <a:lnTo>
                    <a:pt x="103" y="99"/>
                  </a:lnTo>
                  <a:lnTo>
                    <a:pt x="82" y="103"/>
                  </a:lnTo>
                  <a:lnTo>
                    <a:pt x="63" y="104"/>
                  </a:lnTo>
                  <a:lnTo>
                    <a:pt x="46" y="105"/>
                  </a:lnTo>
                  <a:lnTo>
                    <a:pt x="30" y="102"/>
                  </a:lnTo>
                  <a:lnTo>
                    <a:pt x="18" y="100"/>
                  </a:lnTo>
                  <a:lnTo>
                    <a:pt x="8" y="94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17" name="Freeform 205"/>
            <p:cNvSpPr>
              <a:spLocks/>
            </p:cNvSpPr>
            <p:nvPr/>
          </p:nvSpPr>
          <p:spPr bwMode="auto">
            <a:xfrm>
              <a:off x="1299" y="2343"/>
              <a:ext cx="79" cy="58"/>
            </a:xfrm>
            <a:custGeom>
              <a:avLst/>
              <a:gdLst>
                <a:gd name="T0" fmla="*/ 78 w 159"/>
                <a:gd name="T1" fmla="*/ 0 h 117"/>
                <a:gd name="T2" fmla="*/ 93 w 159"/>
                <a:gd name="T3" fmla="*/ 0 h 117"/>
                <a:gd name="T4" fmla="*/ 109 w 159"/>
                <a:gd name="T5" fmla="*/ 4 h 117"/>
                <a:gd name="T6" fmla="*/ 123 w 159"/>
                <a:gd name="T7" fmla="*/ 9 h 117"/>
                <a:gd name="T8" fmla="*/ 136 w 159"/>
                <a:gd name="T9" fmla="*/ 16 h 117"/>
                <a:gd name="T10" fmla="*/ 144 w 159"/>
                <a:gd name="T11" fmla="*/ 24 h 117"/>
                <a:gd name="T12" fmla="*/ 152 w 159"/>
                <a:gd name="T13" fmla="*/ 34 h 117"/>
                <a:gd name="T14" fmla="*/ 157 w 159"/>
                <a:gd name="T15" fmla="*/ 44 h 117"/>
                <a:gd name="T16" fmla="*/ 159 w 159"/>
                <a:gd name="T17" fmla="*/ 56 h 117"/>
                <a:gd name="T18" fmla="*/ 157 w 159"/>
                <a:gd name="T19" fmla="*/ 67 h 117"/>
                <a:gd name="T20" fmla="*/ 152 w 159"/>
                <a:gd name="T21" fmla="*/ 79 h 117"/>
                <a:gd name="T22" fmla="*/ 144 w 159"/>
                <a:gd name="T23" fmla="*/ 89 h 117"/>
                <a:gd name="T24" fmla="*/ 136 w 159"/>
                <a:gd name="T25" fmla="*/ 99 h 117"/>
                <a:gd name="T26" fmla="*/ 123 w 159"/>
                <a:gd name="T27" fmla="*/ 106 h 117"/>
                <a:gd name="T28" fmla="*/ 109 w 159"/>
                <a:gd name="T29" fmla="*/ 112 h 117"/>
                <a:gd name="T30" fmla="*/ 93 w 159"/>
                <a:gd name="T31" fmla="*/ 115 h 117"/>
                <a:gd name="T32" fmla="*/ 78 w 159"/>
                <a:gd name="T33" fmla="*/ 117 h 117"/>
                <a:gd name="T34" fmla="*/ 62 w 159"/>
                <a:gd name="T35" fmla="*/ 115 h 117"/>
                <a:gd name="T36" fmla="*/ 47 w 159"/>
                <a:gd name="T37" fmla="*/ 112 h 117"/>
                <a:gd name="T38" fmla="*/ 34 w 159"/>
                <a:gd name="T39" fmla="*/ 106 h 117"/>
                <a:gd name="T40" fmla="*/ 22 w 159"/>
                <a:gd name="T41" fmla="*/ 99 h 117"/>
                <a:gd name="T42" fmla="*/ 13 w 159"/>
                <a:gd name="T43" fmla="*/ 89 h 117"/>
                <a:gd name="T44" fmla="*/ 5 w 159"/>
                <a:gd name="T45" fmla="*/ 79 h 117"/>
                <a:gd name="T46" fmla="*/ 0 w 159"/>
                <a:gd name="T47" fmla="*/ 67 h 117"/>
                <a:gd name="T48" fmla="*/ 0 w 159"/>
                <a:gd name="T49" fmla="*/ 56 h 117"/>
                <a:gd name="T50" fmla="*/ 0 w 159"/>
                <a:gd name="T51" fmla="*/ 44 h 117"/>
                <a:gd name="T52" fmla="*/ 5 w 159"/>
                <a:gd name="T53" fmla="*/ 34 h 117"/>
                <a:gd name="T54" fmla="*/ 13 w 159"/>
                <a:gd name="T55" fmla="*/ 24 h 117"/>
                <a:gd name="T56" fmla="*/ 22 w 159"/>
                <a:gd name="T57" fmla="*/ 16 h 117"/>
                <a:gd name="T58" fmla="*/ 34 w 159"/>
                <a:gd name="T59" fmla="*/ 9 h 117"/>
                <a:gd name="T60" fmla="*/ 47 w 159"/>
                <a:gd name="T61" fmla="*/ 4 h 117"/>
                <a:gd name="T62" fmla="*/ 62 w 159"/>
                <a:gd name="T63" fmla="*/ 0 h 117"/>
                <a:gd name="T64" fmla="*/ 78 w 159"/>
                <a:gd name="T6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117">
                  <a:moveTo>
                    <a:pt x="78" y="0"/>
                  </a:moveTo>
                  <a:lnTo>
                    <a:pt x="93" y="0"/>
                  </a:lnTo>
                  <a:lnTo>
                    <a:pt x="109" y="4"/>
                  </a:lnTo>
                  <a:lnTo>
                    <a:pt x="123" y="9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52" y="34"/>
                  </a:lnTo>
                  <a:lnTo>
                    <a:pt x="157" y="44"/>
                  </a:lnTo>
                  <a:lnTo>
                    <a:pt x="159" y="56"/>
                  </a:lnTo>
                  <a:lnTo>
                    <a:pt x="157" y="67"/>
                  </a:lnTo>
                  <a:lnTo>
                    <a:pt x="152" y="79"/>
                  </a:lnTo>
                  <a:lnTo>
                    <a:pt x="144" y="89"/>
                  </a:lnTo>
                  <a:lnTo>
                    <a:pt x="136" y="99"/>
                  </a:lnTo>
                  <a:lnTo>
                    <a:pt x="123" y="106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78" y="117"/>
                  </a:lnTo>
                  <a:lnTo>
                    <a:pt x="62" y="115"/>
                  </a:lnTo>
                  <a:lnTo>
                    <a:pt x="47" y="112"/>
                  </a:lnTo>
                  <a:lnTo>
                    <a:pt x="34" y="106"/>
                  </a:lnTo>
                  <a:lnTo>
                    <a:pt x="22" y="99"/>
                  </a:lnTo>
                  <a:lnTo>
                    <a:pt x="13" y="89"/>
                  </a:lnTo>
                  <a:lnTo>
                    <a:pt x="5" y="79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4"/>
                  </a:lnTo>
                  <a:lnTo>
                    <a:pt x="13" y="24"/>
                  </a:lnTo>
                  <a:lnTo>
                    <a:pt x="22" y="16"/>
                  </a:lnTo>
                  <a:lnTo>
                    <a:pt x="34" y="9"/>
                  </a:lnTo>
                  <a:lnTo>
                    <a:pt x="47" y="4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18" name="Freeform 206"/>
            <p:cNvSpPr>
              <a:spLocks/>
            </p:cNvSpPr>
            <p:nvPr/>
          </p:nvSpPr>
          <p:spPr bwMode="auto">
            <a:xfrm>
              <a:off x="2137" y="1796"/>
              <a:ext cx="19" cy="29"/>
            </a:xfrm>
            <a:custGeom>
              <a:avLst/>
              <a:gdLst>
                <a:gd name="T0" fmla="*/ 20 w 37"/>
                <a:gd name="T1" fmla="*/ 0 h 57"/>
                <a:gd name="T2" fmla="*/ 25 w 37"/>
                <a:gd name="T3" fmla="*/ 2 h 57"/>
                <a:gd name="T4" fmla="*/ 30 w 37"/>
                <a:gd name="T5" fmla="*/ 8 h 57"/>
                <a:gd name="T6" fmla="*/ 35 w 37"/>
                <a:gd name="T7" fmla="*/ 16 h 57"/>
                <a:gd name="T8" fmla="*/ 37 w 37"/>
                <a:gd name="T9" fmla="*/ 26 h 57"/>
                <a:gd name="T10" fmla="*/ 36 w 37"/>
                <a:gd name="T11" fmla="*/ 31 h 57"/>
                <a:gd name="T12" fmla="*/ 35 w 37"/>
                <a:gd name="T13" fmla="*/ 37 h 57"/>
                <a:gd name="T14" fmla="*/ 31 w 37"/>
                <a:gd name="T15" fmla="*/ 42 h 57"/>
                <a:gd name="T16" fmla="*/ 30 w 37"/>
                <a:gd name="T17" fmla="*/ 48 h 57"/>
                <a:gd name="T18" fmla="*/ 25 w 37"/>
                <a:gd name="T19" fmla="*/ 54 h 57"/>
                <a:gd name="T20" fmla="*/ 20 w 37"/>
                <a:gd name="T21" fmla="*/ 57 h 57"/>
                <a:gd name="T22" fmla="*/ 11 w 37"/>
                <a:gd name="T23" fmla="*/ 54 h 57"/>
                <a:gd name="T24" fmla="*/ 5 w 37"/>
                <a:gd name="T25" fmla="*/ 48 h 57"/>
                <a:gd name="T26" fmla="*/ 1 w 37"/>
                <a:gd name="T27" fmla="*/ 42 h 57"/>
                <a:gd name="T28" fmla="*/ 0 w 37"/>
                <a:gd name="T29" fmla="*/ 37 h 57"/>
                <a:gd name="T30" fmla="*/ 0 w 37"/>
                <a:gd name="T31" fmla="*/ 31 h 57"/>
                <a:gd name="T32" fmla="*/ 0 w 37"/>
                <a:gd name="T33" fmla="*/ 26 h 57"/>
                <a:gd name="T34" fmla="*/ 0 w 37"/>
                <a:gd name="T35" fmla="*/ 16 h 57"/>
                <a:gd name="T36" fmla="*/ 5 w 37"/>
                <a:gd name="T37" fmla="*/ 8 h 57"/>
                <a:gd name="T38" fmla="*/ 11 w 37"/>
                <a:gd name="T39" fmla="*/ 2 h 57"/>
                <a:gd name="T40" fmla="*/ 20 w 37"/>
                <a:gd name="T4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57">
                  <a:moveTo>
                    <a:pt x="20" y="0"/>
                  </a:moveTo>
                  <a:lnTo>
                    <a:pt x="25" y="2"/>
                  </a:lnTo>
                  <a:lnTo>
                    <a:pt x="30" y="8"/>
                  </a:lnTo>
                  <a:lnTo>
                    <a:pt x="35" y="16"/>
                  </a:lnTo>
                  <a:lnTo>
                    <a:pt x="37" y="26"/>
                  </a:lnTo>
                  <a:lnTo>
                    <a:pt x="36" y="31"/>
                  </a:lnTo>
                  <a:lnTo>
                    <a:pt x="35" y="37"/>
                  </a:lnTo>
                  <a:lnTo>
                    <a:pt x="31" y="42"/>
                  </a:lnTo>
                  <a:lnTo>
                    <a:pt x="30" y="48"/>
                  </a:lnTo>
                  <a:lnTo>
                    <a:pt x="25" y="54"/>
                  </a:lnTo>
                  <a:lnTo>
                    <a:pt x="20" y="57"/>
                  </a:lnTo>
                  <a:lnTo>
                    <a:pt x="11" y="54"/>
                  </a:lnTo>
                  <a:lnTo>
                    <a:pt x="5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19" name="Freeform 207"/>
            <p:cNvSpPr>
              <a:spLocks/>
            </p:cNvSpPr>
            <p:nvPr/>
          </p:nvSpPr>
          <p:spPr bwMode="auto">
            <a:xfrm>
              <a:off x="2139" y="1826"/>
              <a:ext cx="18" cy="29"/>
            </a:xfrm>
            <a:custGeom>
              <a:avLst/>
              <a:gdLst>
                <a:gd name="T0" fmla="*/ 16 w 37"/>
                <a:gd name="T1" fmla="*/ 56 h 56"/>
                <a:gd name="T2" fmla="*/ 23 w 37"/>
                <a:gd name="T3" fmla="*/ 53 h 56"/>
                <a:gd name="T4" fmla="*/ 31 w 37"/>
                <a:gd name="T5" fmla="*/ 47 h 56"/>
                <a:gd name="T6" fmla="*/ 32 w 37"/>
                <a:gd name="T7" fmla="*/ 42 h 56"/>
                <a:gd name="T8" fmla="*/ 34 w 37"/>
                <a:gd name="T9" fmla="*/ 37 h 56"/>
                <a:gd name="T10" fmla="*/ 36 w 37"/>
                <a:gd name="T11" fmla="*/ 31 h 56"/>
                <a:gd name="T12" fmla="*/ 37 w 37"/>
                <a:gd name="T13" fmla="*/ 26 h 56"/>
                <a:gd name="T14" fmla="*/ 34 w 37"/>
                <a:gd name="T15" fmla="*/ 16 h 56"/>
                <a:gd name="T16" fmla="*/ 31 w 37"/>
                <a:gd name="T17" fmla="*/ 8 h 56"/>
                <a:gd name="T18" fmla="*/ 23 w 37"/>
                <a:gd name="T19" fmla="*/ 2 h 56"/>
                <a:gd name="T20" fmla="*/ 16 w 37"/>
                <a:gd name="T21" fmla="*/ 0 h 56"/>
                <a:gd name="T22" fmla="*/ 9 w 37"/>
                <a:gd name="T23" fmla="*/ 2 h 56"/>
                <a:gd name="T24" fmla="*/ 4 w 37"/>
                <a:gd name="T25" fmla="*/ 8 h 56"/>
                <a:gd name="T26" fmla="*/ 0 w 37"/>
                <a:gd name="T27" fmla="*/ 16 h 56"/>
                <a:gd name="T28" fmla="*/ 0 w 37"/>
                <a:gd name="T29" fmla="*/ 26 h 56"/>
                <a:gd name="T30" fmla="*/ 0 w 37"/>
                <a:gd name="T31" fmla="*/ 31 h 56"/>
                <a:gd name="T32" fmla="*/ 0 w 37"/>
                <a:gd name="T33" fmla="*/ 37 h 56"/>
                <a:gd name="T34" fmla="*/ 1 w 37"/>
                <a:gd name="T35" fmla="*/ 42 h 56"/>
                <a:gd name="T36" fmla="*/ 4 w 37"/>
                <a:gd name="T37" fmla="*/ 47 h 56"/>
                <a:gd name="T38" fmla="*/ 9 w 37"/>
                <a:gd name="T39" fmla="*/ 53 h 56"/>
                <a:gd name="T40" fmla="*/ 16 w 37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20" name="Freeform 208"/>
            <p:cNvSpPr>
              <a:spLocks/>
            </p:cNvSpPr>
            <p:nvPr/>
          </p:nvSpPr>
          <p:spPr bwMode="auto">
            <a:xfrm>
              <a:off x="2150" y="1808"/>
              <a:ext cx="34" cy="19"/>
            </a:xfrm>
            <a:custGeom>
              <a:avLst/>
              <a:gdLst>
                <a:gd name="T0" fmla="*/ 1 w 68"/>
                <a:gd name="T1" fmla="*/ 29 h 37"/>
                <a:gd name="T2" fmla="*/ 0 w 68"/>
                <a:gd name="T3" fmla="*/ 22 h 37"/>
                <a:gd name="T4" fmla="*/ 8 w 68"/>
                <a:gd name="T5" fmla="*/ 16 h 37"/>
                <a:gd name="T6" fmla="*/ 15 w 68"/>
                <a:gd name="T7" fmla="*/ 10 h 37"/>
                <a:gd name="T8" fmla="*/ 27 w 68"/>
                <a:gd name="T9" fmla="*/ 5 h 37"/>
                <a:gd name="T10" fmla="*/ 33 w 68"/>
                <a:gd name="T11" fmla="*/ 2 h 37"/>
                <a:gd name="T12" fmla="*/ 41 w 68"/>
                <a:gd name="T13" fmla="*/ 1 h 37"/>
                <a:gd name="T14" fmla="*/ 47 w 68"/>
                <a:gd name="T15" fmla="*/ 0 h 37"/>
                <a:gd name="T16" fmla="*/ 53 w 68"/>
                <a:gd name="T17" fmla="*/ 1 h 37"/>
                <a:gd name="T18" fmla="*/ 62 w 68"/>
                <a:gd name="T19" fmla="*/ 3 h 37"/>
                <a:gd name="T20" fmla="*/ 68 w 68"/>
                <a:gd name="T21" fmla="*/ 9 h 37"/>
                <a:gd name="T22" fmla="*/ 67 w 68"/>
                <a:gd name="T23" fmla="*/ 14 h 37"/>
                <a:gd name="T24" fmla="*/ 62 w 68"/>
                <a:gd name="T25" fmla="*/ 20 h 37"/>
                <a:gd name="T26" fmla="*/ 57 w 68"/>
                <a:gd name="T27" fmla="*/ 24 h 37"/>
                <a:gd name="T28" fmla="*/ 52 w 68"/>
                <a:gd name="T29" fmla="*/ 27 h 37"/>
                <a:gd name="T30" fmla="*/ 46 w 68"/>
                <a:gd name="T31" fmla="*/ 30 h 37"/>
                <a:gd name="T32" fmla="*/ 40 w 68"/>
                <a:gd name="T33" fmla="*/ 33 h 37"/>
                <a:gd name="T34" fmla="*/ 26 w 68"/>
                <a:gd name="T35" fmla="*/ 36 h 37"/>
                <a:gd name="T36" fmla="*/ 15 w 68"/>
                <a:gd name="T37" fmla="*/ 37 h 37"/>
                <a:gd name="T38" fmla="*/ 4 w 68"/>
                <a:gd name="T39" fmla="*/ 34 h 37"/>
                <a:gd name="T40" fmla="*/ 1 w 68"/>
                <a:gd name="T41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37">
                  <a:moveTo>
                    <a:pt x="1" y="29"/>
                  </a:moveTo>
                  <a:lnTo>
                    <a:pt x="0" y="22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2" y="20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6" y="30"/>
                  </a:lnTo>
                  <a:lnTo>
                    <a:pt x="40" y="33"/>
                  </a:lnTo>
                  <a:lnTo>
                    <a:pt x="26" y="36"/>
                  </a:lnTo>
                  <a:lnTo>
                    <a:pt x="15" y="37"/>
                  </a:lnTo>
                  <a:lnTo>
                    <a:pt x="4" y="34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21" name="Freeform 209"/>
            <p:cNvSpPr>
              <a:spLocks/>
            </p:cNvSpPr>
            <p:nvPr/>
          </p:nvSpPr>
          <p:spPr bwMode="auto">
            <a:xfrm>
              <a:off x="2109" y="1811"/>
              <a:ext cx="34" cy="17"/>
            </a:xfrm>
            <a:custGeom>
              <a:avLst/>
              <a:gdLst>
                <a:gd name="T0" fmla="*/ 66 w 66"/>
                <a:gd name="T1" fmla="*/ 31 h 35"/>
                <a:gd name="T2" fmla="*/ 66 w 66"/>
                <a:gd name="T3" fmla="*/ 24 h 35"/>
                <a:gd name="T4" fmla="*/ 61 w 66"/>
                <a:gd name="T5" fmla="*/ 17 h 35"/>
                <a:gd name="T6" fmla="*/ 53 w 66"/>
                <a:gd name="T7" fmla="*/ 10 h 35"/>
                <a:gd name="T8" fmla="*/ 43 w 66"/>
                <a:gd name="T9" fmla="*/ 7 h 35"/>
                <a:gd name="T10" fmla="*/ 34 w 66"/>
                <a:gd name="T11" fmla="*/ 3 h 35"/>
                <a:gd name="T12" fmla="*/ 27 w 66"/>
                <a:gd name="T13" fmla="*/ 1 h 35"/>
                <a:gd name="T14" fmla="*/ 20 w 66"/>
                <a:gd name="T15" fmla="*/ 0 h 35"/>
                <a:gd name="T16" fmla="*/ 15 w 66"/>
                <a:gd name="T17" fmla="*/ 0 h 35"/>
                <a:gd name="T18" fmla="*/ 5 w 66"/>
                <a:gd name="T19" fmla="*/ 2 h 35"/>
                <a:gd name="T20" fmla="*/ 1 w 66"/>
                <a:gd name="T21" fmla="*/ 7 h 35"/>
                <a:gd name="T22" fmla="*/ 0 w 66"/>
                <a:gd name="T23" fmla="*/ 12 h 35"/>
                <a:gd name="T24" fmla="*/ 6 w 66"/>
                <a:gd name="T25" fmla="*/ 21 h 35"/>
                <a:gd name="T26" fmla="*/ 10 w 66"/>
                <a:gd name="T27" fmla="*/ 24 h 35"/>
                <a:gd name="T28" fmla="*/ 16 w 66"/>
                <a:gd name="T29" fmla="*/ 28 h 35"/>
                <a:gd name="T30" fmla="*/ 22 w 66"/>
                <a:gd name="T31" fmla="*/ 31 h 35"/>
                <a:gd name="T32" fmla="*/ 31 w 66"/>
                <a:gd name="T33" fmla="*/ 34 h 35"/>
                <a:gd name="T34" fmla="*/ 42 w 66"/>
                <a:gd name="T35" fmla="*/ 35 h 35"/>
                <a:gd name="T36" fmla="*/ 54 w 66"/>
                <a:gd name="T37" fmla="*/ 35 h 35"/>
                <a:gd name="T38" fmla="*/ 63 w 66"/>
                <a:gd name="T39" fmla="*/ 34 h 35"/>
                <a:gd name="T40" fmla="*/ 66 w 66"/>
                <a:gd name="T4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5">
                  <a:moveTo>
                    <a:pt x="66" y="31"/>
                  </a:moveTo>
                  <a:lnTo>
                    <a:pt x="66" y="24"/>
                  </a:lnTo>
                  <a:lnTo>
                    <a:pt x="61" y="17"/>
                  </a:lnTo>
                  <a:lnTo>
                    <a:pt x="53" y="10"/>
                  </a:lnTo>
                  <a:lnTo>
                    <a:pt x="43" y="7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6" y="21"/>
                  </a:lnTo>
                  <a:lnTo>
                    <a:pt x="10" y="24"/>
                  </a:lnTo>
                  <a:lnTo>
                    <a:pt x="16" y="28"/>
                  </a:lnTo>
                  <a:lnTo>
                    <a:pt x="22" y="31"/>
                  </a:lnTo>
                  <a:lnTo>
                    <a:pt x="31" y="34"/>
                  </a:lnTo>
                  <a:lnTo>
                    <a:pt x="42" y="35"/>
                  </a:lnTo>
                  <a:lnTo>
                    <a:pt x="54" y="35"/>
                  </a:lnTo>
                  <a:lnTo>
                    <a:pt x="63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22" name="Freeform 210"/>
            <p:cNvSpPr>
              <a:spLocks/>
            </p:cNvSpPr>
            <p:nvPr/>
          </p:nvSpPr>
          <p:spPr bwMode="auto">
            <a:xfrm>
              <a:off x="2150" y="1825"/>
              <a:ext cx="34" cy="16"/>
            </a:xfrm>
            <a:custGeom>
              <a:avLst/>
              <a:gdLst>
                <a:gd name="T0" fmla="*/ 68 w 68"/>
                <a:gd name="T1" fmla="*/ 29 h 33"/>
                <a:gd name="T2" fmla="*/ 67 w 68"/>
                <a:gd name="T3" fmla="*/ 21 h 33"/>
                <a:gd name="T4" fmla="*/ 62 w 68"/>
                <a:gd name="T5" fmla="*/ 14 h 33"/>
                <a:gd name="T6" fmla="*/ 57 w 68"/>
                <a:gd name="T7" fmla="*/ 11 h 33"/>
                <a:gd name="T8" fmla="*/ 52 w 68"/>
                <a:gd name="T9" fmla="*/ 8 h 33"/>
                <a:gd name="T10" fmla="*/ 46 w 68"/>
                <a:gd name="T11" fmla="*/ 5 h 33"/>
                <a:gd name="T12" fmla="*/ 40 w 68"/>
                <a:gd name="T13" fmla="*/ 3 h 33"/>
                <a:gd name="T14" fmla="*/ 26 w 68"/>
                <a:gd name="T15" fmla="*/ 0 h 33"/>
                <a:gd name="T16" fmla="*/ 15 w 68"/>
                <a:gd name="T17" fmla="*/ 1 h 33"/>
                <a:gd name="T18" fmla="*/ 4 w 68"/>
                <a:gd name="T19" fmla="*/ 2 h 33"/>
                <a:gd name="T20" fmla="*/ 1 w 68"/>
                <a:gd name="T21" fmla="*/ 6 h 33"/>
                <a:gd name="T22" fmla="*/ 0 w 68"/>
                <a:gd name="T23" fmla="*/ 11 h 33"/>
                <a:gd name="T24" fmla="*/ 8 w 68"/>
                <a:gd name="T25" fmla="*/ 19 h 33"/>
                <a:gd name="T26" fmla="*/ 15 w 68"/>
                <a:gd name="T27" fmla="*/ 24 h 33"/>
                <a:gd name="T28" fmla="*/ 27 w 68"/>
                <a:gd name="T29" fmla="*/ 29 h 33"/>
                <a:gd name="T30" fmla="*/ 33 w 68"/>
                <a:gd name="T31" fmla="*/ 30 h 33"/>
                <a:gd name="T32" fmla="*/ 41 w 68"/>
                <a:gd name="T33" fmla="*/ 32 h 33"/>
                <a:gd name="T34" fmla="*/ 47 w 68"/>
                <a:gd name="T35" fmla="*/ 32 h 33"/>
                <a:gd name="T36" fmla="*/ 53 w 68"/>
                <a:gd name="T37" fmla="*/ 33 h 33"/>
                <a:gd name="T38" fmla="*/ 62 w 68"/>
                <a:gd name="T39" fmla="*/ 32 h 33"/>
                <a:gd name="T40" fmla="*/ 68 w 68"/>
                <a:gd name="T4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33">
                  <a:moveTo>
                    <a:pt x="68" y="29"/>
                  </a:moveTo>
                  <a:lnTo>
                    <a:pt x="67" y="21"/>
                  </a:lnTo>
                  <a:lnTo>
                    <a:pt x="62" y="14"/>
                  </a:lnTo>
                  <a:lnTo>
                    <a:pt x="57" y="11"/>
                  </a:lnTo>
                  <a:lnTo>
                    <a:pt x="52" y="8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26" y="0"/>
                  </a:lnTo>
                  <a:lnTo>
                    <a:pt x="15" y="1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1"/>
                  </a:lnTo>
                  <a:lnTo>
                    <a:pt x="8" y="19"/>
                  </a:lnTo>
                  <a:lnTo>
                    <a:pt x="15" y="24"/>
                  </a:lnTo>
                  <a:lnTo>
                    <a:pt x="27" y="29"/>
                  </a:lnTo>
                  <a:lnTo>
                    <a:pt x="33" y="30"/>
                  </a:lnTo>
                  <a:lnTo>
                    <a:pt x="41" y="32"/>
                  </a:lnTo>
                  <a:lnTo>
                    <a:pt x="47" y="32"/>
                  </a:lnTo>
                  <a:lnTo>
                    <a:pt x="53" y="33"/>
                  </a:lnTo>
                  <a:lnTo>
                    <a:pt x="62" y="32"/>
                  </a:lnTo>
                  <a:lnTo>
                    <a:pt x="68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23" name="Freeform 211"/>
            <p:cNvSpPr>
              <a:spLocks/>
            </p:cNvSpPr>
            <p:nvPr/>
          </p:nvSpPr>
          <p:spPr bwMode="auto">
            <a:xfrm>
              <a:off x="2109" y="1827"/>
              <a:ext cx="34" cy="17"/>
            </a:xfrm>
            <a:custGeom>
              <a:avLst/>
              <a:gdLst>
                <a:gd name="T0" fmla="*/ 1 w 66"/>
                <a:gd name="T1" fmla="*/ 27 h 34"/>
                <a:gd name="T2" fmla="*/ 0 w 66"/>
                <a:gd name="T3" fmla="*/ 21 h 34"/>
                <a:gd name="T4" fmla="*/ 6 w 66"/>
                <a:gd name="T5" fmla="*/ 15 h 34"/>
                <a:gd name="T6" fmla="*/ 10 w 66"/>
                <a:gd name="T7" fmla="*/ 12 h 34"/>
                <a:gd name="T8" fmla="*/ 16 w 66"/>
                <a:gd name="T9" fmla="*/ 9 h 34"/>
                <a:gd name="T10" fmla="*/ 22 w 66"/>
                <a:gd name="T11" fmla="*/ 6 h 34"/>
                <a:gd name="T12" fmla="*/ 31 w 66"/>
                <a:gd name="T13" fmla="*/ 4 h 34"/>
                <a:gd name="T14" fmla="*/ 42 w 66"/>
                <a:gd name="T15" fmla="*/ 0 h 34"/>
                <a:gd name="T16" fmla="*/ 54 w 66"/>
                <a:gd name="T17" fmla="*/ 0 h 34"/>
                <a:gd name="T18" fmla="*/ 63 w 66"/>
                <a:gd name="T19" fmla="*/ 2 h 34"/>
                <a:gd name="T20" fmla="*/ 66 w 66"/>
                <a:gd name="T21" fmla="*/ 8 h 34"/>
                <a:gd name="T22" fmla="*/ 66 w 66"/>
                <a:gd name="T23" fmla="*/ 13 h 34"/>
                <a:gd name="T24" fmla="*/ 61 w 66"/>
                <a:gd name="T25" fmla="*/ 19 h 34"/>
                <a:gd name="T26" fmla="*/ 53 w 66"/>
                <a:gd name="T27" fmla="*/ 24 h 34"/>
                <a:gd name="T28" fmla="*/ 43 w 66"/>
                <a:gd name="T29" fmla="*/ 30 h 34"/>
                <a:gd name="T30" fmla="*/ 34 w 66"/>
                <a:gd name="T31" fmla="*/ 31 h 34"/>
                <a:gd name="T32" fmla="*/ 27 w 66"/>
                <a:gd name="T33" fmla="*/ 33 h 34"/>
                <a:gd name="T34" fmla="*/ 20 w 66"/>
                <a:gd name="T35" fmla="*/ 33 h 34"/>
                <a:gd name="T36" fmla="*/ 15 w 66"/>
                <a:gd name="T37" fmla="*/ 34 h 34"/>
                <a:gd name="T38" fmla="*/ 5 w 66"/>
                <a:gd name="T39" fmla="*/ 32 h 34"/>
                <a:gd name="T40" fmla="*/ 1 w 66"/>
                <a:gd name="T41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4">
                  <a:moveTo>
                    <a:pt x="1" y="27"/>
                  </a:moveTo>
                  <a:lnTo>
                    <a:pt x="0" y="21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31" y="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3" y="2"/>
                  </a:lnTo>
                  <a:lnTo>
                    <a:pt x="66" y="8"/>
                  </a:lnTo>
                  <a:lnTo>
                    <a:pt x="66" y="13"/>
                  </a:lnTo>
                  <a:lnTo>
                    <a:pt x="61" y="19"/>
                  </a:lnTo>
                  <a:lnTo>
                    <a:pt x="53" y="24"/>
                  </a:lnTo>
                  <a:lnTo>
                    <a:pt x="43" y="30"/>
                  </a:lnTo>
                  <a:lnTo>
                    <a:pt x="34" y="31"/>
                  </a:lnTo>
                  <a:lnTo>
                    <a:pt x="27" y="33"/>
                  </a:lnTo>
                  <a:lnTo>
                    <a:pt x="20" y="33"/>
                  </a:lnTo>
                  <a:lnTo>
                    <a:pt x="15" y="34"/>
                  </a:lnTo>
                  <a:lnTo>
                    <a:pt x="5" y="32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24" name="Freeform 212"/>
            <p:cNvSpPr>
              <a:spLocks/>
            </p:cNvSpPr>
            <p:nvPr/>
          </p:nvSpPr>
          <p:spPr bwMode="auto">
            <a:xfrm>
              <a:off x="2135" y="1816"/>
              <a:ext cx="27" cy="20"/>
            </a:xfrm>
            <a:custGeom>
              <a:avLst/>
              <a:gdLst>
                <a:gd name="T0" fmla="*/ 29 w 55"/>
                <a:gd name="T1" fmla="*/ 0 h 40"/>
                <a:gd name="T2" fmla="*/ 39 w 55"/>
                <a:gd name="T3" fmla="*/ 1 h 40"/>
                <a:gd name="T4" fmla="*/ 46 w 55"/>
                <a:gd name="T5" fmla="*/ 6 h 40"/>
                <a:gd name="T6" fmla="*/ 52 w 55"/>
                <a:gd name="T7" fmla="*/ 13 h 40"/>
                <a:gd name="T8" fmla="*/ 55 w 55"/>
                <a:gd name="T9" fmla="*/ 21 h 40"/>
                <a:gd name="T10" fmla="*/ 52 w 55"/>
                <a:gd name="T11" fmla="*/ 27 h 40"/>
                <a:gd name="T12" fmla="*/ 46 w 55"/>
                <a:gd name="T13" fmla="*/ 34 h 40"/>
                <a:gd name="T14" fmla="*/ 39 w 55"/>
                <a:gd name="T15" fmla="*/ 38 h 40"/>
                <a:gd name="T16" fmla="*/ 29 w 55"/>
                <a:gd name="T17" fmla="*/ 40 h 40"/>
                <a:gd name="T18" fmla="*/ 16 w 55"/>
                <a:gd name="T19" fmla="*/ 38 h 40"/>
                <a:gd name="T20" fmla="*/ 8 w 55"/>
                <a:gd name="T21" fmla="*/ 34 h 40"/>
                <a:gd name="T22" fmla="*/ 2 w 55"/>
                <a:gd name="T23" fmla="*/ 27 h 40"/>
                <a:gd name="T24" fmla="*/ 0 w 55"/>
                <a:gd name="T25" fmla="*/ 21 h 40"/>
                <a:gd name="T26" fmla="*/ 2 w 55"/>
                <a:gd name="T27" fmla="*/ 13 h 40"/>
                <a:gd name="T28" fmla="*/ 8 w 55"/>
                <a:gd name="T29" fmla="*/ 6 h 40"/>
                <a:gd name="T30" fmla="*/ 16 w 55"/>
                <a:gd name="T31" fmla="*/ 1 h 40"/>
                <a:gd name="T32" fmla="*/ 29 w 55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" h="40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2" y="13"/>
                  </a:lnTo>
                  <a:lnTo>
                    <a:pt x="55" y="21"/>
                  </a:lnTo>
                  <a:lnTo>
                    <a:pt x="52" y="27"/>
                  </a:lnTo>
                  <a:lnTo>
                    <a:pt x="46" y="34"/>
                  </a:lnTo>
                  <a:lnTo>
                    <a:pt x="39" y="38"/>
                  </a:lnTo>
                  <a:lnTo>
                    <a:pt x="29" y="40"/>
                  </a:lnTo>
                  <a:lnTo>
                    <a:pt x="16" y="38"/>
                  </a:lnTo>
                  <a:lnTo>
                    <a:pt x="8" y="34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25" name="Freeform 213"/>
            <p:cNvSpPr>
              <a:spLocks/>
            </p:cNvSpPr>
            <p:nvPr/>
          </p:nvSpPr>
          <p:spPr bwMode="auto">
            <a:xfrm>
              <a:off x="1669" y="3209"/>
              <a:ext cx="17" cy="29"/>
            </a:xfrm>
            <a:custGeom>
              <a:avLst/>
              <a:gdLst>
                <a:gd name="T0" fmla="*/ 18 w 34"/>
                <a:gd name="T1" fmla="*/ 0 h 58"/>
                <a:gd name="T2" fmla="*/ 23 w 34"/>
                <a:gd name="T3" fmla="*/ 2 h 58"/>
                <a:gd name="T4" fmla="*/ 29 w 34"/>
                <a:gd name="T5" fmla="*/ 8 h 58"/>
                <a:gd name="T6" fmla="*/ 31 w 34"/>
                <a:gd name="T7" fmla="*/ 16 h 58"/>
                <a:gd name="T8" fmla="*/ 34 w 34"/>
                <a:gd name="T9" fmla="*/ 27 h 58"/>
                <a:gd name="T10" fmla="*/ 33 w 34"/>
                <a:gd name="T11" fmla="*/ 33 h 58"/>
                <a:gd name="T12" fmla="*/ 31 w 34"/>
                <a:gd name="T13" fmla="*/ 39 h 58"/>
                <a:gd name="T14" fmla="*/ 30 w 34"/>
                <a:gd name="T15" fmla="*/ 43 h 58"/>
                <a:gd name="T16" fmla="*/ 29 w 34"/>
                <a:gd name="T17" fmla="*/ 49 h 58"/>
                <a:gd name="T18" fmla="*/ 23 w 34"/>
                <a:gd name="T19" fmla="*/ 55 h 58"/>
                <a:gd name="T20" fmla="*/ 18 w 34"/>
                <a:gd name="T21" fmla="*/ 58 h 58"/>
                <a:gd name="T22" fmla="*/ 9 w 34"/>
                <a:gd name="T23" fmla="*/ 55 h 58"/>
                <a:gd name="T24" fmla="*/ 4 w 34"/>
                <a:gd name="T25" fmla="*/ 49 h 58"/>
                <a:gd name="T26" fmla="*/ 2 w 34"/>
                <a:gd name="T27" fmla="*/ 43 h 58"/>
                <a:gd name="T28" fmla="*/ 0 w 34"/>
                <a:gd name="T29" fmla="*/ 39 h 58"/>
                <a:gd name="T30" fmla="*/ 0 w 34"/>
                <a:gd name="T31" fmla="*/ 33 h 58"/>
                <a:gd name="T32" fmla="*/ 0 w 34"/>
                <a:gd name="T33" fmla="*/ 27 h 58"/>
                <a:gd name="T34" fmla="*/ 0 w 34"/>
                <a:gd name="T35" fmla="*/ 16 h 58"/>
                <a:gd name="T36" fmla="*/ 4 w 34"/>
                <a:gd name="T37" fmla="*/ 8 h 58"/>
                <a:gd name="T38" fmla="*/ 9 w 34"/>
                <a:gd name="T39" fmla="*/ 2 h 58"/>
                <a:gd name="T40" fmla="*/ 18 w 34"/>
                <a:gd name="T4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58">
                  <a:moveTo>
                    <a:pt x="18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1" y="16"/>
                  </a:lnTo>
                  <a:lnTo>
                    <a:pt x="34" y="27"/>
                  </a:lnTo>
                  <a:lnTo>
                    <a:pt x="33" y="33"/>
                  </a:lnTo>
                  <a:lnTo>
                    <a:pt x="31" y="39"/>
                  </a:lnTo>
                  <a:lnTo>
                    <a:pt x="30" y="43"/>
                  </a:lnTo>
                  <a:lnTo>
                    <a:pt x="29" y="49"/>
                  </a:lnTo>
                  <a:lnTo>
                    <a:pt x="23" y="55"/>
                  </a:lnTo>
                  <a:lnTo>
                    <a:pt x="18" y="58"/>
                  </a:lnTo>
                  <a:lnTo>
                    <a:pt x="9" y="55"/>
                  </a:lnTo>
                  <a:lnTo>
                    <a:pt x="4" y="49"/>
                  </a:lnTo>
                  <a:lnTo>
                    <a:pt x="2" y="43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26" name="Freeform 214"/>
            <p:cNvSpPr>
              <a:spLocks/>
            </p:cNvSpPr>
            <p:nvPr/>
          </p:nvSpPr>
          <p:spPr bwMode="auto">
            <a:xfrm>
              <a:off x="1669" y="3239"/>
              <a:ext cx="19" cy="29"/>
            </a:xfrm>
            <a:custGeom>
              <a:avLst/>
              <a:gdLst>
                <a:gd name="T0" fmla="*/ 21 w 37"/>
                <a:gd name="T1" fmla="*/ 57 h 57"/>
                <a:gd name="T2" fmla="*/ 26 w 37"/>
                <a:gd name="T3" fmla="*/ 54 h 57"/>
                <a:gd name="T4" fmla="*/ 33 w 37"/>
                <a:gd name="T5" fmla="*/ 48 h 57"/>
                <a:gd name="T6" fmla="*/ 34 w 37"/>
                <a:gd name="T7" fmla="*/ 43 h 57"/>
                <a:gd name="T8" fmla="*/ 35 w 37"/>
                <a:gd name="T9" fmla="*/ 38 h 57"/>
                <a:gd name="T10" fmla="*/ 36 w 37"/>
                <a:gd name="T11" fmla="*/ 32 h 57"/>
                <a:gd name="T12" fmla="*/ 37 w 37"/>
                <a:gd name="T13" fmla="*/ 27 h 57"/>
                <a:gd name="T14" fmla="*/ 36 w 37"/>
                <a:gd name="T15" fmla="*/ 21 h 57"/>
                <a:gd name="T16" fmla="*/ 35 w 37"/>
                <a:gd name="T17" fmla="*/ 15 h 57"/>
                <a:gd name="T18" fmla="*/ 34 w 37"/>
                <a:gd name="T19" fmla="*/ 10 h 57"/>
                <a:gd name="T20" fmla="*/ 33 w 37"/>
                <a:gd name="T21" fmla="*/ 7 h 57"/>
                <a:gd name="T22" fmla="*/ 26 w 37"/>
                <a:gd name="T23" fmla="*/ 1 h 57"/>
                <a:gd name="T24" fmla="*/ 21 w 37"/>
                <a:gd name="T25" fmla="*/ 0 h 57"/>
                <a:gd name="T26" fmla="*/ 12 w 37"/>
                <a:gd name="T27" fmla="*/ 1 h 57"/>
                <a:gd name="T28" fmla="*/ 5 w 37"/>
                <a:gd name="T29" fmla="*/ 7 h 57"/>
                <a:gd name="T30" fmla="*/ 2 w 37"/>
                <a:gd name="T31" fmla="*/ 10 h 57"/>
                <a:gd name="T32" fmla="*/ 0 w 37"/>
                <a:gd name="T33" fmla="*/ 15 h 57"/>
                <a:gd name="T34" fmla="*/ 0 w 37"/>
                <a:gd name="T35" fmla="*/ 21 h 57"/>
                <a:gd name="T36" fmla="*/ 0 w 37"/>
                <a:gd name="T37" fmla="*/ 27 h 57"/>
                <a:gd name="T38" fmla="*/ 0 w 37"/>
                <a:gd name="T39" fmla="*/ 32 h 57"/>
                <a:gd name="T40" fmla="*/ 0 w 37"/>
                <a:gd name="T41" fmla="*/ 38 h 57"/>
                <a:gd name="T42" fmla="*/ 2 w 37"/>
                <a:gd name="T43" fmla="*/ 43 h 57"/>
                <a:gd name="T44" fmla="*/ 5 w 37"/>
                <a:gd name="T45" fmla="*/ 48 h 57"/>
                <a:gd name="T46" fmla="*/ 12 w 37"/>
                <a:gd name="T47" fmla="*/ 54 h 57"/>
                <a:gd name="T48" fmla="*/ 21 w 37"/>
                <a:gd name="T4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57">
                  <a:moveTo>
                    <a:pt x="21" y="57"/>
                  </a:moveTo>
                  <a:lnTo>
                    <a:pt x="26" y="54"/>
                  </a:lnTo>
                  <a:lnTo>
                    <a:pt x="33" y="48"/>
                  </a:lnTo>
                  <a:lnTo>
                    <a:pt x="34" y="43"/>
                  </a:lnTo>
                  <a:lnTo>
                    <a:pt x="35" y="38"/>
                  </a:lnTo>
                  <a:lnTo>
                    <a:pt x="36" y="32"/>
                  </a:lnTo>
                  <a:lnTo>
                    <a:pt x="37" y="27"/>
                  </a:lnTo>
                  <a:lnTo>
                    <a:pt x="36" y="21"/>
                  </a:lnTo>
                  <a:lnTo>
                    <a:pt x="35" y="15"/>
                  </a:lnTo>
                  <a:lnTo>
                    <a:pt x="34" y="10"/>
                  </a:lnTo>
                  <a:lnTo>
                    <a:pt x="33" y="7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5" y="7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3"/>
                  </a:lnTo>
                  <a:lnTo>
                    <a:pt x="5" y="48"/>
                  </a:lnTo>
                  <a:lnTo>
                    <a:pt x="12" y="54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27" name="Freeform 215"/>
            <p:cNvSpPr>
              <a:spLocks/>
            </p:cNvSpPr>
            <p:nvPr/>
          </p:nvSpPr>
          <p:spPr bwMode="auto">
            <a:xfrm>
              <a:off x="1682" y="3222"/>
              <a:ext cx="33" cy="17"/>
            </a:xfrm>
            <a:custGeom>
              <a:avLst/>
              <a:gdLst>
                <a:gd name="T0" fmla="*/ 1 w 67"/>
                <a:gd name="T1" fmla="*/ 30 h 36"/>
                <a:gd name="T2" fmla="*/ 0 w 67"/>
                <a:gd name="T3" fmla="*/ 24 h 36"/>
                <a:gd name="T4" fmla="*/ 5 w 67"/>
                <a:gd name="T5" fmla="*/ 17 h 36"/>
                <a:gd name="T6" fmla="*/ 9 w 67"/>
                <a:gd name="T7" fmla="*/ 14 h 36"/>
                <a:gd name="T8" fmla="*/ 15 w 67"/>
                <a:gd name="T9" fmla="*/ 11 h 36"/>
                <a:gd name="T10" fmla="*/ 21 w 67"/>
                <a:gd name="T11" fmla="*/ 8 h 36"/>
                <a:gd name="T12" fmla="*/ 28 w 67"/>
                <a:gd name="T13" fmla="*/ 6 h 36"/>
                <a:gd name="T14" fmla="*/ 40 w 67"/>
                <a:gd name="T15" fmla="*/ 0 h 36"/>
                <a:gd name="T16" fmla="*/ 51 w 67"/>
                <a:gd name="T17" fmla="*/ 0 h 36"/>
                <a:gd name="T18" fmla="*/ 60 w 67"/>
                <a:gd name="T19" fmla="*/ 2 h 36"/>
                <a:gd name="T20" fmla="*/ 67 w 67"/>
                <a:gd name="T21" fmla="*/ 9 h 36"/>
                <a:gd name="T22" fmla="*/ 65 w 67"/>
                <a:gd name="T23" fmla="*/ 14 h 36"/>
                <a:gd name="T24" fmla="*/ 62 w 67"/>
                <a:gd name="T25" fmla="*/ 21 h 36"/>
                <a:gd name="T26" fmla="*/ 51 w 67"/>
                <a:gd name="T27" fmla="*/ 27 h 36"/>
                <a:gd name="T28" fmla="*/ 41 w 67"/>
                <a:gd name="T29" fmla="*/ 33 h 36"/>
                <a:gd name="T30" fmla="*/ 33 w 67"/>
                <a:gd name="T31" fmla="*/ 34 h 36"/>
                <a:gd name="T32" fmla="*/ 26 w 67"/>
                <a:gd name="T33" fmla="*/ 36 h 36"/>
                <a:gd name="T34" fmla="*/ 19 w 67"/>
                <a:gd name="T35" fmla="*/ 36 h 36"/>
                <a:gd name="T36" fmla="*/ 15 w 67"/>
                <a:gd name="T37" fmla="*/ 36 h 36"/>
                <a:gd name="T38" fmla="*/ 5 w 67"/>
                <a:gd name="T39" fmla="*/ 33 h 36"/>
                <a:gd name="T40" fmla="*/ 1 w 67"/>
                <a:gd name="T4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5" y="17"/>
                  </a:lnTo>
                  <a:lnTo>
                    <a:pt x="9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8" y="6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67" y="9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1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28" name="Freeform 216"/>
            <p:cNvSpPr>
              <a:spLocks/>
            </p:cNvSpPr>
            <p:nvPr/>
          </p:nvSpPr>
          <p:spPr bwMode="auto">
            <a:xfrm>
              <a:off x="1640" y="3225"/>
              <a:ext cx="35" cy="17"/>
            </a:xfrm>
            <a:custGeom>
              <a:avLst/>
              <a:gdLst>
                <a:gd name="T0" fmla="*/ 72 w 72"/>
                <a:gd name="T1" fmla="*/ 30 h 35"/>
                <a:gd name="T2" fmla="*/ 71 w 72"/>
                <a:gd name="T3" fmla="*/ 22 h 35"/>
                <a:gd name="T4" fmla="*/ 66 w 72"/>
                <a:gd name="T5" fmla="*/ 16 h 35"/>
                <a:gd name="T6" fmla="*/ 61 w 72"/>
                <a:gd name="T7" fmla="*/ 12 h 35"/>
                <a:gd name="T8" fmla="*/ 56 w 72"/>
                <a:gd name="T9" fmla="*/ 9 h 35"/>
                <a:gd name="T10" fmla="*/ 50 w 72"/>
                <a:gd name="T11" fmla="*/ 7 h 35"/>
                <a:gd name="T12" fmla="*/ 43 w 72"/>
                <a:gd name="T13" fmla="*/ 6 h 35"/>
                <a:gd name="T14" fmla="*/ 36 w 72"/>
                <a:gd name="T15" fmla="*/ 2 h 35"/>
                <a:gd name="T16" fmla="*/ 29 w 72"/>
                <a:gd name="T17" fmla="*/ 1 h 35"/>
                <a:gd name="T18" fmla="*/ 21 w 72"/>
                <a:gd name="T19" fmla="*/ 0 h 35"/>
                <a:gd name="T20" fmla="*/ 18 w 72"/>
                <a:gd name="T21" fmla="*/ 0 h 35"/>
                <a:gd name="T22" fmla="*/ 7 w 72"/>
                <a:gd name="T23" fmla="*/ 1 h 35"/>
                <a:gd name="T24" fmla="*/ 2 w 72"/>
                <a:gd name="T25" fmla="*/ 6 h 35"/>
                <a:gd name="T26" fmla="*/ 0 w 72"/>
                <a:gd name="T27" fmla="*/ 11 h 35"/>
                <a:gd name="T28" fmla="*/ 7 w 72"/>
                <a:gd name="T29" fmla="*/ 20 h 35"/>
                <a:gd name="T30" fmla="*/ 10 w 72"/>
                <a:gd name="T31" fmla="*/ 22 h 35"/>
                <a:gd name="T32" fmla="*/ 18 w 72"/>
                <a:gd name="T33" fmla="*/ 25 h 35"/>
                <a:gd name="T34" fmla="*/ 24 w 72"/>
                <a:gd name="T35" fmla="*/ 27 h 35"/>
                <a:gd name="T36" fmla="*/ 31 w 72"/>
                <a:gd name="T37" fmla="*/ 30 h 35"/>
                <a:gd name="T38" fmla="*/ 42 w 72"/>
                <a:gd name="T39" fmla="*/ 33 h 35"/>
                <a:gd name="T40" fmla="*/ 55 w 72"/>
                <a:gd name="T41" fmla="*/ 35 h 35"/>
                <a:gd name="T42" fmla="*/ 64 w 72"/>
                <a:gd name="T43" fmla="*/ 33 h 35"/>
                <a:gd name="T44" fmla="*/ 72 w 72"/>
                <a:gd name="T4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35">
                  <a:moveTo>
                    <a:pt x="72" y="30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50" y="7"/>
                  </a:lnTo>
                  <a:lnTo>
                    <a:pt x="43" y="6"/>
                  </a:lnTo>
                  <a:lnTo>
                    <a:pt x="36" y="2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7" y="1"/>
                  </a:lnTo>
                  <a:lnTo>
                    <a:pt x="2" y="6"/>
                  </a:lnTo>
                  <a:lnTo>
                    <a:pt x="0" y="11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8" y="25"/>
                  </a:lnTo>
                  <a:lnTo>
                    <a:pt x="24" y="27"/>
                  </a:lnTo>
                  <a:lnTo>
                    <a:pt x="31" y="30"/>
                  </a:lnTo>
                  <a:lnTo>
                    <a:pt x="42" y="33"/>
                  </a:lnTo>
                  <a:lnTo>
                    <a:pt x="55" y="35"/>
                  </a:lnTo>
                  <a:lnTo>
                    <a:pt x="64" y="33"/>
                  </a:lnTo>
                  <a:lnTo>
                    <a:pt x="72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29" name="Freeform 217"/>
            <p:cNvSpPr>
              <a:spLocks/>
            </p:cNvSpPr>
            <p:nvPr/>
          </p:nvSpPr>
          <p:spPr bwMode="auto">
            <a:xfrm>
              <a:off x="1682" y="3238"/>
              <a:ext cx="33" cy="17"/>
            </a:xfrm>
            <a:custGeom>
              <a:avLst/>
              <a:gdLst>
                <a:gd name="T0" fmla="*/ 67 w 67"/>
                <a:gd name="T1" fmla="*/ 27 h 34"/>
                <a:gd name="T2" fmla="*/ 65 w 67"/>
                <a:gd name="T3" fmla="*/ 20 h 34"/>
                <a:gd name="T4" fmla="*/ 62 w 67"/>
                <a:gd name="T5" fmla="*/ 14 h 34"/>
                <a:gd name="T6" fmla="*/ 51 w 67"/>
                <a:gd name="T7" fmla="*/ 8 h 34"/>
                <a:gd name="T8" fmla="*/ 41 w 67"/>
                <a:gd name="T9" fmla="*/ 3 h 34"/>
                <a:gd name="T10" fmla="*/ 33 w 67"/>
                <a:gd name="T11" fmla="*/ 1 h 34"/>
                <a:gd name="T12" fmla="*/ 26 w 67"/>
                <a:gd name="T13" fmla="*/ 0 h 34"/>
                <a:gd name="T14" fmla="*/ 19 w 67"/>
                <a:gd name="T15" fmla="*/ 0 h 34"/>
                <a:gd name="T16" fmla="*/ 15 w 67"/>
                <a:gd name="T17" fmla="*/ 1 h 34"/>
                <a:gd name="T18" fmla="*/ 5 w 67"/>
                <a:gd name="T19" fmla="*/ 2 h 34"/>
                <a:gd name="T20" fmla="*/ 1 w 67"/>
                <a:gd name="T21" fmla="*/ 7 h 34"/>
                <a:gd name="T22" fmla="*/ 0 w 67"/>
                <a:gd name="T23" fmla="*/ 12 h 34"/>
                <a:gd name="T24" fmla="*/ 5 w 67"/>
                <a:gd name="T25" fmla="*/ 18 h 34"/>
                <a:gd name="T26" fmla="*/ 9 w 67"/>
                <a:gd name="T27" fmla="*/ 20 h 34"/>
                <a:gd name="T28" fmla="*/ 15 w 67"/>
                <a:gd name="T29" fmla="*/ 24 h 34"/>
                <a:gd name="T30" fmla="*/ 21 w 67"/>
                <a:gd name="T31" fmla="*/ 27 h 34"/>
                <a:gd name="T32" fmla="*/ 28 w 67"/>
                <a:gd name="T33" fmla="*/ 30 h 34"/>
                <a:gd name="T34" fmla="*/ 40 w 67"/>
                <a:gd name="T35" fmla="*/ 33 h 34"/>
                <a:gd name="T36" fmla="*/ 51 w 67"/>
                <a:gd name="T37" fmla="*/ 34 h 34"/>
                <a:gd name="T38" fmla="*/ 60 w 67"/>
                <a:gd name="T39" fmla="*/ 32 h 34"/>
                <a:gd name="T40" fmla="*/ 67 w 67"/>
                <a:gd name="T41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4">
                  <a:moveTo>
                    <a:pt x="67" y="27"/>
                  </a:moveTo>
                  <a:lnTo>
                    <a:pt x="65" y="20"/>
                  </a:lnTo>
                  <a:lnTo>
                    <a:pt x="62" y="14"/>
                  </a:lnTo>
                  <a:lnTo>
                    <a:pt x="51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8"/>
                  </a:lnTo>
                  <a:lnTo>
                    <a:pt x="9" y="20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28" y="30"/>
                  </a:lnTo>
                  <a:lnTo>
                    <a:pt x="40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30" name="Freeform 218"/>
            <p:cNvSpPr>
              <a:spLocks/>
            </p:cNvSpPr>
            <p:nvPr/>
          </p:nvSpPr>
          <p:spPr bwMode="auto">
            <a:xfrm>
              <a:off x="1640" y="3240"/>
              <a:ext cx="35" cy="18"/>
            </a:xfrm>
            <a:custGeom>
              <a:avLst/>
              <a:gdLst>
                <a:gd name="T0" fmla="*/ 2 w 72"/>
                <a:gd name="T1" fmla="*/ 29 h 35"/>
                <a:gd name="T2" fmla="*/ 0 w 72"/>
                <a:gd name="T3" fmla="*/ 23 h 35"/>
                <a:gd name="T4" fmla="*/ 7 w 72"/>
                <a:gd name="T5" fmla="*/ 16 h 35"/>
                <a:gd name="T6" fmla="*/ 10 w 72"/>
                <a:gd name="T7" fmla="*/ 13 h 35"/>
                <a:gd name="T8" fmla="*/ 18 w 72"/>
                <a:gd name="T9" fmla="*/ 10 h 35"/>
                <a:gd name="T10" fmla="*/ 24 w 72"/>
                <a:gd name="T11" fmla="*/ 7 h 35"/>
                <a:gd name="T12" fmla="*/ 31 w 72"/>
                <a:gd name="T13" fmla="*/ 5 h 35"/>
                <a:gd name="T14" fmla="*/ 42 w 72"/>
                <a:gd name="T15" fmla="*/ 0 h 35"/>
                <a:gd name="T16" fmla="*/ 55 w 72"/>
                <a:gd name="T17" fmla="*/ 0 h 35"/>
                <a:gd name="T18" fmla="*/ 64 w 72"/>
                <a:gd name="T19" fmla="*/ 2 h 35"/>
                <a:gd name="T20" fmla="*/ 72 w 72"/>
                <a:gd name="T21" fmla="*/ 8 h 35"/>
                <a:gd name="T22" fmla="*/ 71 w 72"/>
                <a:gd name="T23" fmla="*/ 13 h 35"/>
                <a:gd name="T24" fmla="*/ 66 w 72"/>
                <a:gd name="T25" fmla="*/ 20 h 35"/>
                <a:gd name="T26" fmla="*/ 61 w 72"/>
                <a:gd name="T27" fmla="*/ 23 h 35"/>
                <a:gd name="T28" fmla="*/ 56 w 72"/>
                <a:gd name="T29" fmla="*/ 26 h 35"/>
                <a:gd name="T30" fmla="*/ 50 w 72"/>
                <a:gd name="T31" fmla="*/ 29 h 35"/>
                <a:gd name="T32" fmla="*/ 43 w 72"/>
                <a:gd name="T33" fmla="*/ 32 h 35"/>
                <a:gd name="T34" fmla="*/ 36 w 72"/>
                <a:gd name="T35" fmla="*/ 33 h 35"/>
                <a:gd name="T36" fmla="*/ 29 w 72"/>
                <a:gd name="T37" fmla="*/ 34 h 35"/>
                <a:gd name="T38" fmla="*/ 21 w 72"/>
                <a:gd name="T39" fmla="*/ 34 h 35"/>
                <a:gd name="T40" fmla="*/ 18 w 72"/>
                <a:gd name="T41" fmla="*/ 35 h 35"/>
                <a:gd name="T42" fmla="*/ 7 w 72"/>
                <a:gd name="T43" fmla="*/ 32 h 35"/>
                <a:gd name="T44" fmla="*/ 2 w 72"/>
                <a:gd name="T45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35">
                  <a:moveTo>
                    <a:pt x="2" y="29"/>
                  </a:moveTo>
                  <a:lnTo>
                    <a:pt x="0" y="23"/>
                  </a:lnTo>
                  <a:lnTo>
                    <a:pt x="7" y="16"/>
                  </a:lnTo>
                  <a:lnTo>
                    <a:pt x="10" y="13"/>
                  </a:lnTo>
                  <a:lnTo>
                    <a:pt x="18" y="10"/>
                  </a:lnTo>
                  <a:lnTo>
                    <a:pt x="24" y="7"/>
                  </a:lnTo>
                  <a:lnTo>
                    <a:pt x="31" y="5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2"/>
                  </a:lnTo>
                  <a:lnTo>
                    <a:pt x="72" y="8"/>
                  </a:lnTo>
                  <a:lnTo>
                    <a:pt x="71" y="13"/>
                  </a:lnTo>
                  <a:lnTo>
                    <a:pt x="66" y="20"/>
                  </a:lnTo>
                  <a:lnTo>
                    <a:pt x="61" y="23"/>
                  </a:lnTo>
                  <a:lnTo>
                    <a:pt x="56" y="26"/>
                  </a:lnTo>
                  <a:lnTo>
                    <a:pt x="50" y="29"/>
                  </a:lnTo>
                  <a:lnTo>
                    <a:pt x="43" y="32"/>
                  </a:lnTo>
                  <a:lnTo>
                    <a:pt x="36" y="33"/>
                  </a:lnTo>
                  <a:lnTo>
                    <a:pt x="29" y="34"/>
                  </a:lnTo>
                  <a:lnTo>
                    <a:pt x="21" y="34"/>
                  </a:lnTo>
                  <a:lnTo>
                    <a:pt x="18" y="35"/>
                  </a:lnTo>
                  <a:lnTo>
                    <a:pt x="7" y="32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31" name="Freeform 219"/>
            <p:cNvSpPr>
              <a:spLocks/>
            </p:cNvSpPr>
            <p:nvPr/>
          </p:nvSpPr>
          <p:spPr bwMode="auto">
            <a:xfrm>
              <a:off x="1665" y="3230"/>
              <a:ext cx="27" cy="20"/>
            </a:xfrm>
            <a:custGeom>
              <a:avLst/>
              <a:gdLst>
                <a:gd name="T0" fmla="*/ 29 w 54"/>
                <a:gd name="T1" fmla="*/ 0 h 41"/>
                <a:gd name="T2" fmla="*/ 38 w 54"/>
                <a:gd name="T3" fmla="*/ 1 h 41"/>
                <a:gd name="T4" fmla="*/ 45 w 54"/>
                <a:gd name="T5" fmla="*/ 6 h 41"/>
                <a:gd name="T6" fmla="*/ 52 w 54"/>
                <a:gd name="T7" fmla="*/ 12 h 41"/>
                <a:gd name="T8" fmla="*/ 54 w 54"/>
                <a:gd name="T9" fmla="*/ 20 h 41"/>
                <a:gd name="T10" fmla="*/ 52 w 54"/>
                <a:gd name="T11" fmla="*/ 27 h 41"/>
                <a:gd name="T12" fmla="*/ 45 w 54"/>
                <a:gd name="T13" fmla="*/ 33 h 41"/>
                <a:gd name="T14" fmla="*/ 38 w 54"/>
                <a:gd name="T15" fmla="*/ 38 h 41"/>
                <a:gd name="T16" fmla="*/ 29 w 54"/>
                <a:gd name="T17" fmla="*/ 41 h 41"/>
                <a:gd name="T18" fmla="*/ 16 w 54"/>
                <a:gd name="T19" fmla="*/ 38 h 41"/>
                <a:gd name="T20" fmla="*/ 7 w 54"/>
                <a:gd name="T21" fmla="*/ 33 h 41"/>
                <a:gd name="T22" fmla="*/ 1 w 54"/>
                <a:gd name="T23" fmla="*/ 27 h 41"/>
                <a:gd name="T24" fmla="*/ 0 w 54"/>
                <a:gd name="T25" fmla="*/ 20 h 41"/>
                <a:gd name="T26" fmla="*/ 1 w 54"/>
                <a:gd name="T27" fmla="*/ 12 h 41"/>
                <a:gd name="T28" fmla="*/ 7 w 54"/>
                <a:gd name="T29" fmla="*/ 6 h 41"/>
                <a:gd name="T30" fmla="*/ 16 w 54"/>
                <a:gd name="T31" fmla="*/ 1 h 41"/>
                <a:gd name="T32" fmla="*/ 29 w 54"/>
                <a:gd name="T3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1">
                  <a:moveTo>
                    <a:pt x="29" y="0"/>
                  </a:moveTo>
                  <a:lnTo>
                    <a:pt x="38" y="1"/>
                  </a:lnTo>
                  <a:lnTo>
                    <a:pt x="45" y="6"/>
                  </a:lnTo>
                  <a:lnTo>
                    <a:pt x="52" y="12"/>
                  </a:lnTo>
                  <a:lnTo>
                    <a:pt x="54" y="20"/>
                  </a:lnTo>
                  <a:lnTo>
                    <a:pt x="52" y="27"/>
                  </a:lnTo>
                  <a:lnTo>
                    <a:pt x="45" y="33"/>
                  </a:lnTo>
                  <a:lnTo>
                    <a:pt x="38" y="38"/>
                  </a:lnTo>
                  <a:lnTo>
                    <a:pt x="29" y="41"/>
                  </a:lnTo>
                  <a:lnTo>
                    <a:pt x="16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32" name="Freeform 220"/>
            <p:cNvSpPr>
              <a:spLocks/>
            </p:cNvSpPr>
            <p:nvPr/>
          </p:nvSpPr>
          <p:spPr bwMode="auto">
            <a:xfrm>
              <a:off x="1595" y="3228"/>
              <a:ext cx="17" cy="30"/>
            </a:xfrm>
            <a:custGeom>
              <a:avLst/>
              <a:gdLst>
                <a:gd name="T0" fmla="*/ 16 w 33"/>
                <a:gd name="T1" fmla="*/ 0 h 61"/>
                <a:gd name="T2" fmla="*/ 21 w 33"/>
                <a:gd name="T3" fmla="*/ 2 h 61"/>
                <a:gd name="T4" fmla="*/ 27 w 33"/>
                <a:gd name="T5" fmla="*/ 9 h 61"/>
                <a:gd name="T6" fmla="*/ 28 w 33"/>
                <a:gd name="T7" fmla="*/ 13 h 61"/>
                <a:gd name="T8" fmla="*/ 31 w 33"/>
                <a:gd name="T9" fmla="*/ 18 h 61"/>
                <a:gd name="T10" fmla="*/ 32 w 33"/>
                <a:gd name="T11" fmla="*/ 24 h 61"/>
                <a:gd name="T12" fmla="*/ 33 w 33"/>
                <a:gd name="T13" fmla="*/ 31 h 61"/>
                <a:gd name="T14" fmla="*/ 32 w 33"/>
                <a:gd name="T15" fmla="*/ 36 h 61"/>
                <a:gd name="T16" fmla="*/ 31 w 33"/>
                <a:gd name="T17" fmla="*/ 42 h 61"/>
                <a:gd name="T18" fmla="*/ 28 w 33"/>
                <a:gd name="T19" fmla="*/ 47 h 61"/>
                <a:gd name="T20" fmla="*/ 27 w 33"/>
                <a:gd name="T21" fmla="*/ 52 h 61"/>
                <a:gd name="T22" fmla="*/ 21 w 33"/>
                <a:gd name="T23" fmla="*/ 58 h 61"/>
                <a:gd name="T24" fmla="*/ 16 w 33"/>
                <a:gd name="T25" fmla="*/ 61 h 61"/>
                <a:gd name="T26" fmla="*/ 10 w 33"/>
                <a:gd name="T27" fmla="*/ 58 h 61"/>
                <a:gd name="T28" fmla="*/ 5 w 33"/>
                <a:gd name="T29" fmla="*/ 52 h 61"/>
                <a:gd name="T30" fmla="*/ 1 w 33"/>
                <a:gd name="T31" fmla="*/ 47 h 61"/>
                <a:gd name="T32" fmla="*/ 0 w 33"/>
                <a:gd name="T33" fmla="*/ 42 h 61"/>
                <a:gd name="T34" fmla="*/ 0 w 33"/>
                <a:gd name="T35" fmla="*/ 36 h 61"/>
                <a:gd name="T36" fmla="*/ 0 w 33"/>
                <a:gd name="T37" fmla="*/ 31 h 61"/>
                <a:gd name="T38" fmla="*/ 0 w 33"/>
                <a:gd name="T39" fmla="*/ 24 h 61"/>
                <a:gd name="T40" fmla="*/ 0 w 33"/>
                <a:gd name="T41" fmla="*/ 18 h 61"/>
                <a:gd name="T42" fmla="*/ 1 w 33"/>
                <a:gd name="T43" fmla="*/ 13 h 61"/>
                <a:gd name="T44" fmla="*/ 5 w 33"/>
                <a:gd name="T45" fmla="*/ 9 h 61"/>
                <a:gd name="T46" fmla="*/ 10 w 33"/>
                <a:gd name="T47" fmla="*/ 2 h 61"/>
                <a:gd name="T48" fmla="*/ 16 w 33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61">
                  <a:moveTo>
                    <a:pt x="16" y="0"/>
                  </a:moveTo>
                  <a:lnTo>
                    <a:pt x="21" y="2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31" y="18"/>
                  </a:lnTo>
                  <a:lnTo>
                    <a:pt x="32" y="24"/>
                  </a:lnTo>
                  <a:lnTo>
                    <a:pt x="33" y="31"/>
                  </a:lnTo>
                  <a:lnTo>
                    <a:pt x="32" y="36"/>
                  </a:lnTo>
                  <a:lnTo>
                    <a:pt x="31" y="42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5" y="9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33" name="Freeform 221"/>
            <p:cNvSpPr>
              <a:spLocks/>
            </p:cNvSpPr>
            <p:nvPr/>
          </p:nvSpPr>
          <p:spPr bwMode="auto">
            <a:xfrm>
              <a:off x="1595" y="3259"/>
              <a:ext cx="19" cy="29"/>
            </a:xfrm>
            <a:custGeom>
              <a:avLst/>
              <a:gdLst>
                <a:gd name="T0" fmla="*/ 16 w 38"/>
                <a:gd name="T1" fmla="*/ 57 h 57"/>
                <a:gd name="T2" fmla="*/ 23 w 38"/>
                <a:gd name="T3" fmla="*/ 54 h 57"/>
                <a:gd name="T4" fmla="*/ 31 w 38"/>
                <a:gd name="T5" fmla="*/ 48 h 57"/>
                <a:gd name="T6" fmla="*/ 32 w 38"/>
                <a:gd name="T7" fmla="*/ 43 h 57"/>
                <a:gd name="T8" fmla="*/ 34 w 38"/>
                <a:gd name="T9" fmla="*/ 39 h 57"/>
                <a:gd name="T10" fmla="*/ 37 w 38"/>
                <a:gd name="T11" fmla="*/ 33 h 57"/>
                <a:gd name="T12" fmla="*/ 38 w 38"/>
                <a:gd name="T13" fmla="*/ 27 h 57"/>
                <a:gd name="T14" fmla="*/ 37 w 38"/>
                <a:gd name="T15" fmla="*/ 20 h 57"/>
                <a:gd name="T16" fmla="*/ 34 w 38"/>
                <a:gd name="T17" fmla="*/ 15 h 57"/>
                <a:gd name="T18" fmla="*/ 32 w 38"/>
                <a:gd name="T19" fmla="*/ 10 h 57"/>
                <a:gd name="T20" fmla="*/ 31 w 38"/>
                <a:gd name="T21" fmla="*/ 7 h 57"/>
                <a:gd name="T22" fmla="*/ 23 w 38"/>
                <a:gd name="T23" fmla="*/ 1 h 57"/>
                <a:gd name="T24" fmla="*/ 16 w 38"/>
                <a:gd name="T25" fmla="*/ 0 h 57"/>
                <a:gd name="T26" fmla="*/ 10 w 38"/>
                <a:gd name="T27" fmla="*/ 1 h 57"/>
                <a:gd name="T28" fmla="*/ 5 w 38"/>
                <a:gd name="T29" fmla="*/ 7 h 57"/>
                <a:gd name="T30" fmla="*/ 1 w 38"/>
                <a:gd name="T31" fmla="*/ 10 h 57"/>
                <a:gd name="T32" fmla="*/ 0 w 38"/>
                <a:gd name="T33" fmla="*/ 15 h 57"/>
                <a:gd name="T34" fmla="*/ 0 w 38"/>
                <a:gd name="T35" fmla="*/ 20 h 57"/>
                <a:gd name="T36" fmla="*/ 0 w 38"/>
                <a:gd name="T37" fmla="*/ 27 h 57"/>
                <a:gd name="T38" fmla="*/ 0 w 38"/>
                <a:gd name="T39" fmla="*/ 33 h 57"/>
                <a:gd name="T40" fmla="*/ 0 w 38"/>
                <a:gd name="T41" fmla="*/ 39 h 57"/>
                <a:gd name="T42" fmla="*/ 1 w 38"/>
                <a:gd name="T43" fmla="*/ 43 h 57"/>
                <a:gd name="T44" fmla="*/ 5 w 38"/>
                <a:gd name="T45" fmla="*/ 48 h 57"/>
                <a:gd name="T46" fmla="*/ 10 w 38"/>
                <a:gd name="T47" fmla="*/ 54 h 57"/>
                <a:gd name="T48" fmla="*/ 16 w 38"/>
                <a:gd name="T4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57">
                  <a:moveTo>
                    <a:pt x="16" y="57"/>
                  </a:moveTo>
                  <a:lnTo>
                    <a:pt x="23" y="54"/>
                  </a:lnTo>
                  <a:lnTo>
                    <a:pt x="31" y="48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7" y="33"/>
                  </a:lnTo>
                  <a:lnTo>
                    <a:pt x="38" y="27"/>
                  </a:lnTo>
                  <a:lnTo>
                    <a:pt x="37" y="20"/>
                  </a:lnTo>
                  <a:lnTo>
                    <a:pt x="34" y="15"/>
                  </a:lnTo>
                  <a:lnTo>
                    <a:pt x="32" y="10"/>
                  </a:lnTo>
                  <a:lnTo>
                    <a:pt x="31" y="7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5" y="48"/>
                  </a:lnTo>
                  <a:lnTo>
                    <a:pt x="10" y="5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34" name="Freeform 222"/>
            <p:cNvSpPr>
              <a:spLocks/>
            </p:cNvSpPr>
            <p:nvPr/>
          </p:nvSpPr>
          <p:spPr bwMode="auto">
            <a:xfrm>
              <a:off x="1607" y="3242"/>
              <a:ext cx="33" cy="16"/>
            </a:xfrm>
            <a:custGeom>
              <a:avLst/>
              <a:gdLst>
                <a:gd name="T0" fmla="*/ 1 w 67"/>
                <a:gd name="T1" fmla="*/ 29 h 33"/>
                <a:gd name="T2" fmla="*/ 0 w 67"/>
                <a:gd name="T3" fmla="*/ 23 h 33"/>
                <a:gd name="T4" fmla="*/ 6 w 67"/>
                <a:gd name="T5" fmla="*/ 17 h 33"/>
                <a:gd name="T6" fmla="*/ 15 w 67"/>
                <a:gd name="T7" fmla="*/ 10 h 33"/>
                <a:gd name="T8" fmla="*/ 27 w 67"/>
                <a:gd name="T9" fmla="*/ 5 h 33"/>
                <a:gd name="T10" fmla="*/ 33 w 67"/>
                <a:gd name="T11" fmla="*/ 2 h 33"/>
                <a:gd name="T12" fmla="*/ 41 w 67"/>
                <a:gd name="T13" fmla="*/ 1 h 33"/>
                <a:gd name="T14" fmla="*/ 46 w 67"/>
                <a:gd name="T15" fmla="*/ 0 h 33"/>
                <a:gd name="T16" fmla="*/ 52 w 67"/>
                <a:gd name="T17" fmla="*/ 0 h 33"/>
                <a:gd name="T18" fmla="*/ 60 w 67"/>
                <a:gd name="T19" fmla="*/ 1 h 33"/>
                <a:gd name="T20" fmla="*/ 67 w 67"/>
                <a:gd name="T21" fmla="*/ 5 h 33"/>
                <a:gd name="T22" fmla="*/ 67 w 67"/>
                <a:gd name="T23" fmla="*/ 10 h 33"/>
                <a:gd name="T24" fmla="*/ 62 w 67"/>
                <a:gd name="T25" fmla="*/ 19 h 33"/>
                <a:gd name="T26" fmla="*/ 53 w 67"/>
                <a:gd name="T27" fmla="*/ 26 h 33"/>
                <a:gd name="T28" fmla="*/ 43 w 67"/>
                <a:gd name="T29" fmla="*/ 32 h 33"/>
                <a:gd name="T30" fmla="*/ 35 w 67"/>
                <a:gd name="T31" fmla="*/ 32 h 33"/>
                <a:gd name="T32" fmla="*/ 27 w 67"/>
                <a:gd name="T33" fmla="*/ 33 h 33"/>
                <a:gd name="T34" fmla="*/ 21 w 67"/>
                <a:gd name="T35" fmla="*/ 33 h 33"/>
                <a:gd name="T36" fmla="*/ 16 w 67"/>
                <a:gd name="T37" fmla="*/ 33 h 33"/>
                <a:gd name="T38" fmla="*/ 5 w 67"/>
                <a:gd name="T39" fmla="*/ 32 h 33"/>
                <a:gd name="T40" fmla="*/ 1 w 67"/>
                <a:gd name="T4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3">
                  <a:moveTo>
                    <a:pt x="1" y="29"/>
                  </a:moveTo>
                  <a:lnTo>
                    <a:pt x="0" y="23"/>
                  </a:lnTo>
                  <a:lnTo>
                    <a:pt x="6" y="17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0"/>
                  </a:lnTo>
                  <a:lnTo>
                    <a:pt x="62" y="19"/>
                  </a:lnTo>
                  <a:lnTo>
                    <a:pt x="53" y="26"/>
                  </a:lnTo>
                  <a:lnTo>
                    <a:pt x="43" y="32"/>
                  </a:lnTo>
                  <a:lnTo>
                    <a:pt x="35" y="32"/>
                  </a:lnTo>
                  <a:lnTo>
                    <a:pt x="27" y="33"/>
                  </a:lnTo>
                  <a:lnTo>
                    <a:pt x="21" y="33"/>
                  </a:lnTo>
                  <a:lnTo>
                    <a:pt x="16" y="33"/>
                  </a:lnTo>
                  <a:lnTo>
                    <a:pt x="5" y="32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35" name="Freeform 223"/>
            <p:cNvSpPr>
              <a:spLocks/>
            </p:cNvSpPr>
            <p:nvPr/>
          </p:nvSpPr>
          <p:spPr bwMode="auto">
            <a:xfrm>
              <a:off x="1566" y="3244"/>
              <a:ext cx="36" cy="18"/>
            </a:xfrm>
            <a:custGeom>
              <a:avLst/>
              <a:gdLst>
                <a:gd name="T0" fmla="*/ 70 w 70"/>
                <a:gd name="T1" fmla="*/ 31 h 36"/>
                <a:gd name="T2" fmla="*/ 69 w 70"/>
                <a:gd name="T3" fmla="*/ 23 h 36"/>
                <a:gd name="T4" fmla="*/ 63 w 70"/>
                <a:gd name="T5" fmla="*/ 17 h 36"/>
                <a:gd name="T6" fmla="*/ 53 w 70"/>
                <a:gd name="T7" fmla="*/ 9 h 36"/>
                <a:gd name="T8" fmla="*/ 42 w 70"/>
                <a:gd name="T9" fmla="*/ 4 h 36"/>
                <a:gd name="T10" fmla="*/ 34 w 70"/>
                <a:gd name="T11" fmla="*/ 1 h 36"/>
                <a:gd name="T12" fmla="*/ 26 w 70"/>
                <a:gd name="T13" fmla="*/ 1 h 36"/>
                <a:gd name="T14" fmla="*/ 18 w 70"/>
                <a:gd name="T15" fmla="*/ 0 h 36"/>
                <a:gd name="T16" fmla="*/ 15 w 70"/>
                <a:gd name="T17" fmla="*/ 1 h 36"/>
                <a:gd name="T18" fmla="*/ 5 w 70"/>
                <a:gd name="T19" fmla="*/ 3 h 36"/>
                <a:gd name="T20" fmla="*/ 1 w 70"/>
                <a:gd name="T21" fmla="*/ 8 h 36"/>
                <a:gd name="T22" fmla="*/ 0 w 70"/>
                <a:gd name="T23" fmla="*/ 14 h 36"/>
                <a:gd name="T24" fmla="*/ 5 w 70"/>
                <a:gd name="T25" fmla="*/ 20 h 36"/>
                <a:gd name="T26" fmla="*/ 8 w 70"/>
                <a:gd name="T27" fmla="*/ 22 h 36"/>
                <a:gd name="T28" fmla="*/ 15 w 70"/>
                <a:gd name="T29" fmla="*/ 25 h 36"/>
                <a:gd name="T30" fmla="*/ 21 w 70"/>
                <a:gd name="T31" fmla="*/ 28 h 36"/>
                <a:gd name="T32" fmla="*/ 29 w 70"/>
                <a:gd name="T33" fmla="*/ 31 h 36"/>
                <a:gd name="T34" fmla="*/ 42 w 70"/>
                <a:gd name="T35" fmla="*/ 34 h 36"/>
                <a:gd name="T36" fmla="*/ 54 w 70"/>
                <a:gd name="T37" fmla="*/ 36 h 36"/>
                <a:gd name="T38" fmla="*/ 64 w 70"/>
                <a:gd name="T39" fmla="*/ 34 h 36"/>
                <a:gd name="T40" fmla="*/ 70 w 70"/>
                <a:gd name="T41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36">
                  <a:moveTo>
                    <a:pt x="70" y="31"/>
                  </a:moveTo>
                  <a:lnTo>
                    <a:pt x="69" y="23"/>
                  </a:lnTo>
                  <a:lnTo>
                    <a:pt x="63" y="17"/>
                  </a:lnTo>
                  <a:lnTo>
                    <a:pt x="53" y="9"/>
                  </a:lnTo>
                  <a:lnTo>
                    <a:pt x="42" y="4"/>
                  </a:lnTo>
                  <a:lnTo>
                    <a:pt x="34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5" y="25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2" y="34"/>
                  </a:lnTo>
                  <a:lnTo>
                    <a:pt x="54" y="36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36" name="Freeform 224"/>
            <p:cNvSpPr>
              <a:spLocks/>
            </p:cNvSpPr>
            <p:nvPr/>
          </p:nvSpPr>
          <p:spPr bwMode="auto">
            <a:xfrm>
              <a:off x="1607" y="3257"/>
              <a:ext cx="33" cy="18"/>
            </a:xfrm>
            <a:custGeom>
              <a:avLst/>
              <a:gdLst>
                <a:gd name="T0" fmla="*/ 67 w 67"/>
                <a:gd name="T1" fmla="*/ 27 h 36"/>
                <a:gd name="T2" fmla="*/ 67 w 67"/>
                <a:gd name="T3" fmla="*/ 21 h 36"/>
                <a:gd name="T4" fmla="*/ 62 w 67"/>
                <a:gd name="T5" fmla="*/ 15 h 36"/>
                <a:gd name="T6" fmla="*/ 53 w 67"/>
                <a:gd name="T7" fmla="*/ 9 h 36"/>
                <a:gd name="T8" fmla="*/ 43 w 67"/>
                <a:gd name="T9" fmla="*/ 4 h 36"/>
                <a:gd name="T10" fmla="*/ 35 w 67"/>
                <a:gd name="T11" fmla="*/ 1 h 36"/>
                <a:gd name="T12" fmla="*/ 27 w 67"/>
                <a:gd name="T13" fmla="*/ 1 h 36"/>
                <a:gd name="T14" fmla="*/ 21 w 67"/>
                <a:gd name="T15" fmla="*/ 0 h 36"/>
                <a:gd name="T16" fmla="*/ 16 w 67"/>
                <a:gd name="T17" fmla="*/ 1 h 36"/>
                <a:gd name="T18" fmla="*/ 5 w 67"/>
                <a:gd name="T19" fmla="*/ 3 h 36"/>
                <a:gd name="T20" fmla="*/ 1 w 67"/>
                <a:gd name="T21" fmla="*/ 8 h 36"/>
                <a:gd name="T22" fmla="*/ 0 w 67"/>
                <a:gd name="T23" fmla="*/ 13 h 36"/>
                <a:gd name="T24" fmla="*/ 6 w 67"/>
                <a:gd name="T25" fmla="*/ 19 h 36"/>
                <a:gd name="T26" fmla="*/ 15 w 67"/>
                <a:gd name="T27" fmla="*/ 25 h 36"/>
                <a:gd name="T28" fmla="*/ 27 w 67"/>
                <a:gd name="T29" fmla="*/ 31 h 36"/>
                <a:gd name="T30" fmla="*/ 33 w 67"/>
                <a:gd name="T31" fmla="*/ 32 h 36"/>
                <a:gd name="T32" fmla="*/ 41 w 67"/>
                <a:gd name="T33" fmla="*/ 34 h 36"/>
                <a:gd name="T34" fmla="*/ 46 w 67"/>
                <a:gd name="T35" fmla="*/ 34 h 36"/>
                <a:gd name="T36" fmla="*/ 52 w 67"/>
                <a:gd name="T37" fmla="*/ 36 h 36"/>
                <a:gd name="T38" fmla="*/ 60 w 67"/>
                <a:gd name="T39" fmla="*/ 32 h 36"/>
                <a:gd name="T40" fmla="*/ 67 w 67"/>
                <a:gd name="T41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6">
                  <a:moveTo>
                    <a:pt x="67" y="27"/>
                  </a:moveTo>
                  <a:lnTo>
                    <a:pt x="67" y="21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5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5" y="25"/>
                  </a:lnTo>
                  <a:lnTo>
                    <a:pt x="27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6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37" name="Freeform 225"/>
            <p:cNvSpPr>
              <a:spLocks/>
            </p:cNvSpPr>
            <p:nvPr/>
          </p:nvSpPr>
          <p:spPr bwMode="auto">
            <a:xfrm>
              <a:off x="1566" y="3260"/>
              <a:ext cx="36" cy="17"/>
            </a:xfrm>
            <a:custGeom>
              <a:avLst/>
              <a:gdLst>
                <a:gd name="T0" fmla="*/ 1 w 70"/>
                <a:gd name="T1" fmla="*/ 29 h 34"/>
                <a:gd name="T2" fmla="*/ 0 w 70"/>
                <a:gd name="T3" fmla="*/ 23 h 34"/>
                <a:gd name="T4" fmla="*/ 5 w 70"/>
                <a:gd name="T5" fmla="*/ 17 h 34"/>
                <a:gd name="T6" fmla="*/ 8 w 70"/>
                <a:gd name="T7" fmla="*/ 14 h 34"/>
                <a:gd name="T8" fmla="*/ 15 w 70"/>
                <a:gd name="T9" fmla="*/ 11 h 34"/>
                <a:gd name="T10" fmla="*/ 21 w 70"/>
                <a:gd name="T11" fmla="*/ 8 h 34"/>
                <a:gd name="T12" fmla="*/ 29 w 70"/>
                <a:gd name="T13" fmla="*/ 6 h 34"/>
                <a:gd name="T14" fmla="*/ 42 w 70"/>
                <a:gd name="T15" fmla="*/ 1 h 34"/>
                <a:gd name="T16" fmla="*/ 54 w 70"/>
                <a:gd name="T17" fmla="*/ 0 h 34"/>
                <a:gd name="T18" fmla="*/ 64 w 70"/>
                <a:gd name="T19" fmla="*/ 1 h 34"/>
                <a:gd name="T20" fmla="*/ 70 w 70"/>
                <a:gd name="T21" fmla="*/ 6 h 34"/>
                <a:gd name="T22" fmla="*/ 69 w 70"/>
                <a:gd name="T23" fmla="*/ 11 h 34"/>
                <a:gd name="T24" fmla="*/ 63 w 70"/>
                <a:gd name="T25" fmla="*/ 19 h 34"/>
                <a:gd name="T26" fmla="*/ 53 w 70"/>
                <a:gd name="T27" fmla="*/ 26 h 34"/>
                <a:gd name="T28" fmla="*/ 42 w 70"/>
                <a:gd name="T29" fmla="*/ 33 h 34"/>
                <a:gd name="T30" fmla="*/ 34 w 70"/>
                <a:gd name="T31" fmla="*/ 33 h 34"/>
                <a:gd name="T32" fmla="*/ 26 w 70"/>
                <a:gd name="T33" fmla="*/ 34 h 34"/>
                <a:gd name="T34" fmla="*/ 18 w 70"/>
                <a:gd name="T35" fmla="*/ 34 h 34"/>
                <a:gd name="T36" fmla="*/ 15 w 70"/>
                <a:gd name="T37" fmla="*/ 34 h 34"/>
                <a:gd name="T38" fmla="*/ 5 w 70"/>
                <a:gd name="T39" fmla="*/ 33 h 34"/>
                <a:gd name="T40" fmla="*/ 1 w 70"/>
                <a:gd name="T41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34">
                  <a:moveTo>
                    <a:pt x="1" y="29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9" y="6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69" y="11"/>
                  </a:lnTo>
                  <a:lnTo>
                    <a:pt x="63" y="19"/>
                  </a:lnTo>
                  <a:lnTo>
                    <a:pt x="53" y="26"/>
                  </a:lnTo>
                  <a:lnTo>
                    <a:pt x="42" y="33"/>
                  </a:lnTo>
                  <a:lnTo>
                    <a:pt x="34" y="33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38" name="Freeform 226"/>
            <p:cNvSpPr>
              <a:spLocks/>
            </p:cNvSpPr>
            <p:nvPr/>
          </p:nvSpPr>
          <p:spPr bwMode="auto">
            <a:xfrm>
              <a:off x="1592" y="3250"/>
              <a:ext cx="26" cy="19"/>
            </a:xfrm>
            <a:custGeom>
              <a:avLst/>
              <a:gdLst>
                <a:gd name="T0" fmla="*/ 29 w 53"/>
                <a:gd name="T1" fmla="*/ 0 h 39"/>
                <a:gd name="T2" fmla="*/ 36 w 53"/>
                <a:gd name="T3" fmla="*/ 1 h 39"/>
                <a:gd name="T4" fmla="*/ 46 w 53"/>
                <a:gd name="T5" fmla="*/ 6 h 39"/>
                <a:gd name="T6" fmla="*/ 51 w 53"/>
                <a:gd name="T7" fmla="*/ 11 h 39"/>
                <a:gd name="T8" fmla="*/ 53 w 53"/>
                <a:gd name="T9" fmla="*/ 19 h 39"/>
                <a:gd name="T10" fmla="*/ 51 w 53"/>
                <a:gd name="T11" fmla="*/ 26 h 39"/>
                <a:gd name="T12" fmla="*/ 46 w 53"/>
                <a:gd name="T13" fmla="*/ 32 h 39"/>
                <a:gd name="T14" fmla="*/ 36 w 53"/>
                <a:gd name="T15" fmla="*/ 37 h 39"/>
                <a:gd name="T16" fmla="*/ 29 w 53"/>
                <a:gd name="T17" fmla="*/ 39 h 39"/>
                <a:gd name="T18" fmla="*/ 16 w 53"/>
                <a:gd name="T19" fmla="*/ 37 h 39"/>
                <a:gd name="T20" fmla="*/ 8 w 53"/>
                <a:gd name="T21" fmla="*/ 32 h 39"/>
                <a:gd name="T22" fmla="*/ 2 w 53"/>
                <a:gd name="T23" fmla="*/ 26 h 39"/>
                <a:gd name="T24" fmla="*/ 0 w 53"/>
                <a:gd name="T25" fmla="*/ 19 h 39"/>
                <a:gd name="T26" fmla="*/ 2 w 53"/>
                <a:gd name="T27" fmla="*/ 11 h 39"/>
                <a:gd name="T28" fmla="*/ 8 w 53"/>
                <a:gd name="T29" fmla="*/ 6 h 39"/>
                <a:gd name="T30" fmla="*/ 16 w 53"/>
                <a:gd name="T31" fmla="*/ 1 h 39"/>
                <a:gd name="T32" fmla="*/ 29 w 53"/>
                <a:gd name="T3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39">
                  <a:moveTo>
                    <a:pt x="29" y="0"/>
                  </a:moveTo>
                  <a:lnTo>
                    <a:pt x="36" y="1"/>
                  </a:lnTo>
                  <a:lnTo>
                    <a:pt x="46" y="6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6"/>
                  </a:lnTo>
                  <a:lnTo>
                    <a:pt x="46" y="32"/>
                  </a:lnTo>
                  <a:lnTo>
                    <a:pt x="36" y="37"/>
                  </a:lnTo>
                  <a:lnTo>
                    <a:pt x="29" y="39"/>
                  </a:lnTo>
                  <a:lnTo>
                    <a:pt x="16" y="37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39" name="Freeform 227"/>
            <p:cNvSpPr>
              <a:spLocks/>
            </p:cNvSpPr>
            <p:nvPr/>
          </p:nvSpPr>
          <p:spPr bwMode="auto">
            <a:xfrm>
              <a:off x="1509" y="3214"/>
              <a:ext cx="17" cy="30"/>
            </a:xfrm>
            <a:custGeom>
              <a:avLst/>
              <a:gdLst>
                <a:gd name="T0" fmla="*/ 16 w 34"/>
                <a:gd name="T1" fmla="*/ 0 h 61"/>
                <a:gd name="T2" fmla="*/ 23 w 34"/>
                <a:gd name="T3" fmla="*/ 2 h 61"/>
                <a:gd name="T4" fmla="*/ 29 w 34"/>
                <a:gd name="T5" fmla="*/ 8 h 61"/>
                <a:gd name="T6" fmla="*/ 30 w 34"/>
                <a:gd name="T7" fmla="*/ 12 h 61"/>
                <a:gd name="T8" fmla="*/ 31 w 34"/>
                <a:gd name="T9" fmla="*/ 17 h 61"/>
                <a:gd name="T10" fmla="*/ 32 w 34"/>
                <a:gd name="T11" fmla="*/ 24 h 61"/>
                <a:gd name="T12" fmla="*/ 34 w 34"/>
                <a:gd name="T13" fmla="*/ 31 h 61"/>
                <a:gd name="T14" fmla="*/ 32 w 34"/>
                <a:gd name="T15" fmla="*/ 37 h 61"/>
                <a:gd name="T16" fmla="*/ 31 w 34"/>
                <a:gd name="T17" fmla="*/ 43 h 61"/>
                <a:gd name="T18" fmla="*/ 30 w 34"/>
                <a:gd name="T19" fmla="*/ 47 h 61"/>
                <a:gd name="T20" fmla="*/ 29 w 34"/>
                <a:gd name="T21" fmla="*/ 52 h 61"/>
                <a:gd name="T22" fmla="*/ 23 w 34"/>
                <a:gd name="T23" fmla="*/ 58 h 61"/>
                <a:gd name="T24" fmla="*/ 16 w 34"/>
                <a:gd name="T25" fmla="*/ 61 h 61"/>
                <a:gd name="T26" fmla="*/ 10 w 34"/>
                <a:gd name="T27" fmla="*/ 58 h 61"/>
                <a:gd name="T28" fmla="*/ 5 w 34"/>
                <a:gd name="T29" fmla="*/ 52 h 61"/>
                <a:gd name="T30" fmla="*/ 2 w 34"/>
                <a:gd name="T31" fmla="*/ 47 h 61"/>
                <a:gd name="T32" fmla="*/ 0 w 34"/>
                <a:gd name="T33" fmla="*/ 43 h 61"/>
                <a:gd name="T34" fmla="*/ 0 w 34"/>
                <a:gd name="T35" fmla="*/ 37 h 61"/>
                <a:gd name="T36" fmla="*/ 0 w 34"/>
                <a:gd name="T37" fmla="*/ 31 h 61"/>
                <a:gd name="T38" fmla="*/ 0 w 34"/>
                <a:gd name="T39" fmla="*/ 24 h 61"/>
                <a:gd name="T40" fmla="*/ 0 w 34"/>
                <a:gd name="T41" fmla="*/ 17 h 61"/>
                <a:gd name="T42" fmla="*/ 2 w 34"/>
                <a:gd name="T43" fmla="*/ 12 h 61"/>
                <a:gd name="T44" fmla="*/ 5 w 34"/>
                <a:gd name="T45" fmla="*/ 8 h 61"/>
                <a:gd name="T46" fmla="*/ 10 w 34"/>
                <a:gd name="T47" fmla="*/ 2 h 61"/>
                <a:gd name="T48" fmla="*/ 16 w 34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61">
                  <a:moveTo>
                    <a:pt x="16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0" y="12"/>
                  </a:lnTo>
                  <a:lnTo>
                    <a:pt x="31" y="17"/>
                  </a:lnTo>
                  <a:lnTo>
                    <a:pt x="32" y="24"/>
                  </a:lnTo>
                  <a:lnTo>
                    <a:pt x="34" y="31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30" y="47"/>
                  </a:lnTo>
                  <a:lnTo>
                    <a:pt x="29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40" name="Freeform 228"/>
            <p:cNvSpPr>
              <a:spLocks/>
            </p:cNvSpPr>
            <p:nvPr/>
          </p:nvSpPr>
          <p:spPr bwMode="auto">
            <a:xfrm>
              <a:off x="1512" y="3244"/>
              <a:ext cx="16" cy="30"/>
            </a:xfrm>
            <a:custGeom>
              <a:avLst/>
              <a:gdLst>
                <a:gd name="T0" fmla="*/ 18 w 34"/>
                <a:gd name="T1" fmla="*/ 60 h 60"/>
                <a:gd name="T2" fmla="*/ 22 w 34"/>
                <a:gd name="T3" fmla="*/ 57 h 60"/>
                <a:gd name="T4" fmla="*/ 27 w 34"/>
                <a:gd name="T5" fmla="*/ 51 h 60"/>
                <a:gd name="T6" fmla="*/ 29 w 34"/>
                <a:gd name="T7" fmla="*/ 46 h 60"/>
                <a:gd name="T8" fmla="*/ 31 w 34"/>
                <a:gd name="T9" fmla="*/ 41 h 60"/>
                <a:gd name="T10" fmla="*/ 32 w 34"/>
                <a:gd name="T11" fmla="*/ 35 h 60"/>
                <a:gd name="T12" fmla="*/ 34 w 34"/>
                <a:gd name="T13" fmla="*/ 30 h 60"/>
                <a:gd name="T14" fmla="*/ 32 w 34"/>
                <a:gd name="T15" fmla="*/ 24 h 60"/>
                <a:gd name="T16" fmla="*/ 31 w 34"/>
                <a:gd name="T17" fmla="*/ 18 h 60"/>
                <a:gd name="T18" fmla="*/ 29 w 34"/>
                <a:gd name="T19" fmla="*/ 12 h 60"/>
                <a:gd name="T20" fmla="*/ 27 w 34"/>
                <a:gd name="T21" fmla="*/ 8 h 60"/>
                <a:gd name="T22" fmla="*/ 22 w 34"/>
                <a:gd name="T23" fmla="*/ 2 h 60"/>
                <a:gd name="T24" fmla="*/ 18 w 34"/>
                <a:gd name="T25" fmla="*/ 0 h 60"/>
                <a:gd name="T26" fmla="*/ 9 w 34"/>
                <a:gd name="T27" fmla="*/ 2 h 60"/>
                <a:gd name="T28" fmla="*/ 4 w 34"/>
                <a:gd name="T29" fmla="*/ 8 h 60"/>
                <a:gd name="T30" fmla="*/ 2 w 34"/>
                <a:gd name="T31" fmla="*/ 12 h 60"/>
                <a:gd name="T32" fmla="*/ 0 w 34"/>
                <a:gd name="T33" fmla="*/ 18 h 60"/>
                <a:gd name="T34" fmla="*/ 0 w 34"/>
                <a:gd name="T35" fmla="*/ 24 h 60"/>
                <a:gd name="T36" fmla="*/ 0 w 34"/>
                <a:gd name="T37" fmla="*/ 30 h 60"/>
                <a:gd name="T38" fmla="*/ 0 w 34"/>
                <a:gd name="T39" fmla="*/ 35 h 60"/>
                <a:gd name="T40" fmla="*/ 0 w 34"/>
                <a:gd name="T41" fmla="*/ 41 h 60"/>
                <a:gd name="T42" fmla="*/ 2 w 34"/>
                <a:gd name="T43" fmla="*/ 46 h 60"/>
                <a:gd name="T44" fmla="*/ 4 w 34"/>
                <a:gd name="T45" fmla="*/ 51 h 60"/>
                <a:gd name="T46" fmla="*/ 9 w 34"/>
                <a:gd name="T47" fmla="*/ 57 h 60"/>
                <a:gd name="T48" fmla="*/ 18 w 34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60">
                  <a:moveTo>
                    <a:pt x="18" y="60"/>
                  </a:moveTo>
                  <a:lnTo>
                    <a:pt x="22" y="57"/>
                  </a:lnTo>
                  <a:lnTo>
                    <a:pt x="27" y="51"/>
                  </a:lnTo>
                  <a:lnTo>
                    <a:pt x="29" y="46"/>
                  </a:lnTo>
                  <a:lnTo>
                    <a:pt x="31" y="41"/>
                  </a:lnTo>
                  <a:lnTo>
                    <a:pt x="32" y="35"/>
                  </a:lnTo>
                  <a:lnTo>
                    <a:pt x="34" y="30"/>
                  </a:lnTo>
                  <a:lnTo>
                    <a:pt x="32" y="24"/>
                  </a:lnTo>
                  <a:lnTo>
                    <a:pt x="31" y="18"/>
                  </a:lnTo>
                  <a:lnTo>
                    <a:pt x="29" y="12"/>
                  </a:lnTo>
                  <a:lnTo>
                    <a:pt x="27" y="8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8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41" name="Freeform 229"/>
            <p:cNvSpPr>
              <a:spLocks/>
            </p:cNvSpPr>
            <p:nvPr/>
          </p:nvSpPr>
          <p:spPr bwMode="auto">
            <a:xfrm>
              <a:off x="1521" y="3228"/>
              <a:ext cx="34" cy="18"/>
            </a:xfrm>
            <a:custGeom>
              <a:avLst/>
              <a:gdLst>
                <a:gd name="T0" fmla="*/ 1 w 66"/>
                <a:gd name="T1" fmla="*/ 30 h 36"/>
                <a:gd name="T2" fmla="*/ 0 w 66"/>
                <a:gd name="T3" fmla="*/ 24 h 36"/>
                <a:gd name="T4" fmla="*/ 5 w 66"/>
                <a:gd name="T5" fmla="*/ 18 h 36"/>
                <a:gd name="T6" fmla="*/ 12 w 66"/>
                <a:gd name="T7" fmla="*/ 12 h 36"/>
                <a:gd name="T8" fmla="*/ 25 w 66"/>
                <a:gd name="T9" fmla="*/ 6 h 36"/>
                <a:gd name="T10" fmla="*/ 31 w 66"/>
                <a:gd name="T11" fmla="*/ 3 h 36"/>
                <a:gd name="T12" fmla="*/ 38 w 66"/>
                <a:gd name="T13" fmla="*/ 1 h 36"/>
                <a:gd name="T14" fmla="*/ 44 w 66"/>
                <a:gd name="T15" fmla="*/ 0 h 36"/>
                <a:gd name="T16" fmla="*/ 50 w 66"/>
                <a:gd name="T17" fmla="*/ 0 h 36"/>
                <a:gd name="T18" fmla="*/ 60 w 66"/>
                <a:gd name="T19" fmla="*/ 1 h 36"/>
                <a:gd name="T20" fmla="*/ 66 w 66"/>
                <a:gd name="T21" fmla="*/ 6 h 36"/>
                <a:gd name="T22" fmla="*/ 65 w 66"/>
                <a:gd name="T23" fmla="*/ 14 h 36"/>
                <a:gd name="T24" fmla="*/ 62 w 66"/>
                <a:gd name="T25" fmla="*/ 21 h 36"/>
                <a:gd name="T26" fmla="*/ 52 w 66"/>
                <a:gd name="T27" fmla="*/ 27 h 36"/>
                <a:gd name="T28" fmla="*/ 41 w 66"/>
                <a:gd name="T29" fmla="*/ 33 h 36"/>
                <a:gd name="T30" fmla="*/ 33 w 66"/>
                <a:gd name="T31" fmla="*/ 34 h 36"/>
                <a:gd name="T32" fmla="*/ 26 w 66"/>
                <a:gd name="T33" fmla="*/ 36 h 36"/>
                <a:gd name="T34" fmla="*/ 18 w 66"/>
                <a:gd name="T35" fmla="*/ 36 h 36"/>
                <a:gd name="T36" fmla="*/ 15 w 66"/>
                <a:gd name="T37" fmla="*/ 36 h 36"/>
                <a:gd name="T38" fmla="*/ 5 w 66"/>
                <a:gd name="T39" fmla="*/ 33 h 36"/>
                <a:gd name="T40" fmla="*/ 1 w 66"/>
                <a:gd name="T4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5" y="6"/>
                  </a:lnTo>
                  <a:lnTo>
                    <a:pt x="31" y="3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2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42" name="Freeform 230"/>
            <p:cNvSpPr>
              <a:spLocks/>
            </p:cNvSpPr>
            <p:nvPr/>
          </p:nvSpPr>
          <p:spPr bwMode="auto">
            <a:xfrm>
              <a:off x="1482" y="3231"/>
              <a:ext cx="33" cy="17"/>
            </a:xfrm>
            <a:custGeom>
              <a:avLst/>
              <a:gdLst>
                <a:gd name="T0" fmla="*/ 67 w 67"/>
                <a:gd name="T1" fmla="*/ 30 h 35"/>
                <a:gd name="T2" fmla="*/ 65 w 67"/>
                <a:gd name="T3" fmla="*/ 22 h 35"/>
                <a:gd name="T4" fmla="*/ 62 w 67"/>
                <a:gd name="T5" fmla="*/ 16 h 35"/>
                <a:gd name="T6" fmla="*/ 57 w 67"/>
                <a:gd name="T7" fmla="*/ 12 h 35"/>
                <a:gd name="T8" fmla="*/ 52 w 67"/>
                <a:gd name="T9" fmla="*/ 9 h 35"/>
                <a:gd name="T10" fmla="*/ 45 w 67"/>
                <a:gd name="T11" fmla="*/ 6 h 35"/>
                <a:gd name="T12" fmla="*/ 38 w 67"/>
                <a:gd name="T13" fmla="*/ 4 h 35"/>
                <a:gd name="T14" fmla="*/ 25 w 67"/>
                <a:gd name="T15" fmla="*/ 0 h 35"/>
                <a:gd name="T16" fmla="*/ 14 w 67"/>
                <a:gd name="T17" fmla="*/ 2 h 35"/>
                <a:gd name="T18" fmla="*/ 4 w 67"/>
                <a:gd name="T19" fmla="*/ 3 h 35"/>
                <a:gd name="T20" fmla="*/ 1 w 67"/>
                <a:gd name="T21" fmla="*/ 7 h 35"/>
                <a:gd name="T22" fmla="*/ 0 w 67"/>
                <a:gd name="T23" fmla="*/ 12 h 35"/>
                <a:gd name="T24" fmla="*/ 5 w 67"/>
                <a:gd name="T25" fmla="*/ 20 h 35"/>
                <a:gd name="T26" fmla="*/ 14 w 67"/>
                <a:gd name="T27" fmla="*/ 25 h 35"/>
                <a:gd name="T28" fmla="*/ 26 w 67"/>
                <a:gd name="T29" fmla="*/ 30 h 35"/>
                <a:gd name="T30" fmla="*/ 32 w 67"/>
                <a:gd name="T31" fmla="*/ 31 h 35"/>
                <a:gd name="T32" fmla="*/ 40 w 67"/>
                <a:gd name="T33" fmla="*/ 33 h 35"/>
                <a:gd name="T34" fmla="*/ 46 w 67"/>
                <a:gd name="T35" fmla="*/ 34 h 35"/>
                <a:gd name="T36" fmla="*/ 52 w 67"/>
                <a:gd name="T37" fmla="*/ 35 h 35"/>
                <a:gd name="T38" fmla="*/ 61 w 67"/>
                <a:gd name="T39" fmla="*/ 33 h 35"/>
                <a:gd name="T40" fmla="*/ 67 w 67"/>
                <a:gd name="T41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5">
                  <a:moveTo>
                    <a:pt x="67" y="30"/>
                  </a:moveTo>
                  <a:lnTo>
                    <a:pt x="65" y="22"/>
                  </a:lnTo>
                  <a:lnTo>
                    <a:pt x="62" y="16"/>
                  </a:lnTo>
                  <a:lnTo>
                    <a:pt x="57" y="12"/>
                  </a:lnTo>
                  <a:lnTo>
                    <a:pt x="52" y="9"/>
                  </a:lnTo>
                  <a:lnTo>
                    <a:pt x="45" y="6"/>
                  </a:lnTo>
                  <a:lnTo>
                    <a:pt x="38" y="4"/>
                  </a:lnTo>
                  <a:lnTo>
                    <a:pt x="25" y="0"/>
                  </a:lnTo>
                  <a:lnTo>
                    <a:pt x="14" y="2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20"/>
                  </a:lnTo>
                  <a:lnTo>
                    <a:pt x="14" y="25"/>
                  </a:lnTo>
                  <a:lnTo>
                    <a:pt x="26" y="30"/>
                  </a:lnTo>
                  <a:lnTo>
                    <a:pt x="32" y="31"/>
                  </a:lnTo>
                  <a:lnTo>
                    <a:pt x="40" y="33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43" name="Freeform 231"/>
            <p:cNvSpPr>
              <a:spLocks/>
            </p:cNvSpPr>
            <p:nvPr/>
          </p:nvSpPr>
          <p:spPr bwMode="auto">
            <a:xfrm>
              <a:off x="1521" y="3244"/>
              <a:ext cx="34" cy="18"/>
            </a:xfrm>
            <a:custGeom>
              <a:avLst/>
              <a:gdLst>
                <a:gd name="T0" fmla="*/ 66 w 66"/>
                <a:gd name="T1" fmla="*/ 31 h 36"/>
                <a:gd name="T2" fmla="*/ 65 w 66"/>
                <a:gd name="T3" fmla="*/ 23 h 36"/>
                <a:gd name="T4" fmla="*/ 62 w 66"/>
                <a:gd name="T5" fmla="*/ 17 h 36"/>
                <a:gd name="T6" fmla="*/ 52 w 66"/>
                <a:gd name="T7" fmla="*/ 9 h 36"/>
                <a:gd name="T8" fmla="*/ 41 w 66"/>
                <a:gd name="T9" fmla="*/ 4 h 36"/>
                <a:gd name="T10" fmla="*/ 33 w 66"/>
                <a:gd name="T11" fmla="*/ 1 h 36"/>
                <a:gd name="T12" fmla="*/ 26 w 66"/>
                <a:gd name="T13" fmla="*/ 1 h 36"/>
                <a:gd name="T14" fmla="*/ 18 w 66"/>
                <a:gd name="T15" fmla="*/ 0 h 36"/>
                <a:gd name="T16" fmla="*/ 15 w 66"/>
                <a:gd name="T17" fmla="*/ 1 h 36"/>
                <a:gd name="T18" fmla="*/ 5 w 66"/>
                <a:gd name="T19" fmla="*/ 3 h 36"/>
                <a:gd name="T20" fmla="*/ 1 w 66"/>
                <a:gd name="T21" fmla="*/ 8 h 36"/>
                <a:gd name="T22" fmla="*/ 0 w 66"/>
                <a:gd name="T23" fmla="*/ 14 h 36"/>
                <a:gd name="T24" fmla="*/ 5 w 66"/>
                <a:gd name="T25" fmla="*/ 20 h 36"/>
                <a:gd name="T26" fmla="*/ 12 w 66"/>
                <a:gd name="T27" fmla="*/ 25 h 36"/>
                <a:gd name="T28" fmla="*/ 25 w 66"/>
                <a:gd name="T29" fmla="*/ 31 h 36"/>
                <a:gd name="T30" fmla="*/ 31 w 66"/>
                <a:gd name="T31" fmla="*/ 32 h 36"/>
                <a:gd name="T32" fmla="*/ 38 w 66"/>
                <a:gd name="T33" fmla="*/ 34 h 36"/>
                <a:gd name="T34" fmla="*/ 44 w 66"/>
                <a:gd name="T35" fmla="*/ 35 h 36"/>
                <a:gd name="T36" fmla="*/ 50 w 66"/>
                <a:gd name="T37" fmla="*/ 36 h 36"/>
                <a:gd name="T38" fmla="*/ 60 w 66"/>
                <a:gd name="T39" fmla="*/ 34 h 36"/>
                <a:gd name="T40" fmla="*/ 66 w 66"/>
                <a:gd name="T41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6">
                  <a:moveTo>
                    <a:pt x="66" y="31"/>
                  </a:moveTo>
                  <a:lnTo>
                    <a:pt x="65" y="23"/>
                  </a:lnTo>
                  <a:lnTo>
                    <a:pt x="62" y="17"/>
                  </a:lnTo>
                  <a:lnTo>
                    <a:pt x="52" y="9"/>
                  </a:lnTo>
                  <a:lnTo>
                    <a:pt x="41" y="4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2" y="25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5"/>
                  </a:lnTo>
                  <a:lnTo>
                    <a:pt x="50" y="36"/>
                  </a:lnTo>
                  <a:lnTo>
                    <a:pt x="60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44" name="Freeform 232"/>
            <p:cNvSpPr>
              <a:spLocks/>
            </p:cNvSpPr>
            <p:nvPr/>
          </p:nvSpPr>
          <p:spPr bwMode="auto">
            <a:xfrm>
              <a:off x="1482" y="3246"/>
              <a:ext cx="33" cy="18"/>
            </a:xfrm>
            <a:custGeom>
              <a:avLst/>
              <a:gdLst>
                <a:gd name="T0" fmla="*/ 1 w 67"/>
                <a:gd name="T1" fmla="*/ 30 h 36"/>
                <a:gd name="T2" fmla="*/ 0 w 67"/>
                <a:gd name="T3" fmla="*/ 23 h 36"/>
                <a:gd name="T4" fmla="*/ 5 w 67"/>
                <a:gd name="T5" fmla="*/ 17 h 36"/>
                <a:gd name="T6" fmla="*/ 14 w 67"/>
                <a:gd name="T7" fmla="*/ 10 h 36"/>
                <a:gd name="T8" fmla="*/ 26 w 67"/>
                <a:gd name="T9" fmla="*/ 7 h 36"/>
                <a:gd name="T10" fmla="*/ 32 w 67"/>
                <a:gd name="T11" fmla="*/ 3 h 36"/>
                <a:gd name="T12" fmla="*/ 40 w 67"/>
                <a:gd name="T13" fmla="*/ 1 h 36"/>
                <a:gd name="T14" fmla="*/ 46 w 67"/>
                <a:gd name="T15" fmla="*/ 0 h 36"/>
                <a:gd name="T16" fmla="*/ 52 w 67"/>
                <a:gd name="T17" fmla="*/ 0 h 36"/>
                <a:gd name="T18" fmla="*/ 61 w 67"/>
                <a:gd name="T19" fmla="*/ 1 h 36"/>
                <a:gd name="T20" fmla="*/ 67 w 67"/>
                <a:gd name="T21" fmla="*/ 7 h 36"/>
                <a:gd name="T22" fmla="*/ 65 w 67"/>
                <a:gd name="T23" fmla="*/ 14 h 36"/>
                <a:gd name="T24" fmla="*/ 62 w 67"/>
                <a:gd name="T25" fmla="*/ 21 h 36"/>
                <a:gd name="T26" fmla="*/ 57 w 67"/>
                <a:gd name="T27" fmla="*/ 24 h 36"/>
                <a:gd name="T28" fmla="*/ 52 w 67"/>
                <a:gd name="T29" fmla="*/ 27 h 36"/>
                <a:gd name="T30" fmla="*/ 45 w 67"/>
                <a:gd name="T31" fmla="*/ 30 h 36"/>
                <a:gd name="T32" fmla="*/ 38 w 67"/>
                <a:gd name="T33" fmla="*/ 33 h 36"/>
                <a:gd name="T34" fmla="*/ 25 w 67"/>
                <a:gd name="T35" fmla="*/ 36 h 36"/>
                <a:gd name="T36" fmla="*/ 14 w 67"/>
                <a:gd name="T37" fmla="*/ 36 h 36"/>
                <a:gd name="T38" fmla="*/ 4 w 67"/>
                <a:gd name="T39" fmla="*/ 33 h 36"/>
                <a:gd name="T40" fmla="*/ 1 w 67"/>
                <a:gd name="T4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14" y="10"/>
                  </a:lnTo>
                  <a:lnTo>
                    <a:pt x="26" y="7"/>
                  </a:lnTo>
                  <a:lnTo>
                    <a:pt x="32" y="3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1" y="1"/>
                  </a:lnTo>
                  <a:lnTo>
                    <a:pt x="67" y="7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5" y="30"/>
                  </a:lnTo>
                  <a:lnTo>
                    <a:pt x="38" y="33"/>
                  </a:lnTo>
                  <a:lnTo>
                    <a:pt x="25" y="36"/>
                  </a:lnTo>
                  <a:lnTo>
                    <a:pt x="14" y="36"/>
                  </a:lnTo>
                  <a:lnTo>
                    <a:pt x="4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45" name="Freeform 233"/>
            <p:cNvSpPr>
              <a:spLocks/>
            </p:cNvSpPr>
            <p:nvPr/>
          </p:nvSpPr>
          <p:spPr bwMode="auto">
            <a:xfrm>
              <a:off x="1507" y="3236"/>
              <a:ext cx="25" cy="20"/>
            </a:xfrm>
            <a:custGeom>
              <a:avLst/>
              <a:gdLst>
                <a:gd name="T0" fmla="*/ 26 w 49"/>
                <a:gd name="T1" fmla="*/ 0 h 40"/>
                <a:gd name="T2" fmla="*/ 35 w 49"/>
                <a:gd name="T3" fmla="*/ 1 h 40"/>
                <a:gd name="T4" fmla="*/ 43 w 49"/>
                <a:gd name="T5" fmla="*/ 6 h 40"/>
                <a:gd name="T6" fmla="*/ 46 w 49"/>
                <a:gd name="T7" fmla="*/ 11 h 40"/>
                <a:gd name="T8" fmla="*/ 49 w 49"/>
                <a:gd name="T9" fmla="*/ 19 h 40"/>
                <a:gd name="T10" fmla="*/ 46 w 49"/>
                <a:gd name="T11" fmla="*/ 27 h 40"/>
                <a:gd name="T12" fmla="*/ 43 w 49"/>
                <a:gd name="T13" fmla="*/ 33 h 40"/>
                <a:gd name="T14" fmla="*/ 35 w 49"/>
                <a:gd name="T15" fmla="*/ 38 h 40"/>
                <a:gd name="T16" fmla="*/ 26 w 49"/>
                <a:gd name="T17" fmla="*/ 40 h 40"/>
                <a:gd name="T18" fmla="*/ 14 w 49"/>
                <a:gd name="T19" fmla="*/ 38 h 40"/>
                <a:gd name="T20" fmla="*/ 7 w 49"/>
                <a:gd name="T21" fmla="*/ 33 h 40"/>
                <a:gd name="T22" fmla="*/ 1 w 49"/>
                <a:gd name="T23" fmla="*/ 27 h 40"/>
                <a:gd name="T24" fmla="*/ 0 w 49"/>
                <a:gd name="T25" fmla="*/ 19 h 40"/>
                <a:gd name="T26" fmla="*/ 1 w 49"/>
                <a:gd name="T27" fmla="*/ 11 h 40"/>
                <a:gd name="T28" fmla="*/ 7 w 49"/>
                <a:gd name="T29" fmla="*/ 6 h 40"/>
                <a:gd name="T30" fmla="*/ 14 w 49"/>
                <a:gd name="T31" fmla="*/ 1 h 40"/>
                <a:gd name="T32" fmla="*/ 26 w 49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0">
                  <a:moveTo>
                    <a:pt x="26" y="0"/>
                  </a:moveTo>
                  <a:lnTo>
                    <a:pt x="35" y="1"/>
                  </a:lnTo>
                  <a:lnTo>
                    <a:pt x="43" y="6"/>
                  </a:lnTo>
                  <a:lnTo>
                    <a:pt x="46" y="11"/>
                  </a:lnTo>
                  <a:lnTo>
                    <a:pt x="49" y="19"/>
                  </a:lnTo>
                  <a:lnTo>
                    <a:pt x="46" y="27"/>
                  </a:lnTo>
                  <a:lnTo>
                    <a:pt x="43" y="33"/>
                  </a:lnTo>
                  <a:lnTo>
                    <a:pt x="35" y="38"/>
                  </a:lnTo>
                  <a:lnTo>
                    <a:pt x="26" y="40"/>
                  </a:lnTo>
                  <a:lnTo>
                    <a:pt x="14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46" name="Freeform 234"/>
            <p:cNvSpPr>
              <a:spLocks/>
            </p:cNvSpPr>
            <p:nvPr/>
          </p:nvSpPr>
          <p:spPr bwMode="auto">
            <a:xfrm>
              <a:off x="1364" y="3333"/>
              <a:ext cx="18" cy="30"/>
            </a:xfrm>
            <a:custGeom>
              <a:avLst/>
              <a:gdLst>
                <a:gd name="T0" fmla="*/ 16 w 37"/>
                <a:gd name="T1" fmla="*/ 0 h 61"/>
                <a:gd name="T2" fmla="*/ 23 w 37"/>
                <a:gd name="T3" fmla="*/ 2 h 61"/>
                <a:gd name="T4" fmla="*/ 31 w 37"/>
                <a:gd name="T5" fmla="*/ 8 h 61"/>
                <a:gd name="T6" fmla="*/ 32 w 37"/>
                <a:gd name="T7" fmla="*/ 12 h 61"/>
                <a:gd name="T8" fmla="*/ 34 w 37"/>
                <a:gd name="T9" fmla="*/ 17 h 61"/>
                <a:gd name="T10" fmla="*/ 35 w 37"/>
                <a:gd name="T11" fmla="*/ 23 h 61"/>
                <a:gd name="T12" fmla="*/ 37 w 37"/>
                <a:gd name="T13" fmla="*/ 30 h 61"/>
                <a:gd name="T14" fmla="*/ 35 w 37"/>
                <a:gd name="T15" fmla="*/ 35 h 61"/>
                <a:gd name="T16" fmla="*/ 34 w 37"/>
                <a:gd name="T17" fmla="*/ 43 h 61"/>
                <a:gd name="T18" fmla="*/ 32 w 37"/>
                <a:gd name="T19" fmla="*/ 47 h 61"/>
                <a:gd name="T20" fmla="*/ 31 w 37"/>
                <a:gd name="T21" fmla="*/ 52 h 61"/>
                <a:gd name="T22" fmla="*/ 23 w 37"/>
                <a:gd name="T23" fmla="*/ 58 h 61"/>
                <a:gd name="T24" fmla="*/ 16 w 37"/>
                <a:gd name="T25" fmla="*/ 61 h 61"/>
                <a:gd name="T26" fmla="*/ 10 w 37"/>
                <a:gd name="T27" fmla="*/ 58 h 61"/>
                <a:gd name="T28" fmla="*/ 5 w 37"/>
                <a:gd name="T29" fmla="*/ 52 h 61"/>
                <a:gd name="T30" fmla="*/ 1 w 37"/>
                <a:gd name="T31" fmla="*/ 47 h 61"/>
                <a:gd name="T32" fmla="*/ 0 w 37"/>
                <a:gd name="T33" fmla="*/ 43 h 61"/>
                <a:gd name="T34" fmla="*/ 0 w 37"/>
                <a:gd name="T35" fmla="*/ 35 h 61"/>
                <a:gd name="T36" fmla="*/ 0 w 37"/>
                <a:gd name="T37" fmla="*/ 30 h 61"/>
                <a:gd name="T38" fmla="*/ 0 w 37"/>
                <a:gd name="T39" fmla="*/ 23 h 61"/>
                <a:gd name="T40" fmla="*/ 0 w 37"/>
                <a:gd name="T41" fmla="*/ 17 h 61"/>
                <a:gd name="T42" fmla="*/ 1 w 37"/>
                <a:gd name="T43" fmla="*/ 12 h 61"/>
                <a:gd name="T44" fmla="*/ 5 w 37"/>
                <a:gd name="T45" fmla="*/ 8 h 61"/>
                <a:gd name="T46" fmla="*/ 10 w 37"/>
                <a:gd name="T47" fmla="*/ 2 h 61"/>
                <a:gd name="T48" fmla="*/ 16 w 37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61">
                  <a:moveTo>
                    <a:pt x="16" y="0"/>
                  </a:moveTo>
                  <a:lnTo>
                    <a:pt x="23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4" y="17"/>
                  </a:lnTo>
                  <a:lnTo>
                    <a:pt x="35" y="23"/>
                  </a:lnTo>
                  <a:lnTo>
                    <a:pt x="37" y="30"/>
                  </a:lnTo>
                  <a:lnTo>
                    <a:pt x="35" y="35"/>
                  </a:lnTo>
                  <a:lnTo>
                    <a:pt x="34" y="43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47" name="Freeform 235"/>
            <p:cNvSpPr>
              <a:spLocks/>
            </p:cNvSpPr>
            <p:nvPr/>
          </p:nvSpPr>
          <p:spPr bwMode="auto">
            <a:xfrm>
              <a:off x="1366" y="3363"/>
              <a:ext cx="16" cy="30"/>
            </a:xfrm>
            <a:custGeom>
              <a:avLst/>
              <a:gdLst>
                <a:gd name="T0" fmla="*/ 16 w 32"/>
                <a:gd name="T1" fmla="*/ 60 h 60"/>
                <a:gd name="T2" fmla="*/ 21 w 32"/>
                <a:gd name="T3" fmla="*/ 57 h 60"/>
                <a:gd name="T4" fmla="*/ 26 w 32"/>
                <a:gd name="T5" fmla="*/ 51 h 60"/>
                <a:gd name="T6" fmla="*/ 27 w 32"/>
                <a:gd name="T7" fmla="*/ 46 h 60"/>
                <a:gd name="T8" fmla="*/ 29 w 32"/>
                <a:gd name="T9" fmla="*/ 41 h 60"/>
                <a:gd name="T10" fmla="*/ 30 w 32"/>
                <a:gd name="T11" fmla="*/ 35 h 60"/>
                <a:gd name="T12" fmla="*/ 32 w 32"/>
                <a:gd name="T13" fmla="*/ 30 h 60"/>
                <a:gd name="T14" fmla="*/ 30 w 32"/>
                <a:gd name="T15" fmla="*/ 23 h 60"/>
                <a:gd name="T16" fmla="*/ 29 w 32"/>
                <a:gd name="T17" fmla="*/ 17 h 60"/>
                <a:gd name="T18" fmla="*/ 27 w 32"/>
                <a:gd name="T19" fmla="*/ 11 h 60"/>
                <a:gd name="T20" fmla="*/ 26 w 32"/>
                <a:gd name="T21" fmla="*/ 8 h 60"/>
                <a:gd name="T22" fmla="*/ 21 w 32"/>
                <a:gd name="T23" fmla="*/ 2 h 60"/>
                <a:gd name="T24" fmla="*/ 16 w 32"/>
                <a:gd name="T25" fmla="*/ 0 h 60"/>
                <a:gd name="T26" fmla="*/ 8 w 32"/>
                <a:gd name="T27" fmla="*/ 2 h 60"/>
                <a:gd name="T28" fmla="*/ 3 w 32"/>
                <a:gd name="T29" fmla="*/ 8 h 60"/>
                <a:gd name="T30" fmla="*/ 1 w 32"/>
                <a:gd name="T31" fmla="*/ 11 h 60"/>
                <a:gd name="T32" fmla="*/ 0 w 32"/>
                <a:gd name="T33" fmla="*/ 17 h 60"/>
                <a:gd name="T34" fmla="*/ 0 w 32"/>
                <a:gd name="T35" fmla="*/ 23 h 60"/>
                <a:gd name="T36" fmla="*/ 0 w 32"/>
                <a:gd name="T37" fmla="*/ 30 h 60"/>
                <a:gd name="T38" fmla="*/ 0 w 32"/>
                <a:gd name="T39" fmla="*/ 35 h 60"/>
                <a:gd name="T40" fmla="*/ 0 w 32"/>
                <a:gd name="T41" fmla="*/ 41 h 60"/>
                <a:gd name="T42" fmla="*/ 1 w 32"/>
                <a:gd name="T43" fmla="*/ 46 h 60"/>
                <a:gd name="T44" fmla="*/ 3 w 32"/>
                <a:gd name="T45" fmla="*/ 51 h 60"/>
                <a:gd name="T46" fmla="*/ 8 w 32"/>
                <a:gd name="T47" fmla="*/ 57 h 60"/>
                <a:gd name="T48" fmla="*/ 16 w 32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60">
                  <a:moveTo>
                    <a:pt x="16" y="60"/>
                  </a:moveTo>
                  <a:lnTo>
                    <a:pt x="21" y="57"/>
                  </a:lnTo>
                  <a:lnTo>
                    <a:pt x="26" y="51"/>
                  </a:lnTo>
                  <a:lnTo>
                    <a:pt x="27" y="46"/>
                  </a:lnTo>
                  <a:lnTo>
                    <a:pt x="29" y="41"/>
                  </a:lnTo>
                  <a:lnTo>
                    <a:pt x="30" y="35"/>
                  </a:lnTo>
                  <a:lnTo>
                    <a:pt x="32" y="30"/>
                  </a:lnTo>
                  <a:lnTo>
                    <a:pt x="30" y="23"/>
                  </a:lnTo>
                  <a:lnTo>
                    <a:pt x="29" y="17"/>
                  </a:lnTo>
                  <a:lnTo>
                    <a:pt x="27" y="11"/>
                  </a:lnTo>
                  <a:lnTo>
                    <a:pt x="26" y="8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1" y="46"/>
                  </a:lnTo>
                  <a:lnTo>
                    <a:pt x="3" y="51"/>
                  </a:lnTo>
                  <a:lnTo>
                    <a:pt x="8" y="57"/>
                  </a:lnTo>
                  <a:lnTo>
                    <a:pt x="16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48" name="Freeform 236"/>
            <p:cNvSpPr>
              <a:spLocks/>
            </p:cNvSpPr>
            <p:nvPr/>
          </p:nvSpPr>
          <p:spPr bwMode="auto">
            <a:xfrm>
              <a:off x="1376" y="3347"/>
              <a:ext cx="35" cy="17"/>
            </a:xfrm>
            <a:custGeom>
              <a:avLst/>
              <a:gdLst>
                <a:gd name="T0" fmla="*/ 1 w 70"/>
                <a:gd name="T1" fmla="*/ 31 h 35"/>
                <a:gd name="T2" fmla="*/ 0 w 70"/>
                <a:gd name="T3" fmla="*/ 24 h 35"/>
                <a:gd name="T4" fmla="*/ 6 w 70"/>
                <a:gd name="T5" fmla="*/ 18 h 35"/>
                <a:gd name="T6" fmla="*/ 10 w 70"/>
                <a:gd name="T7" fmla="*/ 14 h 35"/>
                <a:gd name="T8" fmla="*/ 16 w 70"/>
                <a:gd name="T9" fmla="*/ 11 h 35"/>
                <a:gd name="T10" fmla="*/ 22 w 70"/>
                <a:gd name="T11" fmla="*/ 6 h 35"/>
                <a:gd name="T12" fmla="*/ 30 w 70"/>
                <a:gd name="T13" fmla="*/ 6 h 35"/>
                <a:gd name="T14" fmla="*/ 37 w 70"/>
                <a:gd name="T15" fmla="*/ 3 h 35"/>
                <a:gd name="T16" fmla="*/ 45 w 70"/>
                <a:gd name="T17" fmla="*/ 1 h 35"/>
                <a:gd name="T18" fmla="*/ 49 w 70"/>
                <a:gd name="T19" fmla="*/ 0 h 35"/>
                <a:gd name="T20" fmla="*/ 56 w 70"/>
                <a:gd name="T21" fmla="*/ 0 h 35"/>
                <a:gd name="T22" fmla="*/ 64 w 70"/>
                <a:gd name="T23" fmla="*/ 1 h 35"/>
                <a:gd name="T24" fmla="*/ 70 w 70"/>
                <a:gd name="T25" fmla="*/ 6 h 35"/>
                <a:gd name="T26" fmla="*/ 70 w 70"/>
                <a:gd name="T27" fmla="*/ 15 h 35"/>
                <a:gd name="T28" fmla="*/ 65 w 70"/>
                <a:gd name="T29" fmla="*/ 22 h 35"/>
                <a:gd name="T30" fmla="*/ 61 w 70"/>
                <a:gd name="T31" fmla="*/ 25 h 35"/>
                <a:gd name="T32" fmla="*/ 56 w 70"/>
                <a:gd name="T33" fmla="*/ 28 h 35"/>
                <a:gd name="T34" fmla="*/ 49 w 70"/>
                <a:gd name="T35" fmla="*/ 31 h 35"/>
                <a:gd name="T36" fmla="*/ 43 w 70"/>
                <a:gd name="T37" fmla="*/ 34 h 35"/>
                <a:gd name="T38" fmla="*/ 28 w 70"/>
                <a:gd name="T39" fmla="*/ 35 h 35"/>
                <a:gd name="T40" fmla="*/ 16 w 70"/>
                <a:gd name="T41" fmla="*/ 35 h 35"/>
                <a:gd name="T42" fmla="*/ 6 w 70"/>
                <a:gd name="T43" fmla="*/ 34 h 35"/>
                <a:gd name="T44" fmla="*/ 1 w 70"/>
                <a:gd name="T45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35">
                  <a:moveTo>
                    <a:pt x="1" y="31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3"/>
                  </a:lnTo>
                  <a:lnTo>
                    <a:pt x="45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70" y="15"/>
                  </a:lnTo>
                  <a:lnTo>
                    <a:pt x="65" y="22"/>
                  </a:lnTo>
                  <a:lnTo>
                    <a:pt x="61" y="25"/>
                  </a:lnTo>
                  <a:lnTo>
                    <a:pt x="56" y="28"/>
                  </a:lnTo>
                  <a:lnTo>
                    <a:pt x="49" y="31"/>
                  </a:lnTo>
                  <a:lnTo>
                    <a:pt x="43" y="34"/>
                  </a:lnTo>
                  <a:lnTo>
                    <a:pt x="28" y="35"/>
                  </a:lnTo>
                  <a:lnTo>
                    <a:pt x="16" y="35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49" name="Freeform 237"/>
            <p:cNvSpPr>
              <a:spLocks/>
            </p:cNvSpPr>
            <p:nvPr/>
          </p:nvSpPr>
          <p:spPr bwMode="auto">
            <a:xfrm>
              <a:off x="1337" y="3350"/>
              <a:ext cx="33" cy="17"/>
            </a:xfrm>
            <a:custGeom>
              <a:avLst/>
              <a:gdLst>
                <a:gd name="T0" fmla="*/ 66 w 66"/>
                <a:gd name="T1" fmla="*/ 28 h 35"/>
                <a:gd name="T2" fmla="*/ 65 w 66"/>
                <a:gd name="T3" fmla="*/ 22 h 35"/>
                <a:gd name="T4" fmla="*/ 61 w 66"/>
                <a:gd name="T5" fmla="*/ 16 h 35"/>
                <a:gd name="T6" fmla="*/ 56 w 66"/>
                <a:gd name="T7" fmla="*/ 13 h 35"/>
                <a:gd name="T8" fmla="*/ 51 w 66"/>
                <a:gd name="T9" fmla="*/ 10 h 35"/>
                <a:gd name="T10" fmla="*/ 43 w 66"/>
                <a:gd name="T11" fmla="*/ 7 h 35"/>
                <a:gd name="T12" fmla="*/ 37 w 66"/>
                <a:gd name="T13" fmla="*/ 5 h 35"/>
                <a:gd name="T14" fmla="*/ 24 w 66"/>
                <a:gd name="T15" fmla="*/ 0 h 35"/>
                <a:gd name="T16" fmla="*/ 13 w 66"/>
                <a:gd name="T17" fmla="*/ 0 h 35"/>
                <a:gd name="T18" fmla="*/ 5 w 66"/>
                <a:gd name="T19" fmla="*/ 1 h 35"/>
                <a:gd name="T20" fmla="*/ 1 w 66"/>
                <a:gd name="T21" fmla="*/ 8 h 35"/>
                <a:gd name="T22" fmla="*/ 0 w 66"/>
                <a:gd name="T23" fmla="*/ 13 h 35"/>
                <a:gd name="T24" fmla="*/ 5 w 66"/>
                <a:gd name="T25" fmla="*/ 19 h 35"/>
                <a:gd name="T26" fmla="*/ 13 w 66"/>
                <a:gd name="T27" fmla="*/ 25 h 35"/>
                <a:gd name="T28" fmla="*/ 25 w 66"/>
                <a:gd name="T29" fmla="*/ 31 h 35"/>
                <a:gd name="T30" fmla="*/ 32 w 66"/>
                <a:gd name="T31" fmla="*/ 32 h 35"/>
                <a:gd name="T32" fmla="*/ 39 w 66"/>
                <a:gd name="T33" fmla="*/ 34 h 35"/>
                <a:gd name="T34" fmla="*/ 44 w 66"/>
                <a:gd name="T35" fmla="*/ 34 h 35"/>
                <a:gd name="T36" fmla="*/ 51 w 66"/>
                <a:gd name="T37" fmla="*/ 35 h 35"/>
                <a:gd name="T38" fmla="*/ 60 w 66"/>
                <a:gd name="T39" fmla="*/ 33 h 35"/>
                <a:gd name="T40" fmla="*/ 66 w 66"/>
                <a:gd name="T41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5">
                  <a:moveTo>
                    <a:pt x="66" y="28"/>
                  </a:moveTo>
                  <a:lnTo>
                    <a:pt x="65" y="22"/>
                  </a:lnTo>
                  <a:lnTo>
                    <a:pt x="61" y="16"/>
                  </a:lnTo>
                  <a:lnTo>
                    <a:pt x="56" y="13"/>
                  </a:lnTo>
                  <a:lnTo>
                    <a:pt x="51" y="10"/>
                  </a:lnTo>
                  <a:lnTo>
                    <a:pt x="43" y="7"/>
                  </a:lnTo>
                  <a:lnTo>
                    <a:pt x="37" y="5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5" y="1"/>
                  </a:lnTo>
                  <a:lnTo>
                    <a:pt x="1" y="8"/>
                  </a:lnTo>
                  <a:lnTo>
                    <a:pt x="0" y="13"/>
                  </a:lnTo>
                  <a:lnTo>
                    <a:pt x="5" y="19"/>
                  </a:lnTo>
                  <a:lnTo>
                    <a:pt x="13" y="25"/>
                  </a:lnTo>
                  <a:lnTo>
                    <a:pt x="25" y="31"/>
                  </a:lnTo>
                  <a:lnTo>
                    <a:pt x="32" y="32"/>
                  </a:lnTo>
                  <a:lnTo>
                    <a:pt x="39" y="34"/>
                  </a:lnTo>
                  <a:lnTo>
                    <a:pt x="44" y="34"/>
                  </a:lnTo>
                  <a:lnTo>
                    <a:pt x="51" y="35"/>
                  </a:lnTo>
                  <a:lnTo>
                    <a:pt x="60" y="33"/>
                  </a:lnTo>
                  <a:lnTo>
                    <a:pt x="66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50" name="Freeform 238"/>
            <p:cNvSpPr>
              <a:spLocks/>
            </p:cNvSpPr>
            <p:nvPr/>
          </p:nvSpPr>
          <p:spPr bwMode="auto">
            <a:xfrm>
              <a:off x="1376" y="3362"/>
              <a:ext cx="35" cy="18"/>
            </a:xfrm>
            <a:custGeom>
              <a:avLst/>
              <a:gdLst>
                <a:gd name="T0" fmla="*/ 70 w 70"/>
                <a:gd name="T1" fmla="*/ 28 h 36"/>
                <a:gd name="T2" fmla="*/ 70 w 70"/>
                <a:gd name="T3" fmla="*/ 22 h 36"/>
                <a:gd name="T4" fmla="*/ 65 w 70"/>
                <a:gd name="T5" fmla="*/ 16 h 36"/>
                <a:gd name="T6" fmla="*/ 61 w 70"/>
                <a:gd name="T7" fmla="*/ 13 h 36"/>
                <a:gd name="T8" fmla="*/ 56 w 70"/>
                <a:gd name="T9" fmla="*/ 10 h 36"/>
                <a:gd name="T10" fmla="*/ 49 w 70"/>
                <a:gd name="T11" fmla="*/ 7 h 36"/>
                <a:gd name="T12" fmla="*/ 43 w 70"/>
                <a:gd name="T13" fmla="*/ 5 h 36"/>
                <a:gd name="T14" fmla="*/ 28 w 70"/>
                <a:gd name="T15" fmla="*/ 1 h 36"/>
                <a:gd name="T16" fmla="*/ 16 w 70"/>
                <a:gd name="T17" fmla="*/ 0 h 36"/>
                <a:gd name="T18" fmla="*/ 6 w 70"/>
                <a:gd name="T19" fmla="*/ 2 h 36"/>
                <a:gd name="T20" fmla="*/ 1 w 70"/>
                <a:gd name="T21" fmla="*/ 8 h 36"/>
                <a:gd name="T22" fmla="*/ 0 w 70"/>
                <a:gd name="T23" fmla="*/ 13 h 36"/>
                <a:gd name="T24" fmla="*/ 6 w 70"/>
                <a:gd name="T25" fmla="*/ 19 h 36"/>
                <a:gd name="T26" fmla="*/ 10 w 70"/>
                <a:gd name="T27" fmla="*/ 22 h 36"/>
                <a:gd name="T28" fmla="*/ 16 w 70"/>
                <a:gd name="T29" fmla="*/ 25 h 36"/>
                <a:gd name="T30" fmla="*/ 22 w 70"/>
                <a:gd name="T31" fmla="*/ 28 h 36"/>
                <a:gd name="T32" fmla="*/ 30 w 70"/>
                <a:gd name="T33" fmla="*/ 32 h 36"/>
                <a:gd name="T34" fmla="*/ 37 w 70"/>
                <a:gd name="T35" fmla="*/ 33 h 36"/>
                <a:gd name="T36" fmla="*/ 45 w 70"/>
                <a:gd name="T37" fmla="*/ 35 h 36"/>
                <a:gd name="T38" fmla="*/ 49 w 70"/>
                <a:gd name="T39" fmla="*/ 35 h 36"/>
                <a:gd name="T40" fmla="*/ 56 w 70"/>
                <a:gd name="T41" fmla="*/ 36 h 36"/>
                <a:gd name="T42" fmla="*/ 64 w 70"/>
                <a:gd name="T43" fmla="*/ 34 h 36"/>
                <a:gd name="T44" fmla="*/ 70 w 70"/>
                <a:gd name="T45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36">
                  <a:moveTo>
                    <a:pt x="70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9" y="7"/>
                  </a:lnTo>
                  <a:lnTo>
                    <a:pt x="43" y="5"/>
                  </a:lnTo>
                  <a:lnTo>
                    <a:pt x="28" y="1"/>
                  </a:lnTo>
                  <a:lnTo>
                    <a:pt x="16" y="0"/>
                  </a:lnTo>
                  <a:lnTo>
                    <a:pt x="6" y="2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30" y="32"/>
                  </a:lnTo>
                  <a:lnTo>
                    <a:pt x="37" y="33"/>
                  </a:lnTo>
                  <a:lnTo>
                    <a:pt x="45" y="35"/>
                  </a:lnTo>
                  <a:lnTo>
                    <a:pt x="49" y="35"/>
                  </a:lnTo>
                  <a:lnTo>
                    <a:pt x="56" y="36"/>
                  </a:lnTo>
                  <a:lnTo>
                    <a:pt x="64" y="34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51" name="Freeform 239"/>
            <p:cNvSpPr>
              <a:spLocks/>
            </p:cNvSpPr>
            <p:nvPr/>
          </p:nvSpPr>
          <p:spPr bwMode="auto">
            <a:xfrm>
              <a:off x="1337" y="3365"/>
              <a:ext cx="33" cy="17"/>
            </a:xfrm>
            <a:custGeom>
              <a:avLst/>
              <a:gdLst>
                <a:gd name="T0" fmla="*/ 1 w 66"/>
                <a:gd name="T1" fmla="*/ 30 h 34"/>
                <a:gd name="T2" fmla="*/ 0 w 66"/>
                <a:gd name="T3" fmla="*/ 21 h 34"/>
                <a:gd name="T4" fmla="*/ 5 w 66"/>
                <a:gd name="T5" fmla="*/ 14 h 34"/>
                <a:gd name="T6" fmla="*/ 13 w 66"/>
                <a:gd name="T7" fmla="*/ 8 h 34"/>
                <a:gd name="T8" fmla="*/ 25 w 66"/>
                <a:gd name="T9" fmla="*/ 6 h 34"/>
                <a:gd name="T10" fmla="*/ 32 w 66"/>
                <a:gd name="T11" fmla="*/ 3 h 34"/>
                <a:gd name="T12" fmla="*/ 39 w 66"/>
                <a:gd name="T13" fmla="*/ 1 h 34"/>
                <a:gd name="T14" fmla="*/ 44 w 66"/>
                <a:gd name="T15" fmla="*/ 0 h 34"/>
                <a:gd name="T16" fmla="*/ 51 w 66"/>
                <a:gd name="T17" fmla="*/ 0 h 34"/>
                <a:gd name="T18" fmla="*/ 60 w 66"/>
                <a:gd name="T19" fmla="*/ 1 h 34"/>
                <a:gd name="T20" fmla="*/ 66 w 66"/>
                <a:gd name="T21" fmla="*/ 6 h 34"/>
                <a:gd name="T22" fmla="*/ 65 w 66"/>
                <a:gd name="T23" fmla="*/ 11 h 34"/>
                <a:gd name="T24" fmla="*/ 61 w 66"/>
                <a:gd name="T25" fmla="*/ 18 h 34"/>
                <a:gd name="T26" fmla="*/ 56 w 66"/>
                <a:gd name="T27" fmla="*/ 21 h 34"/>
                <a:gd name="T28" fmla="*/ 51 w 66"/>
                <a:gd name="T29" fmla="*/ 25 h 34"/>
                <a:gd name="T30" fmla="*/ 43 w 66"/>
                <a:gd name="T31" fmla="*/ 27 h 34"/>
                <a:gd name="T32" fmla="*/ 37 w 66"/>
                <a:gd name="T33" fmla="*/ 30 h 34"/>
                <a:gd name="T34" fmla="*/ 24 w 66"/>
                <a:gd name="T35" fmla="*/ 33 h 34"/>
                <a:gd name="T36" fmla="*/ 13 w 66"/>
                <a:gd name="T37" fmla="*/ 34 h 34"/>
                <a:gd name="T38" fmla="*/ 5 w 66"/>
                <a:gd name="T39" fmla="*/ 33 h 34"/>
                <a:gd name="T40" fmla="*/ 1 w 66"/>
                <a:gd name="T41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34">
                  <a:moveTo>
                    <a:pt x="1" y="30"/>
                  </a:moveTo>
                  <a:lnTo>
                    <a:pt x="0" y="21"/>
                  </a:lnTo>
                  <a:lnTo>
                    <a:pt x="5" y="14"/>
                  </a:lnTo>
                  <a:lnTo>
                    <a:pt x="13" y="8"/>
                  </a:lnTo>
                  <a:lnTo>
                    <a:pt x="25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1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5"/>
                  </a:lnTo>
                  <a:lnTo>
                    <a:pt x="43" y="27"/>
                  </a:lnTo>
                  <a:lnTo>
                    <a:pt x="37" y="30"/>
                  </a:lnTo>
                  <a:lnTo>
                    <a:pt x="24" y="33"/>
                  </a:lnTo>
                  <a:lnTo>
                    <a:pt x="13" y="34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52" name="Freeform 240"/>
            <p:cNvSpPr>
              <a:spLocks/>
            </p:cNvSpPr>
            <p:nvPr/>
          </p:nvSpPr>
          <p:spPr bwMode="auto">
            <a:xfrm>
              <a:off x="1362" y="3355"/>
              <a:ext cx="27" cy="18"/>
            </a:xfrm>
            <a:custGeom>
              <a:avLst/>
              <a:gdLst>
                <a:gd name="T0" fmla="*/ 25 w 53"/>
                <a:gd name="T1" fmla="*/ 0 h 36"/>
                <a:gd name="T2" fmla="*/ 35 w 53"/>
                <a:gd name="T3" fmla="*/ 1 h 36"/>
                <a:gd name="T4" fmla="*/ 44 w 53"/>
                <a:gd name="T5" fmla="*/ 5 h 36"/>
                <a:gd name="T6" fmla="*/ 51 w 53"/>
                <a:gd name="T7" fmla="*/ 11 h 36"/>
                <a:gd name="T8" fmla="*/ 53 w 53"/>
                <a:gd name="T9" fmla="*/ 19 h 36"/>
                <a:gd name="T10" fmla="*/ 51 w 53"/>
                <a:gd name="T11" fmla="*/ 25 h 36"/>
                <a:gd name="T12" fmla="*/ 44 w 53"/>
                <a:gd name="T13" fmla="*/ 31 h 36"/>
                <a:gd name="T14" fmla="*/ 35 w 53"/>
                <a:gd name="T15" fmla="*/ 34 h 36"/>
                <a:gd name="T16" fmla="*/ 25 w 53"/>
                <a:gd name="T17" fmla="*/ 36 h 36"/>
                <a:gd name="T18" fmla="*/ 15 w 53"/>
                <a:gd name="T19" fmla="*/ 34 h 36"/>
                <a:gd name="T20" fmla="*/ 7 w 53"/>
                <a:gd name="T21" fmla="*/ 31 h 36"/>
                <a:gd name="T22" fmla="*/ 1 w 53"/>
                <a:gd name="T23" fmla="*/ 25 h 36"/>
                <a:gd name="T24" fmla="*/ 0 w 53"/>
                <a:gd name="T25" fmla="*/ 19 h 36"/>
                <a:gd name="T26" fmla="*/ 1 w 53"/>
                <a:gd name="T27" fmla="*/ 11 h 36"/>
                <a:gd name="T28" fmla="*/ 7 w 53"/>
                <a:gd name="T29" fmla="*/ 5 h 36"/>
                <a:gd name="T30" fmla="*/ 15 w 53"/>
                <a:gd name="T31" fmla="*/ 1 h 36"/>
                <a:gd name="T32" fmla="*/ 25 w 53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36">
                  <a:moveTo>
                    <a:pt x="25" y="0"/>
                  </a:moveTo>
                  <a:lnTo>
                    <a:pt x="35" y="1"/>
                  </a:lnTo>
                  <a:lnTo>
                    <a:pt x="44" y="5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5"/>
                  </a:lnTo>
                  <a:lnTo>
                    <a:pt x="44" y="31"/>
                  </a:lnTo>
                  <a:lnTo>
                    <a:pt x="35" y="34"/>
                  </a:lnTo>
                  <a:lnTo>
                    <a:pt x="25" y="36"/>
                  </a:lnTo>
                  <a:lnTo>
                    <a:pt x="15" y="34"/>
                  </a:lnTo>
                  <a:lnTo>
                    <a:pt x="7" y="31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5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53" name="Freeform 241"/>
            <p:cNvSpPr>
              <a:spLocks/>
            </p:cNvSpPr>
            <p:nvPr/>
          </p:nvSpPr>
          <p:spPr bwMode="auto">
            <a:xfrm>
              <a:off x="1290" y="3350"/>
              <a:ext cx="18" cy="30"/>
            </a:xfrm>
            <a:custGeom>
              <a:avLst/>
              <a:gdLst>
                <a:gd name="T0" fmla="*/ 17 w 37"/>
                <a:gd name="T1" fmla="*/ 0 h 62"/>
                <a:gd name="T2" fmla="*/ 25 w 37"/>
                <a:gd name="T3" fmla="*/ 2 h 62"/>
                <a:gd name="T4" fmla="*/ 31 w 37"/>
                <a:gd name="T5" fmla="*/ 10 h 62"/>
                <a:gd name="T6" fmla="*/ 32 w 37"/>
                <a:gd name="T7" fmla="*/ 13 h 62"/>
                <a:gd name="T8" fmla="*/ 35 w 37"/>
                <a:gd name="T9" fmla="*/ 19 h 62"/>
                <a:gd name="T10" fmla="*/ 36 w 37"/>
                <a:gd name="T11" fmla="*/ 25 h 62"/>
                <a:gd name="T12" fmla="*/ 37 w 37"/>
                <a:gd name="T13" fmla="*/ 31 h 62"/>
                <a:gd name="T14" fmla="*/ 36 w 37"/>
                <a:gd name="T15" fmla="*/ 36 h 62"/>
                <a:gd name="T16" fmla="*/ 35 w 37"/>
                <a:gd name="T17" fmla="*/ 42 h 62"/>
                <a:gd name="T18" fmla="*/ 32 w 37"/>
                <a:gd name="T19" fmla="*/ 47 h 62"/>
                <a:gd name="T20" fmla="*/ 31 w 37"/>
                <a:gd name="T21" fmla="*/ 52 h 62"/>
                <a:gd name="T22" fmla="*/ 25 w 37"/>
                <a:gd name="T23" fmla="*/ 59 h 62"/>
                <a:gd name="T24" fmla="*/ 17 w 37"/>
                <a:gd name="T25" fmla="*/ 62 h 62"/>
                <a:gd name="T26" fmla="*/ 9 w 37"/>
                <a:gd name="T27" fmla="*/ 59 h 62"/>
                <a:gd name="T28" fmla="*/ 4 w 37"/>
                <a:gd name="T29" fmla="*/ 52 h 62"/>
                <a:gd name="T30" fmla="*/ 1 w 37"/>
                <a:gd name="T31" fmla="*/ 47 h 62"/>
                <a:gd name="T32" fmla="*/ 0 w 37"/>
                <a:gd name="T33" fmla="*/ 42 h 62"/>
                <a:gd name="T34" fmla="*/ 0 w 37"/>
                <a:gd name="T35" fmla="*/ 36 h 62"/>
                <a:gd name="T36" fmla="*/ 0 w 37"/>
                <a:gd name="T37" fmla="*/ 31 h 62"/>
                <a:gd name="T38" fmla="*/ 0 w 37"/>
                <a:gd name="T39" fmla="*/ 25 h 62"/>
                <a:gd name="T40" fmla="*/ 0 w 37"/>
                <a:gd name="T41" fmla="*/ 19 h 62"/>
                <a:gd name="T42" fmla="*/ 1 w 37"/>
                <a:gd name="T43" fmla="*/ 13 h 62"/>
                <a:gd name="T44" fmla="*/ 4 w 37"/>
                <a:gd name="T45" fmla="*/ 10 h 62"/>
                <a:gd name="T46" fmla="*/ 9 w 37"/>
                <a:gd name="T47" fmla="*/ 2 h 62"/>
                <a:gd name="T48" fmla="*/ 17 w 37"/>
                <a:gd name="T4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62">
                  <a:moveTo>
                    <a:pt x="17" y="0"/>
                  </a:moveTo>
                  <a:lnTo>
                    <a:pt x="25" y="2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36" y="25"/>
                  </a:lnTo>
                  <a:lnTo>
                    <a:pt x="37" y="31"/>
                  </a:lnTo>
                  <a:lnTo>
                    <a:pt x="36" y="36"/>
                  </a:lnTo>
                  <a:lnTo>
                    <a:pt x="35" y="42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5" y="59"/>
                  </a:lnTo>
                  <a:lnTo>
                    <a:pt x="17" y="62"/>
                  </a:lnTo>
                  <a:lnTo>
                    <a:pt x="9" y="59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54" name="Freeform 242"/>
            <p:cNvSpPr>
              <a:spLocks/>
            </p:cNvSpPr>
            <p:nvPr/>
          </p:nvSpPr>
          <p:spPr bwMode="auto">
            <a:xfrm>
              <a:off x="1292" y="3380"/>
              <a:ext cx="16" cy="30"/>
            </a:xfrm>
            <a:custGeom>
              <a:avLst/>
              <a:gdLst>
                <a:gd name="T0" fmla="*/ 17 w 33"/>
                <a:gd name="T1" fmla="*/ 59 h 59"/>
                <a:gd name="T2" fmla="*/ 22 w 33"/>
                <a:gd name="T3" fmla="*/ 56 h 59"/>
                <a:gd name="T4" fmla="*/ 28 w 33"/>
                <a:gd name="T5" fmla="*/ 50 h 59"/>
                <a:gd name="T6" fmla="*/ 29 w 33"/>
                <a:gd name="T7" fmla="*/ 45 h 59"/>
                <a:gd name="T8" fmla="*/ 31 w 33"/>
                <a:gd name="T9" fmla="*/ 40 h 59"/>
                <a:gd name="T10" fmla="*/ 32 w 33"/>
                <a:gd name="T11" fmla="*/ 34 h 59"/>
                <a:gd name="T12" fmla="*/ 33 w 33"/>
                <a:gd name="T13" fmla="*/ 29 h 59"/>
                <a:gd name="T14" fmla="*/ 32 w 33"/>
                <a:gd name="T15" fmla="*/ 23 h 59"/>
                <a:gd name="T16" fmla="*/ 31 w 33"/>
                <a:gd name="T17" fmla="*/ 17 h 59"/>
                <a:gd name="T18" fmla="*/ 29 w 33"/>
                <a:gd name="T19" fmla="*/ 11 h 59"/>
                <a:gd name="T20" fmla="*/ 28 w 33"/>
                <a:gd name="T21" fmla="*/ 8 h 59"/>
                <a:gd name="T22" fmla="*/ 22 w 33"/>
                <a:gd name="T23" fmla="*/ 2 h 59"/>
                <a:gd name="T24" fmla="*/ 17 w 33"/>
                <a:gd name="T25" fmla="*/ 0 h 59"/>
                <a:gd name="T26" fmla="*/ 11 w 33"/>
                <a:gd name="T27" fmla="*/ 2 h 59"/>
                <a:gd name="T28" fmla="*/ 5 w 33"/>
                <a:gd name="T29" fmla="*/ 8 h 59"/>
                <a:gd name="T30" fmla="*/ 1 w 33"/>
                <a:gd name="T31" fmla="*/ 11 h 59"/>
                <a:gd name="T32" fmla="*/ 0 w 33"/>
                <a:gd name="T33" fmla="*/ 17 h 59"/>
                <a:gd name="T34" fmla="*/ 0 w 33"/>
                <a:gd name="T35" fmla="*/ 23 h 59"/>
                <a:gd name="T36" fmla="*/ 0 w 33"/>
                <a:gd name="T37" fmla="*/ 29 h 59"/>
                <a:gd name="T38" fmla="*/ 0 w 33"/>
                <a:gd name="T39" fmla="*/ 34 h 59"/>
                <a:gd name="T40" fmla="*/ 0 w 33"/>
                <a:gd name="T41" fmla="*/ 40 h 59"/>
                <a:gd name="T42" fmla="*/ 1 w 33"/>
                <a:gd name="T43" fmla="*/ 45 h 59"/>
                <a:gd name="T44" fmla="*/ 5 w 33"/>
                <a:gd name="T45" fmla="*/ 50 h 59"/>
                <a:gd name="T46" fmla="*/ 11 w 33"/>
                <a:gd name="T47" fmla="*/ 56 h 59"/>
                <a:gd name="T48" fmla="*/ 17 w 33"/>
                <a:gd name="T4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59">
                  <a:moveTo>
                    <a:pt x="17" y="59"/>
                  </a:moveTo>
                  <a:lnTo>
                    <a:pt x="22" y="56"/>
                  </a:lnTo>
                  <a:lnTo>
                    <a:pt x="28" y="50"/>
                  </a:lnTo>
                  <a:lnTo>
                    <a:pt x="29" y="45"/>
                  </a:lnTo>
                  <a:lnTo>
                    <a:pt x="31" y="40"/>
                  </a:lnTo>
                  <a:lnTo>
                    <a:pt x="32" y="34"/>
                  </a:lnTo>
                  <a:lnTo>
                    <a:pt x="33" y="29"/>
                  </a:lnTo>
                  <a:lnTo>
                    <a:pt x="32" y="23"/>
                  </a:lnTo>
                  <a:lnTo>
                    <a:pt x="31" y="17"/>
                  </a:lnTo>
                  <a:lnTo>
                    <a:pt x="29" y="11"/>
                  </a:lnTo>
                  <a:lnTo>
                    <a:pt x="28" y="8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55" name="Freeform 243"/>
            <p:cNvSpPr>
              <a:spLocks/>
            </p:cNvSpPr>
            <p:nvPr/>
          </p:nvSpPr>
          <p:spPr bwMode="auto">
            <a:xfrm>
              <a:off x="1302" y="3363"/>
              <a:ext cx="35" cy="18"/>
            </a:xfrm>
            <a:custGeom>
              <a:avLst/>
              <a:gdLst>
                <a:gd name="T0" fmla="*/ 2 w 72"/>
                <a:gd name="T1" fmla="*/ 31 h 36"/>
                <a:gd name="T2" fmla="*/ 0 w 72"/>
                <a:gd name="T3" fmla="*/ 24 h 36"/>
                <a:gd name="T4" fmla="*/ 7 w 72"/>
                <a:gd name="T5" fmla="*/ 17 h 36"/>
                <a:gd name="T6" fmla="*/ 10 w 72"/>
                <a:gd name="T7" fmla="*/ 13 h 36"/>
                <a:gd name="T8" fmla="*/ 16 w 72"/>
                <a:gd name="T9" fmla="*/ 9 h 36"/>
                <a:gd name="T10" fmla="*/ 23 w 72"/>
                <a:gd name="T11" fmla="*/ 6 h 36"/>
                <a:gd name="T12" fmla="*/ 30 w 72"/>
                <a:gd name="T13" fmla="*/ 4 h 36"/>
                <a:gd name="T14" fmla="*/ 36 w 72"/>
                <a:gd name="T15" fmla="*/ 1 h 36"/>
                <a:gd name="T16" fmla="*/ 44 w 72"/>
                <a:gd name="T17" fmla="*/ 1 h 36"/>
                <a:gd name="T18" fmla="*/ 50 w 72"/>
                <a:gd name="T19" fmla="*/ 0 h 36"/>
                <a:gd name="T20" fmla="*/ 57 w 72"/>
                <a:gd name="T21" fmla="*/ 1 h 36"/>
                <a:gd name="T22" fmla="*/ 66 w 72"/>
                <a:gd name="T23" fmla="*/ 2 h 36"/>
                <a:gd name="T24" fmla="*/ 72 w 72"/>
                <a:gd name="T25" fmla="*/ 7 h 36"/>
                <a:gd name="T26" fmla="*/ 71 w 72"/>
                <a:gd name="T27" fmla="*/ 12 h 36"/>
                <a:gd name="T28" fmla="*/ 66 w 72"/>
                <a:gd name="T29" fmla="*/ 19 h 36"/>
                <a:gd name="T30" fmla="*/ 61 w 72"/>
                <a:gd name="T31" fmla="*/ 22 h 36"/>
                <a:gd name="T32" fmla="*/ 56 w 72"/>
                <a:gd name="T33" fmla="*/ 26 h 36"/>
                <a:gd name="T34" fmla="*/ 48 w 72"/>
                <a:gd name="T35" fmla="*/ 31 h 36"/>
                <a:gd name="T36" fmla="*/ 42 w 72"/>
                <a:gd name="T37" fmla="*/ 35 h 36"/>
                <a:gd name="T38" fmla="*/ 29 w 72"/>
                <a:gd name="T39" fmla="*/ 36 h 36"/>
                <a:gd name="T40" fmla="*/ 18 w 72"/>
                <a:gd name="T41" fmla="*/ 36 h 36"/>
                <a:gd name="T42" fmla="*/ 8 w 72"/>
                <a:gd name="T43" fmla="*/ 34 h 36"/>
                <a:gd name="T44" fmla="*/ 2 w 72"/>
                <a:gd name="T4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36">
                  <a:moveTo>
                    <a:pt x="2" y="31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0" y="13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36" y="1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7" y="1"/>
                  </a:lnTo>
                  <a:lnTo>
                    <a:pt x="66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31"/>
                  </a:lnTo>
                  <a:lnTo>
                    <a:pt x="42" y="35"/>
                  </a:lnTo>
                  <a:lnTo>
                    <a:pt x="29" y="36"/>
                  </a:lnTo>
                  <a:lnTo>
                    <a:pt x="18" y="36"/>
                  </a:lnTo>
                  <a:lnTo>
                    <a:pt x="8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56" name="Freeform 244"/>
            <p:cNvSpPr>
              <a:spLocks/>
            </p:cNvSpPr>
            <p:nvPr/>
          </p:nvSpPr>
          <p:spPr bwMode="auto">
            <a:xfrm>
              <a:off x="1262" y="3365"/>
              <a:ext cx="35" cy="18"/>
            </a:xfrm>
            <a:custGeom>
              <a:avLst/>
              <a:gdLst>
                <a:gd name="T0" fmla="*/ 69 w 69"/>
                <a:gd name="T1" fmla="*/ 30 h 36"/>
                <a:gd name="T2" fmla="*/ 67 w 69"/>
                <a:gd name="T3" fmla="*/ 24 h 36"/>
                <a:gd name="T4" fmla="*/ 61 w 69"/>
                <a:gd name="T5" fmla="*/ 17 h 36"/>
                <a:gd name="T6" fmla="*/ 56 w 69"/>
                <a:gd name="T7" fmla="*/ 14 h 36"/>
                <a:gd name="T8" fmla="*/ 51 w 69"/>
                <a:gd name="T9" fmla="*/ 11 h 36"/>
                <a:gd name="T10" fmla="*/ 45 w 69"/>
                <a:gd name="T11" fmla="*/ 8 h 36"/>
                <a:gd name="T12" fmla="*/ 39 w 69"/>
                <a:gd name="T13" fmla="*/ 6 h 36"/>
                <a:gd name="T14" fmla="*/ 27 w 69"/>
                <a:gd name="T15" fmla="*/ 1 h 36"/>
                <a:gd name="T16" fmla="*/ 16 w 69"/>
                <a:gd name="T17" fmla="*/ 0 h 36"/>
                <a:gd name="T18" fmla="*/ 7 w 69"/>
                <a:gd name="T19" fmla="*/ 1 h 36"/>
                <a:gd name="T20" fmla="*/ 1 w 69"/>
                <a:gd name="T21" fmla="*/ 6 h 36"/>
                <a:gd name="T22" fmla="*/ 0 w 69"/>
                <a:gd name="T23" fmla="*/ 13 h 36"/>
                <a:gd name="T24" fmla="*/ 7 w 69"/>
                <a:gd name="T25" fmla="*/ 20 h 36"/>
                <a:gd name="T26" fmla="*/ 14 w 69"/>
                <a:gd name="T27" fmla="*/ 27 h 36"/>
                <a:gd name="T28" fmla="*/ 27 w 69"/>
                <a:gd name="T29" fmla="*/ 33 h 36"/>
                <a:gd name="T30" fmla="*/ 33 w 69"/>
                <a:gd name="T31" fmla="*/ 34 h 36"/>
                <a:gd name="T32" fmla="*/ 40 w 69"/>
                <a:gd name="T33" fmla="*/ 35 h 36"/>
                <a:gd name="T34" fmla="*/ 46 w 69"/>
                <a:gd name="T35" fmla="*/ 35 h 36"/>
                <a:gd name="T36" fmla="*/ 53 w 69"/>
                <a:gd name="T37" fmla="*/ 36 h 36"/>
                <a:gd name="T38" fmla="*/ 61 w 69"/>
                <a:gd name="T39" fmla="*/ 33 h 36"/>
                <a:gd name="T40" fmla="*/ 69 w 69"/>
                <a:gd name="T4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36">
                  <a:moveTo>
                    <a:pt x="69" y="30"/>
                  </a:moveTo>
                  <a:lnTo>
                    <a:pt x="67" y="24"/>
                  </a:lnTo>
                  <a:lnTo>
                    <a:pt x="61" y="17"/>
                  </a:lnTo>
                  <a:lnTo>
                    <a:pt x="56" y="14"/>
                  </a:lnTo>
                  <a:lnTo>
                    <a:pt x="51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7" y="1"/>
                  </a:lnTo>
                  <a:lnTo>
                    <a:pt x="16" y="0"/>
                  </a:lnTo>
                  <a:lnTo>
                    <a:pt x="7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7" y="20"/>
                  </a:lnTo>
                  <a:lnTo>
                    <a:pt x="14" y="27"/>
                  </a:lnTo>
                  <a:lnTo>
                    <a:pt x="27" y="33"/>
                  </a:lnTo>
                  <a:lnTo>
                    <a:pt x="33" y="34"/>
                  </a:lnTo>
                  <a:lnTo>
                    <a:pt x="40" y="35"/>
                  </a:lnTo>
                  <a:lnTo>
                    <a:pt x="46" y="35"/>
                  </a:lnTo>
                  <a:lnTo>
                    <a:pt x="53" y="36"/>
                  </a:lnTo>
                  <a:lnTo>
                    <a:pt x="61" y="33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57" name="Freeform 245"/>
            <p:cNvSpPr>
              <a:spLocks/>
            </p:cNvSpPr>
            <p:nvPr/>
          </p:nvSpPr>
          <p:spPr bwMode="auto">
            <a:xfrm>
              <a:off x="1302" y="3379"/>
              <a:ext cx="35" cy="17"/>
            </a:xfrm>
            <a:custGeom>
              <a:avLst/>
              <a:gdLst>
                <a:gd name="T0" fmla="*/ 72 w 72"/>
                <a:gd name="T1" fmla="*/ 28 h 34"/>
                <a:gd name="T2" fmla="*/ 71 w 72"/>
                <a:gd name="T3" fmla="*/ 22 h 34"/>
                <a:gd name="T4" fmla="*/ 66 w 72"/>
                <a:gd name="T5" fmla="*/ 16 h 34"/>
                <a:gd name="T6" fmla="*/ 61 w 72"/>
                <a:gd name="T7" fmla="*/ 13 h 34"/>
                <a:gd name="T8" fmla="*/ 56 w 72"/>
                <a:gd name="T9" fmla="*/ 10 h 34"/>
                <a:gd name="T10" fmla="*/ 48 w 72"/>
                <a:gd name="T11" fmla="*/ 7 h 34"/>
                <a:gd name="T12" fmla="*/ 42 w 72"/>
                <a:gd name="T13" fmla="*/ 5 h 34"/>
                <a:gd name="T14" fmla="*/ 29 w 72"/>
                <a:gd name="T15" fmla="*/ 0 h 34"/>
                <a:gd name="T16" fmla="*/ 18 w 72"/>
                <a:gd name="T17" fmla="*/ 0 h 34"/>
                <a:gd name="T18" fmla="*/ 8 w 72"/>
                <a:gd name="T19" fmla="*/ 2 h 34"/>
                <a:gd name="T20" fmla="*/ 2 w 72"/>
                <a:gd name="T21" fmla="*/ 8 h 34"/>
                <a:gd name="T22" fmla="*/ 0 w 72"/>
                <a:gd name="T23" fmla="*/ 13 h 34"/>
                <a:gd name="T24" fmla="*/ 7 w 72"/>
                <a:gd name="T25" fmla="*/ 19 h 34"/>
                <a:gd name="T26" fmla="*/ 10 w 72"/>
                <a:gd name="T27" fmla="*/ 22 h 34"/>
                <a:gd name="T28" fmla="*/ 16 w 72"/>
                <a:gd name="T29" fmla="*/ 25 h 34"/>
                <a:gd name="T30" fmla="*/ 23 w 72"/>
                <a:gd name="T31" fmla="*/ 28 h 34"/>
                <a:gd name="T32" fmla="*/ 30 w 72"/>
                <a:gd name="T33" fmla="*/ 31 h 34"/>
                <a:gd name="T34" fmla="*/ 36 w 72"/>
                <a:gd name="T35" fmla="*/ 32 h 34"/>
                <a:gd name="T36" fmla="*/ 44 w 72"/>
                <a:gd name="T37" fmla="*/ 34 h 34"/>
                <a:gd name="T38" fmla="*/ 50 w 72"/>
                <a:gd name="T39" fmla="*/ 34 h 34"/>
                <a:gd name="T40" fmla="*/ 57 w 72"/>
                <a:gd name="T41" fmla="*/ 34 h 34"/>
                <a:gd name="T42" fmla="*/ 66 w 72"/>
                <a:gd name="T43" fmla="*/ 31 h 34"/>
                <a:gd name="T44" fmla="*/ 72 w 72"/>
                <a:gd name="T4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3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1"/>
                  </a:lnTo>
                  <a:lnTo>
                    <a:pt x="36" y="32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7" y="34"/>
                  </a:lnTo>
                  <a:lnTo>
                    <a:pt x="66" y="31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58" name="Freeform 246"/>
            <p:cNvSpPr>
              <a:spLocks/>
            </p:cNvSpPr>
            <p:nvPr/>
          </p:nvSpPr>
          <p:spPr bwMode="auto">
            <a:xfrm>
              <a:off x="1262" y="3381"/>
              <a:ext cx="35" cy="18"/>
            </a:xfrm>
            <a:custGeom>
              <a:avLst/>
              <a:gdLst>
                <a:gd name="T0" fmla="*/ 1 w 69"/>
                <a:gd name="T1" fmla="*/ 30 h 35"/>
                <a:gd name="T2" fmla="*/ 0 w 69"/>
                <a:gd name="T3" fmla="*/ 24 h 35"/>
                <a:gd name="T4" fmla="*/ 7 w 69"/>
                <a:gd name="T5" fmla="*/ 17 h 35"/>
                <a:gd name="T6" fmla="*/ 14 w 69"/>
                <a:gd name="T7" fmla="*/ 9 h 35"/>
                <a:gd name="T8" fmla="*/ 27 w 69"/>
                <a:gd name="T9" fmla="*/ 4 h 35"/>
                <a:gd name="T10" fmla="*/ 33 w 69"/>
                <a:gd name="T11" fmla="*/ 1 h 35"/>
                <a:gd name="T12" fmla="*/ 40 w 69"/>
                <a:gd name="T13" fmla="*/ 1 h 35"/>
                <a:gd name="T14" fmla="*/ 46 w 69"/>
                <a:gd name="T15" fmla="*/ 0 h 35"/>
                <a:gd name="T16" fmla="*/ 53 w 69"/>
                <a:gd name="T17" fmla="*/ 1 h 35"/>
                <a:gd name="T18" fmla="*/ 61 w 69"/>
                <a:gd name="T19" fmla="*/ 2 h 35"/>
                <a:gd name="T20" fmla="*/ 69 w 69"/>
                <a:gd name="T21" fmla="*/ 7 h 35"/>
                <a:gd name="T22" fmla="*/ 67 w 69"/>
                <a:gd name="T23" fmla="*/ 12 h 35"/>
                <a:gd name="T24" fmla="*/ 61 w 69"/>
                <a:gd name="T25" fmla="*/ 18 h 35"/>
                <a:gd name="T26" fmla="*/ 56 w 69"/>
                <a:gd name="T27" fmla="*/ 21 h 35"/>
                <a:gd name="T28" fmla="*/ 51 w 69"/>
                <a:gd name="T29" fmla="*/ 24 h 35"/>
                <a:gd name="T30" fmla="*/ 45 w 69"/>
                <a:gd name="T31" fmla="*/ 27 h 35"/>
                <a:gd name="T32" fmla="*/ 39 w 69"/>
                <a:gd name="T33" fmla="*/ 30 h 35"/>
                <a:gd name="T34" fmla="*/ 27 w 69"/>
                <a:gd name="T35" fmla="*/ 33 h 35"/>
                <a:gd name="T36" fmla="*/ 16 w 69"/>
                <a:gd name="T37" fmla="*/ 35 h 35"/>
                <a:gd name="T38" fmla="*/ 7 w 69"/>
                <a:gd name="T39" fmla="*/ 33 h 35"/>
                <a:gd name="T40" fmla="*/ 1 w 69"/>
                <a:gd name="T41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35">
                  <a:moveTo>
                    <a:pt x="1" y="30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9"/>
                  </a:lnTo>
                  <a:lnTo>
                    <a:pt x="27" y="4"/>
                  </a:lnTo>
                  <a:lnTo>
                    <a:pt x="33" y="1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9" y="7"/>
                  </a:lnTo>
                  <a:lnTo>
                    <a:pt x="67" y="12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4"/>
                  </a:lnTo>
                  <a:lnTo>
                    <a:pt x="45" y="27"/>
                  </a:lnTo>
                  <a:lnTo>
                    <a:pt x="39" y="30"/>
                  </a:lnTo>
                  <a:lnTo>
                    <a:pt x="27" y="33"/>
                  </a:lnTo>
                  <a:lnTo>
                    <a:pt x="16" y="35"/>
                  </a:lnTo>
                  <a:lnTo>
                    <a:pt x="7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59" name="Freeform 247"/>
            <p:cNvSpPr>
              <a:spLocks/>
            </p:cNvSpPr>
            <p:nvPr/>
          </p:nvSpPr>
          <p:spPr bwMode="auto">
            <a:xfrm>
              <a:off x="1288" y="3371"/>
              <a:ext cx="27" cy="19"/>
            </a:xfrm>
            <a:custGeom>
              <a:avLst/>
              <a:gdLst>
                <a:gd name="T0" fmla="*/ 25 w 53"/>
                <a:gd name="T1" fmla="*/ 0 h 37"/>
                <a:gd name="T2" fmla="*/ 35 w 53"/>
                <a:gd name="T3" fmla="*/ 1 h 37"/>
                <a:gd name="T4" fmla="*/ 45 w 53"/>
                <a:gd name="T5" fmla="*/ 5 h 37"/>
                <a:gd name="T6" fmla="*/ 51 w 53"/>
                <a:gd name="T7" fmla="*/ 12 h 37"/>
                <a:gd name="T8" fmla="*/ 53 w 53"/>
                <a:gd name="T9" fmla="*/ 21 h 37"/>
                <a:gd name="T10" fmla="*/ 51 w 53"/>
                <a:gd name="T11" fmla="*/ 27 h 37"/>
                <a:gd name="T12" fmla="*/ 45 w 53"/>
                <a:gd name="T13" fmla="*/ 32 h 37"/>
                <a:gd name="T14" fmla="*/ 35 w 53"/>
                <a:gd name="T15" fmla="*/ 35 h 37"/>
                <a:gd name="T16" fmla="*/ 25 w 53"/>
                <a:gd name="T17" fmla="*/ 37 h 37"/>
                <a:gd name="T18" fmla="*/ 14 w 53"/>
                <a:gd name="T19" fmla="*/ 35 h 37"/>
                <a:gd name="T20" fmla="*/ 6 w 53"/>
                <a:gd name="T21" fmla="*/ 32 h 37"/>
                <a:gd name="T22" fmla="*/ 2 w 53"/>
                <a:gd name="T23" fmla="*/ 27 h 37"/>
                <a:gd name="T24" fmla="*/ 0 w 53"/>
                <a:gd name="T25" fmla="*/ 21 h 37"/>
                <a:gd name="T26" fmla="*/ 2 w 53"/>
                <a:gd name="T27" fmla="*/ 12 h 37"/>
                <a:gd name="T28" fmla="*/ 6 w 53"/>
                <a:gd name="T29" fmla="*/ 5 h 37"/>
                <a:gd name="T30" fmla="*/ 14 w 53"/>
                <a:gd name="T31" fmla="*/ 1 h 37"/>
                <a:gd name="T32" fmla="*/ 25 w 5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37">
                  <a:moveTo>
                    <a:pt x="25" y="0"/>
                  </a:moveTo>
                  <a:lnTo>
                    <a:pt x="35" y="1"/>
                  </a:lnTo>
                  <a:lnTo>
                    <a:pt x="45" y="5"/>
                  </a:lnTo>
                  <a:lnTo>
                    <a:pt x="51" y="12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2"/>
                  </a:lnTo>
                  <a:lnTo>
                    <a:pt x="35" y="35"/>
                  </a:lnTo>
                  <a:lnTo>
                    <a:pt x="25" y="37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60" name="Freeform 248"/>
            <p:cNvSpPr>
              <a:spLocks/>
            </p:cNvSpPr>
            <p:nvPr/>
          </p:nvSpPr>
          <p:spPr bwMode="auto">
            <a:xfrm>
              <a:off x="1210" y="3335"/>
              <a:ext cx="17" cy="30"/>
            </a:xfrm>
            <a:custGeom>
              <a:avLst/>
              <a:gdLst>
                <a:gd name="T0" fmla="*/ 17 w 33"/>
                <a:gd name="T1" fmla="*/ 0 h 61"/>
                <a:gd name="T2" fmla="*/ 22 w 33"/>
                <a:gd name="T3" fmla="*/ 2 h 61"/>
                <a:gd name="T4" fmla="*/ 27 w 33"/>
                <a:gd name="T5" fmla="*/ 8 h 61"/>
                <a:gd name="T6" fmla="*/ 28 w 33"/>
                <a:gd name="T7" fmla="*/ 12 h 61"/>
                <a:gd name="T8" fmla="*/ 31 w 33"/>
                <a:gd name="T9" fmla="*/ 17 h 61"/>
                <a:gd name="T10" fmla="*/ 32 w 33"/>
                <a:gd name="T11" fmla="*/ 23 h 61"/>
                <a:gd name="T12" fmla="*/ 33 w 33"/>
                <a:gd name="T13" fmla="*/ 30 h 61"/>
                <a:gd name="T14" fmla="*/ 32 w 33"/>
                <a:gd name="T15" fmla="*/ 37 h 61"/>
                <a:gd name="T16" fmla="*/ 31 w 33"/>
                <a:gd name="T17" fmla="*/ 43 h 61"/>
                <a:gd name="T18" fmla="*/ 28 w 33"/>
                <a:gd name="T19" fmla="*/ 47 h 61"/>
                <a:gd name="T20" fmla="*/ 27 w 33"/>
                <a:gd name="T21" fmla="*/ 52 h 61"/>
                <a:gd name="T22" fmla="*/ 22 w 33"/>
                <a:gd name="T23" fmla="*/ 58 h 61"/>
                <a:gd name="T24" fmla="*/ 17 w 33"/>
                <a:gd name="T25" fmla="*/ 61 h 61"/>
                <a:gd name="T26" fmla="*/ 9 w 33"/>
                <a:gd name="T27" fmla="*/ 58 h 61"/>
                <a:gd name="T28" fmla="*/ 4 w 33"/>
                <a:gd name="T29" fmla="*/ 52 h 61"/>
                <a:gd name="T30" fmla="*/ 1 w 33"/>
                <a:gd name="T31" fmla="*/ 47 h 61"/>
                <a:gd name="T32" fmla="*/ 0 w 33"/>
                <a:gd name="T33" fmla="*/ 43 h 61"/>
                <a:gd name="T34" fmla="*/ 0 w 33"/>
                <a:gd name="T35" fmla="*/ 37 h 61"/>
                <a:gd name="T36" fmla="*/ 0 w 33"/>
                <a:gd name="T37" fmla="*/ 30 h 61"/>
                <a:gd name="T38" fmla="*/ 0 w 33"/>
                <a:gd name="T39" fmla="*/ 23 h 61"/>
                <a:gd name="T40" fmla="*/ 0 w 33"/>
                <a:gd name="T41" fmla="*/ 17 h 61"/>
                <a:gd name="T42" fmla="*/ 1 w 33"/>
                <a:gd name="T43" fmla="*/ 12 h 61"/>
                <a:gd name="T44" fmla="*/ 4 w 33"/>
                <a:gd name="T45" fmla="*/ 8 h 61"/>
                <a:gd name="T46" fmla="*/ 9 w 33"/>
                <a:gd name="T47" fmla="*/ 2 h 61"/>
                <a:gd name="T48" fmla="*/ 17 w 33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61">
                  <a:moveTo>
                    <a:pt x="17" y="0"/>
                  </a:moveTo>
                  <a:lnTo>
                    <a:pt x="22" y="2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31" y="17"/>
                  </a:lnTo>
                  <a:lnTo>
                    <a:pt x="32" y="23"/>
                  </a:lnTo>
                  <a:lnTo>
                    <a:pt x="33" y="30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2" y="58"/>
                  </a:lnTo>
                  <a:lnTo>
                    <a:pt x="17" y="61"/>
                  </a:lnTo>
                  <a:lnTo>
                    <a:pt x="9" y="58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4" y="8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61" name="Freeform 249"/>
            <p:cNvSpPr>
              <a:spLocks/>
            </p:cNvSpPr>
            <p:nvPr/>
          </p:nvSpPr>
          <p:spPr bwMode="auto">
            <a:xfrm>
              <a:off x="1210" y="3365"/>
              <a:ext cx="18" cy="30"/>
            </a:xfrm>
            <a:custGeom>
              <a:avLst/>
              <a:gdLst>
                <a:gd name="T0" fmla="*/ 21 w 37"/>
                <a:gd name="T1" fmla="*/ 60 h 60"/>
                <a:gd name="T2" fmla="*/ 26 w 37"/>
                <a:gd name="T3" fmla="*/ 57 h 60"/>
                <a:gd name="T4" fmla="*/ 31 w 37"/>
                <a:gd name="T5" fmla="*/ 51 h 60"/>
                <a:gd name="T6" fmla="*/ 32 w 37"/>
                <a:gd name="T7" fmla="*/ 46 h 60"/>
                <a:gd name="T8" fmla="*/ 34 w 37"/>
                <a:gd name="T9" fmla="*/ 42 h 60"/>
                <a:gd name="T10" fmla="*/ 36 w 37"/>
                <a:gd name="T11" fmla="*/ 36 h 60"/>
                <a:gd name="T12" fmla="*/ 37 w 37"/>
                <a:gd name="T13" fmla="*/ 31 h 60"/>
                <a:gd name="T14" fmla="*/ 36 w 37"/>
                <a:gd name="T15" fmla="*/ 23 h 60"/>
                <a:gd name="T16" fmla="*/ 34 w 37"/>
                <a:gd name="T17" fmla="*/ 17 h 60"/>
                <a:gd name="T18" fmla="*/ 32 w 37"/>
                <a:gd name="T19" fmla="*/ 12 h 60"/>
                <a:gd name="T20" fmla="*/ 31 w 37"/>
                <a:gd name="T21" fmla="*/ 8 h 60"/>
                <a:gd name="T22" fmla="*/ 26 w 37"/>
                <a:gd name="T23" fmla="*/ 2 h 60"/>
                <a:gd name="T24" fmla="*/ 21 w 37"/>
                <a:gd name="T25" fmla="*/ 0 h 60"/>
                <a:gd name="T26" fmla="*/ 11 w 37"/>
                <a:gd name="T27" fmla="*/ 2 h 60"/>
                <a:gd name="T28" fmla="*/ 5 w 37"/>
                <a:gd name="T29" fmla="*/ 8 h 60"/>
                <a:gd name="T30" fmla="*/ 1 w 37"/>
                <a:gd name="T31" fmla="*/ 12 h 60"/>
                <a:gd name="T32" fmla="*/ 0 w 37"/>
                <a:gd name="T33" fmla="*/ 17 h 60"/>
                <a:gd name="T34" fmla="*/ 0 w 37"/>
                <a:gd name="T35" fmla="*/ 23 h 60"/>
                <a:gd name="T36" fmla="*/ 0 w 37"/>
                <a:gd name="T37" fmla="*/ 31 h 60"/>
                <a:gd name="T38" fmla="*/ 0 w 37"/>
                <a:gd name="T39" fmla="*/ 36 h 60"/>
                <a:gd name="T40" fmla="*/ 0 w 37"/>
                <a:gd name="T41" fmla="*/ 42 h 60"/>
                <a:gd name="T42" fmla="*/ 1 w 37"/>
                <a:gd name="T43" fmla="*/ 46 h 60"/>
                <a:gd name="T44" fmla="*/ 5 w 37"/>
                <a:gd name="T45" fmla="*/ 51 h 60"/>
                <a:gd name="T46" fmla="*/ 11 w 37"/>
                <a:gd name="T47" fmla="*/ 57 h 60"/>
                <a:gd name="T48" fmla="*/ 21 w 37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36" y="36"/>
                  </a:lnTo>
                  <a:lnTo>
                    <a:pt x="37" y="31"/>
                  </a:lnTo>
                  <a:lnTo>
                    <a:pt x="36" y="23"/>
                  </a:lnTo>
                  <a:lnTo>
                    <a:pt x="34" y="17"/>
                  </a:lnTo>
                  <a:lnTo>
                    <a:pt x="32" y="12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62" name="Freeform 250"/>
            <p:cNvSpPr>
              <a:spLocks/>
            </p:cNvSpPr>
            <p:nvPr/>
          </p:nvSpPr>
          <p:spPr bwMode="auto">
            <a:xfrm>
              <a:off x="1222" y="3348"/>
              <a:ext cx="33" cy="17"/>
            </a:xfrm>
            <a:custGeom>
              <a:avLst/>
              <a:gdLst>
                <a:gd name="T0" fmla="*/ 2 w 67"/>
                <a:gd name="T1" fmla="*/ 28 h 35"/>
                <a:gd name="T2" fmla="*/ 0 w 67"/>
                <a:gd name="T3" fmla="*/ 22 h 35"/>
                <a:gd name="T4" fmla="*/ 7 w 67"/>
                <a:gd name="T5" fmla="*/ 16 h 35"/>
                <a:gd name="T6" fmla="*/ 14 w 67"/>
                <a:gd name="T7" fmla="*/ 10 h 35"/>
                <a:gd name="T8" fmla="*/ 27 w 67"/>
                <a:gd name="T9" fmla="*/ 3 h 35"/>
                <a:gd name="T10" fmla="*/ 34 w 67"/>
                <a:gd name="T11" fmla="*/ 1 h 35"/>
                <a:gd name="T12" fmla="*/ 41 w 67"/>
                <a:gd name="T13" fmla="*/ 0 h 35"/>
                <a:gd name="T14" fmla="*/ 46 w 67"/>
                <a:gd name="T15" fmla="*/ 0 h 35"/>
                <a:gd name="T16" fmla="*/ 52 w 67"/>
                <a:gd name="T17" fmla="*/ 1 h 35"/>
                <a:gd name="T18" fmla="*/ 61 w 67"/>
                <a:gd name="T19" fmla="*/ 2 h 35"/>
                <a:gd name="T20" fmla="*/ 67 w 67"/>
                <a:gd name="T21" fmla="*/ 8 h 35"/>
                <a:gd name="T22" fmla="*/ 67 w 67"/>
                <a:gd name="T23" fmla="*/ 13 h 35"/>
                <a:gd name="T24" fmla="*/ 62 w 67"/>
                <a:gd name="T25" fmla="*/ 19 h 35"/>
                <a:gd name="T26" fmla="*/ 53 w 67"/>
                <a:gd name="T27" fmla="*/ 25 h 35"/>
                <a:gd name="T28" fmla="*/ 43 w 67"/>
                <a:gd name="T29" fmla="*/ 31 h 35"/>
                <a:gd name="T30" fmla="*/ 35 w 67"/>
                <a:gd name="T31" fmla="*/ 32 h 35"/>
                <a:gd name="T32" fmla="*/ 27 w 67"/>
                <a:gd name="T33" fmla="*/ 34 h 35"/>
                <a:gd name="T34" fmla="*/ 20 w 67"/>
                <a:gd name="T35" fmla="*/ 34 h 35"/>
                <a:gd name="T36" fmla="*/ 15 w 67"/>
                <a:gd name="T37" fmla="*/ 35 h 35"/>
                <a:gd name="T38" fmla="*/ 5 w 67"/>
                <a:gd name="T39" fmla="*/ 32 h 35"/>
                <a:gd name="T40" fmla="*/ 2 w 67"/>
                <a:gd name="T41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7" y="16"/>
                  </a:lnTo>
                  <a:lnTo>
                    <a:pt x="14" y="10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61" y="2"/>
                  </a:lnTo>
                  <a:lnTo>
                    <a:pt x="67" y="8"/>
                  </a:lnTo>
                  <a:lnTo>
                    <a:pt x="67" y="13"/>
                  </a:lnTo>
                  <a:lnTo>
                    <a:pt x="62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5" y="32"/>
                  </a:lnTo>
                  <a:lnTo>
                    <a:pt x="27" y="34"/>
                  </a:lnTo>
                  <a:lnTo>
                    <a:pt x="20" y="34"/>
                  </a:lnTo>
                  <a:lnTo>
                    <a:pt x="15" y="35"/>
                  </a:lnTo>
                  <a:lnTo>
                    <a:pt x="5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63" name="Freeform 251"/>
            <p:cNvSpPr>
              <a:spLocks/>
            </p:cNvSpPr>
            <p:nvPr/>
          </p:nvSpPr>
          <p:spPr bwMode="auto">
            <a:xfrm>
              <a:off x="1182" y="3351"/>
              <a:ext cx="34" cy="16"/>
            </a:xfrm>
            <a:custGeom>
              <a:avLst/>
              <a:gdLst>
                <a:gd name="T0" fmla="*/ 67 w 67"/>
                <a:gd name="T1" fmla="*/ 29 h 34"/>
                <a:gd name="T2" fmla="*/ 67 w 67"/>
                <a:gd name="T3" fmla="*/ 23 h 34"/>
                <a:gd name="T4" fmla="*/ 62 w 67"/>
                <a:gd name="T5" fmla="*/ 17 h 34"/>
                <a:gd name="T6" fmla="*/ 57 w 67"/>
                <a:gd name="T7" fmla="*/ 14 h 34"/>
                <a:gd name="T8" fmla="*/ 53 w 67"/>
                <a:gd name="T9" fmla="*/ 11 h 34"/>
                <a:gd name="T10" fmla="*/ 45 w 67"/>
                <a:gd name="T11" fmla="*/ 8 h 34"/>
                <a:gd name="T12" fmla="*/ 39 w 67"/>
                <a:gd name="T13" fmla="*/ 6 h 34"/>
                <a:gd name="T14" fmla="*/ 24 w 67"/>
                <a:gd name="T15" fmla="*/ 0 h 34"/>
                <a:gd name="T16" fmla="*/ 13 w 67"/>
                <a:gd name="T17" fmla="*/ 0 h 34"/>
                <a:gd name="T18" fmla="*/ 4 w 67"/>
                <a:gd name="T19" fmla="*/ 4 h 34"/>
                <a:gd name="T20" fmla="*/ 2 w 67"/>
                <a:gd name="T21" fmla="*/ 10 h 34"/>
                <a:gd name="T22" fmla="*/ 0 w 67"/>
                <a:gd name="T23" fmla="*/ 15 h 34"/>
                <a:gd name="T24" fmla="*/ 4 w 67"/>
                <a:gd name="T25" fmla="*/ 21 h 34"/>
                <a:gd name="T26" fmla="*/ 13 w 67"/>
                <a:gd name="T27" fmla="*/ 26 h 34"/>
                <a:gd name="T28" fmla="*/ 27 w 67"/>
                <a:gd name="T29" fmla="*/ 32 h 34"/>
                <a:gd name="T30" fmla="*/ 39 w 67"/>
                <a:gd name="T31" fmla="*/ 34 h 34"/>
                <a:gd name="T32" fmla="*/ 51 w 67"/>
                <a:gd name="T33" fmla="*/ 34 h 34"/>
                <a:gd name="T34" fmla="*/ 61 w 67"/>
                <a:gd name="T35" fmla="*/ 32 h 34"/>
                <a:gd name="T36" fmla="*/ 67 w 67"/>
                <a:gd name="T3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34">
                  <a:moveTo>
                    <a:pt x="67" y="29"/>
                  </a:moveTo>
                  <a:lnTo>
                    <a:pt x="67" y="23"/>
                  </a:lnTo>
                  <a:lnTo>
                    <a:pt x="62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4" y="21"/>
                  </a:lnTo>
                  <a:lnTo>
                    <a:pt x="13" y="26"/>
                  </a:lnTo>
                  <a:lnTo>
                    <a:pt x="27" y="32"/>
                  </a:lnTo>
                  <a:lnTo>
                    <a:pt x="39" y="34"/>
                  </a:lnTo>
                  <a:lnTo>
                    <a:pt x="51" y="34"/>
                  </a:lnTo>
                  <a:lnTo>
                    <a:pt x="61" y="32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64" name="Freeform 252"/>
            <p:cNvSpPr>
              <a:spLocks/>
            </p:cNvSpPr>
            <p:nvPr/>
          </p:nvSpPr>
          <p:spPr bwMode="auto">
            <a:xfrm>
              <a:off x="1222" y="3364"/>
              <a:ext cx="33" cy="17"/>
            </a:xfrm>
            <a:custGeom>
              <a:avLst/>
              <a:gdLst>
                <a:gd name="T0" fmla="*/ 67 w 67"/>
                <a:gd name="T1" fmla="*/ 29 h 35"/>
                <a:gd name="T2" fmla="*/ 67 w 67"/>
                <a:gd name="T3" fmla="*/ 22 h 35"/>
                <a:gd name="T4" fmla="*/ 62 w 67"/>
                <a:gd name="T5" fmla="*/ 15 h 35"/>
                <a:gd name="T6" fmla="*/ 53 w 67"/>
                <a:gd name="T7" fmla="*/ 9 h 35"/>
                <a:gd name="T8" fmla="*/ 43 w 67"/>
                <a:gd name="T9" fmla="*/ 5 h 35"/>
                <a:gd name="T10" fmla="*/ 35 w 67"/>
                <a:gd name="T11" fmla="*/ 2 h 35"/>
                <a:gd name="T12" fmla="*/ 27 w 67"/>
                <a:gd name="T13" fmla="*/ 1 h 35"/>
                <a:gd name="T14" fmla="*/ 20 w 67"/>
                <a:gd name="T15" fmla="*/ 0 h 35"/>
                <a:gd name="T16" fmla="*/ 15 w 67"/>
                <a:gd name="T17" fmla="*/ 0 h 35"/>
                <a:gd name="T18" fmla="*/ 5 w 67"/>
                <a:gd name="T19" fmla="*/ 1 h 35"/>
                <a:gd name="T20" fmla="*/ 2 w 67"/>
                <a:gd name="T21" fmla="*/ 5 h 35"/>
                <a:gd name="T22" fmla="*/ 0 w 67"/>
                <a:gd name="T23" fmla="*/ 12 h 35"/>
                <a:gd name="T24" fmla="*/ 7 w 67"/>
                <a:gd name="T25" fmla="*/ 19 h 35"/>
                <a:gd name="T26" fmla="*/ 14 w 67"/>
                <a:gd name="T27" fmla="*/ 25 h 35"/>
                <a:gd name="T28" fmla="*/ 27 w 67"/>
                <a:gd name="T29" fmla="*/ 33 h 35"/>
                <a:gd name="T30" fmla="*/ 34 w 67"/>
                <a:gd name="T31" fmla="*/ 34 h 35"/>
                <a:gd name="T32" fmla="*/ 41 w 67"/>
                <a:gd name="T33" fmla="*/ 35 h 35"/>
                <a:gd name="T34" fmla="*/ 46 w 67"/>
                <a:gd name="T35" fmla="*/ 35 h 35"/>
                <a:gd name="T36" fmla="*/ 52 w 67"/>
                <a:gd name="T37" fmla="*/ 35 h 35"/>
                <a:gd name="T38" fmla="*/ 61 w 67"/>
                <a:gd name="T39" fmla="*/ 33 h 35"/>
                <a:gd name="T40" fmla="*/ 67 w 67"/>
                <a:gd name="T41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35">
                  <a:moveTo>
                    <a:pt x="67" y="29"/>
                  </a:moveTo>
                  <a:lnTo>
                    <a:pt x="67" y="22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5"/>
                  </a:lnTo>
                  <a:lnTo>
                    <a:pt x="27" y="33"/>
                  </a:lnTo>
                  <a:lnTo>
                    <a:pt x="34" y="34"/>
                  </a:lnTo>
                  <a:lnTo>
                    <a:pt x="41" y="35"/>
                  </a:lnTo>
                  <a:lnTo>
                    <a:pt x="46" y="35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65" name="Freeform 253"/>
            <p:cNvSpPr>
              <a:spLocks/>
            </p:cNvSpPr>
            <p:nvPr/>
          </p:nvSpPr>
          <p:spPr bwMode="auto">
            <a:xfrm>
              <a:off x="1182" y="3366"/>
              <a:ext cx="34" cy="18"/>
            </a:xfrm>
            <a:custGeom>
              <a:avLst/>
              <a:gdLst>
                <a:gd name="T0" fmla="*/ 2 w 67"/>
                <a:gd name="T1" fmla="*/ 28 h 35"/>
                <a:gd name="T2" fmla="*/ 0 w 67"/>
                <a:gd name="T3" fmla="*/ 22 h 35"/>
                <a:gd name="T4" fmla="*/ 4 w 67"/>
                <a:gd name="T5" fmla="*/ 15 h 35"/>
                <a:gd name="T6" fmla="*/ 13 w 67"/>
                <a:gd name="T7" fmla="*/ 9 h 35"/>
                <a:gd name="T8" fmla="*/ 27 w 67"/>
                <a:gd name="T9" fmla="*/ 4 h 35"/>
                <a:gd name="T10" fmla="*/ 39 w 67"/>
                <a:gd name="T11" fmla="*/ 0 h 35"/>
                <a:gd name="T12" fmla="*/ 51 w 67"/>
                <a:gd name="T13" fmla="*/ 0 h 35"/>
                <a:gd name="T14" fmla="*/ 61 w 67"/>
                <a:gd name="T15" fmla="*/ 2 h 35"/>
                <a:gd name="T16" fmla="*/ 67 w 67"/>
                <a:gd name="T17" fmla="*/ 7 h 35"/>
                <a:gd name="T18" fmla="*/ 67 w 67"/>
                <a:gd name="T19" fmla="*/ 12 h 35"/>
                <a:gd name="T20" fmla="*/ 62 w 67"/>
                <a:gd name="T21" fmla="*/ 18 h 35"/>
                <a:gd name="T22" fmla="*/ 57 w 67"/>
                <a:gd name="T23" fmla="*/ 22 h 35"/>
                <a:gd name="T24" fmla="*/ 53 w 67"/>
                <a:gd name="T25" fmla="*/ 25 h 35"/>
                <a:gd name="T26" fmla="*/ 45 w 67"/>
                <a:gd name="T27" fmla="*/ 28 h 35"/>
                <a:gd name="T28" fmla="*/ 39 w 67"/>
                <a:gd name="T29" fmla="*/ 31 h 35"/>
                <a:gd name="T30" fmla="*/ 24 w 67"/>
                <a:gd name="T31" fmla="*/ 34 h 35"/>
                <a:gd name="T32" fmla="*/ 13 w 67"/>
                <a:gd name="T33" fmla="*/ 35 h 35"/>
                <a:gd name="T34" fmla="*/ 4 w 67"/>
                <a:gd name="T35" fmla="*/ 32 h 35"/>
                <a:gd name="T36" fmla="*/ 2 w 67"/>
                <a:gd name="T37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4" y="15"/>
                  </a:lnTo>
                  <a:lnTo>
                    <a:pt x="13" y="9"/>
                  </a:lnTo>
                  <a:lnTo>
                    <a:pt x="27" y="4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67" y="7"/>
                  </a:lnTo>
                  <a:lnTo>
                    <a:pt x="67" y="12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45" y="28"/>
                  </a:lnTo>
                  <a:lnTo>
                    <a:pt x="39" y="31"/>
                  </a:lnTo>
                  <a:lnTo>
                    <a:pt x="24" y="34"/>
                  </a:lnTo>
                  <a:lnTo>
                    <a:pt x="13" y="35"/>
                  </a:lnTo>
                  <a:lnTo>
                    <a:pt x="4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66" name="Freeform 254"/>
            <p:cNvSpPr>
              <a:spLocks/>
            </p:cNvSpPr>
            <p:nvPr/>
          </p:nvSpPr>
          <p:spPr bwMode="auto">
            <a:xfrm>
              <a:off x="1208" y="3357"/>
              <a:ext cx="25" cy="18"/>
            </a:xfrm>
            <a:custGeom>
              <a:avLst/>
              <a:gdLst>
                <a:gd name="T0" fmla="*/ 25 w 50"/>
                <a:gd name="T1" fmla="*/ 0 h 36"/>
                <a:gd name="T2" fmla="*/ 32 w 50"/>
                <a:gd name="T3" fmla="*/ 0 h 36"/>
                <a:gd name="T4" fmla="*/ 41 w 50"/>
                <a:gd name="T5" fmla="*/ 4 h 36"/>
                <a:gd name="T6" fmla="*/ 46 w 50"/>
                <a:gd name="T7" fmla="*/ 9 h 36"/>
                <a:gd name="T8" fmla="*/ 50 w 50"/>
                <a:gd name="T9" fmla="*/ 16 h 36"/>
                <a:gd name="T10" fmla="*/ 46 w 50"/>
                <a:gd name="T11" fmla="*/ 24 h 36"/>
                <a:gd name="T12" fmla="*/ 41 w 50"/>
                <a:gd name="T13" fmla="*/ 30 h 36"/>
                <a:gd name="T14" fmla="*/ 32 w 50"/>
                <a:gd name="T15" fmla="*/ 34 h 36"/>
                <a:gd name="T16" fmla="*/ 25 w 50"/>
                <a:gd name="T17" fmla="*/ 36 h 36"/>
                <a:gd name="T18" fmla="*/ 14 w 50"/>
                <a:gd name="T19" fmla="*/ 34 h 36"/>
                <a:gd name="T20" fmla="*/ 6 w 50"/>
                <a:gd name="T21" fmla="*/ 30 h 36"/>
                <a:gd name="T22" fmla="*/ 2 w 50"/>
                <a:gd name="T23" fmla="*/ 24 h 36"/>
                <a:gd name="T24" fmla="*/ 0 w 50"/>
                <a:gd name="T25" fmla="*/ 16 h 36"/>
                <a:gd name="T26" fmla="*/ 2 w 50"/>
                <a:gd name="T27" fmla="*/ 9 h 36"/>
                <a:gd name="T28" fmla="*/ 6 w 50"/>
                <a:gd name="T29" fmla="*/ 4 h 36"/>
                <a:gd name="T30" fmla="*/ 14 w 50"/>
                <a:gd name="T31" fmla="*/ 0 h 36"/>
                <a:gd name="T32" fmla="*/ 25 w 50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36">
                  <a:moveTo>
                    <a:pt x="25" y="0"/>
                  </a:moveTo>
                  <a:lnTo>
                    <a:pt x="32" y="0"/>
                  </a:lnTo>
                  <a:lnTo>
                    <a:pt x="41" y="4"/>
                  </a:lnTo>
                  <a:lnTo>
                    <a:pt x="46" y="9"/>
                  </a:lnTo>
                  <a:lnTo>
                    <a:pt x="50" y="16"/>
                  </a:lnTo>
                  <a:lnTo>
                    <a:pt x="46" y="24"/>
                  </a:lnTo>
                  <a:lnTo>
                    <a:pt x="41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14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2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4767" name="Group 255"/>
          <p:cNvGrpSpPr>
            <a:grpSpLocks/>
          </p:cNvGrpSpPr>
          <p:nvPr/>
        </p:nvGrpSpPr>
        <p:grpSpPr bwMode="auto">
          <a:xfrm>
            <a:off x="4211638" y="1557338"/>
            <a:ext cx="720725" cy="720725"/>
            <a:chOff x="3515" y="2029"/>
            <a:chExt cx="454" cy="454"/>
          </a:xfrm>
        </p:grpSpPr>
        <p:sp>
          <p:nvSpPr>
            <p:cNvPr id="64768" name="Oval 256"/>
            <p:cNvSpPr>
              <a:spLocks noChangeArrowheads="1"/>
            </p:cNvSpPr>
            <p:nvPr/>
          </p:nvSpPr>
          <p:spPr bwMode="auto">
            <a:xfrm>
              <a:off x="3515" y="2029"/>
              <a:ext cx="454" cy="45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769" name="AutoShape 257"/>
            <p:cNvSpPr>
              <a:spLocks noChangeArrowheads="1"/>
            </p:cNvSpPr>
            <p:nvPr/>
          </p:nvSpPr>
          <p:spPr bwMode="auto">
            <a:xfrm rot="-1499186">
              <a:off x="3613" y="2063"/>
              <a:ext cx="229" cy="415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1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18906 0.577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47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2" y="2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smile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 descr="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349500"/>
            <a:ext cx="2735263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arg-5-25-trans-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1800225" cy="166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arg-5-25-trans-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789363"/>
            <a:ext cx="1655762" cy="153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0" name="WordArt 8"/>
          <p:cNvSpPr>
            <a:spLocks noChangeArrowheads="1" noChangeShapeType="1" noTextEdit="1"/>
          </p:cNvSpPr>
          <p:nvPr/>
        </p:nvSpPr>
        <p:spPr bwMode="auto">
          <a:xfrm>
            <a:off x="1619250" y="981075"/>
            <a:ext cx="6119813" cy="34559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751629"/>
              </a:avLst>
            </a:prstTxWarp>
          </a:bodyPr>
          <a:lstStyle/>
          <a:p>
            <a:pPr algn="ctr"/>
            <a:r>
              <a:rPr lang="ru-RU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Corsiva"/>
              </a:rPr>
              <a:t>м о л о д ц 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11</Words>
  <Application>Microsoft Office PowerPoint</Application>
  <PresentationFormat>Экран (4:3)</PresentationFormat>
  <Paragraphs>3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Arial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Домашний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User</cp:lastModifiedBy>
  <cp:revision>10</cp:revision>
  <dcterms:created xsi:type="dcterms:W3CDTF">2008-02-02T18:38:43Z</dcterms:created>
  <dcterms:modified xsi:type="dcterms:W3CDTF">2016-01-28T19:52:05Z</dcterms:modified>
</cp:coreProperties>
</file>